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9"/>
  </p:notesMasterIdLst>
  <p:sldIdLst>
    <p:sldId id="3307" r:id="rId2"/>
    <p:sldId id="3308" r:id="rId3"/>
    <p:sldId id="3313" r:id="rId4"/>
    <p:sldId id="3309" r:id="rId5"/>
    <p:sldId id="3310" r:id="rId6"/>
    <p:sldId id="3311" r:id="rId7"/>
    <p:sldId id="3312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178B3"/>
    <a:srgbClr val="2CB3EB"/>
    <a:srgbClr val="FC0D1B"/>
    <a:srgbClr val="FA7B87"/>
    <a:srgbClr val="FB4756"/>
    <a:srgbClr val="CA252D"/>
    <a:srgbClr val="FA4069"/>
    <a:srgbClr val="F63D93"/>
    <a:srgbClr val="6CB5E3"/>
    <a:srgbClr val="EE2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20" autoAdjust="0"/>
    <p:restoredTop sz="95439" autoAdjust="0"/>
  </p:normalViewPr>
  <p:slideViewPr>
    <p:cSldViewPr snapToGrid="0" snapToObjects="1">
      <p:cViewPr varScale="1">
        <p:scale>
          <a:sx n="57" d="100"/>
          <a:sy n="57" d="100"/>
        </p:scale>
        <p:origin x="184" y="344"/>
      </p:cViewPr>
      <p:guideLst>
        <p:guide pos="958"/>
        <p:guide orient="horz" pos="480"/>
        <p:guide pos="14398"/>
        <p:guide orient="horz" pos="8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Nunito Sans Extra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Nunito Sans ExtraLight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4/25/19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Nunito Sans Extra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Nunito Sans ExtraLight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Nunito Sans ExtraLight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Nunito Sans ExtraLight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Nunito Sans ExtraLight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Nunito Sans ExtraLight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Nunito Sans ExtraLight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56FEFB-1B47-144A-92EC-F20F29E731C4}"/>
              </a:ext>
            </a:extLst>
          </p:cNvPr>
          <p:cNvSpPr txBox="1"/>
          <p:nvPr userDrawn="1"/>
        </p:nvSpPr>
        <p:spPr>
          <a:xfrm>
            <a:off x="22191642" y="12502216"/>
            <a:ext cx="622636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ctr">
            <a:spAutoFit/>
          </a:bodyPr>
          <a:lstStyle/>
          <a:p>
            <a:pPr algn="ctr"/>
            <a:fld id="{260E2A6B-A809-4840-BF14-8648BC0BDF87}" type="slidenum">
              <a:rPr lang="id-ID" sz="2000" b="1" i="0" smtClean="0">
                <a:solidFill>
                  <a:schemeClr val="accent5"/>
                </a:solidFill>
                <a:latin typeface="Lora" panose="02000503000000020004" pitchFamily="2" charset="77"/>
                <a:ea typeface="Roboto" panose="02000000000000000000" pitchFamily="2" charset="0"/>
                <a:cs typeface="Open Sans" charset="0"/>
              </a:rPr>
              <a:pPr algn="ctr"/>
              <a:t>‹#›</a:t>
            </a:fld>
            <a:endParaRPr lang="id-ID" sz="2400" b="1" i="0" dirty="0">
              <a:solidFill>
                <a:schemeClr val="accent5"/>
              </a:solidFill>
              <a:latin typeface="Lora" panose="02000503000000020004" pitchFamily="2" charset="77"/>
              <a:ea typeface="Roboto" panose="02000000000000000000" pitchFamily="2" charset="0"/>
              <a:cs typeface="Open Sans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E8C5F1-B83D-344B-9AF9-42D755A77CDC}"/>
              </a:ext>
            </a:extLst>
          </p:cNvPr>
          <p:cNvSpPr/>
          <p:nvPr userDrawn="1"/>
        </p:nvSpPr>
        <p:spPr>
          <a:xfrm>
            <a:off x="22174494" y="12373805"/>
            <a:ext cx="656932" cy="656932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Nunito Sans Extra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0" i="0" kern="1200">
          <a:solidFill>
            <a:schemeClr val="tx1"/>
          </a:solidFill>
          <a:latin typeface="Nunito Sans ExtraLight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Nunito Sans ExtraLight" pitchFamily="2" charset="77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Nunito Sans ExtraLight" pitchFamily="2" charset="77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Nunito Sans ExtraLight" pitchFamily="2" charset="77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Nunito Sans ExtraLight" pitchFamily="2" charset="77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Nunito Sans ExtraLight" pitchFamily="2" charset="77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39F8F601-FA37-4647-9DC3-38EC96906522}"/>
              </a:ext>
            </a:extLst>
          </p:cNvPr>
          <p:cNvGrpSpPr/>
          <p:nvPr/>
        </p:nvGrpSpPr>
        <p:grpSpPr>
          <a:xfrm>
            <a:off x="10844046" y="540328"/>
            <a:ext cx="13533604" cy="13175672"/>
            <a:chOff x="10562718" y="622830"/>
            <a:chExt cx="14429849" cy="14048213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5646ACF-3414-9947-83FF-6BFBF207D31E}"/>
                </a:ext>
              </a:extLst>
            </p:cNvPr>
            <p:cNvSpPr/>
            <p:nvPr/>
          </p:nvSpPr>
          <p:spPr>
            <a:xfrm>
              <a:off x="10562718" y="622830"/>
              <a:ext cx="6439207" cy="7572686"/>
            </a:xfrm>
            <a:custGeom>
              <a:avLst/>
              <a:gdLst>
                <a:gd name="connsiteX0" fmla="*/ 791776 w 3331708"/>
                <a:gd name="connsiteY0" fmla="*/ 0 h 3918181"/>
                <a:gd name="connsiteX1" fmla="*/ 1657038 w 3331708"/>
                <a:gd name="connsiteY1" fmla="*/ 347417 h 3918181"/>
                <a:gd name="connsiteX2" fmla="*/ 2836328 w 3331708"/>
                <a:gd name="connsiteY2" fmla="*/ 470380 h 3918181"/>
                <a:gd name="connsiteX3" fmla="*/ 2765076 w 3331708"/>
                <a:gd name="connsiteY3" fmla="*/ 793937 h 3918181"/>
                <a:gd name="connsiteX4" fmla="*/ 2748910 w 3331708"/>
                <a:gd name="connsiteY4" fmla="*/ 796151 h 3918181"/>
                <a:gd name="connsiteX5" fmla="*/ 2446939 w 3331708"/>
                <a:gd name="connsiteY5" fmla="*/ 925100 h 3918181"/>
                <a:gd name="connsiteX6" fmla="*/ 3331708 w 3331708"/>
                <a:gd name="connsiteY6" fmla="*/ 3010780 h 3918181"/>
                <a:gd name="connsiteX7" fmla="*/ 1206774 w 3331708"/>
                <a:gd name="connsiteY7" fmla="*/ 3918181 h 3918181"/>
                <a:gd name="connsiteX8" fmla="*/ 314437 w 3331708"/>
                <a:gd name="connsiteY8" fmla="*/ 1837689 h 3918181"/>
                <a:gd name="connsiteX9" fmla="*/ 0 w 3331708"/>
                <a:gd name="connsiteY9" fmla="*/ 1971962 h 3918181"/>
                <a:gd name="connsiteX10" fmla="*/ 14734 w 3331708"/>
                <a:gd name="connsiteY10" fmla="*/ 1935268 h 3918181"/>
                <a:gd name="connsiteX11" fmla="*/ 78730 w 3331708"/>
                <a:gd name="connsiteY11" fmla="*/ 1646908 h 3918181"/>
                <a:gd name="connsiteX12" fmla="*/ 145006 w 3331708"/>
                <a:gd name="connsiteY12" fmla="*/ 1610817 h 391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31708" h="3918181">
                  <a:moveTo>
                    <a:pt x="791776" y="0"/>
                  </a:moveTo>
                  <a:lnTo>
                    <a:pt x="1657038" y="347417"/>
                  </a:lnTo>
                  <a:lnTo>
                    <a:pt x="2836328" y="470380"/>
                  </a:lnTo>
                  <a:cubicBezTo>
                    <a:pt x="2809347" y="575912"/>
                    <a:pt x="2792057" y="688405"/>
                    <a:pt x="2765076" y="793937"/>
                  </a:cubicBezTo>
                  <a:lnTo>
                    <a:pt x="2748910" y="796151"/>
                  </a:lnTo>
                  <a:lnTo>
                    <a:pt x="2446939" y="925100"/>
                  </a:lnTo>
                  <a:lnTo>
                    <a:pt x="3331708" y="3010780"/>
                  </a:lnTo>
                  <a:lnTo>
                    <a:pt x="1206774" y="3918181"/>
                  </a:lnTo>
                  <a:lnTo>
                    <a:pt x="314437" y="1837689"/>
                  </a:lnTo>
                  <a:lnTo>
                    <a:pt x="0" y="1971962"/>
                  </a:lnTo>
                  <a:lnTo>
                    <a:pt x="14734" y="1935268"/>
                  </a:lnTo>
                  <a:lnTo>
                    <a:pt x="78730" y="1646908"/>
                  </a:lnTo>
                  <a:lnTo>
                    <a:pt x="145006" y="161081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170A9C4F-BBB0-8D4D-850E-E8E67A4B8CBF}"/>
                </a:ext>
              </a:extLst>
            </p:cNvPr>
            <p:cNvSpPr>
              <a:spLocks/>
            </p:cNvSpPr>
            <p:nvPr/>
          </p:nvSpPr>
          <p:spPr bwMode="auto">
            <a:xfrm rot="1312577" flipH="1">
              <a:off x="16775281" y="4456835"/>
              <a:ext cx="6320292" cy="6320292"/>
            </a:xfrm>
            <a:custGeom>
              <a:avLst/>
              <a:gdLst>
                <a:gd name="T0" fmla="*/ 1020 w 1285"/>
                <a:gd name="T1" fmla="*/ 906 h 1285"/>
                <a:gd name="T2" fmla="*/ 1285 w 1285"/>
                <a:gd name="T3" fmla="*/ 643 h 1285"/>
                <a:gd name="T4" fmla="*/ 641 w 1285"/>
                <a:gd name="T5" fmla="*/ 0 h 1285"/>
                <a:gd name="T6" fmla="*/ 0 w 1285"/>
                <a:gd name="T7" fmla="*/ 643 h 1285"/>
                <a:gd name="T8" fmla="*/ 641 w 1285"/>
                <a:gd name="T9" fmla="*/ 1285 h 1285"/>
                <a:gd name="T10" fmla="*/ 906 w 1285"/>
                <a:gd name="T11" fmla="*/ 1020 h 1285"/>
                <a:gd name="T12" fmla="*/ 1020 w 1285"/>
                <a:gd name="T13" fmla="*/ 1020 h 1285"/>
                <a:gd name="T14" fmla="*/ 1020 w 1285"/>
                <a:gd name="T15" fmla="*/ 906 h 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5" h="1285">
                  <a:moveTo>
                    <a:pt x="1020" y="906"/>
                  </a:moveTo>
                  <a:lnTo>
                    <a:pt x="1285" y="643"/>
                  </a:lnTo>
                  <a:lnTo>
                    <a:pt x="641" y="0"/>
                  </a:lnTo>
                  <a:lnTo>
                    <a:pt x="0" y="643"/>
                  </a:lnTo>
                  <a:lnTo>
                    <a:pt x="641" y="1285"/>
                  </a:lnTo>
                  <a:lnTo>
                    <a:pt x="906" y="1020"/>
                  </a:lnTo>
                  <a:lnTo>
                    <a:pt x="1020" y="1020"/>
                  </a:lnTo>
                  <a:lnTo>
                    <a:pt x="1020" y="90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BE9F6AA5-BD79-2447-AE2E-4175C58AE6B0}"/>
                </a:ext>
              </a:extLst>
            </p:cNvPr>
            <p:cNvSpPr/>
            <p:nvPr/>
          </p:nvSpPr>
          <p:spPr>
            <a:xfrm>
              <a:off x="12895056" y="6441778"/>
              <a:ext cx="6023071" cy="5874301"/>
            </a:xfrm>
            <a:custGeom>
              <a:avLst/>
              <a:gdLst>
                <a:gd name="connsiteX0" fmla="*/ 2124934 w 3116395"/>
                <a:gd name="connsiteY0" fmla="*/ 0 h 3039420"/>
                <a:gd name="connsiteX1" fmla="*/ 2851766 w 3116395"/>
                <a:gd name="connsiteY1" fmla="*/ 1694779 h 3039420"/>
                <a:gd name="connsiteX2" fmla="*/ 2916553 w 3116395"/>
                <a:gd name="connsiteY2" fmla="*/ 1696356 h 3039420"/>
                <a:gd name="connsiteX3" fmla="*/ 3115669 w 3116395"/>
                <a:gd name="connsiteY3" fmla="*/ 1806558 h 3039420"/>
                <a:gd name="connsiteX4" fmla="*/ 3036985 w 3116395"/>
                <a:gd name="connsiteY4" fmla="*/ 2129577 h 3039420"/>
                <a:gd name="connsiteX5" fmla="*/ 3035720 w 3116395"/>
                <a:gd name="connsiteY5" fmla="*/ 2127403 h 3039420"/>
                <a:gd name="connsiteX6" fmla="*/ 904556 w 3116395"/>
                <a:gd name="connsiteY6" fmla="*/ 3039420 h 3039420"/>
                <a:gd name="connsiteX7" fmla="*/ 0 w 3116395"/>
                <a:gd name="connsiteY7" fmla="*/ 907401 h 3039420"/>
                <a:gd name="connsiteX8" fmla="*/ 3504 w 3116395"/>
                <a:gd name="connsiteY8" fmla="*/ 905905 h 3039420"/>
                <a:gd name="connsiteX9" fmla="*/ 2011 w 3116395"/>
                <a:gd name="connsiteY9" fmla="*/ 905199 h 3039420"/>
                <a:gd name="connsiteX10" fmla="*/ 79581 w 3116395"/>
                <a:gd name="connsiteY10" fmla="*/ 581660 h 3039420"/>
                <a:gd name="connsiteX11" fmla="*/ 656468 w 3116395"/>
                <a:gd name="connsiteY11" fmla="*/ 627072 h 3039420"/>
                <a:gd name="connsiteX12" fmla="*/ 860565 w 3116395"/>
                <a:gd name="connsiteY12" fmla="*/ 539917 h 3039420"/>
                <a:gd name="connsiteX13" fmla="*/ 975302 w 3116395"/>
                <a:gd name="connsiteY13" fmla="*/ 254160 h 3039420"/>
                <a:gd name="connsiteX14" fmla="*/ 1261059 w 3116395"/>
                <a:gd name="connsiteY14" fmla="*/ 368896 h 303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16395" h="3039420">
                  <a:moveTo>
                    <a:pt x="2124934" y="0"/>
                  </a:moveTo>
                  <a:lnTo>
                    <a:pt x="2851766" y="1694779"/>
                  </a:lnTo>
                  <a:lnTo>
                    <a:pt x="2916553" y="1696356"/>
                  </a:lnTo>
                  <a:cubicBezTo>
                    <a:pt x="3035150" y="1703781"/>
                    <a:pt x="3125459" y="1728372"/>
                    <a:pt x="3115669" y="1806558"/>
                  </a:cubicBezTo>
                  <a:lnTo>
                    <a:pt x="3036985" y="2129577"/>
                  </a:lnTo>
                  <a:lnTo>
                    <a:pt x="3035720" y="2127403"/>
                  </a:lnTo>
                  <a:lnTo>
                    <a:pt x="904556" y="3039420"/>
                  </a:lnTo>
                  <a:lnTo>
                    <a:pt x="0" y="907401"/>
                  </a:lnTo>
                  <a:lnTo>
                    <a:pt x="3504" y="905905"/>
                  </a:lnTo>
                  <a:lnTo>
                    <a:pt x="2011" y="905199"/>
                  </a:lnTo>
                  <a:lnTo>
                    <a:pt x="79581" y="581660"/>
                  </a:lnTo>
                  <a:lnTo>
                    <a:pt x="656468" y="627072"/>
                  </a:lnTo>
                  <a:lnTo>
                    <a:pt x="860565" y="539917"/>
                  </a:lnTo>
                  <a:lnTo>
                    <a:pt x="975302" y="254160"/>
                  </a:lnTo>
                  <a:lnTo>
                    <a:pt x="1261059" y="36889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0A8BDB6-89C9-C048-B6B9-1CBF90ECDAED}"/>
                </a:ext>
              </a:extLst>
            </p:cNvPr>
            <p:cNvSpPr/>
            <p:nvPr/>
          </p:nvSpPr>
          <p:spPr>
            <a:xfrm>
              <a:off x="18764792" y="8796742"/>
              <a:ext cx="5856045" cy="5874301"/>
            </a:xfrm>
            <a:custGeom>
              <a:avLst/>
              <a:gdLst>
                <a:gd name="connsiteX0" fmla="*/ 2122572 w 3029974"/>
                <a:gd name="connsiteY0" fmla="*/ 0 h 3039420"/>
                <a:gd name="connsiteX1" fmla="*/ 3029974 w 3029974"/>
                <a:gd name="connsiteY1" fmla="*/ 2124934 h 3039420"/>
                <a:gd name="connsiteX2" fmla="*/ 902195 w 3029974"/>
                <a:gd name="connsiteY2" fmla="*/ 3039420 h 3039420"/>
                <a:gd name="connsiteX3" fmla="*/ 0 w 3029974"/>
                <a:gd name="connsiteY3" fmla="*/ 908349 h 3039420"/>
                <a:gd name="connsiteX4" fmla="*/ 2604 w 3029974"/>
                <a:gd name="connsiteY4" fmla="*/ 907237 h 3039420"/>
                <a:gd name="connsiteX5" fmla="*/ 83330 w 3029974"/>
                <a:gd name="connsiteY5" fmla="*/ 583328 h 3039420"/>
                <a:gd name="connsiteX6" fmla="*/ 445911 w 3029974"/>
                <a:gd name="connsiteY6" fmla="*/ 717934 h 3039420"/>
                <a:gd name="connsiteX7" fmla="*/ 860565 w 3029974"/>
                <a:gd name="connsiteY7" fmla="*/ 540866 h 3039420"/>
                <a:gd name="connsiteX8" fmla="*/ 975302 w 3029974"/>
                <a:gd name="connsiteY8" fmla="*/ 255108 h 3039420"/>
                <a:gd name="connsiteX9" fmla="*/ 1261059 w 3029974"/>
                <a:gd name="connsiteY9" fmla="*/ 369845 h 303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29974" h="3039420">
                  <a:moveTo>
                    <a:pt x="2122572" y="0"/>
                  </a:moveTo>
                  <a:lnTo>
                    <a:pt x="3029974" y="2124934"/>
                  </a:lnTo>
                  <a:lnTo>
                    <a:pt x="902195" y="3039420"/>
                  </a:lnTo>
                  <a:lnTo>
                    <a:pt x="0" y="908349"/>
                  </a:lnTo>
                  <a:lnTo>
                    <a:pt x="2604" y="907237"/>
                  </a:lnTo>
                  <a:lnTo>
                    <a:pt x="83330" y="583328"/>
                  </a:lnTo>
                  <a:lnTo>
                    <a:pt x="445911" y="717934"/>
                  </a:lnTo>
                  <a:lnTo>
                    <a:pt x="860565" y="540866"/>
                  </a:lnTo>
                  <a:lnTo>
                    <a:pt x="975302" y="255108"/>
                  </a:lnTo>
                  <a:lnTo>
                    <a:pt x="1261059" y="36984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E4B34206-FE49-6F4A-BB99-21C6AC83EDA3}"/>
                </a:ext>
              </a:extLst>
            </p:cNvPr>
            <p:cNvSpPr>
              <a:spLocks/>
            </p:cNvSpPr>
            <p:nvPr/>
          </p:nvSpPr>
          <p:spPr bwMode="auto">
            <a:xfrm rot="1312577" flipH="1">
              <a:off x="10744642" y="1010362"/>
              <a:ext cx="6723611" cy="6728527"/>
            </a:xfrm>
            <a:custGeom>
              <a:avLst/>
              <a:gdLst>
                <a:gd name="T0" fmla="*/ 1367 w 1367"/>
                <a:gd name="T1" fmla="*/ 0 h 1368"/>
                <a:gd name="T2" fmla="*/ 533 w 1367"/>
                <a:gd name="T3" fmla="*/ 0 h 1368"/>
                <a:gd name="T4" fmla="*/ 628 w 1367"/>
                <a:gd name="T5" fmla="*/ 95 h 1368"/>
                <a:gd name="T6" fmla="*/ 0 w 1367"/>
                <a:gd name="T7" fmla="*/ 726 h 1368"/>
                <a:gd name="T8" fmla="*/ 642 w 1367"/>
                <a:gd name="T9" fmla="*/ 1368 h 1368"/>
                <a:gd name="T10" fmla="*/ 1272 w 1367"/>
                <a:gd name="T11" fmla="*/ 740 h 1368"/>
                <a:gd name="T12" fmla="*/ 1367 w 1367"/>
                <a:gd name="T13" fmla="*/ 835 h 1368"/>
                <a:gd name="T14" fmla="*/ 1367 w 1367"/>
                <a:gd name="T15" fmla="*/ 0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7" h="1368">
                  <a:moveTo>
                    <a:pt x="1367" y="0"/>
                  </a:moveTo>
                  <a:lnTo>
                    <a:pt x="533" y="0"/>
                  </a:lnTo>
                  <a:lnTo>
                    <a:pt x="628" y="95"/>
                  </a:lnTo>
                  <a:lnTo>
                    <a:pt x="0" y="726"/>
                  </a:lnTo>
                  <a:lnTo>
                    <a:pt x="642" y="1368"/>
                  </a:lnTo>
                  <a:lnTo>
                    <a:pt x="1272" y="740"/>
                  </a:lnTo>
                  <a:lnTo>
                    <a:pt x="1367" y="835"/>
                  </a:lnTo>
                  <a:lnTo>
                    <a:pt x="1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874CF25B-91A4-8D48-8917-7685CCC1B8C7}"/>
                </a:ext>
              </a:extLst>
            </p:cNvPr>
            <p:cNvSpPr>
              <a:spLocks/>
            </p:cNvSpPr>
            <p:nvPr/>
          </p:nvSpPr>
          <p:spPr bwMode="auto">
            <a:xfrm rot="1312577" flipH="1">
              <a:off x="12811843" y="5592869"/>
              <a:ext cx="6325211" cy="6330129"/>
            </a:xfrm>
            <a:custGeom>
              <a:avLst/>
              <a:gdLst>
                <a:gd name="T0" fmla="*/ 1026 w 1286"/>
                <a:gd name="T1" fmla="*/ 382 h 1287"/>
                <a:gd name="T2" fmla="*/ 1026 w 1286"/>
                <a:gd name="T3" fmla="*/ 261 h 1287"/>
                <a:gd name="T4" fmla="*/ 905 w 1286"/>
                <a:gd name="T5" fmla="*/ 261 h 1287"/>
                <a:gd name="T6" fmla="*/ 644 w 1286"/>
                <a:gd name="T7" fmla="*/ 0 h 1287"/>
                <a:gd name="T8" fmla="*/ 0 w 1286"/>
                <a:gd name="T9" fmla="*/ 642 h 1287"/>
                <a:gd name="T10" fmla="*/ 644 w 1286"/>
                <a:gd name="T11" fmla="*/ 1287 h 1287"/>
                <a:gd name="T12" fmla="*/ 1286 w 1286"/>
                <a:gd name="T13" fmla="*/ 642 h 1287"/>
                <a:gd name="T14" fmla="*/ 1026 w 1286"/>
                <a:gd name="T15" fmla="*/ 382 h 1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6" h="1287">
                  <a:moveTo>
                    <a:pt x="1026" y="382"/>
                  </a:moveTo>
                  <a:lnTo>
                    <a:pt x="1026" y="261"/>
                  </a:lnTo>
                  <a:lnTo>
                    <a:pt x="905" y="261"/>
                  </a:lnTo>
                  <a:lnTo>
                    <a:pt x="644" y="0"/>
                  </a:lnTo>
                  <a:lnTo>
                    <a:pt x="0" y="642"/>
                  </a:lnTo>
                  <a:lnTo>
                    <a:pt x="644" y="1287"/>
                  </a:lnTo>
                  <a:lnTo>
                    <a:pt x="1286" y="642"/>
                  </a:lnTo>
                  <a:lnTo>
                    <a:pt x="1026" y="38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7CA1197A-E947-2F45-84F3-23176A4B4D3A}"/>
                </a:ext>
              </a:extLst>
            </p:cNvPr>
            <p:cNvSpPr>
              <a:spLocks/>
            </p:cNvSpPr>
            <p:nvPr/>
          </p:nvSpPr>
          <p:spPr bwMode="auto">
            <a:xfrm rot="1312577" flipH="1">
              <a:off x="16922554" y="3831272"/>
              <a:ext cx="6320292" cy="6320292"/>
            </a:xfrm>
            <a:custGeom>
              <a:avLst/>
              <a:gdLst>
                <a:gd name="T0" fmla="*/ 1020 w 1285"/>
                <a:gd name="T1" fmla="*/ 906 h 1285"/>
                <a:gd name="T2" fmla="*/ 1285 w 1285"/>
                <a:gd name="T3" fmla="*/ 643 h 1285"/>
                <a:gd name="T4" fmla="*/ 641 w 1285"/>
                <a:gd name="T5" fmla="*/ 0 h 1285"/>
                <a:gd name="T6" fmla="*/ 0 w 1285"/>
                <a:gd name="T7" fmla="*/ 643 h 1285"/>
                <a:gd name="T8" fmla="*/ 641 w 1285"/>
                <a:gd name="T9" fmla="*/ 1285 h 1285"/>
                <a:gd name="T10" fmla="*/ 906 w 1285"/>
                <a:gd name="T11" fmla="*/ 1020 h 1285"/>
                <a:gd name="T12" fmla="*/ 1020 w 1285"/>
                <a:gd name="T13" fmla="*/ 1020 h 1285"/>
                <a:gd name="T14" fmla="*/ 1020 w 1285"/>
                <a:gd name="T15" fmla="*/ 906 h 1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5" h="1285">
                  <a:moveTo>
                    <a:pt x="1020" y="906"/>
                  </a:moveTo>
                  <a:lnTo>
                    <a:pt x="1285" y="643"/>
                  </a:lnTo>
                  <a:lnTo>
                    <a:pt x="641" y="0"/>
                  </a:lnTo>
                  <a:lnTo>
                    <a:pt x="0" y="643"/>
                  </a:lnTo>
                  <a:lnTo>
                    <a:pt x="641" y="1285"/>
                  </a:lnTo>
                  <a:lnTo>
                    <a:pt x="906" y="1020"/>
                  </a:lnTo>
                  <a:lnTo>
                    <a:pt x="1020" y="1020"/>
                  </a:lnTo>
                  <a:lnTo>
                    <a:pt x="1020" y="9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7E9142AF-65F3-9B4F-AD52-AEF1A31B71C4}"/>
                </a:ext>
              </a:extLst>
            </p:cNvPr>
            <p:cNvSpPr>
              <a:spLocks/>
            </p:cNvSpPr>
            <p:nvPr/>
          </p:nvSpPr>
          <p:spPr bwMode="auto">
            <a:xfrm rot="1312577" flipH="1">
              <a:off x="18682111" y="7939154"/>
              <a:ext cx="6310456" cy="6330129"/>
            </a:xfrm>
            <a:custGeom>
              <a:avLst/>
              <a:gdLst>
                <a:gd name="T0" fmla="*/ 1023 w 1283"/>
                <a:gd name="T1" fmla="*/ 382 h 1287"/>
                <a:gd name="T2" fmla="*/ 1023 w 1283"/>
                <a:gd name="T3" fmla="*/ 261 h 1287"/>
                <a:gd name="T4" fmla="*/ 902 w 1283"/>
                <a:gd name="T5" fmla="*/ 261 h 1287"/>
                <a:gd name="T6" fmla="*/ 642 w 1283"/>
                <a:gd name="T7" fmla="*/ 0 h 1287"/>
                <a:gd name="T8" fmla="*/ 0 w 1283"/>
                <a:gd name="T9" fmla="*/ 642 h 1287"/>
                <a:gd name="T10" fmla="*/ 642 w 1283"/>
                <a:gd name="T11" fmla="*/ 1287 h 1287"/>
                <a:gd name="T12" fmla="*/ 1283 w 1283"/>
                <a:gd name="T13" fmla="*/ 642 h 1287"/>
                <a:gd name="T14" fmla="*/ 1023 w 1283"/>
                <a:gd name="T15" fmla="*/ 382 h 1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3" h="1287">
                  <a:moveTo>
                    <a:pt x="1023" y="382"/>
                  </a:moveTo>
                  <a:lnTo>
                    <a:pt x="1023" y="261"/>
                  </a:lnTo>
                  <a:lnTo>
                    <a:pt x="902" y="261"/>
                  </a:lnTo>
                  <a:lnTo>
                    <a:pt x="642" y="0"/>
                  </a:lnTo>
                  <a:lnTo>
                    <a:pt x="0" y="642"/>
                  </a:lnTo>
                  <a:lnTo>
                    <a:pt x="642" y="1287"/>
                  </a:lnTo>
                  <a:lnTo>
                    <a:pt x="1283" y="642"/>
                  </a:lnTo>
                  <a:lnTo>
                    <a:pt x="1023" y="3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D335943-1BE6-3247-8893-EA20C59B26FF}"/>
              </a:ext>
            </a:extLst>
          </p:cNvPr>
          <p:cNvSpPr txBox="1"/>
          <p:nvPr/>
        </p:nvSpPr>
        <p:spPr>
          <a:xfrm>
            <a:off x="1465407" y="2416161"/>
            <a:ext cx="80316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ora" panose="02000503000000020004" pitchFamily="2" charset="77"/>
              </a:rPr>
              <a:t>Arrow Process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6C0CC9-BF43-0641-963A-3101088693D6}"/>
              </a:ext>
            </a:extLst>
          </p:cNvPr>
          <p:cNvSpPr txBox="1"/>
          <p:nvPr/>
        </p:nvSpPr>
        <p:spPr>
          <a:xfrm>
            <a:off x="1465407" y="3862711"/>
            <a:ext cx="4068743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 spc="300" dirty="0">
                <a:latin typeface="Nunito Sans ExtraLight" pitchFamily="2" charset="77"/>
              </a:rPr>
              <a:t>YOUR SUBTITLE HERE</a:t>
            </a: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5D644C44-8143-CF4F-9AA0-6047AFBFE77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192965">
            <a:off x="14944141" y="6662386"/>
            <a:ext cx="1259409" cy="1259409"/>
          </a:xfrm>
          <a:custGeom>
            <a:avLst/>
            <a:gdLst>
              <a:gd name="connsiteX0" fmla="*/ 167653 w 293273"/>
              <a:gd name="connsiteY0" fmla="*/ 244475 h 293273"/>
              <a:gd name="connsiteX1" fmla="*/ 215692 w 293273"/>
              <a:gd name="connsiteY1" fmla="*/ 244475 h 293273"/>
              <a:gd name="connsiteX2" fmla="*/ 220248 w 293273"/>
              <a:gd name="connsiteY2" fmla="*/ 249030 h 293273"/>
              <a:gd name="connsiteX3" fmla="*/ 215692 w 293273"/>
              <a:gd name="connsiteY3" fmla="*/ 253586 h 293273"/>
              <a:gd name="connsiteX4" fmla="*/ 167653 w 293273"/>
              <a:gd name="connsiteY4" fmla="*/ 253586 h 293273"/>
              <a:gd name="connsiteX5" fmla="*/ 163512 w 293273"/>
              <a:gd name="connsiteY5" fmla="*/ 249030 h 293273"/>
              <a:gd name="connsiteX6" fmla="*/ 167653 w 293273"/>
              <a:gd name="connsiteY6" fmla="*/ 244475 h 293273"/>
              <a:gd name="connsiteX7" fmla="*/ 139303 w 293273"/>
              <a:gd name="connsiteY7" fmla="*/ 244475 h 293273"/>
              <a:gd name="connsiteX8" fmla="*/ 144462 w 293273"/>
              <a:gd name="connsiteY8" fmla="*/ 244475 h 293273"/>
              <a:gd name="connsiteX9" fmla="*/ 148828 w 293273"/>
              <a:gd name="connsiteY9" fmla="*/ 249030 h 293273"/>
              <a:gd name="connsiteX10" fmla="*/ 144462 w 293273"/>
              <a:gd name="connsiteY10" fmla="*/ 253586 h 293273"/>
              <a:gd name="connsiteX11" fmla="*/ 139303 w 293273"/>
              <a:gd name="connsiteY11" fmla="*/ 253586 h 293273"/>
              <a:gd name="connsiteX12" fmla="*/ 134937 w 293273"/>
              <a:gd name="connsiteY12" fmla="*/ 249030 h 293273"/>
              <a:gd name="connsiteX13" fmla="*/ 139303 w 293273"/>
              <a:gd name="connsiteY13" fmla="*/ 244475 h 293273"/>
              <a:gd name="connsiteX14" fmla="*/ 168067 w 293273"/>
              <a:gd name="connsiteY14" fmla="*/ 215900 h 293273"/>
              <a:gd name="connsiteX15" fmla="*/ 215692 w 293273"/>
              <a:gd name="connsiteY15" fmla="*/ 215900 h 293273"/>
              <a:gd name="connsiteX16" fmla="*/ 220248 w 293273"/>
              <a:gd name="connsiteY16" fmla="*/ 220663 h 293273"/>
              <a:gd name="connsiteX17" fmla="*/ 215692 w 293273"/>
              <a:gd name="connsiteY17" fmla="*/ 224992 h 293273"/>
              <a:gd name="connsiteX18" fmla="*/ 168067 w 293273"/>
              <a:gd name="connsiteY18" fmla="*/ 224992 h 293273"/>
              <a:gd name="connsiteX19" fmla="*/ 163512 w 293273"/>
              <a:gd name="connsiteY19" fmla="*/ 220663 h 293273"/>
              <a:gd name="connsiteX20" fmla="*/ 168067 w 293273"/>
              <a:gd name="connsiteY20" fmla="*/ 215900 h 293273"/>
              <a:gd name="connsiteX21" fmla="*/ 139303 w 293273"/>
              <a:gd name="connsiteY21" fmla="*/ 215900 h 293273"/>
              <a:gd name="connsiteX22" fmla="*/ 144462 w 293273"/>
              <a:gd name="connsiteY22" fmla="*/ 215900 h 293273"/>
              <a:gd name="connsiteX23" fmla="*/ 148828 w 293273"/>
              <a:gd name="connsiteY23" fmla="*/ 220663 h 293273"/>
              <a:gd name="connsiteX24" fmla="*/ 144462 w 293273"/>
              <a:gd name="connsiteY24" fmla="*/ 224992 h 293273"/>
              <a:gd name="connsiteX25" fmla="*/ 139303 w 293273"/>
              <a:gd name="connsiteY25" fmla="*/ 224992 h 293273"/>
              <a:gd name="connsiteX26" fmla="*/ 134937 w 293273"/>
              <a:gd name="connsiteY26" fmla="*/ 220663 h 293273"/>
              <a:gd name="connsiteX27" fmla="*/ 139303 w 293273"/>
              <a:gd name="connsiteY27" fmla="*/ 215900 h 293273"/>
              <a:gd name="connsiteX28" fmla="*/ 139583 w 293273"/>
              <a:gd name="connsiteY28" fmla="*/ 185738 h 293273"/>
              <a:gd name="connsiteX29" fmla="*/ 176329 w 293273"/>
              <a:gd name="connsiteY29" fmla="*/ 185738 h 293273"/>
              <a:gd name="connsiteX30" fmla="*/ 180553 w 293273"/>
              <a:gd name="connsiteY30" fmla="*/ 190293 h 293273"/>
              <a:gd name="connsiteX31" fmla="*/ 176329 w 293273"/>
              <a:gd name="connsiteY31" fmla="*/ 194849 h 293273"/>
              <a:gd name="connsiteX32" fmla="*/ 139583 w 293273"/>
              <a:gd name="connsiteY32" fmla="*/ 194849 h 293273"/>
              <a:gd name="connsiteX33" fmla="*/ 134937 w 293273"/>
              <a:gd name="connsiteY33" fmla="*/ 190293 h 293273"/>
              <a:gd name="connsiteX34" fmla="*/ 139583 w 293273"/>
              <a:gd name="connsiteY34" fmla="*/ 185738 h 293273"/>
              <a:gd name="connsiteX35" fmla="*/ 139464 w 293273"/>
              <a:gd name="connsiteY35" fmla="*/ 157163 h 293273"/>
              <a:gd name="connsiteX36" fmla="*/ 163336 w 293273"/>
              <a:gd name="connsiteY36" fmla="*/ 157163 h 293273"/>
              <a:gd name="connsiteX37" fmla="*/ 167863 w 293273"/>
              <a:gd name="connsiteY37" fmla="*/ 161926 h 293273"/>
              <a:gd name="connsiteX38" fmla="*/ 163336 w 293273"/>
              <a:gd name="connsiteY38" fmla="*/ 166255 h 293273"/>
              <a:gd name="connsiteX39" fmla="*/ 139464 w 293273"/>
              <a:gd name="connsiteY39" fmla="*/ 166255 h 293273"/>
              <a:gd name="connsiteX40" fmla="*/ 134937 w 293273"/>
              <a:gd name="connsiteY40" fmla="*/ 161926 h 293273"/>
              <a:gd name="connsiteX41" fmla="*/ 139464 w 293273"/>
              <a:gd name="connsiteY41" fmla="*/ 157163 h 293273"/>
              <a:gd name="connsiteX42" fmla="*/ 139464 w 293273"/>
              <a:gd name="connsiteY42" fmla="*/ 128588 h 293273"/>
              <a:gd name="connsiteX43" fmla="*/ 163336 w 293273"/>
              <a:gd name="connsiteY43" fmla="*/ 128588 h 293273"/>
              <a:gd name="connsiteX44" fmla="*/ 167863 w 293273"/>
              <a:gd name="connsiteY44" fmla="*/ 132918 h 293273"/>
              <a:gd name="connsiteX45" fmla="*/ 163336 w 293273"/>
              <a:gd name="connsiteY45" fmla="*/ 137680 h 293273"/>
              <a:gd name="connsiteX46" fmla="*/ 139464 w 293273"/>
              <a:gd name="connsiteY46" fmla="*/ 137680 h 293273"/>
              <a:gd name="connsiteX47" fmla="*/ 134937 w 293273"/>
              <a:gd name="connsiteY47" fmla="*/ 132918 h 293273"/>
              <a:gd name="connsiteX48" fmla="*/ 139464 w 293273"/>
              <a:gd name="connsiteY48" fmla="*/ 128588 h 293273"/>
              <a:gd name="connsiteX49" fmla="*/ 235330 w 293273"/>
              <a:gd name="connsiteY49" fmla="*/ 106363 h 293273"/>
              <a:gd name="connsiteX50" fmla="*/ 239878 w 293273"/>
              <a:gd name="connsiteY50" fmla="*/ 110536 h 293273"/>
              <a:gd name="connsiteX51" fmla="*/ 239878 w 293273"/>
              <a:gd name="connsiteY51" fmla="*/ 114292 h 293273"/>
              <a:gd name="connsiteX52" fmla="*/ 253934 w 293273"/>
              <a:gd name="connsiteY52" fmla="*/ 125560 h 293273"/>
              <a:gd name="connsiteX53" fmla="*/ 251453 w 293273"/>
              <a:gd name="connsiteY53" fmla="*/ 131403 h 293273"/>
              <a:gd name="connsiteX54" fmla="*/ 245665 w 293273"/>
              <a:gd name="connsiteY54" fmla="*/ 129316 h 293273"/>
              <a:gd name="connsiteX55" fmla="*/ 235330 w 293273"/>
              <a:gd name="connsiteY55" fmla="*/ 123056 h 293273"/>
              <a:gd name="connsiteX56" fmla="*/ 224582 w 293273"/>
              <a:gd name="connsiteY56" fmla="*/ 132655 h 293273"/>
              <a:gd name="connsiteX57" fmla="*/ 235330 w 293273"/>
              <a:gd name="connsiteY57" fmla="*/ 142253 h 293273"/>
              <a:gd name="connsiteX58" fmla="*/ 255174 w 293273"/>
              <a:gd name="connsiteY58" fmla="*/ 160616 h 293273"/>
              <a:gd name="connsiteX59" fmla="*/ 239878 w 293273"/>
              <a:gd name="connsiteY59" fmla="*/ 178561 h 293273"/>
              <a:gd name="connsiteX60" fmla="*/ 239878 w 293273"/>
              <a:gd name="connsiteY60" fmla="*/ 182317 h 293273"/>
              <a:gd name="connsiteX61" fmla="*/ 235330 w 293273"/>
              <a:gd name="connsiteY61" fmla="*/ 186908 h 293273"/>
              <a:gd name="connsiteX62" fmla="*/ 231196 w 293273"/>
              <a:gd name="connsiteY62" fmla="*/ 182317 h 293273"/>
              <a:gd name="connsiteX63" fmla="*/ 231196 w 293273"/>
              <a:gd name="connsiteY63" fmla="*/ 178561 h 293273"/>
              <a:gd name="connsiteX64" fmla="*/ 217140 w 293273"/>
              <a:gd name="connsiteY64" fmla="*/ 167293 h 293273"/>
              <a:gd name="connsiteX65" fmla="*/ 219621 w 293273"/>
              <a:gd name="connsiteY65" fmla="*/ 161451 h 293273"/>
              <a:gd name="connsiteX66" fmla="*/ 225408 w 293273"/>
              <a:gd name="connsiteY66" fmla="*/ 163955 h 293273"/>
              <a:gd name="connsiteX67" fmla="*/ 235744 w 293273"/>
              <a:gd name="connsiteY67" fmla="*/ 170215 h 293273"/>
              <a:gd name="connsiteX68" fmla="*/ 246079 w 293273"/>
              <a:gd name="connsiteY68" fmla="*/ 160616 h 293273"/>
              <a:gd name="connsiteX69" fmla="*/ 235330 w 293273"/>
              <a:gd name="connsiteY69" fmla="*/ 151017 h 293273"/>
              <a:gd name="connsiteX70" fmla="*/ 215900 w 293273"/>
              <a:gd name="connsiteY70" fmla="*/ 132655 h 293273"/>
              <a:gd name="connsiteX71" fmla="*/ 231196 w 293273"/>
              <a:gd name="connsiteY71" fmla="*/ 114292 h 293273"/>
              <a:gd name="connsiteX72" fmla="*/ 231196 w 293273"/>
              <a:gd name="connsiteY72" fmla="*/ 110536 h 293273"/>
              <a:gd name="connsiteX73" fmla="*/ 235330 w 293273"/>
              <a:gd name="connsiteY73" fmla="*/ 106363 h 293273"/>
              <a:gd name="connsiteX74" fmla="*/ 235281 w 293273"/>
              <a:gd name="connsiteY74" fmla="*/ 97481 h 293273"/>
              <a:gd name="connsiteX75" fmla="*/ 186816 w 293273"/>
              <a:gd name="connsiteY75" fmla="*/ 146429 h 293273"/>
              <a:gd name="connsiteX76" fmla="*/ 235281 w 293273"/>
              <a:gd name="connsiteY76" fmla="*/ 195377 h 293273"/>
              <a:gd name="connsiteX77" fmla="*/ 284160 w 293273"/>
              <a:gd name="connsiteY77" fmla="*/ 146429 h 293273"/>
              <a:gd name="connsiteX78" fmla="*/ 235281 w 293273"/>
              <a:gd name="connsiteY78" fmla="*/ 97481 h 293273"/>
              <a:gd name="connsiteX79" fmla="*/ 139583 w 293273"/>
              <a:gd name="connsiteY79" fmla="*/ 96838 h 293273"/>
              <a:gd name="connsiteX80" fmla="*/ 176329 w 293273"/>
              <a:gd name="connsiteY80" fmla="*/ 96838 h 293273"/>
              <a:gd name="connsiteX81" fmla="*/ 180553 w 293273"/>
              <a:gd name="connsiteY81" fmla="*/ 101600 h 293273"/>
              <a:gd name="connsiteX82" fmla="*/ 176329 w 293273"/>
              <a:gd name="connsiteY82" fmla="*/ 105930 h 293273"/>
              <a:gd name="connsiteX83" fmla="*/ 139583 w 293273"/>
              <a:gd name="connsiteY83" fmla="*/ 105930 h 293273"/>
              <a:gd name="connsiteX84" fmla="*/ 134937 w 293273"/>
              <a:gd name="connsiteY84" fmla="*/ 101600 h 293273"/>
              <a:gd name="connsiteX85" fmla="*/ 139583 w 293273"/>
              <a:gd name="connsiteY85" fmla="*/ 96838 h 293273"/>
              <a:gd name="connsiteX86" fmla="*/ 9113 w 293273"/>
              <a:gd name="connsiteY86" fmla="*/ 85452 h 293273"/>
              <a:gd name="connsiteX87" fmla="*/ 9113 w 293273"/>
              <a:gd name="connsiteY87" fmla="*/ 176711 h 293273"/>
              <a:gd name="connsiteX88" fmla="*/ 32724 w 293273"/>
              <a:gd name="connsiteY88" fmla="*/ 200770 h 293273"/>
              <a:gd name="connsiteX89" fmla="*/ 57163 w 293273"/>
              <a:gd name="connsiteY89" fmla="*/ 176711 h 293273"/>
              <a:gd name="connsiteX90" fmla="*/ 57163 w 293273"/>
              <a:gd name="connsiteY90" fmla="*/ 85452 h 293273"/>
              <a:gd name="connsiteX91" fmla="*/ 35209 w 293273"/>
              <a:gd name="connsiteY91" fmla="*/ 99140 h 293273"/>
              <a:gd name="connsiteX92" fmla="*/ 30653 w 293273"/>
              <a:gd name="connsiteY92" fmla="*/ 99140 h 293273"/>
              <a:gd name="connsiteX93" fmla="*/ 168067 w 293273"/>
              <a:gd name="connsiteY93" fmla="*/ 68263 h 293273"/>
              <a:gd name="connsiteX94" fmla="*/ 215692 w 293273"/>
              <a:gd name="connsiteY94" fmla="*/ 68263 h 293273"/>
              <a:gd name="connsiteX95" fmla="*/ 220248 w 293273"/>
              <a:gd name="connsiteY95" fmla="*/ 72818 h 293273"/>
              <a:gd name="connsiteX96" fmla="*/ 215692 w 293273"/>
              <a:gd name="connsiteY96" fmla="*/ 77374 h 293273"/>
              <a:gd name="connsiteX97" fmla="*/ 168067 w 293273"/>
              <a:gd name="connsiteY97" fmla="*/ 77374 h 293273"/>
              <a:gd name="connsiteX98" fmla="*/ 163512 w 293273"/>
              <a:gd name="connsiteY98" fmla="*/ 72818 h 293273"/>
              <a:gd name="connsiteX99" fmla="*/ 168067 w 293273"/>
              <a:gd name="connsiteY99" fmla="*/ 68263 h 293273"/>
              <a:gd name="connsiteX100" fmla="*/ 139303 w 293273"/>
              <a:gd name="connsiteY100" fmla="*/ 68263 h 293273"/>
              <a:gd name="connsiteX101" fmla="*/ 144462 w 293273"/>
              <a:gd name="connsiteY101" fmla="*/ 68263 h 293273"/>
              <a:gd name="connsiteX102" fmla="*/ 148828 w 293273"/>
              <a:gd name="connsiteY102" fmla="*/ 72818 h 293273"/>
              <a:gd name="connsiteX103" fmla="*/ 144462 w 293273"/>
              <a:gd name="connsiteY103" fmla="*/ 77374 h 293273"/>
              <a:gd name="connsiteX104" fmla="*/ 139303 w 293273"/>
              <a:gd name="connsiteY104" fmla="*/ 77374 h 293273"/>
              <a:gd name="connsiteX105" fmla="*/ 134937 w 293273"/>
              <a:gd name="connsiteY105" fmla="*/ 72818 h 293273"/>
              <a:gd name="connsiteX106" fmla="*/ 139303 w 293273"/>
              <a:gd name="connsiteY106" fmla="*/ 68263 h 293273"/>
              <a:gd name="connsiteX107" fmla="*/ 168067 w 293273"/>
              <a:gd name="connsiteY107" fmla="*/ 38100 h 293273"/>
              <a:gd name="connsiteX108" fmla="*/ 215692 w 293273"/>
              <a:gd name="connsiteY108" fmla="*/ 38100 h 293273"/>
              <a:gd name="connsiteX109" fmla="*/ 220248 w 293273"/>
              <a:gd name="connsiteY109" fmla="*/ 42655 h 293273"/>
              <a:gd name="connsiteX110" fmla="*/ 215692 w 293273"/>
              <a:gd name="connsiteY110" fmla="*/ 47211 h 293273"/>
              <a:gd name="connsiteX111" fmla="*/ 168067 w 293273"/>
              <a:gd name="connsiteY111" fmla="*/ 47211 h 293273"/>
              <a:gd name="connsiteX112" fmla="*/ 163512 w 293273"/>
              <a:gd name="connsiteY112" fmla="*/ 42655 h 293273"/>
              <a:gd name="connsiteX113" fmla="*/ 168067 w 293273"/>
              <a:gd name="connsiteY113" fmla="*/ 38100 h 293273"/>
              <a:gd name="connsiteX114" fmla="*/ 139303 w 293273"/>
              <a:gd name="connsiteY114" fmla="*/ 38100 h 293273"/>
              <a:gd name="connsiteX115" fmla="*/ 144462 w 293273"/>
              <a:gd name="connsiteY115" fmla="*/ 38100 h 293273"/>
              <a:gd name="connsiteX116" fmla="*/ 148828 w 293273"/>
              <a:gd name="connsiteY116" fmla="*/ 42655 h 293273"/>
              <a:gd name="connsiteX117" fmla="*/ 144462 w 293273"/>
              <a:gd name="connsiteY117" fmla="*/ 47211 h 293273"/>
              <a:gd name="connsiteX118" fmla="*/ 139303 w 293273"/>
              <a:gd name="connsiteY118" fmla="*/ 47211 h 293273"/>
              <a:gd name="connsiteX119" fmla="*/ 134937 w 293273"/>
              <a:gd name="connsiteY119" fmla="*/ 42655 h 293273"/>
              <a:gd name="connsiteX120" fmla="*/ 139303 w 293273"/>
              <a:gd name="connsiteY120" fmla="*/ 38100 h 293273"/>
              <a:gd name="connsiteX121" fmla="*/ 112255 w 293273"/>
              <a:gd name="connsiteY121" fmla="*/ 8711 h 293273"/>
              <a:gd name="connsiteX122" fmla="*/ 122611 w 293273"/>
              <a:gd name="connsiteY122" fmla="*/ 32770 h 293273"/>
              <a:gd name="connsiteX123" fmla="*/ 122611 w 293273"/>
              <a:gd name="connsiteY123" fmla="*/ 281244 h 293273"/>
              <a:gd name="connsiteX124" fmla="*/ 145394 w 293273"/>
              <a:gd name="connsiteY124" fmla="*/ 267140 h 293273"/>
              <a:gd name="connsiteX125" fmla="*/ 147465 w 293273"/>
              <a:gd name="connsiteY125" fmla="*/ 266725 h 293273"/>
              <a:gd name="connsiteX126" fmla="*/ 149950 w 293273"/>
              <a:gd name="connsiteY126" fmla="*/ 267140 h 293273"/>
              <a:gd name="connsiteX127" fmla="*/ 176875 w 293273"/>
              <a:gd name="connsiteY127" fmla="*/ 283733 h 293273"/>
              <a:gd name="connsiteX128" fmla="*/ 203800 w 293273"/>
              <a:gd name="connsiteY128" fmla="*/ 267140 h 293273"/>
              <a:gd name="connsiteX129" fmla="*/ 208356 w 293273"/>
              <a:gd name="connsiteY129" fmla="*/ 267140 h 293273"/>
              <a:gd name="connsiteX130" fmla="*/ 231139 w 293273"/>
              <a:gd name="connsiteY130" fmla="*/ 281244 h 293273"/>
              <a:gd name="connsiteX131" fmla="*/ 231139 w 293273"/>
              <a:gd name="connsiteY131" fmla="*/ 204088 h 293273"/>
              <a:gd name="connsiteX132" fmla="*/ 177703 w 293273"/>
              <a:gd name="connsiteY132" fmla="*/ 146429 h 293273"/>
              <a:gd name="connsiteX133" fmla="*/ 231139 w 293273"/>
              <a:gd name="connsiteY133" fmla="*/ 89185 h 293273"/>
              <a:gd name="connsiteX134" fmla="*/ 231139 w 293273"/>
              <a:gd name="connsiteY134" fmla="*/ 32770 h 293273"/>
              <a:gd name="connsiteX135" fmla="*/ 207113 w 293273"/>
              <a:gd name="connsiteY135" fmla="*/ 8711 h 293273"/>
              <a:gd name="connsiteX136" fmla="*/ 89887 w 293273"/>
              <a:gd name="connsiteY136" fmla="*/ 8711 h 293273"/>
              <a:gd name="connsiteX137" fmla="*/ 65862 w 293273"/>
              <a:gd name="connsiteY137" fmla="*/ 32770 h 293273"/>
              <a:gd name="connsiteX138" fmla="*/ 65862 w 293273"/>
              <a:gd name="connsiteY138" fmla="*/ 176711 h 293273"/>
              <a:gd name="connsiteX139" fmla="*/ 55506 w 293273"/>
              <a:gd name="connsiteY139" fmla="*/ 200770 h 293273"/>
              <a:gd name="connsiteX140" fmla="*/ 113912 w 293273"/>
              <a:gd name="connsiteY140" fmla="*/ 200770 h 293273"/>
              <a:gd name="connsiteX141" fmla="*/ 113912 w 293273"/>
              <a:gd name="connsiteY141" fmla="*/ 32770 h 293273"/>
              <a:gd name="connsiteX142" fmla="*/ 89887 w 293273"/>
              <a:gd name="connsiteY142" fmla="*/ 8711 h 293273"/>
              <a:gd name="connsiteX143" fmla="*/ 89887 w 293273"/>
              <a:gd name="connsiteY143" fmla="*/ 0 h 293273"/>
              <a:gd name="connsiteX144" fmla="*/ 207113 w 293273"/>
              <a:gd name="connsiteY144" fmla="*/ 0 h 293273"/>
              <a:gd name="connsiteX145" fmla="*/ 239838 w 293273"/>
              <a:gd name="connsiteY145" fmla="*/ 32770 h 293273"/>
              <a:gd name="connsiteX146" fmla="*/ 239838 w 293273"/>
              <a:gd name="connsiteY146" fmla="*/ 89185 h 293273"/>
              <a:gd name="connsiteX147" fmla="*/ 293273 w 293273"/>
              <a:gd name="connsiteY147" fmla="*/ 146429 h 293273"/>
              <a:gd name="connsiteX148" fmla="*/ 239838 w 293273"/>
              <a:gd name="connsiteY148" fmla="*/ 204088 h 293273"/>
              <a:gd name="connsiteX149" fmla="*/ 239838 w 293273"/>
              <a:gd name="connsiteY149" fmla="*/ 288710 h 293273"/>
              <a:gd name="connsiteX150" fmla="*/ 237352 w 293273"/>
              <a:gd name="connsiteY150" fmla="*/ 292858 h 293273"/>
              <a:gd name="connsiteX151" fmla="*/ 233210 w 293273"/>
              <a:gd name="connsiteY151" fmla="*/ 292858 h 293273"/>
              <a:gd name="connsiteX152" fmla="*/ 206285 w 293273"/>
              <a:gd name="connsiteY152" fmla="*/ 276266 h 293273"/>
              <a:gd name="connsiteX153" fmla="*/ 178946 w 293273"/>
              <a:gd name="connsiteY153" fmla="*/ 292858 h 293273"/>
              <a:gd name="connsiteX154" fmla="*/ 176875 w 293273"/>
              <a:gd name="connsiteY154" fmla="*/ 293273 h 293273"/>
              <a:gd name="connsiteX155" fmla="*/ 174389 w 293273"/>
              <a:gd name="connsiteY155" fmla="*/ 292858 h 293273"/>
              <a:gd name="connsiteX156" fmla="*/ 147465 w 293273"/>
              <a:gd name="connsiteY156" fmla="*/ 276266 h 293273"/>
              <a:gd name="connsiteX157" fmla="*/ 120540 w 293273"/>
              <a:gd name="connsiteY157" fmla="*/ 292858 h 293273"/>
              <a:gd name="connsiteX158" fmla="*/ 115983 w 293273"/>
              <a:gd name="connsiteY158" fmla="*/ 292858 h 293273"/>
              <a:gd name="connsiteX159" fmla="*/ 113912 w 293273"/>
              <a:gd name="connsiteY159" fmla="*/ 288710 h 293273"/>
              <a:gd name="connsiteX160" fmla="*/ 113912 w 293273"/>
              <a:gd name="connsiteY160" fmla="*/ 209481 h 293273"/>
              <a:gd name="connsiteX161" fmla="*/ 32724 w 293273"/>
              <a:gd name="connsiteY161" fmla="*/ 209481 h 293273"/>
              <a:gd name="connsiteX162" fmla="*/ 0 w 293273"/>
              <a:gd name="connsiteY162" fmla="*/ 176711 h 293273"/>
              <a:gd name="connsiteX163" fmla="*/ 0 w 293273"/>
              <a:gd name="connsiteY163" fmla="*/ 77570 h 293273"/>
              <a:gd name="connsiteX164" fmla="*/ 2485 w 293273"/>
              <a:gd name="connsiteY164" fmla="*/ 73837 h 293273"/>
              <a:gd name="connsiteX165" fmla="*/ 7042 w 293273"/>
              <a:gd name="connsiteY165" fmla="*/ 73837 h 293273"/>
              <a:gd name="connsiteX166" fmla="*/ 32724 w 293273"/>
              <a:gd name="connsiteY166" fmla="*/ 90014 h 293273"/>
              <a:gd name="connsiteX167" fmla="*/ 57163 w 293273"/>
              <a:gd name="connsiteY167" fmla="*/ 75081 h 293273"/>
              <a:gd name="connsiteX168" fmla="*/ 57163 w 293273"/>
              <a:gd name="connsiteY168" fmla="*/ 32770 h 293273"/>
              <a:gd name="connsiteX169" fmla="*/ 89887 w 293273"/>
              <a:gd name="connsiteY169" fmla="*/ 0 h 2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293273" h="293273">
                <a:moveTo>
                  <a:pt x="167653" y="244475"/>
                </a:moveTo>
                <a:lnTo>
                  <a:pt x="215692" y="244475"/>
                </a:lnTo>
                <a:cubicBezTo>
                  <a:pt x="218177" y="244475"/>
                  <a:pt x="220248" y="246546"/>
                  <a:pt x="220248" y="249030"/>
                </a:cubicBezTo>
                <a:cubicBezTo>
                  <a:pt x="220248" y="251515"/>
                  <a:pt x="218177" y="253586"/>
                  <a:pt x="215692" y="253586"/>
                </a:cubicBezTo>
                <a:lnTo>
                  <a:pt x="167653" y="253586"/>
                </a:lnTo>
                <a:cubicBezTo>
                  <a:pt x="165168" y="253586"/>
                  <a:pt x="163512" y="251515"/>
                  <a:pt x="163512" y="249030"/>
                </a:cubicBezTo>
                <a:cubicBezTo>
                  <a:pt x="163512" y="246546"/>
                  <a:pt x="165168" y="244475"/>
                  <a:pt x="167653" y="244475"/>
                </a:cubicBezTo>
                <a:close/>
                <a:moveTo>
                  <a:pt x="139303" y="244475"/>
                </a:moveTo>
                <a:lnTo>
                  <a:pt x="144462" y="244475"/>
                </a:lnTo>
                <a:cubicBezTo>
                  <a:pt x="146844" y="244475"/>
                  <a:pt x="148828" y="246546"/>
                  <a:pt x="148828" y="249030"/>
                </a:cubicBezTo>
                <a:cubicBezTo>
                  <a:pt x="148828" y="251515"/>
                  <a:pt x="146844" y="253586"/>
                  <a:pt x="144462" y="253586"/>
                </a:cubicBezTo>
                <a:lnTo>
                  <a:pt x="139303" y="253586"/>
                </a:lnTo>
                <a:cubicBezTo>
                  <a:pt x="136921" y="253586"/>
                  <a:pt x="134937" y="251515"/>
                  <a:pt x="134937" y="249030"/>
                </a:cubicBezTo>
                <a:cubicBezTo>
                  <a:pt x="134937" y="246546"/>
                  <a:pt x="136921" y="244475"/>
                  <a:pt x="139303" y="244475"/>
                </a:cubicBezTo>
                <a:close/>
                <a:moveTo>
                  <a:pt x="168067" y="215900"/>
                </a:moveTo>
                <a:lnTo>
                  <a:pt x="215692" y="215900"/>
                </a:lnTo>
                <a:cubicBezTo>
                  <a:pt x="218177" y="215900"/>
                  <a:pt x="220248" y="218065"/>
                  <a:pt x="220248" y="220663"/>
                </a:cubicBezTo>
                <a:cubicBezTo>
                  <a:pt x="220248" y="223260"/>
                  <a:pt x="218177" y="224992"/>
                  <a:pt x="215692" y="224992"/>
                </a:cubicBezTo>
                <a:lnTo>
                  <a:pt x="168067" y="224992"/>
                </a:lnTo>
                <a:cubicBezTo>
                  <a:pt x="165168" y="224992"/>
                  <a:pt x="163512" y="223260"/>
                  <a:pt x="163512" y="220663"/>
                </a:cubicBezTo>
                <a:cubicBezTo>
                  <a:pt x="163512" y="218065"/>
                  <a:pt x="165168" y="215900"/>
                  <a:pt x="168067" y="215900"/>
                </a:cubicBezTo>
                <a:close/>
                <a:moveTo>
                  <a:pt x="139303" y="215900"/>
                </a:moveTo>
                <a:lnTo>
                  <a:pt x="144462" y="215900"/>
                </a:lnTo>
                <a:cubicBezTo>
                  <a:pt x="146844" y="215900"/>
                  <a:pt x="148828" y="218065"/>
                  <a:pt x="148828" y="220663"/>
                </a:cubicBezTo>
                <a:cubicBezTo>
                  <a:pt x="148828" y="223260"/>
                  <a:pt x="146844" y="224992"/>
                  <a:pt x="144462" y="224992"/>
                </a:cubicBezTo>
                <a:lnTo>
                  <a:pt x="139303" y="224992"/>
                </a:lnTo>
                <a:cubicBezTo>
                  <a:pt x="136921" y="224992"/>
                  <a:pt x="134937" y="223260"/>
                  <a:pt x="134937" y="220663"/>
                </a:cubicBezTo>
                <a:cubicBezTo>
                  <a:pt x="134937" y="218065"/>
                  <a:pt x="136921" y="215900"/>
                  <a:pt x="139303" y="215900"/>
                </a:cubicBezTo>
                <a:close/>
                <a:moveTo>
                  <a:pt x="139583" y="185738"/>
                </a:moveTo>
                <a:lnTo>
                  <a:pt x="176329" y="185738"/>
                </a:lnTo>
                <a:cubicBezTo>
                  <a:pt x="178863" y="185738"/>
                  <a:pt x="180553" y="187809"/>
                  <a:pt x="180553" y="190293"/>
                </a:cubicBezTo>
                <a:cubicBezTo>
                  <a:pt x="180553" y="192778"/>
                  <a:pt x="178863" y="194849"/>
                  <a:pt x="176329" y="194849"/>
                </a:cubicBezTo>
                <a:lnTo>
                  <a:pt x="139583" y="194849"/>
                </a:lnTo>
                <a:cubicBezTo>
                  <a:pt x="137049" y="194849"/>
                  <a:pt x="134937" y="192778"/>
                  <a:pt x="134937" y="190293"/>
                </a:cubicBezTo>
                <a:cubicBezTo>
                  <a:pt x="134937" y="187809"/>
                  <a:pt x="137049" y="185738"/>
                  <a:pt x="139583" y="185738"/>
                </a:cubicBezTo>
                <a:close/>
                <a:moveTo>
                  <a:pt x="139464" y="157163"/>
                </a:moveTo>
                <a:lnTo>
                  <a:pt x="163336" y="157163"/>
                </a:lnTo>
                <a:cubicBezTo>
                  <a:pt x="165805" y="157163"/>
                  <a:pt x="167863" y="158895"/>
                  <a:pt x="167863" y="161926"/>
                </a:cubicBezTo>
                <a:cubicBezTo>
                  <a:pt x="167863" y="164523"/>
                  <a:pt x="165805" y="166255"/>
                  <a:pt x="163336" y="166255"/>
                </a:cubicBezTo>
                <a:lnTo>
                  <a:pt x="139464" y="166255"/>
                </a:lnTo>
                <a:cubicBezTo>
                  <a:pt x="136995" y="166255"/>
                  <a:pt x="134937" y="164523"/>
                  <a:pt x="134937" y="161926"/>
                </a:cubicBezTo>
                <a:cubicBezTo>
                  <a:pt x="134937" y="158895"/>
                  <a:pt x="136995" y="157163"/>
                  <a:pt x="139464" y="157163"/>
                </a:cubicBezTo>
                <a:close/>
                <a:moveTo>
                  <a:pt x="139464" y="128588"/>
                </a:moveTo>
                <a:lnTo>
                  <a:pt x="163336" y="128588"/>
                </a:lnTo>
                <a:cubicBezTo>
                  <a:pt x="165805" y="128588"/>
                  <a:pt x="167863" y="130320"/>
                  <a:pt x="167863" y="132918"/>
                </a:cubicBezTo>
                <a:cubicBezTo>
                  <a:pt x="167863" y="135515"/>
                  <a:pt x="165805" y="137680"/>
                  <a:pt x="163336" y="137680"/>
                </a:cubicBezTo>
                <a:lnTo>
                  <a:pt x="139464" y="137680"/>
                </a:lnTo>
                <a:cubicBezTo>
                  <a:pt x="136995" y="137680"/>
                  <a:pt x="134937" y="135515"/>
                  <a:pt x="134937" y="132918"/>
                </a:cubicBezTo>
                <a:cubicBezTo>
                  <a:pt x="134937" y="130320"/>
                  <a:pt x="136995" y="128588"/>
                  <a:pt x="139464" y="128588"/>
                </a:cubicBezTo>
                <a:close/>
                <a:moveTo>
                  <a:pt x="235330" y="106363"/>
                </a:moveTo>
                <a:cubicBezTo>
                  <a:pt x="237811" y="106363"/>
                  <a:pt x="239878" y="108450"/>
                  <a:pt x="239878" y="110536"/>
                </a:cubicBezTo>
                <a:lnTo>
                  <a:pt x="239878" y="114292"/>
                </a:lnTo>
                <a:cubicBezTo>
                  <a:pt x="246079" y="115962"/>
                  <a:pt x="251453" y="119718"/>
                  <a:pt x="253934" y="125560"/>
                </a:cubicBezTo>
                <a:cubicBezTo>
                  <a:pt x="254760" y="128064"/>
                  <a:pt x="253934" y="130568"/>
                  <a:pt x="251453" y="131403"/>
                </a:cubicBezTo>
                <a:cubicBezTo>
                  <a:pt x="249386" y="132655"/>
                  <a:pt x="246492" y="131403"/>
                  <a:pt x="245665" y="129316"/>
                </a:cubicBezTo>
                <a:cubicBezTo>
                  <a:pt x="244012" y="125560"/>
                  <a:pt x="239878" y="123056"/>
                  <a:pt x="235330" y="123056"/>
                </a:cubicBezTo>
                <a:cubicBezTo>
                  <a:pt x="229543" y="123056"/>
                  <a:pt x="224582" y="127230"/>
                  <a:pt x="224582" y="132655"/>
                </a:cubicBezTo>
                <a:cubicBezTo>
                  <a:pt x="224582" y="138915"/>
                  <a:pt x="228302" y="142253"/>
                  <a:pt x="235330" y="142253"/>
                </a:cubicBezTo>
                <a:cubicBezTo>
                  <a:pt x="249799" y="142253"/>
                  <a:pt x="255174" y="151852"/>
                  <a:pt x="255174" y="160616"/>
                </a:cubicBezTo>
                <a:cubicBezTo>
                  <a:pt x="255174" y="169380"/>
                  <a:pt x="248973" y="176892"/>
                  <a:pt x="239878" y="178561"/>
                </a:cubicBezTo>
                <a:lnTo>
                  <a:pt x="239878" y="182317"/>
                </a:lnTo>
                <a:cubicBezTo>
                  <a:pt x="239878" y="184821"/>
                  <a:pt x="237811" y="186908"/>
                  <a:pt x="235330" y="186908"/>
                </a:cubicBezTo>
                <a:cubicBezTo>
                  <a:pt x="232850" y="186908"/>
                  <a:pt x="231196" y="184821"/>
                  <a:pt x="231196" y="182317"/>
                </a:cubicBezTo>
                <a:lnTo>
                  <a:pt x="231196" y="178561"/>
                </a:lnTo>
                <a:cubicBezTo>
                  <a:pt x="224582" y="177309"/>
                  <a:pt x="219621" y="173136"/>
                  <a:pt x="217140" y="167293"/>
                </a:cubicBezTo>
                <a:cubicBezTo>
                  <a:pt x="216314" y="164789"/>
                  <a:pt x="217140" y="162285"/>
                  <a:pt x="219621" y="161451"/>
                </a:cubicBezTo>
                <a:cubicBezTo>
                  <a:pt x="221688" y="160616"/>
                  <a:pt x="224582" y="161451"/>
                  <a:pt x="225408" y="163955"/>
                </a:cubicBezTo>
                <a:cubicBezTo>
                  <a:pt x="227062" y="167711"/>
                  <a:pt x="231196" y="170215"/>
                  <a:pt x="235744" y="170215"/>
                </a:cubicBezTo>
                <a:cubicBezTo>
                  <a:pt x="241531" y="170215"/>
                  <a:pt x="246079" y="166041"/>
                  <a:pt x="246079" y="160616"/>
                </a:cubicBezTo>
                <a:cubicBezTo>
                  <a:pt x="246079" y="153939"/>
                  <a:pt x="242772" y="151017"/>
                  <a:pt x="235330" y="151017"/>
                </a:cubicBezTo>
                <a:cubicBezTo>
                  <a:pt x="220861" y="151017"/>
                  <a:pt x="215900" y="141419"/>
                  <a:pt x="215900" y="132655"/>
                </a:cubicBezTo>
                <a:cubicBezTo>
                  <a:pt x="215900" y="123891"/>
                  <a:pt x="222515" y="116379"/>
                  <a:pt x="231196" y="114292"/>
                </a:cubicBezTo>
                <a:lnTo>
                  <a:pt x="231196" y="110536"/>
                </a:lnTo>
                <a:cubicBezTo>
                  <a:pt x="231196" y="108450"/>
                  <a:pt x="232850" y="106363"/>
                  <a:pt x="235330" y="106363"/>
                </a:cubicBezTo>
                <a:close/>
                <a:moveTo>
                  <a:pt x="235281" y="97481"/>
                </a:moveTo>
                <a:cubicBezTo>
                  <a:pt x="208356" y="97481"/>
                  <a:pt x="186816" y="119466"/>
                  <a:pt x="186816" y="146429"/>
                </a:cubicBezTo>
                <a:cubicBezTo>
                  <a:pt x="186816" y="173392"/>
                  <a:pt x="208356" y="195377"/>
                  <a:pt x="235281" y="195377"/>
                </a:cubicBezTo>
                <a:cubicBezTo>
                  <a:pt x="262206" y="195377"/>
                  <a:pt x="284160" y="173392"/>
                  <a:pt x="284160" y="146429"/>
                </a:cubicBezTo>
                <a:cubicBezTo>
                  <a:pt x="284160" y="119466"/>
                  <a:pt x="262206" y="97481"/>
                  <a:pt x="235281" y="97481"/>
                </a:cubicBezTo>
                <a:close/>
                <a:moveTo>
                  <a:pt x="139583" y="96838"/>
                </a:moveTo>
                <a:lnTo>
                  <a:pt x="176329" y="96838"/>
                </a:lnTo>
                <a:cubicBezTo>
                  <a:pt x="178863" y="96838"/>
                  <a:pt x="180553" y="99003"/>
                  <a:pt x="180553" y="101600"/>
                </a:cubicBezTo>
                <a:cubicBezTo>
                  <a:pt x="180553" y="103765"/>
                  <a:pt x="178863" y="105930"/>
                  <a:pt x="176329" y="105930"/>
                </a:cubicBezTo>
                <a:lnTo>
                  <a:pt x="139583" y="105930"/>
                </a:lnTo>
                <a:cubicBezTo>
                  <a:pt x="137049" y="105930"/>
                  <a:pt x="134937" y="103765"/>
                  <a:pt x="134937" y="101600"/>
                </a:cubicBezTo>
                <a:cubicBezTo>
                  <a:pt x="134937" y="99003"/>
                  <a:pt x="137049" y="96838"/>
                  <a:pt x="139583" y="96838"/>
                </a:cubicBezTo>
                <a:close/>
                <a:moveTo>
                  <a:pt x="9113" y="85452"/>
                </a:moveTo>
                <a:lnTo>
                  <a:pt x="9113" y="176711"/>
                </a:lnTo>
                <a:cubicBezTo>
                  <a:pt x="9113" y="189570"/>
                  <a:pt x="19883" y="200770"/>
                  <a:pt x="32724" y="200770"/>
                </a:cubicBezTo>
                <a:cubicBezTo>
                  <a:pt x="46393" y="200770"/>
                  <a:pt x="57163" y="189570"/>
                  <a:pt x="57163" y="176711"/>
                </a:cubicBezTo>
                <a:lnTo>
                  <a:pt x="57163" y="85452"/>
                </a:lnTo>
                <a:lnTo>
                  <a:pt x="35209" y="99140"/>
                </a:lnTo>
                <a:cubicBezTo>
                  <a:pt x="33966" y="100385"/>
                  <a:pt x="32310" y="100385"/>
                  <a:pt x="30653" y="99140"/>
                </a:cubicBezTo>
                <a:close/>
                <a:moveTo>
                  <a:pt x="168067" y="68263"/>
                </a:moveTo>
                <a:lnTo>
                  <a:pt x="215692" y="68263"/>
                </a:lnTo>
                <a:cubicBezTo>
                  <a:pt x="218177" y="68263"/>
                  <a:pt x="220248" y="70334"/>
                  <a:pt x="220248" y="72818"/>
                </a:cubicBezTo>
                <a:cubicBezTo>
                  <a:pt x="220248" y="75303"/>
                  <a:pt x="218177" y="77374"/>
                  <a:pt x="215692" y="77374"/>
                </a:cubicBezTo>
                <a:lnTo>
                  <a:pt x="168067" y="77374"/>
                </a:lnTo>
                <a:cubicBezTo>
                  <a:pt x="165168" y="77374"/>
                  <a:pt x="163512" y="75303"/>
                  <a:pt x="163512" y="72818"/>
                </a:cubicBezTo>
                <a:cubicBezTo>
                  <a:pt x="163512" y="70334"/>
                  <a:pt x="165168" y="68263"/>
                  <a:pt x="168067" y="68263"/>
                </a:cubicBezTo>
                <a:close/>
                <a:moveTo>
                  <a:pt x="139303" y="68263"/>
                </a:moveTo>
                <a:lnTo>
                  <a:pt x="144462" y="68263"/>
                </a:lnTo>
                <a:cubicBezTo>
                  <a:pt x="146844" y="68263"/>
                  <a:pt x="148828" y="70334"/>
                  <a:pt x="148828" y="72818"/>
                </a:cubicBezTo>
                <a:cubicBezTo>
                  <a:pt x="148828" y="75303"/>
                  <a:pt x="146844" y="77374"/>
                  <a:pt x="144462" y="77374"/>
                </a:cubicBezTo>
                <a:lnTo>
                  <a:pt x="139303" y="77374"/>
                </a:lnTo>
                <a:cubicBezTo>
                  <a:pt x="136921" y="77374"/>
                  <a:pt x="134937" y="75303"/>
                  <a:pt x="134937" y="72818"/>
                </a:cubicBezTo>
                <a:cubicBezTo>
                  <a:pt x="134937" y="70334"/>
                  <a:pt x="136921" y="68263"/>
                  <a:pt x="139303" y="68263"/>
                </a:cubicBezTo>
                <a:close/>
                <a:moveTo>
                  <a:pt x="168067" y="38100"/>
                </a:moveTo>
                <a:lnTo>
                  <a:pt x="215692" y="38100"/>
                </a:lnTo>
                <a:cubicBezTo>
                  <a:pt x="218177" y="38100"/>
                  <a:pt x="220248" y="40171"/>
                  <a:pt x="220248" y="42655"/>
                </a:cubicBezTo>
                <a:cubicBezTo>
                  <a:pt x="220248" y="45140"/>
                  <a:pt x="218177" y="47211"/>
                  <a:pt x="215692" y="47211"/>
                </a:cubicBezTo>
                <a:lnTo>
                  <a:pt x="168067" y="47211"/>
                </a:lnTo>
                <a:cubicBezTo>
                  <a:pt x="165168" y="47211"/>
                  <a:pt x="163512" y="45140"/>
                  <a:pt x="163512" y="42655"/>
                </a:cubicBezTo>
                <a:cubicBezTo>
                  <a:pt x="163512" y="40171"/>
                  <a:pt x="165168" y="38100"/>
                  <a:pt x="168067" y="38100"/>
                </a:cubicBezTo>
                <a:close/>
                <a:moveTo>
                  <a:pt x="139303" y="38100"/>
                </a:moveTo>
                <a:lnTo>
                  <a:pt x="144462" y="38100"/>
                </a:lnTo>
                <a:cubicBezTo>
                  <a:pt x="146844" y="38100"/>
                  <a:pt x="148828" y="40171"/>
                  <a:pt x="148828" y="42655"/>
                </a:cubicBezTo>
                <a:cubicBezTo>
                  <a:pt x="148828" y="45140"/>
                  <a:pt x="146844" y="47211"/>
                  <a:pt x="144462" y="47211"/>
                </a:cubicBezTo>
                <a:lnTo>
                  <a:pt x="139303" y="47211"/>
                </a:lnTo>
                <a:cubicBezTo>
                  <a:pt x="136921" y="47211"/>
                  <a:pt x="134937" y="45140"/>
                  <a:pt x="134937" y="42655"/>
                </a:cubicBezTo>
                <a:cubicBezTo>
                  <a:pt x="134937" y="40171"/>
                  <a:pt x="136921" y="38100"/>
                  <a:pt x="139303" y="38100"/>
                </a:cubicBezTo>
                <a:close/>
                <a:moveTo>
                  <a:pt x="112255" y="8711"/>
                </a:moveTo>
                <a:cubicBezTo>
                  <a:pt x="118883" y="14518"/>
                  <a:pt x="122611" y="23229"/>
                  <a:pt x="122611" y="32770"/>
                </a:cubicBezTo>
                <a:lnTo>
                  <a:pt x="122611" y="281244"/>
                </a:lnTo>
                <a:lnTo>
                  <a:pt x="145394" y="267140"/>
                </a:lnTo>
                <a:cubicBezTo>
                  <a:pt x="146222" y="266725"/>
                  <a:pt x="146636" y="266725"/>
                  <a:pt x="147465" y="266725"/>
                </a:cubicBezTo>
                <a:cubicBezTo>
                  <a:pt x="148707" y="266725"/>
                  <a:pt x="149122" y="266725"/>
                  <a:pt x="149950" y="267140"/>
                </a:cubicBezTo>
                <a:lnTo>
                  <a:pt x="176875" y="283733"/>
                </a:lnTo>
                <a:lnTo>
                  <a:pt x="203800" y="267140"/>
                </a:lnTo>
                <a:cubicBezTo>
                  <a:pt x="205042" y="266310"/>
                  <a:pt x="207113" y="266310"/>
                  <a:pt x="208356" y="267140"/>
                </a:cubicBezTo>
                <a:lnTo>
                  <a:pt x="231139" y="281244"/>
                </a:lnTo>
                <a:lnTo>
                  <a:pt x="231139" y="204088"/>
                </a:lnTo>
                <a:cubicBezTo>
                  <a:pt x="201314" y="202014"/>
                  <a:pt x="177703" y="177125"/>
                  <a:pt x="177703" y="146429"/>
                </a:cubicBezTo>
                <a:cubicBezTo>
                  <a:pt x="177703" y="116148"/>
                  <a:pt x="201314" y="91259"/>
                  <a:pt x="231139" y="89185"/>
                </a:cubicBezTo>
                <a:lnTo>
                  <a:pt x="231139" y="32770"/>
                </a:lnTo>
                <a:cubicBezTo>
                  <a:pt x="231139" y="19496"/>
                  <a:pt x="220369" y="8711"/>
                  <a:pt x="207113" y="8711"/>
                </a:cubicBezTo>
                <a:close/>
                <a:moveTo>
                  <a:pt x="89887" y="8711"/>
                </a:moveTo>
                <a:cubicBezTo>
                  <a:pt x="76632" y="8711"/>
                  <a:pt x="65862" y="19496"/>
                  <a:pt x="65862" y="32770"/>
                </a:cubicBezTo>
                <a:lnTo>
                  <a:pt x="65862" y="176711"/>
                </a:lnTo>
                <a:cubicBezTo>
                  <a:pt x="65862" y="185837"/>
                  <a:pt x="61720" y="194548"/>
                  <a:pt x="55506" y="200770"/>
                </a:cubicBezTo>
                <a:lnTo>
                  <a:pt x="113912" y="200770"/>
                </a:lnTo>
                <a:lnTo>
                  <a:pt x="113912" y="32770"/>
                </a:lnTo>
                <a:cubicBezTo>
                  <a:pt x="113912" y="19496"/>
                  <a:pt x="103142" y="8711"/>
                  <a:pt x="89887" y="8711"/>
                </a:cubicBezTo>
                <a:close/>
                <a:moveTo>
                  <a:pt x="89887" y="0"/>
                </a:moveTo>
                <a:lnTo>
                  <a:pt x="207113" y="0"/>
                </a:lnTo>
                <a:cubicBezTo>
                  <a:pt x="224925" y="0"/>
                  <a:pt x="239838" y="14518"/>
                  <a:pt x="239838" y="32770"/>
                </a:cubicBezTo>
                <a:lnTo>
                  <a:pt x="239838" y="89185"/>
                </a:lnTo>
                <a:cubicBezTo>
                  <a:pt x="269662" y="91259"/>
                  <a:pt x="293273" y="116148"/>
                  <a:pt x="293273" y="146429"/>
                </a:cubicBezTo>
                <a:cubicBezTo>
                  <a:pt x="293273" y="177125"/>
                  <a:pt x="269662" y="202014"/>
                  <a:pt x="239838" y="204088"/>
                </a:cubicBezTo>
                <a:lnTo>
                  <a:pt x="239838" y="288710"/>
                </a:lnTo>
                <a:cubicBezTo>
                  <a:pt x="239838" y="290370"/>
                  <a:pt x="239009" y="292029"/>
                  <a:pt x="237352" y="292858"/>
                </a:cubicBezTo>
                <a:cubicBezTo>
                  <a:pt x="236524" y="293273"/>
                  <a:pt x="234453" y="293273"/>
                  <a:pt x="233210" y="292858"/>
                </a:cubicBezTo>
                <a:lnTo>
                  <a:pt x="206285" y="276266"/>
                </a:lnTo>
                <a:lnTo>
                  <a:pt x="178946" y="292858"/>
                </a:lnTo>
                <a:cubicBezTo>
                  <a:pt x="178532" y="292858"/>
                  <a:pt x="177703" y="293273"/>
                  <a:pt x="176875" y="293273"/>
                </a:cubicBezTo>
                <a:cubicBezTo>
                  <a:pt x="176046" y="293273"/>
                  <a:pt x="175218" y="292858"/>
                  <a:pt x="174389" y="292858"/>
                </a:cubicBezTo>
                <a:lnTo>
                  <a:pt x="147465" y="276266"/>
                </a:lnTo>
                <a:lnTo>
                  <a:pt x="120540" y="292858"/>
                </a:lnTo>
                <a:cubicBezTo>
                  <a:pt x="119297" y="293273"/>
                  <a:pt x="117640" y="293273"/>
                  <a:pt x="115983" y="292858"/>
                </a:cubicBezTo>
                <a:cubicBezTo>
                  <a:pt x="114741" y="292029"/>
                  <a:pt x="113912" y="290370"/>
                  <a:pt x="113912" y="288710"/>
                </a:cubicBezTo>
                <a:lnTo>
                  <a:pt x="113912" y="209481"/>
                </a:lnTo>
                <a:lnTo>
                  <a:pt x="32724" y="209481"/>
                </a:lnTo>
                <a:cubicBezTo>
                  <a:pt x="14912" y="209481"/>
                  <a:pt x="0" y="194548"/>
                  <a:pt x="0" y="176711"/>
                </a:cubicBezTo>
                <a:lnTo>
                  <a:pt x="0" y="77570"/>
                </a:lnTo>
                <a:cubicBezTo>
                  <a:pt x="0" y="76326"/>
                  <a:pt x="1243" y="74666"/>
                  <a:pt x="2485" y="73837"/>
                </a:cubicBezTo>
                <a:cubicBezTo>
                  <a:pt x="3728" y="73007"/>
                  <a:pt x="5385" y="73007"/>
                  <a:pt x="7042" y="73837"/>
                </a:cubicBezTo>
                <a:lnTo>
                  <a:pt x="32724" y="90014"/>
                </a:lnTo>
                <a:lnTo>
                  <a:pt x="57163" y="75081"/>
                </a:lnTo>
                <a:lnTo>
                  <a:pt x="57163" y="32770"/>
                </a:lnTo>
                <a:cubicBezTo>
                  <a:pt x="57163" y="14518"/>
                  <a:pt x="72075" y="0"/>
                  <a:pt x="89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Nunito Sans ExtraLight" pitchFamily="2" charset="77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9186445C-15E7-4D45-86BC-746F9988E2E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192965">
            <a:off x="13056807" y="2112299"/>
            <a:ext cx="1259409" cy="1259405"/>
          </a:xfrm>
          <a:custGeom>
            <a:avLst/>
            <a:gdLst>
              <a:gd name="connsiteX0" fmla="*/ 250616 w 293273"/>
              <a:gd name="connsiteY0" fmla="*/ 193361 h 293272"/>
              <a:gd name="connsiteX1" fmla="*/ 240986 w 293273"/>
              <a:gd name="connsiteY1" fmla="*/ 202991 h 293272"/>
              <a:gd name="connsiteX2" fmla="*/ 250616 w 293273"/>
              <a:gd name="connsiteY2" fmla="*/ 212620 h 293272"/>
              <a:gd name="connsiteX3" fmla="*/ 260245 w 293273"/>
              <a:gd name="connsiteY3" fmla="*/ 202991 h 293272"/>
              <a:gd name="connsiteX4" fmla="*/ 250616 w 293273"/>
              <a:gd name="connsiteY4" fmla="*/ 193361 h 293272"/>
              <a:gd name="connsiteX5" fmla="*/ 250616 w 293273"/>
              <a:gd name="connsiteY5" fmla="*/ 184150 h 293272"/>
              <a:gd name="connsiteX6" fmla="*/ 269456 w 293273"/>
              <a:gd name="connsiteY6" fmla="*/ 202991 h 293272"/>
              <a:gd name="connsiteX7" fmla="*/ 250616 w 293273"/>
              <a:gd name="connsiteY7" fmla="*/ 221831 h 293272"/>
              <a:gd name="connsiteX8" fmla="*/ 231775 w 293273"/>
              <a:gd name="connsiteY8" fmla="*/ 202991 h 293272"/>
              <a:gd name="connsiteX9" fmla="*/ 250616 w 293273"/>
              <a:gd name="connsiteY9" fmla="*/ 184150 h 293272"/>
              <a:gd name="connsiteX10" fmla="*/ 200413 w 293273"/>
              <a:gd name="connsiteY10" fmla="*/ 145045 h 293272"/>
              <a:gd name="connsiteX11" fmla="*/ 191082 w 293273"/>
              <a:gd name="connsiteY11" fmla="*/ 154375 h 293272"/>
              <a:gd name="connsiteX12" fmla="*/ 200413 w 293273"/>
              <a:gd name="connsiteY12" fmla="*/ 164112 h 293272"/>
              <a:gd name="connsiteX13" fmla="*/ 210150 w 293273"/>
              <a:gd name="connsiteY13" fmla="*/ 154375 h 293272"/>
              <a:gd name="connsiteX14" fmla="*/ 200413 w 293273"/>
              <a:gd name="connsiteY14" fmla="*/ 145045 h 293272"/>
              <a:gd name="connsiteX15" fmla="*/ 261144 w 293273"/>
              <a:gd name="connsiteY15" fmla="*/ 137016 h 293272"/>
              <a:gd name="connsiteX16" fmla="*/ 267380 w 293273"/>
              <a:gd name="connsiteY16" fmla="*/ 137016 h 293272"/>
              <a:gd name="connsiteX17" fmla="*/ 267380 w 293273"/>
              <a:gd name="connsiteY17" fmla="*/ 143253 h 293272"/>
              <a:gd name="connsiteX18" fmla="*/ 190462 w 293273"/>
              <a:gd name="connsiteY18" fmla="*/ 220587 h 293272"/>
              <a:gd name="connsiteX19" fmla="*/ 187136 w 293273"/>
              <a:gd name="connsiteY19" fmla="*/ 221834 h 293272"/>
              <a:gd name="connsiteX20" fmla="*/ 183809 w 293273"/>
              <a:gd name="connsiteY20" fmla="*/ 220587 h 293272"/>
              <a:gd name="connsiteX21" fmla="*/ 183809 w 293273"/>
              <a:gd name="connsiteY21" fmla="*/ 214350 h 293272"/>
              <a:gd name="connsiteX22" fmla="*/ 200413 w 293273"/>
              <a:gd name="connsiteY22" fmla="*/ 136525 h 293272"/>
              <a:gd name="connsiteX23" fmla="*/ 218669 w 293273"/>
              <a:gd name="connsiteY23" fmla="*/ 154375 h 293272"/>
              <a:gd name="connsiteX24" fmla="*/ 200413 w 293273"/>
              <a:gd name="connsiteY24" fmla="*/ 172631 h 293272"/>
              <a:gd name="connsiteX25" fmla="*/ 182562 w 293273"/>
              <a:gd name="connsiteY25" fmla="*/ 154375 h 293272"/>
              <a:gd name="connsiteX26" fmla="*/ 200413 w 293273"/>
              <a:gd name="connsiteY26" fmla="*/ 136525 h 293272"/>
              <a:gd name="connsiteX27" fmla="*/ 169005 w 293273"/>
              <a:gd name="connsiteY27" fmla="*/ 121540 h 293272"/>
              <a:gd name="connsiteX28" fmla="*/ 169005 w 293273"/>
              <a:gd name="connsiteY28" fmla="*/ 257598 h 293272"/>
              <a:gd name="connsiteX29" fmla="*/ 205042 w 293273"/>
              <a:gd name="connsiteY29" fmla="*/ 237687 h 293272"/>
              <a:gd name="connsiteX30" fmla="*/ 207528 w 293273"/>
              <a:gd name="connsiteY30" fmla="*/ 237273 h 293272"/>
              <a:gd name="connsiteX31" fmla="*/ 284160 w 293273"/>
              <a:gd name="connsiteY31" fmla="*/ 237273 h 293272"/>
              <a:gd name="connsiteX32" fmla="*/ 284160 w 293273"/>
              <a:gd name="connsiteY32" fmla="*/ 121540 h 293272"/>
              <a:gd name="connsiteX33" fmla="*/ 9113 w 293273"/>
              <a:gd name="connsiteY33" fmla="*/ 74251 h 293272"/>
              <a:gd name="connsiteX34" fmla="*/ 9113 w 293273"/>
              <a:gd name="connsiteY34" fmla="*/ 237273 h 293272"/>
              <a:gd name="connsiteX35" fmla="*/ 140837 w 293273"/>
              <a:gd name="connsiteY35" fmla="*/ 237273 h 293272"/>
              <a:gd name="connsiteX36" fmla="*/ 145394 w 293273"/>
              <a:gd name="connsiteY36" fmla="*/ 241421 h 293272"/>
              <a:gd name="connsiteX37" fmla="*/ 140837 w 293273"/>
              <a:gd name="connsiteY37" fmla="*/ 245984 h 293272"/>
              <a:gd name="connsiteX38" fmla="*/ 9113 w 293273"/>
              <a:gd name="connsiteY38" fmla="*/ 245984 h 293272"/>
              <a:gd name="connsiteX39" fmla="*/ 9113 w 293273"/>
              <a:gd name="connsiteY39" fmla="*/ 271287 h 293272"/>
              <a:gd name="connsiteX40" fmla="*/ 22368 w 293273"/>
              <a:gd name="connsiteY40" fmla="*/ 284561 h 293272"/>
              <a:gd name="connsiteX41" fmla="*/ 211670 w 293273"/>
              <a:gd name="connsiteY41" fmla="*/ 284561 h 293272"/>
              <a:gd name="connsiteX42" fmla="*/ 225340 w 293273"/>
              <a:gd name="connsiteY42" fmla="*/ 271287 h 293272"/>
              <a:gd name="connsiteX43" fmla="*/ 225340 w 293273"/>
              <a:gd name="connsiteY43" fmla="*/ 245984 h 293272"/>
              <a:gd name="connsiteX44" fmla="*/ 208771 w 293273"/>
              <a:gd name="connsiteY44" fmla="*/ 245984 h 293272"/>
              <a:gd name="connsiteX45" fmla="*/ 166519 w 293273"/>
              <a:gd name="connsiteY45" fmla="*/ 269213 h 293272"/>
              <a:gd name="connsiteX46" fmla="*/ 164448 w 293273"/>
              <a:gd name="connsiteY46" fmla="*/ 269628 h 293272"/>
              <a:gd name="connsiteX47" fmla="*/ 161963 w 293273"/>
              <a:gd name="connsiteY47" fmla="*/ 269213 h 293272"/>
              <a:gd name="connsiteX48" fmla="*/ 159892 w 293273"/>
              <a:gd name="connsiteY48" fmla="*/ 265065 h 293272"/>
              <a:gd name="connsiteX49" fmla="*/ 159892 w 293273"/>
              <a:gd name="connsiteY49" fmla="*/ 116977 h 293272"/>
              <a:gd name="connsiteX50" fmla="*/ 164448 w 293273"/>
              <a:gd name="connsiteY50" fmla="*/ 112829 h 293272"/>
              <a:gd name="connsiteX51" fmla="*/ 225340 w 293273"/>
              <a:gd name="connsiteY51" fmla="*/ 112829 h 293272"/>
              <a:gd name="connsiteX52" fmla="*/ 225340 w 293273"/>
              <a:gd name="connsiteY52" fmla="*/ 74251 h 293272"/>
              <a:gd name="connsiteX53" fmla="*/ 181431 w 293273"/>
              <a:gd name="connsiteY53" fmla="*/ 74251 h 293272"/>
              <a:gd name="connsiteX54" fmla="*/ 181431 w 293273"/>
              <a:gd name="connsiteY54" fmla="*/ 93333 h 293272"/>
              <a:gd name="connsiteX55" fmla="*/ 176875 w 293273"/>
              <a:gd name="connsiteY55" fmla="*/ 97896 h 293272"/>
              <a:gd name="connsiteX56" fmla="*/ 172318 w 293273"/>
              <a:gd name="connsiteY56" fmla="*/ 93333 h 293272"/>
              <a:gd name="connsiteX57" fmla="*/ 172318 w 293273"/>
              <a:gd name="connsiteY57" fmla="*/ 74251 h 293272"/>
              <a:gd name="connsiteX58" fmla="*/ 62962 w 293273"/>
              <a:gd name="connsiteY58" fmla="*/ 74251 h 293272"/>
              <a:gd name="connsiteX59" fmla="*/ 62962 w 293273"/>
              <a:gd name="connsiteY59" fmla="*/ 93333 h 293272"/>
              <a:gd name="connsiteX60" fmla="*/ 58820 w 293273"/>
              <a:gd name="connsiteY60" fmla="*/ 97896 h 293272"/>
              <a:gd name="connsiteX61" fmla="*/ 54264 w 293273"/>
              <a:gd name="connsiteY61" fmla="*/ 93333 h 293272"/>
              <a:gd name="connsiteX62" fmla="*/ 54264 w 293273"/>
              <a:gd name="connsiteY62" fmla="*/ 74251 h 293272"/>
              <a:gd name="connsiteX63" fmla="*/ 117640 w 293273"/>
              <a:gd name="connsiteY63" fmla="*/ 8711 h 293272"/>
              <a:gd name="connsiteX64" fmla="*/ 62962 w 293273"/>
              <a:gd name="connsiteY64" fmla="*/ 63466 h 293272"/>
              <a:gd name="connsiteX65" fmla="*/ 62962 w 293273"/>
              <a:gd name="connsiteY65" fmla="*/ 65125 h 293272"/>
              <a:gd name="connsiteX66" fmla="*/ 172318 w 293273"/>
              <a:gd name="connsiteY66" fmla="*/ 65125 h 293272"/>
              <a:gd name="connsiteX67" fmla="*/ 172318 w 293273"/>
              <a:gd name="connsiteY67" fmla="*/ 63466 h 293272"/>
              <a:gd name="connsiteX68" fmla="*/ 117640 w 293273"/>
              <a:gd name="connsiteY68" fmla="*/ 8711 h 293272"/>
              <a:gd name="connsiteX69" fmla="*/ 117640 w 293273"/>
              <a:gd name="connsiteY69" fmla="*/ 0 h 293272"/>
              <a:gd name="connsiteX70" fmla="*/ 181431 w 293273"/>
              <a:gd name="connsiteY70" fmla="*/ 63466 h 293272"/>
              <a:gd name="connsiteX71" fmla="*/ 181431 w 293273"/>
              <a:gd name="connsiteY71" fmla="*/ 65125 h 293272"/>
              <a:gd name="connsiteX72" fmla="*/ 229482 w 293273"/>
              <a:gd name="connsiteY72" fmla="*/ 65125 h 293272"/>
              <a:gd name="connsiteX73" fmla="*/ 234038 w 293273"/>
              <a:gd name="connsiteY73" fmla="*/ 69688 h 293272"/>
              <a:gd name="connsiteX74" fmla="*/ 234038 w 293273"/>
              <a:gd name="connsiteY74" fmla="*/ 112829 h 293272"/>
              <a:gd name="connsiteX75" fmla="*/ 288716 w 293273"/>
              <a:gd name="connsiteY75" fmla="*/ 112829 h 293272"/>
              <a:gd name="connsiteX76" fmla="*/ 293273 w 293273"/>
              <a:gd name="connsiteY76" fmla="*/ 116977 h 293272"/>
              <a:gd name="connsiteX77" fmla="*/ 293273 w 293273"/>
              <a:gd name="connsiteY77" fmla="*/ 241421 h 293272"/>
              <a:gd name="connsiteX78" fmla="*/ 288716 w 293273"/>
              <a:gd name="connsiteY78" fmla="*/ 245984 h 293272"/>
              <a:gd name="connsiteX79" fmla="*/ 234038 w 293273"/>
              <a:gd name="connsiteY79" fmla="*/ 245984 h 293272"/>
              <a:gd name="connsiteX80" fmla="*/ 234038 w 293273"/>
              <a:gd name="connsiteY80" fmla="*/ 271287 h 293272"/>
              <a:gd name="connsiteX81" fmla="*/ 211670 w 293273"/>
              <a:gd name="connsiteY81" fmla="*/ 293272 h 293272"/>
              <a:gd name="connsiteX82" fmla="*/ 22368 w 293273"/>
              <a:gd name="connsiteY82" fmla="*/ 293272 h 293272"/>
              <a:gd name="connsiteX83" fmla="*/ 0 w 293273"/>
              <a:gd name="connsiteY83" fmla="*/ 271287 h 293272"/>
              <a:gd name="connsiteX84" fmla="*/ 0 w 293273"/>
              <a:gd name="connsiteY84" fmla="*/ 69688 h 293272"/>
              <a:gd name="connsiteX85" fmla="*/ 4556 w 293273"/>
              <a:gd name="connsiteY85" fmla="*/ 65125 h 293272"/>
              <a:gd name="connsiteX86" fmla="*/ 54264 w 293273"/>
              <a:gd name="connsiteY86" fmla="*/ 65125 h 293272"/>
              <a:gd name="connsiteX87" fmla="*/ 54264 w 293273"/>
              <a:gd name="connsiteY87" fmla="*/ 63466 h 293272"/>
              <a:gd name="connsiteX88" fmla="*/ 117640 w 293273"/>
              <a:gd name="connsiteY88" fmla="*/ 0 h 293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293273" h="293272">
                <a:moveTo>
                  <a:pt x="250616" y="193361"/>
                </a:moveTo>
                <a:cubicBezTo>
                  <a:pt x="245173" y="193361"/>
                  <a:pt x="240986" y="197548"/>
                  <a:pt x="240986" y="202991"/>
                </a:cubicBezTo>
                <a:cubicBezTo>
                  <a:pt x="240986" y="208434"/>
                  <a:pt x="245173" y="212620"/>
                  <a:pt x="250616" y="212620"/>
                </a:cubicBezTo>
                <a:cubicBezTo>
                  <a:pt x="256059" y="212620"/>
                  <a:pt x="260245" y="208434"/>
                  <a:pt x="260245" y="202991"/>
                </a:cubicBezTo>
                <a:cubicBezTo>
                  <a:pt x="260245" y="197548"/>
                  <a:pt x="256059" y="193361"/>
                  <a:pt x="250616" y="193361"/>
                </a:cubicBezTo>
                <a:close/>
                <a:moveTo>
                  <a:pt x="250616" y="184150"/>
                </a:moveTo>
                <a:cubicBezTo>
                  <a:pt x="260664" y="184150"/>
                  <a:pt x="269456" y="192524"/>
                  <a:pt x="269456" y="202991"/>
                </a:cubicBezTo>
                <a:cubicBezTo>
                  <a:pt x="269456" y="213458"/>
                  <a:pt x="260664" y="221831"/>
                  <a:pt x="250616" y="221831"/>
                </a:cubicBezTo>
                <a:cubicBezTo>
                  <a:pt x="240149" y="221831"/>
                  <a:pt x="231775" y="213458"/>
                  <a:pt x="231775" y="202991"/>
                </a:cubicBezTo>
                <a:cubicBezTo>
                  <a:pt x="231775" y="192524"/>
                  <a:pt x="240149" y="184150"/>
                  <a:pt x="250616" y="184150"/>
                </a:cubicBezTo>
                <a:close/>
                <a:moveTo>
                  <a:pt x="200413" y="145045"/>
                </a:moveTo>
                <a:cubicBezTo>
                  <a:pt x="195139" y="145045"/>
                  <a:pt x="191082" y="149101"/>
                  <a:pt x="191082" y="154375"/>
                </a:cubicBezTo>
                <a:cubicBezTo>
                  <a:pt x="191082" y="159649"/>
                  <a:pt x="195139" y="164112"/>
                  <a:pt x="200413" y="164112"/>
                </a:cubicBezTo>
                <a:cubicBezTo>
                  <a:pt x="205687" y="164112"/>
                  <a:pt x="210150" y="159649"/>
                  <a:pt x="210150" y="154375"/>
                </a:cubicBezTo>
                <a:cubicBezTo>
                  <a:pt x="210150" y="149101"/>
                  <a:pt x="205687" y="145045"/>
                  <a:pt x="200413" y="145045"/>
                </a:cubicBezTo>
                <a:close/>
                <a:moveTo>
                  <a:pt x="261144" y="137016"/>
                </a:moveTo>
                <a:cubicBezTo>
                  <a:pt x="263223" y="134937"/>
                  <a:pt x="265717" y="134937"/>
                  <a:pt x="267380" y="137016"/>
                </a:cubicBezTo>
                <a:cubicBezTo>
                  <a:pt x="269459" y="138679"/>
                  <a:pt x="269459" y="141590"/>
                  <a:pt x="267380" y="143253"/>
                </a:cubicBezTo>
                <a:lnTo>
                  <a:pt x="190462" y="220587"/>
                </a:lnTo>
                <a:cubicBezTo>
                  <a:pt x="189214" y="221419"/>
                  <a:pt x="188383" y="221834"/>
                  <a:pt x="187136" y="221834"/>
                </a:cubicBezTo>
                <a:cubicBezTo>
                  <a:pt x="185888" y="221834"/>
                  <a:pt x="185057" y="221419"/>
                  <a:pt x="183809" y="220587"/>
                </a:cubicBezTo>
                <a:cubicBezTo>
                  <a:pt x="182562" y="218508"/>
                  <a:pt x="182562" y="216013"/>
                  <a:pt x="183809" y="214350"/>
                </a:cubicBezTo>
                <a:close/>
                <a:moveTo>
                  <a:pt x="200413" y="136525"/>
                </a:moveTo>
                <a:cubicBezTo>
                  <a:pt x="210555" y="136525"/>
                  <a:pt x="218669" y="144639"/>
                  <a:pt x="218669" y="154375"/>
                </a:cubicBezTo>
                <a:cubicBezTo>
                  <a:pt x="218669" y="164518"/>
                  <a:pt x="210555" y="172631"/>
                  <a:pt x="200413" y="172631"/>
                </a:cubicBezTo>
                <a:cubicBezTo>
                  <a:pt x="190676" y="172631"/>
                  <a:pt x="182562" y="164518"/>
                  <a:pt x="182562" y="154375"/>
                </a:cubicBezTo>
                <a:cubicBezTo>
                  <a:pt x="182562" y="144639"/>
                  <a:pt x="190676" y="136525"/>
                  <a:pt x="200413" y="136525"/>
                </a:cubicBezTo>
                <a:close/>
                <a:moveTo>
                  <a:pt x="169005" y="121540"/>
                </a:moveTo>
                <a:lnTo>
                  <a:pt x="169005" y="257598"/>
                </a:lnTo>
                <a:lnTo>
                  <a:pt x="205042" y="237687"/>
                </a:lnTo>
                <a:cubicBezTo>
                  <a:pt x="205871" y="237273"/>
                  <a:pt x="206699" y="237273"/>
                  <a:pt x="207528" y="237273"/>
                </a:cubicBezTo>
                <a:lnTo>
                  <a:pt x="284160" y="237273"/>
                </a:lnTo>
                <a:lnTo>
                  <a:pt x="284160" y="121540"/>
                </a:lnTo>
                <a:close/>
                <a:moveTo>
                  <a:pt x="9113" y="74251"/>
                </a:moveTo>
                <a:lnTo>
                  <a:pt x="9113" y="237273"/>
                </a:lnTo>
                <a:lnTo>
                  <a:pt x="140837" y="237273"/>
                </a:lnTo>
                <a:cubicBezTo>
                  <a:pt x="142908" y="237273"/>
                  <a:pt x="145394" y="238932"/>
                  <a:pt x="145394" y="241421"/>
                </a:cubicBezTo>
                <a:cubicBezTo>
                  <a:pt x="145394" y="243910"/>
                  <a:pt x="142908" y="245984"/>
                  <a:pt x="140837" y="245984"/>
                </a:cubicBezTo>
                <a:lnTo>
                  <a:pt x="9113" y="245984"/>
                </a:lnTo>
                <a:lnTo>
                  <a:pt x="9113" y="271287"/>
                </a:lnTo>
                <a:cubicBezTo>
                  <a:pt x="9113" y="278754"/>
                  <a:pt x="14912" y="284561"/>
                  <a:pt x="22368" y="284561"/>
                </a:cubicBezTo>
                <a:lnTo>
                  <a:pt x="211670" y="284561"/>
                </a:lnTo>
                <a:cubicBezTo>
                  <a:pt x="219126" y="284561"/>
                  <a:pt x="225340" y="278754"/>
                  <a:pt x="225340" y="271287"/>
                </a:cubicBezTo>
                <a:lnTo>
                  <a:pt x="225340" y="245984"/>
                </a:lnTo>
                <a:lnTo>
                  <a:pt x="208771" y="245984"/>
                </a:lnTo>
                <a:lnTo>
                  <a:pt x="166519" y="269213"/>
                </a:lnTo>
                <a:cubicBezTo>
                  <a:pt x="166105" y="269213"/>
                  <a:pt x="165277" y="269628"/>
                  <a:pt x="164448" y="269628"/>
                </a:cubicBezTo>
                <a:cubicBezTo>
                  <a:pt x="163620" y="269628"/>
                  <a:pt x="162791" y="269213"/>
                  <a:pt x="161963" y="269213"/>
                </a:cubicBezTo>
                <a:cubicBezTo>
                  <a:pt x="160720" y="267969"/>
                  <a:pt x="159892" y="266724"/>
                  <a:pt x="159892" y="265065"/>
                </a:cubicBezTo>
                <a:lnTo>
                  <a:pt x="159892" y="116977"/>
                </a:lnTo>
                <a:cubicBezTo>
                  <a:pt x="159892" y="114488"/>
                  <a:pt x="161963" y="112829"/>
                  <a:pt x="164448" y="112829"/>
                </a:cubicBezTo>
                <a:lnTo>
                  <a:pt x="225340" y="112829"/>
                </a:lnTo>
                <a:lnTo>
                  <a:pt x="225340" y="74251"/>
                </a:lnTo>
                <a:lnTo>
                  <a:pt x="181431" y="74251"/>
                </a:lnTo>
                <a:lnTo>
                  <a:pt x="181431" y="93333"/>
                </a:lnTo>
                <a:cubicBezTo>
                  <a:pt x="181431" y="95821"/>
                  <a:pt x="179774" y="97896"/>
                  <a:pt x="176875" y="97896"/>
                </a:cubicBezTo>
                <a:cubicBezTo>
                  <a:pt x="174390" y="97896"/>
                  <a:pt x="172318" y="95821"/>
                  <a:pt x="172318" y="93333"/>
                </a:cubicBezTo>
                <a:lnTo>
                  <a:pt x="172318" y="74251"/>
                </a:lnTo>
                <a:lnTo>
                  <a:pt x="62962" y="74251"/>
                </a:lnTo>
                <a:lnTo>
                  <a:pt x="62962" y="93333"/>
                </a:lnTo>
                <a:cubicBezTo>
                  <a:pt x="62962" y="95821"/>
                  <a:pt x="61306" y="97896"/>
                  <a:pt x="58820" y="97896"/>
                </a:cubicBezTo>
                <a:cubicBezTo>
                  <a:pt x="56335" y="97896"/>
                  <a:pt x="54264" y="95821"/>
                  <a:pt x="54264" y="93333"/>
                </a:cubicBezTo>
                <a:lnTo>
                  <a:pt x="54264" y="74251"/>
                </a:lnTo>
                <a:close/>
                <a:moveTo>
                  <a:pt x="117640" y="8711"/>
                </a:moveTo>
                <a:cubicBezTo>
                  <a:pt x="87816" y="8711"/>
                  <a:pt x="62962" y="33600"/>
                  <a:pt x="62962" y="63466"/>
                </a:cubicBezTo>
                <a:lnTo>
                  <a:pt x="62962" y="65125"/>
                </a:lnTo>
                <a:lnTo>
                  <a:pt x="172318" y="65125"/>
                </a:lnTo>
                <a:lnTo>
                  <a:pt x="172318" y="63466"/>
                </a:lnTo>
                <a:cubicBezTo>
                  <a:pt x="172318" y="33600"/>
                  <a:pt x="147879" y="8711"/>
                  <a:pt x="117640" y="8711"/>
                </a:cubicBezTo>
                <a:close/>
                <a:moveTo>
                  <a:pt x="117640" y="0"/>
                </a:moveTo>
                <a:cubicBezTo>
                  <a:pt x="152850" y="0"/>
                  <a:pt x="181431" y="28622"/>
                  <a:pt x="181431" y="63466"/>
                </a:cubicBezTo>
                <a:lnTo>
                  <a:pt x="181431" y="65125"/>
                </a:lnTo>
                <a:lnTo>
                  <a:pt x="229482" y="65125"/>
                </a:lnTo>
                <a:cubicBezTo>
                  <a:pt x="231967" y="65125"/>
                  <a:pt x="234038" y="67200"/>
                  <a:pt x="234038" y="69688"/>
                </a:cubicBezTo>
                <a:lnTo>
                  <a:pt x="234038" y="112829"/>
                </a:lnTo>
                <a:lnTo>
                  <a:pt x="288716" y="112829"/>
                </a:lnTo>
                <a:cubicBezTo>
                  <a:pt x="291202" y="112829"/>
                  <a:pt x="293273" y="114488"/>
                  <a:pt x="293273" y="116977"/>
                </a:cubicBezTo>
                <a:lnTo>
                  <a:pt x="293273" y="241421"/>
                </a:lnTo>
                <a:cubicBezTo>
                  <a:pt x="293273" y="243910"/>
                  <a:pt x="291202" y="245984"/>
                  <a:pt x="288716" y="245984"/>
                </a:cubicBezTo>
                <a:lnTo>
                  <a:pt x="234038" y="245984"/>
                </a:lnTo>
                <a:lnTo>
                  <a:pt x="234038" y="271287"/>
                </a:lnTo>
                <a:cubicBezTo>
                  <a:pt x="234038" y="283317"/>
                  <a:pt x="224097" y="293272"/>
                  <a:pt x="211670" y="293272"/>
                </a:cubicBezTo>
                <a:lnTo>
                  <a:pt x="22368" y="293272"/>
                </a:lnTo>
                <a:cubicBezTo>
                  <a:pt x="9941" y="293272"/>
                  <a:pt x="0" y="283317"/>
                  <a:pt x="0" y="271287"/>
                </a:cubicBezTo>
                <a:lnTo>
                  <a:pt x="0" y="69688"/>
                </a:lnTo>
                <a:cubicBezTo>
                  <a:pt x="0" y="67200"/>
                  <a:pt x="2485" y="65125"/>
                  <a:pt x="4556" y="65125"/>
                </a:cubicBezTo>
                <a:lnTo>
                  <a:pt x="54264" y="65125"/>
                </a:lnTo>
                <a:lnTo>
                  <a:pt x="54264" y="63466"/>
                </a:lnTo>
                <a:cubicBezTo>
                  <a:pt x="54264" y="28622"/>
                  <a:pt x="82845" y="0"/>
                  <a:pt x="1176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Nunito Sans ExtraLight" pitchFamily="2" charset="77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018800F4-F6B5-CE49-9994-21DA1BFF505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192965">
            <a:off x="18644768" y="4959961"/>
            <a:ext cx="1266236" cy="1273051"/>
          </a:xfrm>
          <a:custGeom>
            <a:avLst/>
            <a:gdLst>
              <a:gd name="connsiteX0" fmla="*/ 33374 w 294863"/>
              <a:gd name="connsiteY0" fmla="*/ 174486 h 296450"/>
              <a:gd name="connsiteX1" fmla="*/ 33374 w 294863"/>
              <a:gd name="connsiteY1" fmla="*/ 277018 h 296450"/>
              <a:gd name="connsiteX2" fmla="*/ 44086 w 294863"/>
              <a:gd name="connsiteY2" fmla="*/ 287768 h 296450"/>
              <a:gd name="connsiteX3" fmla="*/ 54799 w 294863"/>
              <a:gd name="connsiteY3" fmla="*/ 277018 h 296450"/>
              <a:gd name="connsiteX4" fmla="*/ 54799 w 294863"/>
              <a:gd name="connsiteY4" fmla="*/ 190197 h 296450"/>
              <a:gd name="connsiteX5" fmla="*/ 59331 w 294863"/>
              <a:gd name="connsiteY5" fmla="*/ 185649 h 296450"/>
              <a:gd name="connsiteX6" fmla="*/ 63863 w 294863"/>
              <a:gd name="connsiteY6" fmla="*/ 190197 h 296450"/>
              <a:gd name="connsiteX7" fmla="*/ 63863 w 294863"/>
              <a:gd name="connsiteY7" fmla="*/ 277018 h 296450"/>
              <a:gd name="connsiteX8" fmla="*/ 74988 w 294863"/>
              <a:gd name="connsiteY8" fmla="*/ 287768 h 296450"/>
              <a:gd name="connsiteX9" fmla="*/ 85701 w 294863"/>
              <a:gd name="connsiteY9" fmla="*/ 277018 h 296450"/>
              <a:gd name="connsiteX10" fmla="*/ 85701 w 294863"/>
              <a:gd name="connsiteY10" fmla="*/ 174486 h 296450"/>
              <a:gd name="connsiteX11" fmla="*/ 188754 w 294863"/>
              <a:gd name="connsiteY11" fmla="*/ 168275 h 296450"/>
              <a:gd name="connsiteX12" fmla="*/ 225166 w 294863"/>
              <a:gd name="connsiteY12" fmla="*/ 168275 h 296450"/>
              <a:gd name="connsiteX13" fmla="*/ 229770 w 294863"/>
              <a:gd name="connsiteY13" fmla="*/ 172831 h 296450"/>
              <a:gd name="connsiteX14" fmla="*/ 225166 w 294863"/>
              <a:gd name="connsiteY14" fmla="*/ 177386 h 296450"/>
              <a:gd name="connsiteX15" fmla="*/ 188754 w 294863"/>
              <a:gd name="connsiteY15" fmla="*/ 177386 h 296450"/>
              <a:gd name="connsiteX16" fmla="*/ 184150 w 294863"/>
              <a:gd name="connsiteY16" fmla="*/ 172831 h 296450"/>
              <a:gd name="connsiteX17" fmla="*/ 188754 w 294863"/>
              <a:gd name="connsiteY17" fmla="*/ 168275 h 296450"/>
              <a:gd name="connsiteX18" fmla="*/ 58530 w 294863"/>
              <a:gd name="connsiteY18" fmla="*/ 138113 h 296450"/>
              <a:gd name="connsiteX19" fmla="*/ 63086 w 294863"/>
              <a:gd name="connsiteY19" fmla="*/ 142770 h 296450"/>
              <a:gd name="connsiteX20" fmla="*/ 63086 w 294863"/>
              <a:gd name="connsiteY20" fmla="*/ 145733 h 296450"/>
              <a:gd name="connsiteX21" fmla="*/ 58530 w 294863"/>
              <a:gd name="connsiteY21" fmla="*/ 150390 h 296450"/>
              <a:gd name="connsiteX22" fmla="*/ 53975 w 294863"/>
              <a:gd name="connsiteY22" fmla="*/ 145733 h 296450"/>
              <a:gd name="connsiteX23" fmla="*/ 53975 w 294863"/>
              <a:gd name="connsiteY23" fmla="*/ 142770 h 296450"/>
              <a:gd name="connsiteX24" fmla="*/ 58530 w 294863"/>
              <a:gd name="connsiteY24" fmla="*/ 138113 h 296450"/>
              <a:gd name="connsiteX25" fmla="*/ 58530 w 294863"/>
              <a:gd name="connsiteY25" fmla="*/ 111125 h 296450"/>
              <a:gd name="connsiteX26" fmla="*/ 63086 w 294863"/>
              <a:gd name="connsiteY26" fmla="*/ 115603 h 296450"/>
              <a:gd name="connsiteX27" fmla="*/ 63086 w 294863"/>
              <a:gd name="connsiteY27" fmla="*/ 122523 h 296450"/>
              <a:gd name="connsiteX28" fmla="*/ 58530 w 294863"/>
              <a:gd name="connsiteY28" fmla="*/ 126593 h 296450"/>
              <a:gd name="connsiteX29" fmla="*/ 53975 w 294863"/>
              <a:gd name="connsiteY29" fmla="*/ 122523 h 296450"/>
              <a:gd name="connsiteX30" fmla="*/ 53975 w 294863"/>
              <a:gd name="connsiteY30" fmla="*/ 115603 h 296450"/>
              <a:gd name="connsiteX31" fmla="*/ 58530 w 294863"/>
              <a:gd name="connsiteY31" fmla="*/ 111125 h 296450"/>
              <a:gd name="connsiteX32" fmla="*/ 58530 w 294863"/>
              <a:gd name="connsiteY32" fmla="*/ 84138 h 296450"/>
              <a:gd name="connsiteX33" fmla="*/ 63086 w 294863"/>
              <a:gd name="connsiteY33" fmla="*/ 88734 h 296450"/>
              <a:gd name="connsiteX34" fmla="*/ 63086 w 294863"/>
              <a:gd name="connsiteY34" fmla="*/ 95418 h 296450"/>
              <a:gd name="connsiteX35" fmla="*/ 58530 w 294863"/>
              <a:gd name="connsiteY35" fmla="*/ 99595 h 296450"/>
              <a:gd name="connsiteX36" fmla="*/ 53975 w 294863"/>
              <a:gd name="connsiteY36" fmla="*/ 95418 h 296450"/>
              <a:gd name="connsiteX37" fmla="*/ 53975 w 294863"/>
              <a:gd name="connsiteY37" fmla="*/ 88734 h 296450"/>
              <a:gd name="connsiteX38" fmla="*/ 58530 w 294863"/>
              <a:gd name="connsiteY38" fmla="*/ 84138 h 296450"/>
              <a:gd name="connsiteX39" fmla="*/ 242455 w 294863"/>
              <a:gd name="connsiteY39" fmla="*/ 79375 h 296450"/>
              <a:gd name="connsiteX40" fmla="*/ 247217 w 294863"/>
              <a:gd name="connsiteY40" fmla="*/ 83506 h 296450"/>
              <a:gd name="connsiteX41" fmla="*/ 247217 w 294863"/>
              <a:gd name="connsiteY41" fmla="*/ 155381 h 296450"/>
              <a:gd name="connsiteX42" fmla="*/ 242455 w 294863"/>
              <a:gd name="connsiteY42" fmla="*/ 159925 h 296450"/>
              <a:gd name="connsiteX43" fmla="*/ 238125 w 294863"/>
              <a:gd name="connsiteY43" fmla="*/ 155381 h 296450"/>
              <a:gd name="connsiteX44" fmla="*/ 238125 w 294863"/>
              <a:gd name="connsiteY44" fmla="*/ 83506 h 296450"/>
              <a:gd name="connsiteX45" fmla="*/ 242455 w 294863"/>
              <a:gd name="connsiteY45" fmla="*/ 79375 h 296450"/>
              <a:gd name="connsiteX46" fmla="*/ 171243 w 294863"/>
              <a:gd name="connsiteY46" fmla="*/ 79375 h 296450"/>
              <a:gd name="connsiteX47" fmla="*/ 175799 w 294863"/>
              <a:gd name="connsiteY47" fmla="*/ 83506 h 296450"/>
              <a:gd name="connsiteX48" fmla="*/ 175799 w 294863"/>
              <a:gd name="connsiteY48" fmla="*/ 155381 h 296450"/>
              <a:gd name="connsiteX49" fmla="*/ 171243 w 294863"/>
              <a:gd name="connsiteY49" fmla="*/ 159925 h 296450"/>
              <a:gd name="connsiteX50" fmla="*/ 166688 w 294863"/>
              <a:gd name="connsiteY50" fmla="*/ 155381 h 296450"/>
              <a:gd name="connsiteX51" fmla="*/ 166688 w 294863"/>
              <a:gd name="connsiteY51" fmla="*/ 83506 h 296450"/>
              <a:gd name="connsiteX52" fmla="*/ 171243 w 294863"/>
              <a:gd name="connsiteY52" fmla="*/ 79375 h 296450"/>
              <a:gd name="connsiteX53" fmla="*/ 188754 w 294863"/>
              <a:gd name="connsiteY53" fmla="*/ 60325 h 296450"/>
              <a:gd name="connsiteX54" fmla="*/ 225166 w 294863"/>
              <a:gd name="connsiteY54" fmla="*/ 60325 h 296450"/>
              <a:gd name="connsiteX55" fmla="*/ 229770 w 294863"/>
              <a:gd name="connsiteY55" fmla="*/ 64881 h 296450"/>
              <a:gd name="connsiteX56" fmla="*/ 225166 w 294863"/>
              <a:gd name="connsiteY56" fmla="*/ 69436 h 296450"/>
              <a:gd name="connsiteX57" fmla="*/ 188754 w 294863"/>
              <a:gd name="connsiteY57" fmla="*/ 69436 h 296450"/>
              <a:gd name="connsiteX58" fmla="*/ 184150 w 294863"/>
              <a:gd name="connsiteY58" fmla="*/ 64881 h 296450"/>
              <a:gd name="connsiteX59" fmla="*/ 188754 w 294863"/>
              <a:gd name="connsiteY59" fmla="*/ 60325 h 296450"/>
              <a:gd name="connsiteX60" fmla="*/ 176837 w 294863"/>
              <a:gd name="connsiteY60" fmla="*/ 23813 h 296450"/>
              <a:gd name="connsiteX61" fmla="*/ 290736 w 294863"/>
              <a:gd name="connsiteY61" fmla="*/ 23813 h 296450"/>
              <a:gd name="connsiteX62" fmla="*/ 294863 w 294863"/>
              <a:gd name="connsiteY62" fmla="*/ 28364 h 296450"/>
              <a:gd name="connsiteX63" fmla="*/ 290736 w 294863"/>
              <a:gd name="connsiteY63" fmla="*/ 32915 h 296450"/>
              <a:gd name="connsiteX64" fmla="*/ 283308 w 294863"/>
              <a:gd name="connsiteY64" fmla="*/ 32915 h 296450"/>
              <a:gd name="connsiteX65" fmla="*/ 283308 w 294863"/>
              <a:gd name="connsiteY65" fmla="*/ 203778 h 296450"/>
              <a:gd name="connsiteX66" fmla="*/ 290736 w 294863"/>
              <a:gd name="connsiteY66" fmla="*/ 203778 h 296450"/>
              <a:gd name="connsiteX67" fmla="*/ 294863 w 294863"/>
              <a:gd name="connsiteY67" fmla="*/ 208329 h 296450"/>
              <a:gd name="connsiteX68" fmla="*/ 290736 w 294863"/>
              <a:gd name="connsiteY68" fmla="*/ 212880 h 296450"/>
              <a:gd name="connsiteX69" fmla="*/ 237088 w 294863"/>
              <a:gd name="connsiteY69" fmla="*/ 212880 h 296450"/>
              <a:gd name="connsiteX70" fmla="*/ 264737 w 294863"/>
              <a:gd name="connsiteY70" fmla="*/ 290657 h 296450"/>
              <a:gd name="connsiteX71" fmla="*/ 261849 w 294863"/>
              <a:gd name="connsiteY71" fmla="*/ 296449 h 296450"/>
              <a:gd name="connsiteX72" fmla="*/ 260611 w 294863"/>
              <a:gd name="connsiteY72" fmla="*/ 296449 h 296450"/>
              <a:gd name="connsiteX73" fmla="*/ 256484 w 294863"/>
              <a:gd name="connsiteY73" fmla="*/ 293553 h 296450"/>
              <a:gd name="connsiteX74" fmla="*/ 227597 w 294863"/>
              <a:gd name="connsiteY74" fmla="*/ 212880 h 296450"/>
              <a:gd name="connsiteX75" fmla="*/ 211502 w 294863"/>
              <a:gd name="connsiteY75" fmla="*/ 212880 h 296450"/>
              <a:gd name="connsiteX76" fmla="*/ 211502 w 294863"/>
              <a:gd name="connsiteY76" fmla="*/ 291899 h 296450"/>
              <a:gd name="connsiteX77" fmla="*/ 206550 w 294863"/>
              <a:gd name="connsiteY77" fmla="*/ 296449 h 296450"/>
              <a:gd name="connsiteX78" fmla="*/ 202423 w 294863"/>
              <a:gd name="connsiteY78" fmla="*/ 291899 h 296450"/>
              <a:gd name="connsiteX79" fmla="*/ 202423 w 294863"/>
              <a:gd name="connsiteY79" fmla="*/ 212880 h 296450"/>
              <a:gd name="connsiteX80" fmla="*/ 186329 w 294863"/>
              <a:gd name="connsiteY80" fmla="*/ 212880 h 296450"/>
              <a:gd name="connsiteX81" fmla="*/ 157441 w 294863"/>
              <a:gd name="connsiteY81" fmla="*/ 293553 h 296450"/>
              <a:gd name="connsiteX82" fmla="*/ 152902 w 294863"/>
              <a:gd name="connsiteY82" fmla="*/ 296449 h 296450"/>
              <a:gd name="connsiteX83" fmla="*/ 151251 w 294863"/>
              <a:gd name="connsiteY83" fmla="*/ 296449 h 296450"/>
              <a:gd name="connsiteX84" fmla="*/ 148775 w 294863"/>
              <a:gd name="connsiteY84" fmla="*/ 290657 h 296450"/>
              <a:gd name="connsiteX85" fmla="*/ 176425 w 294863"/>
              <a:gd name="connsiteY85" fmla="*/ 212880 h 296450"/>
              <a:gd name="connsiteX86" fmla="*/ 123602 w 294863"/>
              <a:gd name="connsiteY86" fmla="*/ 212880 h 296450"/>
              <a:gd name="connsiteX87" fmla="*/ 119063 w 294863"/>
              <a:gd name="connsiteY87" fmla="*/ 208329 h 296450"/>
              <a:gd name="connsiteX88" fmla="*/ 123602 w 294863"/>
              <a:gd name="connsiteY88" fmla="*/ 203778 h 296450"/>
              <a:gd name="connsiteX89" fmla="*/ 131030 w 294863"/>
              <a:gd name="connsiteY89" fmla="*/ 203778 h 296450"/>
              <a:gd name="connsiteX90" fmla="*/ 131030 w 294863"/>
              <a:gd name="connsiteY90" fmla="*/ 82147 h 296450"/>
              <a:gd name="connsiteX91" fmla="*/ 134744 w 294863"/>
              <a:gd name="connsiteY91" fmla="*/ 78009 h 296450"/>
              <a:gd name="connsiteX92" fmla="*/ 139696 w 294863"/>
              <a:gd name="connsiteY92" fmla="*/ 82147 h 296450"/>
              <a:gd name="connsiteX93" fmla="*/ 139696 w 294863"/>
              <a:gd name="connsiteY93" fmla="*/ 203778 h 296450"/>
              <a:gd name="connsiteX94" fmla="*/ 274229 w 294863"/>
              <a:gd name="connsiteY94" fmla="*/ 203778 h 296450"/>
              <a:gd name="connsiteX95" fmla="*/ 274229 w 294863"/>
              <a:gd name="connsiteY95" fmla="*/ 32915 h 296450"/>
              <a:gd name="connsiteX96" fmla="*/ 176837 w 294863"/>
              <a:gd name="connsiteY96" fmla="*/ 32915 h 296450"/>
              <a:gd name="connsiteX97" fmla="*/ 172298 w 294863"/>
              <a:gd name="connsiteY97" fmla="*/ 28364 h 296450"/>
              <a:gd name="connsiteX98" fmla="*/ 176837 w 294863"/>
              <a:gd name="connsiteY98" fmla="*/ 23813 h 296450"/>
              <a:gd name="connsiteX99" fmla="*/ 139676 w 294863"/>
              <a:gd name="connsiteY99" fmla="*/ 22341 h 296450"/>
              <a:gd name="connsiteX100" fmla="*/ 100533 w 294863"/>
              <a:gd name="connsiteY100" fmla="*/ 62031 h 296450"/>
              <a:gd name="connsiteX101" fmla="*/ 79520 w 294863"/>
              <a:gd name="connsiteY101" fmla="*/ 70714 h 296450"/>
              <a:gd name="connsiteX102" fmla="*/ 63451 w 294863"/>
              <a:gd name="connsiteY102" fmla="*/ 70714 h 296450"/>
              <a:gd name="connsiteX103" fmla="*/ 59331 w 294863"/>
              <a:gd name="connsiteY103" fmla="*/ 73608 h 296450"/>
              <a:gd name="connsiteX104" fmla="*/ 55211 w 294863"/>
              <a:gd name="connsiteY104" fmla="*/ 70714 h 296450"/>
              <a:gd name="connsiteX105" fmla="*/ 28429 w 294863"/>
              <a:gd name="connsiteY105" fmla="*/ 70714 h 296450"/>
              <a:gd name="connsiteX106" fmla="*/ 9064 w 294863"/>
              <a:gd name="connsiteY106" fmla="*/ 90559 h 296450"/>
              <a:gd name="connsiteX107" fmla="*/ 9064 w 294863"/>
              <a:gd name="connsiteY107" fmla="*/ 171179 h 296450"/>
              <a:gd name="connsiteX108" fmla="*/ 16481 w 294863"/>
              <a:gd name="connsiteY108" fmla="*/ 179034 h 296450"/>
              <a:gd name="connsiteX109" fmla="*/ 24309 w 294863"/>
              <a:gd name="connsiteY109" fmla="*/ 171179 h 296450"/>
              <a:gd name="connsiteX110" fmla="*/ 24309 w 294863"/>
              <a:gd name="connsiteY110" fmla="*/ 94693 h 296450"/>
              <a:gd name="connsiteX111" fmla="*/ 28429 w 294863"/>
              <a:gd name="connsiteY111" fmla="*/ 90145 h 296450"/>
              <a:gd name="connsiteX112" fmla="*/ 33374 w 294863"/>
              <a:gd name="connsiteY112" fmla="*/ 94693 h 296450"/>
              <a:gd name="connsiteX113" fmla="*/ 33374 w 294863"/>
              <a:gd name="connsiteY113" fmla="*/ 165390 h 296450"/>
              <a:gd name="connsiteX114" fmla="*/ 85701 w 294863"/>
              <a:gd name="connsiteY114" fmla="*/ 165390 h 296450"/>
              <a:gd name="connsiteX115" fmla="*/ 85701 w 294863"/>
              <a:gd name="connsiteY115" fmla="*/ 109577 h 296450"/>
              <a:gd name="connsiteX116" fmla="*/ 93117 w 294863"/>
              <a:gd name="connsiteY116" fmla="*/ 91385 h 296450"/>
              <a:gd name="connsiteX117" fmla="*/ 150388 w 294863"/>
              <a:gd name="connsiteY117" fmla="*/ 33091 h 296450"/>
              <a:gd name="connsiteX118" fmla="*/ 152448 w 294863"/>
              <a:gd name="connsiteY118" fmla="*/ 27716 h 296450"/>
              <a:gd name="connsiteX119" fmla="*/ 150388 w 294863"/>
              <a:gd name="connsiteY119" fmla="*/ 22341 h 296450"/>
              <a:gd name="connsiteX120" fmla="*/ 139676 w 294863"/>
              <a:gd name="connsiteY120" fmla="*/ 22341 h 296450"/>
              <a:gd name="connsiteX121" fmla="*/ 144877 w 294863"/>
              <a:gd name="connsiteY121" fmla="*/ 11075 h 296450"/>
              <a:gd name="connsiteX122" fmla="*/ 156568 w 294863"/>
              <a:gd name="connsiteY122" fmla="*/ 15726 h 296450"/>
              <a:gd name="connsiteX123" fmla="*/ 161513 w 294863"/>
              <a:gd name="connsiteY123" fmla="*/ 27716 h 296450"/>
              <a:gd name="connsiteX124" fmla="*/ 156568 w 294863"/>
              <a:gd name="connsiteY124" fmla="*/ 39706 h 296450"/>
              <a:gd name="connsiteX125" fmla="*/ 99297 w 294863"/>
              <a:gd name="connsiteY125" fmla="*/ 97587 h 296450"/>
              <a:gd name="connsiteX126" fmla="*/ 94765 w 294863"/>
              <a:gd name="connsiteY126" fmla="*/ 109577 h 296450"/>
              <a:gd name="connsiteX127" fmla="*/ 94765 w 294863"/>
              <a:gd name="connsiteY127" fmla="*/ 277018 h 296450"/>
              <a:gd name="connsiteX128" fmla="*/ 74988 w 294863"/>
              <a:gd name="connsiteY128" fmla="*/ 296450 h 296450"/>
              <a:gd name="connsiteX129" fmla="*/ 59331 w 294863"/>
              <a:gd name="connsiteY129" fmla="*/ 289421 h 296450"/>
              <a:gd name="connsiteX130" fmla="*/ 44086 w 294863"/>
              <a:gd name="connsiteY130" fmla="*/ 296450 h 296450"/>
              <a:gd name="connsiteX131" fmla="*/ 24309 w 294863"/>
              <a:gd name="connsiteY131" fmla="*/ 277018 h 296450"/>
              <a:gd name="connsiteX132" fmla="*/ 24309 w 294863"/>
              <a:gd name="connsiteY132" fmla="*/ 186062 h 296450"/>
              <a:gd name="connsiteX133" fmla="*/ 16481 w 294863"/>
              <a:gd name="connsiteY133" fmla="*/ 187716 h 296450"/>
              <a:gd name="connsiteX134" fmla="*/ 0 w 294863"/>
              <a:gd name="connsiteY134" fmla="*/ 171179 h 296450"/>
              <a:gd name="connsiteX135" fmla="*/ 0 w 294863"/>
              <a:gd name="connsiteY135" fmla="*/ 90559 h 296450"/>
              <a:gd name="connsiteX136" fmla="*/ 28429 w 294863"/>
              <a:gd name="connsiteY136" fmla="*/ 61618 h 296450"/>
              <a:gd name="connsiteX137" fmla="*/ 79520 w 294863"/>
              <a:gd name="connsiteY137" fmla="*/ 61618 h 296450"/>
              <a:gd name="connsiteX138" fmla="*/ 93941 w 294863"/>
              <a:gd name="connsiteY138" fmla="*/ 55416 h 296450"/>
              <a:gd name="connsiteX139" fmla="*/ 133495 w 294863"/>
              <a:gd name="connsiteY139" fmla="*/ 15726 h 296450"/>
              <a:gd name="connsiteX140" fmla="*/ 144877 w 294863"/>
              <a:gd name="connsiteY140" fmla="*/ 11075 h 296450"/>
              <a:gd name="connsiteX141" fmla="*/ 56947 w 294863"/>
              <a:gd name="connsiteY141" fmla="*/ 9147 h 296450"/>
              <a:gd name="connsiteX142" fmla="*/ 40284 w 294863"/>
              <a:gd name="connsiteY142" fmla="*/ 26194 h 296450"/>
              <a:gd name="connsiteX143" fmla="*/ 56947 w 294863"/>
              <a:gd name="connsiteY143" fmla="*/ 42825 h 296450"/>
              <a:gd name="connsiteX144" fmla="*/ 73203 w 294863"/>
              <a:gd name="connsiteY144" fmla="*/ 26194 h 296450"/>
              <a:gd name="connsiteX145" fmla="*/ 56947 w 294863"/>
              <a:gd name="connsiteY145" fmla="*/ 9147 h 296450"/>
              <a:gd name="connsiteX146" fmla="*/ 56947 w 294863"/>
              <a:gd name="connsiteY146" fmla="*/ 0 h 296450"/>
              <a:gd name="connsiteX147" fmla="*/ 82143 w 294863"/>
              <a:gd name="connsiteY147" fmla="*/ 26194 h 296450"/>
              <a:gd name="connsiteX148" fmla="*/ 56947 w 294863"/>
              <a:gd name="connsiteY148" fmla="*/ 51972 h 296450"/>
              <a:gd name="connsiteX149" fmla="*/ 31750 w 294863"/>
              <a:gd name="connsiteY149" fmla="*/ 26194 h 296450"/>
              <a:gd name="connsiteX150" fmla="*/ 56947 w 294863"/>
              <a:gd name="connsiteY150" fmla="*/ 0 h 29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294863" h="296450">
                <a:moveTo>
                  <a:pt x="33374" y="174486"/>
                </a:moveTo>
                <a:lnTo>
                  <a:pt x="33374" y="277018"/>
                </a:lnTo>
                <a:cubicBezTo>
                  <a:pt x="33374" y="282806"/>
                  <a:pt x="37906" y="287768"/>
                  <a:pt x="44086" y="287768"/>
                </a:cubicBezTo>
                <a:cubicBezTo>
                  <a:pt x="50267" y="287768"/>
                  <a:pt x="54799" y="282806"/>
                  <a:pt x="54799" y="277018"/>
                </a:cubicBezTo>
                <a:lnTo>
                  <a:pt x="54799" y="190197"/>
                </a:lnTo>
                <a:cubicBezTo>
                  <a:pt x="54799" y="187716"/>
                  <a:pt x="56859" y="185649"/>
                  <a:pt x="59331" y="185649"/>
                </a:cubicBezTo>
                <a:cubicBezTo>
                  <a:pt x="61803" y="185649"/>
                  <a:pt x="63863" y="187716"/>
                  <a:pt x="63863" y="190197"/>
                </a:cubicBezTo>
                <a:lnTo>
                  <a:pt x="63863" y="277018"/>
                </a:lnTo>
                <a:cubicBezTo>
                  <a:pt x="63863" y="282806"/>
                  <a:pt x="68808" y="287768"/>
                  <a:pt x="74988" y="287768"/>
                </a:cubicBezTo>
                <a:cubicBezTo>
                  <a:pt x="80756" y="287768"/>
                  <a:pt x="85701" y="282806"/>
                  <a:pt x="85701" y="277018"/>
                </a:cubicBezTo>
                <a:lnTo>
                  <a:pt x="85701" y="174486"/>
                </a:lnTo>
                <a:close/>
                <a:moveTo>
                  <a:pt x="188754" y="168275"/>
                </a:moveTo>
                <a:lnTo>
                  <a:pt x="225166" y="168275"/>
                </a:lnTo>
                <a:cubicBezTo>
                  <a:pt x="227677" y="168275"/>
                  <a:pt x="229770" y="170346"/>
                  <a:pt x="229770" y="172831"/>
                </a:cubicBezTo>
                <a:cubicBezTo>
                  <a:pt x="229770" y="175315"/>
                  <a:pt x="227677" y="177386"/>
                  <a:pt x="225166" y="177386"/>
                </a:cubicBezTo>
                <a:lnTo>
                  <a:pt x="188754" y="177386"/>
                </a:lnTo>
                <a:cubicBezTo>
                  <a:pt x="186243" y="177386"/>
                  <a:pt x="184150" y="175315"/>
                  <a:pt x="184150" y="172831"/>
                </a:cubicBezTo>
                <a:cubicBezTo>
                  <a:pt x="184150" y="170346"/>
                  <a:pt x="186243" y="168275"/>
                  <a:pt x="188754" y="168275"/>
                </a:cubicBezTo>
                <a:close/>
                <a:moveTo>
                  <a:pt x="58530" y="138113"/>
                </a:moveTo>
                <a:cubicBezTo>
                  <a:pt x="61015" y="138113"/>
                  <a:pt x="63086" y="140230"/>
                  <a:pt x="63086" y="142770"/>
                </a:cubicBezTo>
                <a:lnTo>
                  <a:pt x="63086" y="145733"/>
                </a:lnTo>
                <a:cubicBezTo>
                  <a:pt x="63086" y="148273"/>
                  <a:pt x="61015" y="150390"/>
                  <a:pt x="58530" y="150390"/>
                </a:cubicBezTo>
                <a:cubicBezTo>
                  <a:pt x="56045" y="150390"/>
                  <a:pt x="53975" y="148273"/>
                  <a:pt x="53975" y="145733"/>
                </a:cubicBezTo>
                <a:lnTo>
                  <a:pt x="53975" y="142770"/>
                </a:lnTo>
                <a:cubicBezTo>
                  <a:pt x="53975" y="140230"/>
                  <a:pt x="56045" y="138113"/>
                  <a:pt x="58530" y="138113"/>
                </a:cubicBezTo>
                <a:close/>
                <a:moveTo>
                  <a:pt x="58530" y="111125"/>
                </a:moveTo>
                <a:cubicBezTo>
                  <a:pt x="61015" y="111125"/>
                  <a:pt x="63086" y="113160"/>
                  <a:pt x="63086" y="115603"/>
                </a:cubicBezTo>
                <a:lnTo>
                  <a:pt x="63086" y="122523"/>
                </a:lnTo>
                <a:cubicBezTo>
                  <a:pt x="63086" y="124558"/>
                  <a:pt x="61015" y="126593"/>
                  <a:pt x="58530" y="126593"/>
                </a:cubicBezTo>
                <a:cubicBezTo>
                  <a:pt x="56045" y="126593"/>
                  <a:pt x="53975" y="124558"/>
                  <a:pt x="53975" y="122523"/>
                </a:cubicBezTo>
                <a:lnTo>
                  <a:pt x="53975" y="115603"/>
                </a:lnTo>
                <a:cubicBezTo>
                  <a:pt x="53975" y="113160"/>
                  <a:pt x="56045" y="111125"/>
                  <a:pt x="58530" y="111125"/>
                </a:cubicBezTo>
                <a:close/>
                <a:moveTo>
                  <a:pt x="58530" y="84138"/>
                </a:moveTo>
                <a:cubicBezTo>
                  <a:pt x="61015" y="84138"/>
                  <a:pt x="63086" y="86227"/>
                  <a:pt x="63086" y="88734"/>
                </a:cubicBezTo>
                <a:lnTo>
                  <a:pt x="63086" y="95418"/>
                </a:lnTo>
                <a:cubicBezTo>
                  <a:pt x="63086" y="97924"/>
                  <a:pt x="61015" y="99595"/>
                  <a:pt x="58530" y="99595"/>
                </a:cubicBezTo>
                <a:cubicBezTo>
                  <a:pt x="56045" y="99595"/>
                  <a:pt x="53975" y="97924"/>
                  <a:pt x="53975" y="95418"/>
                </a:cubicBezTo>
                <a:lnTo>
                  <a:pt x="53975" y="88734"/>
                </a:lnTo>
                <a:cubicBezTo>
                  <a:pt x="53975" y="86227"/>
                  <a:pt x="56045" y="84138"/>
                  <a:pt x="58530" y="84138"/>
                </a:cubicBezTo>
                <a:close/>
                <a:moveTo>
                  <a:pt x="242455" y="79375"/>
                </a:moveTo>
                <a:cubicBezTo>
                  <a:pt x="245053" y="79375"/>
                  <a:pt x="247217" y="81027"/>
                  <a:pt x="247217" y="83506"/>
                </a:cubicBezTo>
                <a:lnTo>
                  <a:pt x="247217" y="155381"/>
                </a:lnTo>
                <a:cubicBezTo>
                  <a:pt x="247217" y="157860"/>
                  <a:pt x="245053" y="159925"/>
                  <a:pt x="242455" y="159925"/>
                </a:cubicBezTo>
                <a:cubicBezTo>
                  <a:pt x="240290" y="159925"/>
                  <a:pt x="238125" y="157860"/>
                  <a:pt x="238125" y="155381"/>
                </a:cubicBezTo>
                <a:lnTo>
                  <a:pt x="238125" y="83506"/>
                </a:lnTo>
                <a:cubicBezTo>
                  <a:pt x="238125" y="81027"/>
                  <a:pt x="240290" y="79375"/>
                  <a:pt x="242455" y="79375"/>
                </a:cubicBezTo>
                <a:close/>
                <a:moveTo>
                  <a:pt x="171243" y="79375"/>
                </a:moveTo>
                <a:cubicBezTo>
                  <a:pt x="173314" y="79375"/>
                  <a:pt x="175799" y="81027"/>
                  <a:pt x="175799" y="83506"/>
                </a:cubicBezTo>
                <a:lnTo>
                  <a:pt x="175799" y="155381"/>
                </a:lnTo>
                <a:cubicBezTo>
                  <a:pt x="175799" y="157860"/>
                  <a:pt x="173314" y="159925"/>
                  <a:pt x="171243" y="159925"/>
                </a:cubicBezTo>
                <a:cubicBezTo>
                  <a:pt x="168758" y="159925"/>
                  <a:pt x="166688" y="157860"/>
                  <a:pt x="166688" y="155381"/>
                </a:cubicBezTo>
                <a:lnTo>
                  <a:pt x="166688" y="83506"/>
                </a:lnTo>
                <a:cubicBezTo>
                  <a:pt x="166688" y="81027"/>
                  <a:pt x="168758" y="79375"/>
                  <a:pt x="171243" y="79375"/>
                </a:cubicBezTo>
                <a:close/>
                <a:moveTo>
                  <a:pt x="188754" y="60325"/>
                </a:moveTo>
                <a:lnTo>
                  <a:pt x="225166" y="60325"/>
                </a:lnTo>
                <a:cubicBezTo>
                  <a:pt x="227677" y="60325"/>
                  <a:pt x="229770" y="62396"/>
                  <a:pt x="229770" y="64881"/>
                </a:cubicBezTo>
                <a:cubicBezTo>
                  <a:pt x="229770" y="67365"/>
                  <a:pt x="227677" y="69436"/>
                  <a:pt x="225166" y="69436"/>
                </a:cubicBezTo>
                <a:lnTo>
                  <a:pt x="188754" y="69436"/>
                </a:lnTo>
                <a:cubicBezTo>
                  <a:pt x="186243" y="69436"/>
                  <a:pt x="184150" y="67365"/>
                  <a:pt x="184150" y="64881"/>
                </a:cubicBezTo>
                <a:cubicBezTo>
                  <a:pt x="184150" y="62396"/>
                  <a:pt x="186243" y="60325"/>
                  <a:pt x="188754" y="60325"/>
                </a:cubicBezTo>
                <a:close/>
                <a:moveTo>
                  <a:pt x="176837" y="23813"/>
                </a:moveTo>
                <a:lnTo>
                  <a:pt x="290736" y="23813"/>
                </a:lnTo>
                <a:cubicBezTo>
                  <a:pt x="292799" y="23813"/>
                  <a:pt x="294863" y="25881"/>
                  <a:pt x="294863" y="28364"/>
                </a:cubicBezTo>
                <a:cubicBezTo>
                  <a:pt x="294863" y="30846"/>
                  <a:pt x="292799" y="32915"/>
                  <a:pt x="290736" y="32915"/>
                </a:cubicBezTo>
                <a:lnTo>
                  <a:pt x="283308" y="32915"/>
                </a:lnTo>
                <a:lnTo>
                  <a:pt x="283308" y="203778"/>
                </a:lnTo>
                <a:lnTo>
                  <a:pt x="290736" y="203778"/>
                </a:lnTo>
                <a:cubicBezTo>
                  <a:pt x="292799" y="203778"/>
                  <a:pt x="294863" y="205846"/>
                  <a:pt x="294863" y="208329"/>
                </a:cubicBezTo>
                <a:cubicBezTo>
                  <a:pt x="294863" y="210811"/>
                  <a:pt x="292799" y="212880"/>
                  <a:pt x="290736" y="212880"/>
                </a:cubicBezTo>
                <a:lnTo>
                  <a:pt x="237088" y="212880"/>
                </a:lnTo>
                <a:lnTo>
                  <a:pt x="264737" y="290657"/>
                </a:lnTo>
                <a:cubicBezTo>
                  <a:pt x="265563" y="292726"/>
                  <a:pt x="264325" y="295622"/>
                  <a:pt x="261849" y="296449"/>
                </a:cubicBezTo>
                <a:cubicBezTo>
                  <a:pt x="261436" y="296449"/>
                  <a:pt x="261023" y="296449"/>
                  <a:pt x="260611" y="296449"/>
                </a:cubicBezTo>
                <a:cubicBezTo>
                  <a:pt x="258960" y="296449"/>
                  <a:pt x="257309" y="295622"/>
                  <a:pt x="256484" y="293553"/>
                </a:cubicBezTo>
                <a:lnTo>
                  <a:pt x="227597" y="212880"/>
                </a:lnTo>
                <a:lnTo>
                  <a:pt x="211502" y="212880"/>
                </a:lnTo>
                <a:lnTo>
                  <a:pt x="211502" y="291899"/>
                </a:lnTo>
                <a:cubicBezTo>
                  <a:pt x="211502" y="294795"/>
                  <a:pt x="209026" y="296449"/>
                  <a:pt x="206550" y="296449"/>
                </a:cubicBezTo>
                <a:cubicBezTo>
                  <a:pt x="204487" y="296449"/>
                  <a:pt x="202423" y="294795"/>
                  <a:pt x="202423" y="291899"/>
                </a:cubicBezTo>
                <a:lnTo>
                  <a:pt x="202423" y="212880"/>
                </a:lnTo>
                <a:lnTo>
                  <a:pt x="186329" y="212880"/>
                </a:lnTo>
                <a:lnTo>
                  <a:pt x="157441" y="293553"/>
                </a:lnTo>
                <a:cubicBezTo>
                  <a:pt x="156616" y="295622"/>
                  <a:pt x="154965" y="296449"/>
                  <a:pt x="152902" y="296449"/>
                </a:cubicBezTo>
                <a:cubicBezTo>
                  <a:pt x="152489" y="296449"/>
                  <a:pt x="152077" y="296449"/>
                  <a:pt x="151251" y="296449"/>
                </a:cubicBezTo>
                <a:cubicBezTo>
                  <a:pt x="149188" y="295622"/>
                  <a:pt x="147950" y="292726"/>
                  <a:pt x="148775" y="290657"/>
                </a:cubicBezTo>
                <a:lnTo>
                  <a:pt x="176425" y="212880"/>
                </a:lnTo>
                <a:lnTo>
                  <a:pt x="123602" y="212880"/>
                </a:lnTo>
                <a:cubicBezTo>
                  <a:pt x="121126" y="212880"/>
                  <a:pt x="119063" y="210811"/>
                  <a:pt x="119063" y="208329"/>
                </a:cubicBezTo>
                <a:cubicBezTo>
                  <a:pt x="119063" y="205846"/>
                  <a:pt x="121126" y="203778"/>
                  <a:pt x="123602" y="203778"/>
                </a:cubicBezTo>
                <a:lnTo>
                  <a:pt x="131030" y="203778"/>
                </a:lnTo>
                <a:lnTo>
                  <a:pt x="131030" y="82147"/>
                </a:lnTo>
                <a:cubicBezTo>
                  <a:pt x="131030" y="79664"/>
                  <a:pt x="133094" y="78009"/>
                  <a:pt x="134744" y="78009"/>
                </a:cubicBezTo>
                <a:cubicBezTo>
                  <a:pt x="137220" y="78009"/>
                  <a:pt x="139696" y="79664"/>
                  <a:pt x="139696" y="82147"/>
                </a:cubicBezTo>
                <a:lnTo>
                  <a:pt x="139696" y="203778"/>
                </a:lnTo>
                <a:lnTo>
                  <a:pt x="274229" y="203778"/>
                </a:lnTo>
                <a:lnTo>
                  <a:pt x="274229" y="32915"/>
                </a:lnTo>
                <a:lnTo>
                  <a:pt x="176837" y="32915"/>
                </a:lnTo>
                <a:cubicBezTo>
                  <a:pt x="174361" y="32915"/>
                  <a:pt x="172298" y="30846"/>
                  <a:pt x="172298" y="28364"/>
                </a:cubicBezTo>
                <a:cubicBezTo>
                  <a:pt x="172298" y="25881"/>
                  <a:pt x="174361" y="23813"/>
                  <a:pt x="176837" y="23813"/>
                </a:cubicBezTo>
                <a:close/>
                <a:moveTo>
                  <a:pt x="139676" y="22341"/>
                </a:moveTo>
                <a:lnTo>
                  <a:pt x="100533" y="62031"/>
                </a:lnTo>
                <a:cubicBezTo>
                  <a:pt x="94765" y="67820"/>
                  <a:pt x="87761" y="70714"/>
                  <a:pt x="79520" y="70714"/>
                </a:cubicBezTo>
                <a:lnTo>
                  <a:pt x="63451" y="70714"/>
                </a:lnTo>
                <a:cubicBezTo>
                  <a:pt x="63039" y="72367"/>
                  <a:pt x="61391" y="73608"/>
                  <a:pt x="59331" y="73608"/>
                </a:cubicBezTo>
                <a:cubicBezTo>
                  <a:pt x="57271" y="73608"/>
                  <a:pt x="55623" y="72367"/>
                  <a:pt x="55211" y="70714"/>
                </a:cubicBezTo>
                <a:lnTo>
                  <a:pt x="28429" y="70714"/>
                </a:lnTo>
                <a:cubicBezTo>
                  <a:pt x="17717" y="70714"/>
                  <a:pt x="9064" y="79396"/>
                  <a:pt x="9064" y="90559"/>
                </a:cubicBezTo>
                <a:lnTo>
                  <a:pt x="9064" y="171179"/>
                </a:lnTo>
                <a:cubicBezTo>
                  <a:pt x="9064" y="175313"/>
                  <a:pt x="12360" y="179034"/>
                  <a:pt x="16481" y="179034"/>
                </a:cubicBezTo>
                <a:cubicBezTo>
                  <a:pt x="21013" y="179034"/>
                  <a:pt x="24309" y="175313"/>
                  <a:pt x="24309" y="171179"/>
                </a:cubicBezTo>
                <a:lnTo>
                  <a:pt x="24309" y="94693"/>
                </a:lnTo>
                <a:cubicBezTo>
                  <a:pt x="24309" y="92212"/>
                  <a:pt x="25957" y="90145"/>
                  <a:pt x="28429" y="90145"/>
                </a:cubicBezTo>
                <a:cubicBezTo>
                  <a:pt x="30901" y="90145"/>
                  <a:pt x="33374" y="92212"/>
                  <a:pt x="33374" y="94693"/>
                </a:cubicBezTo>
                <a:lnTo>
                  <a:pt x="33374" y="165390"/>
                </a:lnTo>
                <a:lnTo>
                  <a:pt x="85701" y="165390"/>
                </a:lnTo>
                <a:lnTo>
                  <a:pt x="85701" y="109577"/>
                </a:lnTo>
                <a:cubicBezTo>
                  <a:pt x="85701" y="102548"/>
                  <a:pt x="88173" y="96347"/>
                  <a:pt x="93117" y="91385"/>
                </a:cubicBezTo>
                <a:lnTo>
                  <a:pt x="150388" y="33091"/>
                </a:lnTo>
                <a:cubicBezTo>
                  <a:pt x="151624" y="31850"/>
                  <a:pt x="152448" y="29783"/>
                  <a:pt x="152448" y="27716"/>
                </a:cubicBezTo>
                <a:cubicBezTo>
                  <a:pt x="152448" y="25649"/>
                  <a:pt x="151624" y="23582"/>
                  <a:pt x="150388" y="22341"/>
                </a:cubicBezTo>
                <a:cubicBezTo>
                  <a:pt x="147504" y="19447"/>
                  <a:pt x="142560" y="19447"/>
                  <a:pt x="139676" y="22341"/>
                </a:cubicBezTo>
                <a:close/>
                <a:moveTo>
                  <a:pt x="144877" y="11075"/>
                </a:moveTo>
                <a:cubicBezTo>
                  <a:pt x="149152" y="11075"/>
                  <a:pt x="153478" y="12626"/>
                  <a:pt x="156568" y="15726"/>
                </a:cubicBezTo>
                <a:cubicBezTo>
                  <a:pt x="159865" y="19034"/>
                  <a:pt x="161513" y="23168"/>
                  <a:pt x="161513" y="27716"/>
                </a:cubicBezTo>
                <a:cubicBezTo>
                  <a:pt x="161513" y="32264"/>
                  <a:pt x="159865" y="36398"/>
                  <a:pt x="156568" y="39706"/>
                </a:cubicBezTo>
                <a:lnTo>
                  <a:pt x="99297" y="97587"/>
                </a:lnTo>
                <a:cubicBezTo>
                  <a:pt x="96413" y="100894"/>
                  <a:pt x="94765" y="105029"/>
                  <a:pt x="94765" y="109577"/>
                </a:cubicBezTo>
                <a:lnTo>
                  <a:pt x="94765" y="277018"/>
                </a:lnTo>
                <a:cubicBezTo>
                  <a:pt x="94765" y="287768"/>
                  <a:pt x="85701" y="296450"/>
                  <a:pt x="74988" y="296450"/>
                </a:cubicBezTo>
                <a:cubicBezTo>
                  <a:pt x="68396" y="296450"/>
                  <a:pt x="63039" y="293556"/>
                  <a:pt x="59331" y="289421"/>
                </a:cubicBezTo>
                <a:cubicBezTo>
                  <a:pt x="55623" y="293556"/>
                  <a:pt x="50267" y="296450"/>
                  <a:pt x="44086" y="296450"/>
                </a:cubicBezTo>
                <a:cubicBezTo>
                  <a:pt x="33374" y="296450"/>
                  <a:pt x="24309" y="287768"/>
                  <a:pt x="24309" y="277018"/>
                </a:cubicBezTo>
                <a:lnTo>
                  <a:pt x="24309" y="186062"/>
                </a:lnTo>
                <a:cubicBezTo>
                  <a:pt x="21837" y="187303"/>
                  <a:pt x="19365" y="187716"/>
                  <a:pt x="16481" y="187716"/>
                </a:cubicBezTo>
                <a:cubicBezTo>
                  <a:pt x="7416" y="187716"/>
                  <a:pt x="0" y="180274"/>
                  <a:pt x="0" y="171179"/>
                </a:cubicBezTo>
                <a:lnTo>
                  <a:pt x="0" y="90559"/>
                </a:lnTo>
                <a:cubicBezTo>
                  <a:pt x="0" y="74435"/>
                  <a:pt x="12772" y="61618"/>
                  <a:pt x="28429" y="61618"/>
                </a:cubicBezTo>
                <a:lnTo>
                  <a:pt x="79520" y="61618"/>
                </a:lnTo>
                <a:cubicBezTo>
                  <a:pt x="85288" y="61618"/>
                  <a:pt x="90233" y="59551"/>
                  <a:pt x="93941" y="55416"/>
                </a:cubicBezTo>
                <a:lnTo>
                  <a:pt x="133495" y="15726"/>
                </a:lnTo>
                <a:cubicBezTo>
                  <a:pt x="136379" y="12626"/>
                  <a:pt x="140602" y="11075"/>
                  <a:pt x="144877" y="11075"/>
                </a:cubicBezTo>
                <a:close/>
                <a:moveTo>
                  <a:pt x="56947" y="9147"/>
                </a:moveTo>
                <a:cubicBezTo>
                  <a:pt x="48006" y="9147"/>
                  <a:pt x="40284" y="16631"/>
                  <a:pt x="40284" y="26194"/>
                </a:cubicBezTo>
                <a:cubicBezTo>
                  <a:pt x="40284" y="35341"/>
                  <a:pt x="48006" y="42825"/>
                  <a:pt x="56947" y="42825"/>
                </a:cubicBezTo>
                <a:cubicBezTo>
                  <a:pt x="65887" y="42825"/>
                  <a:pt x="73203" y="35341"/>
                  <a:pt x="73203" y="26194"/>
                </a:cubicBezTo>
                <a:cubicBezTo>
                  <a:pt x="73203" y="16631"/>
                  <a:pt x="65887" y="9147"/>
                  <a:pt x="56947" y="9147"/>
                </a:cubicBezTo>
                <a:close/>
                <a:moveTo>
                  <a:pt x="56947" y="0"/>
                </a:moveTo>
                <a:cubicBezTo>
                  <a:pt x="71171" y="0"/>
                  <a:pt x="82143" y="11642"/>
                  <a:pt x="82143" y="26194"/>
                </a:cubicBezTo>
                <a:cubicBezTo>
                  <a:pt x="82143" y="40330"/>
                  <a:pt x="71171" y="51972"/>
                  <a:pt x="56947" y="51972"/>
                </a:cubicBezTo>
                <a:cubicBezTo>
                  <a:pt x="43129" y="51972"/>
                  <a:pt x="31750" y="40330"/>
                  <a:pt x="31750" y="26194"/>
                </a:cubicBezTo>
                <a:cubicBezTo>
                  <a:pt x="31750" y="11642"/>
                  <a:pt x="43129" y="0"/>
                  <a:pt x="569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Nunito Sans ExtraLight" pitchFamily="2" charset="77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2D51B37D-A234-9648-9A19-1D77A62F967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192965">
            <a:off x="20443234" y="8974948"/>
            <a:ext cx="1252593" cy="1245778"/>
          </a:xfrm>
          <a:custGeom>
            <a:avLst/>
            <a:gdLst>
              <a:gd name="connsiteX0" fmla="*/ 145843 w 291686"/>
              <a:gd name="connsiteY0" fmla="*/ 138654 h 290099"/>
              <a:gd name="connsiteX1" fmla="*/ 127613 w 291686"/>
              <a:gd name="connsiteY1" fmla="*/ 167127 h 290099"/>
              <a:gd name="connsiteX2" fmla="*/ 164073 w 291686"/>
              <a:gd name="connsiteY2" fmla="*/ 167127 h 290099"/>
              <a:gd name="connsiteX3" fmla="*/ 144254 w 291686"/>
              <a:gd name="connsiteY3" fmla="*/ 104775 h 290099"/>
              <a:gd name="connsiteX4" fmla="*/ 187043 w 291686"/>
              <a:gd name="connsiteY4" fmla="*/ 122410 h 290099"/>
              <a:gd name="connsiteX5" fmla="*/ 192859 w 291686"/>
              <a:gd name="connsiteY5" fmla="*/ 200329 h 290099"/>
              <a:gd name="connsiteX6" fmla="*/ 189120 w 291686"/>
              <a:gd name="connsiteY6" fmla="*/ 201970 h 290099"/>
              <a:gd name="connsiteX7" fmla="*/ 186212 w 291686"/>
              <a:gd name="connsiteY7" fmla="*/ 201150 h 290099"/>
              <a:gd name="connsiteX8" fmla="*/ 185796 w 291686"/>
              <a:gd name="connsiteY8" fmla="*/ 194998 h 290099"/>
              <a:gd name="connsiteX9" fmla="*/ 180811 w 291686"/>
              <a:gd name="connsiteY9" fmla="*/ 128151 h 290099"/>
              <a:gd name="connsiteX10" fmla="*/ 144254 w 291686"/>
              <a:gd name="connsiteY10" fmla="*/ 113387 h 290099"/>
              <a:gd name="connsiteX11" fmla="*/ 107697 w 291686"/>
              <a:gd name="connsiteY11" fmla="*/ 128151 h 290099"/>
              <a:gd name="connsiteX12" fmla="*/ 103128 w 291686"/>
              <a:gd name="connsiteY12" fmla="*/ 194998 h 290099"/>
              <a:gd name="connsiteX13" fmla="*/ 102297 w 291686"/>
              <a:gd name="connsiteY13" fmla="*/ 201150 h 290099"/>
              <a:gd name="connsiteX14" fmla="*/ 96066 w 291686"/>
              <a:gd name="connsiteY14" fmla="*/ 200329 h 290099"/>
              <a:gd name="connsiteX15" fmla="*/ 101466 w 291686"/>
              <a:gd name="connsiteY15" fmla="*/ 122410 h 290099"/>
              <a:gd name="connsiteX16" fmla="*/ 144254 w 291686"/>
              <a:gd name="connsiteY16" fmla="*/ 104775 h 290099"/>
              <a:gd name="connsiteX17" fmla="*/ 136786 w 291686"/>
              <a:gd name="connsiteY17" fmla="*/ 60325 h 290099"/>
              <a:gd name="connsiteX18" fmla="*/ 151724 w 291686"/>
              <a:gd name="connsiteY18" fmla="*/ 60325 h 290099"/>
              <a:gd name="connsiteX19" fmla="*/ 161268 w 291686"/>
              <a:gd name="connsiteY19" fmla="*/ 69830 h 290099"/>
              <a:gd name="connsiteX20" fmla="*/ 161268 w 291686"/>
              <a:gd name="connsiteY20" fmla="*/ 79336 h 290099"/>
              <a:gd name="connsiteX21" fmla="*/ 172056 w 291686"/>
              <a:gd name="connsiteY21" fmla="*/ 82642 h 290099"/>
              <a:gd name="connsiteX22" fmla="*/ 177036 w 291686"/>
              <a:gd name="connsiteY22" fmla="*/ 73963 h 290099"/>
              <a:gd name="connsiteX23" fmla="*/ 182845 w 291686"/>
              <a:gd name="connsiteY23" fmla="*/ 69830 h 290099"/>
              <a:gd name="connsiteX24" fmla="*/ 189899 w 291686"/>
              <a:gd name="connsiteY24" fmla="*/ 70657 h 290099"/>
              <a:gd name="connsiteX25" fmla="*/ 203178 w 291686"/>
              <a:gd name="connsiteY25" fmla="*/ 78096 h 290099"/>
              <a:gd name="connsiteX26" fmla="*/ 206497 w 291686"/>
              <a:gd name="connsiteY26" fmla="*/ 90907 h 290099"/>
              <a:gd name="connsiteX27" fmla="*/ 201518 w 291686"/>
              <a:gd name="connsiteY27" fmla="*/ 99173 h 290099"/>
              <a:gd name="connsiteX28" fmla="*/ 209817 w 291686"/>
              <a:gd name="connsiteY28" fmla="*/ 107438 h 290099"/>
              <a:gd name="connsiteX29" fmla="*/ 218116 w 291686"/>
              <a:gd name="connsiteY29" fmla="*/ 102479 h 290099"/>
              <a:gd name="connsiteX30" fmla="*/ 225170 w 291686"/>
              <a:gd name="connsiteY30" fmla="*/ 101652 h 290099"/>
              <a:gd name="connsiteX31" fmla="*/ 230979 w 291686"/>
              <a:gd name="connsiteY31" fmla="*/ 106199 h 290099"/>
              <a:gd name="connsiteX32" fmla="*/ 238448 w 291686"/>
              <a:gd name="connsiteY32" fmla="*/ 119010 h 290099"/>
              <a:gd name="connsiteX33" fmla="*/ 235129 w 291686"/>
              <a:gd name="connsiteY33" fmla="*/ 131822 h 290099"/>
              <a:gd name="connsiteX34" fmla="*/ 226830 w 291686"/>
              <a:gd name="connsiteY34" fmla="*/ 136781 h 290099"/>
              <a:gd name="connsiteX35" fmla="*/ 229734 w 291686"/>
              <a:gd name="connsiteY35" fmla="*/ 147526 h 290099"/>
              <a:gd name="connsiteX36" fmla="*/ 239278 w 291686"/>
              <a:gd name="connsiteY36" fmla="*/ 147526 h 290099"/>
              <a:gd name="connsiteX37" fmla="*/ 248822 w 291686"/>
              <a:gd name="connsiteY37" fmla="*/ 157031 h 290099"/>
              <a:gd name="connsiteX38" fmla="*/ 248822 w 291686"/>
              <a:gd name="connsiteY38" fmla="*/ 172323 h 290099"/>
              <a:gd name="connsiteX39" fmla="*/ 239278 w 291686"/>
              <a:gd name="connsiteY39" fmla="*/ 181415 h 290099"/>
              <a:gd name="connsiteX40" fmla="*/ 229734 w 291686"/>
              <a:gd name="connsiteY40" fmla="*/ 181415 h 290099"/>
              <a:gd name="connsiteX41" fmla="*/ 226830 w 291686"/>
              <a:gd name="connsiteY41" fmla="*/ 192573 h 290099"/>
              <a:gd name="connsiteX42" fmla="*/ 235129 w 291686"/>
              <a:gd name="connsiteY42" fmla="*/ 197532 h 290099"/>
              <a:gd name="connsiteX43" fmla="*/ 238448 w 291686"/>
              <a:gd name="connsiteY43" fmla="*/ 210344 h 290099"/>
              <a:gd name="connsiteX44" fmla="*/ 230979 w 291686"/>
              <a:gd name="connsiteY44" fmla="*/ 223155 h 290099"/>
              <a:gd name="connsiteX45" fmla="*/ 218116 w 291686"/>
              <a:gd name="connsiteY45" fmla="*/ 226462 h 290099"/>
              <a:gd name="connsiteX46" fmla="*/ 209817 w 291686"/>
              <a:gd name="connsiteY46" fmla="*/ 221502 h 290099"/>
              <a:gd name="connsiteX47" fmla="*/ 201518 w 291686"/>
              <a:gd name="connsiteY47" fmla="*/ 229768 h 290099"/>
              <a:gd name="connsiteX48" fmla="*/ 206497 w 291686"/>
              <a:gd name="connsiteY48" fmla="*/ 238033 h 290099"/>
              <a:gd name="connsiteX49" fmla="*/ 203178 w 291686"/>
              <a:gd name="connsiteY49" fmla="*/ 250845 h 290099"/>
              <a:gd name="connsiteX50" fmla="*/ 189899 w 291686"/>
              <a:gd name="connsiteY50" fmla="*/ 258697 h 290099"/>
              <a:gd name="connsiteX51" fmla="*/ 187824 w 291686"/>
              <a:gd name="connsiteY51" fmla="*/ 259110 h 290099"/>
              <a:gd name="connsiteX52" fmla="*/ 183675 w 291686"/>
              <a:gd name="connsiteY52" fmla="*/ 257044 h 290099"/>
              <a:gd name="connsiteX53" fmla="*/ 185750 w 291686"/>
              <a:gd name="connsiteY53" fmla="*/ 250845 h 290099"/>
              <a:gd name="connsiteX54" fmla="*/ 198613 w 291686"/>
              <a:gd name="connsiteY54" fmla="*/ 243406 h 290099"/>
              <a:gd name="connsiteX55" fmla="*/ 198613 w 291686"/>
              <a:gd name="connsiteY55" fmla="*/ 242579 h 290099"/>
              <a:gd name="connsiteX56" fmla="*/ 191974 w 291686"/>
              <a:gd name="connsiteY56" fmla="*/ 231008 h 290099"/>
              <a:gd name="connsiteX57" fmla="*/ 193219 w 291686"/>
              <a:gd name="connsiteY57" fmla="*/ 225222 h 290099"/>
              <a:gd name="connsiteX58" fmla="*/ 205252 w 291686"/>
              <a:gd name="connsiteY58" fmla="*/ 213237 h 290099"/>
              <a:gd name="connsiteX59" fmla="*/ 211062 w 291686"/>
              <a:gd name="connsiteY59" fmla="*/ 211997 h 290099"/>
              <a:gd name="connsiteX60" fmla="*/ 222680 w 291686"/>
              <a:gd name="connsiteY60" fmla="*/ 219023 h 290099"/>
              <a:gd name="connsiteX61" fmla="*/ 223510 w 291686"/>
              <a:gd name="connsiteY61" fmla="*/ 218609 h 290099"/>
              <a:gd name="connsiteX62" fmla="*/ 230979 w 291686"/>
              <a:gd name="connsiteY62" fmla="*/ 205798 h 290099"/>
              <a:gd name="connsiteX63" fmla="*/ 230564 w 291686"/>
              <a:gd name="connsiteY63" fmla="*/ 204971 h 290099"/>
              <a:gd name="connsiteX64" fmla="*/ 218946 w 291686"/>
              <a:gd name="connsiteY64" fmla="*/ 197946 h 290099"/>
              <a:gd name="connsiteX65" fmla="*/ 216871 w 291686"/>
              <a:gd name="connsiteY65" fmla="*/ 192986 h 290099"/>
              <a:gd name="connsiteX66" fmla="*/ 221435 w 291686"/>
              <a:gd name="connsiteY66" fmla="*/ 176455 h 290099"/>
              <a:gd name="connsiteX67" fmla="*/ 226000 w 291686"/>
              <a:gd name="connsiteY67" fmla="*/ 172736 h 290099"/>
              <a:gd name="connsiteX68" fmla="*/ 239278 w 291686"/>
              <a:gd name="connsiteY68" fmla="*/ 172736 h 290099"/>
              <a:gd name="connsiteX69" fmla="*/ 240108 w 291686"/>
              <a:gd name="connsiteY69" fmla="*/ 172323 h 290099"/>
              <a:gd name="connsiteX70" fmla="*/ 240108 w 291686"/>
              <a:gd name="connsiteY70" fmla="*/ 157031 h 290099"/>
              <a:gd name="connsiteX71" fmla="*/ 239278 w 291686"/>
              <a:gd name="connsiteY71" fmla="*/ 156618 h 290099"/>
              <a:gd name="connsiteX72" fmla="*/ 226000 w 291686"/>
              <a:gd name="connsiteY72" fmla="*/ 156618 h 290099"/>
              <a:gd name="connsiteX73" fmla="*/ 221435 w 291686"/>
              <a:gd name="connsiteY73" fmla="*/ 152485 h 290099"/>
              <a:gd name="connsiteX74" fmla="*/ 216871 w 291686"/>
              <a:gd name="connsiteY74" fmla="*/ 136368 h 290099"/>
              <a:gd name="connsiteX75" fmla="*/ 218946 w 291686"/>
              <a:gd name="connsiteY75" fmla="*/ 130995 h 290099"/>
              <a:gd name="connsiteX76" fmla="*/ 230564 w 291686"/>
              <a:gd name="connsiteY76" fmla="*/ 123969 h 290099"/>
              <a:gd name="connsiteX77" fmla="*/ 230979 w 291686"/>
              <a:gd name="connsiteY77" fmla="*/ 123143 h 290099"/>
              <a:gd name="connsiteX78" fmla="*/ 223510 w 291686"/>
              <a:gd name="connsiteY78" fmla="*/ 110331 h 290099"/>
              <a:gd name="connsiteX79" fmla="*/ 222680 w 291686"/>
              <a:gd name="connsiteY79" fmla="*/ 110331 h 290099"/>
              <a:gd name="connsiteX80" fmla="*/ 211062 w 291686"/>
              <a:gd name="connsiteY80" fmla="*/ 116944 h 290099"/>
              <a:gd name="connsiteX81" fmla="*/ 205252 w 291686"/>
              <a:gd name="connsiteY81" fmla="*/ 115704 h 290099"/>
              <a:gd name="connsiteX82" fmla="*/ 193219 w 291686"/>
              <a:gd name="connsiteY82" fmla="*/ 103719 h 290099"/>
              <a:gd name="connsiteX83" fmla="*/ 191974 w 291686"/>
              <a:gd name="connsiteY83" fmla="*/ 97933 h 290099"/>
              <a:gd name="connsiteX84" fmla="*/ 198613 w 291686"/>
              <a:gd name="connsiteY84" fmla="*/ 86361 h 290099"/>
              <a:gd name="connsiteX85" fmla="*/ 198613 w 291686"/>
              <a:gd name="connsiteY85" fmla="*/ 85535 h 290099"/>
              <a:gd name="connsiteX86" fmla="*/ 185750 w 291686"/>
              <a:gd name="connsiteY86" fmla="*/ 78096 h 290099"/>
              <a:gd name="connsiteX87" fmla="*/ 184920 w 291686"/>
              <a:gd name="connsiteY87" fmla="*/ 78509 h 290099"/>
              <a:gd name="connsiteX88" fmla="*/ 177866 w 291686"/>
              <a:gd name="connsiteY88" fmla="*/ 90081 h 290099"/>
              <a:gd name="connsiteX89" fmla="*/ 172471 w 291686"/>
              <a:gd name="connsiteY89" fmla="*/ 92147 h 290099"/>
              <a:gd name="connsiteX90" fmla="*/ 155873 w 291686"/>
              <a:gd name="connsiteY90" fmla="*/ 87601 h 290099"/>
              <a:gd name="connsiteX91" fmla="*/ 152554 w 291686"/>
              <a:gd name="connsiteY91" fmla="*/ 83468 h 290099"/>
              <a:gd name="connsiteX92" fmla="*/ 152554 w 291686"/>
              <a:gd name="connsiteY92" fmla="*/ 69830 h 290099"/>
              <a:gd name="connsiteX93" fmla="*/ 151724 w 291686"/>
              <a:gd name="connsiteY93" fmla="*/ 69004 h 290099"/>
              <a:gd name="connsiteX94" fmla="*/ 136786 w 291686"/>
              <a:gd name="connsiteY94" fmla="*/ 69004 h 290099"/>
              <a:gd name="connsiteX95" fmla="*/ 135956 w 291686"/>
              <a:gd name="connsiteY95" fmla="*/ 69830 h 290099"/>
              <a:gd name="connsiteX96" fmla="*/ 135956 w 291686"/>
              <a:gd name="connsiteY96" fmla="*/ 83468 h 290099"/>
              <a:gd name="connsiteX97" fmla="*/ 132221 w 291686"/>
              <a:gd name="connsiteY97" fmla="*/ 87601 h 290099"/>
              <a:gd name="connsiteX98" fmla="*/ 115623 w 291686"/>
              <a:gd name="connsiteY98" fmla="*/ 92147 h 290099"/>
              <a:gd name="connsiteX99" fmla="*/ 110644 w 291686"/>
              <a:gd name="connsiteY99" fmla="*/ 90081 h 290099"/>
              <a:gd name="connsiteX100" fmla="*/ 103590 w 291686"/>
              <a:gd name="connsiteY100" fmla="*/ 78509 h 290099"/>
              <a:gd name="connsiteX101" fmla="*/ 102760 w 291686"/>
              <a:gd name="connsiteY101" fmla="*/ 78096 h 290099"/>
              <a:gd name="connsiteX102" fmla="*/ 89896 w 291686"/>
              <a:gd name="connsiteY102" fmla="*/ 85535 h 290099"/>
              <a:gd name="connsiteX103" fmla="*/ 89896 w 291686"/>
              <a:gd name="connsiteY103" fmla="*/ 86361 h 290099"/>
              <a:gd name="connsiteX104" fmla="*/ 96535 w 291686"/>
              <a:gd name="connsiteY104" fmla="*/ 97933 h 290099"/>
              <a:gd name="connsiteX105" fmla="*/ 95290 w 291686"/>
              <a:gd name="connsiteY105" fmla="*/ 103719 h 290099"/>
              <a:gd name="connsiteX106" fmla="*/ 83257 w 291686"/>
              <a:gd name="connsiteY106" fmla="*/ 115704 h 290099"/>
              <a:gd name="connsiteX107" fmla="*/ 77447 w 291686"/>
              <a:gd name="connsiteY107" fmla="*/ 116944 h 290099"/>
              <a:gd name="connsiteX108" fmla="*/ 65829 w 291686"/>
              <a:gd name="connsiteY108" fmla="*/ 110331 h 290099"/>
              <a:gd name="connsiteX109" fmla="*/ 64999 w 291686"/>
              <a:gd name="connsiteY109" fmla="*/ 110331 h 290099"/>
              <a:gd name="connsiteX110" fmla="*/ 57530 w 291686"/>
              <a:gd name="connsiteY110" fmla="*/ 123143 h 290099"/>
              <a:gd name="connsiteX111" fmla="*/ 57945 w 291686"/>
              <a:gd name="connsiteY111" fmla="*/ 123969 h 290099"/>
              <a:gd name="connsiteX112" fmla="*/ 69563 w 291686"/>
              <a:gd name="connsiteY112" fmla="*/ 130995 h 290099"/>
              <a:gd name="connsiteX113" fmla="*/ 71638 w 291686"/>
              <a:gd name="connsiteY113" fmla="*/ 136368 h 290099"/>
              <a:gd name="connsiteX114" fmla="*/ 67074 w 291686"/>
              <a:gd name="connsiteY114" fmla="*/ 152485 h 290099"/>
              <a:gd name="connsiteX115" fmla="*/ 62509 w 291686"/>
              <a:gd name="connsiteY115" fmla="*/ 156618 h 290099"/>
              <a:gd name="connsiteX116" fmla="*/ 49231 w 291686"/>
              <a:gd name="connsiteY116" fmla="*/ 156618 h 290099"/>
              <a:gd name="connsiteX117" fmla="*/ 48401 w 291686"/>
              <a:gd name="connsiteY117" fmla="*/ 157031 h 290099"/>
              <a:gd name="connsiteX118" fmla="*/ 48401 w 291686"/>
              <a:gd name="connsiteY118" fmla="*/ 172323 h 290099"/>
              <a:gd name="connsiteX119" fmla="*/ 49231 w 291686"/>
              <a:gd name="connsiteY119" fmla="*/ 172736 h 290099"/>
              <a:gd name="connsiteX120" fmla="*/ 62509 w 291686"/>
              <a:gd name="connsiteY120" fmla="*/ 172736 h 290099"/>
              <a:gd name="connsiteX121" fmla="*/ 67074 w 291686"/>
              <a:gd name="connsiteY121" fmla="*/ 176455 h 290099"/>
              <a:gd name="connsiteX122" fmla="*/ 71638 w 291686"/>
              <a:gd name="connsiteY122" fmla="*/ 192986 h 290099"/>
              <a:gd name="connsiteX123" fmla="*/ 69563 w 291686"/>
              <a:gd name="connsiteY123" fmla="*/ 197946 h 290099"/>
              <a:gd name="connsiteX124" fmla="*/ 57945 w 291686"/>
              <a:gd name="connsiteY124" fmla="*/ 204971 h 290099"/>
              <a:gd name="connsiteX125" fmla="*/ 57530 w 291686"/>
              <a:gd name="connsiteY125" fmla="*/ 205798 h 290099"/>
              <a:gd name="connsiteX126" fmla="*/ 64999 w 291686"/>
              <a:gd name="connsiteY126" fmla="*/ 218609 h 290099"/>
              <a:gd name="connsiteX127" fmla="*/ 65829 w 291686"/>
              <a:gd name="connsiteY127" fmla="*/ 219023 h 290099"/>
              <a:gd name="connsiteX128" fmla="*/ 77447 w 291686"/>
              <a:gd name="connsiteY128" fmla="*/ 211997 h 290099"/>
              <a:gd name="connsiteX129" fmla="*/ 83257 w 291686"/>
              <a:gd name="connsiteY129" fmla="*/ 213237 h 290099"/>
              <a:gd name="connsiteX130" fmla="*/ 95290 w 291686"/>
              <a:gd name="connsiteY130" fmla="*/ 225222 h 290099"/>
              <a:gd name="connsiteX131" fmla="*/ 96535 w 291686"/>
              <a:gd name="connsiteY131" fmla="*/ 231008 h 290099"/>
              <a:gd name="connsiteX132" fmla="*/ 89896 w 291686"/>
              <a:gd name="connsiteY132" fmla="*/ 242579 h 290099"/>
              <a:gd name="connsiteX133" fmla="*/ 89896 w 291686"/>
              <a:gd name="connsiteY133" fmla="*/ 243406 h 290099"/>
              <a:gd name="connsiteX134" fmla="*/ 102760 w 291686"/>
              <a:gd name="connsiteY134" fmla="*/ 250845 h 290099"/>
              <a:gd name="connsiteX135" fmla="*/ 104419 w 291686"/>
              <a:gd name="connsiteY135" fmla="*/ 257044 h 290099"/>
              <a:gd name="connsiteX136" fmla="*/ 98610 w 291686"/>
              <a:gd name="connsiteY136" fmla="*/ 258697 h 290099"/>
              <a:gd name="connsiteX137" fmla="*/ 85332 w 291686"/>
              <a:gd name="connsiteY137" fmla="*/ 250845 h 290099"/>
              <a:gd name="connsiteX138" fmla="*/ 82012 w 291686"/>
              <a:gd name="connsiteY138" fmla="*/ 238033 h 290099"/>
              <a:gd name="connsiteX139" fmla="*/ 86991 w 291686"/>
              <a:gd name="connsiteY139" fmla="*/ 229768 h 290099"/>
              <a:gd name="connsiteX140" fmla="*/ 78692 w 291686"/>
              <a:gd name="connsiteY140" fmla="*/ 221502 h 290099"/>
              <a:gd name="connsiteX141" fmla="*/ 70393 w 291686"/>
              <a:gd name="connsiteY141" fmla="*/ 226462 h 290099"/>
              <a:gd name="connsiteX142" fmla="*/ 63339 w 291686"/>
              <a:gd name="connsiteY142" fmla="*/ 227288 h 290099"/>
              <a:gd name="connsiteX143" fmla="*/ 57530 w 291686"/>
              <a:gd name="connsiteY143" fmla="*/ 223155 h 290099"/>
              <a:gd name="connsiteX144" fmla="*/ 50061 w 291686"/>
              <a:gd name="connsiteY144" fmla="*/ 210344 h 290099"/>
              <a:gd name="connsiteX145" fmla="*/ 49231 w 291686"/>
              <a:gd name="connsiteY145" fmla="*/ 202905 h 290099"/>
              <a:gd name="connsiteX146" fmla="*/ 53380 w 291686"/>
              <a:gd name="connsiteY146" fmla="*/ 197532 h 290099"/>
              <a:gd name="connsiteX147" fmla="*/ 61679 w 291686"/>
              <a:gd name="connsiteY147" fmla="*/ 192573 h 290099"/>
              <a:gd name="connsiteX148" fmla="*/ 58775 w 291686"/>
              <a:gd name="connsiteY148" fmla="*/ 181415 h 290099"/>
              <a:gd name="connsiteX149" fmla="*/ 49231 w 291686"/>
              <a:gd name="connsiteY149" fmla="*/ 181415 h 290099"/>
              <a:gd name="connsiteX150" fmla="*/ 39687 w 291686"/>
              <a:gd name="connsiteY150" fmla="*/ 172323 h 290099"/>
              <a:gd name="connsiteX151" fmla="*/ 39687 w 291686"/>
              <a:gd name="connsiteY151" fmla="*/ 157031 h 290099"/>
              <a:gd name="connsiteX152" fmla="*/ 49231 w 291686"/>
              <a:gd name="connsiteY152" fmla="*/ 147526 h 290099"/>
              <a:gd name="connsiteX153" fmla="*/ 58775 w 291686"/>
              <a:gd name="connsiteY153" fmla="*/ 147526 h 290099"/>
              <a:gd name="connsiteX154" fmla="*/ 61679 w 291686"/>
              <a:gd name="connsiteY154" fmla="*/ 136781 h 290099"/>
              <a:gd name="connsiteX155" fmla="*/ 53380 w 291686"/>
              <a:gd name="connsiteY155" fmla="*/ 131822 h 290099"/>
              <a:gd name="connsiteX156" fmla="*/ 49231 w 291686"/>
              <a:gd name="connsiteY156" fmla="*/ 126036 h 290099"/>
              <a:gd name="connsiteX157" fmla="*/ 50061 w 291686"/>
              <a:gd name="connsiteY157" fmla="*/ 119010 h 290099"/>
              <a:gd name="connsiteX158" fmla="*/ 57530 w 291686"/>
              <a:gd name="connsiteY158" fmla="*/ 106199 h 290099"/>
              <a:gd name="connsiteX159" fmla="*/ 63339 w 291686"/>
              <a:gd name="connsiteY159" fmla="*/ 101652 h 290099"/>
              <a:gd name="connsiteX160" fmla="*/ 70393 w 291686"/>
              <a:gd name="connsiteY160" fmla="*/ 102479 h 290099"/>
              <a:gd name="connsiteX161" fmla="*/ 78692 w 291686"/>
              <a:gd name="connsiteY161" fmla="*/ 107438 h 290099"/>
              <a:gd name="connsiteX162" fmla="*/ 86991 w 291686"/>
              <a:gd name="connsiteY162" fmla="*/ 99173 h 290099"/>
              <a:gd name="connsiteX163" fmla="*/ 82012 w 291686"/>
              <a:gd name="connsiteY163" fmla="*/ 90907 h 290099"/>
              <a:gd name="connsiteX164" fmla="*/ 85332 w 291686"/>
              <a:gd name="connsiteY164" fmla="*/ 78096 h 290099"/>
              <a:gd name="connsiteX165" fmla="*/ 98610 w 291686"/>
              <a:gd name="connsiteY165" fmla="*/ 70657 h 290099"/>
              <a:gd name="connsiteX166" fmla="*/ 105664 w 291686"/>
              <a:gd name="connsiteY166" fmla="*/ 69830 h 290099"/>
              <a:gd name="connsiteX167" fmla="*/ 111059 w 291686"/>
              <a:gd name="connsiteY167" fmla="*/ 73963 h 290099"/>
              <a:gd name="connsiteX168" fmla="*/ 116038 w 291686"/>
              <a:gd name="connsiteY168" fmla="*/ 82642 h 290099"/>
              <a:gd name="connsiteX169" fmla="*/ 127242 w 291686"/>
              <a:gd name="connsiteY169" fmla="*/ 79336 h 290099"/>
              <a:gd name="connsiteX170" fmla="*/ 127242 w 291686"/>
              <a:gd name="connsiteY170" fmla="*/ 69830 h 290099"/>
              <a:gd name="connsiteX171" fmla="*/ 136786 w 291686"/>
              <a:gd name="connsiteY171" fmla="*/ 60325 h 290099"/>
              <a:gd name="connsiteX172" fmla="*/ 9115 w 291686"/>
              <a:gd name="connsiteY172" fmla="*/ 49519 h 290099"/>
              <a:gd name="connsiteX173" fmla="*/ 9115 w 291686"/>
              <a:gd name="connsiteY173" fmla="*/ 281434 h 290099"/>
              <a:gd name="connsiteX174" fmla="*/ 115183 w 291686"/>
              <a:gd name="connsiteY174" fmla="*/ 281434 h 290099"/>
              <a:gd name="connsiteX175" fmla="*/ 115183 w 291686"/>
              <a:gd name="connsiteY175" fmla="*/ 171254 h 290099"/>
              <a:gd name="connsiteX176" fmla="*/ 115597 w 291686"/>
              <a:gd name="connsiteY176" fmla="*/ 169190 h 290099"/>
              <a:gd name="connsiteX177" fmla="*/ 142114 w 291686"/>
              <a:gd name="connsiteY177" fmla="*/ 127924 h 290099"/>
              <a:gd name="connsiteX178" fmla="*/ 145843 w 291686"/>
              <a:gd name="connsiteY178" fmla="*/ 126274 h 290099"/>
              <a:gd name="connsiteX179" fmla="*/ 149572 w 291686"/>
              <a:gd name="connsiteY179" fmla="*/ 127924 h 290099"/>
              <a:gd name="connsiteX180" fmla="*/ 175674 w 291686"/>
              <a:gd name="connsiteY180" fmla="*/ 169190 h 290099"/>
              <a:gd name="connsiteX181" fmla="*/ 176503 w 291686"/>
              <a:gd name="connsiteY181" fmla="*/ 171254 h 290099"/>
              <a:gd name="connsiteX182" fmla="*/ 176917 w 291686"/>
              <a:gd name="connsiteY182" fmla="*/ 281434 h 290099"/>
              <a:gd name="connsiteX183" fmla="*/ 282571 w 291686"/>
              <a:gd name="connsiteY183" fmla="*/ 281434 h 290099"/>
              <a:gd name="connsiteX184" fmla="*/ 282571 w 291686"/>
              <a:gd name="connsiteY184" fmla="*/ 49519 h 290099"/>
              <a:gd name="connsiteX185" fmla="*/ 253711 w 291686"/>
              <a:gd name="connsiteY185" fmla="*/ 20706 h 290099"/>
              <a:gd name="connsiteX186" fmla="*/ 260205 w 291686"/>
              <a:gd name="connsiteY186" fmla="*/ 20706 h 290099"/>
              <a:gd name="connsiteX187" fmla="*/ 261504 w 291686"/>
              <a:gd name="connsiteY187" fmla="*/ 24019 h 290099"/>
              <a:gd name="connsiteX188" fmla="*/ 260205 w 291686"/>
              <a:gd name="connsiteY188" fmla="*/ 26918 h 290099"/>
              <a:gd name="connsiteX189" fmla="*/ 256742 w 291686"/>
              <a:gd name="connsiteY189" fmla="*/ 28161 h 290099"/>
              <a:gd name="connsiteX190" fmla="*/ 253711 w 291686"/>
              <a:gd name="connsiteY190" fmla="*/ 26918 h 290099"/>
              <a:gd name="connsiteX191" fmla="*/ 252412 w 291686"/>
              <a:gd name="connsiteY191" fmla="*/ 24019 h 290099"/>
              <a:gd name="connsiteX192" fmla="*/ 253711 w 291686"/>
              <a:gd name="connsiteY192" fmla="*/ 20706 h 290099"/>
              <a:gd name="connsiteX193" fmla="*/ 206086 w 291686"/>
              <a:gd name="connsiteY193" fmla="*/ 20706 h 290099"/>
              <a:gd name="connsiteX194" fmla="*/ 212580 w 291686"/>
              <a:gd name="connsiteY194" fmla="*/ 20706 h 290099"/>
              <a:gd name="connsiteX195" fmla="*/ 213879 w 291686"/>
              <a:gd name="connsiteY195" fmla="*/ 24019 h 290099"/>
              <a:gd name="connsiteX196" fmla="*/ 212580 w 291686"/>
              <a:gd name="connsiteY196" fmla="*/ 26918 h 290099"/>
              <a:gd name="connsiteX197" fmla="*/ 209550 w 291686"/>
              <a:gd name="connsiteY197" fmla="*/ 28161 h 290099"/>
              <a:gd name="connsiteX198" fmla="*/ 206086 w 291686"/>
              <a:gd name="connsiteY198" fmla="*/ 26918 h 290099"/>
              <a:gd name="connsiteX199" fmla="*/ 204787 w 291686"/>
              <a:gd name="connsiteY199" fmla="*/ 24019 h 290099"/>
              <a:gd name="connsiteX200" fmla="*/ 206086 w 291686"/>
              <a:gd name="connsiteY200" fmla="*/ 20706 h 290099"/>
              <a:gd name="connsiteX201" fmla="*/ 233363 w 291686"/>
              <a:gd name="connsiteY201" fmla="*/ 20637 h 290099"/>
              <a:gd name="connsiteX202" fmla="*/ 237692 w 291686"/>
              <a:gd name="connsiteY202" fmla="*/ 25399 h 290099"/>
              <a:gd name="connsiteX203" fmla="*/ 233363 w 291686"/>
              <a:gd name="connsiteY203" fmla="*/ 29729 h 290099"/>
              <a:gd name="connsiteX204" fmla="*/ 228600 w 291686"/>
              <a:gd name="connsiteY204" fmla="*/ 25399 h 290099"/>
              <a:gd name="connsiteX205" fmla="*/ 233363 w 291686"/>
              <a:gd name="connsiteY205" fmla="*/ 20637 h 290099"/>
              <a:gd name="connsiteX206" fmla="*/ 9115 w 291686"/>
              <a:gd name="connsiteY206" fmla="*/ 8666 h 290099"/>
              <a:gd name="connsiteX207" fmla="*/ 9115 w 291686"/>
              <a:gd name="connsiteY207" fmla="*/ 40853 h 290099"/>
              <a:gd name="connsiteX208" fmla="*/ 282571 w 291686"/>
              <a:gd name="connsiteY208" fmla="*/ 40853 h 290099"/>
              <a:gd name="connsiteX209" fmla="*/ 282571 w 291686"/>
              <a:gd name="connsiteY209" fmla="*/ 8666 h 290099"/>
              <a:gd name="connsiteX210" fmla="*/ 4557 w 291686"/>
              <a:gd name="connsiteY210" fmla="*/ 0 h 290099"/>
              <a:gd name="connsiteX211" fmla="*/ 286714 w 291686"/>
              <a:gd name="connsiteY211" fmla="*/ 0 h 290099"/>
              <a:gd name="connsiteX212" fmla="*/ 291686 w 291686"/>
              <a:gd name="connsiteY212" fmla="*/ 4539 h 290099"/>
              <a:gd name="connsiteX213" fmla="*/ 291686 w 291686"/>
              <a:gd name="connsiteY213" fmla="*/ 285560 h 290099"/>
              <a:gd name="connsiteX214" fmla="*/ 286714 w 291686"/>
              <a:gd name="connsiteY214" fmla="*/ 290099 h 290099"/>
              <a:gd name="connsiteX215" fmla="*/ 172360 w 291686"/>
              <a:gd name="connsiteY215" fmla="*/ 290099 h 290099"/>
              <a:gd name="connsiteX216" fmla="*/ 167802 w 291686"/>
              <a:gd name="connsiteY216" fmla="*/ 285560 h 290099"/>
              <a:gd name="connsiteX217" fmla="*/ 167802 w 291686"/>
              <a:gd name="connsiteY217" fmla="*/ 175793 h 290099"/>
              <a:gd name="connsiteX218" fmla="*/ 150401 w 291686"/>
              <a:gd name="connsiteY218" fmla="*/ 175793 h 290099"/>
              <a:gd name="connsiteX219" fmla="*/ 150401 w 291686"/>
              <a:gd name="connsiteY219" fmla="*/ 285560 h 290099"/>
              <a:gd name="connsiteX220" fmla="*/ 145843 w 291686"/>
              <a:gd name="connsiteY220" fmla="*/ 290099 h 290099"/>
              <a:gd name="connsiteX221" fmla="*/ 141700 w 291686"/>
              <a:gd name="connsiteY221" fmla="*/ 285560 h 290099"/>
              <a:gd name="connsiteX222" fmla="*/ 141285 w 291686"/>
              <a:gd name="connsiteY222" fmla="*/ 175793 h 290099"/>
              <a:gd name="connsiteX223" fmla="*/ 123884 w 291686"/>
              <a:gd name="connsiteY223" fmla="*/ 175793 h 290099"/>
              <a:gd name="connsiteX224" fmla="*/ 123884 w 291686"/>
              <a:gd name="connsiteY224" fmla="*/ 285560 h 290099"/>
              <a:gd name="connsiteX225" fmla="*/ 123055 w 291686"/>
              <a:gd name="connsiteY225" fmla="*/ 288862 h 290099"/>
              <a:gd name="connsiteX226" fmla="*/ 119740 w 291686"/>
              <a:gd name="connsiteY226" fmla="*/ 290099 h 290099"/>
              <a:gd name="connsiteX227" fmla="*/ 4557 w 291686"/>
              <a:gd name="connsiteY227" fmla="*/ 290099 h 290099"/>
              <a:gd name="connsiteX228" fmla="*/ 0 w 291686"/>
              <a:gd name="connsiteY228" fmla="*/ 285560 h 290099"/>
              <a:gd name="connsiteX229" fmla="*/ 0 w 291686"/>
              <a:gd name="connsiteY229" fmla="*/ 4539 h 290099"/>
              <a:gd name="connsiteX230" fmla="*/ 4557 w 291686"/>
              <a:gd name="connsiteY230" fmla="*/ 0 h 29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291686" h="290099">
                <a:moveTo>
                  <a:pt x="145843" y="138654"/>
                </a:moveTo>
                <a:lnTo>
                  <a:pt x="127613" y="167127"/>
                </a:lnTo>
                <a:lnTo>
                  <a:pt x="164073" y="167127"/>
                </a:lnTo>
                <a:close/>
                <a:moveTo>
                  <a:pt x="144254" y="104775"/>
                </a:moveTo>
                <a:cubicBezTo>
                  <a:pt x="160456" y="104775"/>
                  <a:pt x="175411" y="110927"/>
                  <a:pt x="187043" y="122410"/>
                </a:cubicBezTo>
                <a:cubicBezTo>
                  <a:pt x="208229" y="143325"/>
                  <a:pt x="210722" y="176543"/>
                  <a:pt x="192859" y="200329"/>
                </a:cubicBezTo>
                <a:cubicBezTo>
                  <a:pt x="191612" y="201560"/>
                  <a:pt x="190366" y="201970"/>
                  <a:pt x="189120" y="201970"/>
                </a:cubicBezTo>
                <a:cubicBezTo>
                  <a:pt x="187874" y="201970"/>
                  <a:pt x="187458" y="201560"/>
                  <a:pt x="186212" y="201150"/>
                </a:cubicBezTo>
                <a:cubicBezTo>
                  <a:pt x="184550" y="199919"/>
                  <a:pt x="184135" y="197049"/>
                  <a:pt x="185796" y="194998"/>
                </a:cubicBezTo>
                <a:cubicBezTo>
                  <a:pt x="201167" y="174903"/>
                  <a:pt x="199090" y="146196"/>
                  <a:pt x="180811" y="128151"/>
                </a:cubicBezTo>
                <a:cubicBezTo>
                  <a:pt x="171257" y="118719"/>
                  <a:pt x="158379" y="113387"/>
                  <a:pt x="144254" y="113387"/>
                </a:cubicBezTo>
                <a:cubicBezTo>
                  <a:pt x="130546" y="113387"/>
                  <a:pt x="117668" y="118719"/>
                  <a:pt x="107697" y="128151"/>
                </a:cubicBezTo>
                <a:cubicBezTo>
                  <a:pt x="89834" y="146196"/>
                  <a:pt x="87342" y="174903"/>
                  <a:pt x="103128" y="194998"/>
                </a:cubicBezTo>
                <a:cubicBezTo>
                  <a:pt x="104789" y="197049"/>
                  <a:pt x="103959" y="199919"/>
                  <a:pt x="102297" y="201150"/>
                </a:cubicBezTo>
                <a:cubicBezTo>
                  <a:pt x="100220" y="202790"/>
                  <a:pt x="97312" y="202380"/>
                  <a:pt x="96066" y="200329"/>
                </a:cubicBezTo>
                <a:cubicBezTo>
                  <a:pt x="77787" y="176543"/>
                  <a:pt x="80280" y="143325"/>
                  <a:pt x="101466" y="122410"/>
                </a:cubicBezTo>
                <a:cubicBezTo>
                  <a:pt x="113098" y="110927"/>
                  <a:pt x="128053" y="104775"/>
                  <a:pt x="144254" y="104775"/>
                </a:cubicBezTo>
                <a:close/>
                <a:moveTo>
                  <a:pt x="136786" y="60325"/>
                </a:moveTo>
                <a:lnTo>
                  <a:pt x="151724" y="60325"/>
                </a:lnTo>
                <a:cubicBezTo>
                  <a:pt x="157118" y="60325"/>
                  <a:pt x="161268" y="64458"/>
                  <a:pt x="161268" y="69830"/>
                </a:cubicBezTo>
                <a:lnTo>
                  <a:pt x="161268" y="79336"/>
                </a:lnTo>
                <a:cubicBezTo>
                  <a:pt x="165002" y="80575"/>
                  <a:pt x="168322" y="81402"/>
                  <a:pt x="172056" y="82642"/>
                </a:cubicBezTo>
                <a:lnTo>
                  <a:pt x="177036" y="73963"/>
                </a:lnTo>
                <a:cubicBezTo>
                  <a:pt x="178281" y="71897"/>
                  <a:pt x="180355" y="70243"/>
                  <a:pt x="182845" y="69830"/>
                </a:cubicBezTo>
                <a:cubicBezTo>
                  <a:pt x="185335" y="69004"/>
                  <a:pt x="187824" y="69417"/>
                  <a:pt x="189899" y="70657"/>
                </a:cubicBezTo>
                <a:lnTo>
                  <a:pt x="203178" y="78096"/>
                </a:lnTo>
                <a:cubicBezTo>
                  <a:pt x="207327" y="80575"/>
                  <a:pt x="208987" y="86361"/>
                  <a:pt x="206497" y="90907"/>
                </a:cubicBezTo>
                <a:lnTo>
                  <a:pt x="201518" y="99173"/>
                </a:lnTo>
                <a:cubicBezTo>
                  <a:pt x="204422" y="102066"/>
                  <a:pt x="207327" y="104545"/>
                  <a:pt x="209817" y="107438"/>
                </a:cubicBezTo>
                <a:lnTo>
                  <a:pt x="218116" y="102479"/>
                </a:lnTo>
                <a:cubicBezTo>
                  <a:pt x="220191" y="101239"/>
                  <a:pt x="222680" y="101239"/>
                  <a:pt x="225170" y="101652"/>
                </a:cubicBezTo>
                <a:cubicBezTo>
                  <a:pt x="227660" y="102066"/>
                  <a:pt x="229734" y="103719"/>
                  <a:pt x="230979" y="106199"/>
                </a:cubicBezTo>
                <a:lnTo>
                  <a:pt x="238448" y="119010"/>
                </a:lnTo>
                <a:cubicBezTo>
                  <a:pt x="240938" y="123143"/>
                  <a:pt x="239693" y="129342"/>
                  <a:pt x="235129" y="131822"/>
                </a:cubicBezTo>
                <a:lnTo>
                  <a:pt x="226830" y="136781"/>
                </a:lnTo>
                <a:cubicBezTo>
                  <a:pt x="228075" y="140500"/>
                  <a:pt x="228905" y="143807"/>
                  <a:pt x="229734" y="147526"/>
                </a:cubicBezTo>
                <a:lnTo>
                  <a:pt x="239278" y="147526"/>
                </a:lnTo>
                <a:cubicBezTo>
                  <a:pt x="244673" y="147526"/>
                  <a:pt x="248822" y="152072"/>
                  <a:pt x="248822" y="157031"/>
                </a:cubicBezTo>
                <a:lnTo>
                  <a:pt x="248822" y="172323"/>
                </a:lnTo>
                <a:cubicBezTo>
                  <a:pt x="248822" y="177282"/>
                  <a:pt x="244673" y="181415"/>
                  <a:pt x="239278" y="181415"/>
                </a:cubicBezTo>
                <a:lnTo>
                  <a:pt x="229734" y="181415"/>
                </a:lnTo>
                <a:cubicBezTo>
                  <a:pt x="228905" y="185134"/>
                  <a:pt x="228075" y="188854"/>
                  <a:pt x="226830" y="192573"/>
                </a:cubicBezTo>
                <a:lnTo>
                  <a:pt x="235129" y="197532"/>
                </a:lnTo>
                <a:cubicBezTo>
                  <a:pt x="239693" y="199599"/>
                  <a:pt x="240938" y="205798"/>
                  <a:pt x="238448" y="210344"/>
                </a:cubicBezTo>
                <a:lnTo>
                  <a:pt x="230979" y="223155"/>
                </a:lnTo>
                <a:cubicBezTo>
                  <a:pt x="228490" y="227288"/>
                  <a:pt x="222680" y="228941"/>
                  <a:pt x="218116" y="226462"/>
                </a:cubicBezTo>
                <a:lnTo>
                  <a:pt x="209817" y="221502"/>
                </a:lnTo>
                <a:cubicBezTo>
                  <a:pt x="207327" y="224395"/>
                  <a:pt x="204422" y="227288"/>
                  <a:pt x="201518" y="229768"/>
                </a:cubicBezTo>
                <a:lnTo>
                  <a:pt x="206497" y="238033"/>
                </a:lnTo>
                <a:cubicBezTo>
                  <a:pt x="208987" y="242579"/>
                  <a:pt x="207327" y="248365"/>
                  <a:pt x="203178" y="250845"/>
                </a:cubicBezTo>
                <a:lnTo>
                  <a:pt x="189899" y="258697"/>
                </a:lnTo>
                <a:cubicBezTo>
                  <a:pt x="189069" y="258697"/>
                  <a:pt x="188654" y="259110"/>
                  <a:pt x="187824" y="259110"/>
                </a:cubicBezTo>
                <a:cubicBezTo>
                  <a:pt x="186165" y="259110"/>
                  <a:pt x="184920" y="258284"/>
                  <a:pt x="183675" y="257044"/>
                </a:cubicBezTo>
                <a:cubicBezTo>
                  <a:pt x="182430" y="254564"/>
                  <a:pt x="183260" y="252085"/>
                  <a:pt x="185750" y="250845"/>
                </a:cubicBezTo>
                <a:lnTo>
                  <a:pt x="198613" y="243406"/>
                </a:lnTo>
                <a:cubicBezTo>
                  <a:pt x="199028" y="243406"/>
                  <a:pt x="199028" y="242993"/>
                  <a:pt x="198613" y="242579"/>
                </a:cubicBezTo>
                <a:lnTo>
                  <a:pt x="191974" y="231008"/>
                </a:lnTo>
                <a:cubicBezTo>
                  <a:pt x="190729" y="228941"/>
                  <a:pt x="191144" y="226875"/>
                  <a:pt x="193219" y="225222"/>
                </a:cubicBezTo>
                <a:cubicBezTo>
                  <a:pt x="197368" y="221502"/>
                  <a:pt x="201518" y="217783"/>
                  <a:pt x="205252" y="213237"/>
                </a:cubicBezTo>
                <a:cubicBezTo>
                  <a:pt x="206497" y="211584"/>
                  <a:pt x="208987" y="210757"/>
                  <a:pt x="211062" y="211997"/>
                </a:cubicBezTo>
                <a:lnTo>
                  <a:pt x="222680" y="219023"/>
                </a:lnTo>
                <a:cubicBezTo>
                  <a:pt x="222680" y="219023"/>
                  <a:pt x="223510" y="219023"/>
                  <a:pt x="223510" y="218609"/>
                </a:cubicBezTo>
                <a:lnTo>
                  <a:pt x="230979" y="205798"/>
                </a:lnTo>
                <a:cubicBezTo>
                  <a:pt x="230979" y="205385"/>
                  <a:pt x="230979" y="204971"/>
                  <a:pt x="230564" y="204971"/>
                </a:cubicBezTo>
                <a:lnTo>
                  <a:pt x="218946" y="197946"/>
                </a:lnTo>
                <a:cubicBezTo>
                  <a:pt x="216871" y="197119"/>
                  <a:pt x="216041" y="195053"/>
                  <a:pt x="216871" y="192986"/>
                </a:cubicBezTo>
                <a:cubicBezTo>
                  <a:pt x="219361" y="187200"/>
                  <a:pt x="220606" y="181828"/>
                  <a:pt x="221435" y="176455"/>
                </a:cubicBezTo>
                <a:cubicBezTo>
                  <a:pt x="221850" y="174389"/>
                  <a:pt x="223925" y="172736"/>
                  <a:pt x="226000" y="172736"/>
                </a:cubicBezTo>
                <a:lnTo>
                  <a:pt x="239278" y="172736"/>
                </a:lnTo>
                <a:cubicBezTo>
                  <a:pt x="239693" y="172736"/>
                  <a:pt x="240108" y="172323"/>
                  <a:pt x="240108" y="172323"/>
                </a:cubicBezTo>
                <a:lnTo>
                  <a:pt x="240108" y="157031"/>
                </a:lnTo>
                <a:cubicBezTo>
                  <a:pt x="240108" y="156618"/>
                  <a:pt x="239693" y="156618"/>
                  <a:pt x="239278" y="156618"/>
                </a:cubicBezTo>
                <a:lnTo>
                  <a:pt x="226000" y="156618"/>
                </a:lnTo>
                <a:cubicBezTo>
                  <a:pt x="223925" y="156618"/>
                  <a:pt x="221850" y="154965"/>
                  <a:pt x="221435" y="152485"/>
                </a:cubicBezTo>
                <a:cubicBezTo>
                  <a:pt x="220606" y="147113"/>
                  <a:pt x="219361" y="141327"/>
                  <a:pt x="216871" y="136368"/>
                </a:cubicBezTo>
                <a:cubicBezTo>
                  <a:pt x="216041" y="134301"/>
                  <a:pt x="216871" y="131822"/>
                  <a:pt x="218946" y="130995"/>
                </a:cubicBezTo>
                <a:lnTo>
                  <a:pt x="230564" y="123969"/>
                </a:lnTo>
                <a:cubicBezTo>
                  <a:pt x="230979" y="123969"/>
                  <a:pt x="230979" y="123556"/>
                  <a:pt x="230979" y="123143"/>
                </a:cubicBezTo>
                <a:lnTo>
                  <a:pt x="223510" y="110331"/>
                </a:lnTo>
                <a:cubicBezTo>
                  <a:pt x="223510" y="110331"/>
                  <a:pt x="222680" y="109918"/>
                  <a:pt x="222680" y="110331"/>
                </a:cubicBezTo>
                <a:lnTo>
                  <a:pt x="211062" y="116944"/>
                </a:lnTo>
                <a:cubicBezTo>
                  <a:pt x="208987" y="118184"/>
                  <a:pt x="206497" y="117357"/>
                  <a:pt x="205252" y="115704"/>
                </a:cubicBezTo>
                <a:cubicBezTo>
                  <a:pt x="201518" y="111571"/>
                  <a:pt x="197368" y="107438"/>
                  <a:pt x="193219" y="103719"/>
                </a:cubicBezTo>
                <a:cubicBezTo>
                  <a:pt x="191144" y="102479"/>
                  <a:pt x="190729" y="99999"/>
                  <a:pt x="191974" y="97933"/>
                </a:cubicBezTo>
                <a:lnTo>
                  <a:pt x="198613" y="86361"/>
                </a:lnTo>
                <a:cubicBezTo>
                  <a:pt x="199028" y="86361"/>
                  <a:pt x="199028" y="85948"/>
                  <a:pt x="198613" y="85535"/>
                </a:cubicBezTo>
                <a:lnTo>
                  <a:pt x="185750" y="78096"/>
                </a:lnTo>
                <a:cubicBezTo>
                  <a:pt x="185335" y="78096"/>
                  <a:pt x="184920" y="78096"/>
                  <a:pt x="184920" y="78509"/>
                </a:cubicBezTo>
                <a:lnTo>
                  <a:pt x="177866" y="90081"/>
                </a:lnTo>
                <a:cubicBezTo>
                  <a:pt x="177036" y="92147"/>
                  <a:pt x="174546" y="92974"/>
                  <a:pt x="172471" y="92147"/>
                </a:cubicBezTo>
                <a:cubicBezTo>
                  <a:pt x="167077" y="89667"/>
                  <a:pt x="161683" y="88428"/>
                  <a:pt x="155873" y="87601"/>
                </a:cubicBezTo>
                <a:cubicBezTo>
                  <a:pt x="153799" y="87188"/>
                  <a:pt x="152554" y="85535"/>
                  <a:pt x="152554" y="83468"/>
                </a:cubicBezTo>
                <a:lnTo>
                  <a:pt x="152554" y="69830"/>
                </a:lnTo>
                <a:cubicBezTo>
                  <a:pt x="152554" y="69417"/>
                  <a:pt x="152139" y="69004"/>
                  <a:pt x="151724" y="69004"/>
                </a:cubicBezTo>
                <a:lnTo>
                  <a:pt x="136786" y="69004"/>
                </a:lnTo>
                <a:cubicBezTo>
                  <a:pt x="136371" y="69004"/>
                  <a:pt x="135956" y="69417"/>
                  <a:pt x="135956" y="69830"/>
                </a:cubicBezTo>
                <a:lnTo>
                  <a:pt x="135956" y="83468"/>
                </a:lnTo>
                <a:cubicBezTo>
                  <a:pt x="135956" y="85535"/>
                  <a:pt x="134711" y="87188"/>
                  <a:pt x="132221" y="87601"/>
                </a:cubicBezTo>
                <a:cubicBezTo>
                  <a:pt x="126827" y="88428"/>
                  <a:pt x="121432" y="89667"/>
                  <a:pt x="115623" y="92147"/>
                </a:cubicBezTo>
                <a:cubicBezTo>
                  <a:pt x="113963" y="92974"/>
                  <a:pt x="111474" y="92147"/>
                  <a:pt x="110644" y="90081"/>
                </a:cubicBezTo>
                <a:lnTo>
                  <a:pt x="103590" y="78509"/>
                </a:lnTo>
                <a:cubicBezTo>
                  <a:pt x="103590" y="78096"/>
                  <a:pt x="103175" y="78096"/>
                  <a:pt x="102760" y="78096"/>
                </a:cubicBezTo>
                <a:lnTo>
                  <a:pt x="89896" y="85535"/>
                </a:lnTo>
                <a:cubicBezTo>
                  <a:pt x="89481" y="85948"/>
                  <a:pt x="89481" y="86361"/>
                  <a:pt x="89896" y="86361"/>
                </a:cubicBezTo>
                <a:lnTo>
                  <a:pt x="96535" y="97933"/>
                </a:lnTo>
                <a:cubicBezTo>
                  <a:pt x="97365" y="99999"/>
                  <a:pt x="96950" y="102479"/>
                  <a:pt x="95290" y="103719"/>
                </a:cubicBezTo>
                <a:cubicBezTo>
                  <a:pt x="91141" y="107438"/>
                  <a:pt x="86991" y="111571"/>
                  <a:pt x="83257" y="115704"/>
                </a:cubicBezTo>
                <a:cubicBezTo>
                  <a:pt x="82012" y="117357"/>
                  <a:pt x="79522" y="118184"/>
                  <a:pt x="77447" y="116944"/>
                </a:cubicBezTo>
                <a:lnTo>
                  <a:pt x="65829" y="110331"/>
                </a:lnTo>
                <a:cubicBezTo>
                  <a:pt x="65414" y="109918"/>
                  <a:pt x="64999" y="110331"/>
                  <a:pt x="64999" y="110331"/>
                </a:cubicBezTo>
                <a:lnTo>
                  <a:pt x="57530" y="123143"/>
                </a:lnTo>
                <a:cubicBezTo>
                  <a:pt x="57530" y="123556"/>
                  <a:pt x="57530" y="123969"/>
                  <a:pt x="57945" y="123969"/>
                </a:cubicBezTo>
                <a:lnTo>
                  <a:pt x="69563" y="130995"/>
                </a:lnTo>
                <a:cubicBezTo>
                  <a:pt x="71223" y="131822"/>
                  <a:pt x="72053" y="134301"/>
                  <a:pt x="71638" y="136368"/>
                </a:cubicBezTo>
                <a:cubicBezTo>
                  <a:pt x="69148" y="141327"/>
                  <a:pt x="67904" y="147113"/>
                  <a:pt x="67074" y="152485"/>
                </a:cubicBezTo>
                <a:cubicBezTo>
                  <a:pt x="66659" y="154965"/>
                  <a:pt x="64584" y="156618"/>
                  <a:pt x="62509" y="156618"/>
                </a:cubicBezTo>
                <a:lnTo>
                  <a:pt x="49231" y="156618"/>
                </a:lnTo>
                <a:cubicBezTo>
                  <a:pt x="48816" y="156618"/>
                  <a:pt x="48401" y="156618"/>
                  <a:pt x="48401" y="157031"/>
                </a:cubicBezTo>
                <a:lnTo>
                  <a:pt x="48401" y="172323"/>
                </a:lnTo>
                <a:cubicBezTo>
                  <a:pt x="48401" y="172323"/>
                  <a:pt x="48816" y="172736"/>
                  <a:pt x="49231" y="172736"/>
                </a:cubicBezTo>
                <a:lnTo>
                  <a:pt x="62509" y="172736"/>
                </a:lnTo>
                <a:cubicBezTo>
                  <a:pt x="64584" y="172736"/>
                  <a:pt x="66659" y="174389"/>
                  <a:pt x="67074" y="176455"/>
                </a:cubicBezTo>
                <a:cubicBezTo>
                  <a:pt x="67904" y="181828"/>
                  <a:pt x="69148" y="187200"/>
                  <a:pt x="71638" y="192986"/>
                </a:cubicBezTo>
                <a:cubicBezTo>
                  <a:pt x="72053" y="195053"/>
                  <a:pt x="71223" y="197119"/>
                  <a:pt x="69563" y="197946"/>
                </a:cubicBezTo>
                <a:lnTo>
                  <a:pt x="57945" y="204971"/>
                </a:lnTo>
                <a:cubicBezTo>
                  <a:pt x="57530" y="204971"/>
                  <a:pt x="57530" y="205385"/>
                  <a:pt x="57530" y="205798"/>
                </a:cubicBezTo>
                <a:lnTo>
                  <a:pt x="64999" y="218609"/>
                </a:lnTo>
                <a:cubicBezTo>
                  <a:pt x="64999" y="219023"/>
                  <a:pt x="65414" y="219023"/>
                  <a:pt x="65829" y="219023"/>
                </a:cubicBezTo>
                <a:lnTo>
                  <a:pt x="77447" y="211997"/>
                </a:lnTo>
                <a:cubicBezTo>
                  <a:pt x="79522" y="210757"/>
                  <a:pt x="82012" y="211584"/>
                  <a:pt x="83257" y="213237"/>
                </a:cubicBezTo>
                <a:cubicBezTo>
                  <a:pt x="86991" y="217783"/>
                  <a:pt x="91141" y="221502"/>
                  <a:pt x="95290" y="225222"/>
                </a:cubicBezTo>
                <a:cubicBezTo>
                  <a:pt x="96950" y="226875"/>
                  <a:pt x="97365" y="228941"/>
                  <a:pt x="96535" y="231008"/>
                </a:cubicBezTo>
                <a:lnTo>
                  <a:pt x="89896" y="242579"/>
                </a:lnTo>
                <a:cubicBezTo>
                  <a:pt x="89481" y="242993"/>
                  <a:pt x="89481" y="243406"/>
                  <a:pt x="89896" y="243406"/>
                </a:cubicBezTo>
                <a:lnTo>
                  <a:pt x="102760" y="250845"/>
                </a:lnTo>
                <a:cubicBezTo>
                  <a:pt x="104834" y="252085"/>
                  <a:pt x="105664" y="254564"/>
                  <a:pt x="104419" y="257044"/>
                </a:cubicBezTo>
                <a:cubicBezTo>
                  <a:pt x="103175" y="259110"/>
                  <a:pt x="100685" y="259937"/>
                  <a:pt x="98610" y="258697"/>
                </a:cubicBezTo>
                <a:lnTo>
                  <a:pt x="85332" y="250845"/>
                </a:lnTo>
                <a:cubicBezTo>
                  <a:pt x="81182" y="248365"/>
                  <a:pt x="79522" y="242579"/>
                  <a:pt x="82012" y="238033"/>
                </a:cubicBezTo>
                <a:lnTo>
                  <a:pt x="86991" y="229768"/>
                </a:lnTo>
                <a:cubicBezTo>
                  <a:pt x="84087" y="227288"/>
                  <a:pt x="81182" y="224395"/>
                  <a:pt x="78692" y="221502"/>
                </a:cubicBezTo>
                <a:lnTo>
                  <a:pt x="70393" y="226462"/>
                </a:lnTo>
                <a:cubicBezTo>
                  <a:pt x="67904" y="227701"/>
                  <a:pt x="65414" y="228115"/>
                  <a:pt x="63339" y="227288"/>
                </a:cubicBezTo>
                <a:cubicBezTo>
                  <a:pt x="60849" y="226875"/>
                  <a:pt x="58775" y="225222"/>
                  <a:pt x="57530" y="223155"/>
                </a:cubicBezTo>
                <a:lnTo>
                  <a:pt x="50061" y="210344"/>
                </a:lnTo>
                <a:cubicBezTo>
                  <a:pt x="48401" y="207864"/>
                  <a:pt x="48401" y="205385"/>
                  <a:pt x="49231" y="202905"/>
                </a:cubicBezTo>
                <a:cubicBezTo>
                  <a:pt x="49646" y="200425"/>
                  <a:pt x="51305" y="198772"/>
                  <a:pt x="53380" y="197532"/>
                </a:cubicBezTo>
                <a:lnTo>
                  <a:pt x="61679" y="192573"/>
                </a:lnTo>
                <a:cubicBezTo>
                  <a:pt x="60434" y="188854"/>
                  <a:pt x="59604" y="185134"/>
                  <a:pt x="58775" y="181415"/>
                </a:cubicBezTo>
                <a:lnTo>
                  <a:pt x="49231" y="181415"/>
                </a:lnTo>
                <a:cubicBezTo>
                  <a:pt x="43836" y="181415"/>
                  <a:pt x="39687" y="177282"/>
                  <a:pt x="39687" y="172323"/>
                </a:cubicBezTo>
                <a:lnTo>
                  <a:pt x="39687" y="157031"/>
                </a:lnTo>
                <a:cubicBezTo>
                  <a:pt x="39687" y="152072"/>
                  <a:pt x="43836" y="147526"/>
                  <a:pt x="49231" y="147526"/>
                </a:cubicBezTo>
                <a:lnTo>
                  <a:pt x="58775" y="147526"/>
                </a:lnTo>
                <a:cubicBezTo>
                  <a:pt x="59604" y="143807"/>
                  <a:pt x="60434" y="140500"/>
                  <a:pt x="61679" y="136781"/>
                </a:cubicBezTo>
                <a:lnTo>
                  <a:pt x="53380" y="131822"/>
                </a:lnTo>
                <a:cubicBezTo>
                  <a:pt x="51305" y="130582"/>
                  <a:pt x="49646" y="128515"/>
                  <a:pt x="49231" y="126036"/>
                </a:cubicBezTo>
                <a:cubicBezTo>
                  <a:pt x="48401" y="123556"/>
                  <a:pt x="48401" y="121077"/>
                  <a:pt x="50061" y="119010"/>
                </a:cubicBezTo>
                <a:lnTo>
                  <a:pt x="57530" y="106199"/>
                </a:lnTo>
                <a:cubicBezTo>
                  <a:pt x="58775" y="103719"/>
                  <a:pt x="60849" y="102066"/>
                  <a:pt x="63339" y="101652"/>
                </a:cubicBezTo>
                <a:cubicBezTo>
                  <a:pt x="65414" y="101239"/>
                  <a:pt x="67904" y="101239"/>
                  <a:pt x="70393" y="102479"/>
                </a:cubicBezTo>
                <a:lnTo>
                  <a:pt x="78692" y="107438"/>
                </a:lnTo>
                <a:cubicBezTo>
                  <a:pt x="81182" y="104545"/>
                  <a:pt x="84087" y="102066"/>
                  <a:pt x="86991" y="99173"/>
                </a:cubicBezTo>
                <a:lnTo>
                  <a:pt x="82012" y="90907"/>
                </a:lnTo>
                <a:cubicBezTo>
                  <a:pt x="79522" y="86361"/>
                  <a:pt x="81182" y="80575"/>
                  <a:pt x="85332" y="78096"/>
                </a:cubicBezTo>
                <a:lnTo>
                  <a:pt x="98610" y="70657"/>
                </a:lnTo>
                <a:cubicBezTo>
                  <a:pt x="100685" y="69417"/>
                  <a:pt x="103175" y="69004"/>
                  <a:pt x="105664" y="69830"/>
                </a:cubicBezTo>
                <a:cubicBezTo>
                  <a:pt x="108154" y="70243"/>
                  <a:pt x="109814" y="71897"/>
                  <a:pt x="111059" y="73963"/>
                </a:cubicBezTo>
                <a:lnTo>
                  <a:pt x="116038" y="82642"/>
                </a:lnTo>
                <a:cubicBezTo>
                  <a:pt x="119773" y="81402"/>
                  <a:pt x="123507" y="80575"/>
                  <a:pt x="127242" y="79336"/>
                </a:cubicBezTo>
                <a:lnTo>
                  <a:pt x="127242" y="69830"/>
                </a:lnTo>
                <a:cubicBezTo>
                  <a:pt x="127242" y="64458"/>
                  <a:pt x="131391" y="60325"/>
                  <a:pt x="136786" y="60325"/>
                </a:cubicBezTo>
                <a:close/>
                <a:moveTo>
                  <a:pt x="9115" y="49519"/>
                </a:moveTo>
                <a:lnTo>
                  <a:pt x="9115" y="281434"/>
                </a:lnTo>
                <a:lnTo>
                  <a:pt x="115183" y="281434"/>
                </a:lnTo>
                <a:lnTo>
                  <a:pt x="115183" y="171254"/>
                </a:lnTo>
                <a:cubicBezTo>
                  <a:pt x="115183" y="170841"/>
                  <a:pt x="115183" y="169603"/>
                  <a:pt x="115597" y="169190"/>
                </a:cubicBezTo>
                <a:lnTo>
                  <a:pt x="142114" y="127924"/>
                </a:lnTo>
                <a:cubicBezTo>
                  <a:pt x="142943" y="126686"/>
                  <a:pt x="144186" y="126274"/>
                  <a:pt x="145843" y="126274"/>
                </a:cubicBezTo>
                <a:cubicBezTo>
                  <a:pt x="147086" y="126274"/>
                  <a:pt x="148743" y="126686"/>
                  <a:pt x="149572" y="127924"/>
                </a:cubicBezTo>
                <a:lnTo>
                  <a:pt x="175674" y="169190"/>
                </a:lnTo>
                <a:cubicBezTo>
                  <a:pt x="176503" y="169603"/>
                  <a:pt x="176503" y="170841"/>
                  <a:pt x="176503" y="171254"/>
                </a:cubicBezTo>
                <a:lnTo>
                  <a:pt x="176917" y="281434"/>
                </a:lnTo>
                <a:lnTo>
                  <a:pt x="282571" y="281434"/>
                </a:lnTo>
                <a:lnTo>
                  <a:pt x="282571" y="49519"/>
                </a:lnTo>
                <a:close/>
                <a:moveTo>
                  <a:pt x="253711" y="20706"/>
                </a:moveTo>
                <a:cubicBezTo>
                  <a:pt x="255443" y="19050"/>
                  <a:pt x="258473" y="19050"/>
                  <a:pt x="260205" y="20706"/>
                </a:cubicBezTo>
                <a:cubicBezTo>
                  <a:pt x="261071" y="21535"/>
                  <a:pt x="261504" y="22777"/>
                  <a:pt x="261504" y="24019"/>
                </a:cubicBezTo>
                <a:cubicBezTo>
                  <a:pt x="261504" y="25262"/>
                  <a:pt x="261071" y="26090"/>
                  <a:pt x="260205" y="26918"/>
                </a:cubicBezTo>
                <a:cubicBezTo>
                  <a:pt x="259339" y="27747"/>
                  <a:pt x="258041" y="28161"/>
                  <a:pt x="256742" y="28161"/>
                </a:cubicBezTo>
                <a:cubicBezTo>
                  <a:pt x="255876" y="28161"/>
                  <a:pt x="254577" y="27747"/>
                  <a:pt x="253711" y="26918"/>
                </a:cubicBezTo>
                <a:cubicBezTo>
                  <a:pt x="252845" y="26090"/>
                  <a:pt x="252412" y="25262"/>
                  <a:pt x="252412" y="24019"/>
                </a:cubicBezTo>
                <a:cubicBezTo>
                  <a:pt x="252412" y="22777"/>
                  <a:pt x="252845" y="21535"/>
                  <a:pt x="253711" y="20706"/>
                </a:cubicBezTo>
                <a:close/>
                <a:moveTo>
                  <a:pt x="206086" y="20706"/>
                </a:moveTo>
                <a:cubicBezTo>
                  <a:pt x="207818" y="19050"/>
                  <a:pt x="210848" y="19050"/>
                  <a:pt x="212580" y="20706"/>
                </a:cubicBezTo>
                <a:cubicBezTo>
                  <a:pt x="213446" y="21535"/>
                  <a:pt x="213879" y="22777"/>
                  <a:pt x="213879" y="24019"/>
                </a:cubicBezTo>
                <a:cubicBezTo>
                  <a:pt x="213879" y="25262"/>
                  <a:pt x="213446" y="26090"/>
                  <a:pt x="212580" y="26918"/>
                </a:cubicBezTo>
                <a:cubicBezTo>
                  <a:pt x="211714" y="27747"/>
                  <a:pt x="210848" y="28161"/>
                  <a:pt x="209550" y="28161"/>
                </a:cubicBezTo>
                <a:cubicBezTo>
                  <a:pt x="208251" y="28161"/>
                  <a:pt x="206952" y="27747"/>
                  <a:pt x="206086" y="26918"/>
                </a:cubicBezTo>
                <a:cubicBezTo>
                  <a:pt x="205653" y="26090"/>
                  <a:pt x="204787" y="25262"/>
                  <a:pt x="204787" y="24019"/>
                </a:cubicBezTo>
                <a:cubicBezTo>
                  <a:pt x="204787" y="22777"/>
                  <a:pt x="205653" y="21535"/>
                  <a:pt x="206086" y="20706"/>
                </a:cubicBezTo>
                <a:close/>
                <a:moveTo>
                  <a:pt x="233363" y="20637"/>
                </a:moveTo>
                <a:cubicBezTo>
                  <a:pt x="235960" y="20637"/>
                  <a:pt x="237692" y="22802"/>
                  <a:pt x="237692" y="25399"/>
                </a:cubicBezTo>
                <a:cubicBezTo>
                  <a:pt x="237692" y="27997"/>
                  <a:pt x="235960" y="29729"/>
                  <a:pt x="233363" y="29729"/>
                </a:cubicBezTo>
                <a:cubicBezTo>
                  <a:pt x="230765" y="29729"/>
                  <a:pt x="228600" y="27997"/>
                  <a:pt x="228600" y="25399"/>
                </a:cubicBezTo>
                <a:cubicBezTo>
                  <a:pt x="228600" y="22802"/>
                  <a:pt x="230765" y="20637"/>
                  <a:pt x="233363" y="20637"/>
                </a:cubicBezTo>
                <a:close/>
                <a:moveTo>
                  <a:pt x="9115" y="8666"/>
                </a:moveTo>
                <a:lnTo>
                  <a:pt x="9115" y="40853"/>
                </a:lnTo>
                <a:lnTo>
                  <a:pt x="282571" y="40853"/>
                </a:lnTo>
                <a:lnTo>
                  <a:pt x="282571" y="8666"/>
                </a:lnTo>
                <a:close/>
                <a:moveTo>
                  <a:pt x="4557" y="0"/>
                </a:moveTo>
                <a:lnTo>
                  <a:pt x="286714" y="0"/>
                </a:lnTo>
                <a:cubicBezTo>
                  <a:pt x="289200" y="0"/>
                  <a:pt x="291686" y="2063"/>
                  <a:pt x="291686" y="4539"/>
                </a:cubicBezTo>
                <a:lnTo>
                  <a:pt x="291686" y="285560"/>
                </a:lnTo>
                <a:cubicBezTo>
                  <a:pt x="291686" y="288036"/>
                  <a:pt x="289200" y="290099"/>
                  <a:pt x="286714" y="290099"/>
                </a:cubicBezTo>
                <a:lnTo>
                  <a:pt x="172360" y="290099"/>
                </a:lnTo>
                <a:cubicBezTo>
                  <a:pt x="169874" y="290099"/>
                  <a:pt x="167802" y="288036"/>
                  <a:pt x="167802" y="285560"/>
                </a:cubicBezTo>
                <a:lnTo>
                  <a:pt x="167802" y="175793"/>
                </a:lnTo>
                <a:lnTo>
                  <a:pt x="150401" y="175793"/>
                </a:lnTo>
                <a:lnTo>
                  <a:pt x="150401" y="285560"/>
                </a:lnTo>
                <a:cubicBezTo>
                  <a:pt x="150401" y="288036"/>
                  <a:pt x="148329" y="290099"/>
                  <a:pt x="145843" y="290099"/>
                </a:cubicBezTo>
                <a:cubicBezTo>
                  <a:pt x="143357" y="290099"/>
                  <a:pt x="141700" y="288036"/>
                  <a:pt x="141700" y="285560"/>
                </a:cubicBezTo>
                <a:lnTo>
                  <a:pt x="141285" y="175793"/>
                </a:lnTo>
                <a:lnTo>
                  <a:pt x="123884" y="175793"/>
                </a:lnTo>
                <a:lnTo>
                  <a:pt x="123884" y="285560"/>
                </a:lnTo>
                <a:cubicBezTo>
                  <a:pt x="123884" y="286798"/>
                  <a:pt x="123469" y="288036"/>
                  <a:pt x="123055" y="288862"/>
                </a:cubicBezTo>
                <a:cubicBezTo>
                  <a:pt x="121812" y="289274"/>
                  <a:pt x="120983" y="290099"/>
                  <a:pt x="119740" y="290099"/>
                </a:cubicBezTo>
                <a:lnTo>
                  <a:pt x="4557" y="290099"/>
                </a:lnTo>
                <a:cubicBezTo>
                  <a:pt x="2072" y="290099"/>
                  <a:pt x="0" y="288036"/>
                  <a:pt x="0" y="285560"/>
                </a:cubicBezTo>
                <a:lnTo>
                  <a:pt x="0" y="4539"/>
                </a:lnTo>
                <a:cubicBezTo>
                  <a:pt x="0" y="2063"/>
                  <a:pt x="2072" y="0"/>
                  <a:pt x="4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Nunito Sans ExtraLight" pitchFamily="2" charset="7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894CB1-F623-0743-BB7B-85791A18D7CF}"/>
              </a:ext>
            </a:extLst>
          </p:cNvPr>
          <p:cNvSpPr txBox="1"/>
          <p:nvPr/>
        </p:nvSpPr>
        <p:spPr>
          <a:xfrm rot="20214602">
            <a:off x="13059924" y="3742999"/>
            <a:ext cx="213513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ora" panose="02000503000000020004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8DDA83AB-E7AC-DB4F-A097-D9A104A929BA}"/>
              </a:ext>
            </a:extLst>
          </p:cNvPr>
          <p:cNvSpPr txBox="1">
            <a:spLocks/>
          </p:cNvSpPr>
          <p:nvPr/>
        </p:nvSpPr>
        <p:spPr>
          <a:xfrm rot="20214602">
            <a:off x="12494125" y="4391695"/>
            <a:ext cx="4024186" cy="97751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200" dirty="0">
                <a:solidFill>
                  <a:schemeClr val="bg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043A14-ACD4-1A49-A0E7-6A0EF1979F16}"/>
              </a:ext>
            </a:extLst>
          </p:cNvPr>
          <p:cNvSpPr txBox="1"/>
          <p:nvPr/>
        </p:nvSpPr>
        <p:spPr>
          <a:xfrm rot="20214602">
            <a:off x="14915203" y="8168309"/>
            <a:ext cx="213513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ora" panose="02000503000000020004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113ACEA4-ED63-1C43-BFEA-8B5CCC57EFEE}"/>
              </a:ext>
            </a:extLst>
          </p:cNvPr>
          <p:cNvSpPr txBox="1">
            <a:spLocks/>
          </p:cNvSpPr>
          <p:nvPr/>
        </p:nvSpPr>
        <p:spPr>
          <a:xfrm rot="20214602">
            <a:off x="14397530" y="8792942"/>
            <a:ext cx="4024186" cy="97751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200" dirty="0">
                <a:solidFill>
                  <a:schemeClr val="bg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C8BFFED-80AC-1A44-8F55-7CF060DDDA4D}"/>
              </a:ext>
            </a:extLst>
          </p:cNvPr>
          <p:cNvSpPr txBox="1"/>
          <p:nvPr/>
        </p:nvSpPr>
        <p:spPr>
          <a:xfrm rot="20214602">
            <a:off x="18709960" y="6457474"/>
            <a:ext cx="213513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ora" panose="02000503000000020004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35C12E4B-FBD4-924F-AFD0-9A6CE96ABF30}"/>
              </a:ext>
            </a:extLst>
          </p:cNvPr>
          <p:cNvSpPr txBox="1">
            <a:spLocks/>
          </p:cNvSpPr>
          <p:nvPr/>
        </p:nvSpPr>
        <p:spPr>
          <a:xfrm rot="20214602">
            <a:off x="18192287" y="7082107"/>
            <a:ext cx="4024186" cy="97751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200" dirty="0">
                <a:solidFill>
                  <a:schemeClr val="bg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032F39B-93F9-4646-9122-F23EE5996F8D}"/>
              </a:ext>
            </a:extLst>
          </p:cNvPr>
          <p:cNvSpPr txBox="1"/>
          <p:nvPr/>
        </p:nvSpPr>
        <p:spPr>
          <a:xfrm rot="20214602">
            <a:off x="20468494" y="10410211"/>
            <a:ext cx="213513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ora" panose="02000503000000020004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C68329DE-6BFD-4048-9AA4-A9C49E700E6D}"/>
              </a:ext>
            </a:extLst>
          </p:cNvPr>
          <p:cNvSpPr txBox="1">
            <a:spLocks/>
          </p:cNvSpPr>
          <p:nvPr/>
        </p:nvSpPr>
        <p:spPr>
          <a:xfrm rot="20214602">
            <a:off x="19902695" y="11058907"/>
            <a:ext cx="4024186" cy="97751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200" dirty="0">
                <a:solidFill>
                  <a:schemeClr val="bg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 summary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91486A4-947F-5D4D-BA1E-DCD0CFC9803A}"/>
              </a:ext>
            </a:extLst>
          </p:cNvPr>
          <p:cNvSpPr txBox="1"/>
          <p:nvPr/>
        </p:nvSpPr>
        <p:spPr>
          <a:xfrm>
            <a:off x="1520825" y="6253391"/>
            <a:ext cx="16562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accent5"/>
                </a:solidFill>
                <a:latin typeface="Lora" panose="02000503000000020004" pitchFamily="2" charset="77"/>
              </a:rPr>
              <a:t>75%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26C09C69-7F59-2649-B233-35ECFC1006B4}"/>
              </a:ext>
            </a:extLst>
          </p:cNvPr>
          <p:cNvSpPr txBox="1">
            <a:spLocks/>
          </p:cNvSpPr>
          <p:nvPr/>
        </p:nvSpPr>
        <p:spPr>
          <a:xfrm>
            <a:off x="3315173" y="6253391"/>
            <a:ext cx="5653059" cy="158922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goals.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13E4B2BD-80AF-C543-9B5F-4598866A3F8B}"/>
              </a:ext>
            </a:extLst>
          </p:cNvPr>
          <p:cNvSpPr txBox="1">
            <a:spLocks/>
          </p:cNvSpPr>
          <p:nvPr/>
        </p:nvSpPr>
        <p:spPr>
          <a:xfrm>
            <a:off x="1311447" y="8497962"/>
            <a:ext cx="7656786" cy="205088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E1F88EA-A6DD-1648-87D1-FAFEE366B76A}"/>
              </a:ext>
            </a:extLst>
          </p:cNvPr>
          <p:cNvSpPr/>
          <p:nvPr/>
        </p:nvSpPr>
        <p:spPr>
          <a:xfrm>
            <a:off x="1520825" y="2215662"/>
            <a:ext cx="3455621" cy="2004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Sans Extra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0995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83">
            <a:extLst>
              <a:ext uri="{FF2B5EF4-FFF2-40B4-BE49-F238E27FC236}">
                <a16:creationId xmlns:a16="http://schemas.microsoft.com/office/drawing/2014/main" id="{FBD40F9D-5F13-8048-AC22-B3545517C08C}"/>
              </a:ext>
            </a:extLst>
          </p:cNvPr>
          <p:cNvSpPr>
            <a:spLocks/>
          </p:cNvSpPr>
          <p:nvPr/>
        </p:nvSpPr>
        <p:spPr bwMode="auto">
          <a:xfrm>
            <a:off x="13537040" y="1708289"/>
            <a:ext cx="6808221" cy="2138537"/>
          </a:xfrm>
          <a:custGeom>
            <a:avLst/>
            <a:gdLst>
              <a:gd name="connsiteX0" fmla="*/ 666384 w 6808221"/>
              <a:gd name="connsiteY0" fmla="*/ 0 h 2138537"/>
              <a:gd name="connsiteX1" fmla="*/ 6805361 w 6808221"/>
              <a:gd name="connsiteY1" fmla="*/ 0 h 2138537"/>
              <a:gd name="connsiteX2" fmla="*/ 6808221 w 6808221"/>
              <a:gd name="connsiteY2" fmla="*/ 682693 h 2138537"/>
              <a:gd name="connsiteX3" fmla="*/ 5352377 w 6808221"/>
              <a:gd name="connsiteY3" fmla="*/ 2138537 h 2138537"/>
              <a:gd name="connsiteX4" fmla="*/ 666384 w 6808221"/>
              <a:gd name="connsiteY4" fmla="*/ 2138537 h 2138537"/>
              <a:gd name="connsiteX5" fmla="*/ 0 w 6808221"/>
              <a:gd name="connsiteY5" fmla="*/ 1071636 h 2138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8221" h="2138537">
                <a:moveTo>
                  <a:pt x="666384" y="0"/>
                </a:moveTo>
                <a:lnTo>
                  <a:pt x="6805361" y="0"/>
                </a:lnTo>
                <a:lnTo>
                  <a:pt x="6808221" y="682693"/>
                </a:lnTo>
                <a:lnTo>
                  <a:pt x="5352377" y="2138537"/>
                </a:lnTo>
                <a:lnTo>
                  <a:pt x="666384" y="2138537"/>
                </a:lnTo>
                <a:lnTo>
                  <a:pt x="0" y="10716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 dirty="0">
              <a:latin typeface="Nunito Sans ExtraLight" pitchFamily="2" charset="77"/>
            </a:endParaRP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9BFA42F6-5702-B44C-B7D5-AC715C194D11}"/>
              </a:ext>
            </a:extLst>
          </p:cNvPr>
          <p:cNvSpPr>
            <a:spLocks/>
          </p:cNvSpPr>
          <p:nvPr/>
        </p:nvSpPr>
        <p:spPr bwMode="auto">
          <a:xfrm flipH="1">
            <a:off x="13165613" y="9229658"/>
            <a:ext cx="6820053" cy="2138537"/>
          </a:xfrm>
          <a:custGeom>
            <a:avLst/>
            <a:gdLst>
              <a:gd name="connsiteX0" fmla="*/ 5169649 w 6820053"/>
              <a:gd name="connsiteY0" fmla="*/ 0 h 2138537"/>
              <a:gd name="connsiteX1" fmla="*/ 666946 w 6820053"/>
              <a:gd name="connsiteY1" fmla="*/ 0 h 2138537"/>
              <a:gd name="connsiteX2" fmla="*/ 0 w 6820053"/>
              <a:gd name="connsiteY2" fmla="*/ 1071636 h 2138537"/>
              <a:gd name="connsiteX3" fmla="*/ 666946 w 6820053"/>
              <a:gd name="connsiteY3" fmla="*/ 2138537 h 2138537"/>
              <a:gd name="connsiteX4" fmla="*/ 6820053 w 6820053"/>
              <a:gd name="connsiteY4" fmla="*/ 2138537 h 2138537"/>
              <a:gd name="connsiteX5" fmla="*/ 6817998 w 6820053"/>
              <a:gd name="connsiteY5" fmla="*/ 1648349 h 2138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20053" h="2138537">
                <a:moveTo>
                  <a:pt x="5169649" y="0"/>
                </a:moveTo>
                <a:lnTo>
                  <a:pt x="666946" y="0"/>
                </a:lnTo>
                <a:lnTo>
                  <a:pt x="0" y="1071636"/>
                </a:lnTo>
                <a:lnTo>
                  <a:pt x="666946" y="2138537"/>
                </a:lnTo>
                <a:lnTo>
                  <a:pt x="6820053" y="2138537"/>
                </a:lnTo>
                <a:lnTo>
                  <a:pt x="6817998" y="164834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 dirty="0">
              <a:latin typeface="Nunito Sans ExtraLight" pitchFamily="2" charset="77"/>
            </a:endParaRPr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EDD5CB67-1883-6C46-8965-40A62BB24CE3}"/>
              </a:ext>
            </a:extLst>
          </p:cNvPr>
          <p:cNvSpPr>
            <a:spLocks/>
          </p:cNvSpPr>
          <p:nvPr/>
        </p:nvSpPr>
        <p:spPr bwMode="auto">
          <a:xfrm flipH="1">
            <a:off x="17292124" y="4904586"/>
            <a:ext cx="6820052" cy="2138537"/>
          </a:xfrm>
          <a:custGeom>
            <a:avLst/>
            <a:gdLst>
              <a:gd name="connsiteX0" fmla="*/ 5167846 w 6820052"/>
              <a:gd name="connsiteY0" fmla="*/ 0 h 2138537"/>
              <a:gd name="connsiteX1" fmla="*/ 666946 w 6820052"/>
              <a:gd name="connsiteY1" fmla="*/ 0 h 2138537"/>
              <a:gd name="connsiteX2" fmla="*/ 0 w 6820052"/>
              <a:gd name="connsiteY2" fmla="*/ 1071636 h 2138537"/>
              <a:gd name="connsiteX3" fmla="*/ 666946 w 6820052"/>
              <a:gd name="connsiteY3" fmla="*/ 2138537 h 2138537"/>
              <a:gd name="connsiteX4" fmla="*/ 6820052 w 6820052"/>
              <a:gd name="connsiteY4" fmla="*/ 2138537 h 2138537"/>
              <a:gd name="connsiteX5" fmla="*/ 6816504 w 6820052"/>
              <a:gd name="connsiteY5" fmla="*/ 1292093 h 2138537"/>
              <a:gd name="connsiteX6" fmla="*/ 6816504 w 6820052"/>
              <a:gd name="connsiteY6" fmla="*/ 1648657 h 2138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0052" h="2138537">
                <a:moveTo>
                  <a:pt x="5167846" y="0"/>
                </a:moveTo>
                <a:lnTo>
                  <a:pt x="666946" y="0"/>
                </a:lnTo>
                <a:lnTo>
                  <a:pt x="0" y="1071636"/>
                </a:lnTo>
                <a:lnTo>
                  <a:pt x="666946" y="2138537"/>
                </a:lnTo>
                <a:lnTo>
                  <a:pt x="6820052" y="2138537"/>
                </a:lnTo>
                <a:lnTo>
                  <a:pt x="6816504" y="1292093"/>
                </a:lnTo>
                <a:lnTo>
                  <a:pt x="6816504" y="164865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 dirty="0">
              <a:latin typeface="Nunito Sans ExtraLight" pitchFamily="2" charset="77"/>
            </a:endParaRP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D11D88A5-D9B6-6443-BD33-473BF2C3A1A5}"/>
              </a:ext>
            </a:extLst>
          </p:cNvPr>
          <p:cNvSpPr>
            <a:spLocks/>
          </p:cNvSpPr>
          <p:nvPr/>
        </p:nvSpPr>
        <p:spPr bwMode="auto">
          <a:xfrm>
            <a:off x="9454706" y="6018765"/>
            <a:ext cx="6809655" cy="2138537"/>
          </a:xfrm>
          <a:custGeom>
            <a:avLst/>
            <a:gdLst>
              <a:gd name="connsiteX0" fmla="*/ 666384 w 6809655"/>
              <a:gd name="connsiteY0" fmla="*/ 0 h 2138537"/>
              <a:gd name="connsiteX1" fmla="*/ 6805361 w 6809655"/>
              <a:gd name="connsiteY1" fmla="*/ 0 h 2138537"/>
              <a:gd name="connsiteX2" fmla="*/ 6809655 w 6809655"/>
              <a:gd name="connsiteY2" fmla="*/ 1025213 h 2138537"/>
              <a:gd name="connsiteX3" fmla="*/ 5696331 w 6809655"/>
              <a:gd name="connsiteY3" fmla="*/ 2138537 h 2138537"/>
              <a:gd name="connsiteX4" fmla="*/ 666384 w 6809655"/>
              <a:gd name="connsiteY4" fmla="*/ 2138537 h 2138537"/>
              <a:gd name="connsiteX5" fmla="*/ 0 w 6809655"/>
              <a:gd name="connsiteY5" fmla="*/ 1071636 h 2138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9655" h="2138537">
                <a:moveTo>
                  <a:pt x="666384" y="0"/>
                </a:moveTo>
                <a:lnTo>
                  <a:pt x="6805361" y="0"/>
                </a:lnTo>
                <a:lnTo>
                  <a:pt x="6809655" y="1025213"/>
                </a:lnTo>
                <a:lnTo>
                  <a:pt x="5696331" y="2138537"/>
                </a:lnTo>
                <a:lnTo>
                  <a:pt x="666384" y="2138537"/>
                </a:lnTo>
                <a:lnTo>
                  <a:pt x="0" y="10716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 dirty="0">
              <a:latin typeface="Nunito Sans ExtraLight" pitchFamily="2" charset="77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EB88D5-BEAB-F848-B3A2-CE4C9275F1E6}"/>
              </a:ext>
            </a:extLst>
          </p:cNvPr>
          <p:cNvGrpSpPr/>
          <p:nvPr/>
        </p:nvGrpSpPr>
        <p:grpSpPr>
          <a:xfrm rot="18810804">
            <a:off x="18132123" y="2570650"/>
            <a:ext cx="3424505" cy="1441473"/>
            <a:chOff x="7700963" y="3678059"/>
            <a:chExt cx="1855787" cy="1036638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E4855585-C4B4-364F-8005-8B389E21B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4963" y="3678059"/>
              <a:ext cx="331787" cy="1036638"/>
            </a:xfrm>
            <a:custGeom>
              <a:avLst/>
              <a:gdLst>
                <a:gd name="T0" fmla="*/ 0 w 209"/>
                <a:gd name="T1" fmla="*/ 162 h 653"/>
                <a:gd name="T2" fmla="*/ 135 w 209"/>
                <a:gd name="T3" fmla="*/ 0 h 653"/>
                <a:gd name="T4" fmla="*/ 209 w 209"/>
                <a:gd name="T5" fmla="*/ 210 h 653"/>
                <a:gd name="T6" fmla="*/ 209 w 209"/>
                <a:gd name="T7" fmla="*/ 443 h 653"/>
                <a:gd name="T8" fmla="*/ 135 w 209"/>
                <a:gd name="T9" fmla="*/ 653 h 653"/>
                <a:gd name="T10" fmla="*/ 0 w 209"/>
                <a:gd name="T11" fmla="*/ 488 h 653"/>
                <a:gd name="T12" fmla="*/ 0 w 209"/>
                <a:gd name="T13" fmla="*/ 162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653">
                  <a:moveTo>
                    <a:pt x="0" y="162"/>
                  </a:moveTo>
                  <a:lnTo>
                    <a:pt x="135" y="0"/>
                  </a:lnTo>
                  <a:lnTo>
                    <a:pt x="209" y="210"/>
                  </a:lnTo>
                  <a:lnTo>
                    <a:pt x="209" y="443"/>
                  </a:lnTo>
                  <a:lnTo>
                    <a:pt x="135" y="653"/>
                  </a:lnTo>
                  <a:lnTo>
                    <a:pt x="0" y="488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BBA1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B55E2757-D6A6-8244-A6D9-3B6BB584F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0963" y="3678059"/>
              <a:ext cx="1738312" cy="344488"/>
            </a:xfrm>
            <a:custGeom>
              <a:avLst/>
              <a:gdLst>
                <a:gd name="T0" fmla="*/ 1020 w 1095"/>
                <a:gd name="T1" fmla="*/ 217 h 217"/>
                <a:gd name="T2" fmla="*/ 1095 w 1095"/>
                <a:gd name="T3" fmla="*/ 0 h 217"/>
                <a:gd name="T4" fmla="*/ 0 w 1095"/>
                <a:gd name="T5" fmla="*/ 0 h 217"/>
                <a:gd name="T6" fmla="*/ 0 w 1095"/>
                <a:gd name="T7" fmla="*/ 217 h 217"/>
                <a:gd name="T8" fmla="*/ 1020 w 1095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217">
                  <a:moveTo>
                    <a:pt x="1020" y="217"/>
                  </a:moveTo>
                  <a:lnTo>
                    <a:pt x="1095" y="0"/>
                  </a:lnTo>
                  <a:lnTo>
                    <a:pt x="0" y="0"/>
                  </a:lnTo>
                  <a:lnTo>
                    <a:pt x="0" y="217"/>
                  </a:lnTo>
                  <a:lnTo>
                    <a:pt x="1020" y="21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2E1F5237-3067-9F44-81E8-836D2BF72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022546"/>
              <a:ext cx="1619250" cy="3444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78EE28EE-5459-1F4B-923B-4CA3F8DB9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0963" y="4367034"/>
              <a:ext cx="1738312" cy="347663"/>
            </a:xfrm>
            <a:custGeom>
              <a:avLst/>
              <a:gdLst>
                <a:gd name="T0" fmla="*/ 1095 w 1095"/>
                <a:gd name="T1" fmla="*/ 219 h 219"/>
                <a:gd name="T2" fmla="*/ 1020 w 1095"/>
                <a:gd name="T3" fmla="*/ 0 h 219"/>
                <a:gd name="T4" fmla="*/ 0 w 1095"/>
                <a:gd name="T5" fmla="*/ 0 h 219"/>
                <a:gd name="T6" fmla="*/ 0 w 1095"/>
                <a:gd name="T7" fmla="*/ 219 h 219"/>
                <a:gd name="T8" fmla="*/ 1095 w 1095"/>
                <a:gd name="T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219">
                  <a:moveTo>
                    <a:pt x="1095" y="219"/>
                  </a:moveTo>
                  <a:lnTo>
                    <a:pt x="1020" y="0"/>
                  </a:lnTo>
                  <a:lnTo>
                    <a:pt x="0" y="0"/>
                  </a:lnTo>
                  <a:lnTo>
                    <a:pt x="0" y="219"/>
                  </a:lnTo>
                  <a:lnTo>
                    <a:pt x="1095" y="21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19" name="Oval 21">
              <a:extLst>
                <a:ext uri="{FF2B5EF4-FFF2-40B4-BE49-F238E27FC236}">
                  <a16:creationId xmlns:a16="http://schemas.microsoft.com/office/drawing/2014/main" id="{74C3CEFA-8DBE-EA45-8DAC-1DA7B1165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8000" y="4049534"/>
              <a:ext cx="82550" cy="29368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87F4E4D-F57C-2847-9712-389DEF94AE03}"/>
              </a:ext>
            </a:extLst>
          </p:cNvPr>
          <p:cNvGrpSpPr/>
          <p:nvPr/>
        </p:nvGrpSpPr>
        <p:grpSpPr>
          <a:xfrm rot="18810804">
            <a:off x="16304824" y="4734538"/>
            <a:ext cx="2979230" cy="1434852"/>
            <a:chOff x="6096000" y="3187521"/>
            <a:chExt cx="1614487" cy="1031876"/>
          </a:xfrm>
        </p:grpSpPr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03E49250-2E3F-0D48-9C49-20A06E623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187521"/>
              <a:ext cx="1614487" cy="34448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68BB7632-9DA0-7040-8984-68F88E340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32009"/>
              <a:ext cx="1614487" cy="342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CE288D92-791B-E842-99CF-EC39EA574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874909"/>
              <a:ext cx="1614487" cy="34448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62D50DA-A928-E347-8655-DB115D25CD8A}"/>
              </a:ext>
            </a:extLst>
          </p:cNvPr>
          <p:cNvGrpSpPr/>
          <p:nvPr/>
        </p:nvGrpSpPr>
        <p:grpSpPr>
          <a:xfrm rot="18810804">
            <a:off x="14262536" y="6886540"/>
            <a:ext cx="2979230" cy="1441473"/>
            <a:chOff x="4481513" y="3678059"/>
            <a:chExt cx="1614487" cy="1036638"/>
          </a:xfrm>
        </p:grpSpPr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8E608D5A-07D5-D343-81DE-D8A4A3144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513" y="3678059"/>
              <a:ext cx="1614487" cy="3444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8" name="Rectangle 13">
              <a:extLst>
                <a:ext uri="{FF2B5EF4-FFF2-40B4-BE49-F238E27FC236}">
                  <a16:creationId xmlns:a16="http://schemas.microsoft.com/office/drawing/2014/main" id="{2AEE6F49-37EA-B842-A9B4-AB80F42A9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513" y="4022546"/>
              <a:ext cx="1614487" cy="3444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169CD636-C37A-C646-B3F3-EE799694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513" y="4367034"/>
              <a:ext cx="1614487" cy="3476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0A6AEB2-FA0C-4947-8A34-9EA72864CC76}"/>
              </a:ext>
            </a:extLst>
          </p:cNvPr>
          <p:cNvGrpSpPr/>
          <p:nvPr/>
        </p:nvGrpSpPr>
        <p:grpSpPr>
          <a:xfrm rot="18810804">
            <a:off x="10271432" y="9881469"/>
            <a:ext cx="5302271" cy="1434852"/>
            <a:chOff x="1608138" y="3187521"/>
            <a:chExt cx="2873375" cy="1031876"/>
          </a:xfrm>
        </p:grpSpPr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9764C7FA-14D1-E54D-9B5E-231EF8EE5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138" y="3187521"/>
              <a:ext cx="1490662" cy="1031875"/>
            </a:xfrm>
            <a:custGeom>
              <a:avLst/>
              <a:gdLst>
                <a:gd name="T0" fmla="*/ 793 w 939"/>
                <a:gd name="T1" fmla="*/ 650 h 650"/>
                <a:gd name="T2" fmla="*/ 0 w 939"/>
                <a:gd name="T3" fmla="*/ 326 h 650"/>
                <a:gd name="T4" fmla="*/ 793 w 939"/>
                <a:gd name="T5" fmla="*/ 0 h 650"/>
                <a:gd name="T6" fmla="*/ 939 w 939"/>
                <a:gd name="T7" fmla="*/ 0 h 650"/>
                <a:gd name="T8" fmla="*/ 939 w 939"/>
                <a:gd name="T9" fmla="*/ 650 h 650"/>
                <a:gd name="T10" fmla="*/ 793 w 939"/>
                <a:gd name="T11" fmla="*/ 65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9" h="650">
                  <a:moveTo>
                    <a:pt x="793" y="650"/>
                  </a:moveTo>
                  <a:lnTo>
                    <a:pt x="0" y="326"/>
                  </a:lnTo>
                  <a:lnTo>
                    <a:pt x="793" y="0"/>
                  </a:lnTo>
                  <a:lnTo>
                    <a:pt x="939" y="0"/>
                  </a:lnTo>
                  <a:lnTo>
                    <a:pt x="939" y="650"/>
                  </a:lnTo>
                  <a:lnTo>
                    <a:pt x="793" y="650"/>
                  </a:lnTo>
                  <a:close/>
                </a:path>
              </a:pathLst>
            </a:custGeom>
            <a:solidFill>
              <a:srgbClr val="D4AC8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2034B177-AAE5-4B4F-BD5A-1901086D7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3187521"/>
              <a:ext cx="1743075" cy="344488"/>
            </a:xfrm>
            <a:custGeom>
              <a:avLst/>
              <a:gdLst>
                <a:gd name="T0" fmla="*/ 464 w 464"/>
                <a:gd name="T1" fmla="*/ 0 h 91"/>
                <a:gd name="T2" fmla="*/ 41 w 464"/>
                <a:gd name="T3" fmla="*/ 0 h 91"/>
                <a:gd name="T4" fmla="*/ 16 w 464"/>
                <a:gd name="T5" fmla="*/ 14 h 91"/>
                <a:gd name="T6" fmla="*/ 5 w 464"/>
                <a:gd name="T7" fmla="*/ 31 h 91"/>
                <a:gd name="T8" fmla="*/ 5 w 464"/>
                <a:gd name="T9" fmla="*/ 59 h 91"/>
                <a:gd name="T10" fmla="*/ 16 w 464"/>
                <a:gd name="T11" fmla="*/ 77 h 91"/>
                <a:gd name="T12" fmla="*/ 41 w 464"/>
                <a:gd name="T13" fmla="*/ 91 h 91"/>
                <a:gd name="T14" fmla="*/ 464 w 464"/>
                <a:gd name="T15" fmla="*/ 91 h 91"/>
                <a:gd name="T16" fmla="*/ 464 w 464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4" h="91">
                  <a:moveTo>
                    <a:pt x="464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32" y="0"/>
                    <a:pt x="21" y="6"/>
                    <a:pt x="16" y="14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9"/>
                    <a:pt x="0" y="52"/>
                    <a:pt x="5" y="59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21" y="85"/>
                    <a:pt x="32" y="91"/>
                    <a:pt x="41" y="91"/>
                  </a:cubicBezTo>
                  <a:cubicBezTo>
                    <a:pt x="464" y="91"/>
                    <a:pt x="464" y="91"/>
                    <a:pt x="464" y="91"/>
                  </a:cubicBezTo>
                  <a:lnTo>
                    <a:pt x="464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66653F1C-06B3-D64B-A077-CBED1820F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3532009"/>
              <a:ext cx="1743075" cy="342900"/>
            </a:xfrm>
            <a:custGeom>
              <a:avLst/>
              <a:gdLst>
                <a:gd name="T0" fmla="*/ 464 w 464"/>
                <a:gd name="T1" fmla="*/ 0 h 91"/>
                <a:gd name="T2" fmla="*/ 41 w 464"/>
                <a:gd name="T3" fmla="*/ 0 h 91"/>
                <a:gd name="T4" fmla="*/ 16 w 464"/>
                <a:gd name="T5" fmla="*/ 14 h 91"/>
                <a:gd name="T6" fmla="*/ 5 w 464"/>
                <a:gd name="T7" fmla="*/ 32 h 91"/>
                <a:gd name="T8" fmla="*/ 5 w 464"/>
                <a:gd name="T9" fmla="*/ 60 h 91"/>
                <a:gd name="T10" fmla="*/ 16 w 464"/>
                <a:gd name="T11" fmla="*/ 77 h 91"/>
                <a:gd name="T12" fmla="*/ 41 w 464"/>
                <a:gd name="T13" fmla="*/ 91 h 91"/>
                <a:gd name="T14" fmla="*/ 464 w 464"/>
                <a:gd name="T15" fmla="*/ 91 h 91"/>
                <a:gd name="T16" fmla="*/ 464 w 464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4" h="91">
                  <a:moveTo>
                    <a:pt x="464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32" y="0"/>
                    <a:pt x="21" y="6"/>
                    <a:pt x="16" y="14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0" y="39"/>
                    <a:pt x="0" y="52"/>
                    <a:pt x="5" y="60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21" y="85"/>
                    <a:pt x="32" y="91"/>
                    <a:pt x="41" y="91"/>
                  </a:cubicBezTo>
                  <a:cubicBezTo>
                    <a:pt x="464" y="91"/>
                    <a:pt x="464" y="91"/>
                    <a:pt x="464" y="91"/>
                  </a:cubicBezTo>
                  <a:lnTo>
                    <a:pt x="4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CE86977-154B-0C4E-BA70-4B3DA67D2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3874909"/>
              <a:ext cx="1743075" cy="344488"/>
            </a:xfrm>
            <a:custGeom>
              <a:avLst/>
              <a:gdLst>
                <a:gd name="T0" fmla="*/ 464 w 464"/>
                <a:gd name="T1" fmla="*/ 0 h 91"/>
                <a:gd name="T2" fmla="*/ 41 w 464"/>
                <a:gd name="T3" fmla="*/ 0 h 91"/>
                <a:gd name="T4" fmla="*/ 16 w 464"/>
                <a:gd name="T5" fmla="*/ 14 h 91"/>
                <a:gd name="T6" fmla="*/ 5 w 464"/>
                <a:gd name="T7" fmla="*/ 32 h 91"/>
                <a:gd name="T8" fmla="*/ 5 w 464"/>
                <a:gd name="T9" fmla="*/ 60 h 91"/>
                <a:gd name="T10" fmla="*/ 16 w 464"/>
                <a:gd name="T11" fmla="*/ 77 h 91"/>
                <a:gd name="T12" fmla="*/ 41 w 464"/>
                <a:gd name="T13" fmla="*/ 91 h 91"/>
                <a:gd name="T14" fmla="*/ 464 w 464"/>
                <a:gd name="T15" fmla="*/ 91 h 91"/>
                <a:gd name="T16" fmla="*/ 464 w 464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4" h="91">
                  <a:moveTo>
                    <a:pt x="464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32" y="0"/>
                    <a:pt x="21" y="6"/>
                    <a:pt x="16" y="14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0" y="40"/>
                    <a:pt x="0" y="52"/>
                    <a:pt x="5" y="60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21" y="85"/>
                    <a:pt x="32" y="91"/>
                    <a:pt x="41" y="91"/>
                  </a:cubicBezTo>
                  <a:cubicBezTo>
                    <a:pt x="464" y="91"/>
                    <a:pt x="464" y="91"/>
                    <a:pt x="464" y="91"/>
                  </a:cubicBezTo>
                  <a:lnTo>
                    <a:pt x="46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2270A63D-3D2E-EA49-99FB-7B35A57F6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138" y="3538359"/>
              <a:ext cx="428625" cy="333375"/>
            </a:xfrm>
            <a:custGeom>
              <a:avLst/>
              <a:gdLst>
                <a:gd name="T0" fmla="*/ 114 w 114"/>
                <a:gd name="T1" fmla="*/ 49 h 88"/>
                <a:gd name="T2" fmla="*/ 107 w 114"/>
                <a:gd name="T3" fmla="*/ 0 h 88"/>
                <a:gd name="T4" fmla="*/ 0 w 114"/>
                <a:gd name="T5" fmla="*/ 44 h 88"/>
                <a:gd name="T6" fmla="*/ 109 w 114"/>
                <a:gd name="T7" fmla="*/ 88 h 88"/>
                <a:gd name="T8" fmla="*/ 114 w 114"/>
                <a:gd name="T9" fmla="*/ 4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88">
                  <a:moveTo>
                    <a:pt x="114" y="49"/>
                  </a:moveTo>
                  <a:cubicBezTo>
                    <a:pt x="114" y="32"/>
                    <a:pt x="111" y="15"/>
                    <a:pt x="107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09" y="88"/>
                    <a:pt x="109" y="88"/>
                    <a:pt x="109" y="88"/>
                  </a:cubicBezTo>
                  <a:cubicBezTo>
                    <a:pt x="112" y="76"/>
                    <a:pt x="114" y="63"/>
                    <a:pt x="114" y="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6939D0C-DD1D-8448-B5A4-A79FFF2B9CAB}"/>
              </a:ext>
            </a:extLst>
          </p:cNvPr>
          <p:cNvSpPr txBox="1"/>
          <p:nvPr/>
        </p:nvSpPr>
        <p:spPr>
          <a:xfrm>
            <a:off x="1465407" y="2416161"/>
            <a:ext cx="70770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tx2"/>
                </a:solidFill>
                <a:latin typeface="Lora" panose="02000503000000020004" pitchFamily="2" charset="77"/>
              </a:rPr>
              <a:t>Step Process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C22B96-28B0-2D4E-80A9-1382BB900BA9}"/>
              </a:ext>
            </a:extLst>
          </p:cNvPr>
          <p:cNvSpPr txBox="1"/>
          <p:nvPr/>
        </p:nvSpPr>
        <p:spPr>
          <a:xfrm>
            <a:off x="1465407" y="3862711"/>
            <a:ext cx="4068743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2400" spc="300" dirty="0">
                <a:latin typeface="Nunito Sans ExtraLight" pitchFamily="2" charset="77"/>
              </a:rPr>
              <a:t>YOUR SUBTITLE HERE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08884E-6810-7C48-B248-258B2BC177E1}"/>
              </a:ext>
            </a:extLst>
          </p:cNvPr>
          <p:cNvSpPr/>
          <p:nvPr/>
        </p:nvSpPr>
        <p:spPr>
          <a:xfrm>
            <a:off x="1520825" y="2215662"/>
            <a:ext cx="3455621" cy="2004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Sans ExtraLight" pitchFamily="2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BD97EF-C65D-9F45-A729-FF695753125D}"/>
              </a:ext>
            </a:extLst>
          </p:cNvPr>
          <p:cNvSpPr txBox="1"/>
          <p:nvPr/>
        </p:nvSpPr>
        <p:spPr>
          <a:xfrm>
            <a:off x="1520825" y="6776659"/>
            <a:ext cx="16562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accent5"/>
                </a:solidFill>
                <a:latin typeface="Lora" panose="02000503000000020004" pitchFamily="2" charset="77"/>
              </a:rPr>
              <a:t>75%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DCBF2756-3EAC-B449-BCBC-9BEAE8EBD9A3}"/>
              </a:ext>
            </a:extLst>
          </p:cNvPr>
          <p:cNvSpPr txBox="1">
            <a:spLocks/>
          </p:cNvSpPr>
          <p:nvPr/>
        </p:nvSpPr>
        <p:spPr>
          <a:xfrm>
            <a:off x="3315173" y="6776659"/>
            <a:ext cx="5653059" cy="158922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goals.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DE33559A-7D21-0F49-8DBD-C789408096D5}"/>
              </a:ext>
            </a:extLst>
          </p:cNvPr>
          <p:cNvSpPr txBox="1">
            <a:spLocks/>
          </p:cNvSpPr>
          <p:nvPr/>
        </p:nvSpPr>
        <p:spPr>
          <a:xfrm>
            <a:off x="1311447" y="8523173"/>
            <a:ext cx="7656786" cy="205088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5709B0-639D-CB4B-B174-E29318923A20}"/>
              </a:ext>
            </a:extLst>
          </p:cNvPr>
          <p:cNvSpPr txBox="1"/>
          <p:nvPr/>
        </p:nvSpPr>
        <p:spPr>
          <a:xfrm>
            <a:off x="1452309" y="5932838"/>
            <a:ext cx="2271776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ora" panose="02000503000000020004" pitchFamily="2" charset="77"/>
                <a:ea typeface="League Spartan" charset="0"/>
                <a:cs typeface="Poppins" pitchFamily="2" charset="77"/>
              </a:rPr>
              <a:t>Solutions</a:t>
            </a:r>
          </a:p>
        </p:txBody>
      </p:sp>
      <p:sp>
        <p:nvSpPr>
          <p:cNvPr id="58" name="Freeform 960">
            <a:extLst>
              <a:ext uri="{FF2B5EF4-FFF2-40B4-BE49-F238E27FC236}">
                <a16:creationId xmlns:a16="http://schemas.microsoft.com/office/drawing/2014/main" id="{B20259F2-9906-BF42-B13D-74934FECA1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664785" y="9831135"/>
            <a:ext cx="912276" cy="912273"/>
          </a:xfrm>
          <a:custGeom>
            <a:avLst/>
            <a:gdLst/>
            <a:ahLst/>
            <a:cxnLst/>
            <a:rect l="0" t="0" r="r" b="b"/>
            <a:pathLst>
              <a:path w="293274" h="293272">
                <a:moveTo>
                  <a:pt x="133382" y="257598"/>
                </a:moveTo>
                <a:lnTo>
                  <a:pt x="133382" y="284146"/>
                </a:lnTo>
                <a:lnTo>
                  <a:pt x="260550" y="284146"/>
                </a:lnTo>
                <a:lnTo>
                  <a:pt x="260550" y="257598"/>
                </a:lnTo>
                <a:lnTo>
                  <a:pt x="133382" y="257598"/>
                </a:lnTo>
                <a:close/>
                <a:moveTo>
                  <a:pt x="32724" y="257598"/>
                </a:moveTo>
                <a:lnTo>
                  <a:pt x="32724" y="284146"/>
                </a:lnTo>
                <a:lnTo>
                  <a:pt x="71247" y="284146"/>
                </a:lnTo>
                <a:lnTo>
                  <a:pt x="71247" y="257598"/>
                </a:lnTo>
                <a:lnTo>
                  <a:pt x="32724" y="257598"/>
                </a:lnTo>
                <a:close/>
                <a:moveTo>
                  <a:pt x="110919" y="234950"/>
                </a:moveTo>
                <a:cubicBezTo>
                  <a:pt x="113403" y="234950"/>
                  <a:pt x="115474" y="236682"/>
                  <a:pt x="115474" y="239280"/>
                </a:cubicBezTo>
                <a:cubicBezTo>
                  <a:pt x="115474" y="241877"/>
                  <a:pt x="113403" y="244042"/>
                  <a:pt x="110919" y="244042"/>
                </a:cubicBezTo>
                <a:cubicBezTo>
                  <a:pt x="108434" y="244042"/>
                  <a:pt x="106363" y="241877"/>
                  <a:pt x="106363" y="239280"/>
                </a:cubicBezTo>
                <a:cubicBezTo>
                  <a:pt x="106363" y="236682"/>
                  <a:pt x="108434" y="234950"/>
                  <a:pt x="110919" y="234950"/>
                </a:cubicBezTo>
                <a:close/>
                <a:moveTo>
                  <a:pt x="242307" y="203258"/>
                </a:moveTo>
                <a:cubicBezTo>
                  <a:pt x="244010" y="201612"/>
                  <a:pt x="246992" y="201612"/>
                  <a:pt x="248696" y="203258"/>
                </a:cubicBezTo>
                <a:cubicBezTo>
                  <a:pt x="250399" y="204905"/>
                  <a:pt x="250399" y="207786"/>
                  <a:pt x="248696" y="209432"/>
                </a:cubicBezTo>
                <a:lnTo>
                  <a:pt x="224418" y="232892"/>
                </a:lnTo>
                <a:cubicBezTo>
                  <a:pt x="223567" y="233715"/>
                  <a:pt x="222289" y="234538"/>
                  <a:pt x="221011" y="234538"/>
                </a:cubicBezTo>
                <a:cubicBezTo>
                  <a:pt x="220159" y="234538"/>
                  <a:pt x="218882" y="233715"/>
                  <a:pt x="218030" y="232892"/>
                </a:cubicBezTo>
                <a:cubicBezTo>
                  <a:pt x="215900" y="231246"/>
                  <a:pt x="215900" y="228776"/>
                  <a:pt x="218030" y="226718"/>
                </a:cubicBezTo>
                <a:lnTo>
                  <a:pt x="242307" y="203258"/>
                </a:lnTo>
                <a:close/>
                <a:moveTo>
                  <a:pt x="206956" y="203258"/>
                </a:moveTo>
                <a:cubicBezTo>
                  <a:pt x="208660" y="201612"/>
                  <a:pt x="211641" y="201612"/>
                  <a:pt x="213771" y="203258"/>
                </a:cubicBezTo>
                <a:cubicBezTo>
                  <a:pt x="215474" y="204905"/>
                  <a:pt x="215474" y="207786"/>
                  <a:pt x="213771" y="209432"/>
                </a:cubicBezTo>
                <a:lnTo>
                  <a:pt x="189068" y="232892"/>
                </a:lnTo>
                <a:cubicBezTo>
                  <a:pt x="188216" y="233715"/>
                  <a:pt x="186938" y="234538"/>
                  <a:pt x="185660" y="234538"/>
                </a:cubicBezTo>
                <a:cubicBezTo>
                  <a:pt x="184808" y="234538"/>
                  <a:pt x="183531" y="233715"/>
                  <a:pt x="182679" y="232892"/>
                </a:cubicBezTo>
                <a:cubicBezTo>
                  <a:pt x="180975" y="231246"/>
                  <a:pt x="180975" y="228776"/>
                  <a:pt x="182679" y="226718"/>
                </a:cubicBezTo>
                <a:lnTo>
                  <a:pt x="206956" y="203258"/>
                </a:lnTo>
                <a:close/>
                <a:moveTo>
                  <a:pt x="170870" y="203258"/>
                </a:moveTo>
                <a:cubicBezTo>
                  <a:pt x="172573" y="201612"/>
                  <a:pt x="175129" y="201612"/>
                  <a:pt x="177259" y="203258"/>
                </a:cubicBezTo>
                <a:cubicBezTo>
                  <a:pt x="178962" y="204905"/>
                  <a:pt x="178962" y="207786"/>
                  <a:pt x="177259" y="209432"/>
                </a:cubicBezTo>
                <a:lnTo>
                  <a:pt x="152556" y="232892"/>
                </a:lnTo>
                <a:cubicBezTo>
                  <a:pt x="151704" y="233715"/>
                  <a:pt x="150852" y="234538"/>
                  <a:pt x="149574" y="234538"/>
                </a:cubicBezTo>
                <a:cubicBezTo>
                  <a:pt x="148296" y="234538"/>
                  <a:pt x="147019" y="233715"/>
                  <a:pt x="146167" y="232892"/>
                </a:cubicBezTo>
                <a:cubicBezTo>
                  <a:pt x="144463" y="231246"/>
                  <a:pt x="144463" y="228776"/>
                  <a:pt x="146167" y="226718"/>
                </a:cubicBezTo>
                <a:lnTo>
                  <a:pt x="170870" y="203258"/>
                </a:lnTo>
                <a:close/>
                <a:moveTo>
                  <a:pt x="133382" y="192473"/>
                </a:moveTo>
                <a:lnTo>
                  <a:pt x="133382" y="248887"/>
                </a:lnTo>
                <a:lnTo>
                  <a:pt x="260550" y="248887"/>
                </a:lnTo>
                <a:lnTo>
                  <a:pt x="260550" y="192473"/>
                </a:lnTo>
                <a:lnTo>
                  <a:pt x="133382" y="192473"/>
                </a:lnTo>
                <a:close/>
                <a:moveTo>
                  <a:pt x="79946" y="192473"/>
                </a:moveTo>
                <a:lnTo>
                  <a:pt x="79946" y="253450"/>
                </a:lnTo>
                <a:lnTo>
                  <a:pt x="79946" y="284146"/>
                </a:lnTo>
                <a:lnTo>
                  <a:pt x="124269" y="284146"/>
                </a:lnTo>
                <a:lnTo>
                  <a:pt x="124269" y="192473"/>
                </a:lnTo>
                <a:lnTo>
                  <a:pt x="79946" y="192473"/>
                </a:lnTo>
                <a:close/>
                <a:moveTo>
                  <a:pt x="32724" y="192473"/>
                </a:moveTo>
                <a:lnTo>
                  <a:pt x="32724" y="224828"/>
                </a:lnTo>
                <a:lnTo>
                  <a:pt x="51364" y="205747"/>
                </a:lnTo>
                <a:cubicBezTo>
                  <a:pt x="53435" y="204088"/>
                  <a:pt x="56335" y="204088"/>
                  <a:pt x="57992" y="205747"/>
                </a:cubicBezTo>
                <a:cubicBezTo>
                  <a:pt x="59649" y="207406"/>
                  <a:pt x="59649" y="210310"/>
                  <a:pt x="57992" y="211969"/>
                </a:cubicBezTo>
                <a:lnTo>
                  <a:pt x="32724" y="237273"/>
                </a:lnTo>
                <a:lnTo>
                  <a:pt x="32724" y="248887"/>
                </a:lnTo>
                <a:lnTo>
                  <a:pt x="71247" y="248887"/>
                </a:lnTo>
                <a:lnTo>
                  <a:pt x="71247" y="192473"/>
                </a:lnTo>
                <a:lnTo>
                  <a:pt x="32724" y="192473"/>
                </a:lnTo>
                <a:close/>
                <a:moveTo>
                  <a:pt x="75390" y="149747"/>
                </a:moveTo>
                <a:cubicBezTo>
                  <a:pt x="70419" y="157629"/>
                  <a:pt x="61720" y="163021"/>
                  <a:pt x="51778" y="163021"/>
                </a:cubicBezTo>
                <a:lnTo>
                  <a:pt x="32724" y="163021"/>
                </a:lnTo>
                <a:lnTo>
                  <a:pt x="32724" y="183762"/>
                </a:lnTo>
                <a:lnTo>
                  <a:pt x="260550" y="183762"/>
                </a:lnTo>
                <a:lnTo>
                  <a:pt x="260550" y="163021"/>
                </a:lnTo>
                <a:lnTo>
                  <a:pt x="241495" y="163021"/>
                </a:lnTo>
                <a:cubicBezTo>
                  <a:pt x="231554" y="163021"/>
                  <a:pt x="222441" y="157629"/>
                  <a:pt x="217470" y="149747"/>
                </a:cubicBezTo>
                <a:cubicBezTo>
                  <a:pt x="212914" y="157629"/>
                  <a:pt x="203801" y="163021"/>
                  <a:pt x="193859" y="163021"/>
                </a:cubicBezTo>
                <a:lnTo>
                  <a:pt x="170248" y="163021"/>
                </a:lnTo>
                <a:cubicBezTo>
                  <a:pt x="160307" y="163021"/>
                  <a:pt x="151608" y="157629"/>
                  <a:pt x="146637" y="149747"/>
                </a:cubicBezTo>
                <a:cubicBezTo>
                  <a:pt x="141666" y="157629"/>
                  <a:pt x="132967" y="163021"/>
                  <a:pt x="123026" y="163021"/>
                </a:cubicBezTo>
                <a:lnTo>
                  <a:pt x="99415" y="163021"/>
                </a:lnTo>
                <a:cubicBezTo>
                  <a:pt x="89059" y="163021"/>
                  <a:pt x="80360" y="157629"/>
                  <a:pt x="75390" y="149747"/>
                </a:cubicBezTo>
                <a:close/>
                <a:moveTo>
                  <a:pt x="222027" y="133155"/>
                </a:moveTo>
                <a:lnTo>
                  <a:pt x="222027" y="134814"/>
                </a:lnTo>
                <a:cubicBezTo>
                  <a:pt x="222027" y="145599"/>
                  <a:pt x="230725" y="153895"/>
                  <a:pt x="241495" y="153895"/>
                </a:cubicBezTo>
                <a:lnTo>
                  <a:pt x="265106" y="153895"/>
                </a:lnTo>
                <a:cubicBezTo>
                  <a:pt x="275876" y="153895"/>
                  <a:pt x="284161" y="145599"/>
                  <a:pt x="284161" y="134814"/>
                </a:cubicBezTo>
                <a:lnTo>
                  <a:pt x="284161" y="133155"/>
                </a:lnTo>
                <a:lnTo>
                  <a:pt x="222027" y="133155"/>
                </a:lnTo>
                <a:close/>
                <a:moveTo>
                  <a:pt x="151194" y="133155"/>
                </a:moveTo>
                <a:lnTo>
                  <a:pt x="151194" y="134814"/>
                </a:lnTo>
                <a:cubicBezTo>
                  <a:pt x="151194" y="145599"/>
                  <a:pt x="159478" y="153895"/>
                  <a:pt x="170248" y="153895"/>
                </a:cubicBezTo>
                <a:lnTo>
                  <a:pt x="193859" y="153895"/>
                </a:lnTo>
                <a:cubicBezTo>
                  <a:pt x="204629" y="153895"/>
                  <a:pt x="213328" y="145599"/>
                  <a:pt x="213328" y="134814"/>
                </a:cubicBezTo>
                <a:lnTo>
                  <a:pt x="213328" y="133155"/>
                </a:lnTo>
                <a:lnTo>
                  <a:pt x="151194" y="133155"/>
                </a:lnTo>
                <a:close/>
                <a:moveTo>
                  <a:pt x="79946" y="133155"/>
                </a:moveTo>
                <a:lnTo>
                  <a:pt x="79946" y="134814"/>
                </a:lnTo>
                <a:cubicBezTo>
                  <a:pt x="79946" y="145599"/>
                  <a:pt x="88645" y="153895"/>
                  <a:pt x="99415" y="153895"/>
                </a:cubicBezTo>
                <a:lnTo>
                  <a:pt x="123026" y="153895"/>
                </a:lnTo>
                <a:cubicBezTo>
                  <a:pt x="133796" y="153895"/>
                  <a:pt x="142081" y="145599"/>
                  <a:pt x="142081" y="134814"/>
                </a:cubicBezTo>
                <a:lnTo>
                  <a:pt x="142081" y="133155"/>
                </a:lnTo>
                <a:lnTo>
                  <a:pt x="79946" y="133155"/>
                </a:lnTo>
                <a:close/>
                <a:moveTo>
                  <a:pt x="9113" y="133155"/>
                </a:moveTo>
                <a:lnTo>
                  <a:pt x="9113" y="134814"/>
                </a:lnTo>
                <a:cubicBezTo>
                  <a:pt x="9113" y="145599"/>
                  <a:pt x="17397" y="153895"/>
                  <a:pt x="28167" y="153895"/>
                </a:cubicBezTo>
                <a:lnTo>
                  <a:pt x="51778" y="153895"/>
                </a:lnTo>
                <a:cubicBezTo>
                  <a:pt x="62548" y="153895"/>
                  <a:pt x="71247" y="145599"/>
                  <a:pt x="71247" y="134814"/>
                </a:cubicBezTo>
                <a:lnTo>
                  <a:pt x="71247" y="133155"/>
                </a:lnTo>
                <a:lnTo>
                  <a:pt x="9113" y="133155"/>
                </a:lnTo>
                <a:close/>
                <a:moveTo>
                  <a:pt x="207114" y="97896"/>
                </a:moveTo>
                <a:lnTo>
                  <a:pt x="220370" y="124444"/>
                </a:lnTo>
                <a:lnTo>
                  <a:pt x="277947" y="124444"/>
                </a:lnTo>
                <a:lnTo>
                  <a:pt x="251437" y="97896"/>
                </a:lnTo>
                <a:lnTo>
                  <a:pt x="207114" y="97896"/>
                </a:lnTo>
                <a:close/>
                <a:moveTo>
                  <a:pt x="151194" y="97896"/>
                </a:moveTo>
                <a:lnTo>
                  <a:pt x="151194" y="124444"/>
                </a:lnTo>
                <a:lnTo>
                  <a:pt x="210428" y="124444"/>
                </a:lnTo>
                <a:lnTo>
                  <a:pt x="197173" y="97896"/>
                </a:lnTo>
                <a:lnTo>
                  <a:pt x="151194" y="97896"/>
                </a:lnTo>
                <a:close/>
                <a:moveTo>
                  <a:pt x="96101" y="97896"/>
                </a:moveTo>
                <a:lnTo>
                  <a:pt x="82846" y="124444"/>
                </a:lnTo>
                <a:lnTo>
                  <a:pt x="142081" y="124444"/>
                </a:lnTo>
                <a:lnTo>
                  <a:pt x="142081" y="97896"/>
                </a:lnTo>
                <a:lnTo>
                  <a:pt x="96101" y="97896"/>
                </a:lnTo>
                <a:close/>
                <a:moveTo>
                  <a:pt x="41837" y="97896"/>
                </a:moveTo>
                <a:lnTo>
                  <a:pt x="15326" y="124444"/>
                </a:lnTo>
                <a:lnTo>
                  <a:pt x="72904" y="124444"/>
                </a:lnTo>
                <a:lnTo>
                  <a:pt x="86160" y="97896"/>
                </a:lnTo>
                <a:lnTo>
                  <a:pt x="41837" y="97896"/>
                </a:lnTo>
                <a:close/>
                <a:moveTo>
                  <a:pt x="97758" y="68029"/>
                </a:moveTo>
                <a:lnTo>
                  <a:pt x="97758" y="88770"/>
                </a:lnTo>
                <a:lnTo>
                  <a:pt x="195516" y="88770"/>
                </a:lnTo>
                <a:lnTo>
                  <a:pt x="195516" y="68029"/>
                </a:lnTo>
                <a:lnTo>
                  <a:pt x="97758" y="68029"/>
                </a:lnTo>
                <a:close/>
                <a:moveTo>
                  <a:pt x="160160" y="28575"/>
                </a:moveTo>
                <a:lnTo>
                  <a:pt x="225603" y="28575"/>
                </a:lnTo>
                <a:cubicBezTo>
                  <a:pt x="228104" y="28575"/>
                  <a:pt x="229771" y="30740"/>
                  <a:pt x="229771" y="33338"/>
                </a:cubicBezTo>
                <a:cubicBezTo>
                  <a:pt x="229771" y="35935"/>
                  <a:pt x="228104" y="37667"/>
                  <a:pt x="225603" y="37667"/>
                </a:cubicBezTo>
                <a:lnTo>
                  <a:pt x="160160" y="37667"/>
                </a:lnTo>
                <a:cubicBezTo>
                  <a:pt x="157242" y="37667"/>
                  <a:pt x="155575" y="35935"/>
                  <a:pt x="155575" y="33338"/>
                </a:cubicBezTo>
                <a:cubicBezTo>
                  <a:pt x="155575" y="30740"/>
                  <a:pt x="157242" y="28575"/>
                  <a:pt x="160160" y="28575"/>
                </a:cubicBezTo>
                <a:close/>
                <a:moveTo>
                  <a:pt x="71235" y="28575"/>
                </a:moveTo>
                <a:lnTo>
                  <a:pt x="136314" y="28575"/>
                </a:lnTo>
                <a:cubicBezTo>
                  <a:pt x="138801" y="28575"/>
                  <a:pt x="140874" y="30740"/>
                  <a:pt x="140874" y="33338"/>
                </a:cubicBezTo>
                <a:cubicBezTo>
                  <a:pt x="140874" y="35935"/>
                  <a:pt x="138801" y="37667"/>
                  <a:pt x="136314" y="37667"/>
                </a:cubicBezTo>
                <a:lnTo>
                  <a:pt x="71235" y="37667"/>
                </a:lnTo>
                <a:cubicBezTo>
                  <a:pt x="68748" y="37667"/>
                  <a:pt x="66675" y="35935"/>
                  <a:pt x="66675" y="33338"/>
                </a:cubicBezTo>
                <a:cubicBezTo>
                  <a:pt x="66675" y="30740"/>
                  <a:pt x="68748" y="28575"/>
                  <a:pt x="71235" y="28575"/>
                </a:cubicBezTo>
                <a:close/>
                <a:moveTo>
                  <a:pt x="44737" y="8711"/>
                </a:moveTo>
                <a:lnTo>
                  <a:pt x="44737" y="59318"/>
                </a:lnTo>
                <a:lnTo>
                  <a:pt x="248537" y="59318"/>
                </a:lnTo>
                <a:lnTo>
                  <a:pt x="248537" y="8711"/>
                </a:lnTo>
                <a:lnTo>
                  <a:pt x="44737" y="8711"/>
                </a:lnTo>
                <a:close/>
                <a:moveTo>
                  <a:pt x="39766" y="0"/>
                </a:moveTo>
                <a:lnTo>
                  <a:pt x="253094" y="0"/>
                </a:lnTo>
                <a:cubicBezTo>
                  <a:pt x="255579" y="0"/>
                  <a:pt x="257650" y="1659"/>
                  <a:pt x="257650" y="4563"/>
                </a:cubicBezTo>
                <a:lnTo>
                  <a:pt x="257650" y="63466"/>
                </a:lnTo>
                <a:cubicBezTo>
                  <a:pt x="257650" y="65955"/>
                  <a:pt x="255579" y="68029"/>
                  <a:pt x="253094" y="68029"/>
                </a:cubicBezTo>
                <a:lnTo>
                  <a:pt x="204629" y="68029"/>
                </a:lnTo>
                <a:lnTo>
                  <a:pt x="204629" y="88770"/>
                </a:lnTo>
                <a:lnTo>
                  <a:pt x="253094" y="88770"/>
                </a:lnTo>
                <a:cubicBezTo>
                  <a:pt x="254336" y="88770"/>
                  <a:pt x="255579" y="89185"/>
                  <a:pt x="255993" y="90014"/>
                </a:cubicBezTo>
                <a:lnTo>
                  <a:pt x="291617" y="125688"/>
                </a:lnTo>
                <a:cubicBezTo>
                  <a:pt x="292860" y="126518"/>
                  <a:pt x="293274" y="127762"/>
                  <a:pt x="293274" y="129007"/>
                </a:cubicBezTo>
                <a:lnTo>
                  <a:pt x="293274" y="134814"/>
                </a:lnTo>
                <a:cubicBezTo>
                  <a:pt x="293274" y="148503"/>
                  <a:pt x="282504" y="160532"/>
                  <a:pt x="269249" y="162606"/>
                </a:cubicBezTo>
                <a:lnTo>
                  <a:pt x="269249" y="284146"/>
                </a:lnTo>
                <a:lnTo>
                  <a:pt x="288717" y="284146"/>
                </a:lnTo>
                <a:cubicBezTo>
                  <a:pt x="290789" y="284146"/>
                  <a:pt x="293274" y="286635"/>
                  <a:pt x="293274" y="289124"/>
                </a:cubicBezTo>
                <a:cubicBezTo>
                  <a:pt x="293274" y="291613"/>
                  <a:pt x="290789" y="293272"/>
                  <a:pt x="288717" y="293272"/>
                </a:cubicBezTo>
                <a:lnTo>
                  <a:pt x="4556" y="293272"/>
                </a:lnTo>
                <a:cubicBezTo>
                  <a:pt x="2071" y="293272"/>
                  <a:pt x="0" y="291613"/>
                  <a:pt x="0" y="289124"/>
                </a:cubicBezTo>
                <a:cubicBezTo>
                  <a:pt x="0" y="286635"/>
                  <a:pt x="2071" y="284146"/>
                  <a:pt x="4556" y="284146"/>
                </a:cubicBezTo>
                <a:lnTo>
                  <a:pt x="23611" y="284146"/>
                </a:lnTo>
                <a:lnTo>
                  <a:pt x="23611" y="162606"/>
                </a:lnTo>
                <a:cubicBezTo>
                  <a:pt x="10356" y="160532"/>
                  <a:pt x="0" y="148503"/>
                  <a:pt x="0" y="134814"/>
                </a:cubicBezTo>
                <a:lnTo>
                  <a:pt x="0" y="129007"/>
                </a:lnTo>
                <a:cubicBezTo>
                  <a:pt x="0" y="127762"/>
                  <a:pt x="414" y="126518"/>
                  <a:pt x="1243" y="125688"/>
                </a:cubicBezTo>
                <a:lnTo>
                  <a:pt x="36866" y="90014"/>
                </a:lnTo>
                <a:cubicBezTo>
                  <a:pt x="37695" y="89185"/>
                  <a:pt x="38523" y="88770"/>
                  <a:pt x="39766" y="88770"/>
                </a:cubicBezTo>
                <a:lnTo>
                  <a:pt x="88645" y="88770"/>
                </a:lnTo>
                <a:lnTo>
                  <a:pt x="88645" y="68029"/>
                </a:lnTo>
                <a:lnTo>
                  <a:pt x="39766" y="68029"/>
                </a:lnTo>
                <a:cubicBezTo>
                  <a:pt x="37695" y="68029"/>
                  <a:pt x="35624" y="65955"/>
                  <a:pt x="35624" y="63466"/>
                </a:cubicBezTo>
                <a:lnTo>
                  <a:pt x="35624" y="4563"/>
                </a:lnTo>
                <a:cubicBezTo>
                  <a:pt x="35624" y="1659"/>
                  <a:pt x="37695" y="0"/>
                  <a:pt x="397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Nunito Sans ExtraLight" pitchFamily="2" charset="77"/>
            </a:endParaRPr>
          </a:p>
        </p:txBody>
      </p:sp>
      <p:sp>
        <p:nvSpPr>
          <p:cNvPr id="59" name="Freeform 963">
            <a:extLst>
              <a:ext uri="{FF2B5EF4-FFF2-40B4-BE49-F238E27FC236}">
                <a16:creationId xmlns:a16="http://schemas.microsoft.com/office/drawing/2014/main" id="{2E7617F7-E0DB-C24B-9163-49C9E93B4C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279001" y="2262764"/>
            <a:ext cx="848169" cy="922136"/>
          </a:xfrm>
          <a:custGeom>
            <a:avLst/>
            <a:gdLst/>
            <a:ahLst/>
            <a:cxnLst/>
            <a:rect l="0" t="0" r="r" b="b"/>
            <a:pathLst>
              <a:path w="273210" h="296449">
                <a:moveTo>
                  <a:pt x="117861" y="134515"/>
                </a:moveTo>
                <a:lnTo>
                  <a:pt x="82267" y="219429"/>
                </a:lnTo>
                <a:lnTo>
                  <a:pt x="135658" y="209536"/>
                </a:lnTo>
                <a:cubicBezTo>
                  <a:pt x="136071" y="209124"/>
                  <a:pt x="136071" y="209124"/>
                  <a:pt x="136485" y="209124"/>
                </a:cubicBezTo>
                <a:cubicBezTo>
                  <a:pt x="137727" y="209124"/>
                  <a:pt x="138555" y="209536"/>
                  <a:pt x="139382" y="210361"/>
                </a:cubicBezTo>
                <a:cubicBezTo>
                  <a:pt x="140624" y="211597"/>
                  <a:pt x="141038" y="212834"/>
                  <a:pt x="141038" y="214070"/>
                </a:cubicBezTo>
                <a:lnTo>
                  <a:pt x="136899" y="263535"/>
                </a:lnTo>
                <a:lnTo>
                  <a:pt x="172907" y="179445"/>
                </a:lnTo>
                <a:lnTo>
                  <a:pt x="119516" y="189338"/>
                </a:lnTo>
                <a:cubicBezTo>
                  <a:pt x="118274" y="189750"/>
                  <a:pt x="116619" y="189338"/>
                  <a:pt x="115791" y="188514"/>
                </a:cubicBezTo>
                <a:cubicBezTo>
                  <a:pt x="114550" y="187689"/>
                  <a:pt x="114136" y="186040"/>
                  <a:pt x="114136" y="184804"/>
                </a:cubicBezTo>
                <a:lnTo>
                  <a:pt x="117861" y="134515"/>
                </a:lnTo>
                <a:close/>
                <a:moveTo>
                  <a:pt x="125310" y="103599"/>
                </a:moveTo>
                <a:cubicBezTo>
                  <a:pt x="127794" y="104011"/>
                  <a:pt x="129035" y="105660"/>
                  <a:pt x="128622" y="108133"/>
                </a:cubicBezTo>
                <a:lnTo>
                  <a:pt x="123655" y="179445"/>
                </a:lnTo>
                <a:lnTo>
                  <a:pt x="179529" y="169140"/>
                </a:lnTo>
                <a:cubicBezTo>
                  <a:pt x="181185" y="168728"/>
                  <a:pt x="182840" y="169140"/>
                  <a:pt x="184082" y="170789"/>
                </a:cubicBezTo>
                <a:cubicBezTo>
                  <a:pt x="184909" y="172025"/>
                  <a:pt x="185323" y="173674"/>
                  <a:pt x="184496" y="175323"/>
                </a:cubicBezTo>
                <a:lnTo>
                  <a:pt x="134416" y="291977"/>
                </a:lnTo>
                <a:cubicBezTo>
                  <a:pt x="133588" y="293626"/>
                  <a:pt x="132346" y="294863"/>
                  <a:pt x="130277" y="294863"/>
                </a:cubicBezTo>
                <a:cubicBezTo>
                  <a:pt x="129863" y="294863"/>
                  <a:pt x="129449" y="294863"/>
                  <a:pt x="129449" y="294863"/>
                </a:cubicBezTo>
                <a:cubicBezTo>
                  <a:pt x="126966" y="294038"/>
                  <a:pt x="125724" y="291977"/>
                  <a:pt x="125724" y="289916"/>
                </a:cubicBezTo>
                <a:lnTo>
                  <a:pt x="131519" y="219017"/>
                </a:lnTo>
                <a:lnTo>
                  <a:pt x="75645" y="229734"/>
                </a:lnTo>
                <a:cubicBezTo>
                  <a:pt x="73989" y="230146"/>
                  <a:pt x="72334" y="229322"/>
                  <a:pt x="71092" y="228085"/>
                </a:cubicBezTo>
                <a:cubicBezTo>
                  <a:pt x="70264" y="226849"/>
                  <a:pt x="69850" y="225200"/>
                  <a:pt x="70264" y="223551"/>
                </a:cubicBezTo>
                <a:lnTo>
                  <a:pt x="120344" y="106072"/>
                </a:lnTo>
                <a:cubicBezTo>
                  <a:pt x="121172" y="104011"/>
                  <a:pt x="123241" y="103187"/>
                  <a:pt x="125310" y="103599"/>
                </a:cubicBezTo>
                <a:close/>
                <a:moveTo>
                  <a:pt x="116106" y="39757"/>
                </a:moveTo>
                <a:cubicBezTo>
                  <a:pt x="117773" y="38100"/>
                  <a:pt x="121106" y="38100"/>
                  <a:pt x="122773" y="39757"/>
                </a:cubicBezTo>
                <a:lnTo>
                  <a:pt x="136942" y="55503"/>
                </a:lnTo>
                <a:lnTo>
                  <a:pt x="157361" y="49287"/>
                </a:lnTo>
                <a:cubicBezTo>
                  <a:pt x="158611" y="48873"/>
                  <a:pt x="159861" y="48873"/>
                  <a:pt x="161112" y="49287"/>
                </a:cubicBezTo>
                <a:cubicBezTo>
                  <a:pt x="161945" y="50116"/>
                  <a:pt x="162778" y="50945"/>
                  <a:pt x="163195" y="52602"/>
                </a:cubicBezTo>
                <a:lnTo>
                  <a:pt x="167362" y="72905"/>
                </a:lnTo>
                <a:lnTo>
                  <a:pt x="188198" y="77463"/>
                </a:lnTo>
                <a:cubicBezTo>
                  <a:pt x="189448" y="77877"/>
                  <a:pt x="190699" y="78706"/>
                  <a:pt x="191532" y="79949"/>
                </a:cubicBezTo>
                <a:cubicBezTo>
                  <a:pt x="191949" y="80778"/>
                  <a:pt x="191949" y="82435"/>
                  <a:pt x="191949" y="83264"/>
                </a:cubicBezTo>
                <a:lnTo>
                  <a:pt x="185281" y="103567"/>
                </a:lnTo>
                <a:lnTo>
                  <a:pt x="200700" y="117654"/>
                </a:lnTo>
                <a:cubicBezTo>
                  <a:pt x="201950" y="118483"/>
                  <a:pt x="202784" y="119726"/>
                  <a:pt x="202784" y="120969"/>
                </a:cubicBezTo>
                <a:cubicBezTo>
                  <a:pt x="202784" y="122212"/>
                  <a:pt x="201950" y="123455"/>
                  <a:pt x="200700" y="124284"/>
                </a:cubicBezTo>
                <a:lnTo>
                  <a:pt x="185281" y="138372"/>
                </a:lnTo>
                <a:lnTo>
                  <a:pt x="189032" y="149559"/>
                </a:lnTo>
                <a:cubicBezTo>
                  <a:pt x="189448" y="151631"/>
                  <a:pt x="188198" y="154531"/>
                  <a:pt x="186115" y="154946"/>
                </a:cubicBezTo>
                <a:cubicBezTo>
                  <a:pt x="183614" y="155774"/>
                  <a:pt x="180697" y="154531"/>
                  <a:pt x="179864" y="152045"/>
                </a:cubicBezTo>
                <a:lnTo>
                  <a:pt x="175697" y="138372"/>
                </a:lnTo>
                <a:cubicBezTo>
                  <a:pt x="175280" y="136714"/>
                  <a:pt x="175697" y="135057"/>
                  <a:pt x="177364" y="133814"/>
                </a:cubicBezTo>
                <a:lnTo>
                  <a:pt x="191532" y="120969"/>
                </a:lnTo>
                <a:lnTo>
                  <a:pt x="177364" y="108124"/>
                </a:lnTo>
                <a:cubicBezTo>
                  <a:pt x="175697" y="107296"/>
                  <a:pt x="175280" y="105224"/>
                  <a:pt x="175697" y="103567"/>
                </a:cubicBezTo>
                <a:lnTo>
                  <a:pt x="181531" y="85335"/>
                </a:lnTo>
                <a:lnTo>
                  <a:pt x="162778" y="81192"/>
                </a:lnTo>
                <a:cubicBezTo>
                  <a:pt x="161112" y="80778"/>
                  <a:pt x="159861" y="79535"/>
                  <a:pt x="159445" y="77877"/>
                </a:cubicBezTo>
                <a:lnTo>
                  <a:pt x="155277" y="59232"/>
                </a:lnTo>
                <a:lnTo>
                  <a:pt x="136942" y="65032"/>
                </a:lnTo>
                <a:cubicBezTo>
                  <a:pt x="135275" y="65447"/>
                  <a:pt x="133608" y="65032"/>
                  <a:pt x="132358" y="63789"/>
                </a:cubicBezTo>
                <a:lnTo>
                  <a:pt x="119440" y="49702"/>
                </a:lnTo>
                <a:lnTo>
                  <a:pt x="106521" y="63789"/>
                </a:lnTo>
                <a:cubicBezTo>
                  <a:pt x="105271" y="65032"/>
                  <a:pt x="103604" y="65447"/>
                  <a:pt x="101937" y="65032"/>
                </a:cubicBezTo>
                <a:lnTo>
                  <a:pt x="83602" y="59232"/>
                </a:lnTo>
                <a:lnTo>
                  <a:pt x="79434" y="77877"/>
                </a:lnTo>
                <a:cubicBezTo>
                  <a:pt x="79018" y="79535"/>
                  <a:pt x="77768" y="80778"/>
                  <a:pt x="76101" y="81192"/>
                </a:cubicBezTo>
                <a:lnTo>
                  <a:pt x="57348" y="85335"/>
                </a:lnTo>
                <a:lnTo>
                  <a:pt x="63182" y="103567"/>
                </a:lnTo>
                <a:cubicBezTo>
                  <a:pt x="63599" y="105224"/>
                  <a:pt x="63182" y="107296"/>
                  <a:pt x="61932" y="108124"/>
                </a:cubicBezTo>
                <a:lnTo>
                  <a:pt x="47763" y="120969"/>
                </a:lnTo>
                <a:lnTo>
                  <a:pt x="61932" y="133814"/>
                </a:lnTo>
                <a:cubicBezTo>
                  <a:pt x="63182" y="135057"/>
                  <a:pt x="63599" y="136714"/>
                  <a:pt x="63182" y="138372"/>
                </a:cubicBezTo>
                <a:lnTo>
                  <a:pt x="57348" y="156603"/>
                </a:lnTo>
                <a:lnTo>
                  <a:pt x="76101" y="160746"/>
                </a:lnTo>
                <a:cubicBezTo>
                  <a:pt x="78601" y="161161"/>
                  <a:pt x="79851" y="163647"/>
                  <a:pt x="79434" y="166133"/>
                </a:cubicBezTo>
                <a:cubicBezTo>
                  <a:pt x="79018" y="168205"/>
                  <a:pt x="76934" y="169448"/>
                  <a:pt x="75267" y="169448"/>
                </a:cubicBezTo>
                <a:cubicBezTo>
                  <a:pt x="74850" y="169448"/>
                  <a:pt x="74434" y="169448"/>
                  <a:pt x="74017" y="169448"/>
                </a:cubicBezTo>
                <a:lnTo>
                  <a:pt x="50680" y="164476"/>
                </a:lnTo>
                <a:cubicBezTo>
                  <a:pt x="49430" y="164061"/>
                  <a:pt x="48180" y="163232"/>
                  <a:pt x="47763" y="162404"/>
                </a:cubicBezTo>
                <a:cubicBezTo>
                  <a:pt x="46930" y="161161"/>
                  <a:pt x="46930" y="159918"/>
                  <a:pt x="47346" y="158675"/>
                </a:cubicBezTo>
                <a:lnTo>
                  <a:pt x="53597" y="138372"/>
                </a:lnTo>
                <a:lnTo>
                  <a:pt x="37762" y="124284"/>
                </a:lnTo>
                <a:cubicBezTo>
                  <a:pt x="36928" y="123455"/>
                  <a:pt x="36512" y="122212"/>
                  <a:pt x="36512" y="120969"/>
                </a:cubicBezTo>
                <a:cubicBezTo>
                  <a:pt x="36512" y="119726"/>
                  <a:pt x="36928" y="118483"/>
                  <a:pt x="37762" y="117654"/>
                </a:cubicBezTo>
                <a:lnTo>
                  <a:pt x="53597" y="103567"/>
                </a:lnTo>
                <a:lnTo>
                  <a:pt x="47346" y="83264"/>
                </a:lnTo>
                <a:cubicBezTo>
                  <a:pt x="46930" y="82435"/>
                  <a:pt x="46930" y="80778"/>
                  <a:pt x="47763" y="79949"/>
                </a:cubicBezTo>
                <a:cubicBezTo>
                  <a:pt x="48180" y="78706"/>
                  <a:pt x="49430" y="77877"/>
                  <a:pt x="50680" y="77463"/>
                </a:cubicBezTo>
                <a:lnTo>
                  <a:pt x="71100" y="72905"/>
                </a:lnTo>
                <a:lnTo>
                  <a:pt x="75684" y="52602"/>
                </a:lnTo>
                <a:cubicBezTo>
                  <a:pt x="76101" y="50945"/>
                  <a:pt x="76934" y="50116"/>
                  <a:pt x="78184" y="49287"/>
                </a:cubicBezTo>
                <a:cubicBezTo>
                  <a:pt x="79018" y="48873"/>
                  <a:pt x="80685" y="48873"/>
                  <a:pt x="81518" y="49287"/>
                </a:cubicBezTo>
                <a:lnTo>
                  <a:pt x="101937" y="55503"/>
                </a:lnTo>
                <a:lnTo>
                  <a:pt x="116106" y="39757"/>
                </a:lnTo>
                <a:close/>
                <a:moveTo>
                  <a:pt x="121419" y="0"/>
                </a:moveTo>
                <a:cubicBezTo>
                  <a:pt x="188323" y="0"/>
                  <a:pt x="242837" y="54163"/>
                  <a:pt x="243250" y="121143"/>
                </a:cubicBezTo>
                <a:cubicBezTo>
                  <a:pt x="243663" y="123624"/>
                  <a:pt x="248206" y="138922"/>
                  <a:pt x="267203" y="161662"/>
                </a:cubicBezTo>
                <a:cubicBezTo>
                  <a:pt x="270094" y="164556"/>
                  <a:pt x="274224" y="171171"/>
                  <a:pt x="272985" y="177786"/>
                </a:cubicBezTo>
                <a:cubicBezTo>
                  <a:pt x="272572" y="180681"/>
                  <a:pt x="270920" y="185229"/>
                  <a:pt x="264726" y="188536"/>
                </a:cubicBezTo>
                <a:cubicBezTo>
                  <a:pt x="256466" y="193084"/>
                  <a:pt x="247380" y="197219"/>
                  <a:pt x="242424" y="199286"/>
                </a:cubicBezTo>
                <a:cubicBezTo>
                  <a:pt x="243663" y="207142"/>
                  <a:pt x="245315" y="227401"/>
                  <a:pt x="242424" y="241459"/>
                </a:cubicBezTo>
                <a:cubicBezTo>
                  <a:pt x="239533" y="257584"/>
                  <a:pt x="211863" y="260064"/>
                  <a:pt x="196170" y="260064"/>
                </a:cubicBezTo>
                <a:cubicBezTo>
                  <a:pt x="192040" y="260064"/>
                  <a:pt x="185019" y="261305"/>
                  <a:pt x="185019" y="269987"/>
                </a:cubicBezTo>
                <a:lnTo>
                  <a:pt x="185019" y="291901"/>
                </a:lnTo>
                <a:cubicBezTo>
                  <a:pt x="185019" y="294381"/>
                  <a:pt x="183367" y="296449"/>
                  <a:pt x="180889" y="296449"/>
                </a:cubicBezTo>
                <a:cubicBezTo>
                  <a:pt x="178411" y="296449"/>
                  <a:pt x="175933" y="294381"/>
                  <a:pt x="175933" y="291901"/>
                </a:cubicBezTo>
                <a:lnTo>
                  <a:pt x="175933" y="269987"/>
                </a:lnTo>
                <a:cubicBezTo>
                  <a:pt x="175933" y="258411"/>
                  <a:pt x="183780" y="250968"/>
                  <a:pt x="196170" y="250968"/>
                </a:cubicBezTo>
                <a:cubicBezTo>
                  <a:pt x="217232" y="250968"/>
                  <a:pt x="232512" y="246420"/>
                  <a:pt x="233751" y="239805"/>
                </a:cubicBezTo>
                <a:cubicBezTo>
                  <a:pt x="236642" y="224094"/>
                  <a:pt x="233338" y="197219"/>
                  <a:pt x="233338" y="197219"/>
                </a:cubicBezTo>
                <a:cubicBezTo>
                  <a:pt x="232925" y="194738"/>
                  <a:pt x="234164" y="193084"/>
                  <a:pt x="236229" y="192257"/>
                </a:cubicBezTo>
                <a:cubicBezTo>
                  <a:pt x="236229" y="192257"/>
                  <a:pt x="249445" y="186883"/>
                  <a:pt x="260183" y="180681"/>
                </a:cubicBezTo>
                <a:cubicBezTo>
                  <a:pt x="263900" y="178613"/>
                  <a:pt x="264313" y="176960"/>
                  <a:pt x="264313" y="176546"/>
                </a:cubicBezTo>
                <a:cubicBezTo>
                  <a:pt x="264726" y="172825"/>
                  <a:pt x="261422" y="168690"/>
                  <a:pt x="260596" y="167450"/>
                </a:cubicBezTo>
                <a:cubicBezTo>
                  <a:pt x="238294" y="140989"/>
                  <a:pt x="234164" y="123210"/>
                  <a:pt x="234164" y="122383"/>
                </a:cubicBezTo>
                <a:cubicBezTo>
                  <a:pt x="234164" y="122383"/>
                  <a:pt x="234164" y="121970"/>
                  <a:pt x="234164" y="121556"/>
                </a:cubicBezTo>
                <a:cubicBezTo>
                  <a:pt x="234164" y="59124"/>
                  <a:pt x="183780" y="8683"/>
                  <a:pt x="121419" y="8683"/>
                </a:cubicBezTo>
                <a:cubicBezTo>
                  <a:pt x="59470" y="8683"/>
                  <a:pt x="8672" y="59124"/>
                  <a:pt x="8672" y="121556"/>
                </a:cubicBezTo>
                <a:cubicBezTo>
                  <a:pt x="8672" y="140989"/>
                  <a:pt x="14041" y="160421"/>
                  <a:pt x="23540" y="177373"/>
                </a:cubicBezTo>
                <a:cubicBezTo>
                  <a:pt x="23953" y="177373"/>
                  <a:pt x="23953" y="177373"/>
                  <a:pt x="23953" y="177373"/>
                </a:cubicBezTo>
                <a:cubicBezTo>
                  <a:pt x="27257" y="183988"/>
                  <a:pt x="31387" y="190190"/>
                  <a:pt x="35517" y="196805"/>
                </a:cubicBezTo>
                <a:cubicBezTo>
                  <a:pt x="42538" y="207969"/>
                  <a:pt x="49145" y="218719"/>
                  <a:pt x="53275" y="227401"/>
                </a:cubicBezTo>
                <a:cubicBezTo>
                  <a:pt x="62361" y="248074"/>
                  <a:pt x="62774" y="289833"/>
                  <a:pt x="62774" y="291901"/>
                </a:cubicBezTo>
                <a:cubicBezTo>
                  <a:pt x="63187" y="294381"/>
                  <a:pt x="60709" y="296449"/>
                  <a:pt x="58644" y="296449"/>
                </a:cubicBezTo>
                <a:cubicBezTo>
                  <a:pt x="56166" y="296449"/>
                  <a:pt x="54101" y="294381"/>
                  <a:pt x="54101" y="291901"/>
                </a:cubicBezTo>
                <a:cubicBezTo>
                  <a:pt x="54101" y="291487"/>
                  <a:pt x="53275" y="250141"/>
                  <a:pt x="45015" y="231122"/>
                </a:cubicBezTo>
                <a:cubicBezTo>
                  <a:pt x="40886" y="222853"/>
                  <a:pt x="34691" y="212517"/>
                  <a:pt x="27670" y="201767"/>
                </a:cubicBezTo>
                <a:cubicBezTo>
                  <a:pt x="23953" y="195152"/>
                  <a:pt x="19823" y="188950"/>
                  <a:pt x="16106" y="182334"/>
                </a:cubicBezTo>
                <a:cubicBezTo>
                  <a:pt x="5369" y="163729"/>
                  <a:pt x="0" y="143056"/>
                  <a:pt x="0" y="121556"/>
                </a:cubicBezTo>
                <a:cubicBezTo>
                  <a:pt x="0" y="54576"/>
                  <a:pt x="54514" y="0"/>
                  <a:pt x="1214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Nunito Sans ExtraLight" pitchFamily="2" charset="77"/>
            </a:endParaRPr>
          </a:p>
        </p:txBody>
      </p:sp>
      <p:sp>
        <p:nvSpPr>
          <p:cNvPr id="60" name="Freeform 1011">
            <a:extLst>
              <a:ext uri="{FF2B5EF4-FFF2-40B4-BE49-F238E27FC236}">
                <a16:creationId xmlns:a16="http://schemas.microsoft.com/office/drawing/2014/main" id="{3458450D-F0DA-7A45-9903-8EC1084F2C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40712" y="6661336"/>
            <a:ext cx="902411" cy="897481"/>
          </a:xfrm>
          <a:custGeom>
            <a:avLst/>
            <a:gdLst/>
            <a:ahLst/>
            <a:cxnLst/>
            <a:rect l="0" t="0" r="r" b="b"/>
            <a:pathLst>
              <a:path w="290099" h="288514">
                <a:moveTo>
                  <a:pt x="125124" y="263525"/>
                </a:moveTo>
                <a:lnTo>
                  <a:pt x="165388" y="263525"/>
                </a:lnTo>
                <a:cubicBezTo>
                  <a:pt x="167829" y="263525"/>
                  <a:pt x="169455" y="265690"/>
                  <a:pt x="169455" y="268288"/>
                </a:cubicBezTo>
                <a:cubicBezTo>
                  <a:pt x="169455" y="270885"/>
                  <a:pt x="167829" y="272617"/>
                  <a:pt x="165388" y="272617"/>
                </a:cubicBezTo>
                <a:lnTo>
                  <a:pt x="125124" y="272617"/>
                </a:lnTo>
                <a:cubicBezTo>
                  <a:pt x="122683" y="272617"/>
                  <a:pt x="120650" y="270885"/>
                  <a:pt x="120650" y="268288"/>
                </a:cubicBezTo>
                <a:cubicBezTo>
                  <a:pt x="120650" y="265690"/>
                  <a:pt x="122683" y="263525"/>
                  <a:pt x="125124" y="263525"/>
                </a:cubicBezTo>
                <a:close/>
                <a:moveTo>
                  <a:pt x="9078" y="253580"/>
                </a:moveTo>
                <a:lnTo>
                  <a:pt x="9078" y="266732"/>
                </a:lnTo>
                <a:cubicBezTo>
                  <a:pt x="9078" y="274130"/>
                  <a:pt x="14856" y="279883"/>
                  <a:pt x="21871" y="279883"/>
                </a:cubicBezTo>
                <a:lnTo>
                  <a:pt x="267816" y="279883"/>
                </a:lnTo>
                <a:cubicBezTo>
                  <a:pt x="275244" y="279883"/>
                  <a:pt x="281021" y="274130"/>
                  <a:pt x="281021" y="266732"/>
                </a:cubicBezTo>
                <a:lnTo>
                  <a:pt x="281021" y="253580"/>
                </a:lnTo>
                <a:lnTo>
                  <a:pt x="9078" y="253580"/>
                </a:lnTo>
                <a:close/>
                <a:moveTo>
                  <a:pt x="258330" y="228600"/>
                </a:moveTo>
                <a:cubicBezTo>
                  <a:pt x="260927" y="228600"/>
                  <a:pt x="263092" y="230765"/>
                  <a:pt x="263092" y="233363"/>
                </a:cubicBezTo>
                <a:cubicBezTo>
                  <a:pt x="263092" y="235527"/>
                  <a:pt x="260927" y="237692"/>
                  <a:pt x="258330" y="237692"/>
                </a:cubicBezTo>
                <a:cubicBezTo>
                  <a:pt x="256165" y="237692"/>
                  <a:pt x="254000" y="235527"/>
                  <a:pt x="254000" y="233363"/>
                </a:cubicBezTo>
                <a:cubicBezTo>
                  <a:pt x="254000" y="230765"/>
                  <a:pt x="256165" y="228600"/>
                  <a:pt x="258330" y="228600"/>
                </a:cubicBezTo>
                <a:close/>
                <a:moveTo>
                  <a:pt x="233156" y="228600"/>
                </a:moveTo>
                <a:cubicBezTo>
                  <a:pt x="235640" y="228600"/>
                  <a:pt x="237711" y="230765"/>
                  <a:pt x="237711" y="233363"/>
                </a:cubicBezTo>
                <a:cubicBezTo>
                  <a:pt x="237711" y="235527"/>
                  <a:pt x="235640" y="237692"/>
                  <a:pt x="233156" y="237692"/>
                </a:cubicBezTo>
                <a:cubicBezTo>
                  <a:pt x="230671" y="237692"/>
                  <a:pt x="228600" y="235527"/>
                  <a:pt x="228600" y="233363"/>
                </a:cubicBezTo>
                <a:cubicBezTo>
                  <a:pt x="228600" y="230765"/>
                  <a:pt x="230671" y="228600"/>
                  <a:pt x="233156" y="228600"/>
                </a:cubicBezTo>
                <a:close/>
                <a:moveTo>
                  <a:pt x="212292" y="228600"/>
                </a:moveTo>
                <a:cubicBezTo>
                  <a:pt x="214889" y="228600"/>
                  <a:pt x="217054" y="230765"/>
                  <a:pt x="217054" y="233363"/>
                </a:cubicBezTo>
                <a:cubicBezTo>
                  <a:pt x="217054" y="235527"/>
                  <a:pt x="214889" y="237692"/>
                  <a:pt x="212292" y="237692"/>
                </a:cubicBezTo>
                <a:cubicBezTo>
                  <a:pt x="209694" y="237692"/>
                  <a:pt x="207962" y="235527"/>
                  <a:pt x="207962" y="233363"/>
                </a:cubicBezTo>
                <a:cubicBezTo>
                  <a:pt x="207962" y="230765"/>
                  <a:pt x="209694" y="228600"/>
                  <a:pt x="212292" y="228600"/>
                </a:cubicBezTo>
                <a:close/>
                <a:moveTo>
                  <a:pt x="190067" y="228600"/>
                </a:moveTo>
                <a:cubicBezTo>
                  <a:pt x="192664" y="228600"/>
                  <a:pt x="194829" y="230765"/>
                  <a:pt x="194829" y="233363"/>
                </a:cubicBezTo>
                <a:cubicBezTo>
                  <a:pt x="194829" y="235527"/>
                  <a:pt x="192664" y="237692"/>
                  <a:pt x="190067" y="237692"/>
                </a:cubicBezTo>
                <a:cubicBezTo>
                  <a:pt x="187469" y="237692"/>
                  <a:pt x="185737" y="235527"/>
                  <a:pt x="185737" y="233363"/>
                </a:cubicBezTo>
                <a:cubicBezTo>
                  <a:pt x="185737" y="230765"/>
                  <a:pt x="187469" y="228600"/>
                  <a:pt x="190067" y="228600"/>
                </a:cubicBezTo>
                <a:close/>
                <a:moveTo>
                  <a:pt x="166688" y="228600"/>
                </a:moveTo>
                <a:cubicBezTo>
                  <a:pt x="168852" y="228600"/>
                  <a:pt x="171017" y="230765"/>
                  <a:pt x="171017" y="233363"/>
                </a:cubicBezTo>
                <a:cubicBezTo>
                  <a:pt x="171017" y="235527"/>
                  <a:pt x="168852" y="237692"/>
                  <a:pt x="166688" y="237692"/>
                </a:cubicBezTo>
                <a:cubicBezTo>
                  <a:pt x="164090" y="237692"/>
                  <a:pt x="161925" y="235527"/>
                  <a:pt x="161925" y="233363"/>
                </a:cubicBezTo>
                <a:cubicBezTo>
                  <a:pt x="161925" y="230765"/>
                  <a:pt x="164090" y="228600"/>
                  <a:pt x="166688" y="228600"/>
                </a:cubicBezTo>
                <a:close/>
                <a:moveTo>
                  <a:pt x="144255" y="228600"/>
                </a:moveTo>
                <a:cubicBezTo>
                  <a:pt x="146740" y="228600"/>
                  <a:pt x="148811" y="230765"/>
                  <a:pt x="148811" y="233363"/>
                </a:cubicBezTo>
                <a:cubicBezTo>
                  <a:pt x="148811" y="235527"/>
                  <a:pt x="146740" y="237692"/>
                  <a:pt x="144255" y="237692"/>
                </a:cubicBezTo>
                <a:cubicBezTo>
                  <a:pt x="141771" y="237692"/>
                  <a:pt x="139700" y="235527"/>
                  <a:pt x="139700" y="233363"/>
                </a:cubicBezTo>
                <a:cubicBezTo>
                  <a:pt x="139700" y="230765"/>
                  <a:pt x="141771" y="228600"/>
                  <a:pt x="144255" y="228600"/>
                </a:cubicBezTo>
                <a:close/>
                <a:moveTo>
                  <a:pt x="122030" y="228600"/>
                </a:moveTo>
                <a:cubicBezTo>
                  <a:pt x="124515" y="228600"/>
                  <a:pt x="126586" y="230765"/>
                  <a:pt x="126586" y="233363"/>
                </a:cubicBezTo>
                <a:cubicBezTo>
                  <a:pt x="126586" y="235527"/>
                  <a:pt x="124515" y="237692"/>
                  <a:pt x="122030" y="237692"/>
                </a:cubicBezTo>
                <a:cubicBezTo>
                  <a:pt x="119546" y="237692"/>
                  <a:pt x="117475" y="235527"/>
                  <a:pt x="117475" y="233363"/>
                </a:cubicBezTo>
                <a:cubicBezTo>
                  <a:pt x="117475" y="230765"/>
                  <a:pt x="119546" y="228600"/>
                  <a:pt x="122030" y="228600"/>
                </a:cubicBezTo>
                <a:close/>
                <a:moveTo>
                  <a:pt x="99579" y="228600"/>
                </a:moveTo>
                <a:cubicBezTo>
                  <a:pt x="102177" y="228600"/>
                  <a:pt x="104342" y="230765"/>
                  <a:pt x="104342" y="233363"/>
                </a:cubicBezTo>
                <a:cubicBezTo>
                  <a:pt x="104342" y="235527"/>
                  <a:pt x="102177" y="237692"/>
                  <a:pt x="99579" y="237692"/>
                </a:cubicBezTo>
                <a:cubicBezTo>
                  <a:pt x="97415" y="237692"/>
                  <a:pt x="95250" y="235527"/>
                  <a:pt x="95250" y="233363"/>
                </a:cubicBezTo>
                <a:cubicBezTo>
                  <a:pt x="95250" y="230765"/>
                  <a:pt x="97415" y="228600"/>
                  <a:pt x="99579" y="228600"/>
                </a:cubicBezTo>
                <a:close/>
                <a:moveTo>
                  <a:pt x="77580" y="228600"/>
                </a:moveTo>
                <a:cubicBezTo>
                  <a:pt x="80065" y="228600"/>
                  <a:pt x="82136" y="230765"/>
                  <a:pt x="82136" y="233363"/>
                </a:cubicBezTo>
                <a:cubicBezTo>
                  <a:pt x="82136" y="235527"/>
                  <a:pt x="80065" y="237692"/>
                  <a:pt x="77580" y="237692"/>
                </a:cubicBezTo>
                <a:cubicBezTo>
                  <a:pt x="75096" y="237692"/>
                  <a:pt x="73025" y="235527"/>
                  <a:pt x="73025" y="233363"/>
                </a:cubicBezTo>
                <a:cubicBezTo>
                  <a:pt x="73025" y="230765"/>
                  <a:pt x="75096" y="228600"/>
                  <a:pt x="77580" y="228600"/>
                </a:cubicBezTo>
                <a:close/>
                <a:moveTo>
                  <a:pt x="53974" y="228600"/>
                </a:moveTo>
                <a:cubicBezTo>
                  <a:pt x="56139" y="228600"/>
                  <a:pt x="58304" y="230765"/>
                  <a:pt x="58304" y="233363"/>
                </a:cubicBezTo>
                <a:cubicBezTo>
                  <a:pt x="58304" y="235527"/>
                  <a:pt x="56139" y="237692"/>
                  <a:pt x="53974" y="237692"/>
                </a:cubicBezTo>
                <a:cubicBezTo>
                  <a:pt x="51377" y="237692"/>
                  <a:pt x="49212" y="235527"/>
                  <a:pt x="49212" y="233363"/>
                </a:cubicBezTo>
                <a:cubicBezTo>
                  <a:pt x="49212" y="230765"/>
                  <a:pt x="51377" y="228600"/>
                  <a:pt x="53974" y="228600"/>
                </a:cubicBezTo>
                <a:close/>
                <a:moveTo>
                  <a:pt x="31749" y="228600"/>
                </a:moveTo>
                <a:cubicBezTo>
                  <a:pt x="34347" y="228600"/>
                  <a:pt x="36079" y="230765"/>
                  <a:pt x="36079" y="233363"/>
                </a:cubicBezTo>
                <a:cubicBezTo>
                  <a:pt x="36079" y="235527"/>
                  <a:pt x="34347" y="237692"/>
                  <a:pt x="31749" y="237692"/>
                </a:cubicBezTo>
                <a:cubicBezTo>
                  <a:pt x="29152" y="237692"/>
                  <a:pt x="26987" y="235527"/>
                  <a:pt x="26987" y="233363"/>
                </a:cubicBezTo>
                <a:cubicBezTo>
                  <a:pt x="26987" y="230765"/>
                  <a:pt x="29152" y="228600"/>
                  <a:pt x="31749" y="228600"/>
                </a:cubicBezTo>
                <a:close/>
                <a:moveTo>
                  <a:pt x="250203" y="209550"/>
                </a:moveTo>
                <a:cubicBezTo>
                  <a:pt x="252688" y="209550"/>
                  <a:pt x="255173" y="211715"/>
                  <a:pt x="255173" y="213879"/>
                </a:cubicBezTo>
                <a:cubicBezTo>
                  <a:pt x="255173" y="216477"/>
                  <a:pt x="252688" y="218642"/>
                  <a:pt x="250203" y="218642"/>
                </a:cubicBezTo>
                <a:cubicBezTo>
                  <a:pt x="248133" y="218642"/>
                  <a:pt x="246062" y="216477"/>
                  <a:pt x="246062" y="213879"/>
                </a:cubicBezTo>
                <a:cubicBezTo>
                  <a:pt x="246062" y="211715"/>
                  <a:pt x="248133" y="209550"/>
                  <a:pt x="250203" y="209550"/>
                </a:cubicBezTo>
                <a:close/>
                <a:moveTo>
                  <a:pt x="226580" y="209550"/>
                </a:moveTo>
                <a:cubicBezTo>
                  <a:pt x="229177" y="209550"/>
                  <a:pt x="231342" y="211715"/>
                  <a:pt x="231342" y="213879"/>
                </a:cubicBezTo>
                <a:cubicBezTo>
                  <a:pt x="231342" y="216477"/>
                  <a:pt x="229177" y="218642"/>
                  <a:pt x="226580" y="218642"/>
                </a:cubicBezTo>
                <a:cubicBezTo>
                  <a:pt x="223982" y="218642"/>
                  <a:pt x="222250" y="216477"/>
                  <a:pt x="222250" y="213879"/>
                </a:cubicBezTo>
                <a:cubicBezTo>
                  <a:pt x="222250" y="211715"/>
                  <a:pt x="223982" y="209550"/>
                  <a:pt x="226580" y="209550"/>
                </a:cubicBezTo>
                <a:close/>
                <a:moveTo>
                  <a:pt x="202993" y="209550"/>
                </a:moveTo>
                <a:cubicBezTo>
                  <a:pt x="205477" y="209550"/>
                  <a:pt x="207548" y="211715"/>
                  <a:pt x="207548" y="213879"/>
                </a:cubicBezTo>
                <a:cubicBezTo>
                  <a:pt x="207548" y="216477"/>
                  <a:pt x="205477" y="218642"/>
                  <a:pt x="202993" y="218642"/>
                </a:cubicBezTo>
                <a:cubicBezTo>
                  <a:pt x="200508" y="218642"/>
                  <a:pt x="198437" y="216477"/>
                  <a:pt x="198437" y="213879"/>
                </a:cubicBezTo>
                <a:cubicBezTo>
                  <a:pt x="198437" y="211715"/>
                  <a:pt x="200508" y="209550"/>
                  <a:pt x="202993" y="209550"/>
                </a:cubicBezTo>
                <a:close/>
                <a:moveTo>
                  <a:pt x="178955" y="209550"/>
                </a:moveTo>
                <a:cubicBezTo>
                  <a:pt x="181552" y="209550"/>
                  <a:pt x="183717" y="211715"/>
                  <a:pt x="183717" y="213879"/>
                </a:cubicBezTo>
                <a:cubicBezTo>
                  <a:pt x="183717" y="216477"/>
                  <a:pt x="181552" y="218642"/>
                  <a:pt x="178955" y="218642"/>
                </a:cubicBezTo>
                <a:cubicBezTo>
                  <a:pt x="176357" y="218642"/>
                  <a:pt x="174625" y="216477"/>
                  <a:pt x="174625" y="213879"/>
                </a:cubicBezTo>
                <a:cubicBezTo>
                  <a:pt x="174625" y="211715"/>
                  <a:pt x="176357" y="209550"/>
                  <a:pt x="178955" y="209550"/>
                </a:cubicBezTo>
                <a:close/>
                <a:moveTo>
                  <a:pt x="155574" y="209550"/>
                </a:moveTo>
                <a:cubicBezTo>
                  <a:pt x="158172" y="209550"/>
                  <a:pt x="159904" y="211715"/>
                  <a:pt x="159904" y="213879"/>
                </a:cubicBezTo>
                <a:cubicBezTo>
                  <a:pt x="159904" y="216477"/>
                  <a:pt x="158172" y="218642"/>
                  <a:pt x="155574" y="218642"/>
                </a:cubicBezTo>
                <a:cubicBezTo>
                  <a:pt x="152977" y="218642"/>
                  <a:pt x="150812" y="216477"/>
                  <a:pt x="150812" y="213879"/>
                </a:cubicBezTo>
                <a:cubicBezTo>
                  <a:pt x="150812" y="211715"/>
                  <a:pt x="152977" y="209550"/>
                  <a:pt x="155574" y="209550"/>
                </a:cubicBezTo>
                <a:close/>
                <a:moveTo>
                  <a:pt x="133349" y="209550"/>
                </a:moveTo>
                <a:cubicBezTo>
                  <a:pt x="135947" y="209550"/>
                  <a:pt x="137679" y="211715"/>
                  <a:pt x="137679" y="213879"/>
                </a:cubicBezTo>
                <a:cubicBezTo>
                  <a:pt x="137679" y="216477"/>
                  <a:pt x="135947" y="218642"/>
                  <a:pt x="133349" y="218642"/>
                </a:cubicBezTo>
                <a:cubicBezTo>
                  <a:pt x="130752" y="218642"/>
                  <a:pt x="128587" y="216477"/>
                  <a:pt x="128587" y="213879"/>
                </a:cubicBezTo>
                <a:cubicBezTo>
                  <a:pt x="128587" y="211715"/>
                  <a:pt x="130752" y="209550"/>
                  <a:pt x="133349" y="209550"/>
                </a:cubicBezTo>
                <a:close/>
                <a:moveTo>
                  <a:pt x="107742" y="209550"/>
                </a:moveTo>
                <a:cubicBezTo>
                  <a:pt x="110227" y="209550"/>
                  <a:pt x="112298" y="211715"/>
                  <a:pt x="112298" y="213879"/>
                </a:cubicBezTo>
                <a:cubicBezTo>
                  <a:pt x="112298" y="216477"/>
                  <a:pt x="110227" y="218642"/>
                  <a:pt x="107742" y="218642"/>
                </a:cubicBezTo>
                <a:cubicBezTo>
                  <a:pt x="105258" y="218642"/>
                  <a:pt x="103187" y="216477"/>
                  <a:pt x="103187" y="213879"/>
                </a:cubicBezTo>
                <a:cubicBezTo>
                  <a:pt x="103187" y="211715"/>
                  <a:pt x="105258" y="209550"/>
                  <a:pt x="107742" y="209550"/>
                </a:cubicBezTo>
                <a:close/>
                <a:moveTo>
                  <a:pt x="86879" y="209550"/>
                </a:moveTo>
                <a:cubicBezTo>
                  <a:pt x="89477" y="209550"/>
                  <a:pt x="91642" y="211715"/>
                  <a:pt x="91642" y="213879"/>
                </a:cubicBezTo>
                <a:cubicBezTo>
                  <a:pt x="91642" y="216477"/>
                  <a:pt x="89477" y="218642"/>
                  <a:pt x="86879" y="218642"/>
                </a:cubicBezTo>
                <a:cubicBezTo>
                  <a:pt x="84715" y="218642"/>
                  <a:pt x="82550" y="216477"/>
                  <a:pt x="82550" y="213879"/>
                </a:cubicBezTo>
                <a:cubicBezTo>
                  <a:pt x="82550" y="211715"/>
                  <a:pt x="84715" y="209550"/>
                  <a:pt x="86879" y="209550"/>
                </a:cubicBezTo>
                <a:close/>
                <a:moveTo>
                  <a:pt x="63066" y="209550"/>
                </a:moveTo>
                <a:cubicBezTo>
                  <a:pt x="65664" y="209550"/>
                  <a:pt x="67829" y="211715"/>
                  <a:pt x="67829" y="213879"/>
                </a:cubicBezTo>
                <a:cubicBezTo>
                  <a:pt x="67829" y="216477"/>
                  <a:pt x="65664" y="218642"/>
                  <a:pt x="63066" y="218642"/>
                </a:cubicBezTo>
                <a:cubicBezTo>
                  <a:pt x="60902" y="218642"/>
                  <a:pt x="58737" y="216477"/>
                  <a:pt x="58737" y="213879"/>
                </a:cubicBezTo>
                <a:cubicBezTo>
                  <a:pt x="58737" y="211715"/>
                  <a:pt x="60902" y="209550"/>
                  <a:pt x="63066" y="209550"/>
                </a:cubicBezTo>
                <a:close/>
                <a:moveTo>
                  <a:pt x="39480" y="209550"/>
                </a:moveTo>
                <a:cubicBezTo>
                  <a:pt x="41965" y="209550"/>
                  <a:pt x="44036" y="211715"/>
                  <a:pt x="44036" y="213879"/>
                </a:cubicBezTo>
                <a:cubicBezTo>
                  <a:pt x="44036" y="216477"/>
                  <a:pt x="41965" y="218642"/>
                  <a:pt x="39480" y="218642"/>
                </a:cubicBezTo>
                <a:cubicBezTo>
                  <a:pt x="36996" y="218642"/>
                  <a:pt x="34925" y="216477"/>
                  <a:pt x="34925" y="213879"/>
                </a:cubicBezTo>
                <a:cubicBezTo>
                  <a:pt x="34925" y="211715"/>
                  <a:pt x="36996" y="209550"/>
                  <a:pt x="39480" y="209550"/>
                </a:cubicBezTo>
                <a:close/>
                <a:moveTo>
                  <a:pt x="245856" y="193675"/>
                </a:moveTo>
                <a:cubicBezTo>
                  <a:pt x="248340" y="193675"/>
                  <a:pt x="250411" y="195840"/>
                  <a:pt x="250411" y="198004"/>
                </a:cubicBezTo>
                <a:cubicBezTo>
                  <a:pt x="250411" y="200602"/>
                  <a:pt x="248340" y="202767"/>
                  <a:pt x="245856" y="202767"/>
                </a:cubicBezTo>
                <a:cubicBezTo>
                  <a:pt x="243785" y="202767"/>
                  <a:pt x="241300" y="200602"/>
                  <a:pt x="241300" y="198004"/>
                </a:cubicBezTo>
                <a:cubicBezTo>
                  <a:pt x="241300" y="195840"/>
                  <a:pt x="243785" y="193675"/>
                  <a:pt x="245856" y="193675"/>
                </a:cubicBezTo>
                <a:close/>
                <a:moveTo>
                  <a:pt x="223838" y="193675"/>
                </a:moveTo>
                <a:cubicBezTo>
                  <a:pt x="226435" y="193675"/>
                  <a:pt x="228167" y="195840"/>
                  <a:pt x="228167" y="198004"/>
                </a:cubicBezTo>
                <a:cubicBezTo>
                  <a:pt x="228167" y="200602"/>
                  <a:pt x="226435" y="202767"/>
                  <a:pt x="223838" y="202767"/>
                </a:cubicBezTo>
                <a:cubicBezTo>
                  <a:pt x="221240" y="202767"/>
                  <a:pt x="219075" y="200602"/>
                  <a:pt x="219075" y="198004"/>
                </a:cubicBezTo>
                <a:cubicBezTo>
                  <a:pt x="219075" y="195840"/>
                  <a:pt x="221240" y="193675"/>
                  <a:pt x="223838" y="193675"/>
                </a:cubicBezTo>
                <a:close/>
                <a:moveTo>
                  <a:pt x="201613" y="193675"/>
                </a:moveTo>
                <a:cubicBezTo>
                  <a:pt x="203777" y="193675"/>
                  <a:pt x="205942" y="195840"/>
                  <a:pt x="205942" y="198004"/>
                </a:cubicBezTo>
                <a:cubicBezTo>
                  <a:pt x="205942" y="200602"/>
                  <a:pt x="203777" y="202767"/>
                  <a:pt x="201613" y="202767"/>
                </a:cubicBezTo>
                <a:cubicBezTo>
                  <a:pt x="199015" y="202767"/>
                  <a:pt x="196850" y="200602"/>
                  <a:pt x="196850" y="198004"/>
                </a:cubicBezTo>
                <a:cubicBezTo>
                  <a:pt x="196850" y="195840"/>
                  <a:pt x="199015" y="193675"/>
                  <a:pt x="201613" y="193675"/>
                </a:cubicBezTo>
                <a:close/>
                <a:moveTo>
                  <a:pt x="177800" y="193675"/>
                </a:moveTo>
                <a:cubicBezTo>
                  <a:pt x="180397" y="193675"/>
                  <a:pt x="182129" y="195840"/>
                  <a:pt x="182129" y="198004"/>
                </a:cubicBezTo>
                <a:cubicBezTo>
                  <a:pt x="182129" y="200602"/>
                  <a:pt x="180397" y="202767"/>
                  <a:pt x="177800" y="202767"/>
                </a:cubicBezTo>
                <a:cubicBezTo>
                  <a:pt x="175202" y="202767"/>
                  <a:pt x="173037" y="200602"/>
                  <a:pt x="173037" y="198004"/>
                </a:cubicBezTo>
                <a:cubicBezTo>
                  <a:pt x="173037" y="195840"/>
                  <a:pt x="175202" y="193675"/>
                  <a:pt x="177800" y="193675"/>
                </a:cubicBezTo>
                <a:close/>
                <a:moveTo>
                  <a:pt x="155574" y="193675"/>
                </a:moveTo>
                <a:cubicBezTo>
                  <a:pt x="157739" y="193675"/>
                  <a:pt x="159904" y="195840"/>
                  <a:pt x="159904" y="198004"/>
                </a:cubicBezTo>
                <a:cubicBezTo>
                  <a:pt x="159904" y="200602"/>
                  <a:pt x="157739" y="202767"/>
                  <a:pt x="155574" y="202767"/>
                </a:cubicBezTo>
                <a:cubicBezTo>
                  <a:pt x="152977" y="202767"/>
                  <a:pt x="150812" y="200602"/>
                  <a:pt x="150812" y="198004"/>
                </a:cubicBezTo>
                <a:cubicBezTo>
                  <a:pt x="150812" y="195840"/>
                  <a:pt x="152977" y="193675"/>
                  <a:pt x="155574" y="193675"/>
                </a:cubicBezTo>
                <a:close/>
                <a:moveTo>
                  <a:pt x="134730" y="193675"/>
                </a:moveTo>
                <a:cubicBezTo>
                  <a:pt x="137215" y="193675"/>
                  <a:pt x="139286" y="195840"/>
                  <a:pt x="139286" y="198004"/>
                </a:cubicBezTo>
                <a:cubicBezTo>
                  <a:pt x="139286" y="200602"/>
                  <a:pt x="137215" y="202767"/>
                  <a:pt x="134730" y="202767"/>
                </a:cubicBezTo>
                <a:cubicBezTo>
                  <a:pt x="132246" y="202767"/>
                  <a:pt x="130175" y="200602"/>
                  <a:pt x="130175" y="198004"/>
                </a:cubicBezTo>
                <a:cubicBezTo>
                  <a:pt x="130175" y="195840"/>
                  <a:pt x="132246" y="193675"/>
                  <a:pt x="134730" y="193675"/>
                </a:cubicBezTo>
                <a:close/>
                <a:moveTo>
                  <a:pt x="111124" y="193675"/>
                </a:moveTo>
                <a:cubicBezTo>
                  <a:pt x="113722" y="193675"/>
                  <a:pt x="115454" y="195840"/>
                  <a:pt x="115454" y="198004"/>
                </a:cubicBezTo>
                <a:cubicBezTo>
                  <a:pt x="115454" y="200602"/>
                  <a:pt x="113722" y="202767"/>
                  <a:pt x="111124" y="202767"/>
                </a:cubicBezTo>
                <a:cubicBezTo>
                  <a:pt x="108527" y="202767"/>
                  <a:pt x="106362" y="200602"/>
                  <a:pt x="106362" y="198004"/>
                </a:cubicBezTo>
                <a:cubicBezTo>
                  <a:pt x="106362" y="195840"/>
                  <a:pt x="108527" y="193675"/>
                  <a:pt x="111124" y="193675"/>
                </a:cubicBezTo>
                <a:close/>
                <a:moveTo>
                  <a:pt x="88692" y="193675"/>
                </a:moveTo>
                <a:cubicBezTo>
                  <a:pt x="91177" y="193675"/>
                  <a:pt x="93248" y="195840"/>
                  <a:pt x="93248" y="198004"/>
                </a:cubicBezTo>
                <a:cubicBezTo>
                  <a:pt x="93248" y="200602"/>
                  <a:pt x="91177" y="202767"/>
                  <a:pt x="88692" y="202767"/>
                </a:cubicBezTo>
                <a:cubicBezTo>
                  <a:pt x="86208" y="202767"/>
                  <a:pt x="84137" y="200602"/>
                  <a:pt x="84137" y="198004"/>
                </a:cubicBezTo>
                <a:cubicBezTo>
                  <a:pt x="84137" y="195840"/>
                  <a:pt x="86208" y="193675"/>
                  <a:pt x="88692" y="193675"/>
                </a:cubicBezTo>
                <a:close/>
                <a:moveTo>
                  <a:pt x="66674" y="193675"/>
                </a:moveTo>
                <a:cubicBezTo>
                  <a:pt x="68839" y="193675"/>
                  <a:pt x="71004" y="195840"/>
                  <a:pt x="71004" y="198004"/>
                </a:cubicBezTo>
                <a:cubicBezTo>
                  <a:pt x="71004" y="200602"/>
                  <a:pt x="68839" y="202767"/>
                  <a:pt x="66674" y="202767"/>
                </a:cubicBezTo>
                <a:cubicBezTo>
                  <a:pt x="63644" y="202767"/>
                  <a:pt x="61912" y="200602"/>
                  <a:pt x="61912" y="198004"/>
                </a:cubicBezTo>
                <a:cubicBezTo>
                  <a:pt x="61912" y="195840"/>
                  <a:pt x="63644" y="193675"/>
                  <a:pt x="66674" y="193675"/>
                </a:cubicBezTo>
                <a:close/>
                <a:moveTo>
                  <a:pt x="44016" y="193675"/>
                </a:moveTo>
                <a:cubicBezTo>
                  <a:pt x="46614" y="193675"/>
                  <a:pt x="48779" y="195840"/>
                  <a:pt x="48779" y="198004"/>
                </a:cubicBezTo>
                <a:cubicBezTo>
                  <a:pt x="48779" y="200602"/>
                  <a:pt x="46614" y="202767"/>
                  <a:pt x="44016" y="202767"/>
                </a:cubicBezTo>
                <a:cubicBezTo>
                  <a:pt x="41419" y="202767"/>
                  <a:pt x="39687" y="200602"/>
                  <a:pt x="39687" y="198004"/>
                </a:cubicBezTo>
                <a:cubicBezTo>
                  <a:pt x="39687" y="195840"/>
                  <a:pt x="41419" y="193675"/>
                  <a:pt x="44016" y="193675"/>
                </a:cubicBezTo>
                <a:close/>
                <a:moveTo>
                  <a:pt x="30949" y="183712"/>
                </a:moveTo>
                <a:lnTo>
                  <a:pt x="10729" y="244949"/>
                </a:lnTo>
                <a:lnTo>
                  <a:pt x="279370" y="244949"/>
                </a:lnTo>
                <a:lnTo>
                  <a:pt x="259150" y="183712"/>
                </a:lnTo>
                <a:lnTo>
                  <a:pt x="30949" y="183712"/>
                </a:lnTo>
                <a:close/>
                <a:moveTo>
                  <a:pt x="113634" y="146050"/>
                </a:moveTo>
                <a:lnTo>
                  <a:pt x="155421" y="146050"/>
                </a:lnTo>
                <a:cubicBezTo>
                  <a:pt x="157879" y="146050"/>
                  <a:pt x="159927" y="147782"/>
                  <a:pt x="159927" y="150379"/>
                </a:cubicBezTo>
                <a:cubicBezTo>
                  <a:pt x="159927" y="152977"/>
                  <a:pt x="157879" y="155142"/>
                  <a:pt x="155421" y="155142"/>
                </a:cubicBezTo>
                <a:lnTo>
                  <a:pt x="113634" y="155142"/>
                </a:lnTo>
                <a:cubicBezTo>
                  <a:pt x="111176" y="155142"/>
                  <a:pt x="109537" y="152977"/>
                  <a:pt x="109537" y="150379"/>
                </a:cubicBezTo>
                <a:cubicBezTo>
                  <a:pt x="109537" y="147782"/>
                  <a:pt x="111176" y="146050"/>
                  <a:pt x="113634" y="146050"/>
                </a:cubicBezTo>
                <a:close/>
                <a:moveTo>
                  <a:pt x="56433" y="146050"/>
                </a:moveTo>
                <a:lnTo>
                  <a:pt x="89211" y="146050"/>
                </a:lnTo>
                <a:cubicBezTo>
                  <a:pt x="91639" y="146050"/>
                  <a:pt x="93257" y="147782"/>
                  <a:pt x="93257" y="150379"/>
                </a:cubicBezTo>
                <a:cubicBezTo>
                  <a:pt x="93257" y="152977"/>
                  <a:pt x="91639" y="155142"/>
                  <a:pt x="89211" y="155142"/>
                </a:cubicBezTo>
                <a:lnTo>
                  <a:pt x="56433" y="155142"/>
                </a:lnTo>
                <a:cubicBezTo>
                  <a:pt x="54410" y="155142"/>
                  <a:pt x="52387" y="152977"/>
                  <a:pt x="52387" y="150379"/>
                </a:cubicBezTo>
                <a:cubicBezTo>
                  <a:pt x="52387" y="147782"/>
                  <a:pt x="54410" y="146050"/>
                  <a:pt x="56433" y="146050"/>
                </a:cubicBezTo>
                <a:close/>
                <a:moveTo>
                  <a:pt x="198223" y="117475"/>
                </a:moveTo>
                <a:lnTo>
                  <a:pt x="228401" y="117475"/>
                </a:lnTo>
                <a:cubicBezTo>
                  <a:pt x="230882" y="117475"/>
                  <a:pt x="232949" y="119207"/>
                  <a:pt x="232949" y="121804"/>
                </a:cubicBezTo>
                <a:cubicBezTo>
                  <a:pt x="232949" y="124402"/>
                  <a:pt x="230882" y="126567"/>
                  <a:pt x="228401" y="126567"/>
                </a:cubicBezTo>
                <a:lnTo>
                  <a:pt x="198223" y="126567"/>
                </a:lnTo>
                <a:cubicBezTo>
                  <a:pt x="195742" y="126567"/>
                  <a:pt x="193675" y="124402"/>
                  <a:pt x="193675" y="121804"/>
                </a:cubicBezTo>
                <a:cubicBezTo>
                  <a:pt x="193675" y="119207"/>
                  <a:pt x="195742" y="117475"/>
                  <a:pt x="198223" y="117475"/>
                </a:cubicBezTo>
                <a:close/>
                <a:moveTo>
                  <a:pt x="148975" y="117475"/>
                </a:moveTo>
                <a:lnTo>
                  <a:pt x="176052" y="117475"/>
                </a:lnTo>
                <a:cubicBezTo>
                  <a:pt x="178514" y="117475"/>
                  <a:pt x="180565" y="119207"/>
                  <a:pt x="180565" y="121804"/>
                </a:cubicBezTo>
                <a:cubicBezTo>
                  <a:pt x="180565" y="124402"/>
                  <a:pt x="178514" y="126567"/>
                  <a:pt x="176052" y="126567"/>
                </a:cubicBezTo>
                <a:lnTo>
                  <a:pt x="148975" y="126567"/>
                </a:lnTo>
                <a:cubicBezTo>
                  <a:pt x="146513" y="126567"/>
                  <a:pt x="144462" y="124402"/>
                  <a:pt x="144462" y="121804"/>
                </a:cubicBezTo>
                <a:cubicBezTo>
                  <a:pt x="144462" y="119207"/>
                  <a:pt x="146513" y="117475"/>
                  <a:pt x="148975" y="117475"/>
                </a:cubicBezTo>
                <a:close/>
                <a:moveTo>
                  <a:pt x="77607" y="117475"/>
                </a:moveTo>
                <a:lnTo>
                  <a:pt x="127180" y="117475"/>
                </a:lnTo>
                <a:cubicBezTo>
                  <a:pt x="129679" y="117475"/>
                  <a:pt x="131345" y="119207"/>
                  <a:pt x="131345" y="121804"/>
                </a:cubicBezTo>
                <a:cubicBezTo>
                  <a:pt x="131345" y="124402"/>
                  <a:pt x="129679" y="126567"/>
                  <a:pt x="127180" y="126567"/>
                </a:cubicBezTo>
                <a:lnTo>
                  <a:pt x="77607" y="126567"/>
                </a:lnTo>
                <a:cubicBezTo>
                  <a:pt x="75108" y="126567"/>
                  <a:pt x="73025" y="124402"/>
                  <a:pt x="73025" y="121804"/>
                </a:cubicBezTo>
                <a:cubicBezTo>
                  <a:pt x="73025" y="119207"/>
                  <a:pt x="75108" y="117475"/>
                  <a:pt x="77607" y="117475"/>
                </a:cubicBezTo>
                <a:close/>
                <a:moveTo>
                  <a:pt x="56356" y="117475"/>
                </a:moveTo>
                <a:lnTo>
                  <a:pt x="57149" y="117475"/>
                </a:lnTo>
                <a:cubicBezTo>
                  <a:pt x="59531" y="117475"/>
                  <a:pt x="61515" y="119207"/>
                  <a:pt x="61515" y="121804"/>
                </a:cubicBezTo>
                <a:cubicBezTo>
                  <a:pt x="61515" y="124402"/>
                  <a:pt x="59531" y="126567"/>
                  <a:pt x="57149" y="126567"/>
                </a:cubicBezTo>
                <a:lnTo>
                  <a:pt x="56356" y="126567"/>
                </a:lnTo>
                <a:cubicBezTo>
                  <a:pt x="54371" y="126567"/>
                  <a:pt x="52387" y="124402"/>
                  <a:pt x="52387" y="121804"/>
                </a:cubicBezTo>
                <a:cubicBezTo>
                  <a:pt x="52387" y="119207"/>
                  <a:pt x="54371" y="117475"/>
                  <a:pt x="56356" y="117475"/>
                </a:cubicBezTo>
                <a:close/>
                <a:moveTo>
                  <a:pt x="175998" y="87313"/>
                </a:moveTo>
                <a:lnTo>
                  <a:pt x="206590" y="87313"/>
                </a:lnTo>
                <a:cubicBezTo>
                  <a:pt x="208657" y="87313"/>
                  <a:pt x="210724" y="89384"/>
                  <a:pt x="210724" y="91868"/>
                </a:cubicBezTo>
                <a:cubicBezTo>
                  <a:pt x="210724" y="94353"/>
                  <a:pt x="208657" y="96424"/>
                  <a:pt x="206590" y="96424"/>
                </a:cubicBezTo>
                <a:lnTo>
                  <a:pt x="175998" y="96424"/>
                </a:lnTo>
                <a:cubicBezTo>
                  <a:pt x="173517" y="96424"/>
                  <a:pt x="171450" y="94353"/>
                  <a:pt x="171450" y="91868"/>
                </a:cubicBezTo>
                <a:cubicBezTo>
                  <a:pt x="171450" y="89384"/>
                  <a:pt x="173517" y="87313"/>
                  <a:pt x="175998" y="87313"/>
                </a:cubicBezTo>
                <a:close/>
                <a:moveTo>
                  <a:pt x="116936" y="87313"/>
                </a:moveTo>
                <a:lnTo>
                  <a:pt x="154104" y="87313"/>
                </a:lnTo>
                <a:cubicBezTo>
                  <a:pt x="156638" y="87313"/>
                  <a:pt x="158328" y="89384"/>
                  <a:pt x="158328" y="91868"/>
                </a:cubicBezTo>
                <a:cubicBezTo>
                  <a:pt x="158328" y="94353"/>
                  <a:pt x="156638" y="96424"/>
                  <a:pt x="154104" y="96424"/>
                </a:cubicBezTo>
                <a:lnTo>
                  <a:pt x="116936" y="96424"/>
                </a:lnTo>
                <a:cubicBezTo>
                  <a:pt x="114401" y="96424"/>
                  <a:pt x="112712" y="94353"/>
                  <a:pt x="112712" y="91868"/>
                </a:cubicBezTo>
                <a:cubicBezTo>
                  <a:pt x="112712" y="89384"/>
                  <a:pt x="114401" y="87313"/>
                  <a:pt x="116936" y="87313"/>
                </a:cubicBezTo>
                <a:close/>
                <a:moveTo>
                  <a:pt x="56492" y="87313"/>
                </a:moveTo>
                <a:lnTo>
                  <a:pt x="95085" y="87313"/>
                </a:lnTo>
                <a:cubicBezTo>
                  <a:pt x="97549" y="87313"/>
                  <a:pt x="99601" y="89384"/>
                  <a:pt x="99601" y="91868"/>
                </a:cubicBezTo>
                <a:cubicBezTo>
                  <a:pt x="99601" y="94353"/>
                  <a:pt x="97549" y="96424"/>
                  <a:pt x="95085" y="96424"/>
                </a:cubicBezTo>
                <a:lnTo>
                  <a:pt x="56492" y="96424"/>
                </a:lnTo>
                <a:cubicBezTo>
                  <a:pt x="54440" y="96424"/>
                  <a:pt x="52387" y="94353"/>
                  <a:pt x="52387" y="91868"/>
                </a:cubicBezTo>
                <a:cubicBezTo>
                  <a:pt x="52387" y="89384"/>
                  <a:pt x="54440" y="87313"/>
                  <a:pt x="56492" y="87313"/>
                </a:cubicBezTo>
                <a:close/>
                <a:moveTo>
                  <a:pt x="211032" y="58738"/>
                </a:moveTo>
                <a:lnTo>
                  <a:pt x="233045" y="58738"/>
                </a:lnTo>
                <a:cubicBezTo>
                  <a:pt x="235585" y="58738"/>
                  <a:pt x="237702" y="60809"/>
                  <a:pt x="237702" y="63293"/>
                </a:cubicBezTo>
                <a:cubicBezTo>
                  <a:pt x="237702" y="65778"/>
                  <a:pt x="235585" y="67849"/>
                  <a:pt x="233045" y="67849"/>
                </a:cubicBezTo>
                <a:lnTo>
                  <a:pt x="211032" y="67849"/>
                </a:lnTo>
                <a:cubicBezTo>
                  <a:pt x="208492" y="67849"/>
                  <a:pt x="206375" y="65778"/>
                  <a:pt x="206375" y="63293"/>
                </a:cubicBezTo>
                <a:cubicBezTo>
                  <a:pt x="206375" y="60809"/>
                  <a:pt x="208492" y="58738"/>
                  <a:pt x="211032" y="58738"/>
                </a:cubicBezTo>
                <a:close/>
                <a:moveTo>
                  <a:pt x="149042" y="58738"/>
                </a:moveTo>
                <a:lnTo>
                  <a:pt x="190265" y="58738"/>
                </a:lnTo>
                <a:cubicBezTo>
                  <a:pt x="192764" y="58738"/>
                  <a:pt x="194846" y="60809"/>
                  <a:pt x="194846" y="63293"/>
                </a:cubicBezTo>
                <a:cubicBezTo>
                  <a:pt x="194846" y="65778"/>
                  <a:pt x="192764" y="67849"/>
                  <a:pt x="190265" y="67849"/>
                </a:cubicBezTo>
                <a:lnTo>
                  <a:pt x="149042" y="67849"/>
                </a:lnTo>
                <a:cubicBezTo>
                  <a:pt x="146544" y="67849"/>
                  <a:pt x="144462" y="65778"/>
                  <a:pt x="144462" y="63293"/>
                </a:cubicBezTo>
                <a:cubicBezTo>
                  <a:pt x="144462" y="60809"/>
                  <a:pt x="146544" y="58738"/>
                  <a:pt x="149042" y="58738"/>
                </a:cubicBezTo>
                <a:close/>
                <a:moveTo>
                  <a:pt x="77673" y="58738"/>
                </a:moveTo>
                <a:lnTo>
                  <a:pt x="126691" y="58738"/>
                </a:lnTo>
                <a:cubicBezTo>
                  <a:pt x="129226" y="58738"/>
                  <a:pt x="131339" y="60809"/>
                  <a:pt x="131339" y="63293"/>
                </a:cubicBezTo>
                <a:cubicBezTo>
                  <a:pt x="131339" y="65778"/>
                  <a:pt x="129226" y="67849"/>
                  <a:pt x="126691" y="67849"/>
                </a:cubicBezTo>
                <a:lnTo>
                  <a:pt x="77673" y="67849"/>
                </a:lnTo>
                <a:cubicBezTo>
                  <a:pt x="75138" y="67849"/>
                  <a:pt x="73025" y="65778"/>
                  <a:pt x="73025" y="63293"/>
                </a:cubicBezTo>
                <a:cubicBezTo>
                  <a:pt x="73025" y="60809"/>
                  <a:pt x="75138" y="58738"/>
                  <a:pt x="77673" y="58738"/>
                </a:cubicBezTo>
                <a:close/>
                <a:moveTo>
                  <a:pt x="56356" y="58738"/>
                </a:moveTo>
                <a:lnTo>
                  <a:pt x="57149" y="58738"/>
                </a:lnTo>
                <a:cubicBezTo>
                  <a:pt x="59531" y="58738"/>
                  <a:pt x="61515" y="60809"/>
                  <a:pt x="61515" y="63293"/>
                </a:cubicBezTo>
                <a:cubicBezTo>
                  <a:pt x="61515" y="65778"/>
                  <a:pt x="59531" y="67849"/>
                  <a:pt x="57149" y="67849"/>
                </a:cubicBezTo>
                <a:lnTo>
                  <a:pt x="56356" y="67849"/>
                </a:lnTo>
                <a:cubicBezTo>
                  <a:pt x="54371" y="67849"/>
                  <a:pt x="52387" y="65778"/>
                  <a:pt x="52387" y="63293"/>
                </a:cubicBezTo>
                <a:cubicBezTo>
                  <a:pt x="52387" y="60809"/>
                  <a:pt x="54371" y="58738"/>
                  <a:pt x="56356" y="58738"/>
                </a:cubicBezTo>
                <a:close/>
                <a:moveTo>
                  <a:pt x="189895" y="28575"/>
                </a:moveTo>
                <a:lnTo>
                  <a:pt x="233136" y="28575"/>
                </a:lnTo>
                <a:cubicBezTo>
                  <a:pt x="235630" y="28575"/>
                  <a:pt x="237709" y="30646"/>
                  <a:pt x="237709" y="33130"/>
                </a:cubicBezTo>
                <a:cubicBezTo>
                  <a:pt x="237709" y="35615"/>
                  <a:pt x="235630" y="37686"/>
                  <a:pt x="233136" y="37686"/>
                </a:cubicBezTo>
                <a:lnTo>
                  <a:pt x="189895" y="37686"/>
                </a:lnTo>
                <a:cubicBezTo>
                  <a:pt x="187400" y="37686"/>
                  <a:pt x="185737" y="35615"/>
                  <a:pt x="185737" y="33130"/>
                </a:cubicBezTo>
                <a:cubicBezTo>
                  <a:pt x="185737" y="30646"/>
                  <a:pt x="187400" y="28575"/>
                  <a:pt x="189895" y="28575"/>
                </a:cubicBezTo>
                <a:close/>
                <a:moveTo>
                  <a:pt x="134665" y="28575"/>
                </a:moveTo>
                <a:lnTo>
                  <a:pt x="168139" y="28575"/>
                </a:lnTo>
                <a:cubicBezTo>
                  <a:pt x="170588" y="28575"/>
                  <a:pt x="172629" y="30646"/>
                  <a:pt x="172629" y="33130"/>
                </a:cubicBezTo>
                <a:cubicBezTo>
                  <a:pt x="172629" y="35615"/>
                  <a:pt x="170588" y="37686"/>
                  <a:pt x="168139" y="37686"/>
                </a:cubicBezTo>
                <a:lnTo>
                  <a:pt x="134665" y="37686"/>
                </a:lnTo>
                <a:cubicBezTo>
                  <a:pt x="132216" y="37686"/>
                  <a:pt x="130175" y="35615"/>
                  <a:pt x="130175" y="33130"/>
                </a:cubicBezTo>
                <a:cubicBezTo>
                  <a:pt x="130175" y="30646"/>
                  <a:pt x="132216" y="28575"/>
                  <a:pt x="134665" y="28575"/>
                </a:cubicBezTo>
                <a:close/>
                <a:moveTo>
                  <a:pt x="77602" y="28575"/>
                </a:moveTo>
                <a:lnTo>
                  <a:pt x="111309" y="28575"/>
                </a:lnTo>
                <a:cubicBezTo>
                  <a:pt x="113806" y="28575"/>
                  <a:pt x="115471" y="30646"/>
                  <a:pt x="115471" y="33130"/>
                </a:cubicBezTo>
                <a:cubicBezTo>
                  <a:pt x="115471" y="35615"/>
                  <a:pt x="113806" y="37686"/>
                  <a:pt x="111309" y="37686"/>
                </a:cubicBezTo>
                <a:lnTo>
                  <a:pt x="77602" y="37686"/>
                </a:lnTo>
                <a:cubicBezTo>
                  <a:pt x="75106" y="37686"/>
                  <a:pt x="73025" y="35615"/>
                  <a:pt x="73025" y="33130"/>
                </a:cubicBezTo>
                <a:cubicBezTo>
                  <a:pt x="73025" y="30646"/>
                  <a:pt x="75106" y="28575"/>
                  <a:pt x="77602" y="28575"/>
                </a:cubicBezTo>
                <a:close/>
                <a:moveTo>
                  <a:pt x="56356" y="28575"/>
                </a:moveTo>
                <a:lnTo>
                  <a:pt x="57149" y="28575"/>
                </a:lnTo>
                <a:cubicBezTo>
                  <a:pt x="59531" y="28575"/>
                  <a:pt x="61515" y="30646"/>
                  <a:pt x="61515" y="33130"/>
                </a:cubicBezTo>
                <a:cubicBezTo>
                  <a:pt x="61515" y="35615"/>
                  <a:pt x="59531" y="37686"/>
                  <a:pt x="57149" y="37686"/>
                </a:cubicBezTo>
                <a:lnTo>
                  <a:pt x="56356" y="37686"/>
                </a:lnTo>
                <a:cubicBezTo>
                  <a:pt x="54371" y="37686"/>
                  <a:pt x="52387" y="35615"/>
                  <a:pt x="52387" y="33130"/>
                </a:cubicBezTo>
                <a:cubicBezTo>
                  <a:pt x="52387" y="30646"/>
                  <a:pt x="54371" y="28575"/>
                  <a:pt x="56356" y="28575"/>
                </a:cubicBezTo>
                <a:close/>
                <a:moveTo>
                  <a:pt x="45392" y="8631"/>
                </a:moveTo>
                <a:cubicBezTo>
                  <a:pt x="38377" y="8631"/>
                  <a:pt x="32187" y="14384"/>
                  <a:pt x="32187" y="21782"/>
                </a:cubicBezTo>
                <a:lnTo>
                  <a:pt x="32187" y="175081"/>
                </a:lnTo>
                <a:lnTo>
                  <a:pt x="257912" y="175081"/>
                </a:lnTo>
                <a:lnTo>
                  <a:pt x="257912" y="21782"/>
                </a:lnTo>
                <a:cubicBezTo>
                  <a:pt x="257912" y="14384"/>
                  <a:pt x="251722" y="8631"/>
                  <a:pt x="244294" y="8631"/>
                </a:cubicBezTo>
                <a:lnTo>
                  <a:pt x="45392" y="8631"/>
                </a:lnTo>
                <a:close/>
                <a:moveTo>
                  <a:pt x="45392" y="0"/>
                </a:moveTo>
                <a:lnTo>
                  <a:pt x="244294" y="0"/>
                </a:lnTo>
                <a:cubicBezTo>
                  <a:pt x="256674" y="0"/>
                  <a:pt x="266578" y="9453"/>
                  <a:pt x="266578" y="21782"/>
                </a:cubicBezTo>
                <a:lnTo>
                  <a:pt x="266578" y="178780"/>
                </a:lnTo>
                <a:lnTo>
                  <a:pt x="289687" y="247826"/>
                </a:lnTo>
                <a:cubicBezTo>
                  <a:pt x="289687" y="248237"/>
                  <a:pt x="290099" y="248648"/>
                  <a:pt x="290099" y="249470"/>
                </a:cubicBezTo>
                <a:lnTo>
                  <a:pt x="290099" y="266732"/>
                </a:lnTo>
                <a:cubicBezTo>
                  <a:pt x="290099" y="278650"/>
                  <a:pt x="280196" y="288514"/>
                  <a:pt x="267816" y="288514"/>
                </a:cubicBezTo>
                <a:lnTo>
                  <a:pt x="21871" y="288514"/>
                </a:lnTo>
                <a:cubicBezTo>
                  <a:pt x="9904" y="288514"/>
                  <a:pt x="0" y="278650"/>
                  <a:pt x="0" y="266732"/>
                </a:cubicBezTo>
                <a:lnTo>
                  <a:pt x="0" y="249470"/>
                </a:lnTo>
                <a:cubicBezTo>
                  <a:pt x="0" y="248648"/>
                  <a:pt x="0" y="248237"/>
                  <a:pt x="0" y="247826"/>
                </a:cubicBezTo>
                <a:lnTo>
                  <a:pt x="23521" y="178780"/>
                </a:lnTo>
                <a:lnTo>
                  <a:pt x="23521" y="21782"/>
                </a:lnTo>
                <a:cubicBezTo>
                  <a:pt x="23521" y="9453"/>
                  <a:pt x="33425" y="0"/>
                  <a:pt x="453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Nunito Sans ExtraLight" pitchFamily="2" charset="77"/>
            </a:endParaRPr>
          </a:p>
        </p:txBody>
      </p:sp>
      <p:sp>
        <p:nvSpPr>
          <p:cNvPr id="61" name="Freeform 1031">
            <a:extLst>
              <a:ext uri="{FF2B5EF4-FFF2-40B4-BE49-F238E27FC236}">
                <a16:creationId xmlns:a16="http://schemas.microsoft.com/office/drawing/2014/main" id="{068B21FA-A9EF-1A4A-9EF8-24764CB71E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780298" y="5487428"/>
            <a:ext cx="912273" cy="917206"/>
          </a:xfrm>
          <a:custGeom>
            <a:avLst/>
            <a:gdLst/>
            <a:ahLst/>
            <a:cxnLst/>
            <a:rect l="0" t="0" r="r" b="b"/>
            <a:pathLst>
              <a:path w="293274" h="294862">
                <a:moveTo>
                  <a:pt x="169581" y="249238"/>
                </a:moveTo>
                <a:lnTo>
                  <a:pt x="222532" y="249238"/>
                </a:lnTo>
                <a:cubicBezTo>
                  <a:pt x="224976" y="249238"/>
                  <a:pt x="226605" y="251309"/>
                  <a:pt x="226605" y="253794"/>
                </a:cubicBezTo>
                <a:cubicBezTo>
                  <a:pt x="226605" y="256278"/>
                  <a:pt x="224976" y="258349"/>
                  <a:pt x="222532" y="258349"/>
                </a:cubicBezTo>
                <a:lnTo>
                  <a:pt x="169581" y="258349"/>
                </a:lnTo>
                <a:cubicBezTo>
                  <a:pt x="167137" y="258349"/>
                  <a:pt x="165100" y="256278"/>
                  <a:pt x="165100" y="253794"/>
                </a:cubicBezTo>
                <a:cubicBezTo>
                  <a:pt x="165100" y="251309"/>
                  <a:pt x="167137" y="249238"/>
                  <a:pt x="169581" y="249238"/>
                </a:cubicBezTo>
                <a:close/>
                <a:moveTo>
                  <a:pt x="84931" y="217941"/>
                </a:moveTo>
                <a:cubicBezTo>
                  <a:pt x="69187" y="224144"/>
                  <a:pt x="55101" y="231588"/>
                  <a:pt x="43501" y="238618"/>
                </a:cubicBezTo>
                <a:cubicBezTo>
                  <a:pt x="66287" y="264673"/>
                  <a:pt x="99017" y="281628"/>
                  <a:pt x="134646" y="284936"/>
                </a:cubicBezTo>
                <a:cubicBezTo>
                  <a:pt x="122218" y="272944"/>
                  <a:pt x="100674" y="248957"/>
                  <a:pt x="84931" y="217941"/>
                </a:cubicBezTo>
                <a:close/>
                <a:moveTo>
                  <a:pt x="169602" y="214313"/>
                </a:moveTo>
                <a:lnTo>
                  <a:pt x="251855" y="214313"/>
                </a:lnTo>
                <a:cubicBezTo>
                  <a:pt x="254720" y="214313"/>
                  <a:pt x="256766" y="216383"/>
                  <a:pt x="256766" y="218868"/>
                </a:cubicBezTo>
                <a:cubicBezTo>
                  <a:pt x="256766" y="221353"/>
                  <a:pt x="254720" y="223424"/>
                  <a:pt x="251855" y="223424"/>
                </a:cubicBezTo>
                <a:lnTo>
                  <a:pt x="169602" y="223424"/>
                </a:lnTo>
                <a:cubicBezTo>
                  <a:pt x="167146" y="223424"/>
                  <a:pt x="165100" y="221353"/>
                  <a:pt x="165100" y="218868"/>
                </a:cubicBezTo>
                <a:cubicBezTo>
                  <a:pt x="165100" y="216383"/>
                  <a:pt x="167146" y="214313"/>
                  <a:pt x="169602" y="214313"/>
                </a:cubicBezTo>
                <a:close/>
                <a:moveTo>
                  <a:pt x="142518" y="205948"/>
                </a:moveTo>
                <a:cubicBezTo>
                  <a:pt x="125118" y="206775"/>
                  <a:pt x="108546" y="210083"/>
                  <a:pt x="93631" y="215460"/>
                </a:cubicBezTo>
                <a:cubicBezTo>
                  <a:pt x="108960" y="245649"/>
                  <a:pt x="130918" y="268808"/>
                  <a:pt x="142518" y="279974"/>
                </a:cubicBezTo>
                <a:lnTo>
                  <a:pt x="142518" y="205948"/>
                </a:lnTo>
                <a:close/>
                <a:moveTo>
                  <a:pt x="169602" y="177800"/>
                </a:moveTo>
                <a:lnTo>
                  <a:pt x="251855" y="177800"/>
                </a:lnTo>
                <a:cubicBezTo>
                  <a:pt x="254720" y="177800"/>
                  <a:pt x="256766" y="179532"/>
                  <a:pt x="256766" y="182129"/>
                </a:cubicBezTo>
                <a:cubicBezTo>
                  <a:pt x="256766" y="184727"/>
                  <a:pt x="254720" y="186892"/>
                  <a:pt x="251855" y="186892"/>
                </a:cubicBezTo>
                <a:lnTo>
                  <a:pt x="169602" y="186892"/>
                </a:lnTo>
                <a:cubicBezTo>
                  <a:pt x="167146" y="186892"/>
                  <a:pt x="165100" y="184727"/>
                  <a:pt x="165100" y="182129"/>
                </a:cubicBezTo>
                <a:cubicBezTo>
                  <a:pt x="165100" y="179532"/>
                  <a:pt x="167146" y="177800"/>
                  <a:pt x="169602" y="177800"/>
                </a:cubicBezTo>
                <a:close/>
                <a:moveTo>
                  <a:pt x="75402" y="151773"/>
                </a:moveTo>
                <a:cubicBezTo>
                  <a:pt x="76231" y="171623"/>
                  <a:pt x="82031" y="190233"/>
                  <a:pt x="89488" y="207189"/>
                </a:cubicBezTo>
                <a:cubicBezTo>
                  <a:pt x="106060" y="201812"/>
                  <a:pt x="123460" y="197677"/>
                  <a:pt x="142518" y="197263"/>
                </a:cubicBezTo>
                <a:lnTo>
                  <a:pt x="142518" y="151773"/>
                </a:lnTo>
                <a:lnTo>
                  <a:pt x="75402" y="151773"/>
                </a:lnTo>
                <a:close/>
                <a:moveTo>
                  <a:pt x="8700" y="151773"/>
                </a:moveTo>
                <a:cubicBezTo>
                  <a:pt x="9943" y="181962"/>
                  <a:pt x="20715" y="209256"/>
                  <a:pt x="37701" y="232002"/>
                </a:cubicBezTo>
                <a:cubicBezTo>
                  <a:pt x="49715" y="224558"/>
                  <a:pt x="64216" y="216287"/>
                  <a:pt x="81202" y="210083"/>
                </a:cubicBezTo>
                <a:cubicBezTo>
                  <a:pt x="72916" y="192301"/>
                  <a:pt x="67116" y="172864"/>
                  <a:pt x="66287" y="151773"/>
                </a:cubicBezTo>
                <a:lnTo>
                  <a:pt x="8700" y="151773"/>
                </a:lnTo>
                <a:close/>
                <a:moveTo>
                  <a:pt x="89488" y="87259"/>
                </a:moveTo>
                <a:cubicBezTo>
                  <a:pt x="82031" y="104628"/>
                  <a:pt x="76231" y="123238"/>
                  <a:pt x="75402" y="142675"/>
                </a:cubicBezTo>
                <a:lnTo>
                  <a:pt x="142518" y="142675"/>
                </a:lnTo>
                <a:lnTo>
                  <a:pt x="142518" y="97598"/>
                </a:lnTo>
                <a:cubicBezTo>
                  <a:pt x="123460" y="96771"/>
                  <a:pt x="106060" y="93049"/>
                  <a:pt x="89488" y="87259"/>
                </a:cubicBezTo>
                <a:close/>
                <a:moveTo>
                  <a:pt x="169602" y="82550"/>
                </a:moveTo>
                <a:lnTo>
                  <a:pt x="251855" y="82550"/>
                </a:lnTo>
                <a:cubicBezTo>
                  <a:pt x="254720" y="82550"/>
                  <a:pt x="256766" y="84641"/>
                  <a:pt x="256766" y="87151"/>
                </a:cubicBezTo>
                <a:lnTo>
                  <a:pt x="256766" y="147381"/>
                </a:lnTo>
                <a:cubicBezTo>
                  <a:pt x="256766" y="149890"/>
                  <a:pt x="254720" y="151981"/>
                  <a:pt x="251855" y="151981"/>
                </a:cubicBezTo>
                <a:lnTo>
                  <a:pt x="169602" y="151981"/>
                </a:lnTo>
                <a:cubicBezTo>
                  <a:pt x="167146" y="151981"/>
                  <a:pt x="165100" y="149890"/>
                  <a:pt x="165100" y="147381"/>
                </a:cubicBezTo>
                <a:cubicBezTo>
                  <a:pt x="165100" y="144871"/>
                  <a:pt x="167146" y="142780"/>
                  <a:pt x="169602" y="142780"/>
                </a:cubicBezTo>
                <a:lnTo>
                  <a:pt x="247763" y="142780"/>
                </a:lnTo>
                <a:lnTo>
                  <a:pt x="247763" y="91752"/>
                </a:lnTo>
                <a:lnTo>
                  <a:pt x="169602" y="91752"/>
                </a:lnTo>
                <a:cubicBezTo>
                  <a:pt x="167146" y="91752"/>
                  <a:pt x="165100" y="89660"/>
                  <a:pt x="165100" y="87151"/>
                </a:cubicBezTo>
                <a:cubicBezTo>
                  <a:pt x="165100" y="84641"/>
                  <a:pt x="167146" y="82550"/>
                  <a:pt x="169602" y="82550"/>
                </a:cubicBezTo>
                <a:close/>
                <a:moveTo>
                  <a:pt x="37701" y="62859"/>
                </a:moveTo>
                <a:cubicBezTo>
                  <a:pt x="20715" y="85191"/>
                  <a:pt x="9943" y="112899"/>
                  <a:pt x="8700" y="142675"/>
                </a:cubicBezTo>
                <a:lnTo>
                  <a:pt x="66287" y="142675"/>
                </a:lnTo>
                <a:cubicBezTo>
                  <a:pt x="67116" y="121584"/>
                  <a:pt x="72916" y="102147"/>
                  <a:pt x="81202" y="84364"/>
                </a:cubicBezTo>
                <a:cubicBezTo>
                  <a:pt x="64216" y="78161"/>
                  <a:pt x="49715" y="70303"/>
                  <a:pt x="37701" y="62859"/>
                </a:cubicBezTo>
                <a:close/>
                <a:moveTo>
                  <a:pt x="261649" y="21034"/>
                </a:moveTo>
                <a:cubicBezTo>
                  <a:pt x="263381" y="19050"/>
                  <a:pt x="266412" y="19050"/>
                  <a:pt x="268143" y="21034"/>
                </a:cubicBezTo>
                <a:cubicBezTo>
                  <a:pt x="269009" y="21828"/>
                  <a:pt x="269442" y="22622"/>
                  <a:pt x="269442" y="23812"/>
                </a:cubicBezTo>
                <a:cubicBezTo>
                  <a:pt x="269442" y="25003"/>
                  <a:pt x="269009" y="26194"/>
                  <a:pt x="268143" y="26987"/>
                </a:cubicBezTo>
                <a:cubicBezTo>
                  <a:pt x="267278" y="27384"/>
                  <a:pt x="265979" y="28178"/>
                  <a:pt x="264680" y="28178"/>
                </a:cubicBezTo>
                <a:cubicBezTo>
                  <a:pt x="263381" y="28178"/>
                  <a:pt x="262515" y="27781"/>
                  <a:pt x="261649" y="26987"/>
                </a:cubicBezTo>
                <a:cubicBezTo>
                  <a:pt x="260783" y="26194"/>
                  <a:pt x="260350" y="25003"/>
                  <a:pt x="260350" y="23812"/>
                </a:cubicBezTo>
                <a:cubicBezTo>
                  <a:pt x="260350" y="22622"/>
                  <a:pt x="260783" y="21828"/>
                  <a:pt x="261649" y="21034"/>
                </a:cubicBezTo>
                <a:close/>
                <a:moveTo>
                  <a:pt x="214024" y="21034"/>
                </a:moveTo>
                <a:cubicBezTo>
                  <a:pt x="215756" y="19050"/>
                  <a:pt x="218787" y="19050"/>
                  <a:pt x="220518" y="21034"/>
                </a:cubicBezTo>
                <a:cubicBezTo>
                  <a:pt x="221384" y="21828"/>
                  <a:pt x="221817" y="22622"/>
                  <a:pt x="221817" y="23812"/>
                </a:cubicBezTo>
                <a:cubicBezTo>
                  <a:pt x="221817" y="25003"/>
                  <a:pt x="221384" y="26194"/>
                  <a:pt x="220518" y="26987"/>
                </a:cubicBezTo>
                <a:cubicBezTo>
                  <a:pt x="219653" y="27781"/>
                  <a:pt x="218354" y="28178"/>
                  <a:pt x="217055" y="28178"/>
                </a:cubicBezTo>
                <a:cubicBezTo>
                  <a:pt x="215756" y="28178"/>
                  <a:pt x="214890" y="27781"/>
                  <a:pt x="214024" y="26987"/>
                </a:cubicBezTo>
                <a:cubicBezTo>
                  <a:pt x="213158" y="26194"/>
                  <a:pt x="212725" y="25003"/>
                  <a:pt x="212725" y="23812"/>
                </a:cubicBezTo>
                <a:cubicBezTo>
                  <a:pt x="212725" y="22622"/>
                  <a:pt x="213158" y="21828"/>
                  <a:pt x="214024" y="21034"/>
                </a:cubicBezTo>
                <a:close/>
                <a:moveTo>
                  <a:pt x="241300" y="20638"/>
                </a:moveTo>
                <a:cubicBezTo>
                  <a:pt x="243897" y="20638"/>
                  <a:pt x="245629" y="22370"/>
                  <a:pt x="245629" y="24967"/>
                </a:cubicBezTo>
                <a:cubicBezTo>
                  <a:pt x="245629" y="27565"/>
                  <a:pt x="243897" y="29730"/>
                  <a:pt x="241300" y="29730"/>
                </a:cubicBezTo>
                <a:cubicBezTo>
                  <a:pt x="238702" y="29730"/>
                  <a:pt x="236537" y="27565"/>
                  <a:pt x="236537" y="24967"/>
                </a:cubicBezTo>
                <a:cubicBezTo>
                  <a:pt x="236537" y="22370"/>
                  <a:pt x="238702" y="20638"/>
                  <a:pt x="241300" y="20638"/>
                </a:cubicBezTo>
                <a:close/>
                <a:moveTo>
                  <a:pt x="142518" y="14474"/>
                </a:moveTo>
                <a:cubicBezTo>
                  <a:pt x="130918" y="25640"/>
                  <a:pt x="108960" y="49212"/>
                  <a:pt x="93631" y="79401"/>
                </a:cubicBezTo>
                <a:cubicBezTo>
                  <a:pt x="108546" y="84778"/>
                  <a:pt x="125118" y="88086"/>
                  <a:pt x="142518" y="88500"/>
                </a:cubicBezTo>
                <a:lnTo>
                  <a:pt x="142518" y="14474"/>
                </a:lnTo>
                <a:close/>
                <a:moveTo>
                  <a:pt x="134646" y="9925"/>
                </a:moveTo>
                <a:cubicBezTo>
                  <a:pt x="99017" y="12820"/>
                  <a:pt x="66287" y="30189"/>
                  <a:pt x="43501" y="55829"/>
                </a:cubicBezTo>
                <a:cubicBezTo>
                  <a:pt x="55101" y="62859"/>
                  <a:pt x="69187" y="70303"/>
                  <a:pt x="84931" y="76507"/>
                </a:cubicBezTo>
                <a:cubicBezTo>
                  <a:pt x="100674" y="45490"/>
                  <a:pt x="122218" y="21504"/>
                  <a:pt x="134646" y="9925"/>
                </a:cubicBezTo>
                <a:close/>
                <a:moveTo>
                  <a:pt x="187841" y="0"/>
                </a:moveTo>
                <a:lnTo>
                  <a:pt x="288726" y="0"/>
                </a:lnTo>
                <a:cubicBezTo>
                  <a:pt x="291206" y="0"/>
                  <a:pt x="293274" y="2068"/>
                  <a:pt x="293274" y="4549"/>
                </a:cubicBezTo>
                <a:lnTo>
                  <a:pt x="293274" y="289899"/>
                </a:lnTo>
                <a:cubicBezTo>
                  <a:pt x="293274" y="292380"/>
                  <a:pt x="291206" y="294862"/>
                  <a:pt x="288726" y="294862"/>
                </a:cubicBezTo>
                <a:lnTo>
                  <a:pt x="187841" y="294862"/>
                </a:lnTo>
                <a:cubicBezTo>
                  <a:pt x="185360" y="294862"/>
                  <a:pt x="182879" y="292380"/>
                  <a:pt x="182879" y="289899"/>
                </a:cubicBezTo>
                <a:cubicBezTo>
                  <a:pt x="182879" y="287831"/>
                  <a:pt x="185360" y="285764"/>
                  <a:pt x="187841" y="285764"/>
                </a:cubicBezTo>
                <a:lnTo>
                  <a:pt x="284178" y="285764"/>
                </a:lnTo>
                <a:lnTo>
                  <a:pt x="284178" y="50453"/>
                </a:lnTo>
                <a:lnTo>
                  <a:pt x="169648" y="50453"/>
                </a:lnTo>
                <a:cubicBezTo>
                  <a:pt x="167168" y="50453"/>
                  <a:pt x="165100" y="48799"/>
                  <a:pt x="165100" y="46317"/>
                </a:cubicBezTo>
                <a:cubicBezTo>
                  <a:pt x="165100" y="43836"/>
                  <a:pt x="167168" y="41355"/>
                  <a:pt x="169648" y="41355"/>
                </a:cubicBezTo>
                <a:lnTo>
                  <a:pt x="284178" y="41355"/>
                </a:lnTo>
                <a:lnTo>
                  <a:pt x="284178" y="9098"/>
                </a:lnTo>
                <a:lnTo>
                  <a:pt x="187841" y="9098"/>
                </a:lnTo>
                <a:cubicBezTo>
                  <a:pt x="185360" y="9098"/>
                  <a:pt x="182879" y="7030"/>
                  <a:pt x="182879" y="4549"/>
                </a:cubicBezTo>
                <a:cubicBezTo>
                  <a:pt x="182879" y="2068"/>
                  <a:pt x="185360" y="0"/>
                  <a:pt x="187841" y="0"/>
                </a:cubicBezTo>
                <a:close/>
                <a:moveTo>
                  <a:pt x="147075" y="0"/>
                </a:moveTo>
                <a:lnTo>
                  <a:pt x="164890" y="0"/>
                </a:lnTo>
                <a:cubicBezTo>
                  <a:pt x="167376" y="0"/>
                  <a:pt x="169448" y="2068"/>
                  <a:pt x="169448" y="4549"/>
                </a:cubicBezTo>
                <a:cubicBezTo>
                  <a:pt x="169448" y="7030"/>
                  <a:pt x="167376" y="9098"/>
                  <a:pt x="164890" y="9098"/>
                </a:cubicBezTo>
                <a:lnTo>
                  <a:pt x="151633" y="9098"/>
                </a:lnTo>
                <a:lnTo>
                  <a:pt x="151633" y="285764"/>
                </a:lnTo>
                <a:lnTo>
                  <a:pt x="164890" y="285764"/>
                </a:lnTo>
                <a:cubicBezTo>
                  <a:pt x="167376" y="285764"/>
                  <a:pt x="169448" y="287831"/>
                  <a:pt x="169448" y="289899"/>
                </a:cubicBezTo>
                <a:cubicBezTo>
                  <a:pt x="169448" y="292380"/>
                  <a:pt x="167376" y="294862"/>
                  <a:pt x="164890" y="294862"/>
                </a:cubicBezTo>
                <a:lnTo>
                  <a:pt x="147075" y="294862"/>
                </a:lnTo>
                <a:cubicBezTo>
                  <a:pt x="65873" y="294862"/>
                  <a:pt x="0" y="228693"/>
                  <a:pt x="0" y="147224"/>
                </a:cubicBezTo>
                <a:cubicBezTo>
                  <a:pt x="0" y="66168"/>
                  <a:pt x="65873" y="0"/>
                  <a:pt x="14707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Nunito Sans ExtraLight" pitchFamily="2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BA0A3E-4B55-2343-89AF-3A7854B607AD}"/>
              </a:ext>
            </a:extLst>
          </p:cNvPr>
          <p:cNvSpPr txBox="1"/>
          <p:nvPr/>
        </p:nvSpPr>
        <p:spPr>
          <a:xfrm>
            <a:off x="15644757" y="2005010"/>
            <a:ext cx="213513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ora" panose="02000503000000020004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058EAA34-B0A1-B746-A574-DE4E0D41675C}"/>
              </a:ext>
            </a:extLst>
          </p:cNvPr>
          <p:cNvSpPr txBox="1">
            <a:spLocks/>
          </p:cNvSpPr>
          <p:nvPr/>
        </p:nvSpPr>
        <p:spPr>
          <a:xfrm>
            <a:off x="15534211" y="2477711"/>
            <a:ext cx="3815917" cy="105253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300"/>
              </a:lnSpc>
            </a:pPr>
            <a:r>
              <a:rPr lang="en-US" dirty="0">
                <a:solidFill>
                  <a:schemeClr val="bg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BCF701-19A5-EB46-984A-C60F9CCE9415}"/>
              </a:ext>
            </a:extLst>
          </p:cNvPr>
          <p:cNvSpPr txBox="1"/>
          <p:nvPr/>
        </p:nvSpPr>
        <p:spPr>
          <a:xfrm>
            <a:off x="15981857" y="9524269"/>
            <a:ext cx="213513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ora" panose="02000503000000020004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734481EF-DC34-0C42-A2EF-F9EE673B71B2}"/>
              </a:ext>
            </a:extLst>
          </p:cNvPr>
          <p:cNvSpPr txBox="1">
            <a:spLocks/>
          </p:cNvSpPr>
          <p:nvPr/>
        </p:nvSpPr>
        <p:spPr>
          <a:xfrm>
            <a:off x="15871311" y="9996970"/>
            <a:ext cx="3815917" cy="105253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300"/>
              </a:lnSpc>
            </a:pPr>
            <a:r>
              <a:rPr lang="en-US" dirty="0">
                <a:solidFill>
                  <a:schemeClr val="bg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E1830CE-1DC9-364C-9C68-B5E4EBA32E97}"/>
              </a:ext>
            </a:extLst>
          </p:cNvPr>
          <p:cNvSpPr txBox="1"/>
          <p:nvPr/>
        </p:nvSpPr>
        <p:spPr>
          <a:xfrm>
            <a:off x="20159957" y="5204233"/>
            <a:ext cx="213513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ora" panose="02000503000000020004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65309899-0801-6948-9943-3F927DA77A82}"/>
              </a:ext>
            </a:extLst>
          </p:cNvPr>
          <p:cNvSpPr txBox="1">
            <a:spLocks/>
          </p:cNvSpPr>
          <p:nvPr/>
        </p:nvSpPr>
        <p:spPr>
          <a:xfrm>
            <a:off x="20049411" y="5676934"/>
            <a:ext cx="3815917" cy="105253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300"/>
              </a:lnSpc>
            </a:pPr>
            <a:r>
              <a:rPr lang="en-US" dirty="0">
                <a:solidFill>
                  <a:schemeClr val="bg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1CB1040-5713-6B4E-9D7D-98CD0A69A4DE}"/>
              </a:ext>
            </a:extLst>
          </p:cNvPr>
          <p:cNvSpPr txBox="1"/>
          <p:nvPr/>
        </p:nvSpPr>
        <p:spPr>
          <a:xfrm>
            <a:off x="11642686" y="6373041"/>
            <a:ext cx="213513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ora" panose="02000503000000020004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EC79DD13-0863-864B-8CF0-A0AF2151F68E}"/>
              </a:ext>
            </a:extLst>
          </p:cNvPr>
          <p:cNvSpPr txBox="1">
            <a:spLocks/>
          </p:cNvSpPr>
          <p:nvPr/>
        </p:nvSpPr>
        <p:spPr>
          <a:xfrm>
            <a:off x="11532140" y="6845742"/>
            <a:ext cx="3815917" cy="105253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300"/>
              </a:lnSpc>
            </a:pPr>
            <a:r>
              <a:rPr lang="en-US" dirty="0">
                <a:solidFill>
                  <a:schemeClr val="bg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</a:t>
            </a:r>
          </a:p>
        </p:txBody>
      </p:sp>
    </p:spTree>
    <p:extLst>
      <p:ext uri="{BB962C8B-B14F-4D97-AF65-F5344CB8AC3E}">
        <p14:creationId xmlns:p14="http://schemas.microsoft.com/office/powerpoint/2010/main" val="35730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BC439A38-0F09-7A48-A7D4-2F7EBB36635E}"/>
              </a:ext>
            </a:extLst>
          </p:cNvPr>
          <p:cNvSpPr>
            <a:spLocks/>
          </p:cNvSpPr>
          <p:nvPr/>
        </p:nvSpPr>
        <p:spPr bwMode="auto">
          <a:xfrm>
            <a:off x="4652120" y="1708289"/>
            <a:ext cx="6808221" cy="2138537"/>
          </a:xfrm>
          <a:custGeom>
            <a:avLst/>
            <a:gdLst>
              <a:gd name="connsiteX0" fmla="*/ 666384 w 6808221"/>
              <a:gd name="connsiteY0" fmla="*/ 0 h 2138537"/>
              <a:gd name="connsiteX1" fmla="*/ 6805361 w 6808221"/>
              <a:gd name="connsiteY1" fmla="*/ 0 h 2138537"/>
              <a:gd name="connsiteX2" fmla="*/ 6808221 w 6808221"/>
              <a:gd name="connsiteY2" fmla="*/ 682693 h 2138537"/>
              <a:gd name="connsiteX3" fmla="*/ 5352377 w 6808221"/>
              <a:gd name="connsiteY3" fmla="*/ 2138537 h 2138537"/>
              <a:gd name="connsiteX4" fmla="*/ 666384 w 6808221"/>
              <a:gd name="connsiteY4" fmla="*/ 2138537 h 2138537"/>
              <a:gd name="connsiteX5" fmla="*/ 0 w 6808221"/>
              <a:gd name="connsiteY5" fmla="*/ 1071636 h 2138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8221" h="2138537">
                <a:moveTo>
                  <a:pt x="666384" y="0"/>
                </a:moveTo>
                <a:lnTo>
                  <a:pt x="6805361" y="0"/>
                </a:lnTo>
                <a:lnTo>
                  <a:pt x="6808221" y="682693"/>
                </a:lnTo>
                <a:lnTo>
                  <a:pt x="5352377" y="2138537"/>
                </a:lnTo>
                <a:lnTo>
                  <a:pt x="666384" y="2138537"/>
                </a:lnTo>
                <a:lnTo>
                  <a:pt x="0" y="10716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 dirty="0">
              <a:latin typeface="Nunito Sans ExtraLight" pitchFamily="2" charset="77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21BE1072-347F-9546-BF9A-BD838AE142EE}"/>
              </a:ext>
            </a:extLst>
          </p:cNvPr>
          <p:cNvSpPr>
            <a:spLocks/>
          </p:cNvSpPr>
          <p:nvPr/>
        </p:nvSpPr>
        <p:spPr bwMode="auto">
          <a:xfrm flipH="1">
            <a:off x="4280693" y="9229658"/>
            <a:ext cx="6820053" cy="2138537"/>
          </a:xfrm>
          <a:custGeom>
            <a:avLst/>
            <a:gdLst>
              <a:gd name="connsiteX0" fmla="*/ 5169649 w 6820053"/>
              <a:gd name="connsiteY0" fmla="*/ 0 h 2138537"/>
              <a:gd name="connsiteX1" fmla="*/ 666946 w 6820053"/>
              <a:gd name="connsiteY1" fmla="*/ 0 h 2138537"/>
              <a:gd name="connsiteX2" fmla="*/ 0 w 6820053"/>
              <a:gd name="connsiteY2" fmla="*/ 1071636 h 2138537"/>
              <a:gd name="connsiteX3" fmla="*/ 666946 w 6820053"/>
              <a:gd name="connsiteY3" fmla="*/ 2138537 h 2138537"/>
              <a:gd name="connsiteX4" fmla="*/ 6820053 w 6820053"/>
              <a:gd name="connsiteY4" fmla="*/ 2138537 h 2138537"/>
              <a:gd name="connsiteX5" fmla="*/ 6817998 w 6820053"/>
              <a:gd name="connsiteY5" fmla="*/ 1648349 h 2138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20053" h="2138537">
                <a:moveTo>
                  <a:pt x="5169649" y="0"/>
                </a:moveTo>
                <a:lnTo>
                  <a:pt x="666946" y="0"/>
                </a:lnTo>
                <a:lnTo>
                  <a:pt x="0" y="1071636"/>
                </a:lnTo>
                <a:lnTo>
                  <a:pt x="666946" y="2138537"/>
                </a:lnTo>
                <a:lnTo>
                  <a:pt x="6820053" y="2138537"/>
                </a:lnTo>
                <a:lnTo>
                  <a:pt x="6817998" y="1648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 dirty="0">
              <a:latin typeface="Nunito Sans ExtraLight" pitchFamily="2" charset="77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688ADFD-C880-F44B-A597-33439C196839}"/>
              </a:ext>
            </a:extLst>
          </p:cNvPr>
          <p:cNvSpPr>
            <a:spLocks/>
          </p:cNvSpPr>
          <p:nvPr/>
        </p:nvSpPr>
        <p:spPr bwMode="auto">
          <a:xfrm flipH="1">
            <a:off x="8407204" y="4904586"/>
            <a:ext cx="6820052" cy="2138537"/>
          </a:xfrm>
          <a:custGeom>
            <a:avLst/>
            <a:gdLst>
              <a:gd name="connsiteX0" fmla="*/ 5167846 w 6820052"/>
              <a:gd name="connsiteY0" fmla="*/ 0 h 2138537"/>
              <a:gd name="connsiteX1" fmla="*/ 666946 w 6820052"/>
              <a:gd name="connsiteY1" fmla="*/ 0 h 2138537"/>
              <a:gd name="connsiteX2" fmla="*/ 0 w 6820052"/>
              <a:gd name="connsiteY2" fmla="*/ 1071636 h 2138537"/>
              <a:gd name="connsiteX3" fmla="*/ 666946 w 6820052"/>
              <a:gd name="connsiteY3" fmla="*/ 2138537 h 2138537"/>
              <a:gd name="connsiteX4" fmla="*/ 6820052 w 6820052"/>
              <a:gd name="connsiteY4" fmla="*/ 2138537 h 2138537"/>
              <a:gd name="connsiteX5" fmla="*/ 6816504 w 6820052"/>
              <a:gd name="connsiteY5" fmla="*/ 1292093 h 2138537"/>
              <a:gd name="connsiteX6" fmla="*/ 6816504 w 6820052"/>
              <a:gd name="connsiteY6" fmla="*/ 1648657 h 2138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20052" h="2138537">
                <a:moveTo>
                  <a:pt x="5167846" y="0"/>
                </a:moveTo>
                <a:lnTo>
                  <a:pt x="666946" y="0"/>
                </a:lnTo>
                <a:lnTo>
                  <a:pt x="0" y="1071636"/>
                </a:lnTo>
                <a:lnTo>
                  <a:pt x="666946" y="2138537"/>
                </a:lnTo>
                <a:lnTo>
                  <a:pt x="6820052" y="2138537"/>
                </a:lnTo>
                <a:lnTo>
                  <a:pt x="6816504" y="1292093"/>
                </a:lnTo>
                <a:lnTo>
                  <a:pt x="6816504" y="164865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 dirty="0">
              <a:latin typeface="Nunito Sans ExtraLight" pitchFamily="2" charset="77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291C799F-8FBB-4640-BE62-AA841C1C966E}"/>
              </a:ext>
            </a:extLst>
          </p:cNvPr>
          <p:cNvSpPr>
            <a:spLocks/>
          </p:cNvSpPr>
          <p:nvPr/>
        </p:nvSpPr>
        <p:spPr bwMode="auto">
          <a:xfrm>
            <a:off x="569786" y="6018765"/>
            <a:ext cx="6809655" cy="2138537"/>
          </a:xfrm>
          <a:custGeom>
            <a:avLst/>
            <a:gdLst>
              <a:gd name="connsiteX0" fmla="*/ 666384 w 6809655"/>
              <a:gd name="connsiteY0" fmla="*/ 0 h 2138537"/>
              <a:gd name="connsiteX1" fmla="*/ 6805361 w 6809655"/>
              <a:gd name="connsiteY1" fmla="*/ 0 h 2138537"/>
              <a:gd name="connsiteX2" fmla="*/ 6809655 w 6809655"/>
              <a:gd name="connsiteY2" fmla="*/ 1025213 h 2138537"/>
              <a:gd name="connsiteX3" fmla="*/ 5696331 w 6809655"/>
              <a:gd name="connsiteY3" fmla="*/ 2138537 h 2138537"/>
              <a:gd name="connsiteX4" fmla="*/ 666384 w 6809655"/>
              <a:gd name="connsiteY4" fmla="*/ 2138537 h 2138537"/>
              <a:gd name="connsiteX5" fmla="*/ 0 w 6809655"/>
              <a:gd name="connsiteY5" fmla="*/ 1071636 h 2138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09655" h="2138537">
                <a:moveTo>
                  <a:pt x="666384" y="0"/>
                </a:moveTo>
                <a:lnTo>
                  <a:pt x="6805361" y="0"/>
                </a:lnTo>
                <a:lnTo>
                  <a:pt x="6809655" y="1025213"/>
                </a:lnTo>
                <a:lnTo>
                  <a:pt x="5696331" y="2138537"/>
                </a:lnTo>
                <a:lnTo>
                  <a:pt x="666384" y="2138537"/>
                </a:lnTo>
                <a:lnTo>
                  <a:pt x="0" y="10716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 dirty="0">
              <a:latin typeface="Nunito Sans ExtraLight" pitchFamily="2" charset="77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2F7428B-E8EC-104D-B482-F213B9CC0CBA}"/>
              </a:ext>
            </a:extLst>
          </p:cNvPr>
          <p:cNvGrpSpPr/>
          <p:nvPr/>
        </p:nvGrpSpPr>
        <p:grpSpPr>
          <a:xfrm rot="18810804">
            <a:off x="9247203" y="2570650"/>
            <a:ext cx="3424505" cy="1441473"/>
            <a:chOff x="7700963" y="3678059"/>
            <a:chExt cx="1855787" cy="103663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35FB22E1-51E6-CA47-BCC7-ACD8F66BD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4963" y="3678059"/>
              <a:ext cx="331787" cy="1036638"/>
            </a:xfrm>
            <a:custGeom>
              <a:avLst/>
              <a:gdLst>
                <a:gd name="T0" fmla="*/ 0 w 209"/>
                <a:gd name="T1" fmla="*/ 162 h 653"/>
                <a:gd name="T2" fmla="*/ 135 w 209"/>
                <a:gd name="T3" fmla="*/ 0 h 653"/>
                <a:gd name="T4" fmla="*/ 209 w 209"/>
                <a:gd name="T5" fmla="*/ 210 h 653"/>
                <a:gd name="T6" fmla="*/ 209 w 209"/>
                <a:gd name="T7" fmla="*/ 443 h 653"/>
                <a:gd name="T8" fmla="*/ 135 w 209"/>
                <a:gd name="T9" fmla="*/ 653 h 653"/>
                <a:gd name="T10" fmla="*/ 0 w 209"/>
                <a:gd name="T11" fmla="*/ 488 h 653"/>
                <a:gd name="T12" fmla="*/ 0 w 209"/>
                <a:gd name="T13" fmla="*/ 162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653">
                  <a:moveTo>
                    <a:pt x="0" y="162"/>
                  </a:moveTo>
                  <a:lnTo>
                    <a:pt x="135" y="0"/>
                  </a:lnTo>
                  <a:lnTo>
                    <a:pt x="209" y="210"/>
                  </a:lnTo>
                  <a:lnTo>
                    <a:pt x="209" y="443"/>
                  </a:lnTo>
                  <a:lnTo>
                    <a:pt x="135" y="653"/>
                  </a:lnTo>
                  <a:lnTo>
                    <a:pt x="0" y="488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BBA1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18767367-834B-7C41-98AF-402269435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0963" y="3678059"/>
              <a:ext cx="1738312" cy="344488"/>
            </a:xfrm>
            <a:custGeom>
              <a:avLst/>
              <a:gdLst>
                <a:gd name="T0" fmla="*/ 1020 w 1095"/>
                <a:gd name="T1" fmla="*/ 217 h 217"/>
                <a:gd name="T2" fmla="*/ 1095 w 1095"/>
                <a:gd name="T3" fmla="*/ 0 h 217"/>
                <a:gd name="T4" fmla="*/ 0 w 1095"/>
                <a:gd name="T5" fmla="*/ 0 h 217"/>
                <a:gd name="T6" fmla="*/ 0 w 1095"/>
                <a:gd name="T7" fmla="*/ 217 h 217"/>
                <a:gd name="T8" fmla="*/ 1020 w 1095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217">
                  <a:moveTo>
                    <a:pt x="1020" y="217"/>
                  </a:moveTo>
                  <a:lnTo>
                    <a:pt x="1095" y="0"/>
                  </a:lnTo>
                  <a:lnTo>
                    <a:pt x="0" y="0"/>
                  </a:lnTo>
                  <a:lnTo>
                    <a:pt x="0" y="217"/>
                  </a:lnTo>
                  <a:lnTo>
                    <a:pt x="1020" y="217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9" name="Rectangle 19">
              <a:extLst>
                <a:ext uri="{FF2B5EF4-FFF2-40B4-BE49-F238E27FC236}">
                  <a16:creationId xmlns:a16="http://schemas.microsoft.com/office/drawing/2014/main" id="{9A05DFF1-48C3-C94E-A031-C5A486772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963" y="4022546"/>
              <a:ext cx="1619250" cy="3444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10" name="Freeform 20">
              <a:extLst>
                <a:ext uri="{FF2B5EF4-FFF2-40B4-BE49-F238E27FC236}">
                  <a16:creationId xmlns:a16="http://schemas.microsoft.com/office/drawing/2014/main" id="{1090A1DE-C9E3-0A42-9B8F-F48D5BC1C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0963" y="4367034"/>
              <a:ext cx="1738312" cy="347663"/>
            </a:xfrm>
            <a:custGeom>
              <a:avLst/>
              <a:gdLst>
                <a:gd name="T0" fmla="*/ 1095 w 1095"/>
                <a:gd name="T1" fmla="*/ 219 h 219"/>
                <a:gd name="T2" fmla="*/ 1020 w 1095"/>
                <a:gd name="T3" fmla="*/ 0 h 219"/>
                <a:gd name="T4" fmla="*/ 0 w 1095"/>
                <a:gd name="T5" fmla="*/ 0 h 219"/>
                <a:gd name="T6" fmla="*/ 0 w 1095"/>
                <a:gd name="T7" fmla="*/ 219 h 219"/>
                <a:gd name="T8" fmla="*/ 1095 w 1095"/>
                <a:gd name="T9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219">
                  <a:moveTo>
                    <a:pt x="1095" y="219"/>
                  </a:moveTo>
                  <a:lnTo>
                    <a:pt x="1020" y="0"/>
                  </a:lnTo>
                  <a:lnTo>
                    <a:pt x="0" y="0"/>
                  </a:lnTo>
                  <a:lnTo>
                    <a:pt x="0" y="219"/>
                  </a:lnTo>
                  <a:lnTo>
                    <a:pt x="1095" y="21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11" name="Oval 21">
              <a:extLst>
                <a:ext uri="{FF2B5EF4-FFF2-40B4-BE49-F238E27FC236}">
                  <a16:creationId xmlns:a16="http://schemas.microsoft.com/office/drawing/2014/main" id="{F25020B5-18EE-BF48-AE92-E6ABB83F2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8000" y="4049534"/>
              <a:ext cx="82550" cy="29368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195FCC-A66D-F142-A061-2AAACEF95192}"/>
              </a:ext>
            </a:extLst>
          </p:cNvPr>
          <p:cNvGrpSpPr/>
          <p:nvPr/>
        </p:nvGrpSpPr>
        <p:grpSpPr>
          <a:xfrm rot="18810804">
            <a:off x="7419904" y="4734538"/>
            <a:ext cx="2979230" cy="1434852"/>
            <a:chOff x="6096000" y="3187521"/>
            <a:chExt cx="1614487" cy="1031876"/>
          </a:xfrm>
        </p:grpSpPr>
        <p:sp>
          <p:nvSpPr>
            <p:cNvPr id="13" name="Rectangle 15">
              <a:extLst>
                <a:ext uri="{FF2B5EF4-FFF2-40B4-BE49-F238E27FC236}">
                  <a16:creationId xmlns:a16="http://schemas.microsoft.com/office/drawing/2014/main" id="{228DB617-0F5D-0346-B1BF-3EF161681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187521"/>
              <a:ext cx="1614487" cy="34448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CC6ED910-6797-2F4D-9718-F0D8F989C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32009"/>
              <a:ext cx="1614487" cy="342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69252B3A-EE7D-5249-9A75-7DF9EAAAF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874909"/>
              <a:ext cx="1614487" cy="34448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20C97B-22E3-694A-A4AC-F4BD7FFC4FE4}"/>
              </a:ext>
            </a:extLst>
          </p:cNvPr>
          <p:cNvGrpSpPr/>
          <p:nvPr/>
        </p:nvGrpSpPr>
        <p:grpSpPr>
          <a:xfrm rot="18810804">
            <a:off x="5377616" y="6886540"/>
            <a:ext cx="2979230" cy="1441473"/>
            <a:chOff x="4481513" y="3678059"/>
            <a:chExt cx="1614487" cy="1036638"/>
          </a:xfrm>
        </p:grpSpPr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8D4C491C-ADE7-F949-BEFA-0E50CB70A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513" y="3678059"/>
              <a:ext cx="1614487" cy="3444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F054FD1D-80E3-7140-BB8F-E6CC2B845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513" y="4022546"/>
              <a:ext cx="1614487" cy="3444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A1D3D5C9-94A9-CB4F-A538-012597D72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1513" y="4367034"/>
              <a:ext cx="1614487" cy="3476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0CAC41-DD08-8645-898D-ECCAA73142C8}"/>
              </a:ext>
            </a:extLst>
          </p:cNvPr>
          <p:cNvGrpSpPr/>
          <p:nvPr/>
        </p:nvGrpSpPr>
        <p:grpSpPr>
          <a:xfrm rot="18810804">
            <a:off x="1386512" y="9881469"/>
            <a:ext cx="5302271" cy="1434852"/>
            <a:chOff x="1608138" y="3187521"/>
            <a:chExt cx="2873375" cy="1031876"/>
          </a:xfrm>
        </p:grpSpPr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17A8B8F5-D9A5-B342-83E1-61A17F24A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138" y="3187521"/>
              <a:ext cx="1490662" cy="1031875"/>
            </a:xfrm>
            <a:custGeom>
              <a:avLst/>
              <a:gdLst>
                <a:gd name="T0" fmla="*/ 793 w 939"/>
                <a:gd name="T1" fmla="*/ 650 h 650"/>
                <a:gd name="T2" fmla="*/ 0 w 939"/>
                <a:gd name="T3" fmla="*/ 326 h 650"/>
                <a:gd name="T4" fmla="*/ 793 w 939"/>
                <a:gd name="T5" fmla="*/ 0 h 650"/>
                <a:gd name="T6" fmla="*/ 939 w 939"/>
                <a:gd name="T7" fmla="*/ 0 h 650"/>
                <a:gd name="T8" fmla="*/ 939 w 939"/>
                <a:gd name="T9" fmla="*/ 650 h 650"/>
                <a:gd name="T10" fmla="*/ 793 w 939"/>
                <a:gd name="T11" fmla="*/ 65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9" h="650">
                  <a:moveTo>
                    <a:pt x="793" y="650"/>
                  </a:moveTo>
                  <a:lnTo>
                    <a:pt x="0" y="326"/>
                  </a:lnTo>
                  <a:lnTo>
                    <a:pt x="793" y="0"/>
                  </a:lnTo>
                  <a:lnTo>
                    <a:pt x="939" y="0"/>
                  </a:lnTo>
                  <a:lnTo>
                    <a:pt x="939" y="650"/>
                  </a:lnTo>
                  <a:lnTo>
                    <a:pt x="793" y="650"/>
                  </a:lnTo>
                  <a:close/>
                </a:path>
              </a:pathLst>
            </a:custGeom>
            <a:solidFill>
              <a:srgbClr val="D4AC8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C7031FE-5B2B-4C48-8BF1-2818CAED4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3187521"/>
              <a:ext cx="1743075" cy="344488"/>
            </a:xfrm>
            <a:custGeom>
              <a:avLst/>
              <a:gdLst>
                <a:gd name="T0" fmla="*/ 464 w 464"/>
                <a:gd name="T1" fmla="*/ 0 h 91"/>
                <a:gd name="T2" fmla="*/ 41 w 464"/>
                <a:gd name="T3" fmla="*/ 0 h 91"/>
                <a:gd name="T4" fmla="*/ 16 w 464"/>
                <a:gd name="T5" fmla="*/ 14 h 91"/>
                <a:gd name="T6" fmla="*/ 5 w 464"/>
                <a:gd name="T7" fmla="*/ 31 h 91"/>
                <a:gd name="T8" fmla="*/ 5 w 464"/>
                <a:gd name="T9" fmla="*/ 59 h 91"/>
                <a:gd name="T10" fmla="*/ 16 w 464"/>
                <a:gd name="T11" fmla="*/ 77 h 91"/>
                <a:gd name="T12" fmla="*/ 41 w 464"/>
                <a:gd name="T13" fmla="*/ 91 h 91"/>
                <a:gd name="T14" fmla="*/ 464 w 464"/>
                <a:gd name="T15" fmla="*/ 91 h 91"/>
                <a:gd name="T16" fmla="*/ 464 w 464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4" h="91">
                  <a:moveTo>
                    <a:pt x="464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32" y="0"/>
                    <a:pt x="21" y="6"/>
                    <a:pt x="16" y="14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9"/>
                    <a:pt x="0" y="52"/>
                    <a:pt x="5" y="59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21" y="85"/>
                    <a:pt x="32" y="91"/>
                    <a:pt x="41" y="91"/>
                  </a:cubicBezTo>
                  <a:cubicBezTo>
                    <a:pt x="464" y="91"/>
                    <a:pt x="464" y="91"/>
                    <a:pt x="464" y="91"/>
                  </a:cubicBezTo>
                  <a:lnTo>
                    <a:pt x="464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3EE414A0-5E6C-4142-9385-C8F883B31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3532009"/>
              <a:ext cx="1743075" cy="342900"/>
            </a:xfrm>
            <a:custGeom>
              <a:avLst/>
              <a:gdLst>
                <a:gd name="T0" fmla="*/ 464 w 464"/>
                <a:gd name="T1" fmla="*/ 0 h 91"/>
                <a:gd name="T2" fmla="*/ 41 w 464"/>
                <a:gd name="T3" fmla="*/ 0 h 91"/>
                <a:gd name="T4" fmla="*/ 16 w 464"/>
                <a:gd name="T5" fmla="*/ 14 h 91"/>
                <a:gd name="T6" fmla="*/ 5 w 464"/>
                <a:gd name="T7" fmla="*/ 32 h 91"/>
                <a:gd name="T8" fmla="*/ 5 w 464"/>
                <a:gd name="T9" fmla="*/ 60 h 91"/>
                <a:gd name="T10" fmla="*/ 16 w 464"/>
                <a:gd name="T11" fmla="*/ 77 h 91"/>
                <a:gd name="T12" fmla="*/ 41 w 464"/>
                <a:gd name="T13" fmla="*/ 91 h 91"/>
                <a:gd name="T14" fmla="*/ 464 w 464"/>
                <a:gd name="T15" fmla="*/ 91 h 91"/>
                <a:gd name="T16" fmla="*/ 464 w 464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4" h="91">
                  <a:moveTo>
                    <a:pt x="464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32" y="0"/>
                    <a:pt x="21" y="6"/>
                    <a:pt x="16" y="14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0" y="39"/>
                    <a:pt x="0" y="52"/>
                    <a:pt x="5" y="60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21" y="85"/>
                    <a:pt x="32" y="91"/>
                    <a:pt x="41" y="91"/>
                  </a:cubicBezTo>
                  <a:cubicBezTo>
                    <a:pt x="464" y="91"/>
                    <a:pt x="464" y="91"/>
                    <a:pt x="464" y="91"/>
                  </a:cubicBezTo>
                  <a:lnTo>
                    <a:pt x="4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2B4F274-F988-C849-AB8A-A7010E7B6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3874909"/>
              <a:ext cx="1743075" cy="344488"/>
            </a:xfrm>
            <a:custGeom>
              <a:avLst/>
              <a:gdLst>
                <a:gd name="T0" fmla="*/ 464 w 464"/>
                <a:gd name="T1" fmla="*/ 0 h 91"/>
                <a:gd name="T2" fmla="*/ 41 w 464"/>
                <a:gd name="T3" fmla="*/ 0 h 91"/>
                <a:gd name="T4" fmla="*/ 16 w 464"/>
                <a:gd name="T5" fmla="*/ 14 h 91"/>
                <a:gd name="T6" fmla="*/ 5 w 464"/>
                <a:gd name="T7" fmla="*/ 32 h 91"/>
                <a:gd name="T8" fmla="*/ 5 w 464"/>
                <a:gd name="T9" fmla="*/ 60 h 91"/>
                <a:gd name="T10" fmla="*/ 16 w 464"/>
                <a:gd name="T11" fmla="*/ 77 h 91"/>
                <a:gd name="T12" fmla="*/ 41 w 464"/>
                <a:gd name="T13" fmla="*/ 91 h 91"/>
                <a:gd name="T14" fmla="*/ 464 w 464"/>
                <a:gd name="T15" fmla="*/ 91 h 91"/>
                <a:gd name="T16" fmla="*/ 464 w 464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4" h="91">
                  <a:moveTo>
                    <a:pt x="464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32" y="0"/>
                    <a:pt x="21" y="6"/>
                    <a:pt x="16" y="14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0" y="40"/>
                    <a:pt x="0" y="52"/>
                    <a:pt x="5" y="60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21" y="85"/>
                    <a:pt x="32" y="91"/>
                    <a:pt x="41" y="91"/>
                  </a:cubicBezTo>
                  <a:cubicBezTo>
                    <a:pt x="464" y="91"/>
                    <a:pt x="464" y="91"/>
                    <a:pt x="464" y="91"/>
                  </a:cubicBezTo>
                  <a:lnTo>
                    <a:pt x="46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D394EE0D-A5F8-5B4B-83C2-98785FA5D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138" y="3538359"/>
              <a:ext cx="428625" cy="333375"/>
            </a:xfrm>
            <a:custGeom>
              <a:avLst/>
              <a:gdLst>
                <a:gd name="T0" fmla="*/ 114 w 114"/>
                <a:gd name="T1" fmla="*/ 49 h 88"/>
                <a:gd name="T2" fmla="*/ 107 w 114"/>
                <a:gd name="T3" fmla="*/ 0 h 88"/>
                <a:gd name="T4" fmla="*/ 0 w 114"/>
                <a:gd name="T5" fmla="*/ 44 h 88"/>
                <a:gd name="T6" fmla="*/ 109 w 114"/>
                <a:gd name="T7" fmla="*/ 88 h 88"/>
                <a:gd name="T8" fmla="*/ 114 w 114"/>
                <a:gd name="T9" fmla="*/ 4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88">
                  <a:moveTo>
                    <a:pt x="114" y="49"/>
                  </a:moveTo>
                  <a:cubicBezTo>
                    <a:pt x="114" y="32"/>
                    <a:pt x="111" y="15"/>
                    <a:pt x="107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09" y="88"/>
                    <a:pt x="109" y="88"/>
                    <a:pt x="109" y="88"/>
                  </a:cubicBezTo>
                  <a:cubicBezTo>
                    <a:pt x="112" y="76"/>
                    <a:pt x="114" y="63"/>
                    <a:pt x="114" y="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</p:grpSp>
      <p:sp>
        <p:nvSpPr>
          <p:cNvPr id="26" name="Freeform 960">
            <a:extLst>
              <a:ext uri="{FF2B5EF4-FFF2-40B4-BE49-F238E27FC236}">
                <a16:creationId xmlns:a16="http://schemas.microsoft.com/office/drawing/2014/main" id="{DD7CD460-3AC9-7A4D-BFBF-5594FD09D6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79865" y="9831135"/>
            <a:ext cx="912276" cy="912273"/>
          </a:xfrm>
          <a:custGeom>
            <a:avLst/>
            <a:gdLst/>
            <a:ahLst/>
            <a:cxnLst/>
            <a:rect l="0" t="0" r="r" b="b"/>
            <a:pathLst>
              <a:path w="293274" h="293272">
                <a:moveTo>
                  <a:pt x="133382" y="257598"/>
                </a:moveTo>
                <a:lnTo>
                  <a:pt x="133382" y="284146"/>
                </a:lnTo>
                <a:lnTo>
                  <a:pt x="260550" y="284146"/>
                </a:lnTo>
                <a:lnTo>
                  <a:pt x="260550" y="257598"/>
                </a:lnTo>
                <a:lnTo>
                  <a:pt x="133382" y="257598"/>
                </a:lnTo>
                <a:close/>
                <a:moveTo>
                  <a:pt x="32724" y="257598"/>
                </a:moveTo>
                <a:lnTo>
                  <a:pt x="32724" y="284146"/>
                </a:lnTo>
                <a:lnTo>
                  <a:pt x="71247" y="284146"/>
                </a:lnTo>
                <a:lnTo>
                  <a:pt x="71247" y="257598"/>
                </a:lnTo>
                <a:lnTo>
                  <a:pt x="32724" y="257598"/>
                </a:lnTo>
                <a:close/>
                <a:moveTo>
                  <a:pt x="110919" y="234950"/>
                </a:moveTo>
                <a:cubicBezTo>
                  <a:pt x="113403" y="234950"/>
                  <a:pt x="115474" y="236682"/>
                  <a:pt x="115474" y="239280"/>
                </a:cubicBezTo>
                <a:cubicBezTo>
                  <a:pt x="115474" y="241877"/>
                  <a:pt x="113403" y="244042"/>
                  <a:pt x="110919" y="244042"/>
                </a:cubicBezTo>
                <a:cubicBezTo>
                  <a:pt x="108434" y="244042"/>
                  <a:pt x="106363" y="241877"/>
                  <a:pt x="106363" y="239280"/>
                </a:cubicBezTo>
                <a:cubicBezTo>
                  <a:pt x="106363" y="236682"/>
                  <a:pt x="108434" y="234950"/>
                  <a:pt x="110919" y="234950"/>
                </a:cubicBezTo>
                <a:close/>
                <a:moveTo>
                  <a:pt x="242307" y="203258"/>
                </a:moveTo>
                <a:cubicBezTo>
                  <a:pt x="244010" y="201612"/>
                  <a:pt x="246992" y="201612"/>
                  <a:pt x="248696" y="203258"/>
                </a:cubicBezTo>
                <a:cubicBezTo>
                  <a:pt x="250399" y="204905"/>
                  <a:pt x="250399" y="207786"/>
                  <a:pt x="248696" y="209432"/>
                </a:cubicBezTo>
                <a:lnTo>
                  <a:pt x="224418" y="232892"/>
                </a:lnTo>
                <a:cubicBezTo>
                  <a:pt x="223567" y="233715"/>
                  <a:pt x="222289" y="234538"/>
                  <a:pt x="221011" y="234538"/>
                </a:cubicBezTo>
                <a:cubicBezTo>
                  <a:pt x="220159" y="234538"/>
                  <a:pt x="218882" y="233715"/>
                  <a:pt x="218030" y="232892"/>
                </a:cubicBezTo>
                <a:cubicBezTo>
                  <a:pt x="215900" y="231246"/>
                  <a:pt x="215900" y="228776"/>
                  <a:pt x="218030" y="226718"/>
                </a:cubicBezTo>
                <a:lnTo>
                  <a:pt x="242307" y="203258"/>
                </a:lnTo>
                <a:close/>
                <a:moveTo>
                  <a:pt x="206956" y="203258"/>
                </a:moveTo>
                <a:cubicBezTo>
                  <a:pt x="208660" y="201612"/>
                  <a:pt x="211641" y="201612"/>
                  <a:pt x="213771" y="203258"/>
                </a:cubicBezTo>
                <a:cubicBezTo>
                  <a:pt x="215474" y="204905"/>
                  <a:pt x="215474" y="207786"/>
                  <a:pt x="213771" y="209432"/>
                </a:cubicBezTo>
                <a:lnTo>
                  <a:pt x="189068" y="232892"/>
                </a:lnTo>
                <a:cubicBezTo>
                  <a:pt x="188216" y="233715"/>
                  <a:pt x="186938" y="234538"/>
                  <a:pt x="185660" y="234538"/>
                </a:cubicBezTo>
                <a:cubicBezTo>
                  <a:pt x="184808" y="234538"/>
                  <a:pt x="183531" y="233715"/>
                  <a:pt x="182679" y="232892"/>
                </a:cubicBezTo>
                <a:cubicBezTo>
                  <a:pt x="180975" y="231246"/>
                  <a:pt x="180975" y="228776"/>
                  <a:pt x="182679" y="226718"/>
                </a:cubicBezTo>
                <a:lnTo>
                  <a:pt x="206956" y="203258"/>
                </a:lnTo>
                <a:close/>
                <a:moveTo>
                  <a:pt x="170870" y="203258"/>
                </a:moveTo>
                <a:cubicBezTo>
                  <a:pt x="172573" y="201612"/>
                  <a:pt x="175129" y="201612"/>
                  <a:pt x="177259" y="203258"/>
                </a:cubicBezTo>
                <a:cubicBezTo>
                  <a:pt x="178962" y="204905"/>
                  <a:pt x="178962" y="207786"/>
                  <a:pt x="177259" y="209432"/>
                </a:cubicBezTo>
                <a:lnTo>
                  <a:pt x="152556" y="232892"/>
                </a:lnTo>
                <a:cubicBezTo>
                  <a:pt x="151704" y="233715"/>
                  <a:pt x="150852" y="234538"/>
                  <a:pt x="149574" y="234538"/>
                </a:cubicBezTo>
                <a:cubicBezTo>
                  <a:pt x="148296" y="234538"/>
                  <a:pt x="147019" y="233715"/>
                  <a:pt x="146167" y="232892"/>
                </a:cubicBezTo>
                <a:cubicBezTo>
                  <a:pt x="144463" y="231246"/>
                  <a:pt x="144463" y="228776"/>
                  <a:pt x="146167" y="226718"/>
                </a:cubicBezTo>
                <a:lnTo>
                  <a:pt x="170870" y="203258"/>
                </a:lnTo>
                <a:close/>
                <a:moveTo>
                  <a:pt x="133382" y="192473"/>
                </a:moveTo>
                <a:lnTo>
                  <a:pt x="133382" y="248887"/>
                </a:lnTo>
                <a:lnTo>
                  <a:pt x="260550" y="248887"/>
                </a:lnTo>
                <a:lnTo>
                  <a:pt x="260550" y="192473"/>
                </a:lnTo>
                <a:lnTo>
                  <a:pt x="133382" y="192473"/>
                </a:lnTo>
                <a:close/>
                <a:moveTo>
                  <a:pt x="79946" y="192473"/>
                </a:moveTo>
                <a:lnTo>
                  <a:pt x="79946" y="253450"/>
                </a:lnTo>
                <a:lnTo>
                  <a:pt x="79946" y="284146"/>
                </a:lnTo>
                <a:lnTo>
                  <a:pt x="124269" y="284146"/>
                </a:lnTo>
                <a:lnTo>
                  <a:pt x="124269" y="192473"/>
                </a:lnTo>
                <a:lnTo>
                  <a:pt x="79946" y="192473"/>
                </a:lnTo>
                <a:close/>
                <a:moveTo>
                  <a:pt x="32724" y="192473"/>
                </a:moveTo>
                <a:lnTo>
                  <a:pt x="32724" y="224828"/>
                </a:lnTo>
                <a:lnTo>
                  <a:pt x="51364" y="205747"/>
                </a:lnTo>
                <a:cubicBezTo>
                  <a:pt x="53435" y="204088"/>
                  <a:pt x="56335" y="204088"/>
                  <a:pt x="57992" y="205747"/>
                </a:cubicBezTo>
                <a:cubicBezTo>
                  <a:pt x="59649" y="207406"/>
                  <a:pt x="59649" y="210310"/>
                  <a:pt x="57992" y="211969"/>
                </a:cubicBezTo>
                <a:lnTo>
                  <a:pt x="32724" y="237273"/>
                </a:lnTo>
                <a:lnTo>
                  <a:pt x="32724" y="248887"/>
                </a:lnTo>
                <a:lnTo>
                  <a:pt x="71247" y="248887"/>
                </a:lnTo>
                <a:lnTo>
                  <a:pt x="71247" y="192473"/>
                </a:lnTo>
                <a:lnTo>
                  <a:pt x="32724" y="192473"/>
                </a:lnTo>
                <a:close/>
                <a:moveTo>
                  <a:pt x="75390" y="149747"/>
                </a:moveTo>
                <a:cubicBezTo>
                  <a:pt x="70419" y="157629"/>
                  <a:pt x="61720" y="163021"/>
                  <a:pt x="51778" y="163021"/>
                </a:cubicBezTo>
                <a:lnTo>
                  <a:pt x="32724" y="163021"/>
                </a:lnTo>
                <a:lnTo>
                  <a:pt x="32724" y="183762"/>
                </a:lnTo>
                <a:lnTo>
                  <a:pt x="260550" y="183762"/>
                </a:lnTo>
                <a:lnTo>
                  <a:pt x="260550" y="163021"/>
                </a:lnTo>
                <a:lnTo>
                  <a:pt x="241495" y="163021"/>
                </a:lnTo>
                <a:cubicBezTo>
                  <a:pt x="231554" y="163021"/>
                  <a:pt x="222441" y="157629"/>
                  <a:pt x="217470" y="149747"/>
                </a:cubicBezTo>
                <a:cubicBezTo>
                  <a:pt x="212914" y="157629"/>
                  <a:pt x="203801" y="163021"/>
                  <a:pt x="193859" y="163021"/>
                </a:cubicBezTo>
                <a:lnTo>
                  <a:pt x="170248" y="163021"/>
                </a:lnTo>
                <a:cubicBezTo>
                  <a:pt x="160307" y="163021"/>
                  <a:pt x="151608" y="157629"/>
                  <a:pt x="146637" y="149747"/>
                </a:cubicBezTo>
                <a:cubicBezTo>
                  <a:pt x="141666" y="157629"/>
                  <a:pt x="132967" y="163021"/>
                  <a:pt x="123026" y="163021"/>
                </a:cubicBezTo>
                <a:lnTo>
                  <a:pt x="99415" y="163021"/>
                </a:lnTo>
                <a:cubicBezTo>
                  <a:pt x="89059" y="163021"/>
                  <a:pt x="80360" y="157629"/>
                  <a:pt x="75390" y="149747"/>
                </a:cubicBezTo>
                <a:close/>
                <a:moveTo>
                  <a:pt x="222027" y="133155"/>
                </a:moveTo>
                <a:lnTo>
                  <a:pt x="222027" y="134814"/>
                </a:lnTo>
                <a:cubicBezTo>
                  <a:pt x="222027" y="145599"/>
                  <a:pt x="230725" y="153895"/>
                  <a:pt x="241495" y="153895"/>
                </a:cubicBezTo>
                <a:lnTo>
                  <a:pt x="265106" y="153895"/>
                </a:lnTo>
                <a:cubicBezTo>
                  <a:pt x="275876" y="153895"/>
                  <a:pt x="284161" y="145599"/>
                  <a:pt x="284161" y="134814"/>
                </a:cubicBezTo>
                <a:lnTo>
                  <a:pt x="284161" y="133155"/>
                </a:lnTo>
                <a:lnTo>
                  <a:pt x="222027" y="133155"/>
                </a:lnTo>
                <a:close/>
                <a:moveTo>
                  <a:pt x="151194" y="133155"/>
                </a:moveTo>
                <a:lnTo>
                  <a:pt x="151194" y="134814"/>
                </a:lnTo>
                <a:cubicBezTo>
                  <a:pt x="151194" y="145599"/>
                  <a:pt x="159478" y="153895"/>
                  <a:pt x="170248" y="153895"/>
                </a:cubicBezTo>
                <a:lnTo>
                  <a:pt x="193859" y="153895"/>
                </a:lnTo>
                <a:cubicBezTo>
                  <a:pt x="204629" y="153895"/>
                  <a:pt x="213328" y="145599"/>
                  <a:pt x="213328" y="134814"/>
                </a:cubicBezTo>
                <a:lnTo>
                  <a:pt x="213328" y="133155"/>
                </a:lnTo>
                <a:lnTo>
                  <a:pt x="151194" y="133155"/>
                </a:lnTo>
                <a:close/>
                <a:moveTo>
                  <a:pt x="79946" y="133155"/>
                </a:moveTo>
                <a:lnTo>
                  <a:pt x="79946" y="134814"/>
                </a:lnTo>
                <a:cubicBezTo>
                  <a:pt x="79946" y="145599"/>
                  <a:pt x="88645" y="153895"/>
                  <a:pt x="99415" y="153895"/>
                </a:cubicBezTo>
                <a:lnTo>
                  <a:pt x="123026" y="153895"/>
                </a:lnTo>
                <a:cubicBezTo>
                  <a:pt x="133796" y="153895"/>
                  <a:pt x="142081" y="145599"/>
                  <a:pt x="142081" y="134814"/>
                </a:cubicBezTo>
                <a:lnTo>
                  <a:pt x="142081" y="133155"/>
                </a:lnTo>
                <a:lnTo>
                  <a:pt x="79946" y="133155"/>
                </a:lnTo>
                <a:close/>
                <a:moveTo>
                  <a:pt x="9113" y="133155"/>
                </a:moveTo>
                <a:lnTo>
                  <a:pt x="9113" y="134814"/>
                </a:lnTo>
                <a:cubicBezTo>
                  <a:pt x="9113" y="145599"/>
                  <a:pt x="17397" y="153895"/>
                  <a:pt x="28167" y="153895"/>
                </a:cubicBezTo>
                <a:lnTo>
                  <a:pt x="51778" y="153895"/>
                </a:lnTo>
                <a:cubicBezTo>
                  <a:pt x="62548" y="153895"/>
                  <a:pt x="71247" y="145599"/>
                  <a:pt x="71247" y="134814"/>
                </a:cubicBezTo>
                <a:lnTo>
                  <a:pt x="71247" y="133155"/>
                </a:lnTo>
                <a:lnTo>
                  <a:pt x="9113" y="133155"/>
                </a:lnTo>
                <a:close/>
                <a:moveTo>
                  <a:pt x="207114" y="97896"/>
                </a:moveTo>
                <a:lnTo>
                  <a:pt x="220370" y="124444"/>
                </a:lnTo>
                <a:lnTo>
                  <a:pt x="277947" y="124444"/>
                </a:lnTo>
                <a:lnTo>
                  <a:pt x="251437" y="97896"/>
                </a:lnTo>
                <a:lnTo>
                  <a:pt x="207114" y="97896"/>
                </a:lnTo>
                <a:close/>
                <a:moveTo>
                  <a:pt x="151194" y="97896"/>
                </a:moveTo>
                <a:lnTo>
                  <a:pt x="151194" y="124444"/>
                </a:lnTo>
                <a:lnTo>
                  <a:pt x="210428" y="124444"/>
                </a:lnTo>
                <a:lnTo>
                  <a:pt x="197173" y="97896"/>
                </a:lnTo>
                <a:lnTo>
                  <a:pt x="151194" y="97896"/>
                </a:lnTo>
                <a:close/>
                <a:moveTo>
                  <a:pt x="96101" y="97896"/>
                </a:moveTo>
                <a:lnTo>
                  <a:pt x="82846" y="124444"/>
                </a:lnTo>
                <a:lnTo>
                  <a:pt x="142081" y="124444"/>
                </a:lnTo>
                <a:lnTo>
                  <a:pt x="142081" y="97896"/>
                </a:lnTo>
                <a:lnTo>
                  <a:pt x="96101" y="97896"/>
                </a:lnTo>
                <a:close/>
                <a:moveTo>
                  <a:pt x="41837" y="97896"/>
                </a:moveTo>
                <a:lnTo>
                  <a:pt x="15326" y="124444"/>
                </a:lnTo>
                <a:lnTo>
                  <a:pt x="72904" y="124444"/>
                </a:lnTo>
                <a:lnTo>
                  <a:pt x="86160" y="97896"/>
                </a:lnTo>
                <a:lnTo>
                  <a:pt x="41837" y="97896"/>
                </a:lnTo>
                <a:close/>
                <a:moveTo>
                  <a:pt x="97758" y="68029"/>
                </a:moveTo>
                <a:lnTo>
                  <a:pt x="97758" y="88770"/>
                </a:lnTo>
                <a:lnTo>
                  <a:pt x="195516" y="88770"/>
                </a:lnTo>
                <a:lnTo>
                  <a:pt x="195516" y="68029"/>
                </a:lnTo>
                <a:lnTo>
                  <a:pt x="97758" y="68029"/>
                </a:lnTo>
                <a:close/>
                <a:moveTo>
                  <a:pt x="160160" y="28575"/>
                </a:moveTo>
                <a:lnTo>
                  <a:pt x="225603" y="28575"/>
                </a:lnTo>
                <a:cubicBezTo>
                  <a:pt x="228104" y="28575"/>
                  <a:pt x="229771" y="30740"/>
                  <a:pt x="229771" y="33338"/>
                </a:cubicBezTo>
                <a:cubicBezTo>
                  <a:pt x="229771" y="35935"/>
                  <a:pt x="228104" y="37667"/>
                  <a:pt x="225603" y="37667"/>
                </a:cubicBezTo>
                <a:lnTo>
                  <a:pt x="160160" y="37667"/>
                </a:lnTo>
                <a:cubicBezTo>
                  <a:pt x="157242" y="37667"/>
                  <a:pt x="155575" y="35935"/>
                  <a:pt x="155575" y="33338"/>
                </a:cubicBezTo>
                <a:cubicBezTo>
                  <a:pt x="155575" y="30740"/>
                  <a:pt x="157242" y="28575"/>
                  <a:pt x="160160" y="28575"/>
                </a:cubicBezTo>
                <a:close/>
                <a:moveTo>
                  <a:pt x="71235" y="28575"/>
                </a:moveTo>
                <a:lnTo>
                  <a:pt x="136314" y="28575"/>
                </a:lnTo>
                <a:cubicBezTo>
                  <a:pt x="138801" y="28575"/>
                  <a:pt x="140874" y="30740"/>
                  <a:pt x="140874" y="33338"/>
                </a:cubicBezTo>
                <a:cubicBezTo>
                  <a:pt x="140874" y="35935"/>
                  <a:pt x="138801" y="37667"/>
                  <a:pt x="136314" y="37667"/>
                </a:cubicBezTo>
                <a:lnTo>
                  <a:pt x="71235" y="37667"/>
                </a:lnTo>
                <a:cubicBezTo>
                  <a:pt x="68748" y="37667"/>
                  <a:pt x="66675" y="35935"/>
                  <a:pt x="66675" y="33338"/>
                </a:cubicBezTo>
                <a:cubicBezTo>
                  <a:pt x="66675" y="30740"/>
                  <a:pt x="68748" y="28575"/>
                  <a:pt x="71235" y="28575"/>
                </a:cubicBezTo>
                <a:close/>
                <a:moveTo>
                  <a:pt x="44737" y="8711"/>
                </a:moveTo>
                <a:lnTo>
                  <a:pt x="44737" y="59318"/>
                </a:lnTo>
                <a:lnTo>
                  <a:pt x="248537" y="59318"/>
                </a:lnTo>
                <a:lnTo>
                  <a:pt x="248537" y="8711"/>
                </a:lnTo>
                <a:lnTo>
                  <a:pt x="44737" y="8711"/>
                </a:lnTo>
                <a:close/>
                <a:moveTo>
                  <a:pt x="39766" y="0"/>
                </a:moveTo>
                <a:lnTo>
                  <a:pt x="253094" y="0"/>
                </a:lnTo>
                <a:cubicBezTo>
                  <a:pt x="255579" y="0"/>
                  <a:pt x="257650" y="1659"/>
                  <a:pt x="257650" y="4563"/>
                </a:cubicBezTo>
                <a:lnTo>
                  <a:pt x="257650" y="63466"/>
                </a:lnTo>
                <a:cubicBezTo>
                  <a:pt x="257650" y="65955"/>
                  <a:pt x="255579" y="68029"/>
                  <a:pt x="253094" y="68029"/>
                </a:cubicBezTo>
                <a:lnTo>
                  <a:pt x="204629" y="68029"/>
                </a:lnTo>
                <a:lnTo>
                  <a:pt x="204629" y="88770"/>
                </a:lnTo>
                <a:lnTo>
                  <a:pt x="253094" y="88770"/>
                </a:lnTo>
                <a:cubicBezTo>
                  <a:pt x="254336" y="88770"/>
                  <a:pt x="255579" y="89185"/>
                  <a:pt x="255993" y="90014"/>
                </a:cubicBezTo>
                <a:lnTo>
                  <a:pt x="291617" y="125688"/>
                </a:lnTo>
                <a:cubicBezTo>
                  <a:pt x="292860" y="126518"/>
                  <a:pt x="293274" y="127762"/>
                  <a:pt x="293274" y="129007"/>
                </a:cubicBezTo>
                <a:lnTo>
                  <a:pt x="293274" y="134814"/>
                </a:lnTo>
                <a:cubicBezTo>
                  <a:pt x="293274" y="148503"/>
                  <a:pt x="282504" y="160532"/>
                  <a:pt x="269249" y="162606"/>
                </a:cubicBezTo>
                <a:lnTo>
                  <a:pt x="269249" y="284146"/>
                </a:lnTo>
                <a:lnTo>
                  <a:pt x="288717" y="284146"/>
                </a:lnTo>
                <a:cubicBezTo>
                  <a:pt x="290789" y="284146"/>
                  <a:pt x="293274" y="286635"/>
                  <a:pt x="293274" y="289124"/>
                </a:cubicBezTo>
                <a:cubicBezTo>
                  <a:pt x="293274" y="291613"/>
                  <a:pt x="290789" y="293272"/>
                  <a:pt x="288717" y="293272"/>
                </a:cubicBezTo>
                <a:lnTo>
                  <a:pt x="4556" y="293272"/>
                </a:lnTo>
                <a:cubicBezTo>
                  <a:pt x="2071" y="293272"/>
                  <a:pt x="0" y="291613"/>
                  <a:pt x="0" y="289124"/>
                </a:cubicBezTo>
                <a:cubicBezTo>
                  <a:pt x="0" y="286635"/>
                  <a:pt x="2071" y="284146"/>
                  <a:pt x="4556" y="284146"/>
                </a:cubicBezTo>
                <a:lnTo>
                  <a:pt x="23611" y="284146"/>
                </a:lnTo>
                <a:lnTo>
                  <a:pt x="23611" y="162606"/>
                </a:lnTo>
                <a:cubicBezTo>
                  <a:pt x="10356" y="160532"/>
                  <a:pt x="0" y="148503"/>
                  <a:pt x="0" y="134814"/>
                </a:cubicBezTo>
                <a:lnTo>
                  <a:pt x="0" y="129007"/>
                </a:lnTo>
                <a:cubicBezTo>
                  <a:pt x="0" y="127762"/>
                  <a:pt x="414" y="126518"/>
                  <a:pt x="1243" y="125688"/>
                </a:cubicBezTo>
                <a:lnTo>
                  <a:pt x="36866" y="90014"/>
                </a:lnTo>
                <a:cubicBezTo>
                  <a:pt x="37695" y="89185"/>
                  <a:pt x="38523" y="88770"/>
                  <a:pt x="39766" y="88770"/>
                </a:cubicBezTo>
                <a:lnTo>
                  <a:pt x="88645" y="88770"/>
                </a:lnTo>
                <a:lnTo>
                  <a:pt x="88645" y="68029"/>
                </a:lnTo>
                <a:lnTo>
                  <a:pt x="39766" y="68029"/>
                </a:lnTo>
                <a:cubicBezTo>
                  <a:pt x="37695" y="68029"/>
                  <a:pt x="35624" y="65955"/>
                  <a:pt x="35624" y="63466"/>
                </a:cubicBezTo>
                <a:lnTo>
                  <a:pt x="35624" y="4563"/>
                </a:lnTo>
                <a:cubicBezTo>
                  <a:pt x="35624" y="1659"/>
                  <a:pt x="37695" y="0"/>
                  <a:pt x="397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Nunito Sans ExtraLight" pitchFamily="2" charset="77"/>
            </a:endParaRPr>
          </a:p>
        </p:txBody>
      </p:sp>
      <p:sp>
        <p:nvSpPr>
          <p:cNvPr id="27" name="Freeform 963">
            <a:extLst>
              <a:ext uri="{FF2B5EF4-FFF2-40B4-BE49-F238E27FC236}">
                <a16:creationId xmlns:a16="http://schemas.microsoft.com/office/drawing/2014/main" id="{828BA202-2B6E-1642-A1E4-9B4F5FCEA4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94081" y="2262764"/>
            <a:ext cx="848169" cy="922136"/>
          </a:xfrm>
          <a:custGeom>
            <a:avLst/>
            <a:gdLst/>
            <a:ahLst/>
            <a:cxnLst/>
            <a:rect l="0" t="0" r="r" b="b"/>
            <a:pathLst>
              <a:path w="273210" h="296449">
                <a:moveTo>
                  <a:pt x="117861" y="134515"/>
                </a:moveTo>
                <a:lnTo>
                  <a:pt x="82267" y="219429"/>
                </a:lnTo>
                <a:lnTo>
                  <a:pt x="135658" y="209536"/>
                </a:lnTo>
                <a:cubicBezTo>
                  <a:pt x="136071" y="209124"/>
                  <a:pt x="136071" y="209124"/>
                  <a:pt x="136485" y="209124"/>
                </a:cubicBezTo>
                <a:cubicBezTo>
                  <a:pt x="137727" y="209124"/>
                  <a:pt x="138555" y="209536"/>
                  <a:pt x="139382" y="210361"/>
                </a:cubicBezTo>
                <a:cubicBezTo>
                  <a:pt x="140624" y="211597"/>
                  <a:pt x="141038" y="212834"/>
                  <a:pt x="141038" y="214070"/>
                </a:cubicBezTo>
                <a:lnTo>
                  <a:pt x="136899" y="263535"/>
                </a:lnTo>
                <a:lnTo>
                  <a:pt x="172907" y="179445"/>
                </a:lnTo>
                <a:lnTo>
                  <a:pt x="119516" y="189338"/>
                </a:lnTo>
                <a:cubicBezTo>
                  <a:pt x="118274" y="189750"/>
                  <a:pt x="116619" y="189338"/>
                  <a:pt x="115791" y="188514"/>
                </a:cubicBezTo>
                <a:cubicBezTo>
                  <a:pt x="114550" y="187689"/>
                  <a:pt x="114136" y="186040"/>
                  <a:pt x="114136" y="184804"/>
                </a:cubicBezTo>
                <a:lnTo>
                  <a:pt x="117861" y="134515"/>
                </a:lnTo>
                <a:close/>
                <a:moveTo>
                  <a:pt x="125310" y="103599"/>
                </a:moveTo>
                <a:cubicBezTo>
                  <a:pt x="127794" y="104011"/>
                  <a:pt x="129035" y="105660"/>
                  <a:pt x="128622" y="108133"/>
                </a:cubicBezTo>
                <a:lnTo>
                  <a:pt x="123655" y="179445"/>
                </a:lnTo>
                <a:lnTo>
                  <a:pt x="179529" y="169140"/>
                </a:lnTo>
                <a:cubicBezTo>
                  <a:pt x="181185" y="168728"/>
                  <a:pt x="182840" y="169140"/>
                  <a:pt x="184082" y="170789"/>
                </a:cubicBezTo>
                <a:cubicBezTo>
                  <a:pt x="184909" y="172025"/>
                  <a:pt x="185323" y="173674"/>
                  <a:pt x="184496" y="175323"/>
                </a:cubicBezTo>
                <a:lnTo>
                  <a:pt x="134416" y="291977"/>
                </a:lnTo>
                <a:cubicBezTo>
                  <a:pt x="133588" y="293626"/>
                  <a:pt x="132346" y="294863"/>
                  <a:pt x="130277" y="294863"/>
                </a:cubicBezTo>
                <a:cubicBezTo>
                  <a:pt x="129863" y="294863"/>
                  <a:pt x="129449" y="294863"/>
                  <a:pt x="129449" y="294863"/>
                </a:cubicBezTo>
                <a:cubicBezTo>
                  <a:pt x="126966" y="294038"/>
                  <a:pt x="125724" y="291977"/>
                  <a:pt x="125724" y="289916"/>
                </a:cubicBezTo>
                <a:lnTo>
                  <a:pt x="131519" y="219017"/>
                </a:lnTo>
                <a:lnTo>
                  <a:pt x="75645" y="229734"/>
                </a:lnTo>
                <a:cubicBezTo>
                  <a:pt x="73989" y="230146"/>
                  <a:pt x="72334" y="229322"/>
                  <a:pt x="71092" y="228085"/>
                </a:cubicBezTo>
                <a:cubicBezTo>
                  <a:pt x="70264" y="226849"/>
                  <a:pt x="69850" y="225200"/>
                  <a:pt x="70264" y="223551"/>
                </a:cubicBezTo>
                <a:lnTo>
                  <a:pt x="120344" y="106072"/>
                </a:lnTo>
                <a:cubicBezTo>
                  <a:pt x="121172" y="104011"/>
                  <a:pt x="123241" y="103187"/>
                  <a:pt x="125310" y="103599"/>
                </a:cubicBezTo>
                <a:close/>
                <a:moveTo>
                  <a:pt x="116106" y="39757"/>
                </a:moveTo>
                <a:cubicBezTo>
                  <a:pt x="117773" y="38100"/>
                  <a:pt x="121106" y="38100"/>
                  <a:pt x="122773" y="39757"/>
                </a:cubicBezTo>
                <a:lnTo>
                  <a:pt x="136942" y="55503"/>
                </a:lnTo>
                <a:lnTo>
                  <a:pt x="157361" y="49287"/>
                </a:lnTo>
                <a:cubicBezTo>
                  <a:pt x="158611" y="48873"/>
                  <a:pt x="159861" y="48873"/>
                  <a:pt x="161112" y="49287"/>
                </a:cubicBezTo>
                <a:cubicBezTo>
                  <a:pt x="161945" y="50116"/>
                  <a:pt x="162778" y="50945"/>
                  <a:pt x="163195" y="52602"/>
                </a:cubicBezTo>
                <a:lnTo>
                  <a:pt x="167362" y="72905"/>
                </a:lnTo>
                <a:lnTo>
                  <a:pt x="188198" y="77463"/>
                </a:lnTo>
                <a:cubicBezTo>
                  <a:pt x="189448" y="77877"/>
                  <a:pt x="190699" y="78706"/>
                  <a:pt x="191532" y="79949"/>
                </a:cubicBezTo>
                <a:cubicBezTo>
                  <a:pt x="191949" y="80778"/>
                  <a:pt x="191949" y="82435"/>
                  <a:pt x="191949" y="83264"/>
                </a:cubicBezTo>
                <a:lnTo>
                  <a:pt x="185281" y="103567"/>
                </a:lnTo>
                <a:lnTo>
                  <a:pt x="200700" y="117654"/>
                </a:lnTo>
                <a:cubicBezTo>
                  <a:pt x="201950" y="118483"/>
                  <a:pt x="202784" y="119726"/>
                  <a:pt x="202784" y="120969"/>
                </a:cubicBezTo>
                <a:cubicBezTo>
                  <a:pt x="202784" y="122212"/>
                  <a:pt x="201950" y="123455"/>
                  <a:pt x="200700" y="124284"/>
                </a:cubicBezTo>
                <a:lnTo>
                  <a:pt x="185281" y="138372"/>
                </a:lnTo>
                <a:lnTo>
                  <a:pt x="189032" y="149559"/>
                </a:lnTo>
                <a:cubicBezTo>
                  <a:pt x="189448" y="151631"/>
                  <a:pt x="188198" y="154531"/>
                  <a:pt x="186115" y="154946"/>
                </a:cubicBezTo>
                <a:cubicBezTo>
                  <a:pt x="183614" y="155774"/>
                  <a:pt x="180697" y="154531"/>
                  <a:pt x="179864" y="152045"/>
                </a:cubicBezTo>
                <a:lnTo>
                  <a:pt x="175697" y="138372"/>
                </a:lnTo>
                <a:cubicBezTo>
                  <a:pt x="175280" y="136714"/>
                  <a:pt x="175697" y="135057"/>
                  <a:pt x="177364" y="133814"/>
                </a:cubicBezTo>
                <a:lnTo>
                  <a:pt x="191532" y="120969"/>
                </a:lnTo>
                <a:lnTo>
                  <a:pt x="177364" y="108124"/>
                </a:lnTo>
                <a:cubicBezTo>
                  <a:pt x="175697" y="107296"/>
                  <a:pt x="175280" y="105224"/>
                  <a:pt x="175697" y="103567"/>
                </a:cubicBezTo>
                <a:lnTo>
                  <a:pt x="181531" y="85335"/>
                </a:lnTo>
                <a:lnTo>
                  <a:pt x="162778" y="81192"/>
                </a:lnTo>
                <a:cubicBezTo>
                  <a:pt x="161112" y="80778"/>
                  <a:pt x="159861" y="79535"/>
                  <a:pt x="159445" y="77877"/>
                </a:cubicBezTo>
                <a:lnTo>
                  <a:pt x="155277" y="59232"/>
                </a:lnTo>
                <a:lnTo>
                  <a:pt x="136942" y="65032"/>
                </a:lnTo>
                <a:cubicBezTo>
                  <a:pt x="135275" y="65447"/>
                  <a:pt x="133608" y="65032"/>
                  <a:pt x="132358" y="63789"/>
                </a:cubicBezTo>
                <a:lnTo>
                  <a:pt x="119440" y="49702"/>
                </a:lnTo>
                <a:lnTo>
                  <a:pt x="106521" y="63789"/>
                </a:lnTo>
                <a:cubicBezTo>
                  <a:pt x="105271" y="65032"/>
                  <a:pt x="103604" y="65447"/>
                  <a:pt x="101937" y="65032"/>
                </a:cubicBezTo>
                <a:lnTo>
                  <a:pt x="83602" y="59232"/>
                </a:lnTo>
                <a:lnTo>
                  <a:pt x="79434" y="77877"/>
                </a:lnTo>
                <a:cubicBezTo>
                  <a:pt x="79018" y="79535"/>
                  <a:pt x="77768" y="80778"/>
                  <a:pt x="76101" y="81192"/>
                </a:cubicBezTo>
                <a:lnTo>
                  <a:pt x="57348" y="85335"/>
                </a:lnTo>
                <a:lnTo>
                  <a:pt x="63182" y="103567"/>
                </a:lnTo>
                <a:cubicBezTo>
                  <a:pt x="63599" y="105224"/>
                  <a:pt x="63182" y="107296"/>
                  <a:pt x="61932" y="108124"/>
                </a:cubicBezTo>
                <a:lnTo>
                  <a:pt x="47763" y="120969"/>
                </a:lnTo>
                <a:lnTo>
                  <a:pt x="61932" y="133814"/>
                </a:lnTo>
                <a:cubicBezTo>
                  <a:pt x="63182" y="135057"/>
                  <a:pt x="63599" y="136714"/>
                  <a:pt x="63182" y="138372"/>
                </a:cubicBezTo>
                <a:lnTo>
                  <a:pt x="57348" y="156603"/>
                </a:lnTo>
                <a:lnTo>
                  <a:pt x="76101" y="160746"/>
                </a:lnTo>
                <a:cubicBezTo>
                  <a:pt x="78601" y="161161"/>
                  <a:pt x="79851" y="163647"/>
                  <a:pt x="79434" y="166133"/>
                </a:cubicBezTo>
                <a:cubicBezTo>
                  <a:pt x="79018" y="168205"/>
                  <a:pt x="76934" y="169448"/>
                  <a:pt x="75267" y="169448"/>
                </a:cubicBezTo>
                <a:cubicBezTo>
                  <a:pt x="74850" y="169448"/>
                  <a:pt x="74434" y="169448"/>
                  <a:pt x="74017" y="169448"/>
                </a:cubicBezTo>
                <a:lnTo>
                  <a:pt x="50680" y="164476"/>
                </a:lnTo>
                <a:cubicBezTo>
                  <a:pt x="49430" y="164061"/>
                  <a:pt x="48180" y="163232"/>
                  <a:pt x="47763" y="162404"/>
                </a:cubicBezTo>
                <a:cubicBezTo>
                  <a:pt x="46930" y="161161"/>
                  <a:pt x="46930" y="159918"/>
                  <a:pt x="47346" y="158675"/>
                </a:cubicBezTo>
                <a:lnTo>
                  <a:pt x="53597" y="138372"/>
                </a:lnTo>
                <a:lnTo>
                  <a:pt x="37762" y="124284"/>
                </a:lnTo>
                <a:cubicBezTo>
                  <a:pt x="36928" y="123455"/>
                  <a:pt x="36512" y="122212"/>
                  <a:pt x="36512" y="120969"/>
                </a:cubicBezTo>
                <a:cubicBezTo>
                  <a:pt x="36512" y="119726"/>
                  <a:pt x="36928" y="118483"/>
                  <a:pt x="37762" y="117654"/>
                </a:cubicBezTo>
                <a:lnTo>
                  <a:pt x="53597" y="103567"/>
                </a:lnTo>
                <a:lnTo>
                  <a:pt x="47346" y="83264"/>
                </a:lnTo>
                <a:cubicBezTo>
                  <a:pt x="46930" y="82435"/>
                  <a:pt x="46930" y="80778"/>
                  <a:pt x="47763" y="79949"/>
                </a:cubicBezTo>
                <a:cubicBezTo>
                  <a:pt x="48180" y="78706"/>
                  <a:pt x="49430" y="77877"/>
                  <a:pt x="50680" y="77463"/>
                </a:cubicBezTo>
                <a:lnTo>
                  <a:pt x="71100" y="72905"/>
                </a:lnTo>
                <a:lnTo>
                  <a:pt x="75684" y="52602"/>
                </a:lnTo>
                <a:cubicBezTo>
                  <a:pt x="76101" y="50945"/>
                  <a:pt x="76934" y="50116"/>
                  <a:pt x="78184" y="49287"/>
                </a:cubicBezTo>
                <a:cubicBezTo>
                  <a:pt x="79018" y="48873"/>
                  <a:pt x="80685" y="48873"/>
                  <a:pt x="81518" y="49287"/>
                </a:cubicBezTo>
                <a:lnTo>
                  <a:pt x="101937" y="55503"/>
                </a:lnTo>
                <a:lnTo>
                  <a:pt x="116106" y="39757"/>
                </a:lnTo>
                <a:close/>
                <a:moveTo>
                  <a:pt x="121419" y="0"/>
                </a:moveTo>
                <a:cubicBezTo>
                  <a:pt x="188323" y="0"/>
                  <a:pt x="242837" y="54163"/>
                  <a:pt x="243250" y="121143"/>
                </a:cubicBezTo>
                <a:cubicBezTo>
                  <a:pt x="243663" y="123624"/>
                  <a:pt x="248206" y="138922"/>
                  <a:pt x="267203" y="161662"/>
                </a:cubicBezTo>
                <a:cubicBezTo>
                  <a:pt x="270094" y="164556"/>
                  <a:pt x="274224" y="171171"/>
                  <a:pt x="272985" y="177786"/>
                </a:cubicBezTo>
                <a:cubicBezTo>
                  <a:pt x="272572" y="180681"/>
                  <a:pt x="270920" y="185229"/>
                  <a:pt x="264726" y="188536"/>
                </a:cubicBezTo>
                <a:cubicBezTo>
                  <a:pt x="256466" y="193084"/>
                  <a:pt x="247380" y="197219"/>
                  <a:pt x="242424" y="199286"/>
                </a:cubicBezTo>
                <a:cubicBezTo>
                  <a:pt x="243663" y="207142"/>
                  <a:pt x="245315" y="227401"/>
                  <a:pt x="242424" y="241459"/>
                </a:cubicBezTo>
                <a:cubicBezTo>
                  <a:pt x="239533" y="257584"/>
                  <a:pt x="211863" y="260064"/>
                  <a:pt x="196170" y="260064"/>
                </a:cubicBezTo>
                <a:cubicBezTo>
                  <a:pt x="192040" y="260064"/>
                  <a:pt x="185019" y="261305"/>
                  <a:pt x="185019" y="269987"/>
                </a:cubicBezTo>
                <a:lnTo>
                  <a:pt x="185019" y="291901"/>
                </a:lnTo>
                <a:cubicBezTo>
                  <a:pt x="185019" y="294381"/>
                  <a:pt x="183367" y="296449"/>
                  <a:pt x="180889" y="296449"/>
                </a:cubicBezTo>
                <a:cubicBezTo>
                  <a:pt x="178411" y="296449"/>
                  <a:pt x="175933" y="294381"/>
                  <a:pt x="175933" y="291901"/>
                </a:cubicBezTo>
                <a:lnTo>
                  <a:pt x="175933" y="269987"/>
                </a:lnTo>
                <a:cubicBezTo>
                  <a:pt x="175933" y="258411"/>
                  <a:pt x="183780" y="250968"/>
                  <a:pt x="196170" y="250968"/>
                </a:cubicBezTo>
                <a:cubicBezTo>
                  <a:pt x="217232" y="250968"/>
                  <a:pt x="232512" y="246420"/>
                  <a:pt x="233751" y="239805"/>
                </a:cubicBezTo>
                <a:cubicBezTo>
                  <a:pt x="236642" y="224094"/>
                  <a:pt x="233338" y="197219"/>
                  <a:pt x="233338" y="197219"/>
                </a:cubicBezTo>
                <a:cubicBezTo>
                  <a:pt x="232925" y="194738"/>
                  <a:pt x="234164" y="193084"/>
                  <a:pt x="236229" y="192257"/>
                </a:cubicBezTo>
                <a:cubicBezTo>
                  <a:pt x="236229" y="192257"/>
                  <a:pt x="249445" y="186883"/>
                  <a:pt x="260183" y="180681"/>
                </a:cubicBezTo>
                <a:cubicBezTo>
                  <a:pt x="263900" y="178613"/>
                  <a:pt x="264313" y="176960"/>
                  <a:pt x="264313" y="176546"/>
                </a:cubicBezTo>
                <a:cubicBezTo>
                  <a:pt x="264726" y="172825"/>
                  <a:pt x="261422" y="168690"/>
                  <a:pt x="260596" y="167450"/>
                </a:cubicBezTo>
                <a:cubicBezTo>
                  <a:pt x="238294" y="140989"/>
                  <a:pt x="234164" y="123210"/>
                  <a:pt x="234164" y="122383"/>
                </a:cubicBezTo>
                <a:cubicBezTo>
                  <a:pt x="234164" y="122383"/>
                  <a:pt x="234164" y="121970"/>
                  <a:pt x="234164" y="121556"/>
                </a:cubicBezTo>
                <a:cubicBezTo>
                  <a:pt x="234164" y="59124"/>
                  <a:pt x="183780" y="8683"/>
                  <a:pt x="121419" y="8683"/>
                </a:cubicBezTo>
                <a:cubicBezTo>
                  <a:pt x="59470" y="8683"/>
                  <a:pt x="8672" y="59124"/>
                  <a:pt x="8672" y="121556"/>
                </a:cubicBezTo>
                <a:cubicBezTo>
                  <a:pt x="8672" y="140989"/>
                  <a:pt x="14041" y="160421"/>
                  <a:pt x="23540" y="177373"/>
                </a:cubicBezTo>
                <a:cubicBezTo>
                  <a:pt x="23953" y="177373"/>
                  <a:pt x="23953" y="177373"/>
                  <a:pt x="23953" y="177373"/>
                </a:cubicBezTo>
                <a:cubicBezTo>
                  <a:pt x="27257" y="183988"/>
                  <a:pt x="31387" y="190190"/>
                  <a:pt x="35517" y="196805"/>
                </a:cubicBezTo>
                <a:cubicBezTo>
                  <a:pt x="42538" y="207969"/>
                  <a:pt x="49145" y="218719"/>
                  <a:pt x="53275" y="227401"/>
                </a:cubicBezTo>
                <a:cubicBezTo>
                  <a:pt x="62361" y="248074"/>
                  <a:pt x="62774" y="289833"/>
                  <a:pt x="62774" y="291901"/>
                </a:cubicBezTo>
                <a:cubicBezTo>
                  <a:pt x="63187" y="294381"/>
                  <a:pt x="60709" y="296449"/>
                  <a:pt x="58644" y="296449"/>
                </a:cubicBezTo>
                <a:cubicBezTo>
                  <a:pt x="56166" y="296449"/>
                  <a:pt x="54101" y="294381"/>
                  <a:pt x="54101" y="291901"/>
                </a:cubicBezTo>
                <a:cubicBezTo>
                  <a:pt x="54101" y="291487"/>
                  <a:pt x="53275" y="250141"/>
                  <a:pt x="45015" y="231122"/>
                </a:cubicBezTo>
                <a:cubicBezTo>
                  <a:pt x="40886" y="222853"/>
                  <a:pt x="34691" y="212517"/>
                  <a:pt x="27670" y="201767"/>
                </a:cubicBezTo>
                <a:cubicBezTo>
                  <a:pt x="23953" y="195152"/>
                  <a:pt x="19823" y="188950"/>
                  <a:pt x="16106" y="182334"/>
                </a:cubicBezTo>
                <a:cubicBezTo>
                  <a:pt x="5369" y="163729"/>
                  <a:pt x="0" y="143056"/>
                  <a:pt x="0" y="121556"/>
                </a:cubicBezTo>
                <a:cubicBezTo>
                  <a:pt x="0" y="54576"/>
                  <a:pt x="54514" y="0"/>
                  <a:pt x="12141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Nunito Sans ExtraLight" pitchFamily="2" charset="77"/>
            </a:endParaRPr>
          </a:p>
        </p:txBody>
      </p:sp>
      <p:sp>
        <p:nvSpPr>
          <p:cNvPr id="28" name="Freeform 1011">
            <a:extLst>
              <a:ext uri="{FF2B5EF4-FFF2-40B4-BE49-F238E27FC236}">
                <a16:creationId xmlns:a16="http://schemas.microsoft.com/office/drawing/2014/main" id="{18347F77-9F82-5148-AB12-7D3E50F6CF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55792" y="6661336"/>
            <a:ext cx="902411" cy="897481"/>
          </a:xfrm>
          <a:custGeom>
            <a:avLst/>
            <a:gdLst/>
            <a:ahLst/>
            <a:cxnLst/>
            <a:rect l="0" t="0" r="r" b="b"/>
            <a:pathLst>
              <a:path w="290099" h="288514">
                <a:moveTo>
                  <a:pt x="125124" y="263525"/>
                </a:moveTo>
                <a:lnTo>
                  <a:pt x="165388" y="263525"/>
                </a:lnTo>
                <a:cubicBezTo>
                  <a:pt x="167829" y="263525"/>
                  <a:pt x="169455" y="265690"/>
                  <a:pt x="169455" y="268288"/>
                </a:cubicBezTo>
                <a:cubicBezTo>
                  <a:pt x="169455" y="270885"/>
                  <a:pt x="167829" y="272617"/>
                  <a:pt x="165388" y="272617"/>
                </a:cubicBezTo>
                <a:lnTo>
                  <a:pt x="125124" y="272617"/>
                </a:lnTo>
                <a:cubicBezTo>
                  <a:pt x="122683" y="272617"/>
                  <a:pt x="120650" y="270885"/>
                  <a:pt x="120650" y="268288"/>
                </a:cubicBezTo>
                <a:cubicBezTo>
                  <a:pt x="120650" y="265690"/>
                  <a:pt x="122683" y="263525"/>
                  <a:pt x="125124" y="263525"/>
                </a:cubicBezTo>
                <a:close/>
                <a:moveTo>
                  <a:pt x="9078" y="253580"/>
                </a:moveTo>
                <a:lnTo>
                  <a:pt x="9078" y="266732"/>
                </a:lnTo>
                <a:cubicBezTo>
                  <a:pt x="9078" y="274130"/>
                  <a:pt x="14856" y="279883"/>
                  <a:pt x="21871" y="279883"/>
                </a:cubicBezTo>
                <a:lnTo>
                  <a:pt x="267816" y="279883"/>
                </a:lnTo>
                <a:cubicBezTo>
                  <a:pt x="275244" y="279883"/>
                  <a:pt x="281021" y="274130"/>
                  <a:pt x="281021" y="266732"/>
                </a:cubicBezTo>
                <a:lnTo>
                  <a:pt x="281021" y="253580"/>
                </a:lnTo>
                <a:lnTo>
                  <a:pt x="9078" y="253580"/>
                </a:lnTo>
                <a:close/>
                <a:moveTo>
                  <a:pt x="258330" y="228600"/>
                </a:moveTo>
                <a:cubicBezTo>
                  <a:pt x="260927" y="228600"/>
                  <a:pt x="263092" y="230765"/>
                  <a:pt x="263092" y="233363"/>
                </a:cubicBezTo>
                <a:cubicBezTo>
                  <a:pt x="263092" y="235527"/>
                  <a:pt x="260927" y="237692"/>
                  <a:pt x="258330" y="237692"/>
                </a:cubicBezTo>
                <a:cubicBezTo>
                  <a:pt x="256165" y="237692"/>
                  <a:pt x="254000" y="235527"/>
                  <a:pt x="254000" y="233363"/>
                </a:cubicBezTo>
                <a:cubicBezTo>
                  <a:pt x="254000" y="230765"/>
                  <a:pt x="256165" y="228600"/>
                  <a:pt x="258330" y="228600"/>
                </a:cubicBezTo>
                <a:close/>
                <a:moveTo>
                  <a:pt x="233156" y="228600"/>
                </a:moveTo>
                <a:cubicBezTo>
                  <a:pt x="235640" y="228600"/>
                  <a:pt x="237711" y="230765"/>
                  <a:pt x="237711" y="233363"/>
                </a:cubicBezTo>
                <a:cubicBezTo>
                  <a:pt x="237711" y="235527"/>
                  <a:pt x="235640" y="237692"/>
                  <a:pt x="233156" y="237692"/>
                </a:cubicBezTo>
                <a:cubicBezTo>
                  <a:pt x="230671" y="237692"/>
                  <a:pt x="228600" y="235527"/>
                  <a:pt x="228600" y="233363"/>
                </a:cubicBezTo>
                <a:cubicBezTo>
                  <a:pt x="228600" y="230765"/>
                  <a:pt x="230671" y="228600"/>
                  <a:pt x="233156" y="228600"/>
                </a:cubicBezTo>
                <a:close/>
                <a:moveTo>
                  <a:pt x="212292" y="228600"/>
                </a:moveTo>
                <a:cubicBezTo>
                  <a:pt x="214889" y="228600"/>
                  <a:pt x="217054" y="230765"/>
                  <a:pt x="217054" y="233363"/>
                </a:cubicBezTo>
                <a:cubicBezTo>
                  <a:pt x="217054" y="235527"/>
                  <a:pt x="214889" y="237692"/>
                  <a:pt x="212292" y="237692"/>
                </a:cubicBezTo>
                <a:cubicBezTo>
                  <a:pt x="209694" y="237692"/>
                  <a:pt x="207962" y="235527"/>
                  <a:pt x="207962" y="233363"/>
                </a:cubicBezTo>
                <a:cubicBezTo>
                  <a:pt x="207962" y="230765"/>
                  <a:pt x="209694" y="228600"/>
                  <a:pt x="212292" y="228600"/>
                </a:cubicBezTo>
                <a:close/>
                <a:moveTo>
                  <a:pt x="190067" y="228600"/>
                </a:moveTo>
                <a:cubicBezTo>
                  <a:pt x="192664" y="228600"/>
                  <a:pt x="194829" y="230765"/>
                  <a:pt x="194829" y="233363"/>
                </a:cubicBezTo>
                <a:cubicBezTo>
                  <a:pt x="194829" y="235527"/>
                  <a:pt x="192664" y="237692"/>
                  <a:pt x="190067" y="237692"/>
                </a:cubicBezTo>
                <a:cubicBezTo>
                  <a:pt x="187469" y="237692"/>
                  <a:pt x="185737" y="235527"/>
                  <a:pt x="185737" y="233363"/>
                </a:cubicBezTo>
                <a:cubicBezTo>
                  <a:pt x="185737" y="230765"/>
                  <a:pt x="187469" y="228600"/>
                  <a:pt x="190067" y="228600"/>
                </a:cubicBezTo>
                <a:close/>
                <a:moveTo>
                  <a:pt x="166688" y="228600"/>
                </a:moveTo>
                <a:cubicBezTo>
                  <a:pt x="168852" y="228600"/>
                  <a:pt x="171017" y="230765"/>
                  <a:pt x="171017" y="233363"/>
                </a:cubicBezTo>
                <a:cubicBezTo>
                  <a:pt x="171017" y="235527"/>
                  <a:pt x="168852" y="237692"/>
                  <a:pt x="166688" y="237692"/>
                </a:cubicBezTo>
                <a:cubicBezTo>
                  <a:pt x="164090" y="237692"/>
                  <a:pt x="161925" y="235527"/>
                  <a:pt x="161925" y="233363"/>
                </a:cubicBezTo>
                <a:cubicBezTo>
                  <a:pt x="161925" y="230765"/>
                  <a:pt x="164090" y="228600"/>
                  <a:pt x="166688" y="228600"/>
                </a:cubicBezTo>
                <a:close/>
                <a:moveTo>
                  <a:pt x="144255" y="228600"/>
                </a:moveTo>
                <a:cubicBezTo>
                  <a:pt x="146740" y="228600"/>
                  <a:pt x="148811" y="230765"/>
                  <a:pt x="148811" y="233363"/>
                </a:cubicBezTo>
                <a:cubicBezTo>
                  <a:pt x="148811" y="235527"/>
                  <a:pt x="146740" y="237692"/>
                  <a:pt x="144255" y="237692"/>
                </a:cubicBezTo>
                <a:cubicBezTo>
                  <a:pt x="141771" y="237692"/>
                  <a:pt x="139700" y="235527"/>
                  <a:pt x="139700" y="233363"/>
                </a:cubicBezTo>
                <a:cubicBezTo>
                  <a:pt x="139700" y="230765"/>
                  <a:pt x="141771" y="228600"/>
                  <a:pt x="144255" y="228600"/>
                </a:cubicBezTo>
                <a:close/>
                <a:moveTo>
                  <a:pt x="122030" y="228600"/>
                </a:moveTo>
                <a:cubicBezTo>
                  <a:pt x="124515" y="228600"/>
                  <a:pt x="126586" y="230765"/>
                  <a:pt x="126586" y="233363"/>
                </a:cubicBezTo>
                <a:cubicBezTo>
                  <a:pt x="126586" y="235527"/>
                  <a:pt x="124515" y="237692"/>
                  <a:pt x="122030" y="237692"/>
                </a:cubicBezTo>
                <a:cubicBezTo>
                  <a:pt x="119546" y="237692"/>
                  <a:pt x="117475" y="235527"/>
                  <a:pt x="117475" y="233363"/>
                </a:cubicBezTo>
                <a:cubicBezTo>
                  <a:pt x="117475" y="230765"/>
                  <a:pt x="119546" y="228600"/>
                  <a:pt x="122030" y="228600"/>
                </a:cubicBezTo>
                <a:close/>
                <a:moveTo>
                  <a:pt x="99579" y="228600"/>
                </a:moveTo>
                <a:cubicBezTo>
                  <a:pt x="102177" y="228600"/>
                  <a:pt x="104342" y="230765"/>
                  <a:pt x="104342" y="233363"/>
                </a:cubicBezTo>
                <a:cubicBezTo>
                  <a:pt x="104342" y="235527"/>
                  <a:pt x="102177" y="237692"/>
                  <a:pt x="99579" y="237692"/>
                </a:cubicBezTo>
                <a:cubicBezTo>
                  <a:pt x="97415" y="237692"/>
                  <a:pt x="95250" y="235527"/>
                  <a:pt x="95250" y="233363"/>
                </a:cubicBezTo>
                <a:cubicBezTo>
                  <a:pt x="95250" y="230765"/>
                  <a:pt x="97415" y="228600"/>
                  <a:pt x="99579" y="228600"/>
                </a:cubicBezTo>
                <a:close/>
                <a:moveTo>
                  <a:pt x="77580" y="228600"/>
                </a:moveTo>
                <a:cubicBezTo>
                  <a:pt x="80065" y="228600"/>
                  <a:pt x="82136" y="230765"/>
                  <a:pt x="82136" y="233363"/>
                </a:cubicBezTo>
                <a:cubicBezTo>
                  <a:pt x="82136" y="235527"/>
                  <a:pt x="80065" y="237692"/>
                  <a:pt x="77580" y="237692"/>
                </a:cubicBezTo>
                <a:cubicBezTo>
                  <a:pt x="75096" y="237692"/>
                  <a:pt x="73025" y="235527"/>
                  <a:pt x="73025" y="233363"/>
                </a:cubicBezTo>
                <a:cubicBezTo>
                  <a:pt x="73025" y="230765"/>
                  <a:pt x="75096" y="228600"/>
                  <a:pt x="77580" y="228600"/>
                </a:cubicBezTo>
                <a:close/>
                <a:moveTo>
                  <a:pt x="53974" y="228600"/>
                </a:moveTo>
                <a:cubicBezTo>
                  <a:pt x="56139" y="228600"/>
                  <a:pt x="58304" y="230765"/>
                  <a:pt x="58304" y="233363"/>
                </a:cubicBezTo>
                <a:cubicBezTo>
                  <a:pt x="58304" y="235527"/>
                  <a:pt x="56139" y="237692"/>
                  <a:pt x="53974" y="237692"/>
                </a:cubicBezTo>
                <a:cubicBezTo>
                  <a:pt x="51377" y="237692"/>
                  <a:pt x="49212" y="235527"/>
                  <a:pt x="49212" y="233363"/>
                </a:cubicBezTo>
                <a:cubicBezTo>
                  <a:pt x="49212" y="230765"/>
                  <a:pt x="51377" y="228600"/>
                  <a:pt x="53974" y="228600"/>
                </a:cubicBezTo>
                <a:close/>
                <a:moveTo>
                  <a:pt x="31749" y="228600"/>
                </a:moveTo>
                <a:cubicBezTo>
                  <a:pt x="34347" y="228600"/>
                  <a:pt x="36079" y="230765"/>
                  <a:pt x="36079" y="233363"/>
                </a:cubicBezTo>
                <a:cubicBezTo>
                  <a:pt x="36079" y="235527"/>
                  <a:pt x="34347" y="237692"/>
                  <a:pt x="31749" y="237692"/>
                </a:cubicBezTo>
                <a:cubicBezTo>
                  <a:pt x="29152" y="237692"/>
                  <a:pt x="26987" y="235527"/>
                  <a:pt x="26987" y="233363"/>
                </a:cubicBezTo>
                <a:cubicBezTo>
                  <a:pt x="26987" y="230765"/>
                  <a:pt x="29152" y="228600"/>
                  <a:pt x="31749" y="228600"/>
                </a:cubicBezTo>
                <a:close/>
                <a:moveTo>
                  <a:pt x="250203" y="209550"/>
                </a:moveTo>
                <a:cubicBezTo>
                  <a:pt x="252688" y="209550"/>
                  <a:pt x="255173" y="211715"/>
                  <a:pt x="255173" y="213879"/>
                </a:cubicBezTo>
                <a:cubicBezTo>
                  <a:pt x="255173" y="216477"/>
                  <a:pt x="252688" y="218642"/>
                  <a:pt x="250203" y="218642"/>
                </a:cubicBezTo>
                <a:cubicBezTo>
                  <a:pt x="248133" y="218642"/>
                  <a:pt x="246062" y="216477"/>
                  <a:pt x="246062" y="213879"/>
                </a:cubicBezTo>
                <a:cubicBezTo>
                  <a:pt x="246062" y="211715"/>
                  <a:pt x="248133" y="209550"/>
                  <a:pt x="250203" y="209550"/>
                </a:cubicBezTo>
                <a:close/>
                <a:moveTo>
                  <a:pt x="226580" y="209550"/>
                </a:moveTo>
                <a:cubicBezTo>
                  <a:pt x="229177" y="209550"/>
                  <a:pt x="231342" y="211715"/>
                  <a:pt x="231342" y="213879"/>
                </a:cubicBezTo>
                <a:cubicBezTo>
                  <a:pt x="231342" y="216477"/>
                  <a:pt x="229177" y="218642"/>
                  <a:pt x="226580" y="218642"/>
                </a:cubicBezTo>
                <a:cubicBezTo>
                  <a:pt x="223982" y="218642"/>
                  <a:pt x="222250" y="216477"/>
                  <a:pt x="222250" y="213879"/>
                </a:cubicBezTo>
                <a:cubicBezTo>
                  <a:pt x="222250" y="211715"/>
                  <a:pt x="223982" y="209550"/>
                  <a:pt x="226580" y="209550"/>
                </a:cubicBezTo>
                <a:close/>
                <a:moveTo>
                  <a:pt x="202993" y="209550"/>
                </a:moveTo>
                <a:cubicBezTo>
                  <a:pt x="205477" y="209550"/>
                  <a:pt x="207548" y="211715"/>
                  <a:pt x="207548" y="213879"/>
                </a:cubicBezTo>
                <a:cubicBezTo>
                  <a:pt x="207548" y="216477"/>
                  <a:pt x="205477" y="218642"/>
                  <a:pt x="202993" y="218642"/>
                </a:cubicBezTo>
                <a:cubicBezTo>
                  <a:pt x="200508" y="218642"/>
                  <a:pt x="198437" y="216477"/>
                  <a:pt x="198437" y="213879"/>
                </a:cubicBezTo>
                <a:cubicBezTo>
                  <a:pt x="198437" y="211715"/>
                  <a:pt x="200508" y="209550"/>
                  <a:pt x="202993" y="209550"/>
                </a:cubicBezTo>
                <a:close/>
                <a:moveTo>
                  <a:pt x="178955" y="209550"/>
                </a:moveTo>
                <a:cubicBezTo>
                  <a:pt x="181552" y="209550"/>
                  <a:pt x="183717" y="211715"/>
                  <a:pt x="183717" y="213879"/>
                </a:cubicBezTo>
                <a:cubicBezTo>
                  <a:pt x="183717" y="216477"/>
                  <a:pt x="181552" y="218642"/>
                  <a:pt x="178955" y="218642"/>
                </a:cubicBezTo>
                <a:cubicBezTo>
                  <a:pt x="176357" y="218642"/>
                  <a:pt x="174625" y="216477"/>
                  <a:pt x="174625" y="213879"/>
                </a:cubicBezTo>
                <a:cubicBezTo>
                  <a:pt x="174625" y="211715"/>
                  <a:pt x="176357" y="209550"/>
                  <a:pt x="178955" y="209550"/>
                </a:cubicBezTo>
                <a:close/>
                <a:moveTo>
                  <a:pt x="155574" y="209550"/>
                </a:moveTo>
                <a:cubicBezTo>
                  <a:pt x="158172" y="209550"/>
                  <a:pt x="159904" y="211715"/>
                  <a:pt x="159904" y="213879"/>
                </a:cubicBezTo>
                <a:cubicBezTo>
                  <a:pt x="159904" y="216477"/>
                  <a:pt x="158172" y="218642"/>
                  <a:pt x="155574" y="218642"/>
                </a:cubicBezTo>
                <a:cubicBezTo>
                  <a:pt x="152977" y="218642"/>
                  <a:pt x="150812" y="216477"/>
                  <a:pt x="150812" y="213879"/>
                </a:cubicBezTo>
                <a:cubicBezTo>
                  <a:pt x="150812" y="211715"/>
                  <a:pt x="152977" y="209550"/>
                  <a:pt x="155574" y="209550"/>
                </a:cubicBezTo>
                <a:close/>
                <a:moveTo>
                  <a:pt x="133349" y="209550"/>
                </a:moveTo>
                <a:cubicBezTo>
                  <a:pt x="135947" y="209550"/>
                  <a:pt x="137679" y="211715"/>
                  <a:pt x="137679" y="213879"/>
                </a:cubicBezTo>
                <a:cubicBezTo>
                  <a:pt x="137679" y="216477"/>
                  <a:pt x="135947" y="218642"/>
                  <a:pt x="133349" y="218642"/>
                </a:cubicBezTo>
                <a:cubicBezTo>
                  <a:pt x="130752" y="218642"/>
                  <a:pt x="128587" y="216477"/>
                  <a:pt x="128587" y="213879"/>
                </a:cubicBezTo>
                <a:cubicBezTo>
                  <a:pt x="128587" y="211715"/>
                  <a:pt x="130752" y="209550"/>
                  <a:pt x="133349" y="209550"/>
                </a:cubicBezTo>
                <a:close/>
                <a:moveTo>
                  <a:pt x="107742" y="209550"/>
                </a:moveTo>
                <a:cubicBezTo>
                  <a:pt x="110227" y="209550"/>
                  <a:pt x="112298" y="211715"/>
                  <a:pt x="112298" y="213879"/>
                </a:cubicBezTo>
                <a:cubicBezTo>
                  <a:pt x="112298" y="216477"/>
                  <a:pt x="110227" y="218642"/>
                  <a:pt x="107742" y="218642"/>
                </a:cubicBezTo>
                <a:cubicBezTo>
                  <a:pt x="105258" y="218642"/>
                  <a:pt x="103187" y="216477"/>
                  <a:pt x="103187" y="213879"/>
                </a:cubicBezTo>
                <a:cubicBezTo>
                  <a:pt x="103187" y="211715"/>
                  <a:pt x="105258" y="209550"/>
                  <a:pt x="107742" y="209550"/>
                </a:cubicBezTo>
                <a:close/>
                <a:moveTo>
                  <a:pt x="86879" y="209550"/>
                </a:moveTo>
                <a:cubicBezTo>
                  <a:pt x="89477" y="209550"/>
                  <a:pt x="91642" y="211715"/>
                  <a:pt x="91642" y="213879"/>
                </a:cubicBezTo>
                <a:cubicBezTo>
                  <a:pt x="91642" y="216477"/>
                  <a:pt x="89477" y="218642"/>
                  <a:pt x="86879" y="218642"/>
                </a:cubicBezTo>
                <a:cubicBezTo>
                  <a:pt x="84715" y="218642"/>
                  <a:pt x="82550" y="216477"/>
                  <a:pt x="82550" y="213879"/>
                </a:cubicBezTo>
                <a:cubicBezTo>
                  <a:pt x="82550" y="211715"/>
                  <a:pt x="84715" y="209550"/>
                  <a:pt x="86879" y="209550"/>
                </a:cubicBezTo>
                <a:close/>
                <a:moveTo>
                  <a:pt x="63066" y="209550"/>
                </a:moveTo>
                <a:cubicBezTo>
                  <a:pt x="65664" y="209550"/>
                  <a:pt x="67829" y="211715"/>
                  <a:pt x="67829" y="213879"/>
                </a:cubicBezTo>
                <a:cubicBezTo>
                  <a:pt x="67829" y="216477"/>
                  <a:pt x="65664" y="218642"/>
                  <a:pt x="63066" y="218642"/>
                </a:cubicBezTo>
                <a:cubicBezTo>
                  <a:pt x="60902" y="218642"/>
                  <a:pt x="58737" y="216477"/>
                  <a:pt x="58737" y="213879"/>
                </a:cubicBezTo>
                <a:cubicBezTo>
                  <a:pt x="58737" y="211715"/>
                  <a:pt x="60902" y="209550"/>
                  <a:pt x="63066" y="209550"/>
                </a:cubicBezTo>
                <a:close/>
                <a:moveTo>
                  <a:pt x="39480" y="209550"/>
                </a:moveTo>
                <a:cubicBezTo>
                  <a:pt x="41965" y="209550"/>
                  <a:pt x="44036" y="211715"/>
                  <a:pt x="44036" y="213879"/>
                </a:cubicBezTo>
                <a:cubicBezTo>
                  <a:pt x="44036" y="216477"/>
                  <a:pt x="41965" y="218642"/>
                  <a:pt x="39480" y="218642"/>
                </a:cubicBezTo>
                <a:cubicBezTo>
                  <a:pt x="36996" y="218642"/>
                  <a:pt x="34925" y="216477"/>
                  <a:pt x="34925" y="213879"/>
                </a:cubicBezTo>
                <a:cubicBezTo>
                  <a:pt x="34925" y="211715"/>
                  <a:pt x="36996" y="209550"/>
                  <a:pt x="39480" y="209550"/>
                </a:cubicBezTo>
                <a:close/>
                <a:moveTo>
                  <a:pt x="245856" y="193675"/>
                </a:moveTo>
                <a:cubicBezTo>
                  <a:pt x="248340" y="193675"/>
                  <a:pt x="250411" y="195840"/>
                  <a:pt x="250411" y="198004"/>
                </a:cubicBezTo>
                <a:cubicBezTo>
                  <a:pt x="250411" y="200602"/>
                  <a:pt x="248340" y="202767"/>
                  <a:pt x="245856" y="202767"/>
                </a:cubicBezTo>
                <a:cubicBezTo>
                  <a:pt x="243785" y="202767"/>
                  <a:pt x="241300" y="200602"/>
                  <a:pt x="241300" y="198004"/>
                </a:cubicBezTo>
                <a:cubicBezTo>
                  <a:pt x="241300" y="195840"/>
                  <a:pt x="243785" y="193675"/>
                  <a:pt x="245856" y="193675"/>
                </a:cubicBezTo>
                <a:close/>
                <a:moveTo>
                  <a:pt x="223838" y="193675"/>
                </a:moveTo>
                <a:cubicBezTo>
                  <a:pt x="226435" y="193675"/>
                  <a:pt x="228167" y="195840"/>
                  <a:pt x="228167" y="198004"/>
                </a:cubicBezTo>
                <a:cubicBezTo>
                  <a:pt x="228167" y="200602"/>
                  <a:pt x="226435" y="202767"/>
                  <a:pt x="223838" y="202767"/>
                </a:cubicBezTo>
                <a:cubicBezTo>
                  <a:pt x="221240" y="202767"/>
                  <a:pt x="219075" y="200602"/>
                  <a:pt x="219075" y="198004"/>
                </a:cubicBezTo>
                <a:cubicBezTo>
                  <a:pt x="219075" y="195840"/>
                  <a:pt x="221240" y="193675"/>
                  <a:pt x="223838" y="193675"/>
                </a:cubicBezTo>
                <a:close/>
                <a:moveTo>
                  <a:pt x="201613" y="193675"/>
                </a:moveTo>
                <a:cubicBezTo>
                  <a:pt x="203777" y="193675"/>
                  <a:pt x="205942" y="195840"/>
                  <a:pt x="205942" y="198004"/>
                </a:cubicBezTo>
                <a:cubicBezTo>
                  <a:pt x="205942" y="200602"/>
                  <a:pt x="203777" y="202767"/>
                  <a:pt x="201613" y="202767"/>
                </a:cubicBezTo>
                <a:cubicBezTo>
                  <a:pt x="199015" y="202767"/>
                  <a:pt x="196850" y="200602"/>
                  <a:pt x="196850" y="198004"/>
                </a:cubicBezTo>
                <a:cubicBezTo>
                  <a:pt x="196850" y="195840"/>
                  <a:pt x="199015" y="193675"/>
                  <a:pt x="201613" y="193675"/>
                </a:cubicBezTo>
                <a:close/>
                <a:moveTo>
                  <a:pt x="177800" y="193675"/>
                </a:moveTo>
                <a:cubicBezTo>
                  <a:pt x="180397" y="193675"/>
                  <a:pt x="182129" y="195840"/>
                  <a:pt x="182129" y="198004"/>
                </a:cubicBezTo>
                <a:cubicBezTo>
                  <a:pt x="182129" y="200602"/>
                  <a:pt x="180397" y="202767"/>
                  <a:pt x="177800" y="202767"/>
                </a:cubicBezTo>
                <a:cubicBezTo>
                  <a:pt x="175202" y="202767"/>
                  <a:pt x="173037" y="200602"/>
                  <a:pt x="173037" y="198004"/>
                </a:cubicBezTo>
                <a:cubicBezTo>
                  <a:pt x="173037" y="195840"/>
                  <a:pt x="175202" y="193675"/>
                  <a:pt x="177800" y="193675"/>
                </a:cubicBezTo>
                <a:close/>
                <a:moveTo>
                  <a:pt x="155574" y="193675"/>
                </a:moveTo>
                <a:cubicBezTo>
                  <a:pt x="157739" y="193675"/>
                  <a:pt x="159904" y="195840"/>
                  <a:pt x="159904" y="198004"/>
                </a:cubicBezTo>
                <a:cubicBezTo>
                  <a:pt x="159904" y="200602"/>
                  <a:pt x="157739" y="202767"/>
                  <a:pt x="155574" y="202767"/>
                </a:cubicBezTo>
                <a:cubicBezTo>
                  <a:pt x="152977" y="202767"/>
                  <a:pt x="150812" y="200602"/>
                  <a:pt x="150812" y="198004"/>
                </a:cubicBezTo>
                <a:cubicBezTo>
                  <a:pt x="150812" y="195840"/>
                  <a:pt x="152977" y="193675"/>
                  <a:pt x="155574" y="193675"/>
                </a:cubicBezTo>
                <a:close/>
                <a:moveTo>
                  <a:pt x="134730" y="193675"/>
                </a:moveTo>
                <a:cubicBezTo>
                  <a:pt x="137215" y="193675"/>
                  <a:pt x="139286" y="195840"/>
                  <a:pt x="139286" y="198004"/>
                </a:cubicBezTo>
                <a:cubicBezTo>
                  <a:pt x="139286" y="200602"/>
                  <a:pt x="137215" y="202767"/>
                  <a:pt x="134730" y="202767"/>
                </a:cubicBezTo>
                <a:cubicBezTo>
                  <a:pt x="132246" y="202767"/>
                  <a:pt x="130175" y="200602"/>
                  <a:pt x="130175" y="198004"/>
                </a:cubicBezTo>
                <a:cubicBezTo>
                  <a:pt x="130175" y="195840"/>
                  <a:pt x="132246" y="193675"/>
                  <a:pt x="134730" y="193675"/>
                </a:cubicBezTo>
                <a:close/>
                <a:moveTo>
                  <a:pt x="111124" y="193675"/>
                </a:moveTo>
                <a:cubicBezTo>
                  <a:pt x="113722" y="193675"/>
                  <a:pt x="115454" y="195840"/>
                  <a:pt x="115454" y="198004"/>
                </a:cubicBezTo>
                <a:cubicBezTo>
                  <a:pt x="115454" y="200602"/>
                  <a:pt x="113722" y="202767"/>
                  <a:pt x="111124" y="202767"/>
                </a:cubicBezTo>
                <a:cubicBezTo>
                  <a:pt x="108527" y="202767"/>
                  <a:pt x="106362" y="200602"/>
                  <a:pt x="106362" y="198004"/>
                </a:cubicBezTo>
                <a:cubicBezTo>
                  <a:pt x="106362" y="195840"/>
                  <a:pt x="108527" y="193675"/>
                  <a:pt x="111124" y="193675"/>
                </a:cubicBezTo>
                <a:close/>
                <a:moveTo>
                  <a:pt x="88692" y="193675"/>
                </a:moveTo>
                <a:cubicBezTo>
                  <a:pt x="91177" y="193675"/>
                  <a:pt x="93248" y="195840"/>
                  <a:pt x="93248" y="198004"/>
                </a:cubicBezTo>
                <a:cubicBezTo>
                  <a:pt x="93248" y="200602"/>
                  <a:pt x="91177" y="202767"/>
                  <a:pt x="88692" y="202767"/>
                </a:cubicBezTo>
                <a:cubicBezTo>
                  <a:pt x="86208" y="202767"/>
                  <a:pt x="84137" y="200602"/>
                  <a:pt x="84137" y="198004"/>
                </a:cubicBezTo>
                <a:cubicBezTo>
                  <a:pt x="84137" y="195840"/>
                  <a:pt x="86208" y="193675"/>
                  <a:pt x="88692" y="193675"/>
                </a:cubicBezTo>
                <a:close/>
                <a:moveTo>
                  <a:pt x="66674" y="193675"/>
                </a:moveTo>
                <a:cubicBezTo>
                  <a:pt x="68839" y="193675"/>
                  <a:pt x="71004" y="195840"/>
                  <a:pt x="71004" y="198004"/>
                </a:cubicBezTo>
                <a:cubicBezTo>
                  <a:pt x="71004" y="200602"/>
                  <a:pt x="68839" y="202767"/>
                  <a:pt x="66674" y="202767"/>
                </a:cubicBezTo>
                <a:cubicBezTo>
                  <a:pt x="63644" y="202767"/>
                  <a:pt x="61912" y="200602"/>
                  <a:pt x="61912" y="198004"/>
                </a:cubicBezTo>
                <a:cubicBezTo>
                  <a:pt x="61912" y="195840"/>
                  <a:pt x="63644" y="193675"/>
                  <a:pt x="66674" y="193675"/>
                </a:cubicBezTo>
                <a:close/>
                <a:moveTo>
                  <a:pt x="44016" y="193675"/>
                </a:moveTo>
                <a:cubicBezTo>
                  <a:pt x="46614" y="193675"/>
                  <a:pt x="48779" y="195840"/>
                  <a:pt x="48779" y="198004"/>
                </a:cubicBezTo>
                <a:cubicBezTo>
                  <a:pt x="48779" y="200602"/>
                  <a:pt x="46614" y="202767"/>
                  <a:pt x="44016" y="202767"/>
                </a:cubicBezTo>
                <a:cubicBezTo>
                  <a:pt x="41419" y="202767"/>
                  <a:pt x="39687" y="200602"/>
                  <a:pt x="39687" y="198004"/>
                </a:cubicBezTo>
                <a:cubicBezTo>
                  <a:pt x="39687" y="195840"/>
                  <a:pt x="41419" y="193675"/>
                  <a:pt x="44016" y="193675"/>
                </a:cubicBezTo>
                <a:close/>
                <a:moveTo>
                  <a:pt x="30949" y="183712"/>
                </a:moveTo>
                <a:lnTo>
                  <a:pt x="10729" y="244949"/>
                </a:lnTo>
                <a:lnTo>
                  <a:pt x="279370" y="244949"/>
                </a:lnTo>
                <a:lnTo>
                  <a:pt x="259150" y="183712"/>
                </a:lnTo>
                <a:lnTo>
                  <a:pt x="30949" y="183712"/>
                </a:lnTo>
                <a:close/>
                <a:moveTo>
                  <a:pt x="113634" y="146050"/>
                </a:moveTo>
                <a:lnTo>
                  <a:pt x="155421" y="146050"/>
                </a:lnTo>
                <a:cubicBezTo>
                  <a:pt x="157879" y="146050"/>
                  <a:pt x="159927" y="147782"/>
                  <a:pt x="159927" y="150379"/>
                </a:cubicBezTo>
                <a:cubicBezTo>
                  <a:pt x="159927" y="152977"/>
                  <a:pt x="157879" y="155142"/>
                  <a:pt x="155421" y="155142"/>
                </a:cubicBezTo>
                <a:lnTo>
                  <a:pt x="113634" y="155142"/>
                </a:lnTo>
                <a:cubicBezTo>
                  <a:pt x="111176" y="155142"/>
                  <a:pt x="109537" y="152977"/>
                  <a:pt x="109537" y="150379"/>
                </a:cubicBezTo>
                <a:cubicBezTo>
                  <a:pt x="109537" y="147782"/>
                  <a:pt x="111176" y="146050"/>
                  <a:pt x="113634" y="146050"/>
                </a:cubicBezTo>
                <a:close/>
                <a:moveTo>
                  <a:pt x="56433" y="146050"/>
                </a:moveTo>
                <a:lnTo>
                  <a:pt x="89211" y="146050"/>
                </a:lnTo>
                <a:cubicBezTo>
                  <a:pt x="91639" y="146050"/>
                  <a:pt x="93257" y="147782"/>
                  <a:pt x="93257" y="150379"/>
                </a:cubicBezTo>
                <a:cubicBezTo>
                  <a:pt x="93257" y="152977"/>
                  <a:pt x="91639" y="155142"/>
                  <a:pt x="89211" y="155142"/>
                </a:cubicBezTo>
                <a:lnTo>
                  <a:pt x="56433" y="155142"/>
                </a:lnTo>
                <a:cubicBezTo>
                  <a:pt x="54410" y="155142"/>
                  <a:pt x="52387" y="152977"/>
                  <a:pt x="52387" y="150379"/>
                </a:cubicBezTo>
                <a:cubicBezTo>
                  <a:pt x="52387" y="147782"/>
                  <a:pt x="54410" y="146050"/>
                  <a:pt x="56433" y="146050"/>
                </a:cubicBezTo>
                <a:close/>
                <a:moveTo>
                  <a:pt x="198223" y="117475"/>
                </a:moveTo>
                <a:lnTo>
                  <a:pt x="228401" y="117475"/>
                </a:lnTo>
                <a:cubicBezTo>
                  <a:pt x="230882" y="117475"/>
                  <a:pt x="232949" y="119207"/>
                  <a:pt x="232949" y="121804"/>
                </a:cubicBezTo>
                <a:cubicBezTo>
                  <a:pt x="232949" y="124402"/>
                  <a:pt x="230882" y="126567"/>
                  <a:pt x="228401" y="126567"/>
                </a:cubicBezTo>
                <a:lnTo>
                  <a:pt x="198223" y="126567"/>
                </a:lnTo>
                <a:cubicBezTo>
                  <a:pt x="195742" y="126567"/>
                  <a:pt x="193675" y="124402"/>
                  <a:pt x="193675" y="121804"/>
                </a:cubicBezTo>
                <a:cubicBezTo>
                  <a:pt x="193675" y="119207"/>
                  <a:pt x="195742" y="117475"/>
                  <a:pt x="198223" y="117475"/>
                </a:cubicBezTo>
                <a:close/>
                <a:moveTo>
                  <a:pt x="148975" y="117475"/>
                </a:moveTo>
                <a:lnTo>
                  <a:pt x="176052" y="117475"/>
                </a:lnTo>
                <a:cubicBezTo>
                  <a:pt x="178514" y="117475"/>
                  <a:pt x="180565" y="119207"/>
                  <a:pt x="180565" y="121804"/>
                </a:cubicBezTo>
                <a:cubicBezTo>
                  <a:pt x="180565" y="124402"/>
                  <a:pt x="178514" y="126567"/>
                  <a:pt x="176052" y="126567"/>
                </a:cubicBezTo>
                <a:lnTo>
                  <a:pt x="148975" y="126567"/>
                </a:lnTo>
                <a:cubicBezTo>
                  <a:pt x="146513" y="126567"/>
                  <a:pt x="144462" y="124402"/>
                  <a:pt x="144462" y="121804"/>
                </a:cubicBezTo>
                <a:cubicBezTo>
                  <a:pt x="144462" y="119207"/>
                  <a:pt x="146513" y="117475"/>
                  <a:pt x="148975" y="117475"/>
                </a:cubicBezTo>
                <a:close/>
                <a:moveTo>
                  <a:pt x="77607" y="117475"/>
                </a:moveTo>
                <a:lnTo>
                  <a:pt x="127180" y="117475"/>
                </a:lnTo>
                <a:cubicBezTo>
                  <a:pt x="129679" y="117475"/>
                  <a:pt x="131345" y="119207"/>
                  <a:pt x="131345" y="121804"/>
                </a:cubicBezTo>
                <a:cubicBezTo>
                  <a:pt x="131345" y="124402"/>
                  <a:pt x="129679" y="126567"/>
                  <a:pt x="127180" y="126567"/>
                </a:cubicBezTo>
                <a:lnTo>
                  <a:pt x="77607" y="126567"/>
                </a:lnTo>
                <a:cubicBezTo>
                  <a:pt x="75108" y="126567"/>
                  <a:pt x="73025" y="124402"/>
                  <a:pt x="73025" y="121804"/>
                </a:cubicBezTo>
                <a:cubicBezTo>
                  <a:pt x="73025" y="119207"/>
                  <a:pt x="75108" y="117475"/>
                  <a:pt x="77607" y="117475"/>
                </a:cubicBezTo>
                <a:close/>
                <a:moveTo>
                  <a:pt x="56356" y="117475"/>
                </a:moveTo>
                <a:lnTo>
                  <a:pt x="57149" y="117475"/>
                </a:lnTo>
                <a:cubicBezTo>
                  <a:pt x="59531" y="117475"/>
                  <a:pt x="61515" y="119207"/>
                  <a:pt x="61515" y="121804"/>
                </a:cubicBezTo>
                <a:cubicBezTo>
                  <a:pt x="61515" y="124402"/>
                  <a:pt x="59531" y="126567"/>
                  <a:pt x="57149" y="126567"/>
                </a:cubicBezTo>
                <a:lnTo>
                  <a:pt x="56356" y="126567"/>
                </a:lnTo>
                <a:cubicBezTo>
                  <a:pt x="54371" y="126567"/>
                  <a:pt x="52387" y="124402"/>
                  <a:pt x="52387" y="121804"/>
                </a:cubicBezTo>
                <a:cubicBezTo>
                  <a:pt x="52387" y="119207"/>
                  <a:pt x="54371" y="117475"/>
                  <a:pt x="56356" y="117475"/>
                </a:cubicBezTo>
                <a:close/>
                <a:moveTo>
                  <a:pt x="175998" y="87313"/>
                </a:moveTo>
                <a:lnTo>
                  <a:pt x="206590" y="87313"/>
                </a:lnTo>
                <a:cubicBezTo>
                  <a:pt x="208657" y="87313"/>
                  <a:pt x="210724" y="89384"/>
                  <a:pt x="210724" y="91868"/>
                </a:cubicBezTo>
                <a:cubicBezTo>
                  <a:pt x="210724" y="94353"/>
                  <a:pt x="208657" y="96424"/>
                  <a:pt x="206590" y="96424"/>
                </a:cubicBezTo>
                <a:lnTo>
                  <a:pt x="175998" y="96424"/>
                </a:lnTo>
                <a:cubicBezTo>
                  <a:pt x="173517" y="96424"/>
                  <a:pt x="171450" y="94353"/>
                  <a:pt x="171450" y="91868"/>
                </a:cubicBezTo>
                <a:cubicBezTo>
                  <a:pt x="171450" y="89384"/>
                  <a:pt x="173517" y="87313"/>
                  <a:pt x="175998" y="87313"/>
                </a:cubicBezTo>
                <a:close/>
                <a:moveTo>
                  <a:pt x="116936" y="87313"/>
                </a:moveTo>
                <a:lnTo>
                  <a:pt x="154104" y="87313"/>
                </a:lnTo>
                <a:cubicBezTo>
                  <a:pt x="156638" y="87313"/>
                  <a:pt x="158328" y="89384"/>
                  <a:pt x="158328" y="91868"/>
                </a:cubicBezTo>
                <a:cubicBezTo>
                  <a:pt x="158328" y="94353"/>
                  <a:pt x="156638" y="96424"/>
                  <a:pt x="154104" y="96424"/>
                </a:cubicBezTo>
                <a:lnTo>
                  <a:pt x="116936" y="96424"/>
                </a:lnTo>
                <a:cubicBezTo>
                  <a:pt x="114401" y="96424"/>
                  <a:pt x="112712" y="94353"/>
                  <a:pt x="112712" y="91868"/>
                </a:cubicBezTo>
                <a:cubicBezTo>
                  <a:pt x="112712" y="89384"/>
                  <a:pt x="114401" y="87313"/>
                  <a:pt x="116936" y="87313"/>
                </a:cubicBezTo>
                <a:close/>
                <a:moveTo>
                  <a:pt x="56492" y="87313"/>
                </a:moveTo>
                <a:lnTo>
                  <a:pt x="95085" y="87313"/>
                </a:lnTo>
                <a:cubicBezTo>
                  <a:pt x="97549" y="87313"/>
                  <a:pt x="99601" y="89384"/>
                  <a:pt x="99601" y="91868"/>
                </a:cubicBezTo>
                <a:cubicBezTo>
                  <a:pt x="99601" y="94353"/>
                  <a:pt x="97549" y="96424"/>
                  <a:pt x="95085" y="96424"/>
                </a:cubicBezTo>
                <a:lnTo>
                  <a:pt x="56492" y="96424"/>
                </a:lnTo>
                <a:cubicBezTo>
                  <a:pt x="54440" y="96424"/>
                  <a:pt x="52387" y="94353"/>
                  <a:pt x="52387" y="91868"/>
                </a:cubicBezTo>
                <a:cubicBezTo>
                  <a:pt x="52387" y="89384"/>
                  <a:pt x="54440" y="87313"/>
                  <a:pt x="56492" y="87313"/>
                </a:cubicBezTo>
                <a:close/>
                <a:moveTo>
                  <a:pt x="211032" y="58738"/>
                </a:moveTo>
                <a:lnTo>
                  <a:pt x="233045" y="58738"/>
                </a:lnTo>
                <a:cubicBezTo>
                  <a:pt x="235585" y="58738"/>
                  <a:pt x="237702" y="60809"/>
                  <a:pt x="237702" y="63293"/>
                </a:cubicBezTo>
                <a:cubicBezTo>
                  <a:pt x="237702" y="65778"/>
                  <a:pt x="235585" y="67849"/>
                  <a:pt x="233045" y="67849"/>
                </a:cubicBezTo>
                <a:lnTo>
                  <a:pt x="211032" y="67849"/>
                </a:lnTo>
                <a:cubicBezTo>
                  <a:pt x="208492" y="67849"/>
                  <a:pt x="206375" y="65778"/>
                  <a:pt x="206375" y="63293"/>
                </a:cubicBezTo>
                <a:cubicBezTo>
                  <a:pt x="206375" y="60809"/>
                  <a:pt x="208492" y="58738"/>
                  <a:pt x="211032" y="58738"/>
                </a:cubicBezTo>
                <a:close/>
                <a:moveTo>
                  <a:pt x="149042" y="58738"/>
                </a:moveTo>
                <a:lnTo>
                  <a:pt x="190265" y="58738"/>
                </a:lnTo>
                <a:cubicBezTo>
                  <a:pt x="192764" y="58738"/>
                  <a:pt x="194846" y="60809"/>
                  <a:pt x="194846" y="63293"/>
                </a:cubicBezTo>
                <a:cubicBezTo>
                  <a:pt x="194846" y="65778"/>
                  <a:pt x="192764" y="67849"/>
                  <a:pt x="190265" y="67849"/>
                </a:cubicBezTo>
                <a:lnTo>
                  <a:pt x="149042" y="67849"/>
                </a:lnTo>
                <a:cubicBezTo>
                  <a:pt x="146544" y="67849"/>
                  <a:pt x="144462" y="65778"/>
                  <a:pt x="144462" y="63293"/>
                </a:cubicBezTo>
                <a:cubicBezTo>
                  <a:pt x="144462" y="60809"/>
                  <a:pt x="146544" y="58738"/>
                  <a:pt x="149042" y="58738"/>
                </a:cubicBezTo>
                <a:close/>
                <a:moveTo>
                  <a:pt x="77673" y="58738"/>
                </a:moveTo>
                <a:lnTo>
                  <a:pt x="126691" y="58738"/>
                </a:lnTo>
                <a:cubicBezTo>
                  <a:pt x="129226" y="58738"/>
                  <a:pt x="131339" y="60809"/>
                  <a:pt x="131339" y="63293"/>
                </a:cubicBezTo>
                <a:cubicBezTo>
                  <a:pt x="131339" y="65778"/>
                  <a:pt x="129226" y="67849"/>
                  <a:pt x="126691" y="67849"/>
                </a:cubicBezTo>
                <a:lnTo>
                  <a:pt x="77673" y="67849"/>
                </a:lnTo>
                <a:cubicBezTo>
                  <a:pt x="75138" y="67849"/>
                  <a:pt x="73025" y="65778"/>
                  <a:pt x="73025" y="63293"/>
                </a:cubicBezTo>
                <a:cubicBezTo>
                  <a:pt x="73025" y="60809"/>
                  <a:pt x="75138" y="58738"/>
                  <a:pt x="77673" y="58738"/>
                </a:cubicBezTo>
                <a:close/>
                <a:moveTo>
                  <a:pt x="56356" y="58738"/>
                </a:moveTo>
                <a:lnTo>
                  <a:pt x="57149" y="58738"/>
                </a:lnTo>
                <a:cubicBezTo>
                  <a:pt x="59531" y="58738"/>
                  <a:pt x="61515" y="60809"/>
                  <a:pt x="61515" y="63293"/>
                </a:cubicBezTo>
                <a:cubicBezTo>
                  <a:pt x="61515" y="65778"/>
                  <a:pt x="59531" y="67849"/>
                  <a:pt x="57149" y="67849"/>
                </a:cubicBezTo>
                <a:lnTo>
                  <a:pt x="56356" y="67849"/>
                </a:lnTo>
                <a:cubicBezTo>
                  <a:pt x="54371" y="67849"/>
                  <a:pt x="52387" y="65778"/>
                  <a:pt x="52387" y="63293"/>
                </a:cubicBezTo>
                <a:cubicBezTo>
                  <a:pt x="52387" y="60809"/>
                  <a:pt x="54371" y="58738"/>
                  <a:pt x="56356" y="58738"/>
                </a:cubicBezTo>
                <a:close/>
                <a:moveTo>
                  <a:pt x="189895" y="28575"/>
                </a:moveTo>
                <a:lnTo>
                  <a:pt x="233136" y="28575"/>
                </a:lnTo>
                <a:cubicBezTo>
                  <a:pt x="235630" y="28575"/>
                  <a:pt x="237709" y="30646"/>
                  <a:pt x="237709" y="33130"/>
                </a:cubicBezTo>
                <a:cubicBezTo>
                  <a:pt x="237709" y="35615"/>
                  <a:pt x="235630" y="37686"/>
                  <a:pt x="233136" y="37686"/>
                </a:cubicBezTo>
                <a:lnTo>
                  <a:pt x="189895" y="37686"/>
                </a:lnTo>
                <a:cubicBezTo>
                  <a:pt x="187400" y="37686"/>
                  <a:pt x="185737" y="35615"/>
                  <a:pt x="185737" y="33130"/>
                </a:cubicBezTo>
                <a:cubicBezTo>
                  <a:pt x="185737" y="30646"/>
                  <a:pt x="187400" y="28575"/>
                  <a:pt x="189895" y="28575"/>
                </a:cubicBezTo>
                <a:close/>
                <a:moveTo>
                  <a:pt x="134665" y="28575"/>
                </a:moveTo>
                <a:lnTo>
                  <a:pt x="168139" y="28575"/>
                </a:lnTo>
                <a:cubicBezTo>
                  <a:pt x="170588" y="28575"/>
                  <a:pt x="172629" y="30646"/>
                  <a:pt x="172629" y="33130"/>
                </a:cubicBezTo>
                <a:cubicBezTo>
                  <a:pt x="172629" y="35615"/>
                  <a:pt x="170588" y="37686"/>
                  <a:pt x="168139" y="37686"/>
                </a:cubicBezTo>
                <a:lnTo>
                  <a:pt x="134665" y="37686"/>
                </a:lnTo>
                <a:cubicBezTo>
                  <a:pt x="132216" y="37686"/>
                  <a:pt x="130175" y="35615"/>
                  <a:pt x="130175" y="33130"/>
                </a:cubicBezTo>
                <a:cubicBezTo>
                  <a:pt x="130175" y="30646"/>
                  <a:pt x="132216" y="28575"/>
                  <a:pt x="134665" y="28575"/>
                </a:cubicBezTo>
                <a:close/>
                <a:moveTo>
                  <a:pt x="77602" y="28575"/>
                </a:moveTo>
                <a:lnTo>
                  <a:pt x="111309" y="28575"/>
                </a:lnTo>
                <a:cubicBezTo>
                  <a:pt x="113806" y="28575"/>
                  <a:pt x="115471" y="30646"/>
                  <a:pt x="115471" y="33130"/>
                </a:cubicBezTo>
                <a:cubicBezTo>
                  <a:pt x="115471" y="35615"/>
                  <a:pt x="113806" y="37686"/>
                  <a:pt x="111309" y="37686"/>
                </a:cubicBezTo>
                <a:lnTo>
                  <a:pt x="77602" y="37686"/>
                </a:lnTo>
                <a:cubicBezTo>
                  <a:pt x="75106" y="37686"/>
                  <a:pt x="73025" y="35615"/>
                  <a:pt x="73025" y="33130"/>
                </a:cubicBezTo>
                <a:cubicBezTo>
                  <a:pt x="73025" y="30646"/>
                  <a:pt x="75106" y="28575"/>
                  <a:pt x="77602" y="28575"/>
                </a:cubicBezTo>
                <a:close/>
                <a:moveTo>
                  <a:pt x="56356" y="28575"/>
                </a:moveTo>
                <a:lnTo>
                  <a:pt x="57149" y="28575"/>
                </a:lnTo>
                <a:cubicBezTo>
                  <a:pt x="59531" y="28575"/>
                  <a:pt x="61515" y="30646"/>
                  <a:pt x="61515" y="33130"/>
                </a:cubicBezTo>
                <a:cubicBezTo>
                  <a:pt x="61515" y="35615"/>
                  <a:pt x="59531" y="37686"/>
                  <a:pt x="57149" y="37686"/>
                </a:cubicBezTo>
                <a:lnTo>
                  <a:pt x="56356" y="37686"/>
                </a:lnTo>
                <a:cubicBezTo>
                  <a:pt x="54371" y="37686"/>
                  <a:pt x="52387" y="35615"/>
                  <a:pt x="52387" y="33130"/>
                </a:cubicBezTo>
                <a:cubicBezTo>
                  <a:pt x="52387" y="30646"/>
                  <a:pt x="54371" y="28575"/>
                  <a:pt x="56356" y="28575"/>
                </a:cubicBezTo>
                <a:close/>
                <a:moveTo>
                  <a:pt x="45392" y="8631"/>
                </a:moveTo>
                <a:cubicBezTo>
                  <a:pt x="38377" y="8631"/>
                  <a:pt x="32187" y="14384"/>
                  <a:pt x="32187" y="21782"/>
                </a:cubicBezTo>
                <a:lnTo>
                  <a:pt x="32187" y="175081"/>
                </a:lnTo>
                <a:lnTo>
                  <a:pt x="257912" y="175081"/>
                </a:lnTo>
                <a:lnTo>
                  <a:pt x="257912" y="21782"/>
                </a:lnTo>
                <a:cubicBezTo>
                  <a:pt x="257912" y="14384"/>
                  <a:pt x="251722" y="8631"/>
                  <a:pt x="244294" y="8631"/>
                </a:cubicBezTo>
                <a:lnTo>
                  <a:pt x="45392" y="8631"/>
                </a:lnTo>
                <a:close/>
                <a:moveTo>
                  <a:pt x="45392" y="0"/>
                </a:moveTo>
                <a:lnTo>
                  <a:pt x="244294" y="0"/>
                </a:lnTo>
                <a:cubicBezTo>
                  <a:pt x="256674" y="0"/>
                  <a:pt x="266578" y="9453"/>
                  <a:pt x="266578" y="21782"/>
                </a:cubicBezTo>
                <a:lnTo>
                  <a:pt x="266578" y="178780"/>
                </a:lnTo>
                <a:lnTo>
                  <a:pt x="289687" y="247826"/>
                </a:lnTo>
                <a:cubicBezTo>
                  <a:pt x="289687" y="248237"/>
                  <a:pt x="290099" y="248648"/>
                  <a:pt x="290099" y="249470"/>
                </a:cubicBezTo>
                <a:lnTo>
                  <a:pt x="290099" y="266732"/>
                </a:lnTo>
                <a:cubicBezTo>
                  <a:pt x="290099" y="278650"/>
                  <a:pt x="280196" y="288514"/>
                  <a:pt x="267816" y="288514"/>
                </a:cubicBezTo>
                <a:lnTo>
                  <a:pt x="21871" y="288514"/>
                </a:lnTo>
                <a:cubicBezTo>
                  <a:pt x="9904" y="288514"/>
                  <a:pt x="0" y="278650"/>
                  <a:pt x="0" y="266732"/>
                </a:cubicBezTo>
                <a:lnTo>
                  <a:pt x="0" y="249470"/>
                </a:lnTo>
                <a:cubicBezTo>
                  <a:pt x="0" y="248648"/>
                  <a:pt x="0" y="248237"/>
                  <a:pt x="0" y="247826"/>
                </a:cubicBezTo>
                <a:lnTo>
                  <a:pt x="23521" y="178780"/>
                </a:lnTo>
                <a:lnTo>
                  <a:pt x="23521" y="21782"/>
                </a:lnTo>
                <a:cubicBezTo>
                  <a:pt x="23521" y="9453"/>
                  <a:pt x="33425" y="0"/>
                  <a:pt x="453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Nunito Sans ExtraLight" pitchFamily="2" charset="77"/>
            </a:endParaRPr>
          </a:p>
        </p:txBody>
      </p:sp>
      <p:sp>
        <p:nvSpPr>
          <p:cNvPr id="29" name="Freeform 1031">
            <a:extLst>
              <a:ext uri="{FF2B5EF4-FFF2-40B4-BE49-F238E27FC236}">
                <a16:creationId xmlns:a16="http://schemas.microsoft.com/office/drawing/2014/main" id="{25532C49-CD33-CC4C-AA28-09A0613C35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5378" y="5487428"/>
            <a:ext cx="912273" cy="917206"/>
          </a:xfrm>
          <a:custGeom>
            <a:avLst/>
            <a:gdLst/>
            <a:ahLst/>
            <a:cxnLst/>
            <a:rect l="0" t="0" r="r" b="b"/>
            <a:pathLst>
              <a:path w="293274" h="294862">
                <a:moveTo>
                  <a:pt x="169581" y="249238"/>
                </a:moveTo>
                <a:lnTo>
                  <a:pt x="222532" y="249238"/>
                </a:lnTo>
                <a:cubicBezTo>
                  <a:pt x="224976" y="249238"/>
                  <a:pt x="226605" y="251309"/>
                  <a:pt x="226605" y="253794"/>
                </a:cubicBezTo>
                <a:cubicBezTo>
                  <a:pt x="226605" y="256278"/>
                  <a:pt x="224976" y="258349"/>
                  <a:pt x="222532" y="258349"/>
                </a:cubicBezTo>
                <a:lnTo>
                  <a:pt x="169581" y="258349"/>
                </a:lnTo>
                <a:cubicBezTo>
                  <a:pt x="167137" y="258349"/>
                  <a:pt x="165100" y="256278"/>
                  <a:pt x="165100" y="253794"/>
                </a:cubicBezTo>
                <a:cubicBezTo>
                  <a:pt x="165100" y="251309"/>
                  <a:pt x="167137" y="249238"/>
                  <a:pt x="169581" y="249238"/>
                </a:cubicBezTo>
                <a:close/>
                <a:moveTo>
                  <a:pt x="84931" y="217941"/>
                </a:moveTo>
                <a:cubicBezTo>
                  <a:pt x="69187" y="224144"/>
                  <a:pt x="55101" y="231588"/>
                  <a:pt x="43501" y="238618"/>
                </a:cubicBezTo>
                <a:cubicBezTo>
                  <a:pt x="66287" y="264673"/>
                  <a:pt x="99017" y="281628"/>
                  <a:pt x="134646" y="284936"/>
                </a:cubicBezTo>
                <a:cubicBezTo>
                  <a:pt x="122218" y="272944"/>
                  <a:pt x="100674" y="248957"/>
                  <a:pt x="84931" y="217941"/>
                </a:cubicBezTo>
                <a:close/>
                <a:moveTo>
                  <a:pt x="169602" y="214313"/>
                </a:moveTo>
                <a:lnTo>
                  <a:pt x="251855" y="214313"/>
                </a:lnTo>
                <a:cubicBezTo>
                  <a:pt x="254720" y="214313"/>
                  <a:pt x="256766" y="216383"/>
                  <a:pt x="256766" y="218868"/>
                </a:cubicBezTo>
                <a:cubicBezTo>
                  <a:pt x="256766" y="221353"/>
                  <a:pt x="254720" y="223424"/>
                  <a:pt x="251855" y="223424"/>
                </a:cubicBezTo>
                <a:lnTo>
                  <a:pt x="169602" y="223424"/>
                </a:lnTo>
                <a:cubicBezTo>
                  <a:pt x="167146" y="223424"/>
                  <a:pt x="165100" y="221353"/>
                  <a:pt x="165100" y="218868"/>
                </a:cubicBezTo>
                <a:cubicBezTo>
                  <a:pt x="165100" y="216383"/>
                  <a:pt x="167146" y="214313"/>
                  <a:pt x="169602" y="214313"/>
                </a:cubicBezTo>
                <a:close/>
                <a:moveTo>
                  <a:pt x="142518" y="205948"/>
                </a:moveTo>
                <a:cubicBezTo>
                  <a:pt x="125118" y="206775"/>
                  <a:pt x="108546" y="210083"/>
                  <a:pt x="93631" y="215460"/>
                </a:cubicBezTo>
                <a:cubicBezTo>
                  <a:pt x="108960" y="245649"/>
                  <a:pt x="130918" y="268808"/>
                  <a:pt x="142518" y="279974"/>
                </a:cubicBezTo>
                <a:lnTo>
                  <a:pt x="142518" y="205948"/>
                </a:lnTo>
                <a:close/>
                <a:moveTo>
                  <a:pt x="169602" y="177800"/>
                </a:moveTo>
                <a:lnTo>
                  <a:pt x="251855" y="177800"/>
                </a:lnTo>
                <a:cubicBezTo>
                  <a:pt x="254720" y="177800"/>
                  <a:pt x="256766" y="179532"/>
                  <a:pt x="256766" y="182129"/>
                </a:cubicBezTo>
                <a:cubicBezTo>
                  <a:pt x="256766" y="184727"/>
                  <a:pt x="254720" y="186892"/>
                  <a:pt x="251855" y="186892"/>
                </a:cubicBezTo>
                <a:lnTo>
                  <a:pt x="169602" y="186892"/>
                </a:lnTo>
                <a:cubicBezTo>
                  <a:pt x="167146" y="186892"/>
                  <a:pt x="165100" y="184727"/>
                  <a:pt x="165100" y="182129"/>
                </a:cubicBezTo>
                <a:cubicBezTo>
                  <a:pt x="165100" y="179532"/>
                  <a:pt x="167146" y="177800"/>
                  <a:pt x="169602" y="177800"/>
                </a:cubicBezTo>
                <a:close/>
                <a:moveTo>
                  <a:pt x="75402" y="151773"/>
                </a:moveTo>
                <a:cubicBezTo>
                  <a:pt x="76231" y="171623"/>
                  <a:pt x="82031" y="190233"/>
                  <a:pt x="89488" y="207189"/>
                </a:cubicBezTo>
                <a:cubicBezTo>
                  <a:pt x="106060" y="201812"/>
                  <a:pt x="123460" y="197677"/>
                  <a:pt x="142518" y="197263"/>
                </a:cubicBezTo>
                <a:lnTo>
                  <a:pt x="142518" y="151773"/>
                </a:lnTo>
                <a:lnTo>
                  <a:pt x="75402" y="151773"/>
                </a:lnTo>
                <a:close/>
                <a:moveTo>
                  <a:pt x="8700" y="151773"/>
                </a:moveTo>
                <a:cubicBezTo>
                  <a:pt x="9943" y="181962"/>
                  <a:pt x="20715" y="209256"/>
                  <a:pt x="37701" y="232002"/>
                </a:cubicBezTo>
                <a:cubicBezTo>
                  <a:pt x="49715" y="224558"/>
                  <a:pt x="64216" y="216287"/>
                  <a:pt x="81202" y="210083"/>
                </a:cubicBezTo>
                <a:cubicBezTo>
                  <a:pt x="72916" y="192301"/>
                  <a:pt x="67116" y="172864"/>
                  <a:pt x="66287" y="151773"/>
                </a:cubicBezTo>
                <a:lnTo>
                  <a:pt x="8700" y="151773"/>
                </a:lnTo>
                <a:close/>
                <a:moveTo>
                  <a:pt x="89488" y="87259"/>
                </a:moveTo>
                <a:cubicBezTo>
                  <a:pt x="82031" y="104628"/>
                  <a:pt x="76231" y="123238"/>
                  <a:pt x="75402" y="142675"/>
                </a:cubicBezTo>
                <a:lnTo>
                  <a:pt x="142518" y="142675"/>
                </a:lnTo>
                <a:lnTo>
                  <a:pt x="142518" y="97598"/>
                </a:lnTo>
                <a:cubicBezTo>
                  <a:pt x="123460" y="96771"/>
                  <a:pt x="106060" y="93049"/>
                  <a:pt x="89488" y="87259"/>
                </a:cubicBezTo>
                <a:close/>
                <a:moveTo>
                  <a:pt x="169602" y="82550"/>
                </a:moveTo>
                <a:lnTo>
                  <a:pt x="251855" y="82550"/>
                </a:lnTo>
                <a:cubicBezTo>
                  <a:pt x="254720" y="82550"/>
                  <a:pt x="256766" y="84641"/>
                  <a:pt x="256766" y="87151"/>
                </a:cubicBezTo>
                <a:lnTo>
                  <a:pt x="256766" y="147381"/>
                </a:lnTo>
                <a:cubicBezTo>
                  <a:pt x="256766" y="149890"/>
                  <a:pt x="254720" y="151981"/>
                  <a:pt x="251855" y="151981"/>
                </a:cubicBezTo>
                <a:lnTo>
                  <a:pt x="169602" y="151981"/>
                </a:lnTo>
                <a:cubicBezTo>
                  <a:pt x="167146" y="151981"/>
                  <a:pt x="165100" y="149890"/>
                  <a:pt x="165100" y="147381"/>
                </a:cubicBezTo>
                <a:cubicBezTo>
                  <a:pt x="165100" y="144871"/>
                  <a:pt x="167146" y="142780"/>
                  <a:pt x="169602" y="142780"/>
                </a:cubicBezTo>
                <a:lnTo>
                  <a:pt x="247763" y="142780"/>
                </a:lnTo>
                <a:lnTo>
                  <a:pt x="247763" y="91752"/>
                </a:lnTo>
                <a:lnTo>
                  <a:pt x="169602" y="91752"/>
                </a:lnTo>
                <a:cubicBezTo>
                  <a:pt x="167146" y="91752"/>
                  <a:pt x="165100" y="89660"/>
                  <a:pt x="165100" y="87151"/>
                </a:cubicBezTo>
                <a:cubicBezTo>
                  <a:pt x="165100" y="84641"/>
                  <a:pt x="167146" y="82550"/>
                  <a:pt x="169602" y="82550"/>
                </a:cubicBezTo>
                <a:close/>
                <a:moveTo>
                  <a:pt x="37701" y="62859"/>
                </a:moveTo>
                <a:cubicBezTo>
                  <a:pt x="20715" y="85191"/>
                  <a:pt x="9943" y="112899"/>
                  <a:pt x="8700" y="142675"/>
                </a:cubicBezTo>
                <a:lnTo>
                  <a:pt x="66287" y="142675"/>
                </a:lnTo>
                <a:cubicBezTo>
                  <a:pt x="67116" y="121584"/>
                  <a:pt x="72916" y="102147"/>
                  <a:pt x="81202" y="84364"/>
                </a:cubicBezTo>
                <a:cubicBezTo>
                  <a:pt x="64216" y="78161"/>
                  <a:pt x="49715" y="70303"/>
                  <a:pt x="37701" y="62859"/>
                </a:cubicBezTo>
                <a:close/>
                <a:moveTo>
                  <a:pt x="261649" y="21034"/>
                </a:moveTo>
                <a:cubicBezTo>
                  <a:pt x="263381" y="19050"/>
                  <a:pt x="266412" y="19050"/>
                  <a:pt x="268143" y="21034"/>
                </a:cubicBezTo>
                <a:cubicBezTo>
                  <a:pt x="269009" y="21828"/>
                  <a:pt x="269442" y="22622"/>
                  <a:pt x="269442" y="23812"/>
                </a:cubicBezTo>
                <a:cubicBezTo>
                  <a:pt x="269442" y="25003"/>
                  <a:pt x="269009" y="26194"/>
                  <a:pt x="268143" y="26987"/>
                </a:cubicBezTo>
                <a:cubicBezTo>
                  <a:pt x="267278" y="27384"/>
                  <a:pt x="265979" y="28178"/>
                  <a:pt x="264680" y="28178"/>
                </a:cubicBezTo>
                <a:cubicBezTo>
                  <a:pt x="263381" y="28178"/>
                  <a:pt x="262515" y="27781"/>
                  <a:pt x="261649" y="26987"/>
                </a:cubicBezTo>
                <a:cubicBezTo>
                  <a:pt x="260783" y="26194"/>
                  <a:pt x="260350" y="25003"/>
                  <a:pt x="260350" y="23812"/>
                </a:cubicBezTo>
                <a:cubicBezTo>
                  <a:pt x="260350" y="22622"/>
                  <a:pt x="260783" y="21828"/>
                  <a:pt x="261649" y="21034"/>
                </a:cubicBezTo>
                <a:close/>
                <a:moveTo>
                  <a:pt x="214024" y="21034"/>
                </a:moveTo>
                <a:cubicBezTo>
                  <a:pt x="215756" y="19050"/>
                  <a:pt x="218787" y="19050"/>
                  <a:pt x="220518" y="21034"/>
                </a:cubicBezTo>
                <a:cubicBezTo>
                  <a:pt x="221384" y="21828"/>
                  <a:pt x="221817" y="22622"/>
                  <a:pt x="221817" y="23812"/>
                </a:cubicBezTo>
                <a:cubicBezTo>
                  <a:pt x="221817" y="25003"/>
                  <a:pt x="221384" y="26194"/>
                  <a:pt x="220518" y="26987"/>
                </a:cubicBezTo>
                <a:cubicBezTo>
                  <a:pt x="219653" y="27781"/>
                  <a:pt x="218354" y="28178"/>
                  <a:pt x="217055" y="28178"/>
                </a:cubicBezTo>
                <a:cubicBezTo>
                  <a:pt x="215756" y="28178"/>
                  <a:pt x="214890" y="27781"/>
                  <a:pt x="214024" y="26987"/>
                </a:cubicBezTo>
                <a:cubicBezTo>
                  <a:pt x="213158" y="26194"/>
                  <a:pt x="212725" y="25003"/>
                  <a:pt x="212725" y="23812"/>
                </a:cubicBezTo>
                <a:cubicBezTo>
                  <a:pt x="212725" y="22622"/>
                  <a:pt x="213158" y="21828"/>
                  <a:pt x="214024" y="21034"/>
                </a:cubicBezTo>
                <a:close/>
                <a:moveTo>
                  <a:pt x="241300" y="20638"/>
                </a:moveTo>
                <a:cubicBezTo>
                  <a:pt x="243897" y="20638"/>
                  <a:pt x="245629" y="22370"/>
                  <a:pt x="245629" y="24967"/>
                </a:cubicBezTo>
                <a:cubicBezTo>
                  <a:pt x="245629" y="27565"/>
                  <a:pt x="243897" y="29730"/>
                  <a:pt x="241300" y="29730"/>
                </a:cubicBezTo>
                <a:cubicBezTo>
                  <a:pt x="238702" y="29730"/>
                  <a:pt x="236537" y="27565"/>
                  <a:pt x="236537" y="24967"/>
                </a:cubicBezTo>
                <a:cubicBezTo>
                  <a:pt x="236537" y="22370"/>
                  <a:pt x="238702" y="20638"/>
                  <a:pt x="241300" y="20638"/>
                </a:cubicBezTo>
                <a:close/>
                <a:moveTo>
                  <a:pt x="142518" y="14474"/>
                </a:moveTo>
                <a:cubicBezTo>
                  <a:pt x="130918" y="25640"/>
                  <a:pt x="108960" y="49212"/>
                  <a:pt x="93631" y="79401"/>
                </a:cubicBezTo>
                <a:cubicBezTo>
                  <a:pt x="108546" y="84778"/>
                  <a:pt x="125118" y="88086"/>
                  <a:pt x="142518" y="88500"/>
                </a:cubicBezTo>
                <a:lnTo>
                  <a:pt x="142518" y="14474"/>
                </a:lnTo>
                <a:close/>
                <a:moveTo>
                  <a:pt x="134646" y="9925"/>
                </a:moveTo>
                <a:cubicBezTo>
                  <a:pt x="99017" y="12820"/>
                  <a:pt x="66287" y="30189"/>
                  <a:pt x="43501" y="55829"/>
                </a:cubicBezTo>
                <a:cubicBezTo>
                  <a:pt x="55101" y="62859"/>
                  <a:pt x="69187" y="70303"/>
                  <a:pt x="84931" y="76507"/>
                </a:cubicBezTo>
                <a:cubicBezTo>
                  <a:pt x="100674" y="45490"/>
                  <a:pt x="122218" y="21504"/>
                  <a:pt x="134646" y="9925"/>
                </a:cubicBezTo>
                <a:close/>
                <a:moveTo>
                  <a:pt x="187841" y="0"/>
                </a:moveTo>
                <a:lnTo>
                  <a:pt x="288726" y="0"/>
                </a:lnTo>
                <a:cubicBezTo>
                  <a:pt x="291206" y="0"/>
                  <a:pt x="293274" y="2068"/>
                  <a:pt x="293274" y="4549"/>
                </a:cubicBezTo>
                <a:lnTo>
                  <a:pt x="293274" y="289899"/>
                </a:lnTo>
                <a:cubicBezTo>
                  <a:pt x="293274" y="292380"/>
                  <a:pt x="291206" y="294862"/>
                  <a:pt x="288726" y="294862"/>
                </a:cubicBezTo>
                <a:lnTo>
                  <a:pt x="187841" y="294862"/>
                </a:lnTo>
                <a:cubicBezTo>
                  <a:pt x="185360" y="294862"/>
                  <a:pt x="182879" y="292380"/>
                  <a:pt x="182879" y="289899"/>
                </a:cubicBezTo>
                <a:cubicBezTo>
                  <a:pt x="182879" y="287831"/>
                  <a:pt x="185360" y="285764"/>
                  <a:pt x="187841" y="285764"/>
                </a:cubicBezTo>
                <a:lnTo>
                  <a:pt x="284178" y="285764"/>
                </a:lnTo>
                <a:lnTo>
                  <a:pt x="284178" y="50453"/>
                </a:lnTo>
                <a:lnTo>
                  <a:pt x="169648" y="50453"/>
                </a:lnTo>
                <a:cubicBezTo>
                  <a:pt x="167168" y="50453"/>
                  <a:pt x="165100" y="48799"/>
                  <a:pt x="165100" y="46317"/>
                </a:cubicBezTo>
                <a:cubicBezTo>
                  <a:pt x="165100" y="43836"/>
                  <a:pt x="167168" y="41355"/>
                  <a:pt x="169648" y="41355"/>
                </a:cubicBezTo>
                <a:lnTo>
                  <a:pt x="284178" y="41355"/>
                </a:lnTo>
                <a:lnTo>
                  <a:pt x="284178" y="9098"/>
                </a:lnTo>
                <a:lnTo>
                  <a:pt x="187841" y="9098"/>
                </a:lnTo>
                <a:cubicBezTo>
                  <a:pt x="185360" y="9098"/>
                  <a:pt x="182879" y="7030"/>
                  <a:pt x="182879" y="4549"/>
                </a:cubicBezTo>
                <a:cubicBezTo>
                  <a:pt x="182879" y="2068"/>
                  <a:pt x="185360" y="0"/>
                  <a:pt x="187841" y="0"/>
                </a:cubicBezTo>
                <a:close/>
                <a:moveTo>
                  <a:pt x="147075" y="0"/>
                </a:moveTo>
                <a:lnTo>
                  <a:pt x="164890" y="0"/>
                </a:lnTo>
                <a:cubicBezTo>
                  <a:pt x="167376" y="0"/>
                  <a:pt x="169448" y="2068"/>
                  <a:pt x="169448" y="4549"/>
                </a:cubicBezTo>
                <a:cubicBezTo>
                  <a:pt x="169448" y="7030"/>
                  <a:pt x="167376" y="9098"/>
                  <a:pt x="164890" y="9098"/>
                </a:cubicBezTo>
                <a:lnTo>
                  <a:pt x="151633" y="9098"/>
                </a:lnTo>
                <a:lnTo>
                  <a:pt x="151633" y="285764"/>
                </a:lnTo>
                <a:lnTo>
                  <a:pt x="164890" y="285764"/>
                </a:lnTo>
                <a:cubicBezTo>
                  <a:pt x="167376" y="285764"/>
                  <a:pt x="169448" y="287831"/>
                  <a:pt x="169448" y="289899"/>
                </a:cubicBezTo>
                <a:cubicBezTo>
                  <a:pt x="169448" y="292380"/>
                  <a:pt x="167376" y="294862"/>
                  <a:pt x="164890" y="294862"/>
                </a:cubicBezTo>
                <a:lnTo>
                  <a:pt x="147075" y="294862"/>
                </a:lnTo>
                <a:cubicBezTo>
                  <a:pt x="65873" y="294862"/>
                  <a:pt x="0" y="228693"/>
                  <a:pt x="0" y="147224"/>
                </a:cubicBezTo>
                <a:cubicBezTo>
                  <a:pt x="0" y="66168"/>
                  <a:pt x="65873" y="0"/>
                  <a:pt x="1470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Nunito Sans ExtraLight" pitchFamily="2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AAE945-8746-8544-B787-928DFA5E94AC}"/>
              </a:ext>
            </a:extLst>
          </p:cNvPr>
          <p:cNvSpPr txBox="1"/>
          <p:nvPr/>
        </p:nvSpPr>
        <p:spPr>
          <a:xfrm>
            <a:off x="6759837" y="2005010"/>
            <a:ext cx="213513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ora" panose="02000503000000020004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5B009C60-2DE2-2D47-8CF7-77E228BE8E2F}"/>
              </a:ext>
            </a:extLst>
          </p:cNvPr>
          <p:cNvSpPr txBox="1">
            <a:spLocks/>
          </p:cNvSpPr>
          <p:nvPr/>
        </p:nvSpPr>
        <p:spPr>
          <a:xfrm>
            <a:off x="6649291" y="2477711"/>
            <a:ext cx="3815917" cy="105253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300"/>
              </a:lnSpc>
            </a:pPr>
            <a:r>
              <a:rPr lang="en-US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1F7B33-68D9-574A-A422-95801248F4FD}"/>
              </a:ext>
            </a:extLst>
          </p:cNvPr>
          <p:cNvSpPr txBox="1"/>
          <p:nvPr/>
        </p:nvSpPr>
        <p:spPr>
          <a:xfrm>
            <a:off x="7096937" y="9524269"/>
            <a:ext cx="213513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ora" panose="02000503000000020004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E771DA8B-7D26-8E43-A1A7-3F9069AE1952}"/>
              </a:ext>
            </a:extLst>
          </p:cNvPr>
          <p:cNvSpPr txBox="1">
            <a:spLocks/>
          </p:cNvSpPr>
          <p:nvPr/>
        </p:nvSpPr>
        <p:spPr>
          <a:xfrm>
            <a:off x="6986391" y="9996970"/>
            <a:ext cx="3815917" cy="105253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300"/>
              </a:lnSpc>
            </a:pPr>
            <a:r>
              <a:rPr lang="en-US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5337CC-6B95-5A4C-BE67-8BCB7367F18C}"/>
              </a:ext>
            </a:extLst>
          </p:cNvPr>
          <p:cNvSpPr txBox="1"/>
          <p:nvPr/>
        </p:nvSpPr>
        <p:spPr>
          <a:xfrm>
            <a:off x="11275037" y="5204233"/>
            <a:ext cx="213513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ora" panose="02000503000000020004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4B5FFF0A-CB23-F54A-962D-70CD5BA4E362}"/>
              </a:ext>
            </a:extLst>
          </p:cNvPr>
          <p:cNvSpPr txBox="1">
            <a:spLocks/>
          </p:cNvSpPr>
          <p:nvPr/>
        </p:nvSpPr>
        <p:spPr>
          <a:xfrm>
            <a:off x="11164491" y="5676934"/>
            <a:ext cx="3815917" cy="105253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300"/>
              </a:lnSpc>
            </a:pPr>
            <a:r>
              <a:rPr lang="en-US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D3407B-C92E-3D45-B10D-2B6B8383D3C9}"/>
              </a:ext>
            </a:extLst>
          </p:cNvPr>
          <p:cNvSpPr txBox="1"/>
          <p:nvPr/>
        </p:nvSpPr>
        <p:spPr>
          <a:xfrm>
            <a:off x="2757766" y="6373041"/>
            <a:ext cx="213513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ora" panose="02000503000000020004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185846C2-33A4-064E-BA29-EAED1195B112}"/>
              </a:ext>
            </a:extLst>
          </p:cNvPr>
          <p:cNvSpPr txBox="1">
            <a:spLocks/>
          </p:cNvSpPr>
          <p:nvPr/>
        </p:nvSpPr>
        <p:spPr>
          <a:xfrm>
            <a:off x="2647220" y="6845742"/>
            <a:ext cx="3815917" cy="105253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300"/>
              </a:lnSpc>
            </a:pPr>
            <a:r>
              <a:rPr lang="en-US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4F3736-8930-904B-8FD7-B748BF235950}"/>
              </a:ext>
            </a:extLst>
          </p:cNvPr>
          <p:cNvSpPr txBox="1"/>
          <p:nvPr/>
        </p:nvSpPr>
        <p:spPr>
          <a:xfrm>
            <a:off x="15923404" y="2416161"/>
            <a:ext cx="70770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800" b="1" dirty="0">
                <a:solidFill>
                  <a:schemeClr val="tx2"/>
                </a:solidFill>
                <a:latin typeface="Lora" panose="02000503000000020004" pitchFamily="2" charset="77"/>
              </a:rPr>
              <a:t>Step Process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C5FF27-AE37-8740-A075-3963E9997048}"/>
              </a:ext>
            </a:extLst>
          </p:cNvPr>
          <p:cNvSpPr txBox="1"/>
          <p:nvPr/>
        </p:nvSpPr>
        <p:spPr>
          <a:xfrm>
            <a:off x="18931727" y="3862711"/>
            <a:ext cx="4068743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r"/>
            <a:r>
              <a:rPr lang="en-US" sz="2400" spc="300" dirty="0">
                <a:latin typeface="Nunito Sans ExtraLight" pitchFamily="2" charset="77"/>
              </a:rPr>
              <a:t>YOUR SUBTITLE HERE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51017F5-ED7C-A145-9255-3E33AC0A79DD}"/>
              </a:ext>
            </a:extLst>
          </p:cNvPr>
          <p:cNvSpPr/>
          <p:nvPr/>
        </p:nvSpPr>
        <p:spPr>
          <a:xfrm>
            <a:off x="19401204" y="2215662"/>
            <a:ext cx="3455621" cy="2004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atin typeface="Nunito Sans ExtraLight" pitchFamily="2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E15C18-E6DA-5840-B8D0-5EEC5D150BED}"/>
              </a:ext>
            </a:extLst>
          </p:cNvPr>
          <p:cNvSpPr txBox="1"/>
          <p:nvPr/>
        </p:nvSpPr>
        <p:spPr>
          <a:xfrm>
            <a:off x="21344247" y="8675978"/>
            <a:ext cx="16562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0" b="1" dirty="0">
                <a:solidFill>
                  <a:schemeClr val="accent5"/>
                </a:solidFill>
                <a:latin typeface="Lora" panose="02000503000000020004" pitchFamily="2" charset="77"/>
              </a:rPr>
              <a:t>75%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B63A6E67-AFBF-3B4E-83DC-04873A7A2BE9}"/>
              </a:ext>
            </a:extLst>
          </p:cNvPr>
          <p:cNvSpPr txBox="1">
            <a:spLocks/>
          </p:cNvSpPr>
          <p:nvPr/>
        </p:nvSpPr>
        <p:spPr>
          <a:xfrm>
            <a:off x="15431513" y="8411326"/>
            <a:ext cx="5653059" cy="158922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goals.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AFE7E505-FA6B-6746-B467-A182EA681A45}"/>
              </a:ext>
            </a:extLst>
          </p:cNvPr>
          <p:cNvSpPr txBox="1">
            <a:spLocks/>
          </p:cNvSpPr>
          <p:nvPr/>
        </p:nvSpPr>
        <p:spPr>
          <a:xfrm>
            <a:off x="15431513" y="10157840"/>
            <a:ext cx="7656786" cy="205088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EED62C-99EA-194E-B841-ED352F286D2D}"/>
              </a:ext>
            </a:extLst>
          </p:cNvPr>
          <p:cNvSpPr txBox="1"/>
          <p:nvPr/>
        </p:nvSpPr>
        <p:spPr>
          <a:xfrm>
            <a:off x="20691911" y="7567505"/>
            <a:ext cx="2271776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ora" panose="02000503000000020004" pitchFamily="2" charset="77"/>
                <a:ea typeface="League Spartan" charset="0"/>
                <a:cs typeface="Poppins" pitchFamily="2" charset="77"/>
              </a:rPr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220984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9627F3-5E29-2448-9558-C31CA757CD29}"/>
              </a:ext>
            </a:extLst>
          </p:cNvPr>
          <p:cNvSpPr/>
          <p:nvPr/>
        </p:nvSpPr>
        <p:spPr>
          <a:xfrm>
            <a:off x="9613564" y="3964208"/>
            <a:ext cx="13098932" cy="1808109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lumMod val="95000"/>
                  <a:alpha val="50000"/>
                </a:schemeClr>
              </a:gs>
              <a:gs pos="100000">
                <a:schemeClr val="bg1">
                  <a:lumMod val="85000"/>
                  <a:alpha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Nunito Sans ExtraLight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86F79A-CDB0-F748-9F9B-7AB78DFB25C2}"/>
              </a:ext>
            </a:extLst>
          </p:cNvPr>
          <p:cNvSpPr/>
          <p:nvPr/>
        </p:nvSpPr>
        <p:spPr>
          <a:xfrm>
            <a:off x="9613564" y="5773409"/>
            <a:ext cx="9121416" cy="1808109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lumMod val="95000"/>
                  <a:alpha val="50000"/>
                </a:schemeClr>
              </a:gs>
              <a:gs pos="100000">
                <a:schemeClr val="bg1">
                  <a:lumMod val="85000"/>
                  <a:alpha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Nunito Sans ExtraLight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9F0A62-5FF7-7B43-9BBA-95A59FB78943}"/>
              </a:ext>
            </a:extLst>
          </p:cNvPr>
          <p:cNvSpPr/>
          <p:nvPr/>
        </p:nvSpPr>
        <p:spPr>
          <a:xfrm>
            <a:off x="9613566" y="7582595"/>
            <a:ext cx="5464769" cy="1808109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lumMod val="95000"/>
                  <a:alpha val="50000"/>
                </a:schemeClr>
              </a:gs>
              <a:gs pos="100000">
                <a:schemeClr val="bg1">
                  <a:lumMod val="85000"/>
                  <a:alpha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Nunito Sans ExtraLight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26FC77-919A-EA4F-AB01-4B0674E6D0C9}"/>
              </a:ext>
            </a:extLst>
          </p:cNvPr>
          <p:cNvSpPr/>
          <p:nvPr/>
        </p:nvSpPr>
        <p:spPr>
          <a:xfrm>
            <a:off x="9613566" y="9353092"/>
            <a:ext cx="2284245" cy="1808109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lumMod val="95000"/>
                  <a:alpha val="50000"/>
                </a:schemeClr>
              </a:gs>
              <a:gs pos="100000">
                <a:schemeClr val="bg1">
                  <a:lumMod val="85000"/>
                  <a:alpha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Nunito Sans ExtraLight" pitchFamily="2" charset="77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75228AF-35EE-4A43-86EA-5D5FA765A85E}"/>
              </a:ext>
            </a:extLst>
          </p:cNvPr>
          <p:cNvGrpSpPr/>
          <p:nvPr/>
        </p:nvGrpSpPr>
        <p:grpSpPr>
          <a:xfrm>
            <a:off x="9443884" y="10989547"/>
            <a:ext cx="13268612" cy="343313"/>
            <a:chOff x="3649517" y="6019293"/>
            <a:chExt cx="6636034" cy="17170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198D3AA-1C13-1F41-B848-B4CF4E0ACEF1}"/>
                </a:ext>
              </a:extLst>
            </p:cNvPr>
            <p:cNvCxnSpPr/>
            <p:nvPr/>
          </p:nvCxnSpPr>
          <p:spPr>
            <a:xfrm>
              <a:off x="3805238" y="6105143"/>
              <a:ext cx="6480313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9785002-F1A7-9448-AA33-1AA08DFD441F}"/>
                </a:ext>
              </a:extLst>
            </p:cNvPr>
            <p:cNvGrpSpPr/>
            <p:nvPr/>
          </p:nvGrpSpPr>
          <p:grpSpPr>
            <a:xfrm>
              <a:off x="3649517" y="6019293"/>
              <a:ext cx="172215" cy="171701"/>
              <a:chOff x="2138511" y="2464802"/>
              <a:chExt cx="354012" cy="352956"/>
            </a:xfrm>
            <a:solidFill>
              <a:schemeClr val="bg1">
                <a:lumMod val="50000"/>
              </a:schemeClr>
            </a:solidFill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A3A3CE0-118F-C54D-BAD7-C6A17FF63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7198" dirty="0">
                  <a:latin typeface="Nunito Sans ExtraLight" pitchFamily="2" charset="77"/>
                </a:endParaRPr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9ED08E49-CCFE-9A43-AA75-D430FA89BF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7198" dirty="0">
                  <a:latin typeface="Nunito Sans ExtraLight" pitchFamily="2" charset="77"/>
                </a:endParaRPr>
              </a:p>
            </p:txBody>
          </p:sp>
        </p:grp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803BF0-D23E-B043-929E-A90644AD0A3A}"/>
              </a:ext>
            </a:extLst>
          </p:cNvPr>
          <p:cNvCxnSpPr/>
          <p:nvPr/>
        </p:nvCxnSpPr>
        <p:spPr>
          <a:xfrm>
            <a:off x="9616053" y="9593484"/>
            <a:ext cx="0" cy="130583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925462-5489-674D-B315-88629D6D62E3}"/>
              </a:ext>
            </a:extLst>
          </p:cNvPr>
          <p:cNvGrpSpPr/>
          <p:nvPr/>
        </p:nvGrpSpPr>
        <p:grpSpPr>
          <a:xfrm>
            <a:off x="9443884" y="9186740"/>
            <a:ext cx="13268612" cy="343313"/>
            <a:chOff x="3649517" y="5117655"/>
            <a:chExt cx="6636034" cy="171701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87230A8-6FE9-994F-AD47-C8FFADABC251}"/>
                </a:ext>
              </a:extLst>
            </p:cNvPr>
            <p:cNvCxnSpPr/>
            <p:nvPr/>
          </p:nvCxnSpPr>
          <p:spPr>
            <a:xfrm>
              <a:off x="3805238" y="5193171"/>
              <a:ext cx="6480313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E2C89CA-A949-0B4F-B76C-896D21E8712F}"/>
                </a:ext>
              </a:extLst>
            </p:cNvPr>
            <p:cNvGrpSpPr/>
            <p:nvPr/>
          </p:nvGrpSpPr>
          <p:grpSpPr>
            <a:xfrm>
              <a:off x="3649517" y="5117655"/>
              <a:ext cx="172215" cy="171701"/>
              <a:chOff x="2138511" y="2464802"/>
              <a:chExt cx="354012" cy="352956"/>
            </a:xfrm>
            <a:solidFill>
              <a:schemeClr val="bg1">
                <a:lumMod val="50000"/>
              </a:schemeClr>
            </a:solidFill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8909819-DAA8-394C-B74B-819841B6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7198" dirty="0">
                  <a:latin typeface="Nunito Sans ExtraLight" pitchFamily="2" charset="77"/>
                </a:endParaRPr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63C9858A-9520-8C42-9389-2EDE5A42BA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7198" dirty="0">
                  <a:latin typeface="Nunito Sans ExtraLight" pitchFamily="2" charset="77"/>
                </a:endParaRPr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8ED0ED-E299-D245-95CE-8552863F96CB}"/>
              </a:ext>
            </a:extLst>
          </p:cNvPr>
          <p:cNvCxnSpPr/>
          <p:nvPr/>
        </p:nvCxnSpPr>
        <p:spPr>
          <a:xfrm>
            <a:off x="9616053" y="7790678"/>
            <a:ext cx="0" cy="130583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E7AFDE4-C7B6-6E42-96D8-F33FC960FB73}"/>
              </a:ext>
            </a:extLst>
          </p:cNvPr>
          <p:cNvGrpSpPr/>
          <p:nvPr/>
        </p:nvGrpSpPr>
        <p:grpSpPr>
          <a:xfrm>
            <a:off x="9443884" y="7397814"/>
            <a:ext cx="13268612" cy="343313"/>
            <a:chOff x="3649517" y="4222959"/>
            <a:chExt cx="6636034" cy="171701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598A60D-CCCF-8F49-AE9F-5A2100F5CF4C}"/>
                </a:ext>
              </a:extLst>
            </p:cNvPr>
            <p:cNvCxnSpPr/>
            <p:nvPr/>
          </p:nvCxnSpPr>
          <p:spPr>
            <a:xfrm>
              <a:off x="3805238" y="4308809"/>
              <a:ext cx="6480313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08401C7-BCA9-264E-B0E3-F008A8520549}"/>
                </a:ext>
              </a:extLst>
            </p:cNvPr>
            <p:cNvGrpSpPr/>
            <p:nvPr/>
          </p:nvGrpSpPr>
          <p:grpSpPr>
            <a:xfrm>
              <a:off x="3649517" y="4222959"/>
              <a:ext cx="172215" cy="171701"/>
              <a:chOff x="2138511" y="2464802"/>
              <a:chExt cx="354012" cy="352956"/>
            </a:xfrm>
            <a:solidFill>
              <a:schemeClr val="bg1">
                <a:lumMod val="50000"/>
              </a:schemeClr>
            </a:solidFill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41607B7-FC16-3048-9757-1D3B1BC70E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7198" dirty="0">
                  <a:latin typeface="Nunito Sans ExtraLight" pitchFamily="2" charset="77"/>
                </a:endParaRPr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ED1A0F1B-A6A8-104D-B6CD-D9005C06C3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7198" dirty="0">
                  <a:latin typeface="Nunito Sans ExtraLight" pitchFamily="2" charset="77"/>
                </a:endParaRPr>
              </a:p>
            </p:txBody>
          </p:sp>
        </p:grp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92969B-92A3-D64A-97A9-BC9F2AD5D662}"/>
              </a:ext>
            </a:extLst>
          </p:cNvPr>
          <p:cNvCxnSpPr/>
          <p:nvPr/>
        </p:nvCxnSpPr>
        <p:spPr>
          <a:xfrm>
            <a:off x="9616053" y="5985816"/>
            <a:ext cx="0" cy="130583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B0D6C00-87FA-2849-8EA4-7219011406BE}"/>
              </a:ext>
            </a:extLst>
          </p:cNvPr>
          <p:cNvGrpSpPr/>
          <p:nvPr/>
        </p:nvGrpSpPr>
        <p:grpSpPr>
          <a:xfrm>
            <a:off x="9443884" y="5592952"/>
            <a:ext cx="13268612" cy="343313"/>
            <a:chOff x="3649517" y="3320293"/>
            <a:chExt cx="6636034" cy="171701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C457F74-CCCD-C944-8414-45DFADDA7FB1}"/>
                </a:ext>
              </a:extLst>
            </p:cNvPr>
            <p:cNvCxnSpPr/>
            <p:nvPr/>
          </p:nvCxnSpPr>
          <p:spPr>
            <a:xfrm>
              <a:off x="3805238" y="3416564"/>
              <a:ext cx="6480313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A523485-5AA7-CA4E-AFBB-2C0B162672D7}"/>
                </a:ext>
              </a:extLst>
            </p:cNvPr>
            <p:cNvGrpSpPr/>
            <p:nvPr/>
          </p:nvGrpSpPr>
          <p:grpSpPr>
            <a:xfrm>
              <a:off x="3649517" y="3320293"/>
              <a:ext cx="172215" cy="171701"/>
              <a:chOff x="2138511" y="2464802"/>
              <a:chExt cx="354012" cy="352956"/>
            </a:xfrm>
            <a:solidFill>
              <a:schemeClr val="bg1">
                <a:lumMod val="50000"/>
              </a:schemeClr>
            </a:solidFill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76A5FC7-88E6-C74E-A46D-7C3518E24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7198" dirty="0">
                  <a:latin typeface="Nunito Sans ExtraLight" pitchFamily="2" charset="77"/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F9A2960-A77D-AF45-9907-0B5E920612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7198" dirty="0">
                  <a:latin typeface="Nunito Sans ExtraLight" pitchFamily="2" charset="77"/>
                </a:endParaRPr>
              </a:p>
            </p:txBody>
          </p:sp>
        </p:grp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730BB9-6BFF-254A-AF15-11B60C0F6419}"/>
              </a:ext>
            </a:extLst>
          </p:cNvPr>
          <p:cNvCxnSpPr/>
          <p:nvPr/>
        </p:nvCxnSpPr>
        <p:spPr>
          <a:xfrm>
            <a:off x="9616053" y="4188664"/>
            <a:ext cx="0" cy="130583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8073F60-901D-2248-B035-913C3F0016A2}"/>
              </a:ext>
            </a:extLst>
          </p:cNvPr>
          <p:cNvGrpSpPr/>
          <p:nvPr/>
        </p:nvGrpSpPr>
        <p:grpSpPr>
          <a:xfrm>
            <a:off x="9443884" y="3795801"/>
            <a:ext cx="13268612" cy="343313"/>
            <a:chOff x="3649517" y="2421483"/>
            <a:chExt cx="6636034" cy="17170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2E57C35-2210-5644-B1A4-FF2048598681}"/>
                </a:ext>
              </a:extLst>
            </p:cNvPr>
            <p:cNvCxnSpPr/>
            <p:nvPr/>
          </p:nvCxnSpPr>
          <p:spPr>
            <a:xfrm>
              <a:off x="3805238" y="2511334"/>
              <a:ext cx="6480313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3E9186F-ED8B-5142-992A-9245F902E407}"/>
                </a:ext>
              </a:extLst>
            </p:cNvPr>
            <p:cNvGrpSpPr/>
            <p:nvPr/>
          </p:nvGrpSpPr>
          <p:grpSpPr>
            <a:xfrm>
              <a:off x="3649517" y="2421483"/>
              <a:ext cx="172215" cy="171701"/>
              <a:chOff x="2138511" y="2464802"/>
              <a:chExt cx="354012" cy="352956"/>
            </a:xfrm>
            <a:solidFill>
              <a:schemeClr val="bg1">
                <a:lumMod val="50000"/>
              </a:schemeClr>
            </a:solidFill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8932EB7-D879-6946-BB8F-97D96191D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9830" y="2555417"/>
                <a:ext cx="171376" cy="171727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7198" dirty="0">
                  <a:latin typeface="Nunito Sans ExtraLight" pitchFamily="2" charset="77"/>
                </a:endParaRP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D4D215E5-92C6-0C44-9D85-9EFD7F4353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8511" y="2464802"/>
                <a:ext cx="354012" cy="352956"/>
              </a:xfrm>
              <a:custGeom>
                <a:avLst/>
                <a:gdLst>
                  <a:gd name="T0" fmla="*/ 212 w 423"/>
                  <a:gd name="T1" fmla="*/ 0 h 424"/>
                  <a:gd name="T2" fmla="*/ 0 w 423"/>
                  <a:gd name="T3" fmla="*/ 212 h 424"/>
                  <a:gd name="T4" fmla="*/ 212 w 423"/>
                  <a:gd name="T5" fmla="*/ 424 h 424"/>
                  <a:gd name="T6" fmla="*/ 423 w 423"/>
                  <a:gd name="T7" fmla="*/ 212 h 424"/>
                  <a:gd name="T8" fmla="*/ 212 w 423"/>
                  <a:gd name="T9" fmla="*/ 0 h 424"/>
                  <a:gd name="T10" fmla="*/ 212 w 423"/>
                  <a:gd name="T11" fmla="*/ 386 h 424"/>
                  <a:gd name="T12" fmla="*/ 38 w 423"/>
                  <a:gd name="T13" fmla="*/ 212 h 424"/>
                  <a:gd name="T14" fmla="*/ 212 w 423"/>
                  <a:gd name="T15" fmla="*/ 38 h 424"/>
                  <a:gd name="T16" fmla="*/ 386 w 423"/>
                  <a:gd name="T17" fmla="*/ 212 h 424"/>
                  <a:gd name="T18" fmla="*/ 212 w 423"/>
                  <a:gd name="T19" fmla="*/ 386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3" h="424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329"/>
                      <a:pt x="95" y="424"/>
                      <a:pt x="212" y="424"/>
                    </a:cubicBezTo>
                    <a:cubicBezTo>
                      <a:pt x="329" y="424"/>
                      <a:pt x="423" y="329"/>
                      <a:pt x="423" y="212"/>
                    </a:cubicBezTo>
                    <a:cubicBezTo>
                      <a:pt x="423" y="95"/>
                      <a:pt x="329" y="0"/>
                      <a:pt x="212" y="0"/>
                    </a:cubicBezTo>
                    <a:close/>
                    <a:moveTo>
                      <a:pt x="212" y="386"/>
                    </a:moveTo>
                    <a:cubicBezTo>
                      <a:pt x="116" y="386"/>
                      <a:pt x="38" y="308"/>
                      <a:pt x="38" y="212"/>
                    </a:cubicBezTo>
                    <a:cubicBezTo>
                      <a:pt x="38" y="116"/>
                      <a:pt x="116" y="38"/>
                      <a:pt x="212" y="38"/>
                    </a:cubicBezTo>
                    <a:cubicBezTo>
                      <a:pt x="308" y="38"/>
                      <a:pt x="386" y="116"/>
                      <a:pt x="386" y="212"/>
                    </a:cubicBezTo>
                    <a:cubicBezTo>
                      <a:pt x="386" y="308"/>
                      <a:pt x="308" y="386"/>
                      <a:pt x="212" y="3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7198" dirty="0">
                  <a:latin typeface="Nunito Sans ExtraLight" pitchFamily="2" charset="77"/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9DC17D3-511C-4549-8D7B-3F6D036F5975}"/>
              </a:ext>
            </a:extLst>
          </p:cNvPr>
          <p:cNvGrpSpPr/>
          <p:nvPr/>
        </p:nvGrpSpPr>
        <p:grpSpPr>
          <a:xfrm>
            <a:off x="20960374" y="5198008"/>
            <a:ext cx="1136900" cy="6260483"/>
            <a:chOff x="3243263" y="148907"/>
            <a:chExt cx="1125538" cy="6197918"/>
          </a:xfrm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714ED63B-82A0-014D-B988-36144F561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263" y="4722813"/>
              <a:ext cx="1125538" cy="1624012"/>
            </a:xfrm>
            <a:custGeom>
              <a:avLst/>
              <a:gdLst>
                <a:gd name="T0" fmla="*/ 709 w 709"/>
                <a:gd name="T1" fmla="*/ 161 h 1023"/>
                <a:gd name="T2" fmla="*/ 356 w 709"/>
                <a:gd name="T3" fmla="*/ 1023 h 1023"/>
                <a:gd name="T4" fmla="*/ 0 w 709"/>
                <a:gd name="T5" fmla="*/ 161 h 1023"/>
                <a:gd name="T6" fmla="*/ 0 w 709"/>
                <a:gd name="T7" fmla="*/ 0 h 1023"/>
                <a:gd name="T8" fmla="*/ 709 w 709"/>
                <a:gd name="T9" fmla="*/ 0 h 1023"/>
                <a:gd name="T10" fmla="*/ 709 w 709"/>
                <a:gd name="T11" fmla="*/ 16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9" h="1023">
                  <a:moveTo>
                    <a:pt x="709" y="161"/>
                  </a:moveTo>
                  <a:lnTo>
                    <a:pt x="356" y="1023"/>
                  </a:lnTo>
                  <a:lnTo>
                    <a:pt x="0" y="161"/>
                  </a:lnTo>
                  <a:lnTo>
                    <a:pt x="0" y="0"/>
                  </a:lnTo>
                  <a:lnTo>
                    <a:pt x="709" y="0"/>
                  </a:lnTo>
                  <a:lnTo>
                    <a:pt x="709" y="161"/>
                  </a:lnTo>
                  <a:close/>
                </a:path>
              </a:pathLst>
            </a:custGeom>
            <a:solidFill>
              <a:srgbClr val="DDBDA3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C3624A6-C1C3-A34C-9E91-EC344C051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263" y="148907"/>
              <a:ext cx="374651" cy="4969196"/>
            </a:xfrm>
            <a:custGeom>
              <a:avLst/>
              <a:gdLst>
                <a:gd name="T0" fmla="*/ 0 w 99"/>
                <a:gd name="T1" fmla="*/ 0 h 718"/>
                <a:gd name="T2" fmla="*/ 0 w 99"/>
                <a:gd name="T3" fmla="*/ 673 h 718"/>
                <a:gd name="T4" fmla="*/ 15 w 99"/>
                <a:gd name="T5" fmla="*/ 701 h 718"/>
                <a:gd name="T6" fmla="*/ 34 w 99"/>
                <a:gd name="T7" fmla="*/ 713 h 718"/>
                <a:gd name="T8" fmla="*/ 65 w 99"/>
                <a:gd name="T9" fmla="*/ 713 h 718"/>
                <a:gd name="T10" fmla="*/ 84 w 99"/>
                <a:gd name="T11" fmla="*/ 701 h 718"/>
                <a:gd name="T12" fmla="*/ 99 w 99"/>
                <a:gd name="T13" fmla="*/ 673 h 718"/>
                <a:gd name="T14" fmla="*/ 99 w 99"/>
                <a:gd name="T15" fmla="*/ 0 h 718"/>
                <a:gd name="T16" fmla="*/ 0 w 99"/>
                <a:gd name="T17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718">
                  <a:moveTo>
                    <a:pt x="0" y="0"/>
                  </a:moveTo>
                  <a:cubicBezTo>
                    <a:pt x="0" y="673"/>
                    <a:pt x="0" y="673"/>
                    <a:pt x="0" y="673"/>
                  </a:cubicBezTo>
                  <a:cubicBezTo>
                    <a:pt x="0" y="683"/>
                    <a:pt x="7" y="695"/>
                    <a:pt x="15" y="701"/>
                  </a:cubicBezTo>
                  <a:cubicBezTo>
                    <a:pt x="34" y="713"/>
                    <a:pt x="34" y="713"/>
                    <a:pt x="34" y="713"/>
                  </a:cubicBezTo>
                  <a:cubicBezTo>
                    <a:pt x="43" y="718"/>
                    <a:pt x="56" y="718"/>
                    <a:pt x="65" y="713"/>
                  </a:cubicBezTo>
                  <a:cubicBezTo>
                    <a:pt x="84" y="701"/>
                    <a:pt x="84" y="701"/>
                    <a:pt x="84" y="701"/>
                  </a:cubicBezTo>
                  <a:cubicBezTo>
                    <a:pt x="92" y="695"/>
                    <a:pt x="99" y="683"/>
                    <a:pt x="99" y="673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0EECD62C-31A6-DF4B-9FAD-77E4D78F8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7914" y="148907"/>
              <a:ext cx="376238" cy="4969195"/>
            </a:xfrm>
            <a:custGeom>
              <a:avLst/>
              <a:gdLst>
                <a:gd name="T0" fmla="*/ 0 w 99"/>
                <a:gd name="T1" fmla="*/ 0 h 718"/>
                <a:gd name="T2" fmla="*/ 0 w 99"/>
                <a:gd name="T3" fmla="*/ 673 h 718"/>
                <a:gd name="T4" fmla="*/ 15 w 99"/>
                <a:gd name="T5" fmla="*/ 701 h 718"/>
                <a:gd name="T6" fmla="*/ 34 w 99"/>
                <a:gd name="T7" fmla="*/ 713 h 718"/>
                <a:gd name="T8" fmla="*/ 65 w 99"/>
                <a:gd name="T9" fmla="*/ 713 h 718"/>
                <a:gd name="T10" fmla="*/ 84 w 99"/>
                <a:gd name="T11" fmla="*/ 701 h 718"/>
                <a:gd name="T12" fmla="*/ 99 w 99"/>
                <a:gd name="T13" fmla="*/ 673 h 718"/>
                <a:gd name="T14" fmla="*/ 99 w 99"/>
                <a:gd name="T15" fmla="*/ 0 h 718"/>
                <a:gd name="T16" fmla="*/ 0 w 99"/>
                <a:gd name="T17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718">
                  <a:moveTo>
                    <a:pt x="0" y="0"/>
                  </a:moveTo>
                  <a:cubicBezTo>
                    <a:pt x="0" y="673"/>
                    <a:pt x="0" y="673"/>
                    <a:pt x="0" y="673"/>
                  </a:cubicBezTo>
                  <a:cubicBezTo>
                    <a:pt x="0" y="683"/>
                    <a:pt x="7" y="695"/>
                    <a:pt x="15" y="701"/>
                  </a:cubicBezTo>
                  <a:cubicBezTo>
                    <a:pt x="34" y="713"/>
                    <a:pt x="34" y="713"/>
                    <a:pt x="34" y="713"/>
                  </a:cubicBezTo>
                  <a:cubicBezTo>
                    <a:pt x="43" y="718"/>
                    <a:pt x="57" y="718"/>
                    <a:pt x="65" y="713"/>
                  </a:cubicBezTo>
                  <a:cubicBezTo>
                    <a:pt x="84" y="701"/>
                    <a:pt x="84" y="701"/>
                    <a:pt x="84" y="701"/>
                  </a:cubicBezTo>
                  <a:cubicBezTo>
                    <a:pt x="92" y="695"/>
                    <a:pt x="99" y="683"/>
                    <a:pt x="99" y="673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184503BC-AAB7-1B41-94A8-47C77ADC0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4150" y="148907"/>
              <a:ext cx="374651" cy="4969195"/>
            </a:xfrm>
            <a:custGeom>
              <a:avLst/>
              <a:gdLst>
                <a:gd name="T0" fmla="*/ 0 w 99"/>
                <a:gd name="T1" fmla="*/ 0 h 718"/>
                <a:gd name="T2" fmla="*/ 0 w 99"/>
                <a:gd name="T3" fmla="*/ 673 h 718"/>
                <a:gd name="T4" fmla="*/ 15 w 99"/>
                <a:gd name="T5" fmla="*/ 701 h 718"/>
                <a:gd name="T6" fmla="*/ 35 w 99"/>
                <a:gd name="T7" fmla="*/ 713 h 718"/>
                <a:gd name="T8" fmla="*/ 65 w 99"/>
                <a:gd name="T9" fmla="*/ 713 h 718"/>
                <a:gd name="T10" fmla="*/ 84 w 99"/>
                <a:gd name="T11" fmla="*/ 701 h 718"/>
                <a:gd name="T12" fmla="*/ 99 w 99"/>
                <a:gd name="T13" fmla="*/ 673 h 718"/>
                <a:gd name="T14" fmla="*/ 99 w 99"/>
                <a:gd name="T15" fmla="*/ 0 h 718"/>
                <a:gd name="T16" fmla="*/ 0 w 99"/>
                <a:gd name="T17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718">
                  <a:moveTo>
                    <a:pt x="0" y="0"/>
                  </a:moveTo>
                  <a:cubicBezTo>
                    <a:pt x="0" y="673"/>
                    <a:pt x="0" y="673"/>
                    <a:pt x="0" y="673"/>
                  </a:cubicBezTo>
                  <a:cubicBezTo>
                    <a:pt x="0" y="683"/>
                    <a:pt x="7" y="695"/>
                    <a:pt x="15" y="701"/>
                  </a:cubicBezTo>
                  <a:cubicBezTo>
                    <a:pt x="35" y="713"/>
                    <a:pt x="35" y="713"/>
                    <a:pt x="35" y="713"/>
                  </a:cubicBezTo>
                  <a:cubicBezTo>
                    <a:pt x="43" y="718"/>
                    <a:pt x="57" y="718"/>
                    <a:pt x="65" y="713"/>
                  </a:cubicBezTo>
                  <a:cubicBezTo>
                    <a:pt x="84" y="701"/>
                    <a:pt x="84" y="701"/>
                    <a:pt x="84" y="701"/>
                  </a:cubicBezTo>
                  <a:cubicBezTo>
                    <a:pt x="93" y="695"/>
                    <a:pt x="99" y="683"/>
                    <a:pt x="99" y="673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CD559C92-0DA4-8840-A733-CDD1CAFFC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263" y="4445000"/>
              <a:ext cx="374650" cy="673100"/>
            </a:xfrm>
            <a:custGeom>
              <a:avLst/>
              <a:gdLst>
                <a:gd name="T0" fmla="*/ 0 w 99"/>
                <a:gd name="T1" fmla="*/ 0 h 179"/>
                <a:gd name="T2" fmla="*/ 0 w 99"/>
                <a:gd name="T3" fmla="*/ 134 h 179"/>
                <a:gd name="T4" fmla="*/ 15 w 99"/>
                <a:gd name="T5" fmla="*/ 162 h 179"/>
                <a:gd name="T6" fmla="*/ 34 w 99"/>
                <a:gd name="T7" fmla="*/ 174 h 179"/>
                <a:gd name="T8" fmla="*/ 65 w 99"/>
                <a:gd name="T9" fmla="*/ 174 h 179"/>
                <a:gd name="T10" fmla="*/ 84 w 99"/>
                <a:gd name="T11" fmla="*/ 162 h 179"/>
                <a:gd name="T12" fmla="*/ 99 w 99"/>
                <a:gd name="T13" fmla="*/ 134 h 179"/>
                <a:gd name="T14" fmla="*/ 99 w 99"/>
                <a:gd name="T15" fmla="*/ 0 h 179"/>
                <a:gd name="T16" fmla="*/ 0 w 99"/>
                <a:gd name="T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179">
                  <a:moveTo>
                    <a:pt x="0" y="0"/>
                  </a:moveTo>
                  <a:cubicBezTo>
                    <a:pt x="0" y="134"/>
                    <a:pt x="0" y="134"/>
                    <a:pt x="0" y="134"/>
                  </a:cubicBezTo>
                  <a:cubicBezTo>
                    <a:pt x="0" y="144"/>
                    <a:pt x="7" y="156"/>
                    <a:pt x="15" y="162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43" y="179"/>
                    <a:pt x="56" y="179"/>
                    <a:pt x="65" y="174"/>
                  </a:cubicBezTo>
                  <a:cubicBezTo>
                    <a:pt x="84" y="162"/>
                    <a:pt x="84" y="162"/>
                    <a:pt x="84" y="162"/>
                  </a:cubicBezTo>
                  <a:cubicBezTo>
                    <a:pt x="92" y="156"/>
                    <a:pt x="99" y="144"/>
                    <a:pt x="99" y="134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4DF04D8B-5832-FF4F-83BD-B7D4940F1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7913" y="4445000"/>
              <a:ext cx="376238" cy="673100"/>
            </a:xfrm>
            <a:custGeom>
              <a:avLst/>
              <a:gdLst>
                <a:gd name="T0" fmla="*/ 0 w 99"/>
                <a:gd name="T1" fmla="*/ 0 h 179"/>
                <a:gd name="T2" fmla="*/ 0 w 99"/>
                <a:gd name="T3" fmla="*/ 134 h 179"/>
                <a:gd name="T4" fmla="*/ 15 w 99"/>
                <a:gd name="T5" fmla="*/ 162 h 179"/>
                <a:gd name="T6" fmla="*/ 34 w 99"/>
                <a:gd name="T7" fmla="*/ 174 h 179"/>
                <a:gd name="T8" fmla="*/ 65 w 99"/>
                <a:gd name="T9" fmla="*/ 174 h 179"/>
                <a:gd name="T10" fmla="*/ 84 w 99"/>
                <a:gd name="T11" fmla="*/ 162 h 179"/>
                <a:gd name="T12" fmla="*/ 99 w 99"/>
                <a:gd name="T13" fmla="*/ 134 h 179"/>
                <a:gd name="T14" fmla="*/ 99 w 99"/>
                <a:gd name="T15" fmla="*/ 0 h 179"/>
                <a:gd name="T16" fmla="*/ 0 w 99"/>
                <a:gd name="T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179">
                  <a:moveTo>
                    <a:pt x="0" y="0"/>
                  </a:moveTo>
                  <a:cubicBezTo>
                    <a:pt x="0" y="134"/>
                    <a:pt x="0" y="134"/>
                    <a:pt x="0" y="134"/>
                  </a:cubicBezTo>
                  <a:cubicBezTo>
                    <a:pt x="0" y="144"/>
                    <a:pt x="7" y="156"/>
                    <a:pt x="15" y="162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43" y="179"/>
                    <a:pt x="57" y="179"/>
                    <a:pt x="65" y="174"/>
                  </a:cubicBezTo>
                  <a:cubicBezTo>
                    <a:pt x="84" y="162"/>
                    <a:pt x="84" y="162"/>
                    <a:pt x="84" y="162"/>
                  </a:cubicBezTo>
                  <a:cubicBezTo>
                    <a:pt x="92" y="156"/>
                    <a:pt x="99" y="144"/>
                    <a:pt x="99" y="134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C337B564-69C8-0749-B7BB-A3BA5EA43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4151" y="4445000"/>
              <a:ext cx="374650" cy="673100"/>
            </a:xfrm>
            <a:custGeom>
              <a:avLst/>
              <a:gdLst>
                <a:gd name="T0" fmla="*/ 0 w 99"/>
                <a:gd name="T1" fmla="*/ 0 h 179"/>
                <a:gd name="T2" fmla="*/ 0 w 99"/>
                <a:gd name="T3" fmla="*/ 134 h 179"/>
                <a:gd name="T4" fmla="*/ 15 w 99"/>
                <a:gd name="T5" fmla="*/ 162 h 179"/>
                <a:gd name="T6" fmla="*/ 35 w 99"/>
                <a:gd name="T7" fmla="*/ 174 h 179"/>
                <a:gd name="T8" fmla="*/ 65 w 99"/>
                <a:gd name="T9" fmla="*/ 174 h 179"/>
                <a:gd name="T10" fmla="*/ 84 w 99"/>
                <a:gd name="T11" fmla="*/ 162 h 179"/>
                <a:gd name="T12" fmla="*/ 99 w 99"/>
                <a:gd name="T13" fmla="*/ 134 h 179"/>
                <a:gd name="T14" fmla="*/ 99 w 99"/>
                <a:gd name="T15" fmla="*/ 0 h 179"/>
                <a:gd name="T16" fmla="*/ 0 w 99"/>
                <a:gd name="T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179">
                  <a:moveTo>
                    <a:pt x="0" y="0"/>
                  </a:moveTo>
                  <a:cubicBezTo>
                    <a:pt x="0" y="134"/>
                    <a:pt x="0" y="134"/>
                    <a:pt x="0" y="134"/>
                  </a:cubicBezTo>
                  <a:cubicBezTo>
                    <a:pt x="0" y="144"/>
                    <a:pt x="7" y="156"/>
                    <a:pt x="15" y="162"/>
                  </a:cubicBezTo>
                  <a:cubicBezTo>
                    <a:pt x="35" y="174"/>
                    <a:pt x="35" y="174"/>
                    <a:pt x="35" y="174"/>
                  </a:cubicBezTo>
                  <a:cubicBezTo>
                    <a:pt x="43" y="179"/>
                    <a:pt x="57" y="179"/>
                    <a:pt x="65" y="174"/>
                  </a:cubicBezTo>
                  <a:cubicBezTo>
                    <a:pt x="84" y="162"/>
                    <a:pt x="84" y="162"/>
                    <a:pt x="84" y="162"/>
                  </a:cubicBezTo>
                  <a:cubicBezTo>
                    <a:pt x="93" y="156"/>
                    <a:pt x="99" y="144"/>
                    <a:pt x="99" y="134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C7132D1C-464E-4E41-855B-BCC7097E9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5854700"/>
              <a:ext cx="385763" cy="492125"/>
            </a:xfrm>
            <a:custGeom>
              <a:avLst/>
              <a:gdLst>
                <a:gd name="T0" fmla="*/ 51 w 102"/>
                <a:gd name="T1" fmla="*/ 0 h 131"/>
                <a:gd name="T2" fmla="*/ 0 w 102"/>
                <a:gd name="T3" fmla="*/ 6 h 131"/>
                <a:gd name="T4" fmla="*/ 51 w 102"/>
                <a:gd name="T5" fmla="*/ 131 h 131"/>
                <a:gd name="T6" fmla="*/ 102 w 102"/>
                <a:gd name="T7" fmla="*/ 6 h 131"/>
                <a:gd name="T8" fmla="*/ 51 w 102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31">
                  <a:moveTo>
                    <a:pt x="51" y="0"/>
                  </a:moveTo>
                  <a:cubicBezTo>
                    <a:pt x="33" y="0"/>
                    <a:pt x="16" y="2"/>
                    <a:pt x="0" y="6"/>
                  </a:cubicBezTo>
                  <a:cubicBezTo>
                    <a:pt x="51" y="131"/>
                    <a:pt x="51" y="131"/>
                    <a:pt x="51" y="131"/>
                  </a:cubicBezTo>
                  <a:cubicBezTo>
                    <a:pt x="102" y="6"/>
                    <a:pt x="102" y="6"/>
                    <a:pt x="102" y="6"/>
                  </a:cubicBezTo>
                  <a:cubicBezTo>
                    <a:pt x="85" y="2"/>
                    <a:pt x="68" y="0"/>
                    <a:pt x="5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</p:grpSp>
      <p:sp>
        <p:nvSpPr>
          <p:cNvPr id="48" name="Freeform 35">
            <a:extLst>
              <a:ext uri="{FF2B5EF4-FFF2-40B4-BE49-F238E27FC236}">
                <a16:creationId xmlns:a16="http://schemas.microsoft.com/office/drawing/2014/main" id="{40CC9451-FD71-BD4C-975C-845BE2B71FB5}"/>
              </a:ext>
            </a:extLst>
          </p:cNvPr>
          <p:cNvSpPr>
            <a:spLocks noEditPoints="1"/>
          </p:cNvSpPr>
          <p:nvPr/>
        </p:nvSpPr>
        <p:spPr bwMode="auto">
          <a:xfrm>
            <a:off x="20535647" y="3449895"/>
            <a:ext cx="1986351" cy="1988124"/>
          </a:xfrm>
          <a:custGeom>
            <a:avLst/>
            <a:gdLst>
              <a:gd name="T0" fmla="*/ 235 w 471"/>
              <a:gd name="T1" fmla="*/ 0 h 471"/>
              <a:gd name="T2" fmla="*/ 0 w 471"/>
              <a:gd name="T3" fmla="*/ 235 h 471"/>
              <a:gd name="T4" fmla="*/ 235 w 471"/>
              <a:gd name="T5" fmla="*/ 471 h 471"/>
              <a:gd name="T6" fmla="*/ 471 w 471"/>
              <a:gd name="T7" fmla="*/ 235 h 471"/>
              <a:gd name="T8" fmla="*/ 235 w 471"/>
              <a:gd name="T9" fmla="*/ 0 h 471"/>
              <a:gd name="T10" fmla="*/ 235 w 471"/>
              <a:gd name="T11" fmla="*/ 408 h 471"/>
              <a:gd name="T12" fmla="*/ 62 w 471"/>
              <a:gd name="T13" fmla="*/ 235 h 471"/>
              <a:gd name="T14" fmla="*/ 235 w 471"/>
              <a:gd name="T15" fmla="*/ 62 h 471"/>
              <a:gd name="T16" fmla="*/ 408 w 471"/>
              <a:gd name="T17" fmla="*/ 235 h 471"/>
              <a:gd name="T18" fmla="*/ 235 w 471"/>
              <a:gd name="T19" fmla="*/ 408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1" h="471">
                <a:moveTo>
                  <a:pt x="235" y="0"/>
                </a:moveTo>
                <a:cubicBezTo>
                  <a:pt x="105" y="0"/>
                  <a:pt x="0" y="105"/>
                  <a:pt x="0" y="235"/>
                </a:cubicBezTo>
                <a:cubicBezTo>
                  <a:pt x="0" y="365"/>
                  <a:pt x="105" y="471"/>
                  <a:pt x="235" y="471"/>
                </a:cubicBezTo>
                <a:cubicBezTo>
                  <a:pt x="365" y="471"/>
                  <a:pt x="471" y="365"/>
                  <a:pt x="471" y="235"/>
                </a:cubicBezTo>
                <a:cubicBezTo>
                  <a:pt x="471" y="105"/>
                  <a:pt x="365" y="0"/>
                  <a:pt x="235" y="0"/>
                </a:cubicBezTo>
                <a:close/>
                <a:moveTo>
                  <a:pt x="235" y="408"/>
                </a:moveTo>
                <a:cubicBezTo>
                  <a:pt x="140" y="408"/>
                  <a:pt x="62" y="331"/>
                  <a:pt x="62" y="235"/>
                </a:cubicBezTo>
                <a:cubicBezTo>
                  <a:pt x="62" y="140"/>
                  <a:pt x="140" y="62"/>
                  <a:pt x="235" y="62"/>
                </a:cubicBezTo>
                <a:cubicBezTo>
                  <a:pt x="331" y="62"/>
                  <a:pt x="408" y="140"/>
                  <a:pt x="408" y="235"/>
                </a:cubicBezTo>
                <a:cubicBezTo>
                  <a:pt x="408" y="331"/>
                  <a:pt x="331" y="408"/>
                  <a:pt x="235" y="40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Nunito Sans ExtraLight" pitchFamily="2" charset="77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DBA4269-74D7-EF41-B72E-1CC776B28F9B}"/>
              </a:ext>
            </a:extLst>
          </p:cNvPr>
          <p:cNvGrpSpPr/>
          <p:nvPr/>
        </p:nvGrpSpPr>
        <p:grpSpPr>
          <a:xfrm>
            <a:off x="17750202" y="5961926"/>
            <a:ext cx="1136900" cy="5496564"/>
            <a:chOff x="3243263" y="905192"/>
            <a:chExt cx="1125538" cy="5441633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684A09BE-1CE3-674D-AB80-CC3E04805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263" y="4722813"/>
              <a:ext cx="1125538" cy="1624012"/>
            </a:xfrm>
            <a:custGeom>
              <a:avLst/>
              <a:gdLst>
                <a:gd name="T0" fmla="*/ 709 w 709"/>
                <a:gd name="T1" fmla="*/ 161 h 1023"/>
                <a:gd name="T2" fmla="*/ 356 w 709"/>
                <a:gd name="T3" fmla="*/ 1023 h 1023"/>
                <a:gd name="T4" fmla="*/ 0 w 709"/>
                <a:gd name="T5" fmla="*/ 161 h 1023"/>
                <a:gd name="T6" fmla="*/ 0 w 709"/>
                <a:gd name="T7" fmla="*/ 0 h 1023"/>
                <a:gd name="T8" fmla="*/ 709 w 709"/>
                <a:gd name="T9" fmla="*/ 0 h 1023"/>
                <a:gd name="T10" fmla="*/ 709 w 709"/>
                <a:gd name="T11" fmla="*/ 16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9" h="1023">
                  <a:moveTo>
                    <a:pt x="709" y="161"/>
                  </a:moveTo>
                  <a:lnTo>
                    <a:pt x="356" y="1023"/>
                  </a:lnTo>
                  <a:lnTo>
                    <a:pt x="0" y="161"/>
                  </a:lnTo>
                  <a:lnTo>
                    <a:pt x="0" y="0"/>
                  </a:lnTo>
                  <a:lnTo>
                    <a:pt x="709" y="0"/>
                  </a:lnTo>
                  <a:lnTo>
                    <a:pt x="709" y="161"/>
                  </a:lnTo>
                  <a:close/>
                </a:path>
              </a:pathLst>
            </a:custGeom>
            <a:solidFill>
              <a:srgbClr val="DDBDA3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69BEF119-3CEF-A64C-8BA6-D38AACB11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263" y="905192"/>
              <a:ext cx="374651" cy="4212910"/>
            </a:xfrm>
            <a:custGeom>
              <a:avLst/>
              <a:gdLst>
                <a:gd name="T0" fmla="*/ 0 w 99"/>
                <a:gd name="T1" fmla="*/ 0 h 718"/>
                <a:gd name="T2" fmla="*/ 0 w 99"/>
                <a:gd name="T3" fmla="*/ 673 h 718"/>
                <a:gd name="T4" fmla="*/ 15 w 99"/>
                <a:gd name="T5" fmla="*/ 701 h 718"/>
                <a:gd name="T6" fmla="*/ 34 w 99"/>
                <a:gd name="T7" fmla="*/ 713 h 718"/>
                <a:gd name="T8" fmla="*/ 65 w 99"/>
                <a:gd name="T9" fmla="*/ 713 h 718"/>
                <a:gd name="T10" fmla="*/ 84 w 99"/>
                <a:gd name="T11" fmla="*/ 701 h 718"/>
                <a:gd name="T12" fmla="*/ 99 w 99"/>
                <a:gd name="T13" fmla="*/ 673 h 718"/>
                <a:gd name="T14" fmla="*/ 99 w 99"/>
                <a:gd name="T15" fmla="*/ 0 h 718"/>
                <a:gd name="T16" fmla="*/ 0 w 99"/>
                <a:gd name="T17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718">
                  <a:moveTo>
                    <a:pt x="0" y="0"/>
                  </a:moveTo>
                  <a:cubicBezTo>
                    <a:pt x="0" y="673"/>
                    <a:pt x="0" y="673"/>
                    <a:pt x="0" y="673"/>
                  </a:cubicBezTo>
                  <a:cubicBezTo>
                    <a:pt x="0" y="683"/>
                    <a:pt x="7" y="695"/>
                    <a:pt x="15" y="701"/>
                  </a:cubicBezTo>
                  <a:cubicBezTo>
                    <a:pt x="34" y="713"/>
                    <a:pt x="34" y="713"/>
                    <a:pt x="34" y="713"/>
                  </a:cubicBezTo>
                  <a:cubicBezTo>
                    <a:pt x="43" y="718"/>
                    <a:pt x="56" y="718"/>
                    <a:pt x="65" y="713"/>
                  </a:cubicBezTo>
                  <a:cubicBezTo>
                    <a:pt x="84" y="701"/>
                    <a:pt x="84" y="701"/>
                    <a:pt x="84" y="701"/>
                  </a:cubicBezTo>
                  <a:cubicBezTo>
                    <a:pt x="92" y="695"/>
                    <a:pt x="99" y="683"/>
                    <a:pt x="99" y="673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1DDB835-8AC4-4A45-881B-51BBA484E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7914" y="905194"/>
              <a:ext cx="376238" cy="4212908"/>
            </a:xfrm>
            <a:custGeom>
              <a:avLst/>
              <a:gdLst>
                <a:gd name="T0" fmla="*/ 0 w 99"/>
                <a:gd name="T1" fmla="*/ 0 h 718"/>
                <a:gd name="T2" fmla="*/ 0 w 99"/>
                <a:gd name="T3" fmla="*/ 673 h 718"/>
                <a:gd name="T4" fmla="*/ 15 w 99"/>
                <a:gd name="T5" fmla="*/ 701 h 718"/>
                <a:gd name="T6" fmla="*/ 34 w 99"/>
                <a:gd name="T7" fmla="*/ 713 h 718"/>
                <a:gd name="T8" fmla="*/ 65 w 99"/>
                <a:gd name="T9" fmla="*/ 713 h 718"/>
                <a:gd name="T10" fmla="*/ 84 w 99"/>
                <a:gd name="T11" fmla="*/ 701 h 718"/>
                <a:gd name="T12" fmla="*/ 99 w 99"/>
                <a:gd name="T13" fmla="*/ 673 h 718"/>
                <a:gd name="T14" fmla="*/ 99 w 99"/>
                <a:gd name="T15" fmla="*/ 0 h 718"/>
                <a:gd name="T16" fmla="*/ 0 w 99"/>
                <a:gd name="T17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718">
                  <a:moveTo>
                    <a:pt x="0" y="0"/>
                  </a:moveTo>
                  <a:cubicBezTo>
                    <a:pt x="0" y="673"/>
                    <a:pt x="0" y="673"/>
                    <a:pt x="0" y="673"/>
                  </a:cubicBezTo>
                  <a:cubicBezTo>
                    <a:pt x="0" y="683"/>
                    <a:pt x="7" y="695"/>
                    <a:pt x="15" y="701"/>
                  </a:cubicBezTo>
                  <a:cubicBezTo>
                    <a:pt x="34" y="713"/>
                    <a:pt x="34" y="713"/>
                    <a:pt x="34" y="713"/>
                  </a:cubicBezTo>
                  <a:cubicBezTo>
                    <a:pt x="43" y="718"/>
                    <a:pt x="57" y="718"/>
                    <a:pt x="65" y="713"/>
                  </a:cubicBezTo>
                  <a:cubicBezTo>
                    <a:pt x="84" y="701"/>
                    <a:pt x="84" y="701"/>
                    <a:pt x="84" y="701"/>
                  </a:cubicBezTo>
                  <a:cubicBezTo>
                    <a:pt x="92" y="695"/>
                    <a:pt x="99" y="683"/>
                    <a:pt x="99" y="673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0F3C87E-1F52-2F4D-9919-27E388151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4150" y="905194"/>
              <a:ext cx="374651" cy="4212908"/>
            </a:xfrm>
            <a:custGeom>
              <a:avLst/>
              <a:gdLst>
                <a:gd name="T0" fmla="*/ 0 w 99"/>
                <a:gd name="T1" fmla="*/ 0 h 718"/>
                <a:gd name="T2" fmla="*/ 0 w 99"/>
                <a:gd name="T3" fmla="*/ 673 h 718"/>
                <a:gd name="T4" fmla="*/ 15 w 99"/>
                <a:gd name="T5" fmla="*/ 701 h 718"/>
                <a:gd name="T6" fmla="*/ 35 w 99"/>
                <a:gd name="T7" fmla="*/ 713 h 718"/>
                <a:gd name="T8" fmla="*/ 65 w 99"/>
                <a:gd name="T9" fmla="*/ 713 h 718"/>
                <a:gd name="T10" fmla="*/ 84 w 99"/>
                <a:gd name="T11" fmla="*/ 701 h 718"/>
                <a:gd name="T12" fmla="*/ 99 w 99"/>
                <a:gd name="T13" fmla="*/ 673 h 718"/>
                <a:gd name="T14" fmla="*/ 99 w 99"/>
                <a:gd name="T15" fmla="*/ 0 h 718"/>
                <a:gd name="T16" fmla="*/ 0 w 99"/>
                <a:gd name="T17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718">
                  <a:moveTo>
                    <a:pt x="0" y="0"/>
                  </a:moveTo>
                  <a:cubicBezTo>
                    <a:pt x="0" y="673"/>
                    <a:pt x="0" y="673"/>
                    <a:pt x="0" y="673"/>
                  </a:cubicBezTo>
                  <a:cubicBezTo>
                    <a:pt x="0" y="683"/>
                    <a:pt x="7" y="695"/>
                    <a:pt x="15" y="701"/>
                  </a:cubicBezTo>
                  <a:cubicBezTo>
                    <a:pt x="35" y="713"/>
                    <a:pt x="35" y="713"/>
                    <a:pt x="35" y="713"/>
                  </a:cubicBezTo>
                  <a:cubicBezTo>
                    <a:pt x="43" y="718"/>
                    <a:pt x="57" y="718"/>
                    <a:pt x="65" y="713"/>
                  </a:cubicBezTo>
                  <a:cubicBezTo>
                    <a:pt x="84" y="701"/>
                    <a:pt x="84" y="701"/>
                    <a:pt x="84" y="701"/>
                  </a:cubicBezTo>
                  <a:cubicBezTo>
                    <a:pt x="93" y="695"/>
                    <a:pt x="99" y="683"/>
                    <a:pt x="99" y="673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0D84A825-00A0-484D-84A0-3A9F5F7C9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263" y="4445000"/>
              <a:ext cx="374650" cy="673100"/>
            </a:xfrm>
            <a:custGeom>
              <a:avLst/>
              <a:gdLst>
                <a:gd name="T0" fmla="*/ 0 w 99"/>
                <a:gd name="T1" fmla="*/ 0 h 179"/>
                <a:gd name="T2" fmla="*/ 0 w 99"/>
                <a:gd name="T3" fmla="*/ 134 h 179"/>
                <a:gd name="T4" fmla="*/ 15 w 99"/>
                <a:gd name="T5" fmla="*/ 162 h 179"/>
                <a:gd name="T6" fmla="*/ 34 w 99"/>
                <a:gd name="T7" fmla="*/ 174 h 179"/>
                <a:gd name="T8" fmla="*/ 65 w 99"/>
                <a:gd name="T9" fmla="*/ 174 h 179"/>
                <a:gd name="T10" fmla="*/ 84 w 99"/>
                <a:gd name="T11" fmla="*/ 162 h 179"/>
                <a:gd name="T12" fmla="*/ 99 w 99"/>
                <a:gd name="T13" fmla="*/ 134 h 179"/>
                <a:gd name="T14" fmla="*/ 99 w 99"/>
                <a:gd name="T15" fmla="*/ 0 h 179"/>
                <a:gd name="T16" fmla="*/ 0 w 99"/>
                <a:gd name="T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179">
                  <a:moveTo>
                    <a:pt x="0" y="0"/>
                  </a:moveTo>
                  <a:cubicBezTo>
                    <a:pt x="0" y="134"/>
                    <a:pt x="0" y="134"/>
                    <a:pt x="0" y="134"/>
                  </a:cubicBezTo>
                  <a:cubicBezTo>
                    <a:pt x="0" y="144"/>
                    <a:pt x="7" y="156"/>
                    <a:pt x="15" y="162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43" y="179"/>
                    <a:pt x="56" y="179"/>
                    <a:pt x="65" y="174"/>
                  </a:cubicBezTo>
                  <a:cubicBezTo>
                    <a:pt x="84" y="162"/>
                    <a:pt x="84" y="162"/>
                    <a:pt x="84" y="162"/>
                  </a:cubicBezTo>
                  <a:cubicBezTo>
                    <a:pt x="92" y="156"/>
                    <a:pt x="99" y="144"/>
                    <a:pt x="99" y="134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2DC3615C-14AA-5C4D-8B0A-068F286B5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7913" y="4445000"/>
              <a:ext cx="376238" cy="673100"/>
            </a:xfrm>
            <a:custGeom>
              <a:avLst/>
              <a:gdLst>
                <a:gd name="T0" fmla="*/ 0 w 99"/>
                <a:gd name="T1" fmla="*/ 0 h 179"/>
                <a:gd name="T2" fmla="*/ 0 w 99"/>
                <a:gd name="T3" fmla="*/ 134 h 179"/>
                <a:gd name="T4" fmla="*/ 15 w 99"/>
                <a:gd name="T5" fmla="*/ 162 h 179"/>
                <a:gd name="T6" fmla="*/ 34 w 99"/>
                <a:gd name="T7" fmla="*/ 174 h 179"/>
                <a:gd name="T8" fmla="*/ 65 w 99"/>
                <a:gd name="T9" fmla="*/ 174 h 179"/>
                <a:gd name="T10" fmla="*/ 84 w 99"/>
                <a:gd name="T11" fmla="*/ 162 h 179"/>
                <a:gd name="T12" fmla="*/ 99 w 99"/>
                <a:gd name="T13" fmla="*/ 134 h 179"/>
                <a:gd name="T14" fmla="*/ 99 w 99"/>
                <a:gd name="T15" fmla="*/ 0 h 179"/>
                <a:gd name="T16" fmla="*/ 0 w 99"/>
                <a:gd name="T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179">
                  <a:moveTo>
                    <a:pt x="0" y="0"/>
                  </a:moveTo>
                  <a:cubicBezTo>
                    <a:pt x="0" y="134"/>
                    <a:pt x="0" y="134"/>
                    <a:pt x="0" y="134"/>
                  </a:cubicBezTo>
                  <a:cubicBezTo>
                    <a:pt x="0" y="144"/>
                    <a:pt x="7" y="156"/>
                    <a:pt x="15" y="162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43" y="179"/>
                    <a:pt x="57" y="179"/>
                    <a:pt x="65" y="174"/>
                  </a:cubicBezTo>
                  <a:cubicBezTo>
                    <a:pt x="84" y="162"/>
                    <a:pt x="84" y="162"/>
                    <a:pt x="84" y="162"/>
                  </a:cubicBezTo>
                  <a:cubicBezTo>
                    <a:pt x="92" y="156"/>
                    <a:pt x="99" y="144"/>
                    <a:pt x="99" y="134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1BC9AF7E-5EC5-5C4C-91CF-EF65EBA2B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4151" y="4445000"/>
              <a:ext cx="374650" cy="673100"/>
            </a:xfrm>
            <a:custGeom>
              <a:avLst/>
              <a:gdLst>
                <a:gd name="T0" fmla="*/ 0 w 99"/>
                <a:gd name="T1" fmla="*/ 0 h 179"/>
                <a:gd name="T2" fmla="*/ 0 w 99"/>
                <a:gd name="T3" fmla="*/ 134 h 179"/>
                <a:gd name="T4" fmla="*/ 15 w 99"/>
                <a:gd name="T5" fmla="*/ 162 h 179"/>
                <a:gd name="T6" fmla="*/ 35 w 99"/>
                <a:gd name="T7" fmla="*/ 174 h 179"/>
                <a:gd name="T8" fmla="*/ 65 w 99"/>
                <a:gd name="T9" fmla="*/ 174 h 179"/>
                <a:gd name="T10" fmla="*/ 84 w 99"/>
                <a:gd name="T11" fmla="*/ 162 h 179"/>
                <a:gd name="T12" fmla="*/ 99 w 99"/>
                <a:gd name="T13" fmla="*/ 134 h 179"/>
                <a:gd name="T14" fmla="*/ 99 w 99"/>
                <a:gd name="T15" fmla="*/ 0 h 179"/>
                <a:gd name="T16" fmla="*/ 0 w 99"/>
                <a:gd name="T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179">
                  <a:moveTo>
                    <a:pt x="0" y="0"/>
                  </a:moveTo>
                  <a:cubicBezTo>
                    <a:pt x="0" y="134"/>
                    <a:pt x="0" y="134"/>
                    <a:pt x="0" y="134"/>
                  </a:cubicBezTo>
                  <a:cubicBezTo>
                    <a:pt x="0" y="144"/>
                    <a:pt x="7" y="156"/>
                    <a:pt x="15" y="162"/>
                  </a:cubicBezTo>
                  <a:cubicBezTo>
                    <a:pt x="35" y="174"/>
                    <a:pt x="35" y="174"/>
                    <a:pt x="35" y="174"/>
                  </a:cubicBezTo>
                  <a:cubicBezTo>
                    <a:pt x="43" y="179"/>
                    <a:pt x="57" y="179"/>
                    <a:pt x="65" y="174"/>
                  </a:cubicBezTo>
                  <a:cubicBezTo>
                    <a:pt x="84" y="162"/>
                    <a:pt x="84" y="162"/>
                    <a:pt x="84" y="162"/>
                  </a:cubicBezTo>
                  <a:cubicBezTo>
                    <a:pt x="93" y="156"/>
                    <a:pt x="99" y="144"/>
                    <a:pt x="99" y="134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3863EA6A-D86E-0940-9737-1C1AC8E5D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5854700"/>
              <a:ext cx="385763" cy="492125"/>
            </a:xfrm>
            <a:custGeom>
              <a:avLst/>
              <a:gdLst>
                <a:gd name="T0" fmla="*/ 51 w 102"/>
                <a:gd name="T1" fmla="*/ 0 h 131"/>
                <a:gd name="T2" fmla="*/ 0 w 102"/>
                <a:gd name="T3" fmla="*/ 6 h 131"/>
                <a:gd name="T4" fmla="*/ 51 w 102"/>
                <a:gd name="T5" fmla="*/ 131 h 131"/>
                <a:gd name="T6" fmla="*/ 102 w 102"/>
                <a:gd name="T7" fmla="*/ 6 h 131"/>
                <a:gd name="T8" fmla="*/ 51 w 102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31">
                  <a:moveTo>
                    <a:pt x="51" y="0"/>
                  </a:moveTo>
                  <a:cubicBezTo>
                    <a:pt x="33" y="0"/>
                    <a:pt x="16" y="2"/>
                    <a:pt x="0" y="6"/>
                  </a:cubicBezTo>
                  <a:cubicBezTo>
                    <a:pt x="51" y="131"/>
                    <a:pt x="51" y="131"/>
                    <a:pt x="51" y="131"/>
                  </a:cubicBezTo>
                  <a:cubicBezTo>
                    <a:pt x="102" y="6"/>
                    <a:pt x="102" y="6"/>
                    <a:pt x="102" y="6"/>
                  </a:cubicBezTo>
                  <a:cubicBezTo>
                    <a:pt x="85" y="2"/>
                    <a:pt x="68" y="0"/>
                    <a:pt x="5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</p:grpSp>
      <p:sp>
        <p:nvSpPr>
          <p:cNvPr id="58" name="Freeform 35">
            <a:extLst>
              <a:ext uri="{FF2B5EF4-FFF2-40B4-BE49-F238E27FC236}">
                <a16:creationId xmlns:a16="http://schemas.microsoft.com/office/drawing/2014/main" id="{051AC468-F5CE-7F4B-BE3C-B2A42E96DA69}"/>
              </a:ext>
            </a:extLst>
          </p:cNvPr>
          <p:cNvSpPr>
            <a:spLocks noEditPoints="1"/>
          </p:cNvSpPr>
          <p:nvPr/>
        </p:nvSpPr>
        <p:spPr bwMode="auto">
          <a:xfrm>
            <a:off x="17325477" y="4156323"/>
            <a:ext cx="1986351" cy="1988124"/>
          </a:xfrm>
          <a:custGeom>
            <a:avLst/>
            <a:gdLst>
              <a:gd name="T0" fmla="*/ 235 w 471"/>
              <a:gd name="T1" fmla="*/ 0 h 471"/>
              <a:gd name="T2" fmla="*/ 0 w 471"/>
              <a:gd name="T3" fmla="*/ 235 h 471"/>
              <a:gd name="T4" fmla="*/ 235 w 471"/>
              <a:gd name="T5" fmla="*/ 471 h 471"/>
              <a:gd name="T6" fmla="*/ 471 w 471"/>
              <a:gd name="T7" fmla="*/ 235 h 471"/>
              <a:gd name="T8" fmla="*/ 235 w 471"/>
              <a:gd name="T9" fmla="*/ 0 h 471"/>
              <a:gd name="T10" fmla="*/ 235 w 471"/>
              <a:gd name="T11" fmla="*/ 408 h 471"/>
              <a:gd name="T12" fmla="*/ 62 w 471"/>
              <a:gd name="T13" fmla="*/ 235 h 471"/>
              <a:gd name="T14" fmla="*/ 235 w 471"/>
              <a:gd name="T15" fmla="*/ 62 h 471"/>
              <a:gd name="T16" fmla="*/ 408 w 471"/>
              <a:gd name="T17" fmla="*/ 235 h 471"/>
              <a:gd name="T18" fmla="*/ 235 w 471"/>
              <a:gd name="T19" fmla="*/ 408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1" h="471">
                <a:moveTo>
                  <a:pt x="235" y="0"/>
                </a:moveTo>
                <a:cubicBezTo>
                  <a:pt x="105" y="0"/>
                  <a:pt x="0" y="105"/>
                  <a:pt x="0" y="235"/>
                </a:cubicBezTo>
                <a:cubicBezTo>
                  <a:pt x="0" y="365"/>
                  <a:pt x="105" y="471"/>
                  <a:pt x="235" y="471"/>
                </a:cubicBezTo>
                <a:cubicBezTo>
                  <a:pt x="365" y="471"/>
                  <a:pt x="471" y="365"/>
                  <a:pt x="471" y="235"/>
                </a:cubicBezTo>
                <a:cubicBezTo>
                  <a:pt x="471" y="105"/>
                  <a:pt x="365" y="0"/>
                  <a:pt x="235" y="0"/>
                </a:cubicBezTo>
                <a:close/>
                <a:moveTo>
                  <a:pt x="235" y="408"/>
                </a:moveTo>
                <a:cubicBezTo>
                  <a:pt x="140" y="408"/>
                  <a:pt x="62" y="331"/>
                  <a:pt x="62" y="235"/>
                </a:cubicBezTo>
                <a:cubicBezTo>
                  <a:pt x="62" y="140"/>
                  <a:pt x="140" y="62"/>
                  <a:pt x="235" y="62"/>
                </a:cubicBezTo>
                <a:cubicBezTo>
                  <a:pt x="331" y="62"/>
                  <a:pt x="408" y="140"/>
                  <a:pt x="408" y="235"/>
                </a:cubicBezTo>
                <a:cubicBezTo>
                  <a:pt x="408" y="331"/>
                  <a:pt x="331" y="408"/>
                  <a:pt x="235" y="40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Nunito Sans ExtraLight" pitchFamily="2" charset="77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EED1B9F-528C-D742-905E-3C9148B61A4A}"/>
              </a:ext>
            </a:extLst>
          </p:cNvPr>
          <p:cNvGrpSpPr/>
          <p:nvPr/>
        </p:nvGrpSpPr>
        <p:grpSpPr>
          <a:xfrm>
            <a:off x="14518504" y="6725847"/>
            <a:ext cx="1136900" cy="4732643"/>
            <a:chOff x="3243263" y="1661479"/>
            <a:chExt cx="1125538" cy="4685346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A13E4C05-5842-7947-A9C0-3ADDC739A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263" y="4722813"/>
              <a:ext cx="1125538" cy="1624012"/>
            </a:xfrm>
            <a:custGeom>
              <a:avLst/>
              <a:gdLst>
                <a:gd name="T0" fmla="*/ 709 w 709"/>
                <a:gd name="T1" fmla="*/ 161 h 1023"/>
                <a:gd name="T2" fmla="*/ 356 w 709"/>
                <a:gd name="T3" fmla="*/ 1023 h 1023"/>
                <a:gd name="T4" fmla="*/ 0 w 709"/>
                <a:gd name="T5" fmla="*/ 161 h 1023"/>
                <a:gd name="T6" fmla="*/ 0 w 709"/>
                <a:gd name="T7" fmla="*/ 0 h 1023"/>
                <a:gd name="T8" fmla="*/ 709 w 709"/>
                <a:gd name="T9" fmla="*/ 0 h 1023"/>
                <a:gd name="T10" fmla="*/ 709 w 709"/>
                <a:gd name="T11" fmla="*/ 16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9" h="1023">
                  <a:moveTo>
                    <a:pt x="709" y="161"/>
                  </a:moveTo>
                  <a:lnTo>
                    <a:pt x="356" y="1023"/>
                  </a:lnTo>
                  <a:lnTo>
                    <a:pt x="0" y="161"/>
                  </a:lnTo>
                  <a:lnTo>
                    <a:pt x="0" y="0"/>
                  </a:lnTo>
                  <a:lnTo>
                    <a:pt x="709" y="0"/>
                  </a:lnTo>
                  <a:lnTo>
                    <a:pt x="709" y="161"/>
                  </a:lnTo>
                  <a:close/>
                </a:path>
              </a:pathLst>
            </a:custGeom>
            <a:solidFill>
              <a:srgbClr val="DDBDA3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268A81F0-BA34-254F-9798-0F7B12737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263" y="1661479"/>
              <a:ext cx="374651" cy="3456623"/>
            </a:xfrm>
            <a:custGeom>
              <a:avLst/>
              <a:gdLst>
                <a:gd name="T0" fmla="*/ 0 w 99"/>
                <a:gd name="T1" fmla="*/ 0 h 718"/>
                <a:gd name="T2" fmla="*/ 0 w 99"/>
                <a:gd name="T3" fmla="*/ 673 h 718"/>
                <a:gd name="T4" fmla="*/ 15 w 99"/>
                <a:gd name="T5" fmla="*/ 701 h 718"/>
                <a:gd name="T6" fmla="*/ 34 w 99"/>
                <a:gd name="T7" fmla="*/ 713 h 718"/>
                <a:gd name="T8" fmla="*/ 65 w 99"/>
                <a:gd name="T9" fmla="*/ 713 h 718"/>
                <a:gd name="T10" fmla="*/ 84 w 99"/>
                <a:gd name="T11" fmla="*/ 701 h 718"/>
                <a:gd name="T12" fmla="*/ 99 w 99"/>
                <a:gd name="T13" fmla="*/ 673 h 718"/>
                <a:gd name="T14" fmla="*/ 99 w 99"/>
                <a:gd name="T15" fmla="*/ 0 h 718"/>
                <a:gd name="T16" fmla="*/ 0 w 99"/>
                <a:gd name="T17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718">
                  <a:moveTo>
                    <a:pt x="0" y="0"/>
                  </a:moveTo>
                  <a:cubicBezTo>
                    <a:pt x="0" y="673"/>
                    <a:pt x="0" y="673"/>
                    <a:pt x="0" y="673"/>
                  </a:cubicBezTo>
                  <a:cubicBezTo>
                    <a:pt x="0" y="683"/>
                    <a:pt x="7" y="695"/>
                    <a:pt x="15" y="701"/>
                  </a:cubicBezTo>
                  <a:cubicBezTo>
                    <a:pt x="34" y="713"/>
                    <a:pt x="34" y="713"/>
                    <a:pt x="34" y="713"/>
                  </a:cubicBezTo>
                  <a:cubicBezTo>
                    <a:pt x="43" y="718"/>
                    <a:pt x="56" y="718"/>
                    <a:pt x="65" y="713"/>
                  </a:cubicBezTo>
                  <a:cubicBezTo>
                    <a:pt x="84" y="701"/>
                    <a:pt x="84" y="701"/>
                    <a:pt x="84" y="701"/>
                  </a:cubicBezTo>
                  <a:cubicBezTo>
                    <a:pt x="92" y="695"/>
                    <a:pt x="99" y="683"/>
                    <a:pt x="99" y="673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7B6BE71B-C231-9B42-A998-3842A3B4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7914" y="1661479"/>
              <a:ext cx="376238" cy="3456621"/>
            </a:xfrm>
            <a:custGeom>
              <a:avLst/>
              <a:gdLst>
                <a:gd name="T0" fmla="*/ 0 w 99"/>
                <a:gd name="T1" fmla="*/ 0 h 718"/>
                <a:gd name="T2" fmla="*/ 0 w 99"/>
                <a:gd name="T3" fmla="*/ 673 h 718"/>
                <a:gd name="T4" fmla="*/ 15 w 99"/>
                <a:gd name="T5" fmla="*/ 701 h 718"/>
                <a:gd name="T6" fmla="*/ 34 w 99"/>
                <a:gd name="T7" fmla="*/ 713 h 718"/>
                <a:gd name="T8" fmla="*/ 65 w 99"/>
                <a:gd name="T9" fmla="*/ 713 h 718"/>
                <a:gd name="T10" fmla="*/ 84 w 99"/>
                <a:gd name="T11" fmla="*/ 701 h 718"/>
                <a:gd name="T12" fmla="*/ 99 w 99"/>
                <a:gd name="T13" fmla="*/ 673 h 718"/>
                <a:gd name="T14" fmla="*/ 99 w 99"/>
                <a:gd name="T15" fmla="*/ 0 h 718"/>
                <a:gd name="T16" fmla="*/ 0 w 99"/>
                <a:gd name="T17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718">
                  <a:moveTo>
                    <a:pt x="0" y="0"/>
                  </a:moveTo>
                  <a:cubicBezTo>
                    <a:pt x="0" y="673"/>
                    <a:pt x="0" y="673"/>
                    <a:pt x="0" y="673"/>
                  </a:cubicBezTo>
                  <a:cubicBezTo>
                    <a:pt x="0" y="683"/>
                    <a:pt x="7" y="695"/>
                    <a:pt x="15" y="701"/>
                  </a:cubicBezTo>
                  <a:cubicBezTo>
                    <a:pt x="34" y="713"/>
                    <a:pt x="34" y="713"/>
                    <a:pt x="34" y="713"/>
                  </a:cubicBezTo>
                  <a:cubicBezTo>
                    <a:pt x="43" y="718"/>
                    <a:pt x="57" y="718"/>
                    <a:pt x="65" y="713"/>
                  </a:cubicBezTo>
                  <a:cubicBezTo>
                    <a:pt x="84" y="701"/>
                    <a:pt x="84" y="701"/>
                    <a:pt x="84" y="701"/>
                  </a:cubicBezTo>
                  <a:cubicBezTo>
                    <a:pt x="92" y="695"/>
                    <a:pt x="99" y="683"/>
                    <a:pt x="99" y="673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F518E5A7-71B2-A245-AF5E-36732AC46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4150" y="1661479"/>
              <a:ext cx="374651" cy="3456621"/>
            </a:xfrm>
            <a:custGeom>
              <a:avLst/>
              <a:gdLst>
                <a:gd name="T0" fmla="*/ 0 w 99"/>
                <a:gd name="T1" fmla="*/ 0 h 718"/>
                <a:gd name="T2" fmla="*/ 0 w 99"/>
                <a:gd name="T3" fmla="*/ 673 h 718"/>
                <a:gd name="T4" fmla="*/ 15 w 99"/>
                <a:gd name="T5" fmla="*/ 701 h 718"/>
                <a:gd name="T6" fmla="*/ 35 w 99"/>
                <a:gd name="T7" fmla="*/ 713 h 718"/>
                <a:gd name="T8" fmla="*/ 65 w 99"/>
                <a:gd name="T9" fmla="*/ 713 h 718"/>
                <a:gd name="T10" fmla="*/ 84 w 99"/>
                <a:gd name="T11" fmla="*/ 701 h 718"/>
                <a:gd name="T12" fmla="*/ 99 w 99"/>
                <a:gd name="T13" fmla="*/ 673 h 718"/>
                <a:gd name="T14" fmla="*/ 99 w 99"/>
                <a:gd name="T15" fmla="*/ 0 h 718"/>
                <a:gd name="T16" fmla="*/ 0 w 99"/>
                <a:gd name="T17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718">
                  <a:moveTo>
                    <a:pt x="0" y="0"/>
                  </a:moveTo>
                  <a:cubicBezTo>
                    <a:pt x="0" y="673"/>
                    <a:pt x="0" y="673"/>
                    <a:pt x="0" y="673"/>
                  </a:cubicBezTo>
                  <a:cubicBezTo>
                    <a:pt x="0" y="683"/>
                    <a:pt x="7" y="695"/>
                    <a:pt x="15" y="701"/>
                  </a:cubicBezTo>
                  <a:cubicBezTo>
                    <a:pt x="35" y="713"/>
                    <a:pt x="35" y="713"/>
                    <a:pt x="35" y="713"/>
                  </a:cubicBezTo>
                  <a:cubicBezTo>
                    <a:pt x="43" y="718"/>
                    <a:pt x="57" y="718"/>
                    <a:pt x="65" y="713"/>
                  </a:cubicBezTo>
                  <a:cubicBezTo>
                    <a:pt x="84" y="701"/>
                    <a:pt x="84" y="701"/>
                    <a:pt x="84" y="701"/>
                  </a:cubicBezTo>
                  <a:cubicBezTo>
                    <a:pt x="93" y="695"/>
                    <a:pt x="99" y="683"/>
                    <a:pt x="99" y="673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2C50952F-EDAB-4548-9270-8F1A77CCC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263" y="4445000"/>
              <a:ext cx="374650" cy="673100"/>
            </a:xfrm>
            <a:custGeom>
              <a:avLst/>
              <a:gdLst>
                <a:gd name="T0" fmla="*/ 0 w 99"/>
                <a:gd name="T1" fmla="*/ 0 h 179"/>
                <a:gd name="T2" fmla="*/ 0 w 99"/>
                <a:gd name="T3" fmla="*/ 134 h 179"/>
                <a:gd name="T4" fmla="*/ 15 w 99"/>
                <a:gd name="T5" fmla="*/ 162 h 179"/>
                <a:gd name="T6" fmla="*/ 34 w 99"/>
                <a:gd name="T7" fmla="*/ 174 h 179"/>
                <a:gd name="T8" fmla="*/ 65 w 99"/>
                <a:gd name="T9" fmla="*/ 174 h 179"/>
                <a:gd name="T10" fmla="*/ 84 w 99"/>
                <a:gd name="T11" fmla="*/ 162 h 179"/>
                <a:gd name="T12" fmla="*/ 99 w 99"/>
                <a:gd name="T13" fmla="*/ 134 h 179"/>
                <a:gd name="T14" fmla="*/ 99 w 99"/>
                <a:gd name="T15" fmla="*/ 0 h 179"/>
                <a:gd name="T16" fmla="*/ 0 w 99"/>
                <a:gd name="T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179">
                  <a:moveTo>
                    <a:pt x="0" y="0"/>
                  </a:moveTo>
                  <a:cubicBezTo>
                    <a:pt x="0" y="134"/>
                    <a:pt x="0" y="134"/>
                    <a:pt x="0" y="134"/>
                  </a:cubicBezTo>
                  <a:cubicBezTo>
                    <a:pt x="0" y="144"/>
                    <a:pt x="7" y="156"/>
                    <a:pt x="15" y="162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43" y="179"/>
                    <a:pt x="56" y="179"/>
                    <a:pt x="65" y="174"/>
                  </a:cubicBezTo>
                  <a:cubicBezTo>
                    <a:pt x="84" y="162"/>
                    <a:pt x="84" y="162"/>
                    <a:pt x="84" y="162"/>
                  </a:cubicBezTo>
                  <a:cubicBezTo>
                    <a:pt x="92" y="156"/>
                    <a:pt x="99" y="144"/>
                    <a:pt x="99" y="134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BC0DC633-23B5-374E-9F97-6AA7624C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7913" y="4445000"/>
              <a:ext cx="376238" cy="673100"/>
            </a:xfrm>
            <a:custGeom>
              <a:avLst/>
              <a:gdLst>
                <a:gd name="T0" fmla="*/ 0 w 99"/>
                <a:gd name="T1" fmla="*/ 0 h 179"/>
                <a:gd name="T2" fmla="*/ 0 w 99"/>
                <a:gd name="T3" fmla="*/ 134 h 179"/>
                <a:gd name="T4" fmla="*/ 15 w 99"/>
                <a:gd name="T5" fmla="*/ 162 h 179"/>
                <a:gd name="T6" fmla="*/ 34 w 99"/>
                <a:gd name="T7" fmla="*/ 174 h 179"/>
                <a:gd name="T8" fmla="*/ 65 w 99"/>
                <a:gd name="T9" fmla="*/ 174 h 179"/>
                <a:gd name="T10" fmla="*/ 84 w 99"/>
                <a:gd name="T11" fmla="*/ 162 h 179"/>
                <a:gd name="T12" fmla="*/ 99 w 99"/>
                <a:gd name="T13" fmla="*/ 134 h 179"/>
                <a:gd name="T14" fmla="*/ 99 w 99"/>
                <a:gd name="T15" fmla="*/ 0 h 179"/>
                <a:gd name="T16" fmla="*/ 0 w 99"/>
                <a:gd name="T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179">
                  <a:moveTo>
                    <a:pt x="0" y="0"/>
                  </a:moveTo>
                  <a:cubicBezTo>
                    <a:pt x="0" y="134"/>
                    <a:pt x="0" y="134"/>
                    <a:pt x="0" y="134"/>
                  </a:cubicBezTo>
                  <a:cubicBezTo>
                    <a:pt x="0" y="144"/>
                    <a:pt x="7" y="156"/>
                    <a:pt x="15" y="162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43" y="179"/>
                    <a:pt x="57" y="179"/>
                    <a:pt x="65" y="174"/>
                  </a:cubicBezTo>
                  <a:cubicBezTo>
                    <a:pt x="84" y="162"/>
                    <a:pt x="84" y="162"/>
                    <a:pt x="84" y="162"/>
                  </a:cubicBezTo>
                  <a:cubicBezTo>
                    <a:pt x="92" y="156"/>
                    <a:pt x="99" y="144"/>
                    <a:pt x="99" y="134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322B7A6E-65F3-2D4C-A25F-08C4C3F77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4151" y="4445000"/>
              <a:ext cx="374650" cy="673100"/>
            </a:xfrm>
            <a:custGeom>
              <a:avLst/>
              <a:gdLst>
                <a:gd name="T0" fmla="*/ 0 w 99"/>
                <a:gd name="T1" fmla="*/ 0 h 179"/>
                <a:gd name="T2" fmla="*/ 0 w 99"/>
                <a:gd name="T3" fmla="*/ 134 h 179"/>
                <a:gd name="T4" fmla="*/ 15 w 99"/>
                <a:gd name="T5" fmla="*/ 162 h 179"/>
                <a:gd name="T6" fmla="*/ 35 w 99"/>
                <a:gd name="T7" fmla="*/ 174 h 179"/>
                <a:gd name="T8" fmla="*/ 65 w 99"/>
                <a:gd name="T9" fmla="*/ 174 h 179"/>
                <a:gd name="T10" fmla="*/ 84 w 99"/>
                <a:gd name="T11" fmla="*/ 162 h 179"/>
                <a:gd name="T12" fmla="*/ 99 w 99"/>
                <a:gd name="T13" fmla="*/ 134 h 179"/>
                <a:gd name="T14" fmla="*/ 99 w 99"/>
                <a:gd name="T15" fmla="*/ 0 h 179"/>
                <a:gd name="T16" fmla="*/ 0 w 99"/>
                <a:gd name="T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179">
                  <a:moveTo>
                    <a:pt x="0" y="0"/>
                  </a:moveTo>
                  <a:cubicBezTo>
                    <a:pt x="0" y="134"/>
                    <a:pt x="0" y="134"/>
                    <a:pt x="0" y="134"/>
                  </a:cubicBezTo>
                  <a:cubicBezTo>
                    <a:pt x="0" y="144"/>
                    <a:pt x="7" y="156"/>
                    <a:pt x="15" y="162"/>
                  </a:cubicBezTo>
                  <a:cubicBezTo>
                    <a:pt x="35" y="174"/>
                    <a:pt x="35" y="174"/>
                    <a:pt x="35" y="174"/>
                  </a:cubicBezTo>
                  <a:cubicBezTo>
                    <a:pt x="43" y="179"/>
                    <a:pt x="57" y="179"/>
                    <a:pt x="65" y="174"/>
                  </a:cubicBezTo>
                  <a:cubicBezTo>
                    <a:pt x="84" y="162"/>
                    <a:pt x="84" y="162"/>
                    <a:pt x="84" y="162"/>
                  </a:cubicBezTo>
                  <a:cubicBezTo>
                    <a:pt x="93" y="156"/>
                    <a:pt x="99" y="144"/>
                    <a:pt x="99" y="134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FFDCD4A5-52D8-5D4D-9D2F-8FDF0CD8A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5854700"/>
              <a:ext cx="385763" cy="492125"/>
            </a:xfrm>
            <a:custGeom>
              <a:avLst/>
              <a:gdLst>
                <a:gd name="T0" fmla="*/ 51 w 102"/>
                <a:gd name="T1" fmla="*/ 0 h 131"/>
                <a:gd name="T2" fmla="*/ 0 w 102"/>
                <a:gd name="T3" fmla="*/ 6 h 131"/>
                <a:gd name="T4" fmla="*/ 51 w 102"/>
                <a:gd name="T5" fmla="*/ 131 h 131"/>
                <a:gd name="T6" fmla="*/ 102 w 102"/>
                <a:gd name="T7" fmla="*/ 6 h 131"/>
                <a:gd name="T8" fmla="*/ 51 w 102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31">
                  <a:moveTo>
                    <a:pt x="51" y="0"/>
                  </a:moveTo>
                  <a:cubicBezTo>
                    <a:pt x="33" y="0"/>
                    <a:pt x="16" y="2"/>
                    <a:pt x="0" y="6"/>
                  </a:cubicBezTo>
                  <a:cubicBezTo>
                    <a:pt x="51" y="131"/>
                    <a:pt x="51" y="131"/>
                    <a:pt x="51" y="131"/>
                  </a:cubicBezTo>
                  <a:cubicBezTo>
                    <a:pt x="102" y="6"/>
                    <a:pt x="102" y="6"/>
                    <a:pt x="102" y="6"/>
                  </a:cubicBezTo>
                  <a:cubicBezTo>
                    <a:pt x="85" y="2"/>
                    <a:pt x="68" y="0"/>
                    <a:pt x="5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</p:grpSp>
      <p:sp>
        <p:nvSpPr>
          <p:cNvPr id="68" name="Freeform 35">
            <a:extLst>
              <a:ext uri="{FF2B5EF4-FFF2-40B4-BE49-F238E27FC236}">
                <a16:creationId xmlns:a16="http://schemas.microsoft.com/office/drawing/2014/main" id="{1E85DFFD-E735-694F-8180-7B64D4EF6E6A}"/>
              </a:ext>
            </a:extLst>
          </p:cNvPr>
          <p:cNvSpPr>
            <a:spLocks noEditPoints="1"/>
          </p:cNvSpPr>
          <p:nvPr/>
        </p:nvSpPr>
        <p:spPr bwMode="auto">
          <a:xfrm>
            <a:off x="14093779" y="4937481"/>
            <a:ext cx="1986351" cy="1988124"/>
          </a:xfrm>
          <a:custGeom>
            <a:avLst/>
            <a:gdLst>
              <a:gd name="T0" fmla="*/ 235 w 471"/>
              <a:gd name="T1" fmla="*/ 0 h 471"/>
              <a:gd name="T2" fmla="*/ 0 w 471"/>
              <a:gd name="T3" fmla="*/ 235 h 471"/>
              <a:gd name="T4" fmla="*/ 235 w 471"/>
              <a:gd name="T5" fmla="*/ 471 h 471"/>
              <a:gd name="T6" fmla="*/ 471 w 471"/>
              <a:gd name="T7" fmla="*/ 235 h 471"/>
              <a:gd name="T8" fmla="*/ 235 w 471"/>
              <a:gd name="T9" fmla="*/ 0 h 471"/>
              <a:gd name="T10" fmla="*/ 235 w 471"/>
              <a:gd name="T11" fmla="*/ 408 h 471"/>
              <a:gd name="T12" fmla="*/ 62 w 471"/>
              <a:gd name="T13" fmla="*/ 235 h 471"/>
              <a:gd name="T14" fmla="*/ 235 w 471"/>
              <a:gd name="T15" fmla="*/ 62 h 471"/>
              <a:gd name="T16" fmla="*/ 408 w 471"/>
              <a:gd name="T17" fmla="*/ 235 h 471"/>
              <a:gd name="T18" fmla="*/ 235 w 471"/>
              <a:gd name="T19" fmla="*/ 408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1" h="471">
                <a:moveTo>
                  <a:pt x="235" y="0"/>
                </a:moveTo>
                <a:cubicBezTo>
                  <a:pt x="105" y="0"/>
                  <a:pt x="0" y="105"/>
                  <a:pt x="0" y="235"/>
                </a:cubicBezTo>
                <a:cubicBezTo>
                  <a:pt x="0" y="365"/>
                  <a:pt x="105" y="471"/>
                  <a:pt x="235" y="471"/>
                </a:cubicBezTo>
                <a:cubicBezTo>
                  <a:pt x="365" y="471"/>
                  <a:pt x="471" y="365"/>
                  <a:pt x="471" y="235"/>
                </a:cubicBezTo>
                <a:cubicBezTo>
                  <a:pt x="471" y="105"/>
                  <a:pt x="365" y="0"/>
                  <a:pt x="235" y="0"/>
                </a:cubicBezTo>
                <a:close/>
                <a:moveTo>
                  <a:pt x="235" y="408"/>
                </a:moveTo>
                <a:cubicBezTo>
                  <a:pt x="140" y="408"/>
                  <a:pt x="62" y="331"/>
                  <a:pt x="62" y="235"/>
                </a:cubicBezTo>
                <a:cubicBezTo>
                  <a:pt x="62" y="140"/>
                  <a:pt x="140" y="62"/>
                  <a:pt x="235" y="62"/>
                </a:cubicBezTo>
                <a:cubicBezTo>
                  <a:pt x="331" y="62"/>
                  <a:pt x="408" y="140"/>
                  <a:pt x="408" y="235"/>
                </a:cubicBezTo>
                <a:cubicBezTo>
                  <a:pt x="408" y="331"/>
                  <a:pt x="331" y="408"/>
                  <a:pt x="235" y="4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Nunito Sans ExtraLight" pitchFamily="2" charset="77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9AD61E8-47B7-B843-A1E4-9C4FB67F2885}"/>
              </a:ext>
            </a:extLst>
          </p:cNvPr>
          <p:cNvGrpSpPr/>
          <p:nvPr/>
        </p:nvGrpSpPr>
        <p:grpSpPr>
          <a:xfrm>
            <a:off x="11286808" y="7489767"/>
            <a:ext cx="1136900" cy="3968724"/>
            <a:chOff x="3243263" y="2417763"/>
            <a:chExt cx="1125538" cy="3929062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57363982-9DA6-B44F-931E-0207000D9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263" y="4722813"/>
              <a:ext cx="1125538" cy="1624012"/>
            </a:xfrm>
            <a:custGeom>
              <a:avLst/>
              <a:gdLst>
                <a:gd name="T0" fmla="*/ 709 w 709"/>
                <a:gd name="T1" fmla="*/ 161 h 1023"/>
                <a:gd name="T2" fmla="*/ 356 w 709"/>
                <a:gd name="T3" fmla="*/ 1023 h 1023"/>
                <a:gd name="T4" fmla="*/ 0 w 709"/>
                <a:gd name="T5" fmla="*/ 161 h 1023"/>
                <a:gd name="T6" fmla="*/ 0 w 709"/>
                <a:gd name="T7" fmla="*/ 0 h 1023"/>
                <a:gd name="T8" fmla="*/ 709 w 709"/>
                <a:gd name="T9" fmla="*/ 0 h 1023"/>
                <a:gd name="T10" fmla="*/ 709 w 709"/>
                <a:gd name="T11" fmla="*/ 161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9" h="1023">
                  <a:moveTo>
                    <a:pt x="709" y="161"/>
                  </a:moveTo>
                  <a:lnTo>
                    <a:pt x="356" y="1023"/>
                  </a:lnTo>
                  <a:lnTo>
                    <a:pt x="0" y="161"/>
                  </a:lnTo>
                  <a:lnTo>
                    <a:pt x="0" y="0"/>
                  </a:lnTo>
                  <a:lnTo>
                    <a:pt x="709" y="0"/>
                  </a:lnTo>
                  <a:lnTo>
                    <a:pt x="709" y="161"/>
                  </a:lnTo>
                  <a:close/>
                </a:path>
              </a:pathLst>
            </a:custGeom>
            <a:solidFill>
              <a:srgbClr val="DDBDA3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DB94FBD-EC16-1643-89C5-D7D19A279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263" y="2417763"/>
              <a:ext cx="374650" cy="2700337"/>
            </a:xfrm>
            <a:custGeom>
              <a:avLst/>
              <a:gdLst>
                <a:gd name="T0" fmla="*/ 0 w 99"/>
                <a:gd name="T1" fmla="*/ 0 h 718"/>
                <a:gd name="T2" fmla="*/ 0 w 99"/>
                <a:gd name="T3" fmla="*/ 673 h 718"/>
                <a:gd name="T4" fmla="*/ 15 w 99"/>
                <a:gd name="T5" fmla="*/ 701 h 718"/>
                <a:gd name="T6" fmla="*/ 34 w 99"/>
                <a:gd name="T7" fmla="*/ 713 h 718"/>
                <a:gd name="T8" fmla="*/ 65 w 99"/>
                <a:gd name="T9" fmla="*/ 713 h 718"/>
                <a:gd name="T10" fmla="*/ 84 w 99"/>
                <a:gd name="T11" fmla="*/ 701 h 718"/>
                <a:gd name="T12" fmla="*/ 99 w 99"/>
                <a:gd name="T13" fmla="*/ 673 h 718"/>
                <a:gd name="T14" fmla="*/ 99 w 99"/>
                <a:gd name="T15" fmla="*/ 0 h 718"/>
                <a:gd name="T16" fmla="*/ 0 w 99"/>
                <a:gd name="T17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718">
                  <a:moveTo>
                    <a:pt x="0" y="0"/>
                  </a:moveTo>
                  <a:cubicBezTo>
                    <a:pt x="0" y="673"/>
                    <a:pt x="0" y="673"/>
                    <a:pt x="0" y="673"/>
                  </a:cubicBezTo>
                  <a:cubicBezTo>
                    <a:pt x="0" y="683"/>
                    <a:pt x="7" y="695"/>
                    <a:pt x="15" y="701"/>
                  </a:cubicBezTo>
                  <a:cubicBezTo>
                    <a:pt x="34" y="713"/>
                    <a:pt x="34" y="713"/>
                    <a:pt x="34" y="713"/>
                  </a:cubicBezTo>
                  <a:cubicBezTo>
                    <a:pt x="43" y="718"/>
                    <a:pt x="56" y="718"/>
                    <a:pt x="65" y="713"/>
                  </a:cubicBezTo>
                  <a:cubicBezTo>
                    <a:pt x="84" y="701"/>
                    <a:pt x="84" y="701"/>
                    <a:pt x="84" y="701"/>
                  </a:cubicBezTo>
                  <a:cubicBezTo>
                    <a:pt x="92" y="695"/>
                    <a:pt x="99" y="683"/>
                    <a:pt x="99" y="673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D1438642-5EF2-0A42-8BE0-94098F5A5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7913" y="2417763"/>
              <a:ext cx="376238" cy="2700337"/>
            </a:xfrm>
            <a:custGeom>
              <a:avLst/>
              <a:gdLst>
                <a:gd name="T0" fmla="*/ 0 w 99"/>
                <a:gd name="T1" fmla="*/ 0 h 718"/>
                <a:gd name="T2" fmla="*/ 0 w 99"/>
                <a:gd name="T3" fmla="*/ 673 h 718"/>
                <a:gd name="T4" fmla="*/ 15 w 99"/>
                <a:gd name="T5" fmla="*/ 701 h 718"/>
                <a:gd name="T6" fmla="*/ 34 w 99"/>
                <a:gd name="T7" fmla="*/ 713 h 718"/>
                <a:gd name="T8" fmla="*/ 65 w 99"/>
                <a:gd name="T9" fmla="*/ 713 h 718"/>
                <a:gd name="T10" fmla="*/ 84 w 99"/>
                <a:gd name="T11" fmla="*/ 701 h 718"/>
                <a:gd name="T12" fmla="*/ 99 w 99"/>
                <a:gd name="T13" fmla="*/ 673 h 718"/>
                <a:gd name="T14" fmla="*/ 99 w 99"/>
                <a:gd name="T15" fmla="*/ 0 h 718"/>
                <a:gd name="T16" fmla="*/ 0 w 99"/>
                <a:gd name="T17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718">
                  <a:moveTo>
                    <a:pt x="0" y="0"/>
                  </a:moveTo>
                  <a:cubicBezTo>
                    <a:pt x="0" y="673"/>
                    <a:pt x="0" y="673"/>
                    <a:pt x="0" y="673"/>
                  </a:cubicBezTo>
                  <a:cubicBezTo>
                    <a:pt x="0" y="683"/>
                    <a:pt x="7" y="695"/>
                    <a:pt x="15" y="701"/>
                  </a:cubicBezTo>
                  <a:cubicBezTo>
                    <a:pt x="34" y="713"/>
                    <a:pt x="34" y="713"/>
                    <a:pt x="34" y="713"/>
                  </a:cubicBezTo>
                  <a:cubicBezTo>
                    <a:pt x="43" y="718"/>
                    <a:pt x="57" y="718"/>
                    <a:pt x="65" y="713"/>
                  </a:cubicBezTo>
                  <a:cubicBezTo>
                    <a:pt x="84" y="701"/>
                    <a:pt x="84" y="701"/>
                    <a:pt x="84" y="701"/>
                  </a:cubicBezTo>
                  <a:cubicBezTo>
                    <a:pt x="92" y="695"/>
                    <a:pt x="99" y="683"/>
                    <a:pt x="99" y="673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E95339D7-87BF-734A-B58D-7D0D5F637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4151" y="2417763"/>
              <a:ext cx="374650" cy="2700337"/>
            </a:xfrm>
            <a:custGeom>
              <a:avLst/>
              <a:gdLst>
                <a:gd name="T0" fmla="*/ 0 w 99"/>
                <a:gd name="T1" fmla="*/ 0 h 718"/>
                <a:gd name="T2" fmla="*/ 0 w 99"/>
                <a:gd name="T3" fmla="*/ 673 h 718"/>
                <a:gd name="T4" fmla="*/ 15 w 99"/>
                <a:gd name="T5" fmla="*/ 701 h 718"/>
                <a:gd name="T6" fmla="*/ 35 w 99"/>
                <a:gd name="T7" fmla="*/ 713 h 718"/>
                <a:gd name="T8" fmla="*/ 65 w 99"/>
                <a:gd name="T9" fmla="*/ 713 h 718"/>
                <a:gd name="T10" fmla="*/ 84 w 99"/>
                <a:gd name="T11" fmla="*/ 701 h 718"/>
                <a:gd name="T12" fmla="*/ 99 w 99"/>
                <a:gd name="T13" fmla="*/ 673 h 718"/>
                <a:gd name="T14" fmla="*/ 99 w 99"/>
                <a:gd name="T15" fmla="*/ 0 h 718"/>
                <a:gd name="T16" fmla="*/ 0 w 99"/>
                <a:gd name="T17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718">
                  <a:moveTo>
                    <a:pt x="0" y="0"/>
                  </a:moveTo>
                  <a:cubicBezTo>
                    <a:pt x="0" y="673"/>
                    <a:pt x="0" y="673"/>
                    <a:pt x="0" y="673"/>
                  </a:cubicBezTo>
                  <a:cubicBezTo>
                    <a:pt x="0" y="683"/>
                    <a:pt x="7" y="695"/>
                    <a:pt x="15" y="701"/>
                  </a:cubicBezTo>
                  <a:cubicBezTo>
                    <a:pt x="35" y="713"/>
                    <a:pt x="35" y="713"/>
                    <a:pt x="35" y="713"/>
                  </a:cubicBezTo>
                  <a:cubicBezTo>
                    <a:pt x="43" y="718"/>
                    <a:pt x="57" y="718"/>
                    <a:pt x="65" y="713"/>
                  </a:cubicBezTo>
                  <a:cubicBezTo>
                    <a:pt x="84" y="701"/>
                    <a:pt x="84" y="701"/>
                    <a:pt x="84" y="701"/>
                  </a:cubicBezTo>
                  <a:cubicBezTo>
                    <a:pt x="93" y="695"/>
                    <a:pt x="99" y="683"/>
                    <a:pt x="99" y="673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23EB9314-8548-F247-9349-D45409B41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263" y="4445000"/>
              <a:ext cx="374650" cy="673100"/>
            </a:xfrm>
            <a:custGeom>
              <a:avLst/>
              <a:gdLst>
                <a:gd name="T0" fmla="*/ 0 w 99"/>
                <a:gd name="T1" fmla="*/ 0 h 179"/>
                <a:gd name="T2" fmla="*/ 0 w 99"/>
                <a:gd name="T3" fmla="*/ 134 h 179"/>
                <a:gd name="T4" fmla="*/ 15 w 99"/>
                <a:gd name="T5" fmla="*/ 162 h 179"/>
                <a:gd name="T6" fmla="*/ 34 w 99"/>
                <a:gd name="T7" fmla="*/ 174 h 179"/>
                <a:gd name="T8" fmla="*/ 65 w 99"/>
                <a:gd name="T9" fmla="*/ 174 h 179"/>
                <a:gd name="T10" fmla="*/ 84 w 99"/>
                <a:gd name="T11" fmla="*/ 162 h 179"/>
                <a:gd name="T12" fmla="*/ 99 w 99"/>
                <a:gd name="T13" fmla="*/ 134 h 179"/>
                <a:gd name="T14" fmla="*/ 99 w 99"/>
                <a:gd name="T15" fmla="*/ 0 h 179"/>
                <a:gd name="T16" fmla="*/ 0 w 99"/>
                <a:gd name="T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179">
                  <a:moveTo>
                    <a:pt x="0" y="0"/>
                  </a:moveTo>
                  <a:cubicBezTo>
                    <a:pt x="0" y="134"/>
                    <a:pt x="0" y="134"/>
                    <a:pt x="0" y="134"/>
                  </a:cubicBezTo>
                  <a:cubicBezTo>
                    <a:pt x="0" y="144"/>
                    <a:pt x="7" y="156"/>
                    <a:pt x="15" y="162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43" y="179"/>
                    <a:pt x="56" y="179"/>
                    <a:pt x="65" y="174"/>
                  </a:cubicBezTo>
                  <a:cubicBezTo>
                    <a:pt x="84" y="162"/>
                    <a:pt x="84" y="162"/>
                    <a:pt x="84" y="162"/>
                  </a:cubicBezTo>
                  <a:cubicBezTo>
                    <a:pt x="92" y="156"/>
                    <a:pt x="99" y="144"/>
                    <a:pt x="99" y="134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CBBA868-F51F-0F4B-9A22-CE371B454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7913" y="4445000"/>
              <a:ext cx="376238" cy="673100"/>
            </a:xfrm>
            <a:custGeom>
              <a:avLst/>
              <a:gdLst>
                <a:gd name="T0" fmla="*/ 0 w 99"/>
                <a:gd name="T1" fmla="*/ 0 h 179"/>
                <a:gd name="T2" fmla="*/ 0 w 99"/>
                <a:gd name="T3" fmla="*/ 134 h 179"/>
                <a:gd name="T4" fmla="*/ 15 w 99"/>
                <a:gd name="T5" fmla="*/ 162 h 179"/>
                <a:gd name="T6" fmla="*/ 34 w 99"/>
                <a:gd name="T7" fmla="*/ 174 h 179"/>
                <a:gd name="T8" fmla="*/ 65 w 99"/>
                <a:gd name="T9" fmla="*/ 174 h 179"/>
                <a:gd name="T10" fmla="*/ 84 w 99"/>
                <a:gd name="T11" fmla="*/ 162 h 179"/>
                <a:gd name="T12" fmla="*/ 99 w 99"/>
                <a:gd name="T13" fmla="*/ 134 h 179"/>
                <a:gd name="T14" fmla="*/ 99 w 99"/>
                <a:gd name="T15" fmla="*/ 0 h 179"/>
                <a:gd name="T16" fmla="*/ 0 w 99"/>
                <a:gd name="T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179">
                  <a:moveTo>
                    <a:pt x="0" y="0"/>
                  </a:moveTo>
                  <a:cubicBezTo>
                    <a:pt x="0" y="134"/>
                    <a:pt x="0" y="134"/>
                    <a:pt x="0" y="134"/>
                  </a:cubicBezTo>
                  <a:cubicBezTo>
                    <a:pt x="0" y="144"/>
                    <a:pt x="7" y="156"/>
                    <a:pt x="15" y="162"/>
                  </a:cubicBezTo>
                  <a:cubicBezTo>
                    <a:pt x="34" y="174"/>
                    <a:pt x="34" y="174"/>
                    <a:pt x="34" y="174"/>
                  </a:cubicBezTo>
                  <a:cubicBezTo>
                    <a:pt x="43" y="179"/>
                    <a:pt x="57" y="179"/>
                    <a:pt x="65" y="174"/>
                  </a:cubicBezTo>
                  <a:cubicBezTo>
                    <a:pt x="84" y="162"/>
                    <a:pt x="84" y="162"/>
                    <a:pt x="84" y="162"/>
                  </a:cubicBezTo>
                  <a:cubicBezTo>
                    <a:pt x="92" y="156"/>
                    <a:pt x="99" y="144"/>
                    <a:pt x="99" y="134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A3DB8DBC-F23D-E748-A4C2-2B5288B85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4151" y="4445000"/>
              <a:ext cx="374650" cy="673100"/>
            </a:xfrm>
            <a:custGeom>
              <a:avLst/>
              <a:gdLst>
                <a:gd name="T0" fmla="*/ 0 w 99"/>
                <a:gd name="T1" fmla="*/ 0 h 179"/>
                <a:gd name="T2" fmla="*/ 0 w 99"/>
                <a:gd name="T3" fmla="*/ 134 h 179"/>
                <a:gd name="T4" fmla="*/ 15 w 99"/>
                <a:gd name="T5" fmla="*/ 162 h 179"/>
                <a:gd name="T6" fmla="*/ 35 w 99"/>
                <a:gd name="T7" fmla="*/ 174 h 179"/>
                <a:gd name="T8" fmla="*/ 65 w 99"/>
                <a:gd name="T9" fmla="*/ 174 h 179"/>
                <a:gd name="T10" fmla="*/ 84 w 99"/>
                <a:gd name="T11" fmla="*/ 162 h 179"/>
                <a:gd name="T12" fmla="*/ 99 w 99"/>
                <a:gd name="T13" fmla="*/ 134 h 179"/>
                <a:gd name="T14" fmla="*/ 99 w 99"/>
                <a:gd name="T15" fmla="*/ 0 h 179"/>
                <a:gd name="T16" fmla="*/ 0 w 99"/>
                <a:gd name="T17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179">
                  <a:moveTo>
                    <a:pt x="0" y="0"/>
                  </a:moveTo>
                  <a:cubicBezTo>
                    <a:pt x="0" y="134"/>
                    <a:pt x="0" y="134"/>
                    <a:pt x="0" y="134"/>
                  </a:cubicBezTo>
                  <a:cubicBezTo>
                    <a:pt x="0" y="144"/>
                    <a:pt x="7" y="156"/>
                    <a:pt x="15" y="162"/>
                  </a:cubicBezTo>
                  <a:cubicBezTo>
                    <a:pt x="35" y="174"/>
                    <a:pt x="35" y="174"/>
                    <a:pt x="35" y="174"/>
                  </a:cubicBezTo>
                  <a:cubicBezTo>
                    <a:pt x="43" y="179"/>
                    <a:pt x="57" y="179"/>
                    <a:pt x="65" y="174"/>
                  </a:cubicBezTo>
                  <a:cubicBezTo>
                    <a:pt x="84" y="162"/>
                    <a:pt x="84" y="162"/>
                    <a:pt x="84" y="162"/>
                  </a:cubicBezTo>
                  <a:cubicBezTo>
                    <a:pt x="93" y="156"/>
                    <a:pt x="99" y="144"/>
                    <a:pt x="99" y="134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D039CD6E-5805-DD44-AD59-E775DB927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5854700"/>
              <a:ext cx="385763" cy="492125"/>
            </a:xfrm>
            <a:custGeom>
              <a:avLst/>
              <a:gdLst>
                <a:gd name="T0" fmla="*/ 51 w 102"/>
                <a:gd name="T1" fmla="*/ 0 h 131"/>
                <a:gd name="T2" fmla="*/ 0 w 102"/>
                <a:gd name="T3" fmla="*/ 6 h 131"/>
                <a:gd name="T4" fmla="*/ 51 w 102"/>
                <a:gd name="T5" fmla="*/ 131 h 131"/>
                <a:gd name="T6" fmla="*/ 102 w 102"/>
                <a:gd name="T7" fmla="*/ 6 h 131"/>
                <a:gd name="T8" fmla="*/ 51 w 102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31">
                  <a:moveTo>
                    <a:pt x="51" y="0"/>
                  </a:moveTo>
                  <a:cubicBezTo>
                    <a:pt x="33" y="0"/>
                    <a:pt x="16" y="2"/>
                    <a:pt x="0" y="6"/>
                  </a:cubicBezTo>
                  <a:cubicBezTo>
                    <a:pt x="51" y="131"/>
                    <a:pt x="51" y="131"/>
                    <a:pt x="51" y="131"/>
                  </a:cubicBezTo>
                  <a:cubicBezTo>
                    <a:pt x="102" y="6"/>
                    <a:pt x="102" y="6"/>
                    <a:pt x="102" y="6"/>
                  </a:cubicBezTo>
                  <a:cubicBezTo>
                    <a:pt x="85" y="2"/>
                    <a:pt x="68" y="0"/>
                    <a:pt x="5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</p:grpSp>
      <p:sp>
        <p:nvSpPr>
          <p:cNvPr id="78" name="Freeform 35">
            <a:extLst>
              <a:ext uri="{FF2B5EF4-FFF2-40B4-BE49-F238E27FC236}">
                <a16:creationId xmlns:a16="http://schemas.microsoft.com/office/drawing/2014/main" id="{DCE8AC50-95CF-B84F-9511-E359FCDD82E5}"/>
              </a:ext>
            </a:extLst>
          </p:cNvPr>
          <p:cNvSpPr>
            <a:spLocks noEditPoints="1"/>
          </p:cNvSpPr>
          <p:nvPr/>
        </p:nvSpPr>
        <p:spPr bwMode="auto">
          <a:xfrm>
            <a:off x="10862081" y="5718638"/>
            <a:ext cx="1986351" cy="1988124"/>
          </a:xfrm>
          <a:custGeom>
            <a:avLst/>
            <a:gdLst>
              <a:gd name="T0" fmla="*/ 235 w 471"/>
              <a:gd name="T1" fmla="*/ 0 h 471"/>
              <a:gd name="T2" fmla="*/ 0 w 471"/>
              <a:gd name="T3" fmla="*/ 235 h 471"/>
              <a:gd name="T4" fmla="*/ 235 w 471"/>
              <a:gd name="T5" fmla="*/ 471 h 471"/>
              <a:gd name="T6" fmla="*/ 471 w 471"/>
              <a:gd name="T7" fmla="*/ 235 h 471"/>
              <a:gd name="T8" fmla="*/ 235 w 471"/>
              <a:gd name="T9" fmla="*/ 0 h 471"/>
              <a:gd name="T10" fmla="*/ 235 w 471"/>
              <a:gd name="T11" fmla="*/ 408 h 471"/>
              <a:gd name="T12" fmla="*/ 62 w 471"/>
              <a:gd name="T13" fmla="*/ 235 h 471"/>
              <a:gd name="T14" fmla="*/ 235 w 471"/>
              <a:gd name="T15" fmla="*/ 62 h 471"/>
              <a:gd name="T16" fmla="*/ 408 w 471"/>
              <a:gd name="T17" fmla="*/ 235 h 471"/>
              <a:gd name="T18" fmla="*/ 235 w 471"/>
              <a:gd name="T19" fmla="*/ 408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1" h="471">
                <a:moveTo>
                  <a:pt x="235" y="0"/>
                </a:moveTo>
                <a:cubicBezTo>
                  <a:pt x="105" y="0"/>
                  <a:pt x="0" y="105"/>
                  <a:pt x="0" y="235"/>
                </a:cubicBezTo>
                <a:cubicBezTo>
                  <a:pt x="0" y="365"/>
                  <a:pt x="105" y="471"/>
                  <a:pt x="235" y="471"/>
                </a:cubicBezTo>
                <a:cubicBezTo>
                  <a:pt x="365" y="471"/>
                  <a:pt x="471" y="365"/>
                  <a:pt x="471" y="235"/>
                </a:cubicBezTo>
                <a:cubicBezTo>
                  <a:pt x="471" y="105"/>
                  <a:pt x="365" y="0"/>
                  <a:pt x="235" y="0"/>
                </a:cubicBezTo>
                <a:close/>
                <a:moveTo>
                  <a:pt x="235" y="408"/>
                </a:moveTo>
                <a:cubicBezTo>
                  <a:pt x="140" y="408"/>
                  <a:pt x="62" y="331"/>
                  <a:pt x="62" y="235"/>
                </a:cubicBezTo>
                <a:cubicBezTo>
                  <a:pt x="62" y="140"/>
                  <a:pt x="140" y="62"/>
                  <a:pt x="235" y="62"/>
                </a:cubicBezTo>
                <a:cubicBezTo>
                  <a:pt x="331" y="62"/>
                  <a:pt x="408" y="140"/>
                  <a:pt x="408" y="235"/>
                </a:cubicBezTo>
                <a:cubicBezTo>
                  <a:pt x="408" y="331"/>
                  <a:pt x="331" y="408"/>
                  <a:pt x="235" y="4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Nunito Sans ExtraLight" pitchFamily="2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1CA96FE-89B5-E740-80AD-4D41EE5C393F}"/>
              </a:ext>
            </a:extLst>
          </p:cNvPr>
          <p:cNvSpPr txBox="1"/>
          <p:nvPr/>
        </p:nvSpPr>
        <p:spPr>
          <a:xfrm>
            <a:off x="11314107" y="6402681"/>
            <a:ext cx="110959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ora" panose="02000503000000020004" pitchFamily="2" charset="77"/>
              </a:rPr>
              <a:t>35%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7D98FC3-1E57-0A42-A60E-EC783EC6CC2C}"/>
              </a:ext>
            </a:extLst>
          </p:cNvPr>
          <p:cNvSpPr txBox="1"/>
          <p:nvPr/>
        </p:nvSpPr>
        <p:spPr>
          <a:xfrm>
            <a:off x="14529984" y="5592952"/>
            <a:ext cx="110158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ora" panose="02000503000000020004" pitchFamily="2" charset="77"/>
              </a:rPr>
              <a:t>55%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DE90972-C593-0B45-A7EB-684B8B82BCD5}"/>
              </a:ext>
            </a:extLst>
          </p:cNvPr>
          <p:cNvSpPr txBox="1"/>
          <p:nvPr/>
        </p:nvSpPr>
        <p:spPr>
          <a:xfrm>
            <a:off x="17721348" y="4827219"/>
            <a:ext cx="115929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ora" panose="02000503000000020004" pitchFamily="2" charset="77"/>
              </a:rPr>
              <a:t>80%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232AF6C-AD37-B645-AFCF-FA515D2FF18A}"/>
              </a:ext>
            </a:extLst>
          </p:cNvPr>
          <p:cNvSpPr txBox="1"/>
          <p:nvPr/>
        </p:nvSpPr>
        <p:spPr>
          <a:xfrm>
            <a:off x="20840973" y="4122492"/>
            <a:ext cx="137569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ora" panose="02000503000000020004" pitchFamily="2" charset="77"/>
              </a:rPr>
              <a:t>100%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0E03853-CCC3-4845-90D2-7CD755247155}"/>
              </a:ext>
            </a:extLst>
          </p:cNvPr>
          <p:cNvSpPr txBox="1"/>
          <p:nvPr/>
        </p:nvSpPr>
        <p:spPr>
          <a:xfrm>
            <a:off x="6508544" y="614887"/>
            <a:ext cx="1136471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ora" panose="02000503000000020004" pitchFamily="2" charset="77"/>
              </a:rPr>
              <a:t>Pencil Process Chart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AF4D3E5-E6BF-624B-8AC7-24009FFD4001}"/>
              </a:ext>
            </a:extLst>
          </p:cNvPr>
          <p:cNvSpPr txBox="1"/>
          <p:nvPr/>
        </p:nvSpPr>
        <p:spPr>
          <a:xfrm>
            <a:off x="10157078" y="2061437"/>
            <a:ext cx="4068743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spc="300" dirty="0">
                <a:latin typeface="Nunito Sans ExtraLight" pitchFamily="2" charset="77"/>
              </a:rPr>
              <a:t>YOUR SUBTITLE HERE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3B9EE66-5939-644F-9AC4-455707AFDDA0}"/>
              </a:ext>
            </a:extLst>
          </p:cNvPr>
          <p:cNvSpPr/>
          <p:nvPr/>
        </p:nvSpPr>
        <p:spPr>
          <a:xfrm>
            <a:off x="10467139" y="414388"/>
            <a:ext cx="3455621" cy="2004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Sans ExtraLight" pitchFamily="2" charset="7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E02CF2B-F045-4F49-B91F-1DA6422E61EC}"/>
              </a:ext>
            </a:extLst>
          </p:cNvPr>
          <p:cNvSpPr txBox="1"/>
          <p:nvPr/>
        </p:nvSpPr>
        <p:spPr>
          <a:xfrm>
            <a:off x="11113674" y="11719627"/>
            <a:ext cx="148316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latin typeface="Lora" panose="02000503000000020004" pitchFamily="2" charset="77"/>
              </a:rPr>
              <a:t>Step 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11330A1-7713-644F-9116-3EE6BD382826}"/>
              </a:ext>
            </a:extLst>
          </p:cNvPr>
          <p:cNvSpPr txBox="1"/>
          <p:nvPr/>
        </p:nvSpPr>
        <p:spPr>
          <a:xfrm>
            <a:off x="14316518" y="11719627"/>
            <a:ext cx="154087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latin typeface="Lora" panose="02000503000000020004" pitchFamily="2" charset="77"/>
              </a:rPr>
              <a:t>Step 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3CA69F9-0FF1-B040-8B41-3188C5224970}"/>
              </a:ext>
            </a:extLst>
          </p:cNvPr>
          <p:cNvSpPr txBox="1"/>
          <p:nvPr/>
        </p:nvSpPr>
        <p:spPr>
          <a:xfrm>
            <a:off x="17524146" y="11719627"/>
            <a:ext cx="155369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latin typeface="Lora" panose="02000503000000020004" pitchFamily="2" charset="77"/>
              </a:rPr>
              <a:t>Step 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8D6F5B6-1D5F-434C-AA1E-83204E632E38}"/>
              </a:ext>
            </a:extLst>
          </p:cNvPr>
          <p:cNvSpPr txBox="1"/>
          <p:nvPr/>
        </p:nvSpPr>
        <p:spPr>
          <a:xfrm>
            <a:off x="20754379" y="11719627"/>
            <a:ext cx="154888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latin typeface="Lora" panose="02000503000000020004" pitchFamily="2" charset="77"/>
              </a:rPr>
              <a:t>Step 4</a:t>
            </a:r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797E3135-BC38-D042-BA0C-AD9EB9D141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53541" y="8010134"/>
            <a:ext cx="961017" cy="961017"/>
          </a:xfrm>
          <a:custGeom>
            <a:avLst/>
            <a:gdLst>
              <a:gd name="connsiteX0" fmla="*/ 167653 w 293273"/>
              <a:gd name="connsiteY0" fmla="*/ 244475 h 293273"/>
              <a:gd name="connsiteX1" fmla="*/ 215692 w 293273"/>
              <a:gd name="connsiteY1" fmla="*/ 244475 h 293273"/>
              <a:gd name="connsiteX2" fmla="*/ 220248 w 293273"/>
              <a:gd name="connsiteY2" fmla="*/ 249030 h 293273"/>
              <a:gd name="connsiteX3" fmla="*/ 215692 w 293273"/>
              <a:gd name="connsiteY3" fmla="*/ 253586 h 293273"/>
              <a:gd name="connsiteX4" fmla="*/ 167653 w 293273"/>
              <a:gd name="connsiteY4" fmla="*/ 253586 h 293273"/>
              <a:gd name="connsiteX5" fmla="*/ 163512 w 293273"/>
              <a:gd name="connsiteY5" fmla="*/ 249030 h 293273"/>
              <a:gd name="connsiteX6" fmla="*/ 167653 w 293273"/>
              <a:gd name="connsiteY6" fmla="*/ 244475 h 293273"/>
              <a:gd name="connsiteX7" fmla="*/ 139303 w 293273"/>
              <a:gd name="connsiteY7" fmla="*/ 244475 h 293273"/>
              <a:gd name="connsiteX8" fmla="*/ 144462 w 293273"/>
              <a:gd name="connsiteY8" fmla="*/ 244475 h 293273"/>
              <a:gd name="connsiteX9" fmla="*/ 148828 w 293273"/>
              <a:gd name="connsiteY9" fmla="*/ 249030 h 293273"/>
              <a:gd name="connsiteX10" fmla="*/ 144462 w 293273"/>
              <a:gd name="connsiteY10" fmla="*/ 253586 h 293273"/>
              <a:gd name="connsiteX11" fmla="*/ 139303 w 293273"/>
              <a:gd name="connsiteY11" fmla="*/ 253586 h 293273"/>
              <a:gd name="connsiteX12" fmla="*/ 134937 w 293273"/>
              <a:gd name="connsiteY12" fmla="*/ 249030 h 293273"/>
              <a:gd name="connsiteX13" fmla="*/ 139303 w 293273"/>
              <a:gd name="connsiteY13" fmla="*/ 244475 h 293273"/>
              <a:gd name="connsiteX14" fmla="*/ 168067 w 293273"/>
              <a:gd name="connsiteY14" fmla="*/ 215900 h 293273"/>
              <a:gd name="connsiteX15" fmla="*/ 215692 w 293273"/>
              <a:gd name="connsiteY15" fmla="*/ 215900 h 293273"/>
              <a:gd name="connsiteX16" fmla="*/ 220248 w 293273"/>
              <a:gd name="connsiteY16" fmla="*/ 220663 h 293273"/>
              <a:gd name="connsiteX17" fmla="*/ 215692 w 293273"/>
              <a:gd name="connsiteY17" fmla="*/ 224992 h 293273"/>
              <a:gd name="connsiteX18" fmla="*/ 168067 w 293273"/>
              <a:gd name="connsiteY18" fmla="*/ 224992 h 293273"/>
              <a:gd name="connsiteX19" fmla="*/ 163512 w 293273"/>
              <a:gd name="connsiteY19" fmla="*/ 220663 h 293273"/>
              <a:gd name="connsiteX20" fmla="*/ 168067 w 293273"/>
              <a:gd name="connsiteY20" fmla="*/ 215900 h 293273"/>
              <a:gd name="connsiteX21" fmla="*/ 139303 w 293273"/>
              <a:gd name="connsiteY21" fmla="*/ 215900 h 293273"/>
              <a:gd name="connsiteX22" fmla="*/ 144462 w 293273"/>
              <a:gd name="connsiteY22" fmla="*/ 215900 h 293273"/>
              <a:gd name="connsiteX23" fmla="*/ 148828 w 293273"/>
              <a:gd name="connsiteY23" fmla="*/ 220663 h 293273"/>
              <a:gd name="connsiteX24" fmla="*/ 144462 w 293273"/>
              <a:gd name="connsiteY24" fmla="*/ 224992 h 293273"/>
              <a:gd name="connsiteX25" fmla="*/ 139303 w 293273"/>
              <a:gd name="connsiteY25" fmla="*/ 224992 h 293273"/>
              <a:gd name="connsiteX26" fmla="*/ 134937 w 293273"/>
              <a:gd name="connsiteY26" fmla="*/ 220663 h 293273"/>
              <a:gd name="connsiteX27" fmla="*/ 139303 w 293273"/>
              <a:gd name="connsiteY27" fmla="*/ 215900 h 293273"/>
              <a:gd name="connsiteX28" fmla="*/ 139583 w 293273"/>
              <a:gd name="connsiteY28" fmla="*/ 185738 h 293273"/>
              <a:gd name="connsiteX29" fmla="*/ 176329 w 293273"/>
              <a:gd name="connsiteY29" fmla="*/ 185738 h 293273"/>
              <a:gd name="connsiteX30" fmla="*/ 180553 w 293273"/>
              <a:gd name="connsiteY30" fmla="*/ 190293 h 293273"/>
              <a:gd name="connsiteX31" fmla="*/ 176329 w 293273"/>
              <a:gd name="connsiteY31" fmla="*/ 194849 h 293273"/>
              <a:gd name="connsiteX32" fmla="*/ 139583 w 293273"/>
              <a:gd name="connsiteY32" fmla="*/ 194849 h 293273"/>
              <a:gd name="connsiteX33" fmla="*/ 134937 w 293273"/>
              <a:gd name="connsiteY33" fmla="*/ 190293 h 293273"/>
              <a:gd name="connsiteX34" fmla="*/ 139583 w 293273"/>
              <a:gd name="connsiteY34" fmla="*/ 185738 h 293273"/>
              <a:gd name="connsiteX35" fmla="*/ 139464 w 293273"/>
              <a:gd name="connsiteY35" fmla="*/ 157163 h 293273"/>
              <a:gd name="connsiteX36" fmla="*/ 163336 w 293273"/>
              <a:gd name="connsiteY36" fmla="*/ 157163 h 293273"/>
              <a:gd name="connsiteX37" fmla="*/ 167863 w 293273"/>
              <a:gd name="connsiteY37" fmla="*/ 161926 h 293273"/>
              <a:gd name="connsiteX38" fmla="*/ 163336 w 293273"/>
              <a:gd name="connsiteY38" fmla="*/ 166255 h 293273"/>
              <a:gd name="connsiteX39" fmla="*/ 139464 w 293273"/>
              <a:gd name="connsiteY39" fmla="*/ 166255 h 293273"/>
              <a:gd name="connsiteX40" fmla="*/ 134937 w 293273"/>
              <a:gd name="connsiteY40" fmla="*/ 161926 h 293273"/>
              <a:gd name="connsiteX41" fmla="*/ 139464 w 293273"/>
              <a:gd name="connsiteY41" fmla="*/ 157163 h 293273"/>
              <a:gd name="connsiteX42" fmla="*/ 139464 w 293273"/>
              <a:gd name="connsiteY42" fmla="*/ 128588 h 293273"/>
              <a:gd name="connsiteX43" fmla="*/ 163336 w 293273"/>
              <a:gd name="connsiteY43" fmla="*/ 128588 h 293273"/>
              <a:gd name="connsiteX44" fmla="*/ 167863 w 293273"/>
              <a:gd name="connsiteY44" fmla="*/ 132918 h 293273"/>
              <a:gd name="connsiteX45" fmla="*/ 163336 w 293273"/>
              <a:gd name="connsiteY45" fmla="*/ 137680 h 293273"/>
              <a:gd name="connsiteX46" fmla="*/ 139464 w 293273"/>
              <a:gd name="connsiteY46" fmla="*/ 137680 h 293273"/>
              <a:gd name="connsiteX47" fmla="*/ 134937 w 293273"/>
              <a:gd name="connsiteY47" fmla="*/ 132918 h 293273"/>
              <a:gd name="connsiteX48" fmla="*/ 139464 w 293273"/>
              <a:gd name="connsiteY48" fmla="*/ 128588 h 293273"/>
              <a:gd name="connsiteX49" fmla="*/ 235330 w 293273"/>
              <a:gd name="connsiteY49" fmla="*/ 106363 h 293273"/>
              <a:gd name="connsiteX50" fmla="*/ 239878 w 293273"/>
              <a:gd name="connsiteY50" fmla="*/ 110536 h 293273"/>
              <a:gd name="connsiteX51" fmla="*/ 239878 w 293273"/>
              <a:gd name="connsiteY51" fmla="*/ 114292 h 293273"/>
              <a:gd name="connsiteX52" fmla="*/ 253934 w 293273"/>
              <a:gd name="connsiteY52" fmla="*/ 125560 h 293273"/>
              <a:gd name="connsiteX53" fmla="*/ 251453 w 293273"/>
              <a:gd name="connsiteY53" fmla="*/ 131403 h 293273"/>
              <a:gd name="connsiteX54" fmla="*/ 245665 w 293273"/>
              <a:gd name="connsiteY54" fmla="*/ 129316 h 293273"/>
              <a:gd name="connsiteX55" fmla="*/ 235330 w 293273"/>
              <a:gd name="connsiteY55" fmla="*/ 123056 h 293273"/>
              <a:gd name="connsiteX56" fmla="*/ 224582 w 293273"/>
              <a:gd name="connsiteY56" fmla="*/ 132655 h 293273"/>
              <a:gd name="connsiteX57" fmla="*/ 235330 w 293273"/>
              <a:gd name="connsiteY57" fmla="*/ 142253 h 293273"/>
              <a:gd name="connsiteX58" fmla="*/ 255174 w 293273"/>
              <a:gd name="connsiteY58" fmla="*/ 160616 h 293273"/>
              <a:gd name="connsiteX59" fmla="*/ 239878 w 293273"/>
              <a:gd name="connsiteY59" fmla="*/ 178561 h 293273"/>
              <a:gd name="connsiteX60" fmla="*/ 239878 w 293273"/>
              <a:gd name="connsiteY60" fmla="*/ 182317 h 293273"/>
              <a:gd name="connsiteX61" fmla="*/ 235330 w 293273"/>
              <a:gd name="connsiteY61" fmla="*/ 186908 h 293273"/>
              <a:gd name="connsiteX62" fmla="*/ 231196 w 293273"/>
              <a:gd name="connsiteY62" fmla="*/ 182317 h 293273"/>
              <a:gd name="connsiteX63" fmla="*/ 231196 w 293273"/>
              <a:gd name="connsiteY63" fmla="*/ 178561 h 293273"/>
              <a:gd name="connsiteX64" fmla="*/ 217140 w 293273"/>
              <a:gd name="connsiteY64" fmla="*/ 167293 h 293273"/>
              <a:gd name="connsiteX65" fmla="*/ 219621 w 293273"/>
              <a:gd name="connsiteY65" fmla="*/ 161451 h 293273"/>
              <a:gd name="connsiteX66" fmla="*/ 225408 w 293273"/>
              <a:gd name="connsiteY66" fmla="*/ 163955 h 293273"/>
              <a:gd name="connsiteX67" fmla="*/ 235744 w 293273"/>
              <a:gd name="connsiteY67" fmla="*/ 170215 h 293273"/>
              <a:gd name="connsiteX68" fmla="*/ 246079 w 293273"/>
              <a:gd name="connsiteY68" fmla="*/ 160616 h 293273"/>
              <a:gd name="connsiteX69" fmla="*/ 235330 w 293273"/>
              <a:gd name="connsiteY69" fmla="*/ 151017 h 293273"/>
              <a:gd name="connsiteX70" fmla="*/ 215900 w 293273"/>
              <a:gd name="connsiteY70" fmla="*/ 132655 h 293273"/>
              <a:gd name="connsiteX71" fmla="*/ 231196 w 293273"/>
              <a:gd name="connsiteY71" fmla="*/ 114292 h 293273"/>
              <a:gd name="connsiteX72" fmla="*/ 231196 w 293273"/>
              <a:gd name="connsiteY72" fmla="*/ 110536 h 293273"/>
              <a:gd name="connsiteX73" fmla="*/ 235330 w 293273"/>
              <a:gd name="connsiteY73" fmla="*/ 106363 h 293273"/>
              <a:gd name="connsiteX74" fmla="*/ 235281 w 293273"/>
              <a:gd name="connsiteY74" fmla="*/ 97481 h 293273"/>
              <a:gd name="connsiteX75" fmla="*/ 186816 w 293273"/>
              <a:gd name="connsiteY75" fmla="*/ 146429 h 293273"/>
              <a:gd name="connsiteX76" fmla="*/ 235281 w 293273"/>
              <a:gd name="connsiteY76" fmla="*/ 195377 h 293273"/>
              <a:gd name="connsiteX77" fmla="*/ 284160 w 293273"/>
              <a:gd name="connsiteY77" fmla="*/ 146429 h 293273"/>
              <a:gd name="connsiteX78" fmla="*/ 235281 w 293273"/>
              <a:gd name="connsiteY78" fmla="*/ 97481 h 293273"/>
              <a:gd name="connsiteX79" fmla="*/ 139583 w 293273"/>
              <a:gd name="connsiteY79" fmla="*/ 96838 h 293273"/>
              <a:gd name="connsiteX80" fmla="*/ 176329 w 293273"/>
              <a:gd name="connsiteY80" fmla="*/ 96838 h 293273"/>
              <a:gd name="connsiteX81" fmla="*/ 180553 w 293273"/>
              <a:gd name="connsiteY81" fmla="*/ 101600 h 293273"/>
              <a:gd name="connsiteX82" fmla="*/ 176329 w 293273"/>
              <a:gd name="connsiteY82" fmla="*/ 105930 h 293273"/>
              <a:gd name="connsiteX83" fmla="*/ 139583 w 293273"/>
              <a:gd name="connsiteY83" fmla="*/ 105930 h 293273"/>
              <a:gd name="connsiteX84" fmla="*/ 134937 w 293273"/>
              <a:gd name="connsiteY84" fmla="*/ 101600 h 293273"/>
              <a:gd name="connsiteX85" fmla="*/ 139583 w 293273"/>
              <a:gd name="connsiteY85" fmla="*/ 96838 h 293273"/>
              <a:gd name="connsiteX86" fmla="*/ 9113 w 293273"/>
              <a:gd name="connsiteY86" fmla="*/ 85452 h 293273"/>
              <a:gd name="connsiteX87" fmla="*/ 9113 w 293273"/>
              <a:gd name="connsiteY87" fmla="*/ 176711 h 293273"/>
              <a:gd name="connsiteX88" fmla="*/ 32724 w 293273"/>
              <a:gd name="connsiteY88" fmla="*/ 200770 h 293273"/>
              <a:gd name="connsiteX89" fmla="*/ 57163 w 293273"/>
              <a:gd name="connsiteY89" fmla="*/ 176711 h 293273"/>
              <a:gd name="connsiteX90" fmla="*/ 57163 w 293273"/>
              <a:gd name="connsiteY90" fmla="*/ 85452 h 293273"/>
              <a:gd name="connsiteX91" fmla="*/ 35209 w 293273"/>
              <a:gd name="connsiteY91" fmla="*/ 99140 h 293273"/>
              <a:gd name="connsiteX92" fmla="*/ 30653 w 293273"/>
              <a:gd name="connsiteY92" fmla="*/ 99140 h 293273"/>
              <a:gd name="connsiteX93" fmla="*/ 168067 w 293273"/>
              <a:gd name="connsiteY93" fmla="*/ 68263 h 293273"/>
              <a:gd name="connsiteX94" fmla="*/ 215692 w 293273"/>
              <a:gd name="connsiteY94" fmla="*/ 68263 h 293273"/>
              <a:gd name="connsiteX95" fmla="*/ 220248 w 293273"/>
              <a:gd name="connsiteY95" fmla="*/ 72818 h 293273"/>
              <a:gd name="connsiteX96" fmla="*/ 215692 w 293273"/>
              <a:gd name="connsiteY96" fmla="*/ 77374 h 293273"/>
              <a:gd name="connsiteX97" fmla="*/ 168067 w 293273"/>
              <a:gd name="connsiteY97" fmla="*/ 77374 h 293273"/>
              <a:gd name="connsiteX98" fmla="*/ 163512 w 293273"/>
              <a:gd name="connsiteY98" fmla="*/ 72818 h 293273"/>
              <a:gd name="connsiteX99" fmla="*/ 168067 w 293273"/>
              <a:gd name="connsiteY99" fmla="*/ 68263 h 293273"/>
              <a:gd name="connsiteX100" fmla="*/ 139303 w 293273"/>
              <a:gd name="connsiteY100" fmla="*/ 68263 h 293273"/>
              <a:gd name="connsiteX101" fmla="*/ 144462 w 293273"/>
              <a:gd name="connsiteY101" fmla="*/ 68263 h 293273"/>
              <a:gd name="connsiteX102" fmla="*/ 148828 w 293273"/>
              <a:gd name="connsiteY102" fmla="*/ 72818 h 293273"/>
              <a:gd name="connsiteX103" fmla="*/ 144462 w 293273"/>
              <a:gd name="connsiteY103" fmla="*/ 77374 h 293273"/>
              <a:gd name="connsiteX104" fmla="*/ 139303 w 293273"/>
              <a:gd name="connsiteY104" fmla="*/ 77374 h 293273"/>
              <a:gd name="connsiteX105" fmla="*/ 134937 w 293273"/>
              <a:gd name="connsiteY105" fmla="*/ 72818 h 293273"/>
              <a:gd name="connsiteX106" fmla="*/ 139303 w 293273"/>
              <a:gd name="connsiteY106" fmla="*/ 68263 h 293273"/>
              <a:gd name="connsiteX107" fmla="*/ 168067 w 293273"/>
              <a:gd name="connsiteY107" fmla="*/ 38100 h 293273"/>
              <a:gd name="connsiteX108" fmla="*/ 215692 w 293273"/>
              <a:gd name="connsiteY108" fmla="*/ 38100 h 293273"/>
              <a:gd name="connsiteX109" fmla="*/ 220248 w 293273"/>
              <a:gd name="connsiteY109" fmla="*/ 42655 h 293273"/>
              <a:gd name="connsiteX110" fmla="*/ 215692 w 293273"/>
              <a:gd name="connsiteY110" fmla="*/ 47211 h 293273"/>
              <a:gd name="connsiteX111" fmla="*/ 168067 w 293273"/>
              <a:gd name="connsiteY111" fmla="*/ 47211 h 293273"/>
              <a:gd name="connsiteX112" fmla="*/ 163512 w 293273"/>
              <a:gd name="connsiteY112" fmla="*/ 42655 h 293273"/>
              <a:gd name="connsiteX113" fmla="*/ 168067 w 293273"/>
              <a:gd name="connsiteY113" fmla="*/ 38100 h 293273"/>
              <a:gd name="connsiteX114" fmla="*/ 139303 w 293273"/>
              <a:gd name="connsiteY114" fmla="*/ 38100 h 293273"/>
              <a:gd name="connsiteX115" fmla="*/ 144462 w 293273"/>
              <a:gd name="connsiteY115" fmla="*/ 38100 h 293273"/>
              <a:gd name="connsiteX116" fmla="*/ 148828 w 293273"/>
              <a:gd name="connsiteY116" fmla="*/ 42655 h 293273"/>
              <a:gd name="connsiteX117" fmla="*/ 144462 w 293273"/>
              <a:gd name="connsiteY117" fmla="*/ 47211 h 293273"/>
              <a:gd name="connsiteX118" fmla="*/ 139303 w 293273"/>
              <a:gd name="connsiteY118" fmla="*/ 47211 h 293273"/>
              <a:gd name="connsiteX119" fmla="*/ 134937 w 293273"/>
              <a:gd name="connsiteY119" fmla="*/ 42655 h 293273"/>
              <a:gd name="connsiteX120" fmla="*/ 139303 w 293273"/>
              <a:gd name="connsiteY120" fmla="*/ 38100 h 293273"/>
              <a:gd name="connsiteX121" fmla="*/ 112255 w 293273"/>
              <a:gd name="connsiteY121" fmla="*/ 8711 h 293273"/>
              <a:gd name="connsiteX122" fmla="*/ 122611 w 293273"/>
              <a:gd name="connsiteY122" fmla="*/ 32770 h 293273"/>
              <a:gd name="connsiteX123" fmla="*/ 122611 w 293273"/>
              <a:gd name="connsiteY123" fmla="*/ 281244 h 293273"/>
              <a:gd name="connsiteX124" fmla="*/ 145394 w 293273"/>
              <a:gd name="connsiteY124" fmla="*/ 267140 h 293273"/>
              <a:gd name="connsiteX125" fmla="*/ 147465 w 293273"/>
              <a:gd name="connsiteY125" fmla="*/ 266725 h 293273"/>
              <a:gd name="connsiteX126" fmla="*/ 149950 w 293273"/>
              <a:gd name="connsiteY126" fmla="*/ 267140 h 293273"/>
              <a:gd name="connsiteX127" fmla="*/ 176875 w 293273"/>
              <a:gd name="connsiteY127" fmla="*/ 283733 h 293273"/>
              <a:gd name="connsiteX128" fmla="*/ 203800 w 293273"/>
              <a:gd name="connsiteY128" fmla="*/ 267140 h 293273"/>
              <a:gd name="connsiteX129" fmla="*/ 208356 w 293273"/>
              <a:gd name="connsiteY129" fmla="*/ 267140 h 293273"/>
              <a:gd name="connsiteX130" fmla="*/ 231139 w 293273"/>
              <a:gd name="connsiteY130" fmla="*/ 281244 h 293273"/>
              <a:gd name="connsiteX131" fmla="*/ 231139 w 293273"/>
              <a:gd name="connsiteY131" fmla="*/ 204088 h 293273"/>
              <a:gd name="connsiteX132" fmla="*/ 177703 w 293273"/>
              <a:gd name="connsiteY132" fmla="*/ 146429 h 293273"/>
              <a:gd name="connsiteX133" fmla="*/ 231139 w 293273"/>
              <a:gd name="connsiteY133" fmla="*/ 89185 h 293273"/>
              <a:gd name="connsiteX134" fmla="*/ 231139 w 293273"/>
              <a:gd name="connsiteY134" fmla="*/ 32770 h 293273"/>
              <a:gd name="connsiteX135" fmla="*/ 207113 w 293273"/>
              <a:gd name="connsiteY135" fmla="*/ 8711 h 293273"/>
              <a:gd name="connsiteX136" fmla="*/ 89887 w 293273"/>
              <a:gd name="connsiteY136" fmla="*/ 8711 h 293273"/>
              <a:gd name="connsiteX137" fmla="*/ 65862 w 293273"/>
              <a:gd name="connsiteY137" fmla="*/ 32770 h 293273"/>
              <a:gd name="connsiteX138" fmla="*/ 65862 w 293273"/>
              <a:gd name="connsiteY138" fmla="*/ 176711 h 293273"/>
              <a:gd name="connsiteX139" fmla="*/ 55506 w 293273"/>
              <a:gd name="connsiteY139" fmla="*/ 200770 h 293273"/>
              <a:gd name="connsiteX140" fmla="*/ 113912 w 293273"/>
              <a:gd name="connsiteY140" fmla="*/ 200770 h 293273"/>
              <a:gd name="connsiteX141" fmla="*/ 113912 w 293273"/>
              <a:gd name="connsiteY141" fmla="*/ 32770 h 293273"/>
              <a:gd name="connsiteX142" fmla="*/ 89887 w 293273"/>
              <a:gd name="connsiteY142" fmla="*/ 8711 h 293273"/>
              <a:gd name="connsiteX143" fmla="*/ 89887 w 293273"/>
              <a:gd name="connsiteY143" fmla="*/ 0 h 293273"/>
              <a:gd name="connsiteX144" fmla="*/ 207113 w 293273"/>
              <a:gd name="connsiteY144" fmla="*/ 0 h 293273"/>
              <a:gd name="connsiteX145" fmla="*/ 239838 w 293273"/>
              <a:gd name="connsiteY145" fmla="*/ 32770 h 293273"/>
              <a:gd name="connsiteX146" fmla="*/ 239838 w 293273"/>
              <a:gd name="connsiteY146" fmla="*/ 89185 h 293273"/>
              <a:gd name="connsiteX147" fmla="*/ 293273 w 293273"/>
              <a:gd name="connsiteY147" fmla="*/ 146429 h 293273"/>
              <a:gd name="connsiteX148" fmla="*/ 239838 w 293273"/>
              <a:gd name="connsiteY148" fmla="*/ 204088 h 293273"/>
              <a:gd name="connsiteX149" fmla="*/ 239838 w 293273"/>
              <a:gd name="connsiteY149" fmla="*/ 288710 h 293273"/>
              <a:gd name="connsiteX150" fmla="*/ 237352 w 293273"/>
              <a:gd name="connsiteY150" fmla="*/ 292858 h 293273"/>
              <a:gd name="connsiteX151" fmla="*/ 233210 w 293273"/>
              <a:gd name="connsiteY151" fmla="*/ 292858 h 293273"/>
              <a:gd name="connsiteX152" fmla="*/ 206285 w 293273"/>
              <a:gd name="connsiteY152" fmla="*/ 276266 h 293273"/>
              <a:gd name="connsiteX153" fmla="*/ 178946 w 293273"/>
              <a:gd name="connsiteY153" fmla="*/ 292858 h 293273"/>
              <a:gd name="connsiteX154" fmla="*/ 176875 w 293273"/>
              <a:gd name="connsiteY154" fmla="*/ 293273 h 293273"/>
              <a:gd name="connsiteX155" fmla="*/ 174389 w 293273"/>
              <a:gd name="connsiteY155" fmla="*/ 292858 h 293273"/>
              <a:gd name="connsiteX156" fmla="*/ 147465 w 293273"/>
              <a:gd name="connsiteY156" fmla="*/ 276266 h 293273"/>
              <a:gd name="connsiteX157" fmla="*/ 120540 w 293273"/>
              <a:gd name="connsiteY157" fmla="*/ 292858 h 293273"/>
              <a:gd name="connsiteX158" fmla="*/ 115983 w 293273"/>
              <a:gd name="connsiteY158" fmla="*/ 292858 h 293273"/>
              <a:gd name="connsiteX159" fmla="*/ 113912 w 293273"/>
              <a:gd name="connsiteY159" fmla="*/ 288710 h 293273"/>
              <a:gd name="connsiteX160" fmla="*/ 113912 w 293273"/>
              <a:gd name="connsiteY160" fmla="*/ 209481 h 293273"/>
              <a:gd name="connsiteX161" fmla="*/ 32724 w 293273"/>
              <a:gd name="connsiteY161" fmla="*/ 209481 h 293273"/>
              <a:gd name="connsiteX162" fmla="*/ 0 w 293273"/>
              <a:gd name="connsiteY162" fmla="*/ 176711 h 293273"/>
              <a:gd name="connsiteX163" fmla="*/ 0 w 293273"/>
              <a:gd name="connsiteY163" fmla="*/ 77570 h 293273"/>
              <a:gd name="connsiteX164" fmla="*/ 2485 w 293273"/>
              <a:gd name="connsiteY164" fmla="*/ 73837 h 293273"/>
              <a:gd name="connsiteX165" fmla="*/ 7042 w 293273"/>
              <a:gd name="connsiteY165" fmla="*/ 73837 h 293273"/>
              <a:gd name="connsiteX166" fmla="*/ 32724 w 293273"/>
              <a:gd name="connsiteY166" fmla="*/ 90014 h 293273"/>
              <a:gd name="connsiteX167" fmla="*/ 57163 w 293273"/>
              <a:gd name="connsiteY167" fmla="*/ 75081 h 293273"/>
              <a:gd name="connsiteX168" fmla="*/ 57163 w 293273"/>
              <a:gd name="connsiteY168" fmla="*/ 32770 h 293273"/>
              <a:gd name="connsiteX169" fmla="*/ 89887 w 293273"/>
              <a:gd name="connsiteY169" fmla="*/ 0 h 2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293273" h="293273">
                <a:moveTo>
                  <a:pt x="167653" y="244475"/>
                </a:moveTo>
                <a:lnTo>
                  <a:pt x="215692" y="244475"/>
                </a:lnTo>
                <a:cubicBezTo>
                  <a:pt x="218177" y="244475"/>
                  <a:pt x="220248" y="246546"/>
                  <a:pt x="220248" y="249030"/>
                </a:cubicBezTo>
                <a:cubicBezTo>
                  <a:pt x="220248" y="251515"/>
                  <a:pt x="218177" y="253586"/>
                  <a:pt x="215692" y="253586"/>
                </a:cubicBezTo>
                <a:lnTo>
                  <a:pt x="167653" y="253586"/>
                </a:lnTo>
                <a:cubicBezTo>
                  <a:pt x="165168" y="253586"/>
                  <a:pt x="163512" y="251515"/>
                  <a:pt x="163512" y="249030"/>
                </a:cubicBezTo>
                <a:cubicBezTo>
                  <a:pt x="163512" y="246546"/>
                  <a:pt x="165168" y="244475"/>
                  <a:pt x="167653" y="244475"/>
                </a:cubicBezTo>
                <a:close/>
                <a:moveTo>
                  <a:pt x="139303" y="244475"/>
                </a:moveTo>
                <a:lnTo>
                  <a:pt x="144462" y="244475"/>
                </a:lnTo>
                <a:cubicBezTo>
                  <a:pt x="146844" y="244475"/>
                  <a:pt x="148828" y="246546"/>
                  <a:pt x="148828" y="249030"/>
                </a:cubicBezTo>
                <a:cubicBezTo>
                  <a:pt x="148828" y="251515"/>
                  <a:pt x="146844" y="253586"/>
                  <a:pt x="144462" y="253586"/>
                </a:cubicBezTo>
                <a:lnTo>
                  <a:pt x="139303" y="253586"/>
                </a:lnTo>
                <a:cubicBezTo>
                  <a:pt x="136921" y="253586"/>
                  <a:pt x="134937" y="251515"/>
                  <a:pt x="134937" y="249030"/>
                </a:cubicBezTo>
                <a:cubicBezTo>
                  <a:pt x="134937" y="246546"/>
                  <a:pt x="136921" y="244475"/>
                  <a:pt x="139303" y="244475"/>
                </a:cubicBezTo>
                <a:close/>
                <a:moveTo>
                  <a:pt x="168067" y="215900"/>
                </a:moveTo>
                <a:lnTo>
                  <a:pt x="215692" y="215900"/>
                </a:lnTo>
                <a:cubicBezTo>
                  <a:pt x="218177" y="215900"/>
                  <a:pt x="220248" y="218065"/>
                  <a:pt x="220248" y="220663"/>
                </a:cubicBezTo>
                <a:cubicBezTo>
                  <a:pt x="220248" y="223260"/>
                  <a:pt x="218177" y="224992"/>
                  <a:pt x="215692" y="224992"/>
                </a:cubicBezTo>
                <a:lnTo>
                  <a:pt x="168067" y="224992"/>
                </a:lnTo>
                <a:cubicBezTo>
                  <a:pt x="165168" y="224992"/>
                  <a:pt x="163512" y="223260"/>
                  <a:pt x="163512" y="220663"/>
                </a:cubicBezTo>
                <a:cubicBezTo>
                  <a:pt x="163512" y="218065"/>
                  <a:pt x="165168" y="215900"/>
                  <a:pt x="168067" y="215900"/>
                </a:cubicBezTo>
                <a:close/>
                <a:moveTo>
                  <a:pt x="139303" y="215900"/>
                </a:moveTo>
                <a:lnTo>
                  <a:pt x="144462" y="215900"/>
                </a:lnTo>
                <a:cubicBezTo>
                  <a:pt x="146844" y="215900"/>
                  <a:pt x="148828" y="218065"/>
                  <a:pt x="148828" y="220663"/>
                </a:cubicBezTo>
                <a:cubicBezTo>
                  <a:pt x="148828" y="223260"/>
                  <a:pt x="146844" y="224992"/>
                  <a:pt x="144462" y="224992"/>
                </a:cubicBezTo>
                <a:lnTo>
                  <a:pt x="139303" y="224992"/>
                </a:lnTo>
                <a:cubicBezTo>
                  <a:pt x="136921" y="224992"/>
                  <a:pt x="134937" y="223260"/>
                  <a:pt x="134937" y="220663"/>
                </a:cubicBezTo>
                <a:cubicBezTo>
                  <a:pt x="134937" y="218065"/>
                  <a:pt x="136921" y="215900"/>
                  <a:pt x="139303" y="215900"/>
                </a:cubicBezTo>
                <a:close/>
                <a:moveTo>
                  <a:pt x="139583" y="185738"/>
                </a:moveTo>
                <a:lnTo>
                  <a:pt x="176329" y="185738"/>
                </a:lnTo>
                <a:cubicBezTo>
                  <a:pt x="178863" y="185738"/>
                  <a:pt x="180553" y="187809"/>
                  <a:pt x="180553" y="190293"/>
                </a:cubicBezTo>
                <a:cubicBezTo>
                  <a:pt x="180553" y="192778"/>
                  <a:pt x="178863" y="194849"/>
                  <a:pt x="176329" y="194849"/>
                </a:cubicBezTo>
                <a:lnTo>
                  <a:pt x="139583" y="194849"/>
                </a:lnTo>
                <a:cubicBezTo>
                  <a:pt x="137049" y="194849"/>
                  <a:pt x="134937" y="192778"/>
                  <a:pt x="134937" y="190293"/>
                </a:cubicBezTo>
                <a:cubicBezTo>
                  <a:pt x="134937" y="187809"/>
                  <a:pt x="137049" y="185738"/>
                  <a:pt x="139583" y="185738"/>
                </a:cubicBezTo>
                <a:close/>
                <a:moveTo>
                  <a:pt x="139464" y="157163"/>
                </a:moveTo>
                <a:lnTo>
                  <a:pt x="163336" y="157163"/>
                </a:lnTo>
                <a:cubicBezTo>
                  <a:pt x="165805" y="157163"/>
                  <a:pt x="167863" y="158895"/>
                  <a:pt x="167863" y="161926"/>
                </a:cubicBezTo>
                <a:cubicBezTo>
                  <a:pt x="167863" y="164523"/>
                  <a:pt x="165805" y="166255"/>
                  <a:pt x="163336" y="166255"/>
                </a:cubicBezTo>
                <a:lnTo>
                  <a:pt x="139464" y="166255"/>
                </a:lnTo>
                <a:cubicBezTo>
                  <a:pt x="136995" y="166255"/>
                  <a:pt x="134937" y="164523"/>
                  <a:pt x="134937" y="161926"/>
                </a:cubicBezTo>
                <a:cubicBezTo>
                  <a:pt x="134937" y="158895"/>
                  <a:pt x="136995" y="157163"/>
                  <a:pt x="139464" y="157163"/>
                </a:cubicBezTo>
                <a:close/>
                <a:moveTo>
                  <a:pt x="139464" y="128588"/>
                </a:moveTo>
                <a:lnTo>
                  <a:pt x="163336" y="128588"/>
                </a:lnTo>
                <a:cubicBezTo>
                  <a:pt x="165805" y="128588"/>
                  <a:pt x="167863" y="130320"/>
                  <a:pt x="167863" y="132918"/>
                </a:cubicBezTo>
                <a:cubicBezTo>
                  <a:pt x="167863" y="135515"/>
                  <a:pt x="165805" y="137680"/>
                  <a:pt x="163336" y="137680"/>
                </a:cubicBezTo>
                <a:lnTo>
                  <a:pt x="139464" y="137680"/>
                </a:lnTo>
                <a:cubicBezTo>
                  <a:pt x="136995" y="137680"/>
                  <a:pt x="134937" y="135515"/>
                  <a:pt x="134937" y="132918"/>
                </a:cubicBezTo>
                <a:cubicBezTo>
                  <a:pt x="134937" y="130320"/>
                  <a:pt x="136995" y="128588"/>
                  <a:pt x="139464" y="128588"/>
                </a:cubicBezTo>
                <a:close/>
                <a:moveTo>
                  <a:pt x="235330" y="106363"/>
                </a:moveTo>
                <a:cubicBezTo>
                  <a:pt x="237811" y="106363"/>
                  <a:pt x="239878" y="108450"/>
                  <a:pt x="239878" y="110536"/>
                </a:cubicBezTo>
                <a:lnTo>
                  <a:pt x="239878" y="114292"/>
                </a:lnTo>
                <a:cubicBezTo>
                  <a:pt x="246079" y="115962"/>
                  <a:pt x="251453" y="119718"/>
                  <a:pt x="253934" y="125560"/>
                </a:cubicBezTo>
                <a:cubicBezTo>
                  <a:pt x="254760" y="128064"/>
                  <a:pt x="253934" y="130568"/>
                  <a:pt x="251453" y="131403"/>
                </a:cubicBezTo>
                <a:cubicBezTo>
                  <a:pt x="249386" y="132655"/>
                  <a:pt x="246492" y="131403"/>
                  <a:pt x="245665" y="129316"/>
                </a:cubicBezTo>
                <a:cubicBezTo>
                  <a:pt x="244012" y="125560"/>
                  <a:pt x="239878" y="123056"/>
                  <a:pt x="235330" y="123056"/>
                </a:cubicBezTo>
                <a:cubicBezTo>
                  <a:pt x="229543" y="123056"/>
                  <a:pt x="224582" y="127230"/>
                  <a:pt x="224582" y="132655"/>
                </a:cubicBezTo>
                <a:cubicBezTo>
                  <a:pt x="224582" y="138915"/>
                  <a:pt x="228302" y="142253"/>
                  <a:pt x="235330" y="142253"/>
                </a:cubicBezTo>
                <a:cubicBezTo>
                  <a:pt x="249799" y="142253"/>
                  <a:pt x="255174" y="151852"/>
                  <a:pt x="255174" y="160616"/>
                </a:cubicBezTo>
                <a:cubicBezTo>
                  <a:pt x="255174" y="169380"/>
                  <a:pt x="248973" y="176892"/>
                  <a:pt x="239878" y="178561"/>
                </a:cubicBezTo>
                <a:lnTo>
                  <a:pt x="239878" y="182317"/>
                </a:lnTo>
                <a:cubicBezTo>
                  <a:pt x="239878" y="184821"/>
                  <a:pt x="237811" y="186908"/>
                  <a:pt x="235330" y="186908"/>
                </a:cubicBezTo>
                <a:cubicBezTo>
                  <a:pt x="232850" y="186908"/>
                  <a:pt x="231196" y="184821"/>
                  <a:pt x="231196" y="182317"/>
                </a:cubicBezTo>
                <a:lnTo>
                  <a:pt x="231196" y="178561"/>
                </a:lnTo>
                <a:cubicBezTo>
                  <a:pt x="224582" y="177309"/>
                  <a:pt x="219621" y="173136"/>
                  <a:pt x="217140" y="167293"/>
                </a:cubicBezTo>
                <a:cubicBezTo>
                  <a:pt x="216314" y="164789"/>
                  <a:pt x="217140" y="162285"/>
                  <a:pt x="219621" y="161451"/>
                </a:cubicBezTo>
                <a:cubicBezTo>
                  <a:pt x="221688" y="160616"/>
                  <a:pt x="224582" y="161451"/>
                  <a:pt x="225408" y="163955"/>
                </a:cubicBezTo>
                <a:cubicBezTo>
                  <a:pt x="227062" y="167711"/>
                  <a:pt x="231196" y="170215"/>
                  <a:pt x="235744" y="170215"/>
                </a:cubicBezTo>
                <a:cubicBezTo>
                  <a:pt x="241531" y="170215"/>
                  <a:pt x="246079" y="166041"/>
                  <a:pt x="246079" y="160616"/>
                </a:cubicBezTo>
                <a:cubicBezTo>
                  <a:pt x="246079" y="153939"/>
                  <a:pt x="242772" y="151017"/>
                  <a:pt x="235330" y="151017"/>
                </a:cubicBezTo>
                <a:cubicBezTo>
                  <a:pt x="220861" y="151017"/>
                  <a:pt x="215900" y="141419"/>
                  <a:pt x="215900" y="132655"/>
                </a:cubicBezTo>
                <a:cubicBezTo>
                  <a:pt x="215900" y="123891"/>
                  <a:pt x="222515" y="116379"/>
                  <a:pt x="231196" y="114292"/>
                </a:cubicBezTo>
                <a:lnTo>
                  <a:pt x="231196" y="110536"/>
                </a:lnTo>
                <a:cubicBezTo>
                  <a:pt x="231196" y="108450"/>
                  <a:pt x="232850" y="106363"/>
                  <a:pt x="235330" y="106363"/>
                </a:cubicBezTo>
                <a:close/>
                <a:moveTo>
                  <a:pt x="235281" y="97481"/>
                </a:moveTo>
                <a:cubicBezTo>
                  <a:pt x="208356" y="97481"/>
                  <a:pt x="186816" y="119466"/>
                  <a:pt x="186816" y="146429"/>
                </a:cubicBezTo>
                <a:cubicBezTo>
                  <a:pt x="186816" y="173392"/>
                  <a:pt x="208356" y="195377"/>
                  <a:pt x="235281" y="195377"/>
                </a:cubicBezTo>
                <a:cubicBezTo>
                  <a:pt x="262206" y="195377"/>
                  <a:pt x="284160" y="173392"/>
                  <a:pt x="284160" y="146429"/>
                </a:cubicBezTo>
                <a:cubicBezTo>
                  <a:pt x="284160" y="119466"/>
                  <a:pt x="262206" y="97481"/>
                  <a:pt x="235281" y="97481"/>
                </a:cubicBezTo>
                <a:close/>
                <a:moveTo>
                  <a:pt x="139583" y="96838"/>
                </a:moveTo>
                <a:lnTo>
                  <a:pt x="176329" y="96838"/>
                </a:lnTo>
                <a:cubicBezTo>
                  <a:pt x="178863" y="96838"/>
                  <a:pt x="180553" y="99003"/>
                  <a:pt x="180553" y="101600"/>
                </a:cubicBezTo>
                <a:cubicBezTo>
                  <a:pt x="180553" y="103765"/>
                  <a:pt x="178863" y="105930"/>
                  <a:pt x="176329" y="105930"/>
                </a:cubicBezTo>
                <a:lnTo>
                  <a:pt x="139583" y="105930"/>
                </a:lnTo>
                <a:cubicBezTo>
                  <a:pt x="137049" y="105930"/>
                  <a:pt x="134937" y="103765"/>
                  <a:pt x="134937" y="101600"/>
                </a:cubicBezTo>
                <a:cubicBezTo>
                  <a:pt x="134937" y="99003"/>
                  <a:pt x="137049" y="96838"/>
                  <a:pt x="139583" y="96838"/>
                </a:cubicBezTo>
                <a:close/>
                <a:moveTo>
                  <a:pt x="9113" y="85452"/>
                </a:moveTo>
                <a:lnTo>
                  <a:pt x="9113" y="176711"/>
                </a:lnTo>
                <a:cubicBezTo>
                  <a:pt x="9113" y="189570"/>
                  <a:pt x="19883" y="200770"/>
                  <a:pt x="32724" y="200770"/>
                </a:cubicBezTo>
                <a:cubicBezTo>
                  <a:pt x="46393" y="200770"/>
                  <a:pt x="57163" y="189570"/>
                  <a:pt x="57163" y="176711"/>
                </a:cubicBezTo>
                <a:lnTo>
                  <a:pt x="57163" y="85452"/>
                </a:lnTo>
                <a:lnTo>
                  <a:pt x="35209" y="99140"/>
                </a:lnTo>
                <a:cubicBezTo>
                  <a:pt x="33966" y="100385"/>
                  <a:pt x="32310" y="100385"/>
                  <a:pt x="30653" y="99140"/>
                </a:cubicBezTo>
                <a:close/>
                <a:moveTo>
                  <a:pt x="168067" y="68263"/>
                </a:moveTo>
                <a:lnTo>
                  <a:pt x="215692" y="68263"/>
                </a:lnTo>
                <a:cubicBezTo>
                  <a:pt x="218177" y="68263"/>
                  <a:pt x="220248" y="70334"/>
                  <a:pt x="220248" y="72818"/>
                </a:cubicBezTo>
                <a:cubicBezTo>
                  <a:pt x="220248" y="75303"/>
                  <a:pt x="218177" y="77374"/>
                  <a:pt x="215692" y="77374"/>
                </a:cubicBezTo>
                <a:lnTo>
                  <a:pt x="168067" y="77374"/>
                </a:lnTo>
                <a:cubicBezTo>
                  <a:pt x="165168" y="77374"/>
                  <a:pt x="163512" y="75303"/>
                  <a:pt x="163512" y="72818"/>
                </a:cubicBezTo>
                <a:cubicBezTo>
                  <a:pt x="163512" y="70334"/>
                  <a:pt x="165168" y="68263"/>
                  <a:pt x="168067" y="68263"/>
                </a:cubicBezTo>
                <a:close/>
                <a:moveTo>
                  <a:pt x="139303" y="68263"/>
                </a:moveTo>
                <a:lnTo>
                  <a:pt x="144462" y="68263"/>
                </a:lnTo>
                <a:cubicBezTo>
                  <a:pt x="146844" y="68263"/>
                  <a:pt x="148828" y="70334"/>
                  <a:pt x="148828" y="72818"/>
                </a:cubicBezTo>
                <a:cubicBezTo>
                  <a:pt x="148828" y="75303"/>
                  <a:pt x="146844" y="77374"/>
                  <a:pt x="144462" y="77374"/>
                </a:cubicBezTo>
                <a:lnTo>
                  <a:pt x="139303" y="77374"/>
                </a:lnTo>
                <a:cubicBezTo>
                  <a:pt x="136921" y="77374"/>
                  <a:pt x="134937" y="75303"/>
                  <a:pt x="134937" y="72818"/>
                </a:cubicBezTo>
                <a:cubicBezTo>
                  <a:pt x="134937" y="70334"/>
                  <a:pt x="136921" y="68263"/>
                  <a:pt x="139303" y="68263"/>
                </a:cubicBezTo>
                <a:close/>
                <a:moveTo>
                  <a:pt x="168067" y="38100"/>
                </a:moveTo>
                <a:lnTo>
                  <a:pt x="215692" y="38100"/>
                </a:lnTo>
                <a:cubicBezTo>
                  <a:pt x="218177" y="38100"/>
                  <a:pt x="220248" y="40171"/>
                  <a:pt x="220248" y="42655"/>
                </a:cubicBezTo>
                <a:cubicBezTo>
                  <a:pt x="220248" y="45140"/>
                  <a:pt x="218177" y="47211"/>
                  <a:pt x="215692" y="47211"/>
                </a:cubicBezTo>
                <a:lnTo>
                  <a:pt x="168067" y="47211"/>
                </a:lnTo>
                <a:cubicBezTo>
                  <a:pt x="165168" y="47211"/>
                  <a:pt x="163512" y="45140"/>
                  <a:pt x="163512" y="42655"/>
                </a:cubicBezTo>
                <a:cubicBezTo>
                  <a:pt x="163512" y="40171"/>
                  <a:pt x="165168" y="38100"/>
                  <a:pt x="168067" y="38100"/>
                </a:cubicBezTo>
                <a:close/>
                <a:moveTo>
                  <a:pt x="139303" y="38100"/>
                </a:moveTo>
                <a:lnTo>
                  <a:pt x="144462" y="38100"/>
                </a:lnTo>
                <a:cubicBezTo>
                  <a:pt x="146844" y="38100"/>
                  <a:pt x="148828" y="40171"/>
                  <a:pt x="148828" y="42655"/>
                </a:cubicBezTo>
                <a:cubicBezTo>
                  <a:pt x="148828" y="45140"/>
                  <a:pt x="146844" y="47211"/>
                  <a:pt x="144462" y="47211"/>
                </a:cubicBezTo>
                <a:lnTo>
                  <a:pt x="139303" y="47211"/>
                </a:lnTo>
                <a:cubicBezTo>
                  <a:pt x="136921" y="47211"/>
                  <a:pt x="134937" y="45140"/>
                  <a:pt x="134937" y="42655"/>
                </a:cubicBezTo>
                <a:cubicBezTo>
                  <a:pt x="134937" y="40171"/>
                  <a:pt x="136921" y="38100"/>
                  <a:pt x="139303" y="38100"/>
                </a:cubicBezTo>
                <a:close/>
                <a:moveTo>
                  <a:pt x="112255" y="8711"/>
                </a:moveTo>
                <a:cubicBezTo>
                  <a:pt x="118883" y="14518"/>
                  <a:pt x="122611" y="23229"/>
                  <a:pt x="122611" y="32770"/>
                </a:cubicBezTo>
                <a:lnTo>
                  <a:pt x="122611" y="281244"/>
                </a:lnTo>
                <a:lnTo>
                  <a:pt x="145394" y="267140"/>
                </a:lnTo>
                <a:cubicBezTo>
                  <a:pt x="146222" y="266725"/>
                  <a:pt x="146636" y="266725"/>
                  <a:pt x="147465" y="266725"/>
                </a:cubicBezTo>
                <a:cubicBezTo>
                  <a:pt x="148707" y="266725"/>
                  <a:pt x="149122" y="266725"/>
                  <a:pt x="149950" y="267140"/>
                </a:cubicBezTo>
                <a:lnTo>
                  <a:pt x="176875" y="283733"/>
                </a:lnTo>
                <a:lnTo>
                  <a:pt x="203800" y="267140"/>
                </a:lnTo>
                <a:cubicBezTo>
                  <a:pt x="205042" y="266310"/>
                  <a:pt x="207113" y="266310"/>
                  <a:pt x="208356" y="267140"/>
                </a:cubicBezTo>
                <a:lnTo>
                  <a:pt x="231139" y="281244"/>
                </a:lnTo>
                <a:lnTo>
                  <a:pt x="231139" y="204088"/>
                </a:lnTo>
                <a:cubicBezTo>
                  <a:pt x="201314" y="202014"/>
                  <a:pt x="177703" y="177125"/>
                  <a:pt x="177703" y="146429"/>
                </a:cubicBezTo>
                <a:cubicBezTo>
                  <a:pt x="177703" y="116148"/>
                  <a:pt x="201314" y="91259"/>
                  <a:pt x="231139" y="89185"/>
                </a:cubicBezTo>
                <a:lnTo>
                  <a:pt x="231139" y="32770"/>
                </a:lnTo>
                <a:cubicBezTo>
                  <a:pt x="231139" y="19496"/>
                  <a:pt x="220369" y="8711"/>
                  <a:pt x="207113" y="8711"/>
                </a:cubicBezTo>
                <a:close/>
                <a:moveTo>
                  <a:pt x="89887" y="8711"/>
                </a:moveTo>
                <a:cubicBezTo>
                  <a:pt x="76632" y="8711"/>
                  <a:pt x="65862" y="19496"/>
                  <a:pt x="65862" y="32770"/>
                </a:cubicBezTo>
                <a:lnTo>
                  <a:pt x="65862" y="176711"/>
                </a:lnTo>
                <a:cubicBezTo>
                  <a:pt x="65862" y="185837"/>
                  <a:pt x="61720" y="194548"/>
                  <a:pt x="55506" y="200770"/>
                </a:cubicBezTo>
                <a:lnTo>
                  <a:pt x="113912" y="200770"/>
                </a:lnTo>
                <a:lnTo>
                  <a:pt x="113912" y="32770"/>
                </a:lnTo>
                <a:cubicBezTo>
                  <a:pt x="113912" y="19496"/>
                  <a:pt x="103142" y="8711"/>
                  <a:pt x="89887" y="8711"/>
                </a:cubicBezTo>
                <a:close/>
                <a:moveTo>
                  <a:pt x="89887" y="0"/>
                </a:moveTo>
                <a:lnTo>
                  <a:pt x="207113" y="0"/>
                </a:lnTo>
                <a:cubicBezTo>
                  <a:pt x="224925" y="0"/>
                  <a:pt x="239838" y="14518"/>
                  <a:pt x="239838" y="32770"/>
                </a:cubicBezTo>
                <a:lnTo>
                  <a:pt x="239838" y="89185"/>
                </a:lnTo>
                <a:cubicBezTo>
                  <a:pt x="269662" y="91259"/>
                  <a:pt x="293273" y="116148"/>
                  <a:pt x="293273" y="146429"/>
                </a:cubicBezTo>
                <a:cubicBezTo>
                  <a:pt x="293273" y="177125"/>
                  <a:pt x="269662" y="202014"/>
                  <a:pt x="239838" y="204088"/>
                </a:cubicBezTo>
                <a:lnTo>
                  <a:pt x="239838" y="288710"/>
                </a:lnTo>
                <a:cubicBezTo>
                  <a:pt x="239838" y="290370"/>
                  <a:pt x="239009" y="292029"/>
                  <a:pt x="237352" y="292858"/>
                </a:cubicBezTo>
                <a:cubicBezTo>
                  <a:pt x="236524" y="293273"/>
                  <a:pt x="234453" y="293273"/>
                  <a:pt x="233210" y="292858"/>
                </a:cubicBezTo>
                <a:lnTo>
                  <a:pt x="206285" y="276266"/>
                </a:lnTo>
                <a:lnTo>
                  <a:pt x="178946" y="292858"/>
                </a:lnTo>
                <a:cubicBezTo>
                  <a:pt x="178532" y="292858"/>
                  <a:pt x="177703" y="293273"/>
                  <a:pt x="176875" y="293273"/>
                </a:cubicBezTo>
                <a:cubicBezTo>
                  <a:pt x="176046" y="293273"/>
                  <a:pt x="175218" y="292858"/>
                  <a:pt x="174389" y="292858"/>
                </a:cubicBezTo>
                <a:lnTo>
                  <a:pt x="147465" y="276266"/>
                </a:lnTo>
                <a:lnTo>
                  <a:pt x="120540" y="292858"/>
                </a:lnTo>
                <a:cubicBezTo>
                  <a:pt x="119297" y="293273"/>
                  <a:pt x="117640" y="293273"/>
                  <a:pt x="115983" y="292858"/>
                </a:cubicBezTo>
                <a:cubicBezTo>
                  <a:pt x="114741" y="292029"/>
                  <a:pt x="113912" y="290370"/>
                  <a:pt x="113912" y="288710"/>
                </a:cubicBezTo>
                <a:lnTo>
                  <a:pt x="113912" y="209481"/>
                </a:lnTo>
                <a:lnTo>
                  <a:pt x="32724" y="209481"/>
                </a:lnTo>
                <a:cubicBezTo>
                  <a:pt x="14912" y="209481"/>
                  <a:pt x="0" y="194548"/>
                  <a:pt x="0" y="176711"/>
                </a:cubicBezTo>
                <a:lnTo>
                  <a:pt x="0" y="77570"/>
                </a:lnTo>
                <a:cubicBezTo>
                  <a:pt x="0" y="76326"/>
                  <a:pt x="1243" y="74666"/>
                  <a:pt x="2485" y="73837"/>
                </a:cubicBezTo>
                <a:cubicBezTo>
                  <a:pt x="3728" y="73007"/>
                  <a:pt x="5385" y="73007"/>
                  <a:pt x="7042" y="73837"/>
                </a:cubicBezTo>
                <a:lnTo>
                  <a:pt x="32724" y="90014"/>
                </a:lnTo>
                <a:lnTo>
                  <a:pt x="57163" y="75081"/>
                </a:lnTo>
                <a:lnTo>
                  <a:pt x="57163" y="32770"/>
                </a:lnTo>
                <a:cubicBezTo>
                  <a:pt x="57163" y="14518"/>
                  <a:pt x="72075" y="0"/>
                  <a:pt x="89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Nunito Sans ExtraLight" pitchFamily="2" charset="77"/>
            </a:endParaRPr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DF425D9D-0D66-F54B-B2ED-72C5FEB03E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53541" y="4391690"/>
            <a:ext cx="961017" cy="961014"/>
          </a:xfrm>
          <a:custGeom>
            <a:avLst/>
            <a:gdLst>
              <a:gd name="connsiteX0" fmla="*/ 250616 w 293273"/>
              <a:gd name="connsiteY0" fmla="*/ 193361 h 293272"/>
              <a:gd name="connsiteX1" fmla="*/ 240986 w 293273"/>
              <a:gd name="connsiteY1" fmla="*/ 202991 h 293272"/>
              <a:gd name="connsiteX2" fmla="*/ 250616 w 293273"/>
              <a:gd name="connsiteY2" fmla="*/ 212620 h 293272"/>
              <a:gd name="connsiteX3" fmla="*/ 260245 w 293273"/>
              <a:gd name="connsiteY3" fmla="*/ 202991 h 293272"/>
              <a:gd name="connsiteX4" fmla="*/ 250616 w 293273"/>
              <a:gd name="connsiteY4" fmla="*/ 193361 h 293272"/>
              <a:gd name="connsiteX5" fmla="*/ 250616 w 293273"/>
              <a:gd name="connsiteY5" fmla="*/ 184150 h 293272"/>
              <a:gd name="connsiteX6" fmla="*/ 269456 w 293273"/>
              <a:gd name="connsiteY6" fmla="*/ 202991 h 293272"/>
              <a:gd name="connsiteX7" fmla="*/ 250616 w 293273"/>
              <a:gd name="connsiteY7" fmla="*/ 221831 h 293272"/>
              <a:gd name="connsiteX8" fmla="*/ 231775 w 293273"/>
              <a:gd name="connsiteY8" fmla="*/ 202991 h 293272"/>
              <a:gd name="connsiteX9" fmla="*/ 250616 w 293273"/>
              <a:gd name="connsiteY9" fmla="*/ 184150 h 293272"/>
              <a:gd name="connsiteX10" fmla="*/ 200413 w 293273"/>
              <a:gd name="connsiteY10" fmla="*/ 145045 h 293272"/>
              <a:gd name="connsiteX11" fmla="*/ 191082 w 293273"/>
              <a:gd name="connsiteY11" fmla="*/ 154375 h 293272"/>
              <a:gd name="connsiteX12" fmla="*/ 200413 w 293273"/>
              <a:gd name="connsiteY12" fmla="*/ 164112 h 293272"/>
              <a:gd name="connsiteX13" fmla="*/ 210150 w 293273"/>
              <a:gd name="connsiteY13" fmla="*/ 154375 h 293272"/>
              <a:gd name="connsiteX14" fmla="*/ 200413 w 293273"/>
              <a:gd name="connsiteY14" fmla="*/ 145045 h 293272"/>
              <a:gd name="connsiteX15" fmla="*/ 261144 w 293273"/>
              <a:gd name="connsiteY15" fmla="*/ 137016 h 293272"/>
              <a:gd name="connsiteX16" fmla="*/ 267380 w 293273"/>
              <a:gd name="connsiteY16" fmla="*/ 137016 h 293272"/>
              <a:gd name="connsiteX17" fmla="*/ 267380 w 293273"/>
              <a:gd name="connsiteY17" fmla="*/ 143253 h 293272"/>
              <a:gd name="connsiteX18" fmla="*/ 190462 w 293273"/>
              <a:gd name="connsiteY18" fmla="*/ 220587 h 293272"/>
              <a:gd name="connsiteX19" fmla="*/ 187136 w 293273"/>
              <a:gd name="connsiteY19" fmla="*/ 221834 h 293272"/>
              <a:gd name="connsiteX20" fmla="*/ 183809 w 293273"/>
              <a:gd name="connsiteY20" fmla="*/ 220587 h 293272"/>
              <a:gd name="connsiteX21" fmla="*/ 183809 w 293273"/>
              <a:gd name="connsiteY21" fmla="*/ 214350 h 293272"/>
              <a:gd name="connsiteX22" fmla="*/ 200413 w 293273"/>
              <a:gd name="connsiteY22" fmla="*/ 136525 h 293272"/>
              <a:gd name="connsiteX23" fmla="*/ 218669 w 293273"/>
              <a:gd name="connsiteY23" fmla="*/ 154375 h 293272"/>
              <a:gd name="connsiteX24" fmla="*/ 200413 w 293273"/>
              <a:gd name="connsiteY24" fmla="*/ 172631 h 293272"/>
              <a:gd name="connsiteX25" fmla="*/ 182562 w 293273"/>
              <a:gd name="connsiteY25" fmla="*/ 154375 h 293272"/>
              <a:gd name="connsiteX26" fmla="*/ 200413 w 293273"/>
              <a:gd name="connsiteY26" fmla="*/ 136525 h 293272"/>
              <a:gd name="connsiteX27" fmla="*/ 169005 w 293273"/>
              <a:gd name="connsiteY27" fmla="*/ 121540 h 293272"/>
              <a:gd name="connsiteX28" fmla="*/ 169005 w 293273"/>
              <a:gd name="connsiteY28" fmla="*/ 257598 h 293272"/>
              <a:gd name="connsiteX29" fmla="*/ 205042 w 293273"/>
              <a:gd name="connsiteY29" fmla="*/ 237687 h 293272"/>
              <a:gd name="connsiteX30" fmla="*/ 207528 w 293273"/>
              <a:gd name="connsiteY30" fmla="*/ 237273 h 293272"/>
              <a:gd name="connsiteX31" fmla="*/ 284160 w 293273"/>
              <a:gd name="connsiteY31" fmla="*/ 237273 h 293272"/>
              <a:gd name="connsiteX32" fmla="*/ 284160 w 293273"/>
              <a:gd name="connsiteY32" fmla="*/ 121540 h 293272"/>
              <a:gd name="connsiteX33" fmla="*/ 9113 w 293273"/>
              <a:gd name="connsiteY33" fmla="*/ 74251 h 293272"/>
              <a:gd name="connsiteX34" fmla="*/ 9113 w 293273"/>
              <a:gd name="connsiteY34" fmla="*/ 237273 h 293272"/>
              <a:gd name="connsiteX35" fmla="*/ 140837 w 293273"/>
              <a:gd name="connsiteY35" fmla="*/ 237273 h 293272"/>
              <a:gd name="connsiteX36" fmla="*/ 145394 w 293273"/>
              <a:gd name="connsiteY36" fmla="*/ 241421 h 293272"/>
              <a:gd name="connsiteX37" fmla="*/ 140837 w 293273"/>
              <a:gd name="connsiteY37" fmla="*/ 245984 h 293272"/>
              <a:gd name="connsiteX38" fmla="*/ 9113 w 293273"/>
              <a:gd name="connsiteY38" fmla="*/ 245984 h 293272"/>
              <a:gd name="connsiteX39" fmla="*/ 9113 w 293273"/>
              <a:gd name="connsiteY39" fmla="*/ 271287 h 293272"/>
              <a:gd name="connsiteX40" fmla="*/ 22368 w 293273"/>
              <a:gd name="connsiteY40" fmla="*/ 284561 h 293272"/>
              <a:gd name="connsiteX41" fmla="*/ 211670 w 293273"/>
              <a:gd name="connsiteY41" fmla="*/ 284561 h 293272"/>
              <a:gd name="connsiteX42" fmla="*/ 225340 w 293273"/>
              <a:gd name="connsiteY42" fmla="*/ 271287 h 293272"/>
              <a:gd name="connsiteX43" fmla="*/ 225340 w 293273"/>
              <a:gd name="connsiteY43" fmla="*/ 245984 h 293272"/>
              <a:gd name="connsiteX44" fmla="*/ 208771 w 293273"/>
              <a:gd name="connsiteY44" fmla="*/ 245984 h 293272"/>
              <a:gd name="connsiteX45" fmla="*/ 166519 w 293273"/>
              <a:gd name="connsiteY45" fmla="*/ 269213 h 293272"/>
              <a:gd name="connsiteX46" fmla="*/ 164448 w 293273"/>
              <a:gd name="connsiteY46" fmla="*/ 269628 h 293272"/>
              <a:gd name="connsiteX47" fmla="*/ 161963 w 293273"/>
              <a:gd name="connsiteY47" fmla="*/ 269213 h 293272"/>
              <a:gd name="connsiteX48" fmla="*/ 159892 w 293273"/>
              <a:gd name="connsiteY48" fmla="*/ 265065 h 293272"/>
              <a:gd name="connsiteX49" fmla="*/ 159892 w 293273"/>
              <a:gd name="connsiteY49" fmla="*/ 116977 h 293272"/>
              <a:gd name="connsiteX50" fmla="*/ 164448 w 293273"/>
              <a:gd name="connsiteY50" fmla="*/ 112829 h 293272"/>
              <a:gd name="connsiteX51" fmla="*/ 225340 w 293273"/>
              <a:gd name="connsiteY51" fmla="*/ 112829 h 293272"/>
              <a:gd name="connsiteX52" fmla="*/ 225340 w 293273"/>
              <a:gd name="connsiteY52" fmla="*/ 74251 h 293272"/>
              <a:gd name="connsiteX53" fmla="*/ 181431 w 293273"/>
              <a:gd name="connsiteY53" fmla="*/ 74251 h 293272"/>
              <a:gd name="connsiteX54" fmla="*/ 181431 w 293273"/>
              <a:gd name="connsiteY54" fmla="*/ 93333 h 293272"/>
              <a:gd name="connsiteX55" fmla="*/ 176875 w 293273"/>
              <a:gd name="connsiteY55" fmla="*/ 97896 h 293272"/>
              <a:gd name="connsiteX56" fmla="*/ 172318 w 293273"/>
              <a:gd name="connsiteY56" fmla="*/ 93333 h 293272"/>
              <a:gd name="connsiteX57" fmla="*/ 172318 w 293273"/>
              <a:gd name="connsiteY57" fmla="*/ 74251 h 293272"/>
              <a:gd name="connsiteX58" fmla="*/ 62962 w 293273"/>
              <a:gd name="connsiteY58" fmla="*/ 74251 h 293272"/>
              <a:gd name="connsiteX59" fmla="*/ 62962 w 293273"/>
              <a:gd name="connsiteY59" fmla="*/ 93333 h 293272"/>
              <a:gd name="connsiteX60" fmla="*/ 58820 w 293273"/>
              <a:gd name="connsiteY60" fmla="*/ 97896 h 293272"/>
              <a:gd name="connsiteX61" fmla="*/ 54264 w 293273"/>
              <a:gd name="connsiteY61" fmla="*/ 93333 h 293272"/>
              <a:gd name="connsiteX62" fmla="*/ 54264 w 293273"/>
              <a:gd name="connsiteY62" fmla="*/ 74251 h 293272"/>
              <a:gd name="connsiteX63" fmla="*/ 117640 w 293273"/>
              <a:gd name="connsiteY63" fmla="*/ 8711 h 293272"/>
              <a:gd name="connsiteX64" fmla="*/ 62962 w 293273"/>
              <a:gd name="connsiteY64" fmla="*/ 63466 h 293272"/>
              <a:gd name="connsiteX65" fmla="*/ 62962 w 293273"/>
              <a:gd name="connsiteY65" fmla="*/ 65125 h 293272"/>
              <a:gd name="connsiteX66" fmla="*/ 172318 w 293273"/>
              <a:gd name="connsiteY66" fmla="*/ 65125 h 293272"/>
              <a:gd name="connsiteX67" fmla="*/ 172318 w 293273"/>
              <a:gd name="connsiteY67" fmla="*/ 63466 h 293272"/>
              <a:gd name="connsiteX68" fmla="*/ 117640 w 293273"/>
              <a:gd name="connsiteY68" fmla="*/ 8711 h 293272"/>
              <a:gd name="connsiteX69" fmla="*/ 117640 w 293273"/>
              <a:gd name="connsiteY69" fmla="*/ 0 h 293272"/>
              <a:gd name="connsiteX70" fmla="*/ 181431 w 293273"/>
              <a:gd name="connsiteY70" fmla="*/ 63466 h 293272"/>
              <a:gd name="connsiteX71" fmla="*/ 181431 w 293273"/>
              <a:gd name="connsiteY71" fmla="*/ 65125 h 293272"/>
              <a:gd name="connsiteX72" fmla="*/ 229482 w 293273"/>
              <a:gd name="connsiteY72" fmla="*/ 65125 h 293272"/>
              <a:gd name="connsiteX73" fmla="*/ 234038 w 293273"/>
              <a:gd name="connsiteY73" fmla="*/ 69688 h 293272"/>
              <a:gd name="connsiteX74" fmla="*/ 234038 w 293273"/>
              <a:gd name="connsiteY74" fmla="*/ 112829 h 293272"/>
              <a:gd name="connsiteX75" fmla="*/ 288716 w 293273"/>
              <a:gd name="connsiteY75" fmla="*/ 112829 h 293272"/>
              <a:gd name="connsiteX76" fmla="*/ 293273 w 293273"/>
              <a:gd name="connsiteY76" fmla="*/ 116977 h 293272"/>
              <a:gd name="connsiteX77" fmla="*/ 293273 w 293273"/>
              <a:gd name="connsiteY77" fmla="*/ 241421 h 293272"/>
              <a:gd name="connsiteX78" fmla="*/ 288716 w 293273"/>
              <a:gd name="connsiteY78" fmla="*/ 245984 h 293272"/>
              <a:gd name="connsiteX79" fmla="*/ 234038 w 293273"/>
              <a:gd name="connsiteY79" fmla="*/ 245984 h 293272"/>
              <a:gd name="connsiteX80" fmla="*/ 234038 w 293273"/>
              <a:gd name="connsiteY80" fmla="*/ 271287 h 293272"/>
              <a:gd name="connsiteX81" fmla="*/ 211670 w 293273"/>
              <a:gd name="connsiteY81" fmla="*/ 293272 h 293272"/>
              <a:gd name="connsiteX82" fmla="*/ 22368 w 293273"/>
              <a:gd name="connsiteY82" fmla="*/ 293272 h 293272"/>
              <a:gd name="connsiteX83" fmla="*/ 0 w 293273"/>
              <a:gd name="connsiteY83" fmla="*/ 271287 h 293272"/>
              <a:gd name="connsiteX84" fmla="*/ 0 w 293273"/>
              <a:gd name="connsiteY84" fmla="*/ 69688 h 293272"/>
              <a:gd name="connsiteX85" fmla="*/ 4556 w 293273"/>
              <a:gd name="connsiteY85" fmla="*/ 65125 h 293272"/>
              <a:gd name="connsiteX86" fmla="*/ 54264 w 293273"/>
              <a:gd name="connsiteY86" fmla="*/ 65125 h 293272"/>
              <a:gd name="connsiteX87" fmla="*/ 54264 w 293273"/>
              <a:gd name="connsiteY87" fmla="*/ 63466 h 293272"/>
              <a:gd name="connsiteX88" fmla="*/ 117640 w 293273"/>
              <a:gd name="connsiteY88" fmla="*/ 0 h 293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293273" h="293272">
                <a:moveTo>
                  <a:pt x="250616" y="193361"/>
                </a:moveTo>
                <a:cubicBezTo>
                  <a:pt x="245173" y="193361"/>
                  <a:pt x="240986" y="197548"/>
                  <a:pt x="240986" y="202991"/>
                </a:cubicBezTo>
                <a:cubicBezTo>
                  <a:pt x="240986" y="208434"/>
                  <a:pt x="245173" y="212620"/>
                  <a:pt x="250616" y="212620"/>
                </a:cubicBezTo>
                <a:cubicBezTo>
                  <a:pt x="256059" y="212620"/>
                  <a:pt x="260245" y="208434"/>
                  <a:pt x="260245" y="202991"/>
                </a:cubicBezTo>
                <a:cubicBezTo>
                  <a:pt x="260245" y="197548"/>
                  <a:pt x="256059" y="193361"/>
                  <a:pt x="250616" y="193361"/>
                </a:cubicBezTo>
                <a:close/>
                <a:moveTo>
                  <a:pt x="250616" y="184150"/>
                </a:moveTo>
                <a:cubicBezTo>
                  <a:pt x="260664" y="184150"/>
                  <a:pt x="269456" y="192524"/>
                  <a:pt x="269456" y="202991"/>
                </a:cubicBezTo>
                <a:cubicBezTo>
                  <a:pt x="269456" y="213458"/>
                  <a:pt x="260664" y="221831"/>
                  <a:pt x="250616" y="221831"/>
                </a:cubicBezTo>
                <a:cubicBezTo>
                  <a:pt x="240149" y="221831"/>
                  <a:pt x="231775" y="213458"/>
                  <a:pt x="231775" y="202991"/>
                </a:cubicBezTo>
                <a:cubicBezTo>
                  <a:pt x="231775" y="192524"/>
                  <a:pt x="240149" y="184150"/>
                  <a:pt x="250616" y="184150"/>
                </a:cubicBezTo>
                <a:close/>
                <a:moveTo>
                  <a:pt x="200413" y="145045"/>
                </a:moveTo>
                <a:cubicBezTo>
                  <a:pt x="195139" y="145045"/>
                  <a:pt x="191082" y="149101"/>
                  <a:pt x="191082" y="154375"/>
                </a:cubicBezTo>
                <a:cubicBezTo>
                  <a:pt x="191082" y="159649"/>
                  <a:pt x="195139" y="164112"/>
                  <a:pt x="200413" y="164112"/>
                </a:cubicBezTo>
                <a:cubicBezTo>
                  <a:pt x="205687" y="164112"/>
                  <a:pt x="210150" y="159649"/>
                  <a:pt x="210150" y="154375"/>
                </a:cubicBezTo>
                <a:cubicBezTo>
                  <a:pt x="210150" y="149101"/>
                  <a:pt x="205687" y="145045"/>
                  <a:pt x="200413" y="145045"/>
                </a:cubicBezTo>
                <a:close/>
                <a:moveTo>
                  <a:pt x="261144" y="137016"/>
                </a:moveTo>
                <a:cubicBezTo>
                  <a:pt x="263223" y="134937"/>
                  <a:pt x="265717" y="134937"/>
                  <a:pt x="267380" y="137016"/>
                </a:cubicBezTo>
                <a:cubicBezTo>
                  <a:pt x="269459" y="138679"/>
                  <a:pt x="269459" y="141590"/>
                  <a:pt x="267380" y="143253"/>
                </a:cubicBezTo>
                <a:lnTo>
                  <a:pt x="190462" y="220587"/>
                </a:lnTo>
                <a:cubicBezTo>
                  <a:pt x="189214" y="221419"/>
                  <a:pt x="188383" y="221834"/>
                  <a:pt x="187136" y="221834"/>
                </a:cubicBezTo>
                <a:cubicBezTo>
                  <a:pt x="185888" y="221834"/>
                  <a:pt x="185057" y="221419"/>
                  <a:pt x="183809" y="220587"/>
                </a:cubicBezTo>
                <a:cubicBezTo>
                  <a:pt x="182562" y="218508"/>
                  <a:pt x="182562" y="216013"/>
                  <a:pt x="183809" y="214350"/>
                </a:cubicBezTo>
                <a:close/>
                <a:moveTo>
                  <a:pt x="200413" y="136525"/>
                </a:moveTo>
                <a:cubicBezTo>
                  <a:pt x="210555" y="136525"/>
                  <a:pt x="218669" y="144639"/>
                  <a:pt x="218669" y="154375"/>
                </a:cubicBezTo>
                <a:cubicBezTo>
                  <a:pt x="218669" y="164518"/>
                  <a:pt x="210555" y="172631"/>
                  <a:pt x="200413" y="172631"/>
                </a:cubicBezTo>
                <a:cubicBezTo>
                  <a:pt x="190676" y="172631"/>
                  <a:pt x="182562" y="164518"/>
                  <a:pt x="182562" y="154375"/>
                </a:cubicBezTo>
                <a:cubicBezTo>
                  <a:pt x="182562" y="144639"/>
                  <a:pt x="190676" y="136525"/>
                  <a:pt x="200413" y="136525"/>
                </a:cubicBezTo>
                <a:close/>
                <a:moveTo>
                  <a:pt x="169005" y="121540"/>
                </a:moveTo>
                <a:lnTo>
                  <a:pt x="169005" y="257598"/>
                </a:lnTo>
                <a:lnTo>
                  <a:pt x="205042" y="237687"/>
                </a:lnTo>
                <a:cubicBezTo>
                  <a:pt x="205871" y="237273"/>
                  <a:pt x="206699" y="237273"/>
                  <a:pt x="207528" y="237273"/>
                </a:cubicBezTo>
                <a:lnTo>
                  <a:pt x="284160" y="237273"/>
                </a:lnTo>
                <a:lnTo>
                  <a:pt x="284160" y="121540"/>
                </a:lnTo>
                <a:close/>
                <a:moveTo>
                  <a:pt x="9113" y="74251"/>
                </a:moveTo>
                <a:lnTo>
                  <a:pt x="9113" y="237273"/>
                </a:lnTo>
                <a:lnTo>
                  <a:pt x="140837" y="237273"/>
                </a:lnTo>
                <a:cubicBezTo>
                  <a:pt x="142908" y="237273"/>
                  <a:pt x="145394" y="238932"/>
                  <a:pt x="145394" y="241421"/>
                </a:cubicBezTo>
                <a:cubicBezTo>
                  <a:pt x="145394" y="243910"/>
                  <a:pt x="142908" y="245984"/>
                  <a:pt x="140837" y="245984"/>
                </a:cubicBezTo>
                <a:lnTo>
                  <a:pt x="9113" y="245984"/>
                </a:lnTo>
                <a:lnTo>
                  <a:pt x="9113" y="271287"/>
                </a:lnTo>
                <a:cubicBezTo>
                  <a:pt x="9113" y="278754"/>
                  <a:pt x="14912" y="284561"/>
                  <a:pt x="22368" y="284561"/>
                </a:cubicBezTo>
                <a:lnTo>
                  <a:pt x="211670" y="284561"/>
                </a:lnTo>
                <a:cubicBezTo>
                  <a:pt x="219126" y="284561"/>
                  <a:pt x="225340" y="278754"/>
                  <a:pt x="225340" y="271287"/>
                </a:cubicBezTo>
                <a:lnTo>
                  <a:pt x="225340" y="245984"/>
                </a:lnTo>
                <a:lnTo>
                  <a:pt x="208771" y="245984"/>
                </a:lnTo>
                <a:lnTo>
                  <a:pt x="166519" y="269213"/>
                </a:lnTo>
                <a:cubicBezTo>
                  <a:pt x="166105" y="269213"/>
                  <a:pt x="165277" y="269628"/>
                  <a:pt x="164448" y="269628"/>
                </a:cubicBezTo>
                <a:cubicBezTo>
                  <a:pt x="163620" y="269628"/>
                  <a:pt x="162791" y="269213"/>
                  <a:pt x="161963" y="269213"/>
                </a:cubicBezTo>
                <a:cubicBezTo>
                  <a:pt x="160720" y="267969"/>
                  <a:pt x="159892" y="266724"/>
                  <a:pt x="159892" y="265065"/>
                </a:cubicBezTo>
                <a:lnTo>
                  <a:pt x="159892" y="116977"/>
                </a:lnTo>
                <a:cubicBezTo>
                  <a:pt x="159892" y="114488"/>
                  <a:pt x="161963" y="112829"/>
                  <a:pt x="164448" y="112829"/>
                </a:cubicBezTo>
                <a:lnTo>
                  <a:pt x="225340" y="112829"/>
                </a:lnTo>
                <a:lnTo>
                  <a:pt x="225340" y="74251"/>
                </a:lnTo>
                <a:lnTo>
                  <a:pt x="181431" y="74251"/>
                </a:lnTo>
                <a:lnTo>
                  <a:pt x="181431" y="93333"/>
                </a:lnTo>
                <a:cubicBezTo>
                  <a:pt x="181431" y="95821"/>
                  <a:pt x="179774" y="97896"/>
                  <a:pt x="176875" y="97896"/>
                </a:cubicBezTo>
                <a:cubicBezTo>
                  <a:pt x="174390" y="97896"/>
                  <a:pt x="172318" y="95821"/>
                  <a:pt x="172318" y="93333"/>
                </a:cubicBezTo>
                <a:lnTo>
                  <a:pt x="172318" y="74251"/>
                </a:lnTo>
                <a:lnTo>
                  <a:pt x="62962" y="74251"/>
                </a:lnTo>
                <a:lnTo>
                  <a:pt x="62962" y="93333"/>
                </a:lnTo>
                <a:cubicBezTo>
                  <a:pt x="62962" y="95821"/>
                  <a:pt x="61306" y="97896"/>
                  <a:pt x="58820" y="97896"/>
                </a:cubicBezTo>
                <a:cubicBezTo>
                  <a:pt x="56335" y="97896"/>
                  <a:pt x="54264" y="95821"/>
                  <a:pt x="54264" y="93333"/>
                </a:cubicBezTo>
                <a:lnTo>
                  <a:pt x="54264" y="74251"/>
                </a:lnTo>
                <a:close/>
                <a:moveTo>
                  <a:pt x="117640" y="8711"/>
                </a:moveTo>
                <a:cubicBezTo>
                  <a:pt x="87816" y="8711"/>
                  <a:pt x="62962" y="33600"/>
                  <a:pt x="62962" y="63466"/>
                </a:cubicBezTo>
                <a:lnTo>
                  <a:pt x="62962" y="65125"/>
                </a:lnTo>
                <a:lnTo>
                  <a:pt x="172318" y="65125"/>
                </a:lnTo>
                <a:lnTo>
                  <a:pt x="172318" y="63466"/>
                </a:lnTo>
                <a:cubicBezTo>
                  <a:pt x="172318" y="33600"/>
                  <a:pt x="147879" y="8711"/>
                  <a:pt x="117640" y="8711"/>
                </a:cubicBezTo>
                <a:close/>
                <a:moveTo>
                  <a:pt x="117640" y="0"/>
                </a:moveTo>
                <a:cubicBezTo>
                  <a:pt x="152850" y="0"/>
                  <a:pt x="181431" y="28622"/>
                  <a:pt x="181431" y="63466"/>
                </a:cubicBezTo>
                <a:lnTo>
                  <a:pt x="181431" y="65125"/>
                </a:lnTo>
                <a:lnTo>
                  <a:pt x="229482" y="65125"/>
                </a:lnTo>
                <a:cubicBezTo>
                  <a:pt x="231967" y="65125"/>
                  <a:pt x="234038" y="67200"/>
                  <a:pt x="234038" y="69688"/>
                </a:cubicBezTo>
                <a:lnTo>
                  <a:pt x="234038" y="112829"/>
                </a:lnTo>
                <a:lnTo>
                  <a:pt x="288716" y="112829"/>
                </a:lnTo>
                <a:cubicBezTo>
                  <a:pt x="291202" y="112829"/>
                  <a:pt x="293273" y="114488"/>
                  <a:pt x="293273" y="116977"/>
                </a:cubicBezTo>
                <a:lnTo>
                  <a:pt x="293273" y="241421"/>
                </a:lnTo>
                <a:cubicBezTo>
                  <a:pt x="293273" y="243910"/>
                  <a:pt x="291202" y="245984"/>
                  <a:pt x="288716" y="245984"/>
                </a:cubicBezTo>
                <a:lnTo>
                  <a:pt x="234038" y="245984"/>
                </a:lnTo>
                <a:lnTo>
                  <a:pt x="234038" y="271287"/>
                </a:lnTo>
                <a:cubicBezTo>
                  <a:pt x="234038" y="283317"/>
                  <a:pt x="224097" y="293272"/>
                  <a:pt x="211670" y="293272"/>
                </a:cubicBezTo>
                <a:lnTo>
                  <a:pt x="22368" y="293272"/>
                </a:lnTo>
                <a:cubicBezTo>
                  <a:pt x="9941" y="293272"/>
                  <a:pt x="0" y="283317"/>
                  <a:pt x="0" y="271287"/>
                </a:cubicBezTo>
                <a:lnTo>
                  <a:pt x="0" y="69688"/>
                </a:lnTo>
                <a:cubicBezTo>
                  <a:pt x="0" y="67200"/>
                  <a:pt x="2485" y="65125"/>
                  <a:pt x="4556" y="65125"/>
                </a:cubicBezTo>
                <a:lnTo>
                  <a:pt x="54264" y="65125"/>
                </a:lnTo>
                <a:lnTo>
                  <a:pt x="54264" y="63466"/>
                </a:lnTo>
                <a:cubicBezTo>
                  <a:pt x="54264" y="28622"/>
                  <a:pt x="82845" y="0"/>
                  <a:pt x="1176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Nunito Sans ExtraLight" pitchFamily="2" charset="77"/>
            </a:endParaRPr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D53A87C6-A1D7-AB4E-91A5-D54B6F523E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53541" y="6224416"/>
            <a:ext cx="966227" cy="971427"/>
          </a:xfrm>
          <a:custGeom>
            <a:avLst/>
            <a:gdLst>
              <a:gd name="connsiteX0" fmla="*/ 33374 w 294863"/>
              <a:gd name="connsiteY0" fmla="*/ 174486 h 296450"/>
              <a:gd name="connsiteX1" fmla="*/ 33374 w 294863"/>
              <a:gd name="connsiteY1" fmla="*/ 277018 h 296450"/>
              <a:gd name="connsiteX2" fmla="*/ 44086 w 294863"/>
              <a:gd name="connsiteY2" fmla="*/ 287768 h 296450"/>
              <a:gd name="connsiteX3" fmla="*/ 54799 w 294863"/>
              <a:gd name="connsiteY3" fmla="*/ 277018 h 296450"/>
              <a:gd name="connsiteX4" fmla="*/ 54799 w 294863"/>
              <a:gd name="connsiteY4" fmla="*/ 190197 h 296450"/>
              <a:gd name="connsiteX5" fmla="*/ 59331 w 294863"/>
              <a:gd name="connsiteY5" fmla="*/ 185649 h 296450"/>
              <a:gd name="connsiteX6" fmla="*/ 63863 w 294863"/>
              <a:gd name="connsiteY6" fmla="*/ 190197 h 296450"/>
              <a:gd name="connsiteX7" fmla="*/ 63863 w 294863"/>
              <a:gd name="connsiteY7" fmla="*/ 277018 h 296450"/>
              <a:gd name="connsiteX8" fmla="*/ 74988 w 294863"/>
              <a:gd name="connsiteY8" fmla="*/ 287768 h 296450"/>
              <a:gd name="connsiteX9" fmla="*/ 85701 w 294863"/>
              <a:gd name="connsiteY9" fmla="*/ 277018 h 296450"/>
              <a:gd name="connsiteX10" fmla="*/ 85701 w 294863"/>
              <a:gd name="connsiteY10" fmla="*/ 174486 h 296450"/>
              <a:gd name="connsiteX11" fmla="*/ 188754 w 294863"/>
              <a:gd name="connsiteY11" fmla="*/ 168275 h 296450"/>
              <a:gd name="connsiteX12" fmla="*/ 225166 w 294863"/>
              <a:gd name="connsiteY12" fmla="*/ 168275 h 296450"/>
              <a:gd name="connsiteX13" fmla="*/ 229770 w 294863"/>
              <a:gd name="connsiteY13" fmla="*/ 172831 h 296450"/>
              <a:gd name="connsiteX14" fmla="*/ 225166 w 294863"/>
              <a:gd name="connsiteY14" fmla="*/ 177386 h 296450"/>
              <a:gd name="connsiteX15" fmla="*/ 188754 w 294863"/>
              <a:gd name="connsiteY15" fmla="*/ 177386 h 296450"/>
              <a:gd name="connsiteX16" fmla="*/ 184150 w 294863"/>
              <a:gd name="connsiteY16" fmla="*/ 172831 h 296450"/>
              <a:gd name="connsiteX17" fmla="*/ 188754 w 294863"/>
              <a:gd name="connsiteY17" fmla="*/ 168275 h 296450"/>
              <a:gd name="connsiteX18" fmla="*/ 58530 w 294863"/>
              <a:gd name="connsiteY18" fmla="*/ 138113 h 296450"/>
              <a:gd name="connsiteX19" fmla="*/ 63086 w 294863"/>
              <a:gd name="connsiteY19" fmla="*/ 142770 h 296450"/>
              <a:gd name="connsiteX20" fmla="*/ 63086 w 294863"/>
              <a:gd name="connsiteY20" fmla="*/ 145733 h 296450"/>
              <a:gd name="connsiteX21" fmla="*/ 58530 w 294863"/>
              <a:gd name="connsiteY21" fmla="*/ 150390 h 296450"/>
              <a:gd name="connsiteX22" fmla="*/ 53975 w 294863"/>
              <a:gd name="connsiteY22" fmla="*/ 145733 h 296450"/>
              <a:gd name="connsiteX23" fmla="*/ 53975 w 294863"/>
              <a:gd name="connsiteY23" fmla="*/ 142770 h 296450"/>
              <a:gd name="connsiteX24" fmla="*/ 58530 w 294863"/>
              <a:gd name="connsiteY24" fmla="*/ 138113 h 296450"/>
              <a:gd name="connsiteX25" fmla="*/ 58530 w 294863"/>
              <a:gd name="connsiteY25" fmla="*/ 111125 h 296450"/>
              <a:gd name="connsiteX26" fmla="*/ 63086 w 294863"/>
              <a:gd name="connsiteY26" fmla="*/ 115603 h 296450"/>
              <a:gd name="connsiteX27" fmla="*/ 63086 w 294863"/>
              <a:gd name="connsiteY27" fmla="*/ 122523 h 296450"/>
              <a:gd name="connsiteX28" fmla="*/ 58530 w 294863"/>
              <a:gd name="connsiteY28" fmla="*/ 126593 h 296450"/>
              <a:gd name="connsiteX29" fmla="*/ 53975 w 294863"/>
              <a:gd name="connsiteY29" fmla="*/ 122523 h 296450"/>
              <a:gd name="connsiteX30" fmla="*/ 53975 w 294863"/>
              <a:gd name="connsiteY30" fmla="*/ 115603 h 296450"/>
              <a:gd name="connsiteX31" fmla="*/ 58530 w 294863"/>
              <a:gd name="connsiteY31" fmla="*/ 111125 h 296450"/>
              <a:gd name="connsiteX32" fmla="*/ 58530 w 294863"/>
              <a:gd name="connsiteY32" fmla="*/ 84138 h 296450"/>
              <a:gd name="connsiteX33" fmla="*/ 63086 w 294863"/>
              <a:gd name="connsiteY33" fmla="*/ 88734 h 296450"/>
              <a:gd name="connsiteX34" fmla="*/ 63086 w 294863"/>
              <a:gd name="connsiteY34" fmla="*/ 95418 h 296450"/>
              <a:gd name="connsiteX35" fmla="*/ 58530 w 294863"/>
              <a:gd name="connsiteY35" fmla="*/ 99595 h 296450"/>
              <a:gd name="connsiteX36" fmla="*/ 53975 w 294863"/>
              <a:gd name="connsiteY36" fmla="*/ 95418 h 296450"/>
              <a:gd name="connsiteX37" fmla="*/ 53975 w 294863"/>
              <a:gd name="connsiteY37" fmla="*/ 88734 h 296450"/>
              <a:gd name="connsiteX38" fmla="*/ 58530 w 294863"/>
              <a:gd name="connsiteY38" fmla="*/ 84138 h 296450"/>
              <a:gd name="connsiteX39" fmla="*/ 242455 w 294863"/>
              <a:gd name="connsiteY39" fmla="*/ 79375 h 296450"/>
              <a:gd name="connsiteX40" fmla="*/ 247217 w 294863"/>
              <a:gd name="connsiteY40" fmla="*/ 83506 h 296450"/>
              <a:gd name="connsiteX41" fmla="*/ 247217 w 294863"/>
              <a:gd name="connsiteY41" fmla="*/ 155381 h 296450"/>
              <a:gd name="connsiteX42" fmla="*/ 242455 w 294863"/>
              <a:gd name="connsiteY42" fmla="*/ 159925 h 296450"/>
              <a:gd name="connsiteX43" fmla="*/ 238125 w 294863"/>
              <a:gd name="connsiteY43" fmla="*/ 155381 h 296450"/>
              <a:gd name="connsiteX44" fmla="*/ 238125 w 294863"/>
              <a:gd name="connsiteY44" fmla="*/ 83506 h 296450"/>
              <a:gd name="connsiteX45" fmla="*/ 242455 w 294863"/>
              <a:gd name="connsiteY45" fmla="*/ 79375 h 296450"/>
              <a:gd name="connsiteX46" fmla="*/ 171243 w 294863"/>
              <a:gd name="connsiteY46" fmla="*/ 79375 h 296450"/>
              <a:gd name="connsiteX47" fmla="*/ 175799 w 294863"/>
              <a:gd name="connsiteY47" fmla="*/ 83506 h 296450"/>
              <a:gd name="connsiteX48" fmla="*/ 175799 w 294863"/>
              <a:gd name="connsiteY48" fmla="*/ 155381 h 296450"/>
              <a:gd name="connsiteX49" fmla="*/ 171243 w 294863"/>
              <a:gd name="connsiteY49" fmla="*/ 159925 h 296450"/>
              <a:gd name="connsiteX50" fmla="*/ 166688 w 294863"/>
              <a:gd name="connsiteY50" fmla="*/ 155381 h 296450"/>
              <a:gd name="connsiteX51" fmla="*/ 166688 w 294863"/>
              <a:gd name="connsiteY51" fmla="*/ 83506 h 296450"/>
              <a:gd name="connsiteX52" fmla="*/ 171243 w 294863"/>
              <a:gd name="connsiteY52" fmla="*/ 79375 h 296450"/>
              <a:gd name="connsiteX53" fmla="*/ 188754 w 294863"/>
              <a:gd name="connsiteY53" fmla="*/ 60325 h 296450"/>
              <a:gd name="connsiteX54" fmla="*/ 225166 w 294863"/>
              <a:gd name="connsiteY54" fmla="*/ 60325 h 296450"/>
              <a:gd name="connsiteX55" fmla="*/ 229770 w 294863"/>
              <a:gd name="connsiteY55" fmla="*/ 64881 h 296450"/>
              <a:gd name="connsiteX56" fmla="*/ 225166 w 294863"/>
              <a:gd name="connsiteY56" fmla="*/ 69436 h 296450"/>
              <a:gd name="connsiteX57" fmla="*/ 188754 w 294863"/>
              <a:gd name="connsiteY57" fmla="*/ 69436 h 296450"/>
              <a:gd name="connsiteX58" fmla="*/ 184150 w 294863"/>
              <a:gd name="connsiteY58" fmla="*/ 64881 h 296450"/>
              <a:gd name="connsiteX59" fmla="*/ 188754 w 294863"/>
              <a:gd name="connsiteY59" fmla="*/ 60325 h 296450"/>
              <a:gd name="connsiteX60" fmla="*/ 176837 w 294863"/>
              <a:gd name="connsiteY60" fmla="*/ 23813 h 296450"/>
              <a:gd name="connsiteX61" fmla="*/ 290736 w 294863"/>
              <a:gd name="connsiteY61" fmla="*/ 23813 h 296450"/>
              <a:gd name="connsiteX62" fmla="*/ 294863 w 294863"/>
              <a:gd name="connsiteY62" fmla="*/ 28364 h 296450"/>
              <a:gd name="connsiteX63" fmla="*/ 290736 w 294863"/>
              <a:gd name="connsiteY63" fmla="*/ 32915 h 296450"/>
              <a:gd name="connsiteX64" fmla="*/ 283308 w 294863"/>
              <a:gd name="connsiteY64" fmla="*/ 32915 h 296450"/>
              <a:gd name="connsiteX65" fmla="*/ 283308 w 294863"/>
              <a:gd name="connsiteY65" fmla="*/ 203778 h 296450"/>
              <a:gd name="connsiteX66" fmla="*/ 290736 w 294863"/>
              <a:gd name="connsiteY66" fmla="*/ 203778 h 296450"/>
              <a:gd name="connsiteX67" fmla="*/ 294863 w 294863"/>
              <a:gd name="connsiteY67" fmla="*/ 208329 h 296450"/>
              <a:gd name="connsiteX68" fmla="*/ 290736 w 294863"/>
              <a:gd name="connsiteY68" fmla="*/ 212880 h 296450"/>
              <a:gd name="connsiteX69" fmla="*/ 237088 w 294863"/>
              <a:gd name="connsiteY69" fmla="*/ 212880 h 296450"/>
              <a:gd name="connsiteX70" fmla="*/ 264737 w 294863"/>
              <a:gd name="connsiteY70" fmla="*/ 290657 h 296450"/>
              <a:gd name="connsiteX71" fmla="*/ 261849 w 294863"/>
              <a:gd name="connsiteY71" fmla="*/ 296449 h 296450"/>
              <a:gd name="connsiteX72" fmla="*/ 260611 w 294863"/>
              <a:gd name="connsiteY72" fmla="*/ 296449 h 296450"/>
              <a:gd name="connsiteX73" fmla="*/ 256484 w 294863"/>
              <a:gd name="connsiteY73" fmla="*/ 293553 h 296450"/>
              <a:gd name="connsiteX74" fmla="*/ 227597 w 294863"/>
              <a:gd name="connsiteY74" fmla="*/ 212880 h 296450"/>
              <a:gd name="connsiteX75" fmla="*/ 211502 w 294863"/>
              <a:gd name="connsiteY75" fmla="*/ 212880 h 296450"/>
              <a:gd name="connsiteX76" fmla="*/ 211502 w 294863"/>
              <a:gd name="connsiteY76" fmla="*/ 291899 h 296450"/>
              <a:gd name="connsiteX77" fmla="*/ 206550 w 294863"/>
              <a:gd name="connsiteY77" fmla="*/ 296449 h 296450"/>
              <a:gd name="connsiteX78" fmla="*/ 202423 w 294863"/>
              <a:gd name="connsiteY78" fmla="*/ 291899 h 296450"/>
              <a:gd name="connsiteX79" fmla="*/ 202423 w 294863"/>
              <a:gd name="connsiteY79" fmla="*/ 212880 h 296450"/>
              <a:gd name="connsiteX80" fmla="*/ 186329 w 294863"/>
              <a:gd name="connsiteY80" fmla="*/ 212880 h 296450"/>
              <a:gd name="connsiteX81" fmla="*/ 157441 w 294863"/>
              <a:gd name="connsiteY81" fmla="*/ 293553 h 296450"/>
              <a:gd name="connsiteX82" fmla="*/ 152902 w 294863"/>
              <a:gd name="connsiteY82" fmla="*/ 296449 h 296450"/>
              <a:gd name="connsiteX83" fmla="*/ 151251 w 294863"/>
              <a:gd name="connsiteY83" fmla="*/ 296449 h 296450"/>
              <a:gd name="connsiteX84" fmla="*/ 148775 w 294863"/>
              <a:gd name="connsiteY84" fmla="*/ 290657 h 296450"/>
              <a:gd name="connsiteX85" fmla="*/ 176425 w 294863"/>
              <a:gd name="connsiteY85" fmla="*/ 212880 h 296450"/>
              <a:gd name="connsiteX86" fmla="*/ 123602 w 294863"/>
              <a:gd name="connsiteY86" fmla="*/ 212880 h 296450"/>
              <a:gd name="connsiteX87" fmla="*/ 119063 w 294863"/>
              <a:gd name="connsiteY87" fmla="*/ 208329 h 296450"/>
              <a:gd name="connsiteX88" fmla="*/ 123602 w 294863"/>
              <a:gd name="connsiteY88" fmla="*/ 203778 h 296450"/>
              <a:gd name="connsiteX89" fmla="*/ 131030 w 294863"/>
              <a:gd name="connsiteY89" fmla="*/ 203778 h 296450"/>
              <a:gd name="connsiteX90" fmla="*/ 131030 w 294863"/>
              <a:gd name="connsiteY90" fmla="*/ 82147 h 296450"/>
              <a:gd name="connsiteX91" fmla="*/ 134744 w 294863"/>
              <a:gd name="connsiteY91" fmla="*/ 78009 h 296450"/>
              <a:gd name="connsiteX92" fmla="*/ 139696 w 294863"/>
              <a:gd name="connsiteY92" fmla="*/ 82147 h 296450"/>
              <a:gd name="connsiteX93" fmla="*/ 139696 w 294863"/>
              <a:gd name="connsiteY93" fmla="*/ 203778 h 296450"/>
              <a:gd name="connsiteX94" fmla="*/ 274229 w 294863"/>
              <a:gd name="connsiteY94" fmla="*/ 203778 h 296450"/>
              <a:gd name="connsiteX95" fmla="*/ 274229 w 294863"/>
              <a:gd name="connsiteY95" fmla="*/ 32915 h 296450"/>
              <a:gd name="connsiteX96" fmla="*/ 176837 w 294863"/>
              <a:gd name="connsiteY96" fmla="*/ 32915 h 296450"/>
              <a:gd name="connsiteX97" fmla="*/ 172298 w 294863"/>
              <a:gd name="connsiteY97" fmla="*/ 28364 h 296450"/>
              <a:gd name="connsiteX98" fmla="*/ 176837 w 294863"/>
              <a:gd name="connsiteY98" fmla="*/ 23813 h 296450"/>
              <a:gd name="connsiteX99" fmla="*/ 139676 w 294863"/>
              <a:gd name="connsiteY99" fmla="*/ 22341 h 296450"/>
              <a:gd name="connsiteX100" fmla="*/ 100533 w 294863"/>
              <a:gd name="connsiteY100" fmla="*/ 62031 h 296450"/>
              <a:gd name="connsiteX101" fmla="*/ 79520 w 294863"/>
              <a:gd name="connsiteY101" fmla="*/ 70714 h 296450"/>
              <a:gd name="connsiteX102" fmla="*/ 63451 w 294863"/>
              <a:gd name="connsiteY102" fmla="*/ 70714 h 296450"/>
              <a:gd name="connsiteX103" fmla="*/ 59331 w 294863"/>
              <a:gd name="connsiteY103" fmla="*/ 73608 h 296450"/>
              <a:gd name="connsiteX104" fmla="*/ 55211 w 294863"/>
              <a:gd name="connsiteY104" fmla="*/ 70714 h 296450"/>
              <a:gd name="connsiteX105" fmla="*/ 28429 w 294863"/>
              <a:gd name="connsiteY105" fmla="*/ 70714 h 296450"/>
              <a:gd name="connsiteX106" fmla="*/ 9064 w 294863"/>
              <a:gd name="connsiteY106" fmla="*/ 90559 h 296450"/>
              <a:gd name="connsiteX107" fmla="*/ 9064 w 294863"/>
              <a:gd name="connsiteY107" fmla="*/ 171179 h 296450"/>
              <a:gd name="connsiteX108" fmla="*/ 16481 w 294863"/>
              <a:gd name="connsiteY108" fmla="*/ 179034 h 296450"/>
              <a:gd name="connsiteX109" fmla="*/ 24309 w 294863"/>
              <a:gd name="connsiteY109" fmla="*/ 171179 h 296450"/>
              <a:gd name="connsiteX110" fmla="*/ 24309 w 294863"/>
              <a:gd name="connsiteY110" fmla="*/ 94693 h 296450"/>
              <a:gd name="connsiteX111" fmla="*/ 28429 w 294863"/>
              <a:gd name="connsiteY111" fmla="*/ 90145 h 296450"/>
              <a:gd name="connsiteX112" fmla="*/ 33374 w 294863"/>
              <a:gd name="connsiteY112" fmla="*/ 94693 h 296450"/>
              <a:gd name="connsiteX113" fmla="*/ 33374 w 294863"/>
              <a:gd name="connsiteY113" fmla="*/ 165390 h 296450"/>
              <a:gd name="connsiteX114" fmla="*/ 85701 w 294863"/>
              <a:gd name="connsiteY114" fmla="*/ 165390 h 296450"/>
              <a:gd name="connsiteX115" fmla="*/ 85701 w 294863"/>
              <a:gd name="connsiteY115" fmla="*/ 109577 h 296450"/>
              <a:gd name="connsiteX116" fmla="*/ 93117 w 294863"/>
              <a:gd name="connsiteY116" fmla="*/ 91385 h 296450"/>
              <a:gd name="connsiteX117" fmla="*/ 150388 w 294863"/>
              <a:gd name="connsiteY117" fmla="*/ 33091 h 296450"/>
              <a:gd name="connsiteX118" fmla="*/ 152448 w 294863"/>
              <a:gd name="connsiteY118" fmla="*/ 27716 h 296450"/>
              <a:gd name="connsiteX119" fmla="*/ 150388 w 294863"/>
              <a:gd name="connsiteY119" fmla="*/ 22341 h 296450"/>
              <a:gd name="connsiteX120" fmla="*/ 139676 w 294863"/>
              <a:gd name="connsiteY120" fmla="*/ 22341 h 296450"/>
              <a:gd name="connsiteX121" fmla="*/ 144877 w 294863"/>
              <a:gd name="connsiteY121" fmla="*/ 11075 h 296450"/>
              <a:gd name="connsiteX122" fmla="*/ 156568 w 294863"/>
              <a:gd name="connsiteY122" fmla="*/ 15726 h 296450"/>
              <a:gd name="connsiteX123" fmla="*/ 161513 w 294863"/>
              <a:gd name="connsiteY123" fmla="*/ 27716 h 296450"/>
              <a:gd name="connsiteX124" fmla="*/ 156568 w 294863"/>
              <a:gd name="connsiteY124" fmla="*/ 39706 h 296450"/>
              <a:gd name="connsiteX125" fmla="*/ 99297 w 294863"/>
              <a:gd name="connsiteY125" fmla="*/ 97587 h 296450"/>
              <a:gd name="connsiteX126" fmla="*/ 94765 w 294863"/>
              <a:gd name="connsiteY126" fmla="*/ 109577 h 296450"/>
              <a:gd name="connsiteX127" fmla="*/ 94765 w 294863"/>
              <a:gd name="connsiteY127" fmla="*/ 277018 h 296450"/>
              <a:gd name="connsiteX128" fmla="*/ 74988 w 294863"/>
              <a:gd name="connsiteY128" fmla="*/ 296450 h 296450"/>
              <a:gd name="connsiteX129" fmla="*/ 59331 w 294863"/>
              <a:gd name="connsiteY129" fmla="*/ 289421 h 296450"/>
              <a:gd name="connsiteX130" fmla="*/ 44086 w 294863"/>
              <a:gd name="connsiteY130" fmla="*/ 296450 h 296450"/>
              <a:gd name="connsiteX131" fmla="*/ 24309 w 294863"/>
              <a:gd name="connsiteY131" fmla="*/ 277018 h 296450"/>
              <a:gd name="connsiteX132" fmla="*/ 24309 w 294863"/>
              <a:gd name="connsiteY132" fmla="*/ 186062 h 296450"/>
              <a:gd name="connsiteX133" fmla="*/ 16481 w 294863"/>
              <a:gd name="connsiteY133" fmla="*/ 187716 h 296450"/>
              <a:gd name="connsiteX134" fmla="*/ 0 w 294863"/>
              <a:gd name="connsiteY134" fmla="*/ 171179 h 296450"/>
              <a:gd name="connsiteX135" fmla="*/ 0 w 294863"/>
              <a:gd name="connsiteY135" fmla="*/ 90559 h 296450"/>
              <a:gd name="connsiteX136" fmla="*/ 28429 w 294863"/>
              <a:gd name="connsiteY136" fmla="*/ 61618 h 296450"/>
              <a:gd name="connsiteX137" fmla="*/ 79520 w 294863"/>
              <a:gd name="connsiteY137" fmla="*/ 61618 h 296450"/>
              <a:gd name="connsiteX138" fmla="*/ 93941 w 294863"/>
              <a:gd name="connsiteY138" fmla="*/ 55416 h 296450"/>
              <a:gd name="connsiteX139" fmla="*/ 133495 w 294863"/>
              <a:gd name="connsiteY139" fmla="*/ 15726 h 296450"/>
              <a:gd name="connsiteX140" fmla="*/ 144877 w 294863"/>
              <a:gd name="connsiteY140" fmla="*/ 11075 h 296450"/>
              <a:gd name="connsiteX141" fmla="*/ 56947 w 294863"/>
              <a:gd name="connsiteY141" fmla="*/ 9147 h 296450"/>
              <a:gd name="connsiteX142" fmla="*/ 40284 w 294863"/>
              <a:gd name="connsiteY142" fmla="*/ 26194 h 296450"/>
              <a:gd name="connsiteX143" fmla="*/ 56947 w 294863"/>
              <a:gd name="connsiteY143" fmla="*/ 42825 h 296450"/>
              <a:gd name="connsiteX144" fmla="*/ 73203 w 294863"/>
              <a:gd name="connsiteY144" fmla="*/ 26194 h 296450"/>
              <a:gd name="connsiteX145" fmla="*/ 56947 w 294863"/>
              <a:gd name="connsiteY145" fmla="*/ 9147 h 296450"/>
              <a:gd name="connsiteX146" fmla="*/ 56947 w 294863"/>
              <a:gd name="connsiteY146" fmla="*/ 0 h 296450"/>
              <a:gd name="connsiteX147" fmla="*/ 82143 w 294863"/>
              <a:gd name="connsiteY147" fmla="*/ 26194 h 296450"/>
              <a:gd name="connsiteX148" fmla="*/ 56947 w 294863"/>
              <a:gd name="connsiteY148" fmla="*/ 51972 h 296450"/>
              <a:gd name="connsiteX149" fmla="*/ 31750 w 294863"/>
              <a:gd name="connsiteY149" fmla="*/ 26194 h 296450"/>
              <a:gd name="connsiteX150" fmla="*/ 56947 w 294863"/>
              <a:gd name="connsiteY150" fmla="*/ 0 h 29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294863" h="296450">
                <a:moveTo>
                  <a:pt x="33374" y="174486"/>
                </a:moveTo>
                <a:lnTo>
                  <a:pt x="33374" y="277018"/>
                </a:lnTo>
                <a:cubicBezTo>
                  <a:pt x="33374" y="282806"/>
                  <a:pt x="37906" y="287768"/>
                  <a:pt x="44086" y="287768"/>
                </a:cubicBezTo>
                <a:cubicBezTo>
                  <a:pt x="50267" y="287768"/>
                  <a:pt x="54799" y="282806"/>
                  <a:pt x="54799" y="277018"/>
                </a:cubicBezTo>
                <a:lnTo>
                  <a:pt x="54799" y="190197"/>
                </a:lnTo>
                <a:cubicBezTo>
                  <a:pt x="54799" y="187716"/>
                  <a:pt x="56859" y="185649"/>
                  <a:pt x="59331" y="185649"/>
                </a:cubicBezTo>
                <a:cubicBezTo>
                  <a:pt x="61803" y="185649"/>
                  <a:pt x="63863" y="187716"/>
                  <a:pt x="63863" y="190197"/>
                </a:cubicBezTo>
                <a:lnTo>
                  <a:pt x="63863" y="277018"/>
                </a:lnTo>
                <a:cubicBezTo>
                  <a:pt x="63863" y="282806"/>
                  <a:pt x="68808" y="287768"/>
                  <a:pt x="74988" y="287768"/>
                </a:cubicBezTo>
                <a:cubicBezTo>
                  <a:pt x="80756" y="287768"/>
                  <a:pt x="85701" y="282806"/>
                  <a:pt x="85701" y="277018"/>
                </a:cubicBezTo>
                <a:lnTo>
                  <a:pt x="85701" y="174486"/>
                </a:lnTo>
                <a:close/>
                <a:moveTo>
                  <a:pt x="188754" y="168275"/>
                </a:moveTo>
                <a:lnTo>
                  <a:pt x="225166" y="168275"/>
                </a:lnTo>
                <a:cubicBezTo>
                  <a:pt x="227677" y="168275"/>
                  <a:pt x="229770" y="170346"/>
                  <a:pt x="229770" y="172831"/>
                </a:cubicBezTo>
                <a:cubicBezTo>
                  <a:pt x="229770" y="175315"/>
                  <a:pt x="227677" y="177386"/>
                  <a:pt x="225166" y="177386"/>
                </a:cubicBezTo>
                <a:lnTo>
                  <a:pt x="188754" y="177386"/>
                </a:lnTo>
                <a:cubicBezTo>
                  <a:pt x="186243" y="177386"/>
                  <a:pt x="184150" y="175315"/>
                  <a:pt x="184150" y="172831"/>
                </a:cubicBezTo>
                <a:cubicBezTo>
                  <a:pt x="184150" y="170346"/>
                  <a:pt x="186243" y="168275"/>
                  <a:pt x="188754" y="168275"/>
                </a:cubicBezTo>
                <a:close/>
                <a:moveTo>
                  <a:pt x="58530" y="138113"/>
                </a:moveTo>
                <a:cubicBezTo>
                  <a:pt x="61015" y="138113"/>
                  <a:pt x="63086" y="140230"/>
                  <a:pt x="63086" y="142770"/>
                </a:cubicBezTo>
                <a:lnTo>
                  <a:pt x="63086" y="145733"/>
                </a:lnTo>
                <a:cubicBezTo>
                  <a:pt x="63086" y="148273"/>
                  <a:pt x="61015" y="150390"/>
                  <a:pt x="58530" y="150390"/>
                </a:cubicBezTo>
                <a:cubicBezTo>
                  <a:pt x="56045" y="150390"/>
                  <a:pt x="53975" y="148273"/>
                  <a:pt x="53975" y="145733"/>
                </a:cubicBezTo>
                <a:lnTo>
                  <a:pt x="53975" y="142770"/>
                </a:lnTo>
                <a:cubicBezTo>
                  <a:pt x="53975" y="140230"/>
                  <a:pt x="56045" y="138113"/>
                  <a:pt x="58530" y="138113"/>
                </a:cubicBezTo>
                <a:close/>
                <a:moveTo>
                  <a:pt x="58530" y="111125"/>
                </a:moveTo>
                <a:cubicBezTo>
                  <a:pt x="61015" y="111125"/>
                  <a:pt x="63086" y="113160"/>
                  <a:pt x="63086" y="115603"/>
                </a:cubicBezTo>
                <a:lnTo>
                  <a:pt x="63086" y="122523"/>
                </a:lnTo>
                <a:cubicBezTo>
                  <a:pt x="63086" y="124558"/>
                  <a:pt x="61015" y="126593"/>
                  <a:pt x="58530" y="126593"/>
                </a:cubicBezTo>
                <a:cubicBezTo>
                  <a:pt x="56045" y="126593"/>
                  <a:pt x="53975" y="124558"/>
                  <a:pt x="53975" y="122523"/>
                </a:cubicBezTo>
                <a:lnTo>
                  <a:pt x="53975" y="115603"/>
                </a:lnTo>
                <a:cubicBezTo>
                  <a:pt x="53975" y="113160"/>
                  <a:pt x="56045" y="111125"/>
                  <a:pt x="58530" y="111125"/>
                </a:cubicBezTo>
                <a:close/>
                <a:moveTo>
                  <a:pt x="58530" y="84138"/>
                </a:moveTo>
                <a:cubicBezTo>
                  <a:pt x="61015" y="84138"/>
                  <a:pt x="63086" y="86227"/>
                  <a:pt x="63086" y="88734"/>
                </a:cubicBezTo>
                <a:lnTo>
                  <a:pt x="63086" y="95418"/>
                </a:lnTo>
                <a:cubicBezTo>
                  <a:pt x="63086" y="97924"/>
                  <a:pt x="61015" y="99595"/>
                  <a:pt x="58530" y="99595"/>
                </a:cubicBezTo>
                <a:cubicBezTo>
                  <a:pt x="56045" y="99595"/>
                  <a:pt x="53975" y="97924"/>
                  <a:pt x="53975" y="95418"/>
                </a:cubicBezTo>
                <a:lnTo>
                  <a:pt x="53975" y="88734"/>
                </a:lnTo>
                <a:cubicBezTo>
                  <a:pt x="53975" y="86227"/>
                  <a:pt x="56045" y="84138"/>
                  <a:pt x="58530" y="84138"/>
                </a:cubicBezTo>
                <a:close/>
                <a:moveTo>
                  <a:pt x="242455" y="79375"/>
                </a:moveTo>
                <a:cubicBezTo>
                  <a:pt x="245053" y="79375"/>
                  <a:pt x="247217" y="81027"/>
                  <a:pt x="247217" y="83506"/>
                </a:cubicBezTo>
                <a:lnTo>
                  <a:pt x="247217" y="155381"/>
                </a:lnTo>
                <a:cubicBezTo>
                  <a:pt x="247217" y="157860"/>
                  <a:pt x="245053" y="159925"/>
                  <a:pt x="242455" y="159925"/>
                </a:cubicBezTo>
                <a:cubicBezTo>
                  <a:pt x="240290" y="159925"/>
                  <a:pt x="238125" y="157860"/>
                  <a:pt x="238125" y="155381"/>
                </a:cubicBezTo>
                <a:lnTo>
                  <a:pt x="238125" y="83506"/>
                </a:lnTo>
                <a:cubicBezTo>
                  <a:pt x="238125" y="81027"/>
                  <a:pt x="240290" y="79375"/>
                  <a:pt x="242455" y="79375"/>
                </a:cubicBezTo>
                <a:close/>
                <a:moveTo>
                  <a:pt x="171243" y="79375"/>
                </a:moveTo>
                <a:cubicBezTo>
                  <a:pt x="173314" y="79375"/>
                  <a:pt x="175799" y="81027"/>
                  <a:pt x="175799" y="83506"/>
                </a:cubicBezTo>
                <a:lnTo>
                  <a:pt x="175799" y="155381"/>
                </a:lnTo>
                <a:cubicBezTo>
                  <a:pt x="175799" y="157860"/>
                  <a:pt x="173314" y="159925"/>
                  <a:pt x="171243" y="159925"/>
                </a:cubicBezTo>
                <a:cubicBezTo>
                  <a:pt x="168758" y="159925"/>
                  <a:pt x="166688" y="157860"/>
                  <a:pt x="166688" y="155381"/>
                </a:cubicBezTo>
                <a:lnTo>
                  <a:pt x="166688" y="83506"/>
                </a:lnTo>
                <a:cubicBezTo>
                  <a:pt x="166688" y="81027"/>
                  <a:pt x="168758" y="79375"/>
                  <a:pt x="171243" y="79375"/>
                </a:cubicBezTo>
                <a:close/>
                <a:moveTo>
                  <a:pt x="188754" y="60325"/>
                </a:moveTo>
                <a:lnTo>
                  <a:pt x="225166" y="60325"/>
                </a:lnTo>
                <a:cubicBezTo>
                  <a:pt x="227677" y="60325"/>
                  <a:pt x="229770" y="62396"/>
                  <a:pt x="229770" y="64881"/>
                </a:cubicBezTo>
                <a:cubicBezTo>
                  <a:pt x="229770" y="67365"/>
                  <a:pt x="227677" y="69436"/>
                  <a:pt x="225166" y="69436"/>
                </a:cubicBezTo>
                <a:lnTo>
                  <a:pt x="188754" y="69436"/>
                </a:lnTo>
                <a:cubicBezTo>
                  <a:pt x="186243" y="69436"/>
                  <a:pt x="184150" y="67365"/>
                  <a:pt x="184150" y="64881"/>
                </a:cubicBezTo>
                <a:cubicBezTo>
                  <a:pt x="184150" y="62396"/>
                  <a:pt x="186243" y="60325"/>
                  <a:pt x="188754" y="60325"/>
                </a:cubicBezTo>
                <a:close/>
                <a:moveTo>
                  <a:pt x="176837" y="23813"/>
                </a:moveTo>
                <a:lnTo>
                  <a:pt x="290736" y="23813"/>
                </a:lnTo>
                <a:cubicBezTo>
                  <a:pt x="292799" y="23813"/>
                  <a:pt x="294863" y="25881"/>
                  <a:pt x="294863" y="28364"/>
                </a:cubicBezTo>
                <a:cubicBezTo>
                  <a:pt x="294863" y="30846"/>
                  <a:pt x="292799" y="32915"/>
                  <a:pt x="290736" y="32915"/>
                </a:cubicBezTo>
                <a:lnTo>
                  <a:pt x="283308" y="32915"/>
                </a:lnTo>
                <a:lnTo>
                  <a:pt x="283308" y="203778"/>
                </a:lnTo>
                <a:lnTo>
                  <a:pt x="290736" y="203778"/>
                </a:lnTo>
                <a:cubicBezTo>
                  <a:pt x="292799" y="203778"/>
                  <a:pt x="294863" y="205846"/>
                  <a:pt x="294863" y="208329"/>
                </a:cubicBezTo>
                <a:cubicBezTo>
                  <a:pt x="294863" y="210811"/>
                  <a:pt x="292799" y="212880"/>
                  <a:pt x="290736" y="212880"/>
                </a:cubicBezTo>
                <a:lnTo>
                  <a:pt x="237088" y="212880"/>
                </a:lnTo>
                <a:lnTo>
                  <a:pt x="264737" y="290657"/>
                </a:lnTo>
                <a:cubicBezTo>
                  <a:pt x="265563" y="292726"/>
                  <a:pt x="264325" y="295622"/>
                  <a:pt x="261849" y="296449"/>
                </a:cubicBezTo>
                <a:cubicBezTo>
                  <a:pt x="261436" y="296449"/>
                  <a:pt x="261023" y="296449"/>
                  <a:pt x="260611" y="296449"/>
                </a:cubicBezTo>
                <a:cubicBezTo>
                  <a:pt x="258960" y="296449"/>
                  <a:pt x="257309" y="295622"/>
                  <a:pt x="256484" y="293553"/>
                </a:cubicBezTo>
                <a:lnTo>
                  <a:pt x="227597" y="212880"/>
                </a:lnTo>
                <a:lnTo>
                  <a:pt x="211502" y="212880"/>
                </a:lnTo>
                <a:lnTo>
                  <a:pt x="211502" y="291899"/>
                </a:lnTo>
                <a:cubicBezTo>
                  <a:pt x="211502" y="294795"/>
                  <a:pt x="209026" y="296449"/>
                  <a:pt x="206550" y="296449"/>
                </a:cubicBezTo>
                <a:cubicBezTo>
                  <a:pt x="204487" y="296449"/>
                  <a:pt x="202423" y="294795"/>
                  <a:pt x="202423" y="291899"/>
                </a:cubicBezTo>
                <a:lnTo>
                  <a:pt x="202423" y="212880"/>
                </a:lnTo>
                <a:lnTo>
                  <a:pt x="186329" y="212880"/>
                </a:lnTo>
                <a:lnTo>
                  <a:pt x="157441" y="293553"/>
                </a:lnTo>
                <a:cubicBezTo>
                  <a:pt x="156616" y="295622"/>
                  <a:pt x="154965" y="296449"/>
                  <a:pt x="152902" y="296449"/>
                </a:cubicBezTo>
                <a:cubicBezTo>
                  <a:pt x="152489" y="296449"/>
                  <a:pt x="152077" y="296449"/>
                  <a:pt x="151251" y="296449"/>
                </a:cubicBezTo>
                <a:cubicBezTo>
                  <a:pt x="149188" y="295622"/>
                  <a:pt x="147950" y="292726"/>
                  <a:pt x="148775" y="290657"/>
                </a:cubicBezTo>
                <a:lnTo>
                  <a:pt x="176425" y="212880"/>
                </a:lnTo>
                <a:lnTo>
                  <a:pt x="123602" y="212880"/>
                </a:lnTo>
                <a:cubicBezTo>
                  <a:pt x="121126" y="212880"/>
                  <a:pt x="119063" y="210811"/>
                  <a:pt x="119063" y="208329"/>
                </a:cubicBezTo>
                <a:cubicBezTo>
                  <a:pt x="119063" y="205846"/>
                  <a:pt x="121126" y="203778"/>
                  <a:pt x="123602" y="203778"/>
                </a:cubicBezTo>
                <a:lnTo>
                  <a:pt x="131030" y="203778"/>
                </a:lnTo>
                <a:lnTo>
                  <a:pt x="131030" y="82147"/>
                </a:lnTo>
                <a:cubicBezTo>
                  <a:pt x="131030" y="79664"/>
                  <a:pt x="133094" y="78009"/>
                  <a:pt x="134744" y="78009"/>
                </a:cubicBezTo>
                <a:cubicBezTo>
                  <a:pt x="137220" y="78009"/>
                  <a:pt x="139696" y="79664"/>
                  <a:pt x="139696" y="82147"/>
                </a:cubicBezTo>
                <a:lnTo>
                  <a:pt x="139696" y="203778"/>
                </a:lnTo>
                <a:lnTo>
                  <a:pt x="274229" y="203778"/>
                </a:lnTo>
                <a:lnTo>
                  <a:pt x="274229" y="32915"/>
                </a:lnTo>
                <a:lnTo>
                  <a:pt x="176837" y="32915"/>
                </a:lnTo>
                <a:cubicBezTo>
                  <a:pt x="174361" y="32915"/>
                  <a:pt x="172298" y="30846"/>
                  <a:pt x="172298" y="28364"/>
                </a:cubicBezTo>
                <a:cubicBezTo>
                  <a:pt x="172298" y="25881"/>
                  <a:pt x="174361" y="23813"/>
                  <a:pt x="176837" y="23813"/>
                </a:cubicBezTo>
                <a:close/>
                <a:moveTo>
                  <a:pt x="139676" y="22341"/>
                </a:moveTo>
                <a:lnTo>
                  <a:pt x="100533" y="62031"/>
                </a:lnTo>
                <a:cubicBezTo>
                  <a:pt x="94765" y="67820"/>
                  <a:pt x="87761" y="70714"/>
                  <a:pt x="79520" y="70714"/>
                </a:cubicBezTo>
                <a:lnTo>
                  <a:pt x="63451" y="70714"/>
                </a:lnTo>
                <a:cubicBezTo>
                  <a:pt x="63039" y="72367"/>
                  <a:pt x="61391" y="73608"/>
                  <a:pt x="59331" y="73608"/>
                </a:cubicBezTo>
                <a:cubicBezTo>
                  <a:pt x="57271" y="73608"/>
                  <a:pt x="55623" y="72367"/>
                  <a:pt x="55211" y="70714"/>
                </a:cubicBezTo>
                <a:lnTo>
                  <a:pt x="28429" y="70714"/>
                </a:lnTo>
                <a:cubicBezTo>
                  <a:pt x="17717" y="70714"/>
                  <a:pt x="9064" y="79396"/>
                  <a:pt x="9064" y="90559"/>
                </a:cubicBezTo>
                <a:lnTo>
                  <a:pt x="9064" y="171179"/>
                </a:lnTo>
                <a:cubicBezTo>
                  <a:pt x="9064" y="175313"/>
                  <a:pt x="12360" y="179034"/>
                  <a:pt x="16481" y="179034"/>
                </a:cubicBezTo>
                <a:cubicBezTo>
                  <a:pt x="21013" y="179034"/>
                  <a:pt x="24309" y="175313"/>
                  <a:pt x="24309" y="171179"/>
                </a:cubicBezTo>
                <a:lnTo>
                  <a:pt x="24309" y="94693"/>
                </a:lnTo>
                <a:cubicBezTo>
                  <a:pt x="24309" y="92212"/>
                  <a:pt x="25957" y="90145"/>
                  <a:pt x="28429" y="90145"/>
                </a:cubicBezTo>
                <a:cubicBezTo>
                  <a:pt x="30901" y="90145"/>
                  <a:pt x="33374" y="92212"/>
                  <a:pt x="33374" y="94693"/>
                </a:cubicBezTo>
                <a:lnTo>
                  <a:pt x="33374" y="165390"/>
                </a:lnTo>
                <a:lnTo>
                  <a:pt x="85701" y="165390"/>
                </a:lnTo>
                <a:lnTo>
                  <a:pt x="85701" y="109577"/>
                </a:lnTo>
                <a:cubicBezTo>
                  <a:pt x="85701" y="102548"/>
                  <a:pt x="88173" y="96347"/>
                  <a:pt x="93117" y="91385"/>
                </a:cubicBezTo>
                <a:lnTo>
                  <a:pt x="150388" y="33091"/>
                </a:lnTo>
                <a:cubicBezTo>
                  <a:pt x="151624" y="31850"/>
                  <a:pt x="152448" y="29783"/>
                  <a:pt x="152448" y="27716"/>
                </a:cubicBezTo>
                <a:cubicBezTo>
                  <a:pt x="152448" y="25649"/>
                  <a:pt x="151624" y="23582"/>
                  <a:pt x="150388" y="22341"/>
                </a:cubicBezTo>
                <a:cubicBezTo>
                  <a:pt x="147504" y="19447"/>
                  <a:pt x="142560" y="19447"/>
                  <a:pt x="139676" y="22341"/>
                </a:cubicBezTo>
                <a:close/>
                <a:moveTo>
                  <a:pt x="144877" y="11075"/>
                </a:moveTo>
                <a:cubicBezTo>
                  <a:pt x="149152" y="11075"/>
                  <a:pt x="153478" y="12626"/>
                  <a:pt x="156568" y="15726"/>
                </a:cubicBezTo>
                <a:cubicBezTo>
                  <a:pt x="159865" y="19034"/>
                  <a:pt x="161513" y="23168"/>
                  <a:pt x="161513" y="27716"/>
                </a:cubicBezTo>
                <a:cubicBezTo>
                  <a:pt x="161513" y="32264"/>
                  <a:pt x="159865" y="36398"/>
                  <a:pt x="156568" y="39706"/>
                </a:cubicBezTo>
                <a:lnTo>
                  <a:pt x="99297" y="97587"/>
                </a:lnTo>
                <a:cubicBezTo>
                  <a:pt x="96413" y="100894"/>
                  <a:pt x="94765" y="105029"/>
                  <a:pt x="94765" y="109577"/>
                </a:cubicBezTo>
                <a:lnTo>
                  <a:pt x="94765" y="277018"/>
                </a:lnTo>
                <a:cubicBezTo>
                  <a:pt x="94765" y="287768"/>
                  <a:pt x="85701" y="296450"/>
                  <a:pt x="74988" y="296450"/>
                </a:cubicBezTo>
                <a:cubicBezTo>
                  <a:pt x="68396" y="296450"/>
                  <a:pt x="63039" y="293556"/>
                  <a:pt x="59331" y="289421"/>
                </a:cubicBezTo>
                <a:cubicBezTo>
                  <a:pt x="55623" y="293556"/>
                  <a:pt x="50267" y="296450"/>
                  <a:pt x="44086" y="296450"/>
                </a:cubicBezTo>
                <a:cubicBezTo>
                  <a:pt x="33374" y="296450"/>
                  <a:pt x="24309" y="287768"/>
                  <a:pt x="24309" y="277018"/>
                </a:cubicBezTo>
                <a:lnTo>
                  <a:pt x="24309" y="186062"/>
                </a:lnTo>
                <a:cubicBezTo>
                  <a:pt x="21837" y="187303"/>
                  <a:pt x="19365" y="187716"/>
                  <a:pt x="16481" y="187716"/>
                </a:cubicBezTo>
                <a:cubicBezTo>
                  <a:pt x="7416" y="187716"/>
                  <a:pt x="0" y="180274"/>
                  <a:pt x="0" y="171179"/>
                </a:cubicBezTo>
                <a:lnTo>
                  <a:pt x="0" y="90559"/>
                </a:lnTo>
                <a:cubicBezTo>
                  <a:pt x="0" y="74435"/>
                  <a:pt x="12772" y="61618"/>
                  <a:pt x="28429" y="61618"/>
                </a:cubicBezTo>
                <a:lnTo>
                  <a:pt x="79520" y="61618"/>
                </a:lnTo>
                <a:cubicBezTo>
                  <a:pt x="85288" y="61618"/>
                  <a:pt x="90233" y="59551"/>
                  <a:pt x="93941" y="55416"/>
                </a:cubicBezTo>
                <a:lnTo>
                  <a:pt x="133495" y="15726"/>
                </a:lnTo>
                <a:cubicBezTo>
                  <a:pt x="136379" y="12626"/>
                  <a:pt x="140602" y="11075"/>
                  <a:pt x="144877" y="11075"/>
                </a:cubicBezTo>
                <a:close/>
                <a:moveTo>
                  <a:pt x="56947" y="9147"/>
                </a:moveTo>
                <a:cubicBezTo>
                  <a:pt x="48006" y="9147"/>
                  <a:pt x="40284" y="16631"/>
                  <a:pt x="40284" y="26194"/>
                </a:cubicBezTo>
                <a:cubicBezTo>
                  <a:pt x="40284" y="35341"/>
                  <a:pt x="48006" y="42825"/>
                  <a:pt x="56947" y="42825"/>
                </a:cubicBezTo>
                <a:cubicBezTo>
                  <a:pt x="65887" y="42825"/>
                  <a:pt x="73203" y="35341"/>
                  <a:pt x="73203" y="26194"/>
                </a:cubicBezTo>
                <a:cubicBezTo>
                  <a:pt x="73203" y="16631"/>
                  <a:pt x="65887" y="9147"/>
                  <a:pt x="56947" y="9147"/>
                </a:cubicBezTo>
                <a:close/>
                <a:moveTo>
                  <a:pt x="56947" y="0"/>
                </a:moveTo>
                <a:cubicBezTo>
                  <a:pt x="71171" y="0"/>
                  <a:pt x="82143" y="11642"/>
                  <a:pt x="82143" y="26194"/>
                </a:cubicBezTo>
                <a:cubicBezTo>
                  <a:pt x="82143" y="40330"/>
                  <a:pt x="71171" y="51972"/>
                  <a:pt x="56947" y="51972"/>
                </a:cubicBezTo>
                <a:cubicBezTo>
                  <a:pt x="43129" y="51972"/>
                  <a:pt x="31750" y="40330"/>
                  <a:pt x="31750" y="26194"/>
                </a:cubicBezTo>
                <a:cubicBezTo>
                  <a:pt x="31750" y="11642"/>
                  <a:pt x="43129" y="0"/>
                  <a:pt x="569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Nunito Sans ExtraLight" pitchFamily="2" charset="77"/>
            </a:endParaRPr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84158B55-E6C6-5344-A3E6-CD3F843154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25415" y="9787447"/>
            <a:ext cx="955816" cy="950616"/>
          </a:xfrm>
          <a:custGeom>
            <a:avLst/>
            <a:gdLst>
              <a:gd name="connsiteX0" fmla="*/ 145843 w 291686"/>
              <a:gd name="connsiteY0" fmla="*/ 138654 h 290099"/>
              <a:gd name="connsiteX1" fmla="*/ 127613 w 291686"/>
              <a:gd name="connsiteY1" fmla="*/ 167127 h 290099"/>
              <a:gd name="connsiteX2" fmla="*/ 164073 w 291686"/>
              <a:gd name="connsiteY2" fmla="*/ 167127 h 290099"/>
              <a:gd name="connsiteX3" fmla="*/ 144254 w 291686"/>
              <a:gd name="connsiteY3" fmla="*/ 104775 h 290099"/>
              <a:gd name="connsiteX4" fmla="*/ 187043 w 291686"/>
              <a:gd name="connsiteY4" fmla="*/ 122410 h 290099"/>
              <a:gd name="connsiteX5" fmla="*/ 192859 w 291686"/>
              <a:gd name="connsiteY5" fmla="*/ 200329 h 290099"/>
              <a:gd name="connsiteX6" fmla="*/ 189120 w 291686"/>
              <a:gd name="connsiteY6" fmla="*/ 201970 h 290099"/>
              <a:gd name="connsiteX7" fmla="*/ 186212 w 291686"/>
              <a:gd name="connsiteY7" fmla="*/ 201150 h 290099"/>
              <a:gd name="connsiteX8" fmla="*/ 185796 w 291686"/>
              <a:gd name="connsiteY8" fmla="*/ 194998 h 290099"/>
              <a:gd name="connsiteX9" fmla="*/ 180811 w 291686"/>
              <a:gd name="connsiteY9" fmla="*/ 128151 h 290099"/>
              <a:gd name="connsiteX10" fmla="*/ 144254 w 291686"/>
              <a:gd name="connsiteY10" fmla="*/ 113387 h 290099"/>
              <a:gd name="connsiteX11" fmla="*/ 107697 w 291686"/>
              <a:gd name="connsiteY11" fmla="*/ 128151 h 290099"/>
              <a:gd name="connsiteX12" fmla="*/ 103128 w 291686"/>
              <a:gd name="connsiteY12" fmla="*/ 194998 h 290099"/>
              <a:gd name="connsiteX13" fmla="*/ 102297 w 291686"/>
              <a:gd name="connsiteY13" fmla="*/ 201150 h 290099"/>
              <a:gd name="connsiteX14" fmla="*/ 96066 w 291686"/>
              <a:gd name="connsiteY14" fmla="*/ 200329 h 290099"/>
              <a:gd name="connsiteX15" fmla="*/ 101466 w 291686"/>
              <a:gd name="connsiteY15" fmla="*/ 122410 h 290099"/>
              <a:gd name="connsiteX16" fmla="*/ 144254 w 291686"/>
              <a:gd name="connsiteY16" fmla="*/ 104775 h 290099"/>
              <a:gd name="connsiteX17" fmla="*/ 136786 w 291686"/>
              <a:gd name="connsiteY17" fmla="*/ 60325 h 290099"/>
              <a:gd name="connsiteX18" fmla="*/ 151724 w 291686"/>
              <a:gd name="connsiteY18" fmla="*/ 60325 h 290099"/>
              <a:gd name="connsiteX19" fmla="*/ 161268 w 291686"/>
              <a:gd name="connsiteY19" fmla="*/ 69830 h 290099"/>
              <a:gd name="connsiteX20" fmla="*/ 161268 w 291686"/>
              <a:gd name="connsiteY20" fmla="*/ 79336 h 290099"/>
              <a:gd name="connsiteX21" fmla="*/ 172056 w 291686"/>
              <a:gd name="connsiteY21" fmla="*/ 82642 h 290099"/>
              <a:gd name="connsiteX22" fmla="*/ 177036 w 291686"/>
              <a:gd name="connsiteY22" fmla="*/ 73963 h 290099"/>
              <a:gd name="connsiteX23" fmla="*/ 182845 w 291686"/>
              <a:gd name="connsiteY23" fmla="*/ 69830 h 290099"/>
              <a:gd name="connsiteX24" fmla="*/ 189899 w 291686"/>
              <a:gd name="connsiteY24" fmla="*/ 70657 h 290099"/>
              <a:gd name="connsiteX25" fmla="*/ 203178 w 291686"/>
              <a:gd name="connsiteY25" fmla="*/ 78096 h 290099"/>
              <a:gd name="connsiteX26" fmla="*/ 206497 w 291686"/>
              <a:gd name="connsiteY26" fmla="*/ 90907 h 290099"/>
              <a:gd name="connsiteX27" fmla="*/ 201518 w 291686"/>
              <a:gd name="connsiteY27" fmla="*/ 99173 h 290099"/>
              <a:gd name="connsiteX28" fmla="*/ 209817 w 291686"/>
              <a:gd name="connsiteY28" fmla="*/ 107438 h 290099"/>
              <a:gd name="connsiteX29" fmla="*/ 218116 w 291686"/>
              <a:gd name="connsiteY29" fmla="*/ 102479 h 290099"/>
              <a:gd name="connsiteX30" fmla="*/ 225170 w 291686"/>
              <a:gd name="connsiteY30" fmla="*/ 101652 h 290099"/>
              <a:gd name="connsiteX31" fmla="*/ 230979 w 291686"/>
              <a:gd name="connsiteY31" fmla="*/ 106199 h 290099"/>
              <a:gd name="connsiteX32" fmla="*/ 238448 w 291686"/>
              <a:gd name="connsiteY32" fmla="*/ 119010 h 290099"/>
              <a:gd name="connsiteX33" fmla="*/ 235129 w 291686"/>
              <a:gd name="connsiteY33" fmla="*/ 131822 h 290099"/>
              <a:gd name="connsiteX34" fmla="*/ 226830 w 291686"/>
              <a:gd name="connsiteY34" fmla="*/ 136781 h 290099"/>
              <a:gd name="connsiteX35" fmla="*/ 229734 w 291686"/>
              <a:gd name="connsiteY35" fmla="*/ 147526 h 290099"/>
              <a:gd name="connsiteX36" fmla="*/ 239278 w 291686"/>
              <a:gd name="connsiteY36" fmla="*/ 147526 h 290099"/>
              <a:gd name="connsiteX37" fmla="*/ 248822 w 291686"/>
              <a:gd name="connsiteY37" fmla="*/ 157031 h 290099"/>
              <a:gd name="connsiteX38" fmla="*/ 248822 w 291686"/>
              <a:gd name="connsiteY38" fmla="*/ 172323 h 290099"/>
              <a:gd name="connsiteX39" fmla="*/ 239278 w 291686"/>
              <a:gd name="connsiteY39" fmla="*/ 181415 h 290099"/>
              <a:gd name="connsiteX40" fmla="*/ 229734 w 291686"/>
              <a:gd name="connsiteY40" fmla="*/ 181415 h 290099"/>
              <a:gd name="connsiteX41" fmla="*/ 226830 w 291686"/>
              <a:gd name="connsiteY41" fmla="*/ 192573 h 290099"/>
              <a:gd name="connsiteX42" fmla="*/ 235129 w 291686"/>
              <a:gd name="connsiteY42" fmla="*/ 197532 h 290099"/>
              <a:gd name="connsiteX43" fmla="*/ 238448 w 291686"/>
              <a:gd name="connsiteY43" fmla="*/ 210344 h 290099"/>
              <a:gd name="connsiteX44" fmla="*/ 230979 w 291686"/>
              <a:gd name="connsiteY44" fmla="*/ 223155 h 290099"/>
              <a:gd name="connsiteX45" fmla="*/ 218116 w 291686"/>
              <a:gd name="connsiteY45" fmla="*/ 226462 h 290099"/>
              <a:gd name="connsiteX46" fmla="*/ 209817 w 291686"/>
              <a:gd name="connsiteY46" fmla="*/ 221502 h 290099"/>
              <a:gd name="connsiteX47" fmla="*/ 201518 w 291686"/>
              <a:gd name="connsiteY47" fmla="*/ 229768 h 290099"/>
              <a:gd name="connsiteX48" fmla="*/ 206497 w 291686"/>
              <a:gd name="connsiteY48" fmla="*/ 238033 h 290099"/>
              <a:gd name="connsiteX49" fmla="*/ 203178 w 291686"/>
              <a:gd name="connsiteY49" fmla="*/ 250845 h 290099"/>
              <a:gd name="connsiteX50" fmla="*/ 189899 w 291686"/>
              <a:gd name="connsiteY50" fmla="*/ 258697 h 290099"/>
              <a:gd name="connsiteX51" fmla="*/ 187824 w 291686"/>
              <a:gd name="connsiteY51" fmla="*/ 259110 h 290099"/>
              <a:gd name="connsiteX52" fmla="*/ 183675 w 291686"/>
              <a:gd name="connsiteY52" fmla="*/ 257044 h 290099"/>
              <a:gd name="connsiteX53" fmla="*/ 185750 w 291686"/>
              <a:gd name="connsiteY53" fmla="*/ 250845 h 290099"/>
              <a:gd name="connsiteX54" fmla="*/ 198613 w 291686"/>
              <a:gd name="connsiteY54" fmla="*/ 243406 h 290099"/>
              <a:gd name="connsiteX55" fmla="*/ 198613 w 291686"/>
              <a:gd name="connsiteY55" fmla="*/ 242579 h 290099"/>
              <a:gd name="connsiteX56" fmla="*/ 191974 w 291686"/>
              <a:gd name="connsiteY56" fmla="*/ 231008 h 290099"/>
              <a:gd name="connsiteX57" fmla="*/ 193219 w 291686"/>
              <a:gd name="connsiteY57" fmla="*/ 225222 h 290099"/>
              <a:gd name="connsiteX58" fmla="*/ 205252 w 291686"/>
              <a:gd name="connsiteY58" fmla="*/ 213237 h 290099"/>
              <a:gd name="connsiteX59" fmla="*/ 211062 w 291686"/>
              <a:gd name="connsiteY59" fmla="*/ 211997 h 290099"/>
              <a:gd name="connsiteX60" fmla="*/ 222680 w 291686"/>
              <a:gd name="connsiteY60" fmla="*/ 219023 h 290099"/>
              <a:gd name="connsiteX61" fmla="*/ 223510 w 291686"/>
              <a:gd name="connsiteY61" fmla="*/ 218609 h 290099"/>
              <a:gd name="connsiteX62" fmla="*/ 230979 w 291686"/>
              <a:gd name="connsiteY62" fmla="*/ 205798 h 290099"/>
              <a:gd name="connsiteX63" fmla="*/ 230564 w 291686"/>
              <a:gd name="connsiteY63" fmla="*/ 204971 h 290099"/>
              <a:gd name="connsiteX64" fmla="*/ 218946 w 291686"/>
              <a:gd name="connsiteY64" fmla="*/ 197946 h 290099"/>
              <a:gd name="connsiteX65" fmla="*/ 216871 w 291686"/>
              <a:gd name="connsiteY65" fmla="*/ 192986 h 290099"/>
              <a:gd name="connsiteX66" fmla="*/ 221435 w 291686"/>
              <a:gd name="connsiteY66" fmla="*/ 176455 h 290099"/>
              <a:gd name="connsiteX67" fmla="*/ 226000 w 291686"/>
              <a:gd name="connsiteY67" fmla="*/ 172736 h 290099"/>
              <a:gd name="connsiteX68" fmla="*/ 239278 w 291686"/>
              <a:gd name="connsiteY68" fmla="*/ 172736 h 290099"/>
              <a:gd name="connsiteX69" fmla="*/ 240108 w 291686"/>
              <a:gd name="connsiteY69" fmla="*/ 172323 h 290099"/>
              <a:gd name="connsiteX70" fmla="*/ 240108 w 291686"/>
              <a:gd name="connsiteY70" fmla="*/ 157031 h 290099"/>
              <a:gd name="connsiteX71" fmla="*/ 239278 w 291686"/>
              <a:gd name="connsiteY71" fmla="*/ 156618 h 290099"/>
              <a:gd name="connsiteX72" fmla="*/ 226000 w 291686"/>
              <a:gd name="connsiteY72" fmla="*/ 156618 h 290099"/>
              <a:gd name="connsiteX73" fmla="*/ 221435 w 291686"/>
              <a:gd name="connsiteY73" fmla="*/ 152485 h 290099"/>
              <a:gd name="connsiteX74" fmla="*/ 216871 w 291686"/>
              <a:gd name="connsiteY74" fmla="*/ 136368 h 290099"/>
              <a:gd name="connsiteX75" fmla="*/ 218946 w 291686"/>
              <a:gd name="connsiteY75" fmla="*/ 130995 h 290099"/>
              <a:gd name="connsiteX76" fmla="*/ 230564 w 291686"/>
              <a:gd name="connsiteY76" fmla="*/ 123969 h 290099"/>
              <a:gd name="connsiteX77" fmla="*/ 230979 w 291686"/>
              <a:gd name="connsiteY77" fmla="*/ 123143 h 290099"/>
              <a:gd name="connsiteX78" fmla="*/ 223510 w 291686"/>
              <a:gd name="connsiteY78" fmla="*/ 110331 h 290099"/>
              <a:gd name="connsiteX79" fmla="*/ 222680 w 291686"/>
              <a:gd name="connsiteY79" fmla="*/ 110331 h 290099"/>
              <a:gd name="connsiteX80" fmla="*/ 211062 w 291686"/>
              <a:gd name="connsiteY80" fmla="*/ 116944 h 290099"/>
              <a:gd name="connsiteX81" fmla="*/ 205252 w 291686"/>
              <a:gd name="connsiteY81" fmla="*/ 115704 h 290099"/>
              <a:gd name="connsiteX82" fmla="*/ 193219 w 291686"/>
              <a:gd name="connsiteY82" fmla="*/ 103719 h 290099"/>
              <a:gd name="connsiteX83" fmla="*/ 191974 w 291686"/>
              <a:gd name="connsiteY83" fmla="*/ 97933 h 290099"/>
              <a:gd name="connsiteX84" fmla="*/ 198613 w 291686"/>
              <a:gd name="connsiteY84" fmla="*/ 86361 h 290099"/>
              <a:gd name="connsiteX85" fmla="*/ 198613 w 291686"/>
              <a:gd name="connsiteY85" fmla="*/ 85535 h 290099"/>
              <a:gd name="connsiteX86" fmla="*/ 185750 w 291686"/>
              <a:gd name="connsiteY86" fmla="*/ 78096 h 290099"/>
              <a:gd name="connsiteX87" fmla="*/ 184920 w 291686"/>
              <a:gd name="connsiteY87" fmla="*/ 78509 h 290099"/>
              <a:gd name="connsiteX88" fmla="*/ 177866 w 291686"/>
              <a:gd name="connsiteY88" fmla="*/ 90081 h 290099"/>
              <a:gd name="connsiteX89" fmla="*/ 172471 w 291686"/>
              <a:gd name="connsiteY89" fmla="*/ 92147 h 290099"/>
              <a:gd name="connsiteX90" fmla="*/ 155873 w 291686"/>
              <a:gd name="connsiteY90" fmla="*/ 87601 h 290099"/>
              <a:gd name="connsiteX91" fmla="*/ 152554 w 291686"/>
              <a:gd name="connsiteY91" fmla="*/ 83468 h 290099"/>
              <a:gd name="connsiteX92" fmla="*/ 152554 w 291686"/>
              <a:gd name="connsiteY92" fmla="*/ 69830 h 290099"/>
              <a:gd name="connsiteX93" fmla="*/ 151724 w 291686"/>
              <a:gd name="connsiteY93" fmla="*/ 69004 h 290099"/>
              <a:gd name="connsiteX94" fmla="*/ 136786 w 291686"/>
              <a:gd name="connsiteY94" fmla="*/ 69004 h 290099"/>
              <a:gd name="connsiteX95" fmla="*/ 135956 w 291686"/>
              <a:gd name="connsiteY95" fmla="*/ 69830 h 290099"/>
              <a:gd name="connsiteX96" fmla="*/ 135956 w 291686"/>
              <a:gd name="connsiteY96" fmla="*/ 83468 h 290099"/>
              <a:gd name="connsiteX97" fmla="*/ 132221 w 291686"/>
              <a:gd name="connsiteY97" fmla="*/ 87601 h 290099"/>
              <a:gd name="connsiteX98" fmla="*/ 115623 w 291686"/>
              <a:gd name="connsiteY98" fmla="*/ 92147 h 290099"/>
              <a:gd name="connsiteX99" fmla="*/ 110644 w 291686"/>
              <a:gd name="connsiteY99" fmla="*/ 90081 h 290099"/>
              <a:gd name="connsiteX100" fmla="*/ 103590 w 291686"/>
              <a:gd name="connsiteY100" fmla="*/ 78509 h 290099"/>
              <a:gd name="connsiteX101" fmla="*/ 102760 w 291686"/>
              <a:gd name="connsiteY101" fmla="*/ 78096 h 290099"/>
              <a:gd name="connsiteX102" fmla="*/ 89896 w 291686"/>
              <a:gd name="connsiteY102" fmla="*/ 85535 h 290099"/>
              <a:gd name="connsiteX103" fmla="*/ 89896 w 291686"/>
              <a:gd name="connsiteY103" fmla="*/ 86361 h 290099"/>
              <a:gd name="connsiteX104" fmla="*/ 96535 w 291686"/>
              <a:gd name="connsiteY104" fmla="*/ 97933 h 290099"/>
              <a:gd name="connsiteX105" fmla="*/ 95290 w 291686"/>
              <a:gd name="connsiteY105" fmla="*/ 103719 h 290099"/>
              <a:gd name="connsiteX106" fmla="*/ 83257 w 291686"/>
              <a:gd name="connsiteY106" fmla="*/ 115704 h 290099"/>
              <a:gd name="connsiteX107" fmla="*/ 77447 w 291686"/>
              <a:gd name="connsiteY107" fmla="*/ 116944 h 290099"/>
              <a:gd name="connsiteX108" fmla="*/ 65829 w 291686"/>
              <a:gd name="connsiteY108" fmla="*/ 110331 h 290099"/>
              <a:gd name="connsiteX109" fmla="*/ 64999 w 291686"/>
              <a:gd name="connsiteY109" fmla="*/ 110331 h 290099"/>
              <a:gd name="connsiteX110" fmla="*/ 57530 w 291686"/>
              <a:gd name="connsiteY110" fmla="*/ 123143 h 290099"/>
              <a:gd name="connsiteX111" fmla="*/ 57945 w 291686"/>
              <a:gd name="connsiteY111" fmla="*/ 123969 h 290099"/>
              <a:gd name="connsiteX112" fmla="*/ 69563 w 291686"/>
              <a:gd name="connsiteY112" fmla="*/ 130995 h 290099"/>
              <a:gd name="connsiteX113" fmla="*/ 71638 w 291686"/>
              <a:gd name="connsiteY113" fmla="*/ 136368 h 290099"/>
              <a:gd name="connsiteX114" fmla="*/ 67074 w 291686"/>
              <a:gd name="connsiteY114" fmla="*/ 152485 h 290099"/>
              <a:gd name="connsiteX115" fmla="*/ 62509 w 291686"/>
              <a:gd name="connsiteY115" fmla="*/ 156618 h 290099"/>
              <a:gd name="connsiteX116" fmla="*/ 49231 w 291686"/>
              <a:gd name="connsiteY116" fmla="*/ 156618 h 290099"/>
              <a:gd name="connsiteX117" fmla="*/ 48401 w 291686"/>
              <a:gd name="connsiteY117" fmla="*/ 157031 h 290099"/>
              <a:gd name="connsiteX118" fmla="*/ 48401 w 291686"/>
              <a:gd name="connsiteY118" fmla="*/ 172323 h 290099"/>
              <a:gd name="connsiteX119" fmla="*/ 49231 w 291686"/>
              <a:gd name="connsiteY119" fmla="*/ 172736 h 290099"/>
              <a:gd name="connsiteX120" fmla="*/ 62509 w 291686"/>
              <a:gd name="connsiteY120" fmla="*/ 172736 h 290099"/>
              <a:gd name="connsiteX121" fmla="*/ 67074 w 291686"/>
              <a:gd name="connsiteY121" fmla="*/ 176455 h 290099"/>
              <a:gd name="connsiteX122" fmla="*/ 71638 w 291686"/>
              <a:gd name="connsiteY122" fmla="*/ 192986 h 290099"/>
              <a:gd name="connsiteX123" fmla="*/ 69563 w 291686"/>
              <a:gd name="connsiteY123" fmla="*/ 197946 h 290099"/>
              <a:gd name="connsiteX124" fmla="*/ 57945 w 291686"/>
              <a:gd name="connsiteY124" fmla="*/ 204971 h 290099"/>
              <a:gd name="connsiteX125" fmla="*/ 57530 w 291686"/>
              <a:gd name="connsiteY125" fmla="*/ 205798 h 290099"/>
              <a:gd name="connsiteX126" fmla="*/ 64999 w 291686"/>
              <a:gd name="connsiteY126" fmla="*/ 218609 h 290099"/>
              <a:gd name="connsiteX127" fmla="*/ 65829 w 291686"/>
              <a:gd name="connsiteY127" fmla="*/ 219023 h 290099"/>
              <a:gd name="connsiteX128" fmla="*/ 77447 w 291686"/>
              <a:gd name="connsiteY128" fmla="*/ 211997 h 290099"/>
              <a:gd name="connsiteX129" fmla="*/ 83257 w 291686"/>
              <a:gd name="connsiteY129" fmla="*/ 213237 h 290099"/>
              <a:gd name="connsiteX130" fmla="*/ 95290 w 291686"/>
              <a:gd name="connsiteY130" fmla="*/ 225222 h 290099"/>
              <a:gd name="connsiteX131" fmla="*/ 96535 w 291686"/>
              <a:gd name="connsiteY131" fmla="*/ 231008 h 290099"/>
              <a:gd name="connsiteX132" fmla="*/ 89896 w 291686"/>
              <a:gd name="connsiteY132" fmla="*/ 242579 h 290099"/>
              <a:gd name="connsiteX133" fmla="*/ 89896 w 291686"/>
              <a:gd name="connsiteY133" fmla="*/ 243406 h 290099"/>
              <a:gd name="connsiteX134" fmla="*/ 102760 w 291686"/>
              <a:gd name="connsiteY134" fmla="*/ 250845 h 290099"/>
              <a:gd name="connsiteX135" fmla="*/ 104419 w 291686"/>
              <a:gd name="connsiteY135" fmla="*/ 257044 h 290099"/>
              <a:gd name="connsiteX136" fmla="*/ 98610 w 291686"/>
              <a:gd name="connsiteY136" fmla="*/ 258697 h 290099"/>
              <a:gd name="connsiteX137" fmla="*/ 85332 w 291686"/>
              <a:gd name="connsiteY137" fmla="*/ 250845 h 290099"/>
              <a:gd name="connsiteX138" fmla="*/ 82012 w 291686"/>
              <a:gd name="connsiteY138" fmla="*/ 238033 h 290099"/>
              <a:gd name="connsiteX139" fmla="*/ 86991 w 291686"/>
              <a:gd name="connsiteY139" fmla="*/ 229768 h 290099"/>
              <a:gd name="connsiteX140" fmla="*/ 78692 w 291686"/>
              <a:gd name="connsiteY140" fmla="*/ 221502 h 290099"/>
              <a:gd name="connsiteX141" fmla="*/ 70393 w 291686"/>
              <a:gd name="connsiteY141" fmla="*/ 226462 h 290099"/>
              <a:gd name="connsiteX142" fmla="*/ 63339 w 291686"/>
              <a:gd name="connsiteY142" fmla="*/ 227288 h 290099"/>
              <a:gd name="connsiteX143" fmla="*/ 57530 w 291686"/>
              <a:gd name="connsiteY143" fmla="*/ 223155 h 290099"/>
              <a:gd name="connsiteX144" fmla="*/ 50061 w 291686"/>
              <a:gd name="connsiteY144" fmla="*/ 210344 h 290099"/>
              <a:gd name="connsiteX145" fmla="*/ 49231 w 291686"/>
              <a:gd name="connsiteY145" fmla="*/ 202905 h 290099"/>
              <a:gd name="connsiteX146" fmla="*/ 53380 w 291686"/>
              <a:gd name="connsiteY146" fmla="*/ 197532 h 290099"/>
              <a:gd name="connsiteX147" fmla="*/ 61679 w 291686"/>
              <a:gd name="connsiteY147" fmla="*/ 192573 h 290099"/>
              <a:gd name="connsiteX148" fmla="*/ 58775 w 291686"/>
              <a:gd name="connsiteY148" fmla="*/ 181415 h 290099"/>
              <a:gd name="connsiteX149" fmla="*/ 49231 w 291686"/>
              <a:gd name="connsiteY149" fmla="*/ 181415 h 290099"/>
              <a:gd name="connsiteX150" fmla="*/ 39687 w 291686"/>
              <a:gd name="connsiteY150" fmla="*/ 172323 h 290099"/>
              <a:gd name="connsiteX151" fmla="*/ 39687 w 291686"/>
              <a:gd name="connsiteY151" fmla="*/ 157031 h 290099"/>
              <a:gd name="connsiteX152" fmla="*/ 49231 w 291686"/>
              <a:gd name="connsiteY152" fmla="*/ 147526 h 290099"/>
              <a:gd name="connsiteX153" fmla="*/ 58775 w 291686"/>
              <a:gd name="connsiteY153" fmla="*/ 147526 h 290099"/>
              <a:gd name="connsiteX154" fmla="*/ 61679 w 291686"/>
              <a:gd name="connsiteY154" fmla="*/ 136781 h 290099"/>
              <a:gd name="connsiteX155" fmla="*/ 53380 w 291686"/>
              <a:gd name="connsiteY155" fmla="*/ 131822 h 290099"/>
              <a:gd name="connsiteX156" fmla="*/ 49231 w 291686"/>
              <a:gd name="connsiteY156" fmla="*/ 126036 h 290099"/>
              <a:gd name="connsiteX157" fmla="*/ 50061 w 291686"/>
              <a:gd name="connsiteY157" fmla="*/ 119010 h 290099"/>
              <a:gd name="connsiteX158" fmla="*/ 57530 w 291686"/>
              <a:gd name="connsiteY158" fmla="*/ 106199 h 290099"/>
              <a:gd name="connsiteX159" fmla="*/ 63339 w 291686"/>
              <a:gd name="connsiteY159" fmla="*/ 101652 h 290099"/>
              <a:gd name="connsiteX160" fmla="*/ 70393 w 291686"/>
              <a:gd name="connsiteY160" fmla="*/ 102479 h 290099"/>
              <a:gd name="connsiteX161" fmla="*/ 78692 w 291686"/>
              <a:gd name="connsiteY161" fmla="*/ 107438 h 290099"/>
              <a:gd name="connsiteX162" fmla="*/ 86991 w 291686"/>
              <a:gd name="connsiteY162" fmla="*/ 99173 h 290099"/>
              <a:gd name="connsiteX163" fmla="*/ 82012 w 291686"/>
              <a:gd name="connsiteY163" fmla="*/ 90907 h 290099"/>
              <a:gd name="connsiteX164" fmla="*/ 85332 w 291686"/>
              <a:gd name="connsiteY164" fmla="*/ 78096 h 290099"/>
              <a:gd name="connsiteX165" fmla="*/ 98610 w 291686"/>
              <a:gd name="connsiteY165" fmla="*/ 70657 h 290099"/>
              <a:gd name="connsiteX166" fmla="*/ 105664 w 291686"/>
              <a:gd name="connsiteY166" fmla="*/ 69830 h 290099"/>
              <a:gd name="connsiteX167" fmla="*/ 111059 w 291686"/>
              <a:gd name="connsiteY167" fmla="*/ 73963 h 290099"/>
              <a:gd name="connsiteX168" fmla="*/ 116038 w 291686"/>
              <a:gd name="connsiteY168" fmla="*/ 82642 h 290099"/>
              <a:gd name="connsiteX169" fmla="*/ 127242 w 291686"/>
              <a:gd name="connsiteY169" fmla="*/ 79336 h 290099"/>
              <a:gd name="connsiteX170" fmla="*/ 127242 w 291686"/>
              <a:gd name="connsiteY170" fmla="*/ 69830 h 290099"/>
              <a:gd name="connsiteX171" fmla="*/ 136786 w 291686"/>
              <a:gd name="connsiteY171" fmla="*/ 60325 h 290099"/>
              <a:gd name="connsiteX172" fmla="*/ 9115 w 291686"/>
              <a:gd name="connsiteY172" fmla="*/ 49519 h 290099"/>
              <a:gd name="connsiteX173" fmla="*/ 9115 w 291686"/>
              <a:gd name="connsiteY173" fmla="*/ 281434 h 290099"/>
              <a:gd name="connsiteX174" fmla="*/ 115183 w 291686"/>
              <a:gd name="connsiteY174" fmla="*/ 281434 h 290099"/>
              <a:gd name="connsiteX175" fmla="*/ 115183 w 291686"/>
              <a:gd name="connsiteY175" fmla="*/ 171254 h 290099"/>
              <a:gd name="connsiteX176" fmla="*/ 115597 w 291686"/>
              <a:gd name="connsiteY176" fmla="*/ 169190 h 290099"/>
              <a:gd name="connsiteX177" fmla="*/ 142114 w 291686"/>
              <a:gd name="connsiteY177" fmla="*/ 127924 h 290099"/>
              <a:gd name="connsiteX178" fmla="*/ 145843 w 291686"/>
              <a:gd name="connsiteY178" fmla="*/ 126274 h 290099"/>
              <a:gd name="connsiteX179" fmla="*/ 149572 w 291686"/>
              <a:gd name="connsiteY179" fmla="*/ 127924 h 290099"/>
              <a:gd name="connsiteX180" fmla="*/ 175674 w 291686"/>
              <a:gd name="connsiteY180" fmla="*/ 169190 h 290099"/>
              <a:gd name="connsiteX181" fmla="*/ 176503 w 291686"/>
              <a:gd name="connsiteY181" fmla="*/ 171254 h 290099"/>
              <a:gd name="connsiteX182" fmla="*/ 176917 w 291686"/>
              <a:gd name="connsiteY182" fmla="*/ 281434 h 290099"/>
              <a:gd name="connsiteX183" fmla="*/ 282571 w 291686"/>
              <a:gd name="connsiteY183" fmla="*/ 281434 h 290099"/>
              <a:gd name="connsiteX184" fmla="*/ 282571 w 291686"/>
              <a:gd name="connsiteY184" fmla="*/ 49519 h 290099"/>
              <a:gd name="connsiteX185" fmla="*/ 253711 w 291686"/>
              <a:gd name="connsiteY185" fmla="*/ 20706 h 290099"/>
              <a:gd name="connsiteX186" fmla="*/ 260205 w 291686"/>
              <a:gd name="connsiteY186" fmla="*/ 20706 h 290099"/>
              <a:gd name="connsiteX187" fmla="*/ 261504 w 291686"/>
              <a:gd name="connsiteY187" fmla="*/ 24019 h 290099"/>
              <a:gd name="connsiteX188" fmla="*/ 260205 w 291686"/>
              <a:gd name="connsiteY188" fmla="*/ 26918 h 290099"/>
              <a:gd name="connsiteX189" fmla="*/ 256742 w 291686"/>
              <a:gd name="connsiteY189" fmla="*/ 28161 h 290099"/>
              <a:gd name="connsiteX190" fmla="*/ 253711 w 291686"/>
              <a:gd name="connsiteY190" fmla="*/ 26918 h 290099"/>
              <a:gd name="connsiteX191" fmla="*/ 252412 w 291686"/>
              <a:gd name="connsiteY191" fmla="*/ 24019 h 290099"/>
              <a:gd name="connsiteX192" fmla="*/ 253711 w 291686"/>
              <a:gd name="connsiteY192" fmla="*/ 20706 h 290099"/>
              <a:gd name="connsiteX193" fmla="*/ 206086 w 291686"/>
              <a:gd name="connsiteY193" fmla="*/ 20706 h 290099"/>
              <a:gd name="connsiteX194" fmla="*/ 212580 w 291686"/>
              <a:gd name="connsiteY194" fmla="*/ 20706 h 290099"/>
              <a:gd name="connsiteX195" fmla="*/ 213879 w 291686"/>
              <a:gd name="connsiteY195" fmla="*/ 24019 h 290099"/>
              <a:gd name="connsiteX196" fmla="*/ 212580 w 291686"/>
              <a:gd name="connsiteY196" fmla="*/ 26918 h 290099"/>
              <a:gd name="connsiteX197" fmla="*/ 209550 w 291686"/>
              <a:gd name="connsiteY197" fmla="*/ 28161 h 290099"/>
              <a:gd name="connsiteX198" fmla="*/ 206086 w 291686"/>
              <a:gd name="connsiteY198" fmla="*/ 26918 h 290099"/>
              <a:gd name="connsiteX199" fmla="*/ 204787 w 291686"/>
              <a:gd name="connsiteY199" fmla="*/ 24019 h 290099"/>
              <a:gd name="connsiteX200" fmla="*/ 206086 w 291686"/>
              <a:gd name="connsiteY200" fmla="*/ 20706 h 290099"/>
              <a:gd name="connsiteX201" fmla="*/ 233363 w 291686"/>
              <a:gd name="connsiteY201" fmla="*/ 20637 h 290099"/>
              <a:gd name="connsiteX202" fmla="*/ 237692 w 291686"/>
              <a:gd name="connsiteY202" fmla="*/ 25399 h 290099"/>
              <a:gd name="connsiteX203" fmla="*/ 233363 w 291686"/>
              <a:gd name="connsiteY203" fmla="*/ 29729 h 290099"/>
              <a:gd name="connsiteX204" fmla="*/ 228600 w 291686"/>
              <a:gd name="connsiteY204" fmla="*/ 25399 h 290099"/>
              <a:gd name="connsiteX205" fmla="*/ 233363 w 291686"/>
              <a:gd name="connsiteY205" fmla="*/ 20637 h 290099"/>
              <a:gd name="connsiteX206" fmla="*/ 9115 w 291686"/>
              <a:gd name="connsiteY206" fmla="*/ 8666 h 290099"/>
              <a:gd name="connsiteX207" fmla="*/ 9115 w 291686"/>
              <a:gd name="connsiteY207" fmla="*/ 40853 h 290099"/>
              <a:gd name="connsiteX208" fmla="*/ 282571 w 291686"/>
              <a:gd name="connsiteY208" fmla="*/ 40853 h 290099"/>
              <a:gd name="connsiteX209" fmla="*/ 282571 w 291686"/>
              <a:gd name="connsiteY209" fmla="*/ 8666 h 290099"/>
              <a:gd name="connsiteX210" fmla="*/ 4557 w 291686"/>
              <a:gd name="connsiteY210" fmla="*/ 0 h 290099"/>
              <a:gd name="connsiteX211" fmla="*/ 286714 w 291686"/>
              <a:gd name="connsiteY211" fmla="*/ 0 h 290099"/>
              <a:gd name="connsiteX212" fmla="*/ 291686 w 291686"/>
              <a:gd name="connsiteY212" fmla="*/ 4539 h 290099"/>
              <a:gd name="connsiteX213" fmla="*/ 291686 w 291686"/>
              <a:gd name="connsiteY213" fmla="*/ 285560 h 290099"/>
              <a:gd name="connsiteX214" fmla="*/ 286714 w 291686"/>
              <a:gd name="connsiteY214" fmla="*/ 290099 h 290099"/>
              <a:gd name="connsiteX215" fmla="*/ 172360 w 291686"/>
              <a:gd name="connsiteY215" fmla="*/ 290099 h 290099"/>
              <a:gd name="connsiteX216" fmla="*/ 167802 w 291686"/>
              <a:gd name="connsiteY216" fmla="*/ 285560 h 290099"/>
              <a:gd name="connsiteX217" fmla="*/ 167802 w 291686"/>
              <a:gd name="connsiteY217" fmla="*/ 175793 h 290099"/>
              <a:gd name="connsiteX218" fmla="*/ 150401 w 291686"/>
              <a:gd name="connsiteY218" fmla="*/ 175793 h 290099"/>
              <a:gd name="connsiteX219" fmla="*/ 150401 w 291686"/>
              <a:gd name="connsiteY219" fmla="*/ 285560 h 290099"/>
              <a:gd name="connsiteX220" fmla="*/ 145843 w 291686"/>
              <a:gd name="connsiteY220" fmla="*/ 290099 h 290099"/>
              <a:gd name="connsiteX221" fmla="*/ 141700 w 291686"/>
              <a:gd name="connsiteY221" fmla="*/ 285560 h 290099"/>
              <a:gd name="connsiteX222" fmla="*/ 141285 w 291686"/>
              <a:gd name="connsiteY222" fmla="*/ 175793 h 290099"/>
              <a:gd name="connsiteX223" fmla="*/ 123884 w 291686"/>
              <a:gd name="connsiteY223" fmla="*/ 175793 h 290099"/>
              <a:gd name="connsiteX224" fmla="*/ 123884 w 291686"/>
              <a:gd name="connsiteY224" fmla="*/ 285560 h 290099"/>
              <a:gd name="connsiteX225" fmla="*/ 123055 w 291686"/>
              <a:gd name="connsiteY225" fmla="*/ 288862 h 290099"/>
              <a:gd name="connsiteX226" fmla="*/ 119740 w 291686"/>
              <a:gd name="connsiteY226" fmla="*/ 290099 h 290099"/>
              <a:gd name="connsiteX227" fmla="*/ 4557 w 291686"/>
              <a:gd name="connsiteY227" fmla="*/ 290099 h 290099"/>
              <a:gd name="connsiteX228" fmla="*/ 0 w 291686"/>
              <a:gd name="connsiteY228" fmla="*/ 285560 h 290099"/>
              <a:gd name="connsiteX229" fmla="*/ 0 w 291686"/>
              <a:gd name="connsiteY229" fmla="*/ 4539 h 290099"/>
              <a:gd name="connsiteX230" fmla="*/ 4557 w 291686"/>
              <a:gd name="connsiteY230" fmla="*/ 0 h 29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</a:cxnLst>
            <a:rect l="l" t="t" r="r" b="b"/>
            <a:pathLst>
              <a:path w="291686" h="290099">
                <a:moveTo>
                  <a:pt x="145843" y="138654"/>
                </a:moveTo>
                <a:lnTo>
                  <a:pt x="127613" y="167127"/>
                </a:lnTo>
                <a:lnTo>
                  <a:pt x="164073" y="167127"/>
                </a:lnTo>
                <a:close/>
                <a:moveTo>
                  <a:pt x="144254" y="104775"/>
                </a:moveTo>
                <a:cubicBezTo>
                  <a:pt x="160456" y="104775"/>
                  <a:pt x="175411" y="110927"/>
                  <a:pt x="187043" y="122410"/>
                </a:cubicBezTo>
                <a:cubicBezTo>
                  <a:pt x="208229" y="143325"/>
                  <a:pt x="210722" y="176543"/>
                  <a:pt x="192859" y="200329"/>
                </a:cubicBezTo>
                <a:cubicBezTo>
                  <a:pt x="191612" y="201560"/>
                  <a:pt x="190366" y="201970"/>
                  <a:pt x="189120" y="201970"/>
                </a:cubicBezTo>
                <a:cubicBezTo>
                  <a:pt x="187874" y="201970"/>
                  <a:pt x="187458" y="201560"/>
                  <a:pt x="186212" y="201150"/>
                </a:cubicBezTo>
                <a:cubicBezTo>
                  <a:pt x="184550" y="199919"/>
                  <a:pt x="184135" y="197049"/>
                  <a:pt x="185796" y="194998"/>
                </a:cubicBezTo>
                <a:cubicBezTo>
                  <a:pt x="201167" y="174903"/>
                  <a:pt x="199090" y="146196"/>
                  <a:pt x="180811" y="128151"/>
                </a:cubicBezTo>
                <a:cubicBezTo>
                  <a:pt x="171257" y="118719"/>
                  <a:pt x="158379" y="113387"/>
                  <a:pt x="144254" y="113387"/>
                </a:cubicBezTo>
                <a:cubicBezTo>
                  <a:pt x="130546" y="113387"/>
                  <a:pt x="117668" y="118719"/>
                  <a:pt x="107697" y="128151"/>
                </a:cubicBezTo>
                <a:cubicBezTo>
                  <a:pt x="89834" y="146196"/>
                  <a:pt x="87342" y="174903"/>
                  <a:pt x="103128" y="194998"/>
                </a:cubicBezTo>
                <a:cubicBezTo>
                  <a:pt x="104789" y="197049"/>
                  <a:pt x="103959" y="199919"/>
                  <a:pt x="102297" y="201150"/>
                </a:cubicBezTo>
                <a:cubicBezTo>
                  <a:pt x="100220" y="202790"/>
                  <a:pt x="97312" y="202380"/>
                  <a:pt x="96066" y="200329"/>
                </a:cubicBezTo>
                <a:cubicBezTo>
                  <a:pt x="77787" y="176543"/>
                  <a:pt x="80280" y="143325"/>
                  <a:pt x="101466" y="122410"/>
                </a:cubicBezTo>
                <a:cubicBezTo>
                  <a:pt x="113098" y="110927"/>
                  <a:pt x="128053" y="104775"/>
                  <a:pt x="144254" y="104775"/>
                </a:cubicBezTo>
                <a:close/>
                <a:moveTo>
                  <a:pt x="136786" y="60325"/>
                </a:moveTo>
                <a:lnTo>
                  <a:pt x="151724" y="60325"/>
                </a:lnTo>
                <a:cubicBezTo>
                  <a:pt x="157118" y="60325"/>
                  <a:pt x="161268" y="64458"/>
                  <a:pt x="161268" y="69830"/>
                </a:cubicBezTo>
                <a:lnTo>
                  <a:pt x="161268" y="79336"/>
                </a:lnTo>
                <a:cubicBezTo>
                  <a:pt x="165002" y="80575"/>
                  <a:pt x="168322" y="81402"/>
                  <a:pt x="172056" y="82642"/>
                </a:cubicBezTo>
                <a:lnTo>
                  <a:pt x="177036" y="73963"/>
                </a:lnTo>
                <a:cubicBezTo>
                  <a:pt x="178281" y="71897"/>
                  <a:pt x="180355" y="70243"/>
                  <a:pt x="182845" y="69830"/>
                </a:cubicBezTo>
                <a:cubicBezTo>
                  <a:pt x="185335" y="69004"/>
                  <a:pt x="187824" y="69417"/>
                  <a:pt x="189899" y="70657"/>
                </a:cubicBezTo>
                <a:lnTo>
                  <a:pt x="203178" y="78096"/>
                </a:lnTo>
                <a:cubicBezTo>
                  <a:pt x="207327" y="80575"/>
                  <a:pt x="208987" y="86361"/>
                  <a:pt x="206497" y="90907"/>
                </a:cubicBezTo>
                <a:lnTo>
                  <a:pt x="201518" y="99173"/>
                </a:lnTo>
                <a:cubicBezTo>
                  <a:pt x="204422" y="102066"/>
                  <a:pt x="207327" y="104545"/>
                  <a:pt x="209817" y="107438"/>
                </a:cubicBezTo>
                <a:lnTo>
                  <a:pt x="218116" y="102479"/>
                </a:lnTo>
                <a:cubicBezTo>
                  <a:pt x="220191" y="101239"/>
                  <a:pt x="222680" y="101239"/>
                  <a:pt x="225170" y="101652"/>
                </a:cubicBezTo>
                <a:cubicBezTo>
                  <a:pt x="227660" y="102066"/>
                  <a:pt x="229734" y="103719"/>
                  <a:pt x="230979" y="106199"/>
                </a:cubicBezTo>
                <a:lnTo>
                  <a:pt x="238448" y="119010"/>
                </a:lnTo>
                <a:cubicBezTo>
                  <a:pt x="240938" y="123143"/>
                  <a:pt x="239693" y="129342"/>
                  <a:pt x="235129" y="131822"/>
                </a:cubicBezTo>
                <a:lnTo>
                  <a:pt x="226830" y="136781"/>
                </a:lnTo>
                <a:cubicBezTo>
                  <a:pt x="228075" y="140500"/>
                  <a:pt x="228905" y="143807"/>
                  <a:pt x="229734" y="147526"/>
                </a:cubicBezTo>
                <a:lnTo>
                  <a:pt x="239278" y="147526"/>
                </a:lnTo>
                <a:cubicBezTo>
                  <a:pt x="244673" y="147526"/>
                  <a:pt x="248822" y="152072"/>
                  <a:pt x="248822" y="157031"/>
                </a:cubicBezTo>
                <a:lnTo>
                  <a:pt x="248822" y="172323"/>
                </a:lnTo>
                <a:cubicBezTo>
                  <a:pt x="248822" y="177282"/>
                  <a:pt x="244673" y="181415"/>
                  <a:pt x="239278" y="181415"/>
                </a:cubicBezTo>
                <a:lnTo>
                  <a:pt x="229734" y="181415"/>
                </a:lnTo>
                <a:cubicBezTo>
                  <a:pt x="228905" y="185134"/>
                  <a:pt x="228075" y="188854"/>
                  <a:pt x="226830" y="192573"/>
                </a:cubicBezTo>
                <a:lnTo>
                  <a:pt x="235129" y="197532"/>
                </a:lnTo>
                <a:cubicBezTo>
                  <a:pt x="239693" y="199599"/>
                  <a:pt x="240938" y="205798"/>
                  <a:pt x="238448" y="210344"/>
                </a:cubicBezTo>
                <a:lnTo>
                  <a:pt x="230979" y="223155"/>
                </a:lnTo>
                <a:cubicBezTo>
                  <a:pt x="228490" y="227288"/>
                  <a:pt x="222680" y="228941"/>
                  <a:pt x="218116" y="226462"/>
                </a:cubicBezTo>
                <a:lnTo>
                  <a:pt x="209817" y="221502"/>
                </a:lnTo>
                <a:cubicBezTo>
                  <a:pt x="207327" y="224395"/>
                  <a:pt x="204422" y="227288"/>
                  <a:pt x="201518" y="229768"/>
                </a:cubicBezTo>
                <a:lnTo>
                  <a:pt x="206497" y="238033"/>
                </a:lnTo>
                <a:cubicBezTo>
                  <a:pt x="208987" y="242579"/>
                  <a:pt x="207327" y="248365"/>
                  <a:pt x="203178" y="250845"/>
                </a:cubicBezTo>
                <a:lnTo>
                  <a:pt x="189899" y="258697"/>
                </a:lnTo>
                <a:cubicBezTo>
                  <a:pt x="189069" y="258697"/>
                  <a:pt x="188654" y="259110"/>
                  <a:pt x="187824" y="259110"/>
                </a:cubicBezTo>
                <a:cubicBezTo>
                  <a:pt x="186165" y="259110"/>
                  <a:pt x="184920" y="258284"/>
                  <a:pt x="183675" y="257044"/>
                </a:cubicBezTo>
                <a:cubicBezTo>
                  <a:pt x="182430" y="254564"/>
                  <a:pt x="183260" y="252085"/>
                  <a:pt x="185750" y="250845"/>
                </a:cubicBezTo>
                <a:lnTo>
                  <a:pt x="198613" y="243406"/>
                </a:lnTo>
                <a:cubicBezTo>
                  <a:pt x="199028" y="243406"/>
                  <a:pt x="199028" y="242993"/>
                  <a:pt x="198613" y="242579"/>
                </a:cubicBezTo>
                <a:lnTo>
                  <a:pt x="191974" y="231008"/>
                </a:lnTo>
                <a:cubicBezTo>
                  <a:pt x="190729" y="228941"/>
                  <a:pt x="191144" y="226875"/>
                  <a:pt x="193219" y="225222"/>
                </a:cubicBezTo>
                <a:cubicBezTo>
                  <a:pt x="197368" y="221502"/>
                  <a:pt x="201518" y="217783"/>
                  <a:pt x="205252" y="213237"/>
                </a:cubicBezTo>
                <a:cubicBezTo>
                  <a:pt x="206497" y="211584"/>
                  <a:pt x="208987" y="210757"/>
                  <a:pt x="211062" y="211997"/>
                </a:cubicBezTo>
                <a:lnTo>
                  <a:pt x="222680" y="219023"/>
                </a:lnTo>
                <a:cubicBezTo>
                  <a:pt x="222680" y="219023"/>
                  <a:pt x="223510" y="219023"/>
                  <a:pt x="223510" y="218609"/>
                </a:cubicBezTo>
                <a:lnTo>
                  <a:pt x="230979" y="205798"/>
                </a:lnTo>
                <a:cubicBezTo>
                  <a:pt x="230979" y="205385"/>
                  <a:pt x="230979" y="204971"/>
                  <a:pt x="230564" y="204971"/>
                </a:cubicBezTo>
                <a:lnTo>
                  <a:pt x="218946" y="197946"/>
                </a:lnTo>
                <a:cubicBezTo>
                  <a:pt x="216871" y="197119"/>
                  <a:pt x="216041" y="195053"/>
                  <a:pt x="216871" y="192986"/>
                </a:cubicBezTo>
                <a:cubicBezTo>
                  <a:pt x="219361" y="187200"/>
                  <a:pt x="220606" y="181828"/>
                  <a:pt x="221435" y="176455"/>
                </a:cubicBezTo>
                <a:cubicBezTo>
                  <a:pt x="221850" y="174389"/>
                  <a:pt x="223925" y="172736"/>
                  <a:pt x="226000" y="172736"/>
                </a:cubicBezTo>
                <a:lnTo>
                  <a:pt x="239278" y="172736"/>
                </a:lnTo>
                <a:cubicBezTo>
                  <a:pt x="239693" y="172736"/>
                  <a:pt x="240108" y="172323"/>
                  <a:pt x="240108" y="172323"/>
                </a:cubicBezTo>
                <a:lnTo>
                  <a:pt x="240108" y="157031"/>
                </a:lnTo>
                <a:cubicBezTo>
                  <a:pt x="240108" y="156618"/>
                  <a:pt x="239693" y="156618"/>
                  <a:pt x="239278" y="156618"/>
                </a:cubicBezTo>
                <a:lnTo>
                  <a:pt x="226000" y="156618"/>
                </a:lnTo>
                <a:cubicBezTo>
                  <a:pt x="223925" y="156618"/>
                  <a:pt x="221850" y="154965"/>
                  <a:pt x="221435" y="152485"/>
                </a:cubicBezTo>
                <a:cubicBezTo>
                  <a:pt x="220606" y="147113"/>
                  <a:pt x="219361" y="141327"/>
                  <a:pt x="216871" y="136368"/>
                </a:cubicBezTo>
                <a:cubicBezTo>
                  <a:pt x="216041" y="134301"/>
                  <a:pt x="216871" y="131822"/>
                  <a:pt x="218946" y="130995"/>
                </a:cubicBezTo>
                <a:lnTo>
                  <a:pt x="230564" y="123969"/>
                </a:lnTo>
                <a:cubicBezTo>
                  <a:pt x="230979" y="123969"/>
                  <a:pt x="230979" y="123556"/>
                  <a:pt x="230979" y="123143"/>
                </a:cubicBezTo>
                <a:lnTo>
                  <a:pt x="223510" y="110331"/>
                </a:lnTo>
                <a:cubicBezTo>
                  <a:pt x="223510" y="110331"/>
                  <a:pt x="222680" y="109918"/>
                  <a:pt x="222680" y="110331"/>
                </a:cubicBezTo>
                <a:lnTo>
                  <a:pt x="211062" y="116944"/>
                </a:lnTo>
                <a:cubicBezTo>
                  <a:pt x="208987" y="118184"/>
                  <a:pt x="206497" y="117357"/>
                  <a:pt x="205252" y="115704"/>
                </a:cubicBezTo>
                <a:cubicBezTo>
                  <a:pt x="201518" y="111571"/>
                  <a:pt x="197368" y="107438"/>
                  <a:pt x="193219" y="103719"/>
                </a:cubicBezTo>
                <a:cubicBezTo>
                  <a:pt x="191144" y="102479"/>
                  <a:pt x="190729" y="99999"/>
                  <a:pt x="191974" y="97933"/>
                </a:cubicBezTo>
                <a:lnTo>
                  <a:pt x="198613" y="86361"/>
                </a:lnTo>
                <a:cubicBezTo>
                  <a:pt x="199028" y="86361"/>
                  <a:pt x="199028" y="85948"/>
                  <a:pt x="198613" y="85535"/>
                </a:cubicBezTo>
                <a:lnTo>
                  <a:pt x="185750" y="78096"/>
                </a:lnTo>
                <a:cubicBezTo>
                  <a:pt x="185335" y="78096"/>
                  <a:pt x="184920" y="78096"/>
                  <a:pt x="184920" y="78509"/>
                </a:cubicBezTo>
                <a:lnTo>
                  <a:pt x="177866" y="90081"/>
                </a:lnTo>
                <a:cubicBezTo>
                  <a:pt x="177036" y="92147"/>
                  <a:pt x="174546" y="92974"/>
                  <a:pt x="172471" y="92147"/>
                </a:cubicBezTo>
                <a:cubicBezTo>
                  <a:pt x="167077" y="89667"/>
                  <a:pt x="161683" y="88428"/>
                  <a:pt x="155873" y="87601"/>
                </a:cubicBezTo>
                <a:cubicBezTo>
                  <a:pt x="153799" y="87188"/>
                  <a:pt x="152554" y="85535"/>
                  <a:pt x="152554" y="83468"/>
                </a:cubicBezTo>
                <a:lnTo>
                  <a:pt x="152554" y="69830"/>
                </a:lnTo>
                <a:cubicBezTo>
                  <a:pt x="152554" y="69417"/>
                  <a:pt x="152139" y="69004"/>
                  <a:pt x="151724" y="69004"/>
                </a:cubicBezTo>
                <a:lnTo>
                  <a:pt x="136786" y="69004"/>
                </a:lnTo>
                <a:cubicBezTo>
                  <a:pt x="136371" y="69004"/>
                  <a:pt x="135956" y="69417"/>
                  <a:pt x="135956" y="69830"/>
                </a:cubicBezTo>
                <a:lnTo>
                  <a:pt x="135956" y="83468"/>
                </a:lnTo>
                <a:cubicBezTo>
                  <a:pt x="135956" y="85535"/>
                  <a:pt x="134711" y="87188"/>
                  <a:pt x="132221" y="87601"/>
                </a:cubicBezTo>
                <a:cubicBezTo>
                  <a:pt x="126827" y="88428"/>
                  <a:pt x="121432" y="89667"/>
                  <a:pt x="115623" y="92147"/>
                </a:cubicBezTo>
                <a:cubicBezTo>
                  <a:pt x="113963" y="92974"/>
                  <a:pt x="111474" y="92147"/>
                  <a:pt x="110644" y="90081"/>
                </a:cubicBezTo>
                <a:lnTo>
                  <a:pt x="103590" y="78509"/>
                </a:lnTo>
                <a:cubicBezTo>
                  <a:pt x="103590" y="78096"/>
                  <a:pt x="103175" y="78096"/>
                  <a:pt x="102760" y="78096"/>
                </a:cubicBezTo>
                <a:lnTo>
                  <a:pt x="89896" y="85535"/>
                </a:lnTo>
                <a:cubicBezTo>
                  <a:pt x="89481" y="85948"/>
                  <a:pt x="89481" y="86361"/>
                  <a:pt x="89896" y="86361"/>
                </a:cubicBezTo>
                <a:lnTo>
                  <a:pt x="96535" y="97933"/>
                </a:lnTo>
                <a:cubicBezTo>
                  <a:pt x="97365" y="99999"/>
                  <a:pt x="96950" y="102479"/>
                  <a:pt x="95290" y="103719"/>
                </a:cubicBezTo>
                <a:cubicBezTo>
                  <a:pt x="91141" y="107438"/>
                  <a:pt x="86991" y="111571"/>
                  <a:pt x="83257" y="115704"/>
                </a:cubicBezTo>
                <a:cubicBezTo>
                  <a:pt x="82012" y="117357"/>
                  <a:pt x="79522" y="118184"/>
                  <a:pt x="77447" y="116944"/>
                </a:cubicBezTo>
                <a:lnTo>
                  <a:pt x="65829" y="110331"/>
                </a:lnTo>
                <a:cubicBezTo>
                  <a:pt x="65414" y="109918"/>
                  <a:pt x="64999" y="110331"/>
                  <a:pt x="64999" y="110331"/>
                </a:cubicBezTo>
                <a:lnTo>
                  <a:pt x="57530" y="123143"/>
                </a:lnTo>
                <a:cubicBezTo>
                  <a:pt x="57530" y="123556"/>
                  <a:pt x="57530" y="123969"/>
                  <a:pt x="57945" y="123969"/>
                </a:cubicBezTo>
                <a:lnTo>
                  <a:pt x="69563" y="130995"/>
                </a:lnTo>
                <a:cubicBezTo>
                  <a:pt x="71223" y="131822"/>
                  <a:pt x="72053" y="134301"/>
                  <a:pt x="71638" y="136368"/>
                </a:cubicBezTo>
                <a:cubicBezTo>
                  <a:pt x="69148" y="141327"/>
                  <a:pt x="67904" y="147113"/>
                  <a:pt x="67074" y="152485"/>
                </a:cubicBezTo>
                <a:cubicBezTo>
                  <a:pt x="66659" y="154965"/>
                  <a:pt x="64584" y="156618"/>
                  <a:pt x="62509" y="156618"/>
                </a:cubicBezTo>
                <a:lnTo>
                  <a:pt x="49231" y="156618"/>
                </a:lnTo>
                <a:cubicBezTo>
                  <a:pt x="48816" y="156618"/>
                  <a:pt x="48401" y="156618"/>
                  <a:pt x="48401" y="157031"/>
                </a:cubicBezTo>
                <a:lnTo>
                  <a:pt x="48401" y="172323"/>
                </a:lnTo>
                <a:cubicBezTo>
                  <a:pt x="48401" y="172323"/>
                  <a:pt x="48816" y="172736"/>
                  <a:pt x="49231" y="172736"/>
                </a:cubicBezTo>
                <a:lnTo>
                  <a:pt x="62509" y="172736"/>
                </a:lnTo>
                <a:cubicBezTo>
                  <a:pt x="64584" y="172736"/>
                  <a:pt x="66659" y="174389"/>
                  <a:pt x="67074" y="176455"/>
                </a:cubicBezTo>
                <a:cubicBezTo>
                  <a:pt x="67904" y="181828"/>
                  <a:pt x="69148" y="187200"/>
                  <a:pt x="71638" y="192986"/>
                </a:cubicBezTo>
                <a:cubicBezTo>
                  <a:pt x="72053" y="195053"/>
                  <a:pt x="71223" y="197119"/>
                  <a:pt x="69563" y="197946"/>
                </a:cubicBezTo>
                <a:lnTo>
                  <a:pt x="57945" y="204971"/>
                </a:lnTo>
                <a:cubicBezTo>
                  <a:pt x="57530" y="204971"/>
                  <a:pt x="57530" y="205385"/>
                  <a:pt x="57530" y="205798"/>
                </a:cubicBezTo>
                <a:lnTo>
                  <a:pt x="64999" y="218609"/>
                </a:lnTo>
                <a:cubicBezTo>
                  <a:pt x="64999" y="219023"/>
                  <a:pt x="65414" y="219023"/>
                  <a:pt x="65829" y="219023"/>
                </a:cubicBezTo>
                <a:lnTo>
                  <a:pt x="77447" y="211997"/>
                </a:lnTo>
                <a:cubicBezTo>
                  <a:pt x="79522" y="210757"/>
                  <a:pt x="82012" y="211584"/>
                  <a:pt x="83257" y="213237"/>
                </a:cubicBezTo>
                <a:cubicBezTo>
                  <a:pt x="86991" y="217783"/>
                  <a:pt x="91141" y="221502"/>
                  <a:pt x="95290" y="225222"/>
                </a:cubicBezTo>
                <a:cubicBezTo>
                  <a:pt x="96950" y="226875"/>
                  <a:pt x="97365" y="228941"/>
                  <a:pt x="96535" y="231008"/>
                </a:cubicBezTo>
                <a:lnTo>
                  <a:pt x="89896" y="242579"/>
                </a:lnTo>
                <a:cubicBezTo>
                  <a:pt x="89481" y="242993"/>
                  <a:pt x="89481" y="243406"/>
                  <a:pt x="89896" y="243406"/>
                </a:cubicBezTo>
                <a:lnTo>
                  <a:pt x="102760" y="250845"/>
                </a:lnTo>
                <a:cubicBezTo>
                  <a:pt x="104834" y="252085"/>
                  <a:pt x="105664" y="254564"/>
                  <a:pt x="104419" y="257044"/>
                </a:cubicBezTo>
                <a:cubicBezTo>
                  <a:pt x="103175" y="259110"/>
                  <a:pt x="100685" y="259937"/>
                  <a:pt x="98610" y="258697"/>
                </a:cubicBezTo>
                <a:lnTo>
                  <a:pt x="85332" y="250845"/>
                </a:lnTo>
                <a:cubicBezTo>
                  <a:pt x="81182" y="248365"/>
                  <a:pt x="79522" y="242579"/>
                  <a:pt x="82012" y="238033"/>
                </a:cubicBezTo>
                <a:lnTo>
                  <a:pt x="86991" y="229768"/>
                </a:lnTo>
                <a:cubicBezTo>
                  <a:pt x="84087" y="227288"/>
                  <a:pt x="81182" y="224395"/>
                  <a:pt x="78692" y="221502"/>
                </a:cubicBezTo>
                <a:lnTo>
                  <a:pt x="70393" y="226462"/>
                </a:lnTo>
                <a:cubicBezTo>
                  <a:pt x="67904" y="227701"/>
                  <a:pt x="65414" y="228115"/>
                  <a:pt x="63339" y="227288"/>
                </a:cubicBezTo>
                <a:cubicBezTo>
                  <a:pt x="60849" y="226875"/>
                  <a:pt x="58775" y="225222"/>
                  <a:pt x="57530" y="223155"/>
                </a:cubicBezTo>
                <a:lnTo>
                  <a:pt x="50061" y="210344"/>
                </a:lnTo>
                <a:cubicBezTo>
                  <a:pt x="48401" y="207864"/>
                  <a:pt x="48401" y="205385"/>
                  <a:pt x="49231" y="202905"/>
                </a:cubicBezTo>
                <a:cubicBezTo>
                  <a:pt x="49646" y="200425"/>
                  <a:pt x="51305" y="198772"/>
                  <a:pt x="53380" y="197532"/>
                </a:cubicBezTo>
                <a:lnTo>
                  <a:pt x="61679" y="192573"/>
                </a:lnTo>
                <a:cubicBezTo>
                  <a:pt x="60434" y="188854"/>
                  <a:pt x="59604" y="185134"/>
                  <a:pt x="58775" y="181415"/>
                </a:cubicBezTo>
                <a:lnTo>
                  <a:pt x="49231" y="181415"/>
                </a:lnTo>
                <a:cubicBezTo>
                  <a:pt x="43836" y="181415"/>
                  <a:pt x="39687" y="177282"/>
                  <a:pt x="39687" y="172323"/>
                </a:cubicBezTo>
                <a:lnTo>
                  <a:pt x="39687" y="157031"/>
                </a:lnTo>
                <a:cubicBezTo>
                  <a:pt x="39687" y="152072"/>
                  <a:pt x="43836" y="147526"/>
                  <a:pt x="49231" y="147526"/>
                </a:cubicBezTo>
                <a:lnTo>
                  <a:pt x="58775" y="147526"/>
                </a:lnTo>
                <a:cubicBezTo>
                  <a:pt x="59604" y="143807"/>
                  <a:pt x="60434" y="140500"/>
                  <a:pt x="61679" y="136781"/>
                </a:cubicBezTo>
                <a:lnTo>
                  <a:pt x="53380" y="131822"/>
                </a:lnTo>
                <a:cubicBezTo>
                  <a:pt x="51305" y="130582"/>
                  <a:pt x="49646" y="128515"/>
                  <a:pt x="49231" y="126036"/>
                </a:cubicBezTo>
                <a:cubicBezTo>
                  <a:pt x="48401" y="123556"/>
                  <a:pt x="48401" y="121077"/>
                  <a:pt x="50061" y="119010"/>
                </a:cubicBezTo>
                <a:lnTo>
                  <a:pt x="57530" y="106199"/>
                </a:lnTo>
                <a:cubicBezTo>
                  <a:pt x="58775" y="103719"/>
                  <a:pt x="60849" y="102066"/>
                  <a:pt x="63339" y="101652"/>
                </a:cubicBezTo>
                <a:cubicBezTo>
                  <a:pt x="65414" y="101239"/>
                  <a:pt x="67904" y="101239"/>
                  <a:pt x="70393" y="102479"/>
                </a:cubicBezTo>
                <a:lnTo>
                  <a:pt x="78692" y="107438"/>
                </a:lnTo>
                <a:cubicBezTo>
                  <a:pt x="81182" y="104545"/>
                  <a:pt x="84087" y="102066"/>
                  <a:pt x="86991" y="99173"/>
                </a:cubicBezTo>
                <a:lnTo>
                  <a:pt x="82012" y="90907"/>
                </a:lnTo>
                <a:cubicBezTo>
                  <a:pt x="79522" y="86361"/>
                  <a:pt x="81182" y="80575"/>
                  <a:pt x="85332" y="78096"/>
                </a:cubicBezTo>
                <a:lnTo>
                  <a:pt x="98610" y="70657"/>
                </a:lnTo>
                <a:cubicBezTo>
                  <a:pt x="100685" y="69417"/>
                  <a:pt x="103175" y="69004"/>
                  <a:pt x="105664" y="69830"/>
                </a:cubicBezTo>
                <a:cubicBezTo>
                  <a:pt x="108154" y="70243"/>
                  <a:pt x="109814" y="71897"/>
                  <a:pt x="111059" y="73963"/>
                </a:cubicBezTo>
                <a:lnTo>
                  <a:pt x="116038" y="82642"/>
                </a:lnTo>
                <a:cubicBezTo>
                  <a:pt x="119773" y="81402"/>
                  <a:pt x="123507" y="80575"/>
                  <a:pt x="127242" y="79336"/>
                </a:cubicBezTo>
                <a:lnTo>
                  <a:pt x="127242" y="69830"/>
                </a:lnTo>
                <a:cubicBezTo>
                  <a:pt x="127242" y="64458"/>
                  <a:pt x="131391" y="60325"/>
                  <a:pt x="136786" y="60325"/>
                </a:cubicBezTo>
                <a:close/>
                <a:moveTo>
                  <a:pt x="9115" y="49519"/>
                </a:moveTo>
                <a:lnTo>
                  <a:pt x="9115" y="281434"/>
                </a:lnTo>
                <a:lnTo>
                  <a:pt x="115183" y="281434"/>
                </a:lnTo>
                <a:lnTo>
                  <a:pt x="115183" y="171254"/>
                </a:lnTo>
                <a:cubicBezTo>
                  <a:pt x="115183" y="170841"/>
                  <a:pt x="115183" y="169603"/>
                  <a:pt x="115597" y="169190"/>
                </a:cubicBezTo>
                <a:lnTo>
                  <a:pt x="142114" y="127924"/>
                </a:lnTo>
                <a:cubicBezTo>
                  <a:pt x="142943" y="126686"/>
                  <a:pt x="144186" y="126274"/>
                  <a:pt x="145843" y="126274"/>
                </a:cubicBezTo>
                <a:cubicBezTo>
                  <a:pt x="147086" y="126274"/>
                  <a:pt x="148743" y="126686"/>
                  <a:pt x="149572" y="127924"/>
                </a:cubicBezTo>
                <a:lnTo>
                  <a:pt x="175674" y="169190"/>
                </a:lnTo>
                <a:cubicBezTo>
                  <a:pt x="176503" y="169603"/>
                  <a:pt x="176503" y="170841"/>
                  <a:pt x="176503" y="171254"/>
                </a:cubicBezTo>
                <a:lnTo>
                  <a:pt x="176917" y="281434"/>
                </a:lnTo>
                <a:lnTo>
                  <a:pt x="282571" y="281434"/>
                </a:lnTo>
                <a:lnTo>
                  <a:pt x="282571" y="49519"/>
                </a:lnTo>
                <a:close/>
                <a:moveTo>
                  <a:pt x="253711" y="20706"/>
                </a:moveTo>
                <a:cubicBezTo>
                  <a:pt x="255443" y="19050"/>
                  <a:pt x="258473" y="19050"/>
                  <a:pt x="260205" y="20706"/>
                </a:cubicBezTo>
                <a:cubicBezTo>
                  <a:pt x="261071" y="21535"/>
                  <a:pt x="261504" y="22777"/>
                  <a:pt x="261504" y="24019"/>
                </a:cubicBezTo>
                <a:cubicBezTo>
                  <a:pt x="261504" y="25262"/>
                  <a:pt x="261071" y="26090"/>
                  <a:pt x="260205" y="26918"/>
                </a:cubicBezTo>
                <a:cubicBezTo>
                  <a:pt x="259339" y="27747"/>
                  <a:pt x="258041" y="28161"/>
                  <a:pt x="256742" y="28161"/>
                </a:cubicBezTo>
                <a:cubicBezTo>
                  <a:pt x="255876" y="28161"/>
                  <a:pt x="254577" y="27747"/>
                  <a:pt x="253711" y="26918"/>
                </a:cubicBezTo>
                <a:cubicBezTo>
                  <a:pt x="252845" y="26090"/>
                  <a:pt x="252412" y="25262"/>
                  <a:pt x="252412" y="24019"/>
                </a:cubicBezTo>
                <a:cubicBezTo>
                  <a:pt x="252412" y="22777"/>
                  <a:pt x="252845" y="21535"/>
                  <a:pt x="253711" y="20706"/>
                </a:cubicBezTo>
                <a:close/>
                <a:moveTo>
                  <a:pt x="206086" y="20706"/>
                </a:moveTo>
                <a:cubicBezTo>
                  <a:pt x="207818" y="19050"/>
                  <a:pt x="210848" y="19050"/>
                  <a:pt x="212580" y="20706"/>
                </a:cubicBezTo>
                <a:cubicBezTo>
                  <a:pt x="213446" y="21535"/>
                  <a:pt x="213879" y="22777"/>
                  <a:pt x="213879" y="24019"/>
                </a:cubicBezTo>
                <a:cubicBezTo>
                  <a:pt x="213879" y="25262"/>
                  <a:pt x="213446" y="26090"/>
                  <a:pt x="212580" y="26918"/>
                </a:cubicBezTo>
                <a:cubicBezTo>
                  <a:pt x="211714" y="27747"/>
                  <a:pt x="210848" y="28161"/>
                  <a:pt x="209550" y="28161"/>
                </a:cubicBezTo>
                <a:cubicBezTo>
                  <a:pt x="208251" y="28161"/>
                  <a:pt x="206952" y="27747"/>
                  <a:pt x="206086" y="26918"/>
                </a:cubicBezTo>
                <a:cubicBezTo>
                  <a:pt x="205653" y="26090"/>
                  <a:pt x="204787" y="25262"/>
                  <a:pt x="204787" y="24019"/>
                </a:cubicBezTo>
                <a:cubicBezTo>
                  <a:pt x="204787" y="22777"/>
                  <a:pt x="205653" y="21535"/>
                  <a:pt x="206086" y="20706"/>
                </a:cubicBezTo>
                <a:close/>
                <a:moveTo>
                  <a:pt x="233363" y="20637"/>
                </a:moveTo>
                <a:cubicBezTo>
                  <a:pt x="235960" y="20637"/>
                  <a:pt x="237692" y="22802"/>
                  <a:pt x="237692" y="25399"/>
                </a:cubicBezTo>
                <a:cubicBezTo>
                  <a:pt x="237692" y="27997"/>
                  <a:pt x="235960" y="29729"/>
                  <a:pt x="233363" y="29729"/>
                </a:cubicBezTo>
                <a:cubicBezTo>
                  <a:pt x="230765" y="29729"/>
                  <a:pt x="228600" y="27997"/>
                  <a:pt x="228600" y="25399"/>
                </a:cubicBezTo>
                <a:cubicBezTo>
                  <a:pt x="228600" y="22802"/>
                  <a:pt x="230765" y="20637"/>
                  <a:pt x="233363" y="20637"/>
                </a:cubicBezTo>
                <a:close/>
                <a:moveTo>
                  <a:pt x="9115" y="8666"/>
                </a:moveTo>
                <a:lnTo>
                  <a:pt x="9115" y="40853"/>
                </a:lnTo>
                <a:lnTo>
                  <a:pt x="282571" y="40853"/>
                </a:lnTo>
                <a:lnTo>
                  <a:pt x="282571" y="8666"/>
                </a:lnTo>
                <a:close/>
                <a:moveTo>
                  <a:pt x="4557" y="0"/>
                </a:moveTo>
                <a:lnTo>
                  <a:pt x="286714" y="0"/>
                </a:lnTo>
                <a:cubicBezTo>
                  <a:pt x="289200" y="0"/>
                  <a:pt x="291686" y="2063"/>
                  <a:pt x="291686" y="4539"/>
                </a:cubicBezTo>
                <a:lnTo>
                  <a:pt x="291686" y="285560"/>
                </a:lnTo>
                <a:cubicBezTo>
                  <a:pt x="291686" y="288036"/>
                  <a:pt x="289200" y="290099"/>
                  <a:pt x="286714" y="290099"/>
                </a:cubicBezTo>
                <a:lnTo>
                  <a:pt x="172360" y="290099"/>
                </a:lnTo>
                <a:cubicBezTo>
                  <a:pt x="169874" y="290099"/>
                  <a:pt x="167802" y="288036"/>
                  <a:pt x="167802" y="285560"/>
                </a:cubicBezTo>
                <a:lnTo>
                  <a:pt x="167802" y="175793"/>
                </a:lnTo>
                <a:lnTo>
                  <a:pt x="150401" y="175793"/>
                </a:lnTo>
                <a:lnTo>
                  <a:pt x="150401" y="285560"/>
                </a:lnTo>
                <a:cubicBezTo>
                  <a:pt x="150401" y="288036"/>
                  <a:pt x="148329" y="290099"/>
                  <a:pt x="145843" y="290099"/>
                </a:cubicBezTo>
                <a:cubicBezTo>
                  <a:pt x="143357" y="290099"/>
                  <a:pt x="141700" y="288036"/>
                  <a:pt x="141700" y="285560"/>
                </a:cubicBezTo>
                <a:lnTo>
                  <a:pt x="141285" y="175793"/>
                </a:lnTo>
                <a:lnTo>
                  <a:pt x="123884" y="175793"/>
                </a:lnTo>
                <a:lnTo>
                  <a:pt x="123884" y="285560"/>
                </a:lnTo>
                <a:cubicBezTo>
                  <a:pt x="123884" y="286798"/>
                  <a:pt x="123469" y="288036"/>
                  <a:pt x="123055" y="288862"/>
                </a:cubicBezTo>
                <a:cubicBezTo>
                  <a:pt x="121812" y="289274"/>
                  <a:pt x="120983" y="290099"/>
                  <a:pt x="119740" y="290099"/>
                </a:cubicBezTo>
                <a:lnTo>
                  <a:pt x="4557" y="290099"/>
                </a:lnTo>
                <a:cubicBezTo>
                  <a:pt x="2072" y="290099"/>
                  <a:pt x="0" y="288036"/>
                  <a:pt x="0" y="285560"/>
                </a:cubicBezTo>
                <a:lnTo>
                  <a:pt x="0" y="4539"/>
                </a:lnTo>
                <a:cubicBezTo>
                  <a:pt x="0" y="2063"/>
                  <a:pt x="2072" y="0"/>
                  <a:pt x="455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Nunito Sans ExtraLight" pitchFamily="2" charset="7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EEC0A7A-115C-8543-A05C-90DB575A5B3E}"/>
              </a:ext>
            </a:extLst>
          </p:cNvPr>
          <p:cNvSpPr txBox="1"/>
          <p:nvPr/>
        </p:nvSpPr>
        <p:spPr>
          <a:xfrm>
            <a:off x="3931701" y="9540675"/>
            <a:ext cx="213513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ora" panose="02000503000000020004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03" name="Subtitle 2">
            <a:extLst>
              <a:ext uri="{FF2B5EF4-FFF2-40B4-BE49-F238E27FC236}">
                <a16:creationId xmlns:a16="http://schemas.microsoft.com/office/drawing/2014/main" id="{3496EFE5-B583-5C46-BE70-C4D9D273F318}"/>
              </a:ext>
            </a:extLst>
          </p:cNvPr>
          <p:cNvSpPr txBox="1">
            <a:spLocks/>
          </p:cNvSpPr>
          <p:nvPr/>
        </p:nvSpPr>
        <p:spPr>
          <a:xfrm>
            <a:off x="3821155" y="10077734"/>
            <a:ext cx="4851790" cy="10602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3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0D30EA1-E96B-094C-9D16-442290E48DC7}"/>
              </a:ext>
            </a:extLst>
          </p:cNvPr>
          <p:cNvSpPr txBox="1"/>
          <p:nvPr/>
        </p:nvSpPr>
        <p:spPr>
          <a:xfrm>
            <a:off x="3931701" y="4051770"/>
            <a:ext cx="213513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ora" panose="02000503000000020004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05" name="Subtitle 2">
            <a:extLst>
              <a:ext uri="{FF2B5EF4-FFF2-40B4-BE49-F238E27FC236}">
                <a16:creationId xmlns:a16="http://schemas.microsoft.com/office/drawing/2014/main" id="{E6EC8633-03D4-C94E-9C0B-FA1E06FF8094}"/>
              </a:ext>
            </a:extLst>
          </p:cNvPr>
          <p:cNvSpPr txBox="1">
            <a:spLocks/>
          </p:cNvSpPr>
          <p:nvPr/>
        </p:nvSpPr>
        <p:spPr>
          <a:xfrm>
            <a:off x="3821155" y="4588829"/>
            <a:ext cx="4851790" cy="10602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3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83DF1C9-BDCC-004A-A9D2-A6B10F91258F}"/>
              </a:ext>
            </a:extLst>
          </p:cNvPr>
          <p:cNvSpPr txBox="1"/>
          <p:nvPr/>
        </p:nvSpPr>
        <p:spPr>
          <a:xfrm>
            <a:off x="3931701" y="5886972"/>
            <a:ext cx="21820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ora" panose="02000503000000020004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EC3CDC53-FD4E-3A41-8405-AB33FE227BD7}"/>
              </a:ext>
            </a:extLst>
          </p:cNvPr>
          <p:cNvSpPr txBox="1">
            <a:spLocks/>
          </p:cNvSpPr>
          <p:nvPr/>
        </p:nvSpPr>
        <p:spPr>
          <a:xfrm>
            <a:off x="3821155" y="6424031"/>
            <a:ext cx="4851790" cy="10602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3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916967A-6C45-E241-96FD-623BAB8A75E3}"/>
              </a:ext>
            </a:extLst>
          </p:cNvPr>
          <p:cNvSpPr txBox="1"/>
          <p:nvPr/>
        </p:nvSpPr>
        <p:spPr>
          <a:xfrm>
            <a:off x="3931701" y="7722174"/>
            <a:ext cx="213513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Lora" panose="02000503000000020004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21F4AED8-1D56-F649-A159-AB28A0253496}"/>
              </a:ext>
            </a:extLst>
          </p:cNvPr>
          <p:cNvSpPr txBox="1">
            <a:spLocks/>
          </p:cNvSpPr>
          <p:nvPr/>
        </p:nvSpPr>
        <p:spPr>
          <a:xfrm>
            <a:off x="3821155" y="8259233"/>
            <a:ext cx="4851790" cy="106022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3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</a:t>
            </a:r>
          </a:p>
        </p:txBody>
      </p:sp>
    </p:spTree>
    <p:extLst>
      <p:ext uri="{BB962C8B-B14F-4D97-AF65-F5344CB8AC3E}">
        <p14:creationId xmlns:p14="http://schemas.microsoft.com/office/powerpoint/2010/main" val="186804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32AF29-99C9-3C4A-9205-79A632132557}"/>
              </a:ext>
            </a:extLst>
          </p:cNvPr>
          <p:cNvSpPr txBox="1"/>
          <p:nvPr/>
        </p:nvSpPr>
        <p:spPr>
          <a:xfrm>
            <a:off x="6006100" y="614887"/>
            <a:ext cx="123696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ora" panose="02000503000000020004" pitchFamily="2" charset="77"/>
              </a:rPr>
              <a:t>Mockup Process Chart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AA219D-6207-8045-BB78-8E571B4B2653}"/>
              </a:ext>
            </a:extLst>
          </p:cNvPr>
          <p:cNvSpPr txBox="1"/>
          <p:nvPr/>
        </p:nvSpPr>
        <p:spPr>
          <a:xfrm>
            <a:off x="10157078" y="2061437"/>
            <a:ext cx="4068743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spc="300" dirty="0">
                <a:latin typeface="Nunito Sans ExtraLight" pitchFamily="2" charset="77"/>
              </a:rPr>
              <a:t>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202FEE-955A-C84F-9283-C9E5E9ED5007}"/>
              </a:ext>
            </a:extLst>
          </p:cNvPr>
          <p:cNvSpPr/>
          <p:nvPr/>
        </p:nvSpPr>
        <p:spPr>
          <a:xfrm>
            <a:off x="10467139" y="414388"/>
            <a:ext cx="3455621" cy="2004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Sans ExtraLight" pitchFamily="2" charset="77"/>
            </a:endParaRPr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3C965DB6-5173-6A4C-A175-3E67A484EF11}"/>
              </a:ext>
            </a:extLst>
          </p:cNvPr>
          <p:cNvSpPr>
            <a:spLocks/>
          </p:cNvSpPr>
          <p:nvPr/>
        </p:nvSpPr>
        <p:spPr bwMode="auto">
          <a:xfrm>
            <a:off x="6513978" y="8195771"/>
            <a:ext cx="12484022" cy="5971285"/>
          </a:xfrm>
          <a:custGeom>
            <a:avLst/>
            <a:gdLst>
              <a:gd name="T0" fmla="*/ 2137 w 3066"/>
              <a:gd name="T1" fmla="*/ 34 h 1466"/>
              <a:gd name="T2" fmla="*/ 1884 w 3066"/>
              <a:gd name="T3" fmla="*/ 34 h 1466"/>
              <a:gd name="T4" fmla="*/ 70 w 3066"/>
              <a:gd name="T5" fmla="*/ 901 h 1466"/>
              <a:gd name="T6" fmla="*/ 70 w 3066"/>
              <a:gd name="T7" fmla="*/ 1022 h 1466"/>
              <a:gd name="T8" fmla="*/ 929 w 3066"/>
              <a:gd name="T9" fmla="*/ 1432 h 1466"/>
              <a:gd name="T10" fmla="*/ 1182 w 3066"/>
              <a:gd name="T11" fmla="*/ 1432 h 1466"/>
              <a:gd name="T12" fmla="*/ 2996 w 3066"/>
              <a:gd name="T13" fmla="*/ 565 h 1466"/>
              <a:gd name="T14" fmla="*/ 2996 w 3066"/>
              <a:gd name="T15" fmla="*/ 444 h 1466"/>
              <a:gd name="T16" fmla="*/ 2137 w 3066"/>
              <a:gd name="T17" fmla="*/ 34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66" h="1466">
                <a:moveTo>
                  <a:pt x="2137" y="34"/>
                </a:moveTo>
                <a:cubicBezTo>
                  <a:pt x="2067" y="0"/>
                  <a:pt x="1954" y="0"/>
                  <a:pt x="1884" y="34"/>
                </a:cubicBezTo>
                <a:cubicBezTo>
                  <a:pt x="70" y="901"/>
                  <a:pt x="70" y="901"/>
                  <a:pt x="70" y="901"/>
                </a:cubicBezTo>
                <a:cubicBezTo>
                  <a:pt x="0" y="934"/>
                  <a:pt x="0" y="988"/>
                  <a:pt x="70" y="1022"/>
                </a:cubicBezTo>
                <a:cubicBezTo>
                  <a:pt x="929" y="1432"/>
                  <a:pt x="929" y="1432"/>
                  <a:pt x="929" y="1432"/>
                </a:cubicBezTo>
                <a:cubicBezTo>
                  <a:pt x="999" y="1466"/>
                  <a:pt x="1113" y="1466"/>
                  <a:pt x="1182" y="1432"/>
                </a:cubicBezTo>
                <a:cubicBezTo>
                  <a:pt x="2996" y="565"/>
                  <a:pt x="2996" y="565"/>
                  <a:pt x="2996" y="565"/>
                </a:cubicBezTo>
                <a:cubicBezTo>
                  <a:pt x="3066" y="532"/>
                  <a:pt x="3066" y="478"/>
                  <a:pt x="2996" y="444"/>
                </a:cubicBezTo>
                <a:cubicBezTo>
                  <a:pt x="2137" y="34"/>
                  <a:pt x="2137" y="34"/>
                  <a:pt x="2137" y="34"/>
                </a:cubicBezTo>
              </a:path>
            </a:pathLst>
          </a:custGeom>
          <a:solidFill>
            <a:schemeClr val="tx1">
              <a:lumMod val="50000"/>
              <a:lumOff val="50000"/>
              <a:alpha val="6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Nunito Sans ExtraLight" pitchFamily="2" charset="77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52B019C-4263-5E4D-B173-50C435827E11}"/>
              </a:ext>
            </a:extLst>
          </p:cNvPr>
          <p:cNvGrpSpPr/>
          <p:nvPr/>
        </p:nvGrpSpPr>
        <p:grpSpPr>
          <a:xfrm>
            <a:off x="6348645" y="6170146"/>
            <a:ext cx="12484022" cy="6517824"/>
            <a:chOff x="2830788" y="3349604"/>
            <a:chExt cx="6243637" cy="3259761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3FD1696B-E334-E54A-9FAD-DEAE03D48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7657" y="3624217"/>
              <a:ext cx="6173712" cy="2985148"/>
            </a:xfrm>
            <a:custGeom>
              <a:avLst/>
              <a:gdLst>
                <a:gd name="T0" fmla="*/ 3030 w 3032"/>
                <a:gd name="T1" fmla="*/ 502 h 1465"/>
                <a:gd name="T2" fmla="*/ 3031 w 3032"/>
                <a:gd name="T3" fmla="*/ 502 h 1465"/>
                <a:gd name="T4" fmla="*/ 3031 w 3032"/>
                <a:gd name="T5" fmla="*/ 366 h 1465"/>
                <a:gd name="T6" fmla="*/ 2860 w 3032"/>
                <a:gd name="T7" fmla="*/ 366 h 1465"/>
                <a:gd name="T8" fmla="*/ 2860 w 3032"/>
                <a:gd name="T9" fmla="*/ 388 h 1465"/>
                <a:gd name="T10" fmla="*/ 2119 w 3032"/>
                <a:gd name="T11" fmla="*/ 33 h 1465"/>
                <a:gd name="T12" fmla="*/ 1866 w 3032"/>
                <a:gd name="T13" fmla="*/ 33 h 1465"/>
                <a:gd name="T14" fmla="*/ 170 w 3032"/>
                <a:gd name="T15" fmla="*/ 844 h 1465"/>
                <a:gd name="T16" fmla="*/ 170 w 3032"/>
                <a:gd name="T17" fmla="*/ 824 h 1465"/>
                <a:gd name="T18" fmla="*/ 0 w 3032"/>
                <a:gd name="T19" fmla="*/ 824 h 1465"/>
                <a:gd name="T20" fmla="*/ 0 w 3032"/>
                <a:gd name="T21" fmla="*/ 961 h 1465"/>
                <a:gd name="T22" fmla="*/ 52 w 3032"/>
                <a:gd name="T23" fmla="*/ 1021 h 1465"/>
                <a:gd name="T24" fmla="*/ 911 w 3032"/>
                <a:gd name="T25" fmla="*/ 1432 h 1465"/>
                <a:gd name="T26" fmla="*/ 1164 w 3032"/>
                <a:gd name="T27" fmla="*/ 1432 h 1465"/>
                <a:gd name="T28" fmla="*/ 2978 w 3032"/>
                <a:gd name="T29" fmla="*/ 565 h 1465"/>
                <a:gd name="T30" fmla="*/ 3030 w 3032"/>
                <a:gd name="T31" fmla="*/ 502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32" h="1465">
                  <a:moveTo>
                    <a:pt x="3030" y="502"/>
                  </a:moveTo>
                  <a:cubicBezTo>
                    <a:pt x="3031" y="502"/>
                    <a:pt x="3031" y="502"/>
                    <a:pt x="3031" y="502"/>
                  </a:cubicBezTo>
                  <a:cubicBezTo>
                    <a:pt x="3031" y="366"/>
                    <a:pt x="3031" y="366"/>
                    <a:pt x="3031" y="366"/>
                  </a:cubicBezTo>
                  <a:cubicBezTo>
                    <a:pt x="2860" y="366"/>
                    <a:pt x="2860" y="366"/>
                    <a:pt x="2860" y="366"/>
                  </a:cubicBezTo>
                  <a:cubicBezTo>
                    <a:pt x="2860" y="388"/>
                    <a:pt x="2860" y="388"/>
                    <a:pt x="2860" y="388"/>
                  </a:cubicBezTo>
                  <a:cubicBezTo>
                    <a:pt x="2119" y="33"/>
                    <a:pt x="2119" y="33"/>
                    <a:pt x="2119" y="33"/>
                  </a:cubicBezTo>
                  <a:cubicBezTo>
                    <a:pt x="2049" y="0"/>
                    <a:pt x="1936" y="0"/>
                    <a:pt x="1866" y="33"/>
                  </a:cubicBezTo>
                  <a:cubicBezTo>
                    <a:pt x="170" y="844"/>
                    <a:pt x="170" y="844"/>
                    <a:pt x="170" y="844"/>
                  </a:cubicBezTo>
                  <a:cubicBezTo>
                    <a:pt x="170" y="824"/>
                    <a:pt x="170" y="824"/>
                    <a:pt x="170" y="824"/>
                  </a:cubicBezTo>
                  <a:cubicBezTo>
                    <a:pt x="0" y="824"/>
                    <a:pt x="0" y="824"/>
                    <a:pt x="0" y="824"/>
                  </a:cubicBezTo>
                  <a:cubicBezTo>
                    <a:pt x="0" y="961"/>
                    <a:pt x="0" y="961"/>
                    <a:pt x="0" y="961"/>
                  </a:cubicBezTo>
                  <a:cubicBezTo>
                    <a:pt x="0" y="983"/>
                    <a:pt x="17" y="1005"/>
                    <a:pt x="52" y="1021"/>
                  </a:cubicBezTo>
                  <a:cubicBezTo>
                    <a:pt x="911" y="1432"/>
                    <a:pt x="911" y="1432"/>
                    <a:pt x="911" y="1432"/>
                  </a:cubicBezTo>
                  <a:cubicBezTo>
                    <a:pt x="981" y="1465"/>
                    <a:pt x="1095" y="1465"/>
                    <a:pt x="1164" y="1432"/>
                  </a:cubicBezTo>
                  <a:cubicBezTo>
                    <a:pt x="2978" y="565"/>
                    <a:pt x="2978" y="565"/>
                    <a:pt x="2978" y="565"/>
                  </a:cubicBezTo>
                  <a:cubicBezTo>
                    <a:pt x="3014" y="548"/>
                    <a:pt x="3032" y="525"/>
                    <a:pt x="3030" y="502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5A878243-F7AE-9A4F-8089-6CC091199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810" y="4615876"/>
              <a:ext cx="3180936" cy="1795157"/>
            </a:xfrm>
            <a:custGeom>
              <a:avLst/>
              <a:gdLst>
                <a:gd name="T0" fmla="*/ 2502 w 2502"/>
                <a:gd name="T1" fmla="*/ 0 h 1412"/>
                <a:gd name="T2" fmla="*/ 2431 w 2502"/>
                <a:gd name="T3" fmla="*/ 34 h 1412"/>
                <a:gd name="T4" fmla="*/ 0 w 2502"/>
                <a:gd name="T5" fmla="*/ 1196 h 1412"/>
                <a:gd name="T6" fmla="*/ 0 w 2502"/>
                <a:gd name="T7" fmla="*/ 1412 h 1412"/>
                <a:gd name="T8" fmla="*/ 2502 w 2502"/>
                <a:gd name="T9" fmla="*/ 215 h 1412"/>
                <a:gd name="T10" fmla="*/ 2502 w 2502"/>
                <a:gd name="T11" fmla="*/ 0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2" h="1412">
                  <a:moveTo>
                    <a:pt x="2502" y="0"/>
                  </a:moveTo>
                  <a:lnTo>
                    <a:pt x="2431" y="34"/>
                  </a:lnTo>
                  <a:lnTo>
                    <a:pt x="0" y="1196"/>
                  </a:lnTo>
                  <a:lnTo>
                    <a:pt x="0" y="1412"/>
                  </a:lnTo>
                  <a:lnTo>
                    <a:pt x="2502" y="215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C5F2AEAE-EDCD-A646-B91B-5D2B64640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810" y="4615876"/>
              <a:ext cx="3180936" cy="1795157"/>
            </a:xfrm>
            <a:custGeom>
              <a:avLst/>
              <a:gdLst>
                <a:gd name="T0" fmla="*/ 2502 w 2502"/>
                <a:gd name="T1" fmla="*/ 0 h 1412"/>
                <a:gd name="T2" fmla="*/ 2431 w 2502"/>
                <a:gd name="T3" fmla="*/ 34 h 1412"/>
                <a:gd name="T4" fmla="*/ 0 w 2502"/>
                <a:gd name="T5" fmla="*/ 1196 h 1412"/>
                <a:gd name="T6" fmla="*/ 0 w 2502"/>
                <a:gd name="T7" fmla="*/ 1412 h 1412"/>
                <a:gd name="T8" fmla="*/ 2502 w 2502"/>
                <a:gd name="T9" fmla="*/ 215 h 1412"/>
                <a:gd name="T10" fmla="*/ 2502 w 2502"/>
                <a:gd name="T11" fmla="*/ 0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2" h="1412">
                  <a:moveTo>
                    <a:pt x="2502" y="0"/>
                  </a:moveTo>
                  <a:lnTo>
                    <a:pt x="2431" y="34"/>
                  </a:lnTo>
                  <a:lnTo>
                    <a:pt x="0" y="1196"/>
                  </a:lnTo>
                  <a:lnTo>
                    <a:pt x="0" y="1412"/>
                  </a:lnTo>
                  <a:lnTo>
                    <a:pt x="2502" y="215"/>
                  </a:lnTo>
                  <a:lnTo>
                    <a:pt x="25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E51294EE-B2A5-654A-8A4E-B5A6F7D08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0788" y="3349604"/>
              <a:ext cx="6243637" cy="2986420"/>
            </a:xfrm>
            <a:custGeom>
              <a:avLst/>
              <a:gdLst>
                <a:gd name="T0" fmla="*/ 2137 w 3066"/>
                <a:gd name="T1" fmla="*/ 34 h 1466"/>
                <a:gd name="T2" fmla="*/ 1884 w 3066"/>
                <a:gd name="T3" fmla="*/ 34 h 1466"/>
                <a:gd name="T4" fmla="*/ 70 w 3066"/>
                <a:gd name="T5" fmla="*/ 901 h 1466"/>
                <a:gd name="T6" fmla="*/ 70 w 3066"/>
                <a:gd name="T7" fmla="*/ 1022 h 1466"/>
                <a:gd name="T8" fmla="*/ 929 w 3066"/>
                <a:gd name="T9" fmla="*/ 1432 h 1466"/>
                <a:gd name="T10" fmla="*/ 1182 w 3066"/>
                <a:gd name="T11" fmla="*/ 1432 h 1466"/>
                <a:gd name="T12" fmla="*/ 2996 w 3066"/>
                <a:gd name="T13" fmla="*/ 565 h 1466"/>
                <a:gd name="T14" fmla="*/ 2996 w 3066"/>
                <a:gd name="T15" fmla="*/ 444 h 1466"/>
                <a:gd name="T16" fmla="*/ 2137 w 3066"/>
                <a:gd name="T17" fmla="*/ 34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66" h="1466">
                  <a:moveTo>
                    <a:pt x="2137" y="34"/>
                  </a:moveTo>
                  <a:cubicBezTo>
                    <a:pt x="2067" y="0"/>
                    <a:pt x="1954" y="0"/>
                    <a:pt x="1884" y="34"/>
                  </a:cubicBezTo>
                  <a:cubicBezTo>
                    <a:pt x="70" y="901"/>
                    <a:pt x="70" y="901"/>
                    <a:pt x="70" y="901"/>
                  </a:cubicBezTo>
                  <a:cubicBezTo>
                    <a:pt x="0" y="934"/>
                    <a:pt x="0" y="988"/>
                    <a:pt x="70" y="1022"/>
                  </a:cubicBezTo>
                  <a:cubicBezTo>
                    <a:pt x="929" y="1432"/>
                    <a:pt x="929" y="1432"/>
                    <a:pt x="929" y="1432"/>
                  </a:cubicBezTo>
                  <a:cubicBezTo>
                    <a:pt x="999" y="1466"/>
                    <a:pt x="1113" y="1466"/>
                    <a:pt x="1182" y="1432"/>
                  </a:cubicBezTo>
                  <a:cubicBezTo>
                    <a:pt x="2996" y="565"/>
                    <a:pt x="2996" y="565"/>
                    <a:pt x="2996" y="565"/>
                  </a:cubicBezTo>
                  <a:cubicBezTo>
                    <a:pt x="3066" y="532"/>
                    <a:pt x="3066" y="478"/>
                    <a:pt x="2996" y="444"/>
                  </a:cubicBezTo>
                  <a:cubicBezTo>
                    <a:pt x="2137" y="34"/>
                    <a:pt x="2137" y="34"/>
                    <a:pt x="2137" y="3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E3C40188-C497-524A-88B5-EBEE45433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521" y="3530137"/>
              <a:ext cx="5450310" cy="2606283"/>
            </a:xfrm>
            <a:custGeom>
              <a:avLst/>
              <a:gdLst>
                <a:gd name="T0" fmla="*/ 0 w 4287"/>
                <a:gd name="T1" fmla="*/ 1199 h 2050"/>
                <a:gd name="T2" fmla="*/ 1781 w 4287"/>
                <a:gd name="T3" fmla="*/ 2050 h 2050"/>
                <a:gd name="T4" fmla="*/ 4287 w 4287"/>
                <a:gd name="T5" fmla="*/ 853 h 2050"/>
                <a:gd name="T6" fmla="*/ 2505 w 4287"/>
                <a:gd name="T7" fmla="*/ 0 h 2050"/>
                <a:gd name="T8" fmla="*/ 0 w 4287"/>
                <a:gd name="T9" fmla="*/ 1199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7" h="2050">
                  <a:moveTo>
                    <a:pt x="0" y="1199"/>
                  </a:moveTo>
                  <a:lnTo>
                    <a:pt x="1781" y="2050"/>
                  </a:lnTo>
                  <a:lnTo>
                    <a:pt x="4287" y="853"/>
                  </a:lnTo>
                  <a:lnTo>
                    <a:pt x="2505" y="0"/>
                  </a:lnTo>
                  <a:lnTo>
                    <a:pt x="0" y="119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8B93D9FE-9FB1-164E-8050-49E7534EC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521" y="3530137"/>
              <a:ext cx="5450310" cy="2606283"/>
            </a:xfrm>
            <a:custGeom>
              <a:avLst/>
              <a:gdLst>
                <a:gd name="T0" fmla="*/ 0 w 4287"/>
                <a:gd name="T1" fmla="*/ 1199 h 2050"/>
                <a:gd name="T2" fmla="*/ 1781 w 4287"/>
                <a:gd name="T3" fmla="*/ 2050 h 2050"/>
                <a:gd name="T4" fmla="*/ 4287 w 4287"/>
                <a:gd name="T5" fmla="*/ 853 h 2050"/>
                <a:gd name="T6" fmla="*/ 2505 w 4287"/>
                <a:gd name="T7" fmla="*/ 0 h 2050"/>
                <a:gd name="T8" fmla="*/ 0 w 4287"/>
                <a:gd name="T9" fmla="*/ 1199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7" h="2050">
                  <a:moveTo>
                    <a:pt x="0" y="1199"/>
                  </a:moveTo>
                  <a:lnTo>
                    <a:pt x="1781" y="2050"/>
                  </a:lnTo>
                  <a:lnTo>
                    <a:pt x="4287" y="853"/>
                  </a:lnTo>
                  <a:lnTo>
                    <a:pt x="2505" y="0"/>
                  </a:lnTo>
                  <a:lnTo>
                    <a:pt x="0" y="119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F0AD21A7-A39B-C046-85C9-D1DDB60BC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381" y="5761370"/>
              <a:ext cx="794599" cy="465317"/>
            </a:xfrm>
            <a:custGeom>
              <a:avLst/>
              <a:gdLst>
                <a:gd name="T0" fmla="*/ 0 w 390"/>
                <a:gd name="T1" fmla="*/ 21 h 228"/>
                <a:gd name="T2" fmla="*/ 40 w 390"/>
                <a:gd name="T3" fmla="*/ 69 h 228"/>
                <a:gd name="T4" fmla="*/ 350 w 390"/>
                <a:gd name="T5" fmla="*/ 218 h 228"/>
                <a:gd name="T6" fmla="*/ 390 w 390"/>
                <a:gd name="T7" fmla="*/ 207 h 228"/>
                <a:gd name="T8" fmla="*/ 350 w 390"/>
                <a:gd name="T9" fmla="*/ 159 h 228"/>
                <a:gd name="T10" fmla="*/ 40 w 390"/>
                <a:gd name="T11" fmla="*/ 10 h 228"/>
                <a:gd name="T12" fmla="*/ 0 w 390"/>
                <a:gd name="T13" fmla="*/ 21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0" h="228">
                  <a:moveTo>
                    <a:pt x="0" y="21"/>
                  </a:moveTo>
                  <a:cubicBezTo>
                    <a:pt x="0" y="37"/>
                    <a:pt x="18" y="59"/>
                    <a:pt x="40" y="69"/>
                  </a:cubicBezTo>
                  <a:cubicBezTo>
                    <a:pt x="350" y="218"/>
                    <a:pt x="350" y="218"/>
                    <a:pt x="350" y="218"/>
                  </a:cubicBezTo>
                  <a:cubicBezTo>
                    <a:pt x="372" y="228"/>
                    <a:pt x="390" y="223"/>
                    <a:pt x="390" y="207"/>
                  </a:cubicBezTo>
                  <a:cubicBezTo>
                    <a:pt x="390" y="191"/>
                    <a:pt x="372" y="169"/>
                    <a:pt x="350" y="159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18" y="0"/>
                    <a:pt x="0" y="5"/>
                    <a:pt x="0" y="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A2FB61-2B60-6443-9E6C-558848A3D136}"/>
              </a:ext>
            </a:extLst>
          </p:cNvPr>
          <p:cNvGrpSpPr/>
          <p:nvPr/>
        </p:nvGrpSpPr>
        <p:grpSpPr>
          <a:xfrm>
            <a:off x="6381689" y="6205734"/>
            <a:ext cx="11246043" cy="4029154"/>
            <a:chOff x="2847315" y="3367403"/>
            <a:chExt cx="5624486" cy="2015102"/>
          </a:xfrm>
        </p:grpSpPr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57DF94BB-5C49-AC40-A1A9-9B7B1B5833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7315" y="3367403"/>
              <a:ext cx="5624486" cy="2015102"/>
            </a:xfrm>
            <a:custGeom>
              <a:avLst/>
              <a:gdLst>
                <a:gd name="T0" fmla="*/ 2492 w 2762"/>
                <a:gd name="T1" fmla="*/ 347 h 989"/>
                <a:gd name="T2" fmla="*/ 2448 w 2762"/>
                <a:gd name="T3" fmla="*/ 338 h 989"/>
                <a:gd name="T4" fmla="*/ 2323 w 2762"/>
                <a:gd name="T5" fmla="*/ 279 h 989"/>
                <a:gd name="T6" fmla="*/ 2321 w 2762"/>
                <a:gd name="T7" fmla="*/ 239 h 989"/>
                <a:gd name="T8" fmla="*/ 2361 w 2762"/>
                <a:gd name="T9" fmla="*/ 231 h 989"/>
                <a:gd name="T10" fmla="*/ 2404 w 2762"/>
                <a:gd name="T11" fmla="*/ 240 h 989"/>
                <a:gd name="T12" fmla="*/ 2529 w 2762"/>
                <a:gd name="T13" fmla="*/ 300 h 989"/>
                <a:gd name="T14" fmla="*/ 2531 w 2762"/>
                <a:gd name="T15" fmla="*/ 339 h 989"/>
                <a:gd name="T16" fmla="*/ 2492 w 2762"/>
                <a:gd name="T17" fmla="*/ 347 h 989"/>
                <a:gd name="T18" fmla="*/ 2002 w 2762"/>
                <a:gd name="T19" fmla="*/ 0 h 989"/>
                <a:gd name="T20" fmla="*/ 1876 w 2762"/>
                <a:gd name="T21" fmla="*/ 25 h 989"/>
                <a:gd name="T22" fmla="*/ 62 w 2762"/>
                <a:gd name="T23" fmla="*/ 892 h 989"/>
                <a:gd name="T24" fmla="*/ 62 w 2762"/>
                <a:gd name="T25" fmla="*/ 892 h 989"/>
                <a:gd name="T26" fmla="*/ 62 w 2762"/>
                <a:gd name="T27" fmla="*/ 892 h 989"/>
                <a:gd name="T28" fmla="*/ 62 w 2762"/>
                <a:gd name="T29" fmla="*/ 892 h 989"/>
                <a:gd name="T30" fmla="*/ 61 w 2762"/>
                <a:gd name="T31" fmla="*/ 892 h 989"/>
                <a:gd name="T32" fmla="*/ 42 w 2762"/>
                <a:gd name="T33" fmla="*/ 903 h 989"/>
                <a:gd name="T34" fmla="*/ 42 w 2762"/>
                <a:gd name="T35" fmla="*/ 903 h 989"/>
                <a:gd name="T36" fmla="*/ 42 w 2762"/>
                <a:gd name="T37" fmla="*/ 903 h 989"/>
                <a:gd name="T38" fmla="*/ 42 w 2762"/>
                <a:gd name="T39" fmla="*/ 903 h 989"/>
                <a:gd name="T40" fmla="*/ 42 w 2762"/>
                <a:gd name="T41" fmla="*/ 903 h 989"/>
                <a:gd name="T42" fmla="*/ 42 w 2762"/>
                <a:gd name="T43" fmla="*/ 903 h 989"/>
                <a:gd name="T44" fmla="*/ 42 w 2762"/>
                <a:gd name="T45" fmla="*/ 903 h 989"/>
                <a:gd name="T46" fmla="*/ 42 w 2762"/>
                <a:gd name="T47" fmla="*/ 903 h 989"/>
                <a:gd name="T48" fmla="*/ 42 w 2762"/>
                <a:gd name="T49" fmla="*/ 903 h 989"/>
                <a:gd name="T50" fmla="*/ 42 w 2762"/>
                <a:gd name="T51" fmla="*/ 903 h 989"/>
                <a:gd name="T52" fmla="*/ 42 w 2762"/>
                <a:gd name="T53" fmla="*/ 903 h 989"/>
                <a:gd name="T54" fmla="*/ 27 w 2762"/>
                <a:gd name="T55" fmla="*/ 989 h 989"/>
                <a:gd name="T56" fmla="*/ 363 w 2762"/>
                <a:gd name="T57" fmla="*/ 907 h 989"/>
                <a:gd name="T58" fmla="*/ 196 w 2762"/>
                <a:gd name="T59" fmla="*/ 828 h 989"/>
                <a:gd name="T60" fmla="*/ 1760 w 2762"/>
                <a:gd name="T61" fmla="*/ 80 h 989"/>
                <a:gd name="T62" fmla="*/ 2440 w 2762"/>
                <a:gd name="T63" fmla="*/ 405 h 989"/>
                <a:gd name="T64" fmla="*/ 2762 w 2762"/>
                <a:gd name="T65" fmla="*/ 327 h 989"/>
                <a:gd name="T66" fmla="*/ 2129 w 2762"/>
                <a:gd name="T67" fmla="*/ 25 h 989"/>
                <a:gd name="T68" fmla="*/ 2002 w 2762"/>
                <a:gd name="T69" fmla="*/ 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62" h="989">
                  <a:moveTo>
                    <a:pt x="2492" y="347"/>
                  </a:moveTo>
                  <a:cubicBezTo>
                    <a:pt x="2476" y="347"/>
                    <a:pt x="2461" y="344"/>
                    <a:pt x="2448" y="338"/>
                  </a:cubicBezTo>
                  <a:cubicBezTo>
                    <a:pt x="2323" y="279"/>
                    <a:pt x="2323" y="279"/>
                    <a:pt x="2323" y="279"/>
                  </a:cubicBezTo>
                  <a:cubicBezTo>
                    <a:pt x="2300" y="267"/>
                    <a:pt x="2299" y="250"/>
                    <a:pt x="2321" y="239"/>
                  </a:cubicBezTo>
                  <a:cubicBezTo>
                    <a:pt x="2332" y="234"/>
                    <a:pt x="2346" y="231"/>
                    <a:pt x="2361" y="231"/>
                  </a:cubicBezTo>
                  <a:cubicBezTo>
                    <a:pt x="2376" y="231"/>
                    <a:pt x="2392" y="234"/>
                    <a:pt x="2404" y="240"/>
                  </a:cubicBezTo>
                  <a:cubicBezTo>
                    <a:pt x="2529" y="300"/>
                    <a:pt x="2529" y="300"/>
                    <a:pt x="2529" y="300"/>
                  </a:cubicBezTo>
                  <a:cubicBezTo>
                    <a:pt x="2553" y="311"/>
                    <a:pt x="2554" y="329"/>
                    <a:pt x="2531" y="339"/>
                  </a:cubicBezTo>
                  <a:cubicBezTo>
                    <a:pt x="2521" y="345"/>
                    <a:pt x="2506" y="347"/>
                    <a:pt x="2492" y="347"/>
                  </a:cubicBezTo>
                  <a:moveTo>
                    <a:pt x="2002" y="0"/>
                  </a:moveTo>
                  <a:cubicBezTo>
                    <a:pt x="1957" y="0"/>
                    <a:pt x="1911" y="8"/>
                    <a:pt x="1876" y="25"/>
                  </a:cubicBezTo>
                  <a:cubicBezTo>
                    <a:pt x="62" y="892"/>
                    <a:pt x="62" y="892"/>
                    <a:pt x="62" y="892"/>
                  </a:cubicBezTo>
                  <a:cubicBezTo>
                    <a:pt x="62" y="892"/>
                    <a:pt x="62" y="892"/>
                    <a:pt x="62" y="892"/>
                  </a:cubicBezTo>
                  <a:cubicBezTo>
                    <a:pt x="62" y="892"/>
                    <a:pt x="62" y="892"/>
                    <a:pt x="62" y="892"/>
                  </a:cubicBezTo>
                  <a:cubicBezTo>
                    <a:pt x="62" y="892"/>
                    <a:pt x="62" y="892"/>
                    <a:pt x="62" y="892"/>
                  </a:cubicBezTo>
                  <a:cubicBezTo>
                    <a:pt x="61" y="892"/>
                    <a:pt x="61" y="892"/>
                    <a:pt x="61" y="892"/>
                  </a:cubicBezTo>
                  <a:cubicBezTo>
                    <a:pt x="54" y="895"/>
                    <a:pt x="48" y="899"/>
                    <a:pt x="42" y="903"/>
                  </a:cubicBezTo>
                  <a:cubicBezTo>
                    <a:pt x="42" y="903"/>
                    <a:pt x="42" y="903"/>
                    <a:pt x="42" y="903"/>
                  </a:cubicBezTo>
                  <a:cubicBezTo>
                    <a:pt x="42" y="903"/>
                    <a:pt x="42" y="903"/>
                    <a:pt x="42" y="903"/>
                  </a:cubicBezTo>
                  <a:cubicBezTo>
                    <a:pt x="42" y="903"/>
                    <a:pt x="42" y="903"/>
                    <a:pt x="42" y="903"/>
                  </a:cubicBezTo>
                  <a:cubicBezTo>
                    <a:pt x="42" y="903"/>
                    <a:pt x="42" y="903"/>
                    <a:pt x="42" y="903"/>
                  </a:cubicBezTo>
                  <a:cubicBezTo>
                    <a:pt x="42" y="903"/>
                    <a:pt x="42" y="903"/>
                    <a:pt x="42" y="903"/>
                  </a:cubicBezTo>
                  <a:cubicBezTo>
                    <a:pt x="42" y="903"/>
                    <a:pt x="42" y="903"/>
                    <a:pt x="42" y="903"/>
                  </a:cubicBezTo>
                  <a:cubicBezTo>
                    <a:pt x="42" y="903"/>
                    <a:pt x="42" y="903"/>
                    <a:pt x="42" y="903"/>
                  </a:cubicBezTo>
                  <a:cubicBezTo>
                    <a:pt x="42" y="903"/>
                    <a:pt x="42" y="903"/>
                    <a:pt x="42" y="903"/>
                  </a:cubicBezTo>
                  <a:cubicBezTo>
                    <a:pt x="42" y="903"/>
                    <a:pt x="42" y="903"/>
                    <a:pt x="42" y="903"/>
                  </a:cubicBezTo>
                  <a:cubicBezTo>
                    <a:pt x="42" y="903"/>
                    <a:pt x="42" y="903"/>
                    <a:pt x="42" y="903"/>
                  </a:cubicBezTo>
                  <a:cubicBezTo>
                    <a:pt x="5" y="928"/>
                    <a:pt x="0" y="961"/>
                    <a:pt x="27" y="989"/>
                  </a:cubicBezTo>
                  <a:cubicBezTo>
                    <a:pt x="363" y="907"/>
                    <a:pt x="363" y="907"/>
                    <a:pt x="363" y="907"/>
                  </a:cubicBezTo>
                  <a:cubicBezTo>
                    <a:pt x="196" y="828"/>
                    <a:pt x="196" y="828"/>
                    <a:pt x="196" y="828"/>
                  </a:cubicBezTo>
                  <a:cubicBezTo>
                    <a:pt x="1760" y="80"/>
                    <a:pt x="1760" y="80"/>
                    <a:pt x="1760" y="80"/>
                  </a:cubicBezTo>
                  <a:cubicBezTo>
                    <a:pt x="2440" y="405"/>
                    <a:pt x="2440" y="405"/>
                    <a:pt x="2440" y="405"/>
                  </a:cubicBezTo>
                  <a:cubicBezTo>
                    <a:pt x="2762" y="327"/>
                    <a:pt x="2762" y="327"/>
                    <a:pt x="2762" y="327"/>
                  </a:cubicBezTo>
                  <a:cubicBezTo>
                    <a:pt x="2129" y="25"/>
                    <a:pt x="2129" y="25"/>
                    <a:pt x="2129" y="25"/>
                  </a:cubicBezTo>
                  <a:cubicBezTo>
                    <a:pt x="2094" y="8"/>
                    <a:pt x="2048" y="0"/>
                    <a:pt x="2002" y="0"/>
                  </a:cubicBezTo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E76C2725-929C-AE4E-9356-75BAA2DDF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521" y="3530137"/>
              <a:ext cx="4569259" cy="1685820"/>
            </a:xfrm>
            <a:custGeom>
              <a:avLst/>
              <a:gdLst>
                <a:gd name="T0" fmla="*/ 2505 w 3594"/>
                <a:gd name="T1" fmla="*/ 0 h 1326"/>
                <a:gd name="T2" fmla="*/ 0 w 3594"/>
                <a:gd name="T3" fmla="*/ 1199 h 1326"/>
                <a:gd name="T4" fmla="*/ 267 w 3594"/>
                <a:gd name="T5" fmla="*/ 1326 h 1326"/>
                <a:gd name="T6" fmla="*/ 3594 w 3594"/>
                <a:gd name="T7" fmla="*/ 521 h 1326"/>
                <a:gd name="T8" fmla="*/ 2505 w 3594"/>
                <a:gd name="T9" fmla="*/ 0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94" h="1326">
                  <a:moveTo>
                    <a:pt x="2505" y="0"/>
                  </a:moveTo>
                  <a:lnTo>
                    <a:pt x="0" y="1199"/>
                  </a:lnTo>
                  <a:lnTo>
                    <a:pt x="267" y="1326"/>
                  </a:lnTo>
                  <a:lnTo>
                    <a:pt x="3594" y="521"/>
                  </a:lnTo>
                  <a:lnTo>
                    <a:pt x="2505" y="0"/>
                  </a:lnTo>
                  <a:close/>
                </a:path>
              </a:pathLst>
            </a:custGeom>
            <a:solidFill>
              <a:schemeClr val="bg1">
                <a:alpha val="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F78663C-4E93-9844-AC9E-CA8265929DF6}"/>
              </a:ext>
            </a:extLst>
          </p:cNvPr>
          <p:cNvGrpSpPr/>
          <p:nvPr/>
        </p:nvGrpSpPr>
        <p:grpSpPr>
          <a:xfrm>
            <a:off x="7084670" y="5581459"/>
            <a:ext cx="10897783" cy="5300179"/>
            <a:chOff x="-257822" y="2402002"/>
            <a:chExt cx="5450311" cy="2650780"/>
          </a:xfrm>
        </p:grpSpPr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34DB576C-947A-F84B-8884-1FF599CC7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110" y="3237284"/>
              <a:ext cx="518714" cy="249186"/>
            </a:xfrm>
            <a:custGeom>
              <a:avLst/>
              <a:gdLst>
                <a:gd name="T0" fmla="*/ 105 w 255"/>
                <a:gd name="T1" fmla="*/ 12 h 122"/>
                <a:gd name="T2" fmla="*/ 22 w 255"/>
                <a:gd name="T3" fmla="*/ 11 h 122"/>
                <a:gd name="T4" fmla="*/ 24 w 255"/>
                <a:gd name="T5" fmla="*/ 51 h 122"/>
                <a:gd name="T6" fmla="*/ 149 w 255"/>
                <a:gd name="T7" fmla="*/ 110 h 122"/>
                <a:gd name="T8" fmla="*/ 232 w 255"/>
                <a:gd name="T9" fmla="*/ 111 h 122"/>
                <a:gd name="T10" fmla="*/ 230 w 255"/>
                <a:gd name="T11" fmla="*/ 72 h 122"/>
                <a:gd name="T12" fmla="*/ 105 w 255"/>
                <a:gd name="T13" fmla="*/ 1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5" h="122">
                  <a:moveTo>
                    <a:pt x="105" y="12"/>
                  </a:moveTo>
                  <a:cubicBezTo>
                    <a:pt x="82" y="1"/>
                    <a:pt x="45" y="0"/>
                    <a:pt x="22" y="11"/>
                  </a:cubicBezTo>
                  <a:cubicBezTo>
                    <a:pt x="0" y="22"/>
                    <a:pt x="1" y="39"/>
                    <a:pt x="24" y="51"/>
                  </a:cubicBezTo>
                  <a:cubicBezTo>
                    <a:pt x="149" y="110"/>
                    <a:pt x="149" y="110"/>
                    <a:pt x="149" y="110"/>
                  </a:cubicBezTo>
                  <a:cubicBezTo>
                    <a:pt x="173" y="122"/>
                    <a:pt x="210" y="122"/>
                    <a:pt x="232" y="111"/>
                  </a:cubicBezTo>
                  <a:cubicBezTo>
                    <a:pt x="255" y="101"/>
                    <a:pt x="254" y="83"/>
                    <a:pt x="230" y="72"/>
                  </a:cubicBezTo>
                  <a:cubicBezTo>
                    <a:pt x="105" y="12"/>
                    <a:pt x="105" y="12"/>
                    <a:pt x="105" y="12"/>
                  </a:cubicBezTo>
                </a:path>
              </a:pathLst>
            </a:custGeom>
            <a:solidFill>
              <a:srgbClr val="31313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5129E62-3F76-1D46-A6FA-2AFEA1804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7822" y="2935972"/>
              <a:ext cx="4569259" cy="1685820"/>
            </a:xfrm>
            <a:custGeom>
              <a:avLst/>
              <a:gdLst>
                <a:gd name="T0" fmla="*/ 2505 w 3594"/>
                <a:gd name="T1" fmla="*/ 0 h 1326"/>
                <a:gd name="T2" fmla="*/ 0 w 3594"/>
                <a:gd name="T3" fmla="*/ 1199 h 1326"/>
                <a:gd name="T4" fmla="*/ 267 w 3594"/>
                <a:gd name="T5" fmla="*/ 1326 h 1326"/>
                <a:gd name="T6" fmla="*/ 3594 w 3594"/>
                <a:gd name="T7" fmla="*/ 521 h 1326"/>
                <a:gd name="T8" fmla="*/ 2505 w 3594"/>
                <a:gd name="T9" fmla="*/ 0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94" h="1326">
                  <a:moveTo>
                    <a:pt x="2505" y="0"/>
                  </a:moveTo>
                  <a:lnTo>
                    <a:pt x="0" y="1199"/>
                  </a:lnTo>
                  <a:lnTo>
                    <a:pt x="267" y="1326"/>
                  </a:lnTo>
                  <a:lnTo>
                    <a:pt x="3594" y="521"/>
                  </a:lnTo>
                  <a:lnTo>
                    <a:pt x="25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F143BA4-0DFA-F942-86FC-39E92C3FC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110" y="3243640"/>
              <a:ext cx="518714" cy="236473"/>
            </a:xfrm>
            <a:custGeom>
              <a:avLst/>
              <a:gdLst>
                <a:gd name="T0" fmla="*/ 62 w 255"/>
                <a:gd name="T1" fmla="*/ 0 h 116"/>
                <a:gd name="T2" fmla="*/ 22 w 255"/>
                <a:gd name="T3" fmla="*/ 8 h 116"/>
                <a:gd name="T4" fmla="*/ 24 w 255"/>
                <a:gd name="T5" fmla="*/ 48 h 116"/>
                <a:gd name="T6" fmla="*/ 149 w 255"/>
                <a:gd name="T7" fmla="*/ 107 h 116"/>
                <a:gd name="T8" fmla="*/ 193 w 255"/>
                <a:gd name="T9" fmla="*/ 116 h 116"/>
                <a:gd name="T10" fmla="*/ 232 w 255"/>
                <a:gd name="T11" fmla="*/ 108 h 116"/>
                <a:gd name="T12" fmla="*/ 230 w 255"/>
                <a:gd name="T13" fmla="*/ 69 h 116"/>
                <a:gd name="T14" fmla="*/ 105 w 255"/>
                <a:gd name="T15" fmla="*/ 9 h 116"/>
                <a:gd name="T16" fmla="*/ 62 w 255"/>
                <a:gd name="T1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5" h="116">
                  <a:moveTo>
                    <a:pt x="62" y="0"/>
                  </a:moveTo>
                  <a:cubicBezTo>
                    <a:pt x="47" y="0"/>
                    <a:pt x="33" y="3"/>
                    <a:pt x="22" y="8"/>
                  </a:cubicBezTo>
                  <a:cubicBezTo>
                    <a:pt x="0" y="19"/>
                    <a:pt x="1" y="36"/>
                    <a:pt x="24" y="48"/>
                  </a:cubicBezTo>
                  <a:cubicBezTo>
                    <a:pt x="149" y="107"/>
                    <a:pt x="149" y="107"/>
                    <a:pt x="149" y="107"/>
                  </a:cubicBezTo>
                  <a:cubicBezTo>
                    <a:pt x="162" y="113"/>
                    <a:pt x="177" y="116"/>
                    <a:pt x="193" y="116"/>
                  </a:cubicBezTo>
                  <a:cubicBezTo>
                    <a:pt x="207" y="116"/>
                    <a:pt x="222" y="114"/>
                    <a:pt x="232" y="108"/>
                  </a:cubicBezTo>
                  <a:cubicBezTo>
                    <a:pt x="255" y="98"/>
                    <a:pt x="254" y="80"/>
                    <a:pt x="230" y="69"/>
                  </a:cubicBezTo>
                  <a:cubicBezTo>
                    <a:pt x="105" y="9"/>
                    <a:pt x="105" y="9"/>
                    <a:pt x="105" y="9"/>
                  </a:cubicBezTo>
                  <a:cubicBezTo>
                    <a:pt x="93" y="3"/>
                    <a:pt x="77" y="0"/>
                    <a:pt x="62" y="0"/>
                  </a:cubicBezTo>
                </a:path>
              </a:pathLst>
            </a:custGeom>
            <a:solidFill>
              <a:srgbClr val="46464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4A564B9-F79C-D641-95DF-04C7A8873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7822" y="2447770"/>
              <a:ext cx="5450310" cy="2605012"/>
            </a:xfrm>
            <a:custGeom>
              <a:avLst/>
              <a:gdLst>
                <a:gd name="T0" fmla="*/ 0 w 4287"/>
                <a:gd name="T1" fmla="*/ 1197 h 2049"/>
                <a:gd name="T2" fmla="*/ 1781 w 4287"/>
                <a:gd name="T3" fmla="*/ 2049 h 2049"/>
                <a:gd name="T4" fmla="*/ 4287 w 4287"/>
                <a:gd name="T5" fmla="*/ 851 h 2049"/>
                <a:gd name="T6" fmla="*/ 2505 w 4287"/>
                <a:gd name="T7" fmla="*/ 0 h 2049"/>
                <a:gd name="T8" fmla="*/ 0 w 4287"/>
                <a:gd name="T9" fmla="*/ 1197 h 2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7" h="2049">
                  <a:moveTo>
                    <a:pt x="0" y="1197"/>
                  </a:moveTo>
                  <a:lnTo>
                    <a:pt x="1781" y="2049"/>
                  </a:lnTo>
                  <a:lnTo>
                    <a:pt x="4287" y="851"/>
                  </a:lnTo>
                  <a:lnTo>
                    <a:pt x="2505" y="0"/>
                  </a:lnTo>
                  <a:lnTo>
                    <a:pt x="0" y="1197"/>
                  </a:lnTo>
                  <a:close/>
                </a:path>
              </a:pathLst>
            </a:custGeom>
            <a:solidFill>
              <a:srgbClr val="40AB8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E3F84F-CB55-FB4C-84D5-E426C842D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57822" y="3926360"/>
              <a:ext cx="64840" cy="43226"/>
            </a:xfrm>
            <a:prstGeom prst="rect">
              <a:avLst/>
            </a:prstGeom>
            <a:solidFill>
              <a:srgbClr val="41A3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CA9F2B16-CD97-4C4E-B87A-3932F81FE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467" y="3483927"/>
              <a:ext cx="3186022" cy="1568855"/>
            </a:xfrm>
            <a:custGeom>
              <a:avLst/>
              <a:gdLst>
                <a:gd name="T0" fmla="*/ 0 w 2506"/>
                <a:gd name="T1" fmla="*/ 1199 h 1234"/>
                <a:gd name="T2" fmla="*/ 0 w 2506"/>
                <a:gd name="T3" fmla="*/ 1234 h 1234"/>
                <a:gd name="T4" fmla="*/ 2506 w 2506"/>
                <a:gd name="T5" fmla="*/ 36 h 1234"/>
                <a:gd name="T6" fmla="*/ 2506 w 2506"/>
                <a:gd name="T7" fmla="*/ 0 h 1234"/>
                <a:gd name="T8" fmla="*/ 0 w 2506"/>
                <a:gd name="T9" fmla="*/ 1199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6" h="1234">
                  <a:moveTo>
                    <a:pt x="0" y="1199"/>
                  </a:moveTo>
                  <a:lnTo>
                    <a:pt x="0" y="1234"/>
                  </a:lnTo>
                  <a:lnTo>
                    <a:pt x="2506" y="36"/>
                  </a:lnTo>
                  <a:lnTo>
                    <a:pt x="2506" y="0"/>
                  </a:lnTo>
                  <a:lnTo>
                    <a:pt x="0" y="1199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4DF7273-AF14-7B42-811E-B6F356030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7822" y="2402002"/>
              <a:ext cx="5450310" cy="2606283"/>
            </a:xfrm>
            <a:custGeom>
              <a:avLst/>
              <a:gdLst>
                <a:gd name="T0" fmla="*/ 0 w 4287"/>
                <a:gd name="T1" fmla="*/ 1197 h 2050"/>
                <a:gd name="T2" fmla="*/ 1781 w 4287"/>
                <a:gd name="T3" fmla="*/ 2050 h 2050"/>
                <a:gd name="T4" fmla="*/ 4287 w 4287"/>
                <a:gd name="T5" fmla="*/ 851 h 2050"/>
                <a:gd name="T6" fmla="*/ 2505 w 4287"/>
                <a:gd name="T7" fmla="*/ 0 h 2050"/>
                <a:gd name="T8" fmla="*/ 0 w 4287"/>
                <a:gd name="T9" fmla="*/ 1197 h 2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7" h="2050">
                  <a:moveTo>
                    <a:pt x="0" y="1197"/>
                  </a:moveTo>
                  <a:lnTo>
                    <a:pt x="1781" y="2050"/>
                  </a:lnTo>
                  <a:lnTo>
                    <a:pt x="4287" y="851"/>
                  </a:lnTo>
                  <a:lnTo>
                    <a:pt x="2505" y="0"/>
                  </a:lnTo>
                  <a:lnTo>
                    <a:pt x="0" y="119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57725464-2CEE-464F-B34F-EEFF42EBC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7822" y="3594535"/>
              <a:ext cx="2958449" cy="1413750"/>
            </a:xfrm>
            <a:custGeom>
              <a:avLst/>
              <a:gdLst>
                <a:gd name="T0" fmla="*/ 544 w 2327"/>
                <a:gd name="T1" fmla="*/ 0 h 1112"/>
                <a:gd name="T2" fmla="*/ 0 w 2327"/>
                <a:gd name="T3" fmla="*/ 259 h 1112"/>
                <a:gd name="T4" fmla="*/ 1781 w 2327"/>
                <a:gd name="T5" fmla="*/ 1112 h 1112"/>
                <a:gd name="T6" fmla="*/ 2327 w 2327"/>
                <a:gd name="T7" fmla="*/ 851 h 1112"/>
                <a:gd name="T8" fmla="*/ 544 w 2327"/>
                <a:gd name="T9" fmla="*/ 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7" h="1112">
                  <a:moveTo>
                    <a:pt x="544" y="0"/>
                  </a:moveTo>
                  <a:lnTo>
                    <a:pt x="0" y="259"/>
                  </a:lnTo>
                  <a:lnTo>
                    <a:pt x="1781" y="1112"/>
                  </a:lnTo>
                  <a:lnTo>
                    <a:pt x="2327" y="85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26" name="Freeform 36">
              <a:extLst>
                <a:ext uri="{FF2B5EF4-FFF2-40B4-BE49-F238E27FC236}">
                  <a16:creationId xmlns:a16="http://schemas.microsoft.com/office/drawing/2014/main" id="{2766B2A5-0F9E-B145-8AB6-ECDD5F0A4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97" y="3262711"/>
              <a:ext cx="2958449" cy="1413750"/>
            </a:xfrm>
            <a:custGeom>
              <a:avLst/>
              <a:gdLst>
                <a:gd name="T0" fmla="*/ 545 w 2327"/>
                <a:gd name="T1" fmla="*/ 0 h 1112"/>
                <a:gd name="T2" fmla="*/ 0 w 2327"/>
                <a:gd name="T3" fmla="*/ 261 h 1112"/>
                <a:gd name="T4" fmla="*/ 1783 w 2327"/>
                <a:gd name="T5" fmla="*/ 1112 h 1112"/>
                <a:gd name="T6" fmla="*/ 2327 w 2327"/>
                <a:gd name="T7" fmla="*/ 852 h 1112"/>
                <a:gd name="T8" fmla="*/ 545 w 2327"/>
                <a:gd name="T9" fmla="*/ 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7" h="1112">
                  <a:moveTo>
                    <a:pt x="545" y="0"/>
                  </a:moveTo>
                  <a:lnTo>
                    <a:pt x="0" y="261"/>
                  </a:lnTo>
                  <a:lnTo>
                    <a:pt x="1783" y="1112"/>
                  </a:lnTo>
                  <a:lnTo>
                    <a:pt x="2327" y="85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3DC9B05-3732-AB41-A2E3-1457FBDE1911}"/>
              </a:ext>
            </a:extLst>
          </p:cNvPr>
          <p:cNvGrpSpPr/>
          <p:nvPr/>
        </p:nvGrpSpPr>
        <p:grpSpPr>
          <a:xfrm>
            <a:off x="9999135" y="8539413"/>
            <a:ext cx="2648818" cy="1978991"/>
            <a:chOff x="3246521" y="3898830"/>
            <a:chExt cx="1324754" cy="989753"/>
          </a:xfrm>
        </p:grpSpPr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22278284-2A28-7848-9982-1484FD3F4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521" y="4254175"/>
              <a:ext cx="1324754" cy="634408"/>
            </a:xfrm>
            <a:custGeom>
              <a:avLst/>
              <a:gdLst>
                <a:gd name="T0" fmla="*/ 1042 w 1042"/>
                <a:gd name="T1" fmla="*/ 239 h 499"/>
                <a:gd name="T2" fmla="*/ 544 w 1042"/>
                <a:gd name="T3" fmla="*/ 0 h 499"/>
                <a:gd name="T4" fmla="*/ 0 w 1042"/>
                <a:gd name="T5" fmla="*/ 260 h 499"/>
                <a:gd name="T6" fmla="*/ 498 w 1042"/>
                <a:gd name="T7" fmla="*/ 499 h 499"/>
                <a:gd name="T8" fmla="*/ 1042 w 1042"/>
                <a:gd name="T9" fmla="*/ 23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2" h="499">
                  <a:moveTo>
                    <a:pt x="1042" y="239"/>
                  </a:moveTo>
                  <a:lnTo>
                    <a:pt x="544" y="0"/>
                  </a:lnTo>
                  <a:lnTo>
                    <a:pt x="0" y="260"/>
                  </a:lnTo>
                  <a:lnTo>
                    <a:pt x="498" y="499"/>
                  </a:lnTo>
                  <a:lnTo>
                    <a:pt x="1042" y="23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29" name="Freeform 55">
              <a:extLst>
                <a:ext uri="{FF2B5EF4-FFF2-40B4-BE49-F238E27FC236}">
                  <a16:creationId xmlns:a16="http://schemas.microsoft.com/office/drawing/2014/main" id="{23FAB047-4481-1B41-AF8A-4C5F091B4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521" y="3898830"/>
              <a:ext cx="1324754" cy="634408"/>
            </a:xfrm>
            <a:custGeom>
              <a:avLst/>
              <a:gdLst>
                <a:gd name="T0" fmla="*/ 1042 w 1042"/>
                <a:gd name="T1" fmla="*/ 239 h 499"/>
                <a:gd name="T2" fmla="*/ 544 w 1042"/>
                <a:gd name="T3" fmla="*/ 0 h 499"/>
                <a:gd name="T4" fmla="*/ 0 w 1042"/>
                <a:gd name="T5" fmla="*/ 260 h 499"/>
                <a:gd name="T6" fmla="*/ 498 w 1042"/>
                <a:gd name="T7" fmla="*/ 499 h 499"/>
                <a:gd name="T8" fmla="*/ 1042 w 1042"/>
                <a:gd name="T9" fmla="*/ 23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2" h="499">
                  <a:moveTo>
                    <a:pt x="1042" y="239"/>
                  </a:moveTo>
                  <a:lnTo>
                    <a:pt x="544" y="0"/>
                  </a:lnTo>
                  <a:lnTo>
                    <a:pt x="0" y="260"/>
                  </a:lnTo>
                  <a:lnTo>
                    <a:pt x="498" y="499"/>
                  </a:lnTo>
                  <a:lnTo>
                    <a:pt x="1042" y="23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8BE25D-BB3F-154B-8946-0A2E16879E69}"/>
              </a:ext>
            </a:extLst>
          </p:cNvPr>
          <p:cNvGrpSpPr/>
          <p:nvPr/>
        </p:nvGrpSpPr>
        <p:grpSpPr>
          <a:xfrm>
            <a:off x="13378794" y="6328822"/>
            <a:ext cx="683812" cy="394017"/>
            <a:chOff x="6394403" y="3369946"/>
            <a:chExt cx="341995" cy="197060"/>
          </a:xfrm>
        </p:grpSpPr>
        <p:sp>
          <p:nvSpPr>
            <p:cNvPr id="36" name="Freeform 77">
              <a:extLst>
                <a:ext uri="{FF2B5EF4-FFF2-40B4-BE49-F238E27FC236}">
                  <a16:creationId xmlns:a16="http://schemas.microsoft.com/office/drawing/2014/main" id="{3CED3A8A-3136-2A40-9C1D-D47861D96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4403" y="3369946"/>
              <a:ext cx="81367" cy="55940"/>
            </a:xfrm>
            <a:custGeom>
              <a:avLst/>
              <a:gdLst>
                <a:gd name="T0" fmla="*/ 35 w 40"/>
                <a:gd name="T1" fmla="*/ 21 h 28"/>
                <a:gd name="T2" fmla="*/ 11 w 40"/>
                <a:gd name="T3" fmla="*/ 24 h 28"/>
                <a:gd name="T4" fmla="*/ 6 w 40"/>
                <a:gd name="T5" fmla="*/ 6 h 28"/>
                <a:gd name="T6" fmla="*/ 30 w 40"/>
                <a:gd name="T7" fmla="*/ 4 h 28"/>
                <a:gd name="T8" fmla="*/ 35 w 40"/>
                <a:gd name="T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5" y="21"/>
                  </a:moveTo>
                  <a:cubicBezTo>
                    <a:pt x="30" y="27"/>
                    <a:pt x="19" y="28"/>
                    <a:pt x="11" y="24"/>
                  </a:cubicBezTo>
                  <a:cubicBezTo>
                    <a:pt x="3" y="20"/>
                    <a:pt x="0" y="12"/>
                    <a:pt x="6" y="6"/>
                  </a:cubicBezTo>
                  <a:cubicBezTo>
                    <a:pt x="11" y="1"/>
                    <a:pt x="22" y="0"/>
                    <a:pt x="30" y="4"/>
                  </a:cubicBezTo>
                  <a:cubicBezTo>
                    <a:pt x="38" y="8"/>
                    <a:pt x="40" y="16"/>
                    <a:pt x="35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37" name="Freeform 78">
              <a:extLst>
                <a:ext uri="{FF2B5EF4-FFF2-40B4-BE49-F238E27FC236}">
                  <a16:creationId xmlns:a16="http://schemas.microsoft.com/office/drawing/2014/main" id="{49CAF6A2-654F-CF41-B4DD-D555AB14F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2810" y="3434785"/>
              <a:ext cx="81367" cy="58482"/>
            </a:xfrm>
            <a:custGeom>
              <a:avLst/>
              <a:gdLst>
                <a:gd name="T0" fmla="*/ 35 w 40"/>
                <a:gd name="T1" fmla="*/ 22 h 29"/>
                <a:gd name="T2" fmla="*/ 11 w 40"/>
                <a:gd name="T3" fmla="*/ 25 h 29"/>
                <a:gd name="T4" fmla="*/ 5 w 40"/>
                <a:gd name="T5" fmla="*/ 7 h 29"/>
                <a:gd name="T6" fmla="*/ 30 w 40"/>
                <a:gd name="T7" fmla="*/ 4 h 29"/>
                <a:gd name="T8" fmla="*/ 35 w 40"/>
                <a:gd name="T9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9">
                  <a:moveTo>
                    <a:pt x="35" y="22"/>
                  </a:moveTo>
                  <a:cubicBezTo>
                    <a:pt x="29" y="27"/>
                    <a:pt x="19" y="29"/>
                    <a:pt x="11" y="25"/>
                  </a:cubicBezTo>
                  <a:cubicBezTo>
                    <a:pt x="2" y="20"/>
                    <a:pt x="0" y="13"/>
                    <a:pt x="5" y="7"/>
                  </a:cubicBezTo>
                  <a:cubicBezTo>
                    <a:pt x="11" y="1"/>
                    <a:pt x="22" y="0"/>
                    <a:pt x="30" y="4"/>
                  </a:cubicBezTo>
                  <a:cubicBezTo>
                    <a:pt x="38" y="8"/>
                    <a:pt x="40" y="16"/>
                    <a:pt x="35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38" name="Freeform 79">
              <a:extLst>
                <a:ext uri="{FF2B5EF4-FFF2-40B4-BE49-F238E27FC236}">
                  <a16:creationId xmlns:a16="http://schemas.microsoft.com/office/drawing/2014/main" id="{F4EA1C49-8E50-0940-B982-07A0A4627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5031" y="3509795"/>
              <a:ext cx="81367" cy="57211"/>
            </a:xfrm>
            <a:custGeom>
              <a:avLst/>
              <a:gdLst>
                <a:gd name="T0" fmla="*/ 35 w 40"/>
                <a:gd name="T1" fmla="*/ 22 h 28"/>
                <a:gd name="T2" fmla="*/ 11 w 40"/>
                <a:gd name="T3" fmla="*/ 24 h 28"/>
                <a:gd name="T4" fmla="*/ 6 w 40"/>
                <a:gd name="T5" fmla="*/ 7 h 28"/>
                <a:gd name="T6" fmla="*/ 30 w 40"/>
                <a:gd name="T7" fmla="*/ 4 h 28"/>
                <a:gd name="T8" fmla="*/ 35 w 40"/>
                <a:gd name="T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5" y="22"/>
                  </a:moveTo>
                  <a:cubicBezTo>
                    <a:pt x="30" y="27"/>
                    <a:pt x="19" y="28"/>
                    <a:pt x="11" y="24"/>
                  </a:cubicBezTo>
                  <a:cubicBezTo>
                    <a:pt x="3" y="20"/>
                    <a:pt x="0" y="12"/>
                    <a:pt x="6" y="7"/>
                  </a:cubicBezTo>
                  <a:cubicBezTo>
                    <a:pt x="11" y="1"/>
                    <a:pt x="22" y="0"/>
                    <a:pt x="30" y="4"/>
                  </a:cubicBezTo>
                  <a:cubicBezTo>
                    <a:pt x="38" y="8"/>
                    <a:pt x="40" y="16"/>
                    <a:pt x="35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73286C0-4452-D34C-BBA5-E8E5E354180F}"/>
              </a:ext>
            </a:extLst>
          </p:cNvPr>
          <p:cNvGrpSpPr/>
          <p:nvPr/>
        </p:nvGrpSpPr>
        <p:grpSpPr>
          <a:xfrm>
            <a:off x="8467547" y="6290692"/>
            <a:ext cx="2653903" cy="2510554"/>
            <a:chOff x="3938140" y="3350876"/>
            <a:chExt cx="1327297" cy="1255604"/>
          </a:xfrm>
        </p:grpSpPr>
        <p:sp>
          <p:nvSpPr>
            <p:cNvPr id="40" name="Freeform 82">
              <a:extLst>
                <a:ext uri="{FF2B5EF4-FFF2-40B4-BE49-F238E27FC236}">
                  <a16:creationId xmlns:a16="http://schemas.microsoft.com/office/drawing/2014/main" id="{E9EF5DE2-54F7-594B-919C-9C62ADFDB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140" y="3972072"/>
              <a:ext cx="1327297" cy="634408"/>
            </a:xfrm>
            <a:custGeom>
              <a:avLst/>
              <a:gdLst>
                <a:gd name="T0" fmla="*/ 1044 w 1044"/>
                <a:gd name="T1" fmla="*/ 237 h 499"/>
                <a:gd name="T2" fmla="*/ 545 w 1044"/>
                <a:gd name="T3" fmla="*/ 0 h 499"/>
                <a:gd name="T4" fmla="*/ 0 w 1044"/>
                <a:gd name="T5" fmla="*/ 260 h 499"/>
                <a:gd name="T6" fmla="*/ 498 w 1044"/>
                <a:gd name="T7" fmla="*/ 499 h 499"/>
                <a:gd name="T8" fmla="*/ 1044 w 1044"/>
                <a:gd name="T9" fmla="*/ 237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4" h="499">
                  <a:moveTo>
                    <a:pt x="1044" y="237"/>
                  </a:moveTo>
                  <a:lnTo>
                    <a:pt x="545" y="0"/>
                  </a:lnTo>
                  <a:lnTo>
                    <a:pt x="0" y="260"/>
                  </a:lnTo>
                  <a:lnTo>
                    <a:pt x="498" y="499"/>
                  </a:lnTo>
                  <a:lnTo>
                    <a:pt x="1044" y="237"/>
                  </a:lnTo>
                  <a:close/>
                </a:path>
              </a:pathLst>
            </a:custGeom>
            <a:solidFill>
              <a:schemeClr val="accent5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41" name="Freeform 82">
              <a:extLst>
                <a:ext uri="{FF2B5EF4-FFF2-40B4-BE49-F238E27FC236}">
                  <a16:creationId xmlns:a16="http://schemas.microsoft.com/office/drawing/2014/main" id="{368DC6B5-65A8-784A-8110-85BAE8494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8140" y="3350876"/>
              <a:ext cx="1327297" cy="634408"/>
            </a:xfrm>
            <a:custGeom>
              <a:avLst/>
              <a:gdLst>
                <a:gd name="T0" fmla="*/ 1044 w 1044"/>
                <a:gd name="T1" fmla="*/ 237 h 499"/>
                <a:gd name="T2" fmla="*/ 545 w 1044"/>
                <a:gd name="T3" fmla="*/ 0 h 499"/>
                <a:gd name="T4" fmla="*/ 0 w 1044"/>
                <a:gd name="T5" fmla="*/ 260 h 499"/>
                <a:gd name="T6" fmla="*/ 498 w 1044"/>
                <a:gd name="T7" fmla="*/ 499 h 499"/>
                <a:gd name="T8" fmla="*/ 1044 w 1044"/>
                <a:gd name="T9" fmla="*/ 237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4" h="499">
                  <a:moveTo>
                    <a:pt x="1044" y="237"/>
                  </a:moveTo>
                  <a:lnTo>
                    <a:pt x="545" y="0"/>
                  </a:lnTo>
                  <a:lnTo>
                    <a:pt x="0" y="260"/>
                  </a:lnTo>
                  <a:lnTo>
                    <a:pt x="498" y="499"/>
                  </a:lnTo>
                  <a:lnTo>
                    <a:pt x="1044" y="2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674D957-F8E9-B141-BE82-80B9095E89D4}"/>
              </a:ext>
            </a:extLst>
          </p:cNvPr>
          <p:cNvGrpSpPr/>
          <p:nvPr/>
        </p:nvGrpSpPr>
        <p:grpSpPr>
          <a:xfrm>
            <a:off x="13048326" y="5078133"/>
            <a:ext cx="4934125" cy="2356484"/>
            <a:chOff x="6229126" y="2744438"/>
            <a:chExt cx="2467705" cy="1178549"/>
          </a:xfrm>
        </p:grpSpPr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4B370CAD-D82F-FC49-B671-D28C1F3ED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9126" y="2744438"/>
              <a:ext cx="2467705" cy="1178549"/>
            </a:xfrm>
            <a:custGeom>
              <a:avLst/>
              <a:gdLst>
                <a:gd name="T0" fmla="*/ 0 w 1941"/>
                <a:gd name="T1" fmla="*/ 75 h 927"/>
                <a:gd name="T2" fmla="*/ 1781 w 1941"/>
                <a:gd name="T3" fmla="*/ 927 h 927"/>
                <a:gd name="T4" fmla="*/ 1941 w 1941"/>
                <a:gd name="T5" fmla="*/ 851 h 927"/>
                <a:gd name="T6" fmla="*/ 159 w 1941"/>
                <a:gd name="T7" fmla="*/ 0 h 927"/>
                <a:gd name="T8" fmla="*/ 0 w 1941"/>
                <a:gd name="T9" fmla="*/ 75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1" h="927">
                  <a:moveTo>
                    <a:pt x="0" y="75"/>
                  </a:moveTo>
                  <a:lnTo>
                    <a:pt x="1781" y="927"/>
                  </a:lnTo>
                  <a:lnTo>
                    <a:pt x="1941" y="851"/>
                  </a:lnTo>
                  <a:lnTo>
                    <a:pt x="159" y="0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4647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6008EFF-9861-AC4A-8A0C-196D9C508134}"/>
                </a:ext>
              </a:extLst>
            </p:cNvPr>
            <p:cNvGrpSpPr/>
            <p:nvPr/>
          </p:nvGrpSpPr>
          <p:grpSpPr>
            <a:xfrm>
              <a:off x="7968282" y="3563780"/>
              <a:ext cx="600142" cy="303267"/>
              <a:chOff x="7968282" y="3563780"/>
              <a:chExt cx="600142" cy="303267"/>
            </a:xfrm>
          </p:grpSpPr>
          <p:sp>
            <p:nvSpPr>
              <p:cNvPr id="54" name="Freeform 51">
                <a:extLst>
                  <a:ext uri="{FF2B5EF4-FFF2-40B4-BE49-F238E27FC236}">
                    <a16:creationId xmlns:a16="http://schemas.microsoft.com/office/drawing/2014/main" id="{E2976BA1-D0BE-C649-B55D-55540A77E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4816" y="3691600"/>
                <a:ext cx="363608" cy="175447"/>
              </a:xfrm>
              <a:custGeom>
                <a:avLst/>
                <a:gdLst>
                  <a:gd name="T0" fmla="*/ 59 w 286"/>
                  <a:gd name="T1" fmla="*/ 0 h 138"/>
                  <a:gd name="T2" fmla="*/ 0 w 286"/>
                  <a:gd name="T3" fmla="*/ 29 h 138"/>
                  <a:gd name="T4" fmla="*/ 226 w 286"/>
                  <a:gd name="T5" fmla="*/ 138 h 138"/>
                  <a:gd name="T6" fmla="*/ 286 w 286"/>
                  <a:gd name="T7" fmla="*/ 109 h 138"/>
                  <a:gd name="T8" fmla="*/ 59 w 286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6" h="138">
                    <a:moveTo>
                      <a:pt x="59" y="0"/>
                    </a:moveTo>
                    <a:lnTo>
                      <a:pt x="0" y="29"/>
                    </a:lnTo>
                    <a:lnTo>
                      <a:pt x="226" y="138"/>
                    </a:lnTo>
                    <a:lnTo>
                      <a:pt x="286" y="109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7198" dirty="0">
                  <a:latin typeface="Nunito Sans ExtraLight" pitchFamily="2" charset="77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31F69BC-D5A2-AE48-9741-343643EF07C0}"/>
                  </a:ext>
                </a:extLst>
              </p:cNvPr>
              <p:cNvSpPr txBox="1"/>
              <p:nvPr/>
            </p:nvSpPr>
            <p:spPr>
              <a:xfrm rot="1811218">
                <a:off x="7968282" y="3563780"/>
                <a:ext cx="282363" cy="1539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1400" dirty="0">
                    <a:solidFill>
                      <a:schemeClr val="bg1"/>
                    </a:solidFill>
                    <a:latin typeface="Nunito Sans ExtraLight" pitchFamily="2" charset="77"/>
                  </a:rPr>
                  <a:t>80%</a:t>
                </a:r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A328D03-20D8-2B41-85EC-52D0188D86B4}"/>
              </a:ext>
            </a:extLst>
          </p:cNvPr>
          <p:cNvGrpSpPr/>
          <p:nvPr/>
        </p:nvGrpSpPr>
        <p:grpSpPr>
          <a:xfrm>
            <a:off x="10979094" y="5284039"/>
            <a:ext cx="2699661" cy="2371736"/>
            <a:chOff x="5194241" y="2847418"/>
            <a:chExt cx="1350182" cy="1186177"/>
          </a:xfrm>
        </p:grpSpPr>
        <p:sp>
          <p:nvSpPr>
            <p:cNvPr id="57" name="Freeform 61">
              <a:extLst>
                <a:ext uri="{FF2B5EF4-FFF2-40B4-BE49-F238E27FC236}">
                  <a16:creationId xmlns:a16="http://schemas.microsoft.com/office/drawing/2014/main" id="{2C6A941E-3ABE-3E47-B71B-195233FDE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4241" y="3385203"/>
              <a:ext cx="1350182" cy="648392"/>
            </a:xfrm>
            <a:custGeom>
              <a:avLst/>
              <a:gdLst>
                <a:gd name="T0" fmla="*/ 345 w 663"/>
                <a:gd name="T1" fmla="*/ 9 h 318"/>
                <a:gd name="T2" fmla="*/ 282 w 663"/>
                <a:gd name="T3" fmla="*/ 9 h 318"/>
                <a:gd name="T4" fmla="*/ 17 w 663"/>
                <a:gd name="T5" fmla="*/ 135 h 318"/>
                <a:gd name="T6" fmla="*/ 17 w 663"/>
                <a:gd name="T7" fmla="*/ 165 h 318"/>
                <a:gd name="T8" fmla="*/ 318 w 663"/>
                <a:gd name="T9" fmla="*/ 309 h 318"/>
                <a:gd name="T10" fmla="*/ 381 w 663"/>
                <a:gd name="T11" fmla="*/ 309 h 318"/>
                <a:gd name="T12" fmla="*/ 646 w 663"/>
                <a:gd name="T13" fmla="*/ 183 h 318"/>
                <a:gd name="T14" fmla="*/ 646 w 663"/>
                <a:gd name="T15" fmla="*/ 153 h 318"/>
                <a:gd name="T16" fmla="*/ 345 w 663"/>
                <a:gd name="T17" fmla="*/ 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3" h="318">
                  <a:moveTo>
                    <a:pt x="345" y="9"/>
                  </a:moveTo>
                  <a:cubicBezTo>
                    <a:pt x="328" y="0"/>
                    <a:pt x="299" y="0"/>
                    <a:pt x="282" y="9"/>
                  </a:cubicBezTo>
                  <a:cubicBezTo>
                    <a:pt x="17" y="135"/>
                    <a:pt x="17" y="135"/>
                    <a:pt x="17" y="135"/>
                  </a:cubicBezTo>
                  <a:cubicBezTo>
                    <a:pt x="0" y="144"/>
                    <a:pt x="0" y="157"/>
                    <a:pt x="17" y="165"/>
                  </a:cubicBezTo>
                  <a:cubicBezTo>
                    <a:pt x="318" y="309"/>
                    <a:pt x="318" y="309"/>
                    <a:pt x="318" y="309"/>
                  </a:cubicBezTo>
                  <a:cubicBezTo>
                    <a:pt x="335" y="318"/>
                    <a:pt x="364" y="318"/>
                    <a:pt x="381" y="309"/>
                  </a:cubicBezTo>
                  <a:cubicBezTo>
                    <a:pt x="646" y="183"/>
                    <a:pt x="646" y="183"/>
                    <a:pt x="646" y="183"/>
                  </a:cubicBezTo>
                  <a:cubicBezTo>
                    <a:pt x="663" y="174"/>
                    <a:pt x="663" y="161"/>
                    <a:pt x="646" y="153"/>
                  </a:cubicBezTo>
                  <a:lnTo>
                    <a:pt x="345" y="9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58" name="Freeform 61">
              <a:extLst>
                <a:ext uri="{FF2B5EF4-FFF2-40B4-BE49-F238E27FC236}">
                  <a16:creationId xmlns:a16="http://schemas.microsoft.com/office/drawing/2014/main" id="{CBC939F9-4F1B-E648-AB98-402BA1EF9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4241" y="2847418"/>
              <a:ext cx="1350182" cy="648392"/>
            </a:xfrm>
            <a:custGeom>
              <a:avLst/>
              <a:gdLst>
                <a:gd name="T0" fmla="*/ 345 w 663"/>
                <a:gd name="T1" fmla="*/ 9 h 318"/>
                <a:gd name="T2" fmla="*/ 282 w 663"/>
                <a:gd name="T3" fmla="*/ 9 h 318"/>
                <a:gd name="T4" fmla="*/ 17 w 663"/>
                <a:gd name="T5" fmla="*/ 135 h 318"/>
                <a:gd name="T6" fmla="*/ 17 w 663"/>
                <a:gd name="T7" fmla="*/ 165 h 318"/>
                <a:gd name="T8" fmla="*/ 318 w 663"/>
                <a:gd name="T9" fmla="*/ 309 h 318"/>
                <a:gd name="T10" fmla="*/ 381 w 663"/>
                <a:gd name="T11" fmla="*/ 309 h 318"/>
                <a:gd name="T12" fmla="*/ 646 w 663"/>
                <a:gd name="T13" fmla="*/ 183 h 318"/>
                <a:gd name="T14" fmla="*/ 646 w 663"/>
                <a:gd name="T15" fmla="*/ 153 h 318"/>
                <a:gd name="T16" fmla="*/ 345 w 663"/>
                <a:gd name="T17" fmla="*/ 9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3" h="318">
                  <a:moveTo>
                    <a:pt x="345" y="9"/>
                  </a:moveTo>
                  <a:cubicBezTo>
                    <a:pt x="328" y="0"/>
                    <a:pt x="299" y="0"/>
                    <a:pt x="282" y="9"/>
                  </a:cubicBezTo>
                  <a:cubicBezTo>
                    <a:pt x="17" y="135"/>
                    <a:pt x="17" y="135"/>
                    <a:pt x="17" y="135"/>
                  </a:cubicBezTo>
                  <a:cubicBezTo>
                    <a:pt x="0" y="144"/>
                    <a:pt x="0" y="157"/>
                    <a:pt x="17" y="165"/>
                  </a:cubicBezTo>
                  <a:cubicBezTo>
                    <a:pt x="318" y="309"/>
                    <a:pt x="318" y="309"/>
                    <a:pt x="318" y="309"/>
                  </a:cubicBezTo>
                  <a:cubicBezTo>
                    <a:pt x="335" y="318"/>
                    <a:pt x="364" y="318"/>
                    <a:pt x="381" y="309"/>
                  </a:cubicBezTo>
                  <a:cubicBezTo>
                    <a:pt x="646" y="183"/>
                    <a:pt x="646" y="183"/>
                    <a:pt x="646" y="183"/>
                  </a:cubicBezTo>
                  <a:cubicBezTo>
                    <a:pt x="663" y="174"/>
                    <a:pt x="663" y="161"/>
                    <a:pt x="646" y="153"/>
                  </a:cubicBezTo>
                  <a:lnTo>
                    <a:pt x="345" y="9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89741E9-7296-2F4A-8376-E7F3C590681E}"/>
              </a:ext>
            </a:extLst>
          </p:cNvPr>
          <p:cNvGrpSpPr/>
          <p:nvPr/>
        </p:nvGrpSpPr>
        <p:grpSpPr>
          <a:xfrm>
            <a:off x="13954567" y="6619888"/>
            <a:ext cx="2699661" cy="1985343"/>
            <a:chOff x="6560951" y="3491996"/>
            <a:chExt cx="1350182" cy="992930"/>
          </a:xfrm>
        </p:grpSpPr>
        <p:sp>
          <p:nvSpPr>
            <p:cNvPr id="66" name="Freeform 69">
              <a:extLst>
                <a:ext uri="{FF2B5EF4-FFF2-40B4-BE49-F238E27FC236}">
                  <a16:creationId xmlns:a16="http://schemas.microsoft.com/office/drawing/2014/main" id="{90D97D9F-6CC2-C84D-B100-E2B583A4A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0951" y="3839076"/>
              <a:ext cx="1350182" cy="645850"/>
            </a:xfrm>
            <a:custGeom>
              <a:avLst/>
              <a:gdLst>
                <a:gd name="T0" fmla="*/ 345 w 663"/>
                <a:gd name="T1" fmla="*/ 8 h 317"/>
                <a:gd name="T2" fmla="*/ 282 w 663"/>
                <a:gd name="T3" fmla="*/ 8 h 317"/>
                <a:gd name="T4" fmla="*/ 17 w 663"/>
                <a:gd name="T5" fmla="*/ 135 h 317"/>
                <a:gd name="T6" fmla="*/ 17 w 663"/>
                <a:gd name="T7" fmla="*/ 165 h 317"/>
                <a:gd name="T8" fmla="*/ 318 w 663"/>
                <a:gd name="T9" fmla="*/ 309 h 317"/>
                <a:gd name="T10" fmla="*/ 381 w 663"/>
                <a:gd name="T11" fmla="*/ 309 h 317"/>
                <a:gd name="T12" fmla="*/ 646 w 663"/>
                <a:gd name="T13" fmla="*/ 182 h 317"/>
                <a:gd name="T14" fmla="*/ 646 w 663"/>
                <a:gd name="T15" fmla="*/ 152 h 317"/>
                <a:gd name="T16" fmla="*/ 345 w 663"/>
                <a:gd name="T17" fmla="*/ 8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3" h="317">
                  <a:moveTo>
                    <a:pt x="345" y="8"/>
                  </a:moveTo>
                  <a:cubicBezTo>
                    <a:pt x="328" y="0"/>
                    <a:pt x="299" y="0"/>
                    <a:pt x="282" y="8"/>
                  </a:cubicBezTo>
                  <a:cubicBezTo>
                    <a:pt x="17" y="135"/>
                    <a:pt x="17" y="135"/>
                    <a:pt x="17" y="135"/>
                  </a:cubicBezTo>
                  <a:cubicBezTo>
                    <a:pt x="0" y="143"/>
                    <a:pt x="0" y="157"/>
                    <a:pt x="17" y="165"/>
                  </a:cubicBezTo>
                  <a:cubicBezTo>
                    <a:pt x="318" y="309"/>
                    <a:pt x="318" y="309"/>
                    <a:pt x="318" y="309"/>
                  </a:cubicBezTo>
                  <a:cubicBezTo>
                    <a:pt x="336" y="317"/>
                    <a:pt x="364" y="317"/>
                    <a:pt x="381" y="309"/>
                  </a:cubicBezTo>
                  <a:cubicBezTo>
                    <a:pt x="646" y="182"/>
                    <a:pt x="646" y="182"/>
                    <a:pt x="646" y="182"/>
                  </a:cubicBezTo>
                  <a:cubicBezTo>
                    <a:pt x="663" y="174"/>
                    <a:pt x="663" y="160"/>
                    <a:pt x="646" y="152"/>
                  </a:cubicBezTo>
                  <a:lnTo>
                    <a:pt x="345" y="8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67" name="Freeform 69">
              <a:extLst>
                <a:ext uri="{FF2B5EF4-FFF2-40B4-BE49-F238E27FC236}">
                  <a16:creationId xmlns:a16="http://schemas.microsoft.com/office/drawing/2014/main" id="{A6702E10-BD44-F146-B36A-1AEC32F70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0951" y="3491996"/>
              <a:ext cx="1350182" cy="645850"/>
            </a:xfrm>
            <a:custGeom>
              <a:avLst/>
              <a:gdLst>
                <a:gd name="T0" fmla="*/ 345 w 663"/>
                <a:gd name="T1" fmla="*/ 8 h 317"/>
                <a:gd name="T2" fmla="*/ 282 w 663"/>
                <a:gd name="T3" fmla="*/ 8 h 317"/>
                <a:gd name="T4" fmla="*/ 17 w 663"/>
                <a:gd name="T5" fmla="*/ 135 h 317"/>
                <a:gd name="T6" fmla="*/ 17 w 663"/>
                <a:gd name="T7" fmla="*/ 165 h 317"/>
                <a:gd name="T8" fmla="*/ 318 w 663"/>
                <a:gd name="T9" fmla="*/ 309 h 317"/>
                <a:gd name="T10" fmla="*/ 381 w 663"/>
                <a:gd name="T11" fmla="*/ 309 h 317"/>
                <a:gd name="T12" fmla="*/ 646 w 663"/>
                <a:gd name="T13" fmla="*/ 182 h 317"/>
                <a:gd name="T14" fmla="*/ 646 w 663"/>
                <a:gd name="T15" fmla="*/ 152 h 317"/>
                <a:gd name="T16" fmla="*/ 345 w 663"/>
                <a:gd name="T17" fmla="*/ 8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3" h="317">
                  <a:moveTo>
                    <a:pt x="345" y="8"/>
                  </a:moveTo>
                  <a:cubicBezTo>
                    <a:pt x="328" y="0"/>
                    <a:pt x="299" y="0"/>
                    <a:pt x="282" y="8"/>
                  </a:cubicBezTo>
                  <a:cubicBezTo>
                    <a:pt x="17" y="135"/>
                    <a:pt x="17" y="135"/>
                    <a:pt x="17" y="135"/>
                  </a:cubicBezTo>
                  <a:cubicBezTo>
                    <a:pt x="0" y="143"/>
                    <a:pt x="0" y="157"/>
                    <a:pt x="17" y="165"/>
                  </a:cubicBezTo>
                  <a:cubicBezTo>
                    <a:pt x="318" y="309"/>
                    <a:pt x="318" y="309"/>
                    <a:pt x="318" y="309"/>
                  </a:cubicBezTo>
                  <a:cubicBezTo>
                    <a:pt x="336" y="317"/>
                    <a:pt x="364" y="317"/>
                    <a:pt x="381" y="309"/>
                  </a:cubicBezTo>
                  <a:cubicBezTo>
                    <a:pt x="646" y="182"/>
                    <a:pt x="646" y="182"/>
                    <a:pt x="646" y="182"/>
                  </a:cubicBezTo>
                  <a:cubicBezTo>
                    <a:pt x="663" y="174"/>
                    <a:pt x="663" y="160"/>
                    <a:pt x="646" y="152"/>
                  </a:cubicBezTo>
                  <a:lnTo>
                    <a:pt x="345" y="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BEFFC98-036F-994A-BBC8-4B623E9A0E96}"/>
              </a:ext>
            </a:extLst>
          </p:cNvPr>
          <p:cNvGrpSpPr/>
          <p:nvPr/>
        </p:nvGrpSpPr>
        <p:grpSpPr>
          <a:xfrm>
            <a:off x="13378794" y="7229621"/>
            <a:ext cx="683812" cy="394017"/>
            <a:chOff x="6394403" y="3369946"/>
            <a:chExt cx="341995" cy="197060"/>
          </a:xfrm>
          <a:solidFill>
            <a:schemeClr val="tx1">
              <a:alpha val="20000"/>
            </a:schemeClr>
          </a:solidFill>
        </p:grpSpPr>
        <p:sp>
          <p:nvSpPr>
            <p:cNvPr id="75" name="Freeform 77">
              <a:extLst>
                <a:ext uri="{FF2B5EF4-FFF2-40B4-BE49-F238E27FC236}">
                  <a16:creationId xmlns:a16="http://schemas.microsoft.com/office/drawing/2014/main" id="{FC0B18D4-40D5-D249-A458-ACD92B82F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4403" y="3369946"/>
              <a:ext cx="81367" cy="55940"/>
            </a:xfrm>
            <a:custGeom>
              <a:avLst/>
              <a:gdLst>
                <a:gd name="T0" fmla="*/ 35 w 40"/>
                <a:gd name="T1" fmla="*/ 21 h 28"/>
                <a:gd name="T2" fmla="*/ 11 w 40"/>
                <a:gd name="T3" fmla="*/ 24 h 28"/>
                <a:gd name="T4" fmla="*/ 6 w 40"/>
                <a:gd name="T5" fmla="*/ 6 h 28"/>
                <a:gd name="T6" fmla="*/ 30 w 40"/>
                <a:gd name="T7" fmla="*/ 4 h 28"/>
                <a:gd name="T8" fmla="*/ 35 w 40"/>
                <a:gd name="T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5" y="21"/>
                  </a:moveTo>
                  <a:cubicBezTo>
                    <a:pt x="30" y="27"/>
                    <a:pt x="19" y="28"/>
                    <a:pt x="11" y="24"/>
                  </a:cubicBezTo>
                  <a:cubicBezTo>
                    <a:pt x="3" y="20"/>
                    <a:pt x="0" y="12"/>
                    <a:pt x="6" y="6"/>
                  </a:cubicBezTo>
                  <a:cubicBezTo>
                    <a:pt x="11" y="1"/>
                    <a:pt x="22" y="0"/>
                    <a:pt x="30" y="4"/>
                  </a:cubicBezTo>
                  <a:cubicBezTo>
                    <a:pt x="38" y="8"/>
                    <a:pt x="40" y="16"/>
                    <a:pt x="3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76" name="Freeform 78">
              <a:extLst>
                <a:ext uri="{FF2B5EF4-FFF2-40B4-BE49-F238E27FC236}">
                  <a16:creationId xmlns:a16="http://schemas.microsoft.com/office/drawing/2014/main" id="{966F3199-C159-9E4D-98E1-1EC2E5D12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2810" y="3434785"/>
              <a:ext cx="81367" cy="58482"/>
            </a:xfrm>
            <a:custGeom>
              <a:avLst/>
              <a:gdLst>
                <a:gd name="T0" fmla="*/ 35 w 40"/>
                <a:gd name="T1" fmla="*/ 22 h 29"/>
                <a:gd name="T2" fmla="*/ 11 w 40"/>
                <a:gd name="T3" fmla="*/ 25 h 29"/>
                <a:gd name="T4" fmla="*/ 5 w 40"/>
                <a:gd name="T5" fmla="*/ 7 h 29"/>
                <a:gd name="T6" fmla="*/ 30 w 40"/>
                <a:gd name="T7" fmla="*/ 4 h 29"/>
                <a:gd name="T8" fmla="*/ 35 w 40"/>
                <a:gd name="T9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9">
                  <a:moveTo>
                    <a:pt x="35" y="22"/>
                  </a:moveTo>
                  <a:cubicBezTo>
                    <a:pt x="29" y="27"/>
                    <a:pt x="19" y="29"/>
                    <a:pt x="11" y="25"/>
                  </a:cubicBezTo>
                  <a:cubicBezTo>
                    <a:pt x="2" y="20"/>
                    <a:pt x="0" y="13"/>
                    <a:pt x="5" y="7"/>
                  </a:cubicBezTo>
                  <a:cubicBezTo>
                    <a:pt x="11" y="1"/>
                    <a:pt x="22" y="0"/>
                    <a:pt x="30" y="4"/>
                  </a:cubicBezTo>
                  <a:cubicBezTo>
                    <a:pt x="38" y="8"/>
                    <a:pt x="40" y="16"/>
                    <a:pt x="3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77" name="Freeform 79">
              <a:extLst>
                <a:ext uri="{FF2B5EF4-FFF2-40B4-BE49-F238E27FC236}">
                  <a16:creationId xmlns:a16="http://schemas.microsoft.com/office/drawing/2014/main" id="{85B0C5B9-64F8-7847-BCB3-F3003C59F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5031" y="3509795"/>
              <a:ext cx="81367" cy="57211"/>
            </a:xfrm>
            <a:custGeom>
              <a:avLst/>
              <a:gdLst>
                <a:gd name="T0" fmla="*/ 35 w 40"/>
                <a:gd name="T1" fmla="*/ 22 h 28"/>
                <a:gd name="T2" fmla="*/ 11 w 40"/>
                <a:gd name="T3" fmla="*/ 24 h 28"/>
                <a:gd name="T4" fmla="*/ 6 w 40"/>
                <a:gd name="T5" fmla="*/ 7 h 28"/>
                <a:gd name="T6" fmla="*/ 30 w 40"/>
                <a:gd name="T7" fmla="*/ 4 h 28"/>
                <a:gd name="T8" fmla="*/ 35 w 40"/>
                <a:gd name="T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8">
                  <a:moveTo>
                    <a:pt x="35" y="22"/>
                  </a:moveTo>
                  <a:cubicBezTo>
                    <a:pt x="30" y="27"/>
                    <a:pt x="19" y="28"/>
                    <a:pt x="11" y="24"/>
                  </a:cubicBezTo>
                  <a:cubicBezTo>
                    <a:pt x="3" y="20"/>
                    <a:pt x="0" y="12"/>
                    <a:pt x="6" y="7"/>
                  </a:cubicBezTo>
                  <a:cubicBezTo>
                    <a:pt x="11" y="1"/>
                    <a:pt x="22" y="0"/>
                    <a:pt x="30" y="4"/>
                  </a:cubicBezTo>
                  <a:cubicBezTo>
                    <a:pt x="38" y="8"/>
                    <a:pt x="40" y="16"/>
                    <a:pt x="3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1188A41-0AD8-1843-B950-8507967A9B51}"/>
              </a:ext>
            </a:extLst>
          </p:cNvPr>
          <p:cNvGrpSpPr/>
          <p:nvPr/>
        </p:nvGrpSpPr>
        <p:grpSpPr>
          <a:xfrm>
            <a:off x="11093488" y="6799101"/>
            <a:ext cx="3131808" cy="1497270"/>
            <a:chOff x="5251453" y="3605147"/>
            <a:chExt cx="1566312" cy="748830"/>
          </a:xfrm>
        </p:grpSpPr>
        <p:sp>
          <p:nvSpPr>
            <p:cNvPr id="79" name="Freeform 92">
              <a:extLst>
                <a:ext uri="{FF2B5EF4-FFF2-40B4-BE49-F238E27FC236}">
                  <a16:creationId xmlns:a16="http://schemas.microsoft.com/office/drawing/2014/main" id="{BD1685F8-0144-B64B-9C0E-DC9D161F86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1453" y="3605147"/>
              <a:ext cx="1566312" cy="748830"/>
            </a:xfrm>
            <a:custGeom>
              <a:avLst/>
              <a:gdLst>
                <a:gd name="T0" fmla="*/ 742 w 769"/>
                <a:gd name="T1" fmla="*/ 354 h 367"/>
                <a:gd name="T2" fmla="*/ 741 w 769"/>
                <a:gd name="T3" fmla="*/ 306 h 367"/>
                <a:gd name="T4" fmla="*/ 129 w 769"/>
                <a:gd name="T5" fmla="*/ 14 h 367"/>
                <a:gd name="T6" fmla="*/ 28 w 769"/>
                <a:gd name="T7" fmla="*/ 13 h 367"/>
                <a:gd name="T8" fmla="*/ 29 w 769"/>
                <a:gd name="T9" fmla="*/ 61 h 367"/>
                <a:gd name="T10" fmla="*/ 641 w 769"/>
                <a:gd name="T11" fmla="*/ 354 h 367"/>
                <a:gd name="T12" fmla="*/ 742 w 769"/>
                <a:gd name="T13" fmla="*/ 354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9" h="367">
                  <a:moveTo>
                    <a:pt x="742" y="354"/>
                  </a:moveTo>
                  <a:cubicBezTo>
                    <a:pt x="769" y="341"/>
                    <a:pt x="769" y="320"/>
                    <a:pt x="741" y="306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100" y="0"/>
                    <a:pt x="55" y="0"/>
                    <a:pt x="28" y="13"/>
                  </a:cubicBezTo>
                  <a:cubicBezTo>
                    <a:pt x="0" y="26"/>
                    <a:pt x="1" y="48"/>
                    <a:pt x="29" y="61"/>
                  </a:cubicBezTo>
                  <a:cubicBezTo>
                    <a:pt x="641" y="354"/>
                    <a:pt x="641" y="354"/>
                    <a:pt x="641" y="354"/>
                  </a:cubicBezTo>
                  <a:cubicBezTo>
                    <a:pt x="669" y="367"/>
                    <a:pt x="715" y="367"/>
                    <a:pt x="742" y="3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80" name="Freeform 93">
              <a:extLst>
                <a:ext uri="{FF2B5EF4-FFF2-40B4-BE49-F238E27FC236}">
                  <a16:creationId xmlns:a16="http://schemas.microsoft.com/office/drawing/2014/main" id="{3755B945-F5F1-A646-9C66-9E12DD4EB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6217" y="3657273"/>
              <a:ext cx="912835" cy="450061"/>
            </a:xfrm>
            <a:custGeom>
              <a:avLst/>
              <a:gdLst>
                <a:gd name="T0" fmla="*/ 441 w 448"/>
                <a:gd name="T1" fmla="*/ 221 h 221"/>
                <a:gd name="T2" fmla="*/ 438 w 448"/>
                <a:gd name="T3" fmla="*/ 220 h 221"/>
                <a:gd name="T4" fmla="*/ 4 w 448"/>
                <a:gd name="T5" fmla="*/ 13 h 221"/>
                <a:gd name="T6" fmla="*/ 1 w 448"/>
                <a:gd name="T7" fmla="*/ 5 h 221"/>
                <a:gd name="T8" fmla="*/ 9 w 448"/>
                <a:gd name="T9" fmla="*/ 2 h 221"/>
                <a:gd name="T10" fmla="*/ 444 w 448"/>
                <a:gd name="T11" fmla="*/ 209 h 221"/>
                <a:gd name="T12" fmla="*/ 446 w 448"/>
                <a:gd name="T13" fmla="*/ 217 h 221"/>
                <a:gd name="T14" fmla="*/ 441 w 448"/>
                <a:gd name="T15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8" h="221">
                  <a:moveTo>
                    <a:pt x="441" y="221"/>
                  </a:moveTo>
                  <a:cubicBezTo>
                    <a:pt x="440" y="221"/>
                    <a:pt x="439" y="221"/>
                    <a:pt x="438" y="22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" y="11"/>
                    <a:pt x="0" y="8"/>
                    <a:pt x="1" y="5"/>
                  </a:cubicBezTo>
                  <a:cubicBezTo>
                    <a:pt x="3" y="2"/>
                    <a:pt x="6" y="0"/>
                    <a:pt x="9" y="2"/>
                  </a:cubicBezTo>
                  <a:cubicBezTo>
                    <a:pt x="444" y="209"/>
                    <a:pt x="444" y="209"/>
                    <a:pt x="444" y="209"/>
                  </a:cubicBezTo>
                  <a:cubicBezTo>
                    <a:pt x="447" y="211"/>
                    <a:pt x="448" y="214"/>
                    <a:pt x="446" y="217"/>
                  </a:cubicBezTo>
                  <a:cubicBezTo>
                    <a:pt x="445" y="220"/>
                    <a:pt x="443" y="221"/>
                    <a:pt x="441" y="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44F6190-5F95-0948-80E2-C9C960C8D1E2}"/>
              </a:ext>
            </a:extLst>
          </p:cNvPr>
          <p:cNvGrpSpPr/>
          <p:nvPr/>
        </p:nvGrpSpPr>
        <p:grpSpPr>
          <a:xfrm>
            <a:off x="11093488" y="7807303"/>
            <a:ext cx="3131808" cy="1497270"/>
            <a:chOff x="5251453" y="3605147"/>
            <a:chExt cx="1566312" cy="748830"/>
          </a:xfrm>
          <a:solidFill>
            <a:schemeClr val="tx1">
              <a:alpha val="10000"/>
            </a:schemeClr>
          </a:solidFill>
        </p:grpSpPr>
        <p:sp>
          <p:nvSpPr>
            <p:cNvPr id="82" name="Freeform 92">
              <a:extLst>
                <a:ext uri="{FF2B5EF4-FFF2-40B4-BE49-F238E27FC236}">
                  <a16:creationId xmlns:a16="http://schemas.microsoft.com/office/drawing/2014/main" id="{F5FCF154-0650-154B-99F0-D73455FA0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1453" y="3605147"/>
              <a:ext cx="1566312" cy="748830"/>
            </a:xfrm>
            <a:custGeom>
              <a:avLst/>
              <a:gdLst>
                <a:gd name="T0" fmla="*/ 742 w 769"/>
                <a:gd name="T1" fmla="*/ 354 h 367"/>
                <a:gd name="T2" fmla="*/ 741 w 769"/>
                <a:gd name="T3" fmla="*/ 306 h 367"/>
                <a:gd name="T4" fmla="*/ 129 w 769"/>
                <a:gd name="T5" fmla="*/ 14 h 367"/>
                <a:gd name="T6" fmla="*/ 28 w 769"/>
                <a:gd name="T7" fmla="*/ 13 h 367"/>
                <a:gd name="T8" fmla="*/ 29 w 769"/>
                <a:gd name="T9" fmla="*/ 61 h 367"/>
                <a:gd name="T10" fmla="*/ 641 w 769"/>
                <a:gd name="T11" fmla="*/ 354 h 367"/>
                <a:gd name="T12" fmla="*/ 742 w 769"/>
                <a:gd name="T13" fmla="*/ 354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9" h="367">
                  <a:moveTo>
                    <a:pt x="742" y="354"/>
                  </a:moveTo>
                  <a:cubicBezTo>
                    <a:pt x="769" y="341"/>
                    <a:pt x="769" y="320"/>
                    <a:pt x="741" y="306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100" y="0"/>
                    <a:pt x="55" y="0"/>
                    <a:pt x="28" y="13"/>
                  </a:cubicBezTo>
                  <a:cubicBezTo>
                    <a:pt x="0" y="26"/>
                    <a:pt x="1" y="48"/>
                    <a:pt x="29" y="61"/>
                  </a:cubicBezTo>
                  <a:cubicBezTo>
                    <a:pt x="641" y="354"/>
                    <a:pt x="641" y="354"/>
                    <a:pt x="641" y="354"/>
                  </a:cubicBezTo>
                  <a:cubicBezTo>
                    <a:pt x="669" y="367"/>
                    <a:pt x="715" y="367"/>
                    <a:pt x="742" y="3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  <p:sp>
          <p:nvSpPr>
            <p:cNvPr id="83" name="Freeform 93">
              <a:extLst>
                <a:ext uri="{FF2B5EF4-FFF2-40B4-BE49-F238E27FC236}">
                  <a16:creationId xmlns:a16="http://schemas.microsoft.com/office/drawing/2014/main" id="{1C510F60-2153-8A48-81E7-63F5ED260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6217" y="3657273"/>
              <a:ext cx="912835" cy="450061"/>
            </a:xfrm>
            <a:custGeom>
              <a:avLst/>
              <a:gdLst>
                <a:gd name="T0" fmla="*/ 441 w 448"/>
                <a:gd name="T1" fmla="*/ 221 h 221"/>
                <a:gd name="T2" fmla="*/ 438 w 448"/>
                <a:gd name="T3" fmla="*/ 220 h 221"/>
                <a:gd name="T4" fmla="*/ 4 w 448"/>
                <a:gd name="T5" fmla="*/ 13 h 221"/>
                <a:gd name="T6" fmla="*/ 1 w 448"/>
                <a:gd name="T7" fmla="*/ 5 h 221"/>
                <a:gd name="T8" fmla="*/ 9 w 448"/>
                <a:gd name="T9" fmla="*/ 2 h 221"/>
                <a:gd name="T10" fmla="*/ 444 w 448"/>
                <a:gd name="T11" fmla="*/ 209 h 221"/>
                <a:gd name="T12" fmla="*/ 446 w 448"/>
                <a:gd name="T13" fmla="*/ 217 h 221"/>
                <a:gd name="T14" fmla="*/ 441 w 448"/>
                <a:gd name="T15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8" h="221">
                  <a:moveTo>
                    <a:pt x="441" y="221"/>
                  </a:moveTo>
                  <a:cubicBezTo>
                    <a:pt x="440" y="221"/>
                    <a:pt x="439" y="221"/>
                    <a:pt x="438" y="220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" y="11"/>
                    <a:pt x="0" y="8"/>
                    <a:pt x="1" y="5"/>
                  </a:cubicBezTo>
                  <a:cubicBezTo>
                    <a:pt x="3" y="2"/>
                    <a:pt x="6" y="0"/>
                    <a:pt x="9" y="2"/>
                  </a:cubicBezTo>
                  <a:cubicBezTo>
                    <a:pt x="444" y="209"/>
                    <a:pt x="444" y="209"/>
                    <a:pt x="444" y="209"/>
                  </a:cubicBezTo>
                  <a:cubicBezTo>
                    <a:pt x="447" y="211"/>
                    <a:pt x="448" y="214"/>
                    <a:pt x="446" y="217"/>
                  </a:cubicBezTo>
                  <a:cubicBezTo>
                    <a:pt x="445" y="220"/>
                    <a:pt x="443" y="221"/>
                    <a:pt x="441" y="2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Nunito Sans ExtraLight" pitchFamily="2" charset="77"/>
              </a:endParaRPr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B85C938-C50D-C740-8DE9-733CF890C394}"/>
              </a:ext>
            </a:extLst>
          </p:cNvPr>
          <p:cNvCxnSpPr/>
          <p:nvPr/>
        </p:nvCxnSpPr>
        <p:spPr>
          <a:xfrm flipH="1" flipV="1">
            <a:off x="8265487" y="5709989"/>
            <a:ext cx="995673" cy="6322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CD7332E-4665-CD4F-8274-CDD35B008E7C}"/>
              </a:ext>
            </a:extLst>
          </p:cNvPr>
          <p:cNvCxnSpPr/>
          <p:nvPr/>
        </p:nvCxnSpPr>
        <p:spPr>
          <a:xfrm flipH="1">
            <a:off x="4639996" y="5709989"/>
            <a:ext cx="3625494" cy="0"/>
          </a:xfrm>
          <a:prstGeom prst="line">
            <a:avLst/>
          </a:prstGeom>
          <a:ln w="25400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66D32B6-C865-6C49-9FD9-B54DF685C7FD}"/>
              </a:ext>
            </a:extLst>
          </p:cNvPr>
          <p:cNvCxnSpPr/>
          <p:nvPr/>
        </p:nvCxnSpPr>
        <p:spPr>
          <a:xfrm flipH="1">
            <a:off x="6070987" y="9065940"/>
            <a:ext cx="2298589" cy="1208555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7BE5592-5732-5748-92F8-BD16B057C064}"/>
              </a:ext>
            </a:extLst>
          </p:cNvPr>
          <p:cNvCxnSpPr/>
          <p:nvPr/>
        </p:nvCxnSpPr>
        <p:spPr>
          <a:xfrm flipH="1">
            <a:off x="2841162" y="10274494"/>
            <a:ext cx="3229827" cy="0"/>
          </a:xfrm>
          <a:prstGeom prst="line">
            <a:avLst/>
          </a:prstGeom>
          <a:ln w="25400">
            <a:solidFill>
              <a:schemeClr val="accent5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5F1AA4E-B634-E04E-914B-D1D14E05538E}"/>
              </a:ext>
            </a:extLst>
          </p:cNvPr>
          <p:cNvCxnSpPr/>
          <p:nvPr/>
        </p:nvCxnSpPr>
        <p:spPr>
          <a:xfrm flipV="1">
            <a:off x="15997077" y="5676630"/>
            <a:ext cx="995673" cy="632215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4B26062-1077-6245-8A05-96628EE92C83}"/>
              </a:ext>
            </a:extLst>
          </p:cNvPr>
          <p:cNvCxnSpPr/>
          <p:nvPr/>
        </p:nvCxnSpPr>
        <p:spPr>
          <a:xfrm>
            <a:off x="16992749" y="5676630"/>
            <a:ext cx="4274451" cy="0"/>
          </a:xfrm>
          <a:prstGeom prst="line">
            <a:avLst/>
          </a:prstGeom>
          <a:ln w="2540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C8913EF-50B3-D645-9226-9AFB2C7A3B0E}"/>
              </a:ext>
            </a:extLst>
          </p:cNvPr>
          <p:cNvCxnSpPr/>
          <p:nvPr/>
        </p:nvCxnSpPr>
        <p:spPr>
          <a:xfrm>
            <a:off x="17191258" y="9804395"/>
            <a:ext cx="1044008" cy="40596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5908628-9A0E-4740-AA56-807E06483103}"/>
              </a:ext>
            </a:extLst>
          </p:cNvPr>
          <p:cNvCxnSpPr/>
          <p:nvPr/>
        </p:nvCxnSpPr>
        <p:spPr>
          <a:xfrm>
            <a:off x="18235265" y="10210357"/>
            <a:ext cx="3733941" cy="0"/>
          </a:xfrm>
          <a:prstGeom prst="line">
            <a:avLst/>
          </a:prstGeom>
          <a:ln w="25400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4B5DB8B-F251-C542-8F39-39BA034B3AED}"/>
              </a:ext>
            </a:extLst>
          </p:cNvPr>
          <p:cNvSpPr txBox="1"/>
          <p:nvPr/>
        </p:nvSpPr>
        <p:spPr>
          <a:xfrm>
            <a:off x="4706478" y="4866485"/>
            <a:ext cx="2377702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ora" panose="02000503000000020004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B68B2E5D-0245-0E43-BE97-257CE318AD34}"/>
              </a:ext>
            </a:extLst>
          </p:cNvPr>
          <p:cNvSpPr txBox="1">
            <a:spLocks/>
          </p:cNvSpPr>
          <p:nvPr/>
        </p:nvSpPr>
        <p:spPr>
          <a:xfrm>
            <a:off x="2024743" y="5898101"/>
            <a:ext cx="5195300" cy="158922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59B66A5-E8B7-A84D-8AA2-97C61B2A1A8D}"/>
              </a:ext>
            </a:extLst>
          </p:cNvPr>
          <p:cNvSpPr txBox="1"/>
          <p:nvPr/>
        </p:nvSpPr>
        <p:spPr>
          <a:xfrm>
            <a:off x="3871331" y="9422980"/>
            <a:ext cx="2377702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ora" panose="02000503000000020004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E7F54DEC-6E9D-964A-9ECF-FA7A0485D503}"/>
              </a:ext>
            </a:extLst>
          </p:cNvPr>
          <p:cNvSpPr txBox="1">
            <a:spLocks/>
          </p:cNvSpPr>
          <p:nvPr/>
        </p:nvSpPr>
        <p:spPr>
          <a:xfrm>
            <a:off x="1189597" y="10454596"/>
            <a:ext cx="5195300" cy="158922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CBD813C-A7C0-BC49-8467-19594265E697}"/>
              </a:ext>
            </a:extLst>
          </p:cNvPr>
          <p:cNvSpPr txBox="1"/>
          <p:nvPr/>
        </p:nvSpPr>
        <p:spPr>
          <a:xfrm>
            <a:off x="18089333" y="4826715"/>
            <a:ext cx="2377702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ora" panose="02000503000000020004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06" name="Subtitle 2">
            <a:extLst>
              <a:ext uri="{FF2B5EF4-FFF2-40B4-BE49-F238E27FC236}">
                <a16:creationId xmlns:a16="http://schemas.microsoft.com/office/drawing/2014/main" id="{B1808640-5BFA-BA48-96CC-1AFD8EA918E1}"/>
              </a:ext>
            </a:extLst>
          </p:cNvPr>
          <p:cNvSpPr txBox="1">
            <a:spLocks/>
          </p:cNvSpPr>
          <p:nvPr/>
        </p:nvSpPr>
        <p:spPr>
          <a:xfrm>
            <a:off x="18025686" y="5898355"/>
            <a:ext cx="5566193" cy="158922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255E8E9-96E4-D844-B86E-C26726388D7C}"/>
              </a:ext>
            </a:extLst>
          </p:cNvPr>
          <p:cNvSpPr txBox="1"/>
          <p:nvPr/>
        </p:nvSpPr>
        <p:spPr>
          <a:xfrm>
            <a:off x="18089333" y="9405701"/>
            <a:ext cx="2377702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ora" panose="02000503000000020004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08" name="Subtitle 2">
            <a:extLst>
              <a:ext uri="{FF2B5EF4-FFF2-40B4-BE49-F238E27FC236}">
                <a16:creationId xmlns:a16="http://schemas.microsoft.com/office/drawing/2014/main" id="{5DA289CC-4621-8F44-BFCC-B34F4CE9C660}"/>
              </a:ext>
            </a:extLst>
          </p:cNvPr>
          <p:cNvSpPr txBox="1">
            <a:spLocks/>
          </p:cNvSpPr>
          <p:nvPr/>
        </p:nvSpPr>
        <p:spPr>
          <a:xfrm>
            <a:off x="18025686" y="10477341"/>
            <a:ext cx="5566193" cy="158922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6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</p:spTree>
    <p:extLst>
      <p:ext uri="{BB962C8B-B14F-4D97-AF65-F5344CB8AC3E}">
        <p14:creationId xmlns:p14="http://schemas.microsoft.com/office/powerpoint/2010/main" val="959981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2CFE1C-5C5B-5044-B54C-7C113B0FFA65}"/>
              </a:ext>
            </a:extLst>
          </p:cNvPr>
          <p:cNvSpPr txBox="1"/>
          <p:nvPr/>
        </p:nvSpPr>
        <p:spPr>
          <a:xfrm>
            <a:off x="5915597" y="614887"/>
            <a:ext cx="125506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ora" panose="02000503000000020004" pitchFamily="2" charset="77"/>
              </a:rPr>
              <a:t>Illustrate Flow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F666BA-5715-424D-A5E5-06C92714CA1A}"/>
              </a:ext>
            </a:extLst>
          </p:cNvPr>
          <p:cNvSpPr txBox="1"/>
          <p:nvPr/>
        </p:nvSpPr>
        <p:spPr>
          <a:xfrm>
            <a:off x="10157078" y="2061437"/>
            <a:ext cx="4068743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spc="300" dirty="0">
                <a:latin typeface="Nunito Sans ExtraLight" pitchFamily="2" charset="77"/>
              </a:rPr>
              <a:t>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E8B38C-1CFD-7B4C-9CF6-36BFE02176DB}"/>
              </a:ext>
            </a:extLst>
          </p:cNvPr>
          <p:cNvSpPr/>
          <p:nvPr/>
        </p:nvSpPr>
        <p:spPr>
          <a:xfrm>
            <a:off x="10467139" y="414388"/>
            <a:ext cx="3455621" cy="2004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Sans ExtraLight" pitchFamily="2" charset="77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E4A390-02AA-9D4B-8140-ACD46EBC87B1}"/>
              </a:ext>
            </a:extLst>
          </p:cNvPr>
          <p:cNvCxnSpPr>
            <a:cxnSpLocks/>
          </p:cNvCxnSpPr>
          <p:nvPr/>
        </p:nvCxnSpPr>
        <p:spPr>
          <a:xfrm>
            <a:off x="4078438" y="8787513"/>
            <a:ext cx="0" cy="124467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oval" w="lg" len="lg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002B04-03AD-A345-B043-3694E9226F3F}"/>
              </a:ext>
            </a:extLst>
          </p:cNvPr>
          <p:cNvCxnSpPr>
            <a:cxnSpLocks/>
          </p:cNvCxnSpPr>
          <p:nvPr/>
        </p:nvCxnSpPr>
        <p:spPr>
          <a:xfrm>
            <a:off x="7322597" y="7240244"/>
            <a:ext cx="0" cy="279194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oval" w="lg" len="lg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C87E17-DB5D-0047-95F8-11F39E67E800}"/>
              </a:ext>
            </a:extLst>
          </p:cNvPr>
          <p:cNvCxnSpPr>
            <a:cxnSpLocks/>
          </p:cNvCxnSpPr>
          <p:nvPr/>
        </p:nvCxnSpPr>
        <p:spPr>
          <a:xfrm>
            <a:off x="10566752" y="8787513"/>
            <a:ext cx="0" cy="124467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oval" w="lg" len="lg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E983B5-D710-7F4E-AF9B-BFCB9F17D7B5}"/>
              </a:ext>
            </a:extLst>
          </p:cNvPr>
          <p:cNvCxnSpPr>
            <a:cxnSpLocks/>
          </p:cNvCxnSpPr>
          <p:nvPr/>
        </p:nvCxnSpPr>
        <p:spPr>
          <a:xfrm>
            <a:off x="13810906" y="7240244"/>
            <a:ext cx="0" cy="279194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oval" w="lg" len="lg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F03FE6-5740-3149-805E-DCD9D4476691}"/>
              </a:ext>
            </a:extLst>
          </p:cNvPr>
          <p:cNvCxnSpPr>
            <a:cxnSpLocks/>
          </p:cNvCxnSpPr>
          <p:nvPr/>
        </p:nvCxnSpPr>
        <p:spPr>
          <a:xfrm>
            <a:off x="17058700" y="8787513"/>
            <a:ext cx="0" cy="124467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oval" w="lg" len="lg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7">
            <a:extLst>
              <a:ext uri="{FF2B5EF4-FFF2-40B4-BE49-F238E27FC236}">
                <a16:creationId xmlns:a16="http://schemas.microsoft.com/office/drawing/2014/main" id="{2DE95783-775A-D542-AC40-AB1D95603B1C}"/>
              </a:ext>
            </a:extLst>
          </p:cNvPr>
          <p:cNvSpPr>
            <a:spLocks/>
          </p:cNvSpPr>
          <p:nvPr/>
        </p:nvSpPr>
        <p:spPr bwMode="auto">
          <a:xfrm>
            <a:off x="2837594" y="4758339"/>
            <a:ext cx="2481692" cy="3918567"/>
          </a:xfrm>
          <a:custGeom>
            <a:avLst/>
            <a:gdLst>
              <a:gd name="T0" fmla="*/ 517 w 517"/>
              <a:gd name="T1" fmla="*/ 258 h 818"/>
              <a:gd name="T2" fmla="*/ 258 w 517"/>
              <a:gd name="T3" fmla="*/ 0 h 818"/>
              <a:gd name="T4" fmla="*/ 0 w 517"/>
              <a:gd name="T5" fmla="*/ 258 h 818"/>
              <a:gd name="T6" fmla="*/ 105 w 517"/>
              <a:gd name="T7" fmla="*/ 466 h 818"/>
              <a:gd name="T8" fmla="*/ 105 w 517"/>
              <a:gd name="T9" fmla="*/ 466 h 818"/>
              <a:gd name="T10" fmla="*/ 168 w 517"/>
              <a:gd name="T11" fmla="*/ 652 h 818"/>
              <a:gd name="T12" fmla="*/ 151 w 517"/>
              <a:gd name="T13" fmla="*/ 710 h 818"/>
              <a:gd name="T14" fmla="*/ 258 w 517"/>
              <a:gd name="T15" fmla="*/ 818 h 818"/>
              <a:gd name="T16" fmla="*/ 366 w 517"/>
              <a:gd name="T17" fmla="*/ 710 h 818"/>
              <a:gd name="T18" fmla="*/ 359 w 517"/>
              <a:gd name="T19" fmla="*/ 672 h 818"/>
              <a:gd name="T20" fmla="*/ 359 w 517"/>
              <a:gd name="T21" fmla="*/ 672 h 818"/>
              <a:gd name="T22" fmla="*/ 359 w 517"/>
              <a:gd name="T23" fmla="*/ 672 h 818"/>
              <a:gd name="T24" fmla="*/ 349 w 517"/>
              <a:gd name="T25" fmla="*/ 652 h 818"/>
              <a:gd name="T26" fmla="*/ 411 w 517"/>
              <a:gd name="T27" fmla="*/ 466 h 818"/>
              <a:gd name="T28" fmla="*/ 411 w 517"/>
              <a:gd name="T29" fmla="*/ 466 h 818"/>
              <a:gd name="T30" fmla="*/ 517 w 517"/>
              <a:gd name="T31" fmla="*/ 258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7" h="818">
                <a:moveTo>
                  <a:pt x="517" y="258"/>
                </a:moveTo>
                <a:cubicBezTo>
                  <a:pt x="517" y="115"/>
                  <a:pt x="401" y="0"/>
                  <a:pt x="258" y="0"/>
                </a:cubicBezTo>
                <a:cubicBezTo>
                  <a:pt x="116" y="0"/>
                  <a:pt x="0" y="115"/>
                  <a:pt x="0" y="258"/>
                </a:cubicBezTo>
                <a:cubicBezTo>
                  <a:pt x="0" y="343"/>
                  <a:pt x="42" y="419"/>
                  <a:pt x="105" y="466"/>
                </a:cubicBezTo>
                <a:cubicBezTo>
                  <a:pt x="105" y="466"/>
                  <a:pt x="105" y="466"/>
                  <a:pt x="105" y="466"/>
                </a:cubicBezTo>
                <a:cubicBezTo>
                  <a:pt x="196" y="541"/>
                  <a:pt x="182" y="616"/>
                  <a:pt x="168" y="652"/>
                </a:cubicBezTo>
                <a:cubicBezTo>
                  <a:pt x="157" y="669"/>
                  <a:pt x="151" y="688"/>
                  <a:pt x="151" y="710"/>
                </a:cubicBezTo>
                <a:cubicBezTo>
                  <a:pt x="151" y="769"/>
                  <a:pt x="199" y="818"/>
                  <a:pt x="258" y="818"/>
                </a:cubicBezTo>
                <a:cubicBezTo>
                  <a:pt x="318" y="818"/>
                  <a:pt x="366" y="769"/>
                  <a:pt x="366" y="710"/>
                </a:cubicBezTo>
                <a:cubicBezTo>
                  <a:pt x="366" y="697"/>
                  <a:pt x="364" y="684"/>
                  <a:pt x="359" y="672"/>
                </a:cubicBezTo>
                <a:cubicBezTo>
                  <a:pt x="359" y="672"/>
                  <a:pt x="359" y="672"/>
                  <a:pt x="359" y="672"/>
                </a:cubicBezTo>
                <a:cubicBezTo>
                  <a:pt x="359" y="672"/>
                  <a:pt x="359" y="672"/>
                  <a:pt x="359" y="672"/>
                </a:cubicBezTo>
                <a:cubicBezTo>
                  <a:pt x="357" y="665"/>
                  <a:pt x="353" y="658"/>
                  <a:pt x="349" y="652"/>
                </a:cubicBezTo>
                <a:cubicBezTo>
                  <a:pt x="335" y="616"/>
                  <a:pt x="321" y="541"/>
                  <a:pt x="411" y="466"/>
                </a:cubicBezTo>
                <a:cubicBezTo>
                  <a:pt x="411" y="466"/>
                  <a:pt x="411" y="466"/>
                  <a:pt x="411" y="466"/>
                </a:cubicBezTo>
                <a:cubicBezTo>
                  <a:pt x="475" y="419"/>
                  <a:pt x="517" y="343"/>
                  <a:pt x="517" y="2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Nunito Sans ExtraLight" pitchFamily="2" charset="77"/>
            </a:endParaRPr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04CDB062-B835-4F4F-AAF2-FD3CC1D2EBC1}"/>
              </a:ext>
            </a:extLst>
          </p:cNvPr>
          <p:cNvSpPr>
            <a:spLocks/>
          </p:cNvSpPr>
          <p:nvPr/>
        </p:nvSpPr>
        <p:spPr bwMode="auto">
          <a:xfrm>
            <a:off x="6081751" y="3170223"/>
            <a:ext cx="2481692" cy="3918567"/>
          </a:xfrm>
          <a:custGeom>
            <a:avLst/>
            <a:gdLst>
              <a:gd name="T0" fmla="*/ 517 w 517"/>
              <a:gd name="T1" fmla="*/ 258 h 818"/>
              <a:gd name="T2" fmla="*/ 258 w 517"/>
              <a:gd name="T3" fmla="*/ 0 h 818"/>
              <a:gd name="T4" fmla="*/ 0 w 517"/>
              <a:gd name="T5" fmla="*/ 258 h 818"/>
              <a:gd name="T6" fmla="*/ 105 w 517"/>
              <a:gd name="T7" fmla="*/ 466 h 818"/>
              <a:gd name="T8" fmla="*/ 105 w 517"/>
              <a:gd name="T9" fmla="*/ 466 h 818"/>
              <a:gd name="T10" fmla="*/ 168 w 517"/>
              <a:gd name="T11" fmla="*/ 652 h 818"/>
              <a:gd name="T12" fmla="*/ 151 w 517"/>
              <a:gd name="T13" fmla="*/ 710 h 818"/>
              <a:gd name="T14" fmla="*/ 258 w 517"/>
              <a:gd name="T15" fmla="*/ 818 h 818"/>
              <a:gd name="T16" fmla="*/ 366 w 517"/>
              <a:gd name="T17" fmla="*/ 710 h 818"/>
              <a:gd name="T18" fmla="*/ 359 w 517"/>
              <a:gd name="T19" fmla="*/ 672 h 818"/>
              <a:gd name="T20" fmla="*/ 359 w 517"/>
              <a:gd name="T21" fmla="*/ 672 h 818"/>
              <a:gd name="T22" fmla="*/ 359 w 517"/>
              <a:gd name="T23" fmla="*/ 672 h 818"/>
              <a:gd name="T24" fmla="*/ 349 w 517"/>
              <a:gd name="T25" fmla="*/ 652 h 818"/>
              <a:gd name="T26" fmla="*/ 411 w 517"/>
              <a:gd name="T27" fmla="*/ 466 h 818"/>
              <a:gd name="T28" fmla="*/ 411 w 517"/>
              <a:gd name="T29" fmla="*/ 466 h 818"/>
              <a:gd name="T30" fmla="*/ 517 w 517"/>
              <a:gd name="T31" fmla="*/ 258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7" h="818">
                <a:moveTo>
                  <a:pt x="517" y="258"/>
                </a:moveTo>
                <a:cubicBezTo>
                  <a:pt x="517" y="115"/>
                  <a:pt x="401" y="0"/>
                  <a:pt x="258" y="0"/>
                </a:cubicBezTo>
                <a:cubicBezTo>
                  <a:pt x="116" y="0"/>
                  <a:pt x="0" y="115"/>
                  <a:pt x="0" y="258"/>
                </a:cubicBezTo>
                <a:cubicBezTo>
                  <a:pt x="0" y="343"/>
                  <a:pt x="42" y="419"/>
                  <a:pt x="105" y="466"/>
                </a:cubicBezTo>
                <a:cubicBezTo>
                  <a:pt x="105" y="466"/>
                  <a:pt x="105" y="466"/>
                  <a:pt x="105" y="466"/>
                </a:cubicBezTo>
                <a:cubicBezTo>
                  <a:pt x="196" y="541"/>
                  <a:pt x="182" y="616"/>
                  <a:pt x="168" y="652"/>
                </a:cubicBezTo>
                <a:cubicBezTo>
                  <a:pt x="157" y="669"/>
                  <a:pt x="151" y="688"/>
                  <a:pt x="151" y="710"/>
                </a:cubicBezTo>
                <a:cubicBezTo>
                  <a:pt x="151" y="769"/>
                  <a:pt x="199" y="818"/>
                  <a:pt x="258" y="818"/>
                </a:cubicBezTo>
                <a:cubicBezTo>
                  <a:pt x="318" y="818"/>
                  <a:pt x="366" y="769"/>
                  <a:pt x="366" y="710"/>
                </a:cubicBezTo>
                <a:cubicBezTo>
                  <a:pt x="366" y="697"/>
                  <a:pt x="364" y="684"/>
                  <a:pt x="359" y="672"/>
                </a:cubicBezTo>
                <a:cubicBezTo>
                  <a:pt x="359" y="672"/>
                  <a:pt x="359" y="672"/>
                  <a:pt x="359" y="672"/>
                </a:cubicBezTo>
                <a:cubicBezTo>
                  <a:pt x="359" y="672"/>
                  <a:pt x="359" y="672"/>
                  <a:pt x="359" y="672"/>
                </a:cubicBezTo>
                <a:cubicBezTo>
                  <a:pt x="357" y="665"/>
                  <a:pt x="353" y="658"/>
                  <a:pt x="349" y="652"/>
                </a:cubicBezTo>
                <a:cubicBezTo>
                  <a:pt x="335" y="616"/>
                  <a:pt x="321" y="541"/>
                  <a:pt x="411" y="466"/>
                </a:cubicBezTo>
                <a:cubicBezTo>
                  <a:pt x="411" y="466"/>
                  <a:pt x="411" y="466"/>
                  <a:pt x="411" y="466"/>
                </a:cubicBezTo>
                <a:cubicBezTo>
                  <a:pt x="475" y="419"/>
                  <a:pt x="517" y="343"/>
                  <a:pt x="517" y="25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Nunito Sans ExtraLight" pitchFamily="2" charset="77"/>
            </a:endParaRPr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0FB7DF0F-9D92-D04F-8D30-2EB60FC7DCB1}"/>
              </a:ext>
            </a:extLst>
          </p:cNvPr>
          <p:cNvSpPr>
            <a:spLocks/>
          </p:cNvSpPr>
          <p:nvPr/>
        </p:nvSpPr>
        <p:spPr bwMode="auto">
          <a:xfrm>
            <a:off x="9325908" y="4758339"/>
            <a:ext cx="2481692" cy="3918567"/>
          </a:xfrm>
          <a:custGeom>
            <a:avLst/>
            <a:gdLst>
              <a:gd name="T0" fmla="*/ 517 w 517"/>
              <a:gd name="T1" fmla="*/ 258 h 818"/>
              <a:gd name="T2" fmla="*/ 258 w 517"/>
              <a:gd name="T3" fmla="*/ 0 h 818"/>
              <a:gd name="T4" fmla="*/ 0 w 517"/>
              <a:gd name="T5" fmla="*/ 258 h 818"/>
              <a:gd name="T6" fmla="*/ 105 w 517"/>
              <a:gd name="T7" fmla="*/ 466 h 818"/>
              <a:gd name="T8" fmla="*/ 105 w 517"/>
              <a:gd name="T9" fmla="*/ 466 h 818"/>
              <a:gd name="T10" fmla="*/ 168 w 517"/>
              <a:gd name="T11" fmla="*/ 652 h 818"/>
              <a:gd name="T12" fmla="*/ 151 w 517"/>
              <a:gd name="T13" fmla="*/ 710 h 818"/>
              <a:gd name="T14" fmla="*/ 258 w 517"/>
              <a:gd name="T15" fmla="*/ 818 h 818"/>
              <a:gd name="T16" fmla="*/ 366 w 517"/>
              <a:gd name="T17" fmla="*/ 710 h 818"/>
              <a:gd name="T18" fmla="*/ 359 w 517"/>
              <a:gd name="T19" fmla="*/ 672 h 818"/>
              <a:gd name="T20" fmla="*/ 359 w 517"/>
              <a:gd name="T21" fmla="*/ 672 h 818"/>
              <a:gd name="T22" fmla="*/ 359 w 517"/>
              <a:gd name="T23" fmla="*/ 672 h 818"/>
              <a:gd name="T24" fmla="*/ 349 w 517"/>
              <a:gd name="T25" fmla="*/ 652 h 818"/>
              <a:gd name="T26" fmla="*/ 411 w 517"/>
              <a:gd name="T27" fmla="*/ 466 h 818"/>
              <a:gd name="T28" fmla="*/ 411 w 517"/>
              <a:gd name="T29" fmla="*/ 466 h 818"/>
              <a:gd name="T30" fmla="*/ 517 w 517"/>
              <a:gd name="T31" fmla="*/ 258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7" h="818">
                <a:moveTo>
                  <a:pt x="517" y="258"/>
                </a:moveTo>
                <a:cubicBezTo>
                  <a:pt x="517" y="115"/>
                  <a:pt x="401" y="0"/>
                  <a:pt x="258" y="0"/>
                </a:cubicBezTo>
                <a:cubicBezTo>
                  <a:pt x="116" y="0"/>
                  <a:pt x="0" y="115"/>
                  <a:pt x="0" y="258"/>
                </a:cubicBezTo>
                <a:cubicBezTo>
                  <a:pt x="0" y="343"/>
                  <a:pt x="42" y="419"/>
                  <a:pt x="105" y="466"/>
                </a:cubicBezTo>
                <a:cubicBezTo>
                  <a:pt x="105" y="466"/>
                  <a:pt x="105" y="466"/>
                  <a:pt x="105" y="466"/>
                </a:cubicBezTo>
                <a:cubicBezTo>
                  <a:pt x="196" y="541"/>
                  <a:pt x="182" y="616"/>
                  <a:pt x="168" y="652"/>
                </a:cubicBezTo>
                <a:cubicBezTo>
                  <a:pt x="157" y="669"/>
                  <a:pt x="151" y="688"/>
                  <a:pt x="151" y="710"/>
                </a:cubicBezTo>
                <a:cubicBezTo>
                  <a:pt x="151" y="769"/>
                  <a:pt x="199" y="818"/>
                  <a:pt x="258" y="818"/>
                </a:cubicBezTo>
                <a:cubicBezTo>
                  <a:pt x="318" y="818"/>
                  <a:pt x="366" y="769"/>
                  <a:pt x="366" y="710"/>
                </a:cubicBezTo>
                <a:cubicBezTo>
                  <a:pt x="366" y="697"/>
                  <a:pt x="364" y="684"/>
                  <a:pt x="359" y="672"/>
                </a:cubicBezTo>
                <a:cubicBezTo>
                  <a:pt x="359" y="672"/>
                  <a:pt x="359" y="672"/>
                  <a:pt x="359" y="672"/>
                </a:cubicBezTo>
                <a:cubicBezTo>
                  <a:pt x="359" y="672"/>
                  <a:pt x="359" y="672"/>
                  <a:pt x="359" y="672"/>
                </a:cubicBezTo>
                <a:cubicBezTo>
                  <a:pt x="357" y="665"/>
                  <a:pt x="353" y="658"/>
                  <a:pt x="349" y="652"/>
                </a:cubicBezTo>
                <a:cubicBezTo>
                  <a:pt x="335" y="616"/>
                  <a:pt x="321" y="541"/>
                  <a:pt x="411" y="466"/>
                </a:cubicBezTo>
                <a:cubicBezTo>
                  <a:pt x="411" y="466"/>
                  <a:pt x="411" y="466"/>
                  <a:pt x="411" y="466"/>
                </a:cubicBezTo>
                <a:cubicBezTo>
                  <a:pt x="475" y="419"/>
                  <a:pt x="517" y="343"/>
                  <a:pt x="517" y="25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Nunito Sans ExtraLight" pitchFamily="2" charset="77"/>
            </a:endParaRPr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B858BD9D-9F27-6D49-BAD2-5493B38CB63B}"/>
              </a:ext>
            </a:extLst>
          </p:cNvPr>
          <p:cNvSpPr>
            <a:spLocks/>
          </p:cNvSpPr>
          <p:nvPr/>
        </p:nvSpPr>
        <p:spPr bwMode="auto">
          <a:xfrm>
            <a:off x="12570060" y="3170223"/>
            <a:ext cx="2481692" cy="3918567"/>
          </a:xfrm>
          <a:custGeom>
            <a:avLst/>
            <a:gdLst>
              <a:gd name="T0" fmla="*/ 517 w 517"/>
              <a:gd name="T1" fmla="*/ 258 h 818"/>
              <a:gd name="T2" fmla="*/ 258 w 517"/>
              <a:gd name="T3" fmla="*/ 0 h 818"/>
              <a:gd name="T4" fmla="*/ 0 w 517"/>
              <a:gd name="T5" fmla="*/ 258 h 818"/>
              <a:gd name="T6" fmla="*/ 105 w 517"/>
              <a:gd name="T7" fmla="*/ 466 h 818"/>
              <a:gd name="T8" fmla="*/ 105 w 517"/>
              <a:gd name="T9" fmla="*/ 466 h 818"/>
              <a:gd name="T10" fmla="*/ 168 w 517"/>
              <a:gd name="T11" fmla="*/ 652 h 818"/>
              <a:gd name="T12" fmla="*/ 151 w 517"/>
              <a:gd name="T13" fmla="*/ 710 h 818"/>
              <a:gd name="T14" fmla="*/ 258 w 517"/>
              <a:gd name="T15" fmla="*/ 818 h 818"/>
              <a:gd name="T16" fmla="*/ 366 w 517"/>
              <a:gd name="T17" fmla="*/ 710 h 818"/>
              <a:gd name="T18" fmla="*/ 359 w 517"/>
              <a:gd name="T19" fmla="*/ 672 h 818"/>
              <a:gd name="T20" fmla="*/ 359 w 517"/>
              <a:gd name="T21" fmla="*/ 672 h 818"/>
              <a:gd name="T22" fmla="*/ 359 w 517"/>
              <a:gd name="T23" fmla="*/ 672 h 818"/>
              <a:gd name="T24" fmla="*/ 349 w 517"/>
              <a:gd name="T25" fmla="*/ 652 h 818"/>
              <a:gd name="T26" fmla="*/ 411 w 517"/>
              <a:gd name="T27" fmla="*/ 466 h 818"/>
              <a:gd name="T28" fmla="*/ 411 w 517"/>
              <a:gd name="T29" fmla="*/ 466 h 818"/>
              <a:gd name="T30" fmla="*/ 517 w 517"/>
              <a:gd name="T31" fmla="*/ 258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7" h="818">
                <a:moveTo>
                  <a:pt x="517" y="258"/>
                </a:moveTo>
                <a:cubicBezTo>
                  <a:pt x="517" y="115"/>
                  <a:pt x="401" y="0"/>
                  <a:pt x="258" y="0"/>
                </a:cubicBezTo>
                <a:cubicBezTo>
                  <a:pt x="116" y="0"/>
                  <a:pt x="0" y="115"/>
                  <a:pt x="0" y="258"/>
                </a:cubicBezTo>
                <a:cubicBezTo>
                  <a:pt x="0" y="343"/>
                  <a:pt x="42" y="419"/>
                  <a:pt x="105" y="466"/>
                </a:cubicBezTo>
                <a:cubicBezTo>
                  <a:pt x="105" y="466"/>
                  <a:pt x="105" y="466"/>
                  <a:pt x="105" y="466"/>
                </a:cubicBezTo>
                <a:cubicBezTo>
                  <a:pt x="196" y="541"/>
                  <a:pt x="182" y="616"/>
                  <a:pt x="168" y="652"/>
                </a:cubicBezTo>
                <a:cubicBezTo>
                  <a:pt x="157" y="669"/>
                  <a:pt x="151" y="688"/>
                  <a:pt x="151" y="710"/>
                </a:cubicBezTo>
                <a:cubicBezTo>
                  <a:pt x="151" y="769"/>
                  <a:pt x="199" y="818"/>
                  <a:pt x="258" y="818"/>
                </a:cubicBezTo>
                <a:cubicBezTo>
                  <a:pt x="318" y="818"/>
                  <a:pt x="366" y="769"/>
                  <a:pt x="366" y="710"/>
                </a:cubicBezTo>
                <a:cubicBezTo>
                  <a:pt x="366" y="697"/>
                  <a:pt x="364" y="684"/>
                  <a:pt x="359" y="672"/>
                </a:cubicBezTo>
                <a:cubicBezTo>
                  <a:pt x="359" y="672"/>
                  <a:pt x="359" y="672"/>
                  <a:pt x="359" y="672"/>
                </a:cubicBezTo>
                <a:cubicBezTo>
                  <a:pt x="359" y="672"/>
                  <a:pt x="359" y="672"/>
                  <a:pt x="359" y="672"/>
                </a:cubicBezTo>
                <a:cubicBezTo>
                  <a:pt x="357" y="665"/>
                  <a:pt x="353" y="658"/>
                  <a:pt x="349" y="652"/>
                </a:cubicBezTo>
                <a:cubicBezTo>
                  <a:pt x="335" y="616"/>
                  <a:pt x="321" y="541"/>
                  <a:pt x="411" y="466"/>
                </a:cubicBezTo>
                <a:cubicBezTo>
                  <a:pt x="411" y="466"/>
                  <a:pt x="411" y="466"/>
                  <a:pt x="411" y="466"/>
                </a:cubicBezTo>
                <a:cubicBezTo>
                  <a:pt x="475" y="419"/>
                  <a:pt x="517" y="343"/>
                  <a:pt x="517" y="25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Nunito Sans ExtraLight" pitchFamily="2" charset="77"/>
            </a:endParaRPr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25D0A215-3E1F-EE42-B510-1E99CF710893}"/>
              </a:ext>
            </a:extLst>
          </p:cNvPr>
          <p:cNvSpPr>
            <a:spLocks/>
          </p:cNvSpPr>
          <p:nvPr/>
        </p:nvSpPr>
        <p:spPr bwMode="auto">
          <a:xfrm>
            <a:off x="15817856" y="4758339"/>
            <a:ext cx="2481692" cy="3918567"/>
          </a:xfrm>
          <a:custGeom>
            <a:avLst/>
            <a:gdLst>
              <a:gd name="T0" fmla="*/ 517 w 517"/>
              <a:gd name="T1" fmla="*/ 258 h 818"/>
              <a:gd name="T2" fmla="*/ 258 w 517"/>
              <a:gd name="T3" fmla="*/ 0 h 818"/>
              <a:gd name="T4" fmla="*/ 0 w 517"/>
              <a:gd name="T5" fmla="*/ 258 h 818"/>
              <a:gd name="T6" fmla="*/ 105 w 517"/>
              <a:gd name="T7" fmla="*/ 466 h 818"/>
              <a:gd name="T8" fmla="*/ 105 w 517"/>
              <a:gd name="T9" fmla="*/ 466 h 818"/>
              <a:gd name="T10" fmla="*/ 168 w 517"/>
              <a:gd name="T11" fmla="*/ 652 h 818"/>
              <a:gd name="T12" fmla="*/ 151 w 517"/>
              <a:gd name="T13" fmla="*/ 710 h 818"/>
              <a:gd name="T14" fmla="*/ 258 w 517"/>
              <a:gd name="T15" fmla="*/ 818 h 818"/>
              <a:gd name="T16" fmla="*/ 366 w 517"/>
              <a:gd name="T17" fmla="*/ 710 h 818"/>
              <a:gd name="T18" fmla="*/ 359 w 517"/>
              <a:gd name="T19" fmla="*/ 672 h 818"/>
              <a:gd name="T20" fmla="*/ 359 w 517"/>
              <a:gd name="T21" fmla="*/ 672 h 818"/>
              <a:gd name="T22" fmla="*/ 359 w 517"/>
              <a:gd name="T23" fmla="*/ 672 h 818"/>
              <a:gd name="T24" fmla="*/ 349 w 517"/>
              <a:gd name="T25" fmla="*/ 652 h 818"/>
              <a:gd name="T26" fmla="*/ 411 w 517"/>
              <a:gd name="T27" fmla="*/ 466 h 818"/>
              <a:gd name="T28" fmla="*/ 411 w 517"/>
              <a:gd name="T29" fmla="*/ 466 h 818"/>
              <a:gd name="T30" fmla="*/ 517 w 517"/>
              <a:gd name="T31" fmla="*/ 258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7" h="818">
                <a:moveTo>
                  <a:pt x="517" y="258"/>
                </a:moveTo>
                <a:cubicBezTo>
                  <a:pt x="517" y="115"/>
                  <a:pt x="401" y="0"/>
                  <a:pt x="258" y="0"/>
                </a:cubicBezTo>
                <a:cubicBezTo>
                  <a:pt x="116" y="0"/>
                  <a:pt x="0" y="115"/>
                  <a:pt x="0" y="258"/>
                </a:cubicBezTo>
                <a:cubicBezTo>
                  <a:pt x="0" y="343"/>
                  <a:pt x="42" y="419"/>
                  <a:pt x="105" y="466"/>
                </a:cubicBezTo>
                <a:cubicBezTo>
                  <a:pt x="105" y="466"/>
                  <a:pt x="105" y="466"/>
                  <a:pt x="105" y="466"/>
                </a:cubicBezTo>
                <a:cubicBezTo>
                  <a:pt x="196" y="541"/>
                  <a:pt x="182" y="616"/>
                  <a:pt x="168" y="652"/>
                </a:cubicBezTo>
                <a:cubicBezTo>
                  <a:pt x="157" y="669"/>
                  <a:pt x="151" y="688"/>
                  <a:pt x="151" y="710"/>
                </a:cubicBezTo>
                <a:cubicBezTo>
                  <a:pt x="151" y="769"/>
                  <a:pt x="199" y="818"/>
                  <a:pt x="258" y="818"/>
                </a:cubicBezTo>
                <a:cubicBezTo>
                  <a:pt x="318" y="818"/>
                  <a:pt x="366" y="769"/>
                  <a:pt x="366" y="710"/>
                </a:cubicBezTo>
                <a:cubicBezTo>
                  <a:pt x="366" y="697"/>
                  <a:pt x="364" y="684"/>
                  <a:pt x="359" y="672"/>
                </a:cubicBezTo>
                <a:cubicBezTo>
                  <a:pt x="359" y="672"/>
                  <a:pt x="359" y="672"/>
                  <a:pt x="359" y="672"/>
                </a:cubicBezTo>
                <a:cubicBezTo>
                  <a:pt x="359" y="672"/>
                  <a:pt x="359" y="672"/>
                  <a:pt x="359" y="672"/>
                </a:cubicBezTo>
                <a:cubicBezTo>
                  <a:pt x="357" y="665"/>
                  <a:pt x="353" y="658"/>
                  <a:pt x="349" y="652"/>
                </a:cubicBezTo>
                <a:cubicBezTo>
                  <a:pt x="335" y="616"/>
                  <a:pt x="321" y="541"/>
                  <a:pt x="411" y="466"/>
                </a:cubicBezTo>
                <a:cubicBezTo>
                  <a:pt x="411" y="466"/>
                  <a:pt x="411" y="466"/>
                  <a:pt x="411" y="466"/>
                </a:cubicBezTo>
                <a:cubicBezTo>
                  <a:pt x="475" y="419"/>
                  <a:pt x="517" y="343"/>
                  <a:pt x="517" y="2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Nunito Sans ExtraLight" pitchFamily="2" charset="77"/>
            </a:endParaRPr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DE470A3D-A1FC-2849-9C3F-F488F2791180}"/>
              </a:ext>
            </a:extLst>
          </p:cNvPr>
          <p:cNvSpPr>
            <a:spLocks/>
          </p:cNvSpPr>
          <p:nvPr/>
        </p:nvSpPr>
        <p:spPr bwMode="auto">
          <a:xfrm>
            <a:off x="19058368" y="3170223"/>
            <a:ext cx="2481692" cy="3918567"/>
          </a:xfrm>
          <a:custGeom>
            <a:avLst/>
            <a:gdLst>
              <a:gd name="T0" fmla="*/ 517 w 517"/>
              <a:gd name="T1" fmla="*/ 258 h 818"/>
              <a:gd name="T2" fmla="*/ 258 w 517"/>
              <a:gd name="T3" fmla="*/ 0 h 818"/>
              <a:gd name="T4" fmla="*/ 0 w 517"/>
              <a:gd name="T5" fmla="*/ 258 h 818"/>
              <a:gd name="T6" fmla="*/ 105 w 517"/>
              <a:gd name="T7" fmla="*/ 466 h 818"/>
              <a:gd name="T8" fmla="*/ 105 w 517"/>
              <a:gd name="T9" fmla="*/ 466 h 818"/>
              <a:gd name="T10" fmla="*/ 168 w 517"/>
              <a:gd name="T11" fmla="*/ 652 h 818"/>
              <a:gd name="T12" fmla="*/ 151 w 517"/>
              <a:gd name="T13" fmla="*/ 710 h 818"/>
              <a:gd name="T14" fmla="*/ 258 w 517"/>
              <a:gd name="T15" fmla="*/ 818 h 818"/>
              <a:gd name="T16" fmla="*/ 366 w 517"/>
              <a:gd name="T17" fmla="*/ 710 h 818"/>
              <a:gd name="T18" fmla="*/ 359 w 517"/>
              <a:gd name="T19" fmla="*/ 672 h 818"/>
              <a:gd name="T20" fmla="*/ 359 w 517"/>
              <a:gd name="T21" fmla="*/ 672 h 818"/>
              <a:gd name="T22" fmla="*/ 359 w 517"/>
              <a:gd name="T23" fmla="*/ 672 h 818"/>
              <a:gd name="T24" fmla="*/ 349 w 517"/>
              <a:gd name="T25" fmla="*/ 652 h 818"/>
              <a:gd name="T26" fmla="*/ 411 w 517"/>
              <a:gd name="T27" fmla="*/ 466 h 818"/>
              <a:gd name="T28" fmla="*/ 411 w 517"/>
              <a:gd name="T29" fmla="*/ 466 h 818"/>
              <a:gd name="T30" fmla="*/ 517 w 517"/>
              <a:gd name="T31" fmla="*/ 258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7" h="818">
                <a:moveTo>
                  <a:pt x="517" y="258"/>
                </a:moveTo>
                <a:cubicBezTo>
                  <a:pt x="517" y="115"/>
                  <a:pt x="401" y="0"/>
                  <a:pt x="258" y="0"/>
                </a:cubicBezTo>
                <a:cubicBezTo>
                  <a:pt x="116" y="0"/>
                  <a:pt x="0" y="115"/>
                  <a:pt x="0" y="258"/>
                </a:cubicBezTo>
                <a:cubicBezTo>
                  <a:pt x="0" y="343"/>
                  <a:pt x="42" y="419"/>
                  <a:pt x="105" y="466"/>
                </a:cubicBezTo>
                <a:cubicBezTo>
                  <a:pt x="105" y="466"/>
                  <a:pt x="105" y="466"/>
                  <a:pt x="105" y="466"/>
                </a:cubicBezTo>
                <a:cubicBezTo>
                  <a:pt x="196" y="541"/>
                  <a:pt x="182" y="616"/>
                  <a:pt x="168" y="652"/>
                </a:cubicBezTo>
                <a:cubicBezTo>
                  <a:pt x="157" y="669"/>
                  <a:pt x="151" y="688"/>
                  <a:pt x="151" y="710"/>
                </a:cubicBezTo>
                <a:cubicBezTo>
                  <a:pt x="151" y="769"/>
                  <a:pt x="199" y="818"/>
                  <a:pt x="258" y="818"/>
                </a:cubicBezTo>
                <a:cubicBezTo>
                  <a:pt x="318" y="818"/>
                  <a:pt x="366" y="769"/>
                  <a:pt x="366" y="710"/>
                </a:cubicBezTo>
                <a:cubicBezTo>
                  <a:pt x="366" y="697"/>
                  <a:pt x="364" y="684"/>
                  <a:pt x="359" y="672"/>
                </a:cubicBezTo>
                <a:cubicBezTo>
                  <a:pt x="359" y="672"/>
                  <a:pt x="359" y="672"/>
                  <a:pt x="359" y="672"/>
                </a:cubicBezTo>
                <a:cubicBezTo>
                  <a:pt x="359" y="672"/>
                  <a:pt x="359" y="672"/>
                  <a:pt x="359" y="672"/>
                </a:cubicBezTo>
                <a:cubicBezTo>
                  <a:pt x="357" y="665"/>
                  <a:pt x="353" y="658"/>
                  <a:pt x="349" y="652"/>
                </a:cubicBezTo>
                <a:cubicBezTo>
                  <a:pt x="335" y="616"/>
                  <a:pt x="321" y="541"/>
                  <a:pt x="411" y="466"/>
                </a:cubicBezTo>
                <a:cubicBezTo>
                  <a:pt x="411" y="466"/>
                  <a:pt x="411" y="466"/>
                  <a:pt x="411" y="466"/>
                </a:cubicBezTo>
                <a:cubicBezTo>
                  <a:pt x="475" y="419"/>
                  <a:pt x="517" y="343"/>
                  <a:pt x="517" y="25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Nunito Sans ExtraLight" pitchFamily="2" charset="77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372488-5BC3-0445-9909-A8F42D7DFFA6}"/>
              </a:ext>
            </a:extLst>
          </p:cNvPr>
          <p:cNvCxnSpPr>
            <a:cxnSpLocks/>
          </p:cNvCxnSpPr>
          <p:nvPr/>
        </p:nvCxnSpPr>
        <p:spPr>
          <a:xfrm>
            <a:off x="20299214" y="7240244"/>
            <a:ext cx="0" cy="279194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oval" w="lg" len="lg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966CC38-DA07-F041-B756-B4C07A7783A5}"/>
              </a:ext>
            </a:extLst>
          </p:cNvPr>
          <p:cNvSpPr/>
          <p:nvPr/>
        </p:nvSpPr>
        <p:spPr>
          <a:xfrm>
            <a:off x="3603569" y="9917893"/>
            <a:ext cx="949741" cy="9497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Nunito Sans ExtraLight" pitchFamily="2" charset="77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A828EBB-4D2B-004B-A293-B51A3C101063}"/>
              </a:ext>
            </a:extLst>
          </p:cNvPr>
          <p:cNvSpPr/>
          <p:nvPr/>
        </p:nvSpPr>
        <p:spPr>
          <a:xfrm>
            <a:off x="6847726" y="9917893"/>
            <a:ext cx="949741" cy="9497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Nunito Sans ExtraLight" pitchFamily="2" charset="77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BEFCEAE-F10B-A648-8A2B-2F03EB6710E4}"/>
              </a:ext>
            </a:extLst>
          </p:cNvPr>
          <p:cNvSpPr/>
          <p:nvPr/>
        </p:nvSpPr>
        <p:spPr>
          <a:xfrm>
            <a:off x="10091884" y="9917893"/>
            <a:ext cx="949741" cy="94974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Nunito Sans ExtraLight" pitchFamily="2" charset="77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379FA15-338C-5147-A077-76142BCD2956}"/>
              </a:ext>
            </a:extLst>
          </p:cNvPr>
          <p:cNvSpPr/>
          <p:nvPr/>
        </p:nvSpPr>
        <p:spPr>
          <a:xfrm>
            <a:off x="13336038" y="9917893"/>
            <a:ext cx="949741" cy="94974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Nunito Sans ExtraLight" pitchFamily="2" charset="77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EDB8FFC-0825-DE4C-8D08-EE949B3D3CAA}"/>
              </a:ext>
            </a:extLst>
          </p:cNvPr>
          <p:cNvSpPr/>
          <p:nvPr/>
        </p:nvSpPr>
        <p:spPr>
          <a:xfrm>
            <a:off x="16583834" y="9917893"/>
            <a:ext cx="949741" cy="94974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Nunito Sans ExtraLight" pitchFamily="2" charset="77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A461184-9057-314E-AE88-330271EE2241}"/>
              </a:ext>
            </a:extLst>
          </p:cNvPr>
          <p:cNvSpPr/>
          <p:nvPr/>
        </p:nvSpPr>
        <p:spPr>
          <a:xfrm>
            <a:off x="19824347" y="9917893"/>
            <a:ext cx="949741" cy="94974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Nunito Sans ExtraLight" pitchFamily="2" charset="7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CDF9056-EA08-3647-BD0F-9491B4D7FA0D}"/>
              </a:ext>
            </a:extLst>
          </p:cNvPr>
          <p:cNvSpPr txBox="1"/>
          <p:nvPr/>
        </p:nvSpPr>
        <p:spPr>
          <a:xfrm>
            <a:off x="3526335" y="6365743"/>
            <a:ext cx="110479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ora" panose="02000503000000020004" pitchFamily="2" charset="77"/>
              </a:rPr>
              <a:t>Title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3B784A9-86AF-A74C-B544-01F53E9C5BE6}"/>
              </a:ext>
            </a:extLst>
          </p:cNvPr>
          <p:cNvSpPr txBox="1"/>
          <p:nvPr/>
        </p:nvSpPr>
        <p:spPr>
          <a:xfrm>
            <a:off x="10015640" y="6365743"/>
            <a:ext cx="110479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ora" panose="02000503000000020004" pitchFamily="2" charset="77"/>
              </a:rPr>
              <a:t>Title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115FBD1-6DDD-DA45-8CD8-0A8FBE05C114}"/>
              </a:ext>
            </a:extLst>
          </p:cNvPr>
          <p:cNvSpPr txBox="1"/>
          <p:nvPr/>
        </p:nvSpPr>
        <p:spPr>
          <a:xfrm>
            <a:off x="6768921" y="4810603"/>
            <a:ext cx="110479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ora" panose="02000503000000020004" pitchFamily="2" charset="77"/>
              </a:rPr>
              <a:t>Title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02360ED-7F4C-DD43-8EDF-DC25343D52C0}"/>
              </a:ext>
            </a:extLst>
          </p:cNvPr>
          <p:cNvSpPr txBox="1"/>
          <p:nvPr/>
        </p:nvSpPr>
        <p:spPr>
          <a:xfrm>
            <a:off x="13259793" y="4810603"/>
            <a:ext cx="110479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ora" panose="02000503000000020004" pitchFamily="2" charset="77"/>
              </a:rPr>
              <a:t>Title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99673DE-D96F-A84A-8892-AB947D43B4DE}"/>
              </a:ext>
            </a:extLst>
          </p:cNvPr>
          <p:cNvSpPr txBox="1"/>
          <p:nvPr/>
        </p:nvSpPr>
        <p:spPr>
          <a:xfrm>
            <a:off x="19746819" y="4810603"/>
            <a:ext cx="110479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ora" panose="02000503000000020004" pitchFamily="2" charset="77"/>
              </a:rPr>
              <a:t>Title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F2E9431-6297-F84C-A0B4-89476EBE3905}"/>
              </a:ext>
            </a:extLst>
          </p:cNvPr>
          <p:cNvSpPr txBox="1"/>
          <p:nvPr/>
        </p:nvSpPr>
        <p:spPr>
          <a:xfrm>
            <a:off x="16502665" y="6365743"/>
            <a:ext cx="110479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ora" panose="02000503000000020004" pitchFamily="2" charset="77"/>
              </a:rPr>
              <a:t>Title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6B217FC-6796-6742-AB00-B59D7919DCC6}"/>
              </a:ext>
            </a:extLst>
          </p:cNvPr>
          <p:cNvSpPr txBox="1"/>
          <p:nvPr/>
        </p:nvSpPr>
        <p:spPr>
          <a:xfrm>
            <a:off x="3902749" y="10100375"/>
            <a:ext cx="35137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ora" panose="02000503000000020004" pitchFamily="2" charset="77"/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5B26B0D-15F5-BD4B-B45B-A2E5C34F9572}"/>
              </a:ext>
            </a:extLst>
          </p:cNvPr>
          <p:cNvSpPr txBox="1"/>
          <p:nvPr/>
        </p:nvSpPr>
        <p:spPr>
          <a:xfrm>
            <a:off x="7121259" y="10100375"/>
            <a:ext cx="40267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ora" panose="02000503000000020004" pitchFamily="2" charset="77"/>
              </a:rPr>
              <a:t>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AED71D3-A013-554F-B179-1E3D86ED6CFF}"/>
              </a:ext>
            </a:extLst>
          </p:cNvPr>
          <p:cNvSpPr txBox="1"/>
          <p:nvPr/>
        </p:nvSpPr>
        <p:spPr>
          <a:xfrm>
            <a:off x="10359804" y="10100375"/>
            <a:ext cx="41389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ora" panose="02000503000000020004" pitchFamily="2" charset="77"/>
              </a:rPr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F7B9D5E-4DC6-BC43-81C0-F16F3A8EE4FE}"/>
              </a:ext>
            </a:extLst>
          </p:cNvPr>
          <p:cNvSpPr txBox="1"/>
          <p:nvPr/>
        </p:nvSpPr>
        <p:spPr>
          <a:xfrm>
            <a:off x="13606363" y="10100375"/>
            <a:ext cx="40908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ora" panose="02000503000000020004" pitchFamily="2" charset="77"/>
              </a:rPr>
              <a:t>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0ABDFEC-FB89-BE4E-B991-B5F4BE2454A0}"/>
              </a:ext>
            </a:extLst>
          </p:cNvPr>
          <p:cNvSpPr txBox="1"/>
          <p:nvPr/>
        </p:nvSpPr>
        <p:spPr>
          <a:xfrm>
            <a:off x="16852120" y="10100375"/>
            <a:ext cx="40588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ora" panose="02000503000000020004" pitchFamily="2" charset="77"/>
              </a:rPr>
              <a:t>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E53FE36-40A8-F84D-BEF5-AA9988730DB4}"/>
              </a:ext>
            </a:extLst>
          </p:cNvPr>
          <p:cNvSpPr txBox="1"/>
          <p:nvPr/>
        </p:nvSpPr>
        <p:spPr>
          <a:xfrm>
            <a:off x="20089058" y="10100375"/>
            <a:ext cx="42030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ora" panose="02000503000000020004" pitchFamily="2" charset="77"/>
              </a:rPr>
              <a:t>6</a:t>
            </a:r>
          </a:p>
        </p:txBody>
      </p:sp>
      <p:sp>
        <p:nvSpPr>
          <p:cNvPr id="92" name="Freeform 986">
            <a:extLst>
              <a:ext uri="{FF2B5EF4-FFF2-40B4-BE49-F238E27FC236}">
                <a16:creationId xmlns:a16="http://schemas.microsoft.com/office/drawing/2014/main" id="{FDA38BB4-F04C-6347-A1BD-296722F4EE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2676" y="3736428"/>
            <a:ext cx="916459" cy="891691"/>
          </a:xfrm>
          <a:custGeom>
            <a:avLst/>
            <a:gdLst/>
            <a:ahLst/>
            <a:cxnLst/>
            <a:rect l="0" t="0" r="r" b="b"/>
            <a:pathLst>
              <a:path w="293272" h="285337">
                <a:moveTo>
                  <a:pt x="17260" y="152400"/>
                </a:moveTo>
                <a:cubicBezTo>
                  <a:pt x="19333" y="152400"/>
                  <a:pt x="21406" y="154464"/>
                  <a:pt x="21406" y="156941"/>
                </a:cubicBezTo>
                <a:lnTo>
                  <a:pt x="21406" y="276667"/>
                </a:lnTo>
                <a:lnTo>
                  <a:pt x="273455" y="276667"/>
                </a:lnTo>
                <a:lnTo>
                  <a:pt x="273455" y="156941"/>
                </a:lnTo>
                <a:cubicBezTo>
                  <a:pt x="273455" y="154464"/>
                  <a:pt x="275113" y="152400"/>
                  <a:pt x="277600" y="152400"/>
                </a:cubicBezTo>
                <a:cubicBezTo>
                  <a:pt x="280088" y="152400"/>
                  <a:pt x="282161" y="154464"/>
                  <a:pt x="282161" y="156941"/>
                </a:cubicBezTo>
                <a:lnTo>
                  <a:pt x="282161" y="280796"/>
                </a:lnTo>
                <a:cubicBezTo>
                  <a:pt x="282161" y="283273"/>
                  <a:pt x="280088" y="285337"/>
                  <a:pt x="277600" y="285337"/>
                </a:cubicBezTo>
                <a:lnTo>
                  <a:pt x="17260" y="285337"/>
                </a:lnTo>
                <a:cubicBezTo>
                  <a:pt x="14773" y="285337"/>
                  <a:pt x="12700" y="283273"/>
                  <a:pt x="12700" y="280796"/>
                </a:cubicBezTo>
                <a:lnTo>
                  <a:pt x="12700" y="156941"/>
                </a:lnTo>
                <a:cubicBezTo>
                  <a:pt x="12700" y="154464"/>
                  <a:pt x="14773" y="152400"/>
                  <a:pt x="17260" y="152400"/>
                </a:cubicBezTo>
                <a:close/>
                <a:moveTo>
                  <a:pt x="175051" y="94955"/>
                </a:moveTo>
                <a:lnTo>
                  <a:pt x="175051" y="133350"/>
                </a:lnTo>
                <a:lnTo>
                  <a:pt x="284561" y="133350"/>
                </a:lnTo>
                <a:lnTo>
                  <a:pt x="284561" y="94955"/>
                </a:lnTo>
                <a:lnTo>
                  <a:pt x="175051" y="94955"/>
                </a:lnTo>
                <a:close/>
                <a:moveTo>
                  <a:pt x="8711" y="94955"/>
                </a:moveTo>
                <a:lnTo>
                  <a:pt x="8711" y="133350"/>
                </a:lnTo>
                <a:lnTo>
                  <a:pt x="118636" y="133350"/>
                </a:lnTo>
                <a:lnTo>
                  <a:pt x="118636" y="94955"/>
                </a:lnTo>
                <a:lnTo>
                  <a:pt x="8711" y="94955"/>
                </a:lnTo>
                <a:close/>
                <a:moveTo>
                  <a:pt x="204503" y="9083"/>
                </a:moveTo>
                <a:cubicBezTo>
                  <a:pt x="202014" y="9083"/>
                  <a:pt x="199940" y="10321"/>
                  <a:pt x="198280" y="12386"/>
                </a:cubicBezTo>
                <a:lnTo>
                  <a:pt x="151407" y="85873"/>
                </a:lnTo>
                <a:lnTo>
                  <a:pt x="169243" y="85873"/>
                </a:lnTo>
                <a:lnTo>
                  <a:pt x="229391" y="48716"/>
                </a:lnTo>
                <a:cubicBezTo>
                  <a:pt x="231465" y="47478"/>
                  <a:pt x="232710" y="45826"/>
                  <a:pt x="232710" y="43762"/>
                </a:cubicBezTo>
                <a:cubicBezTo>
                  <a:pt x="233125" y="41698"/>
                  <a:pt x="232710" y="39634"/>
                  <a:pt x="231465" y="37982"/>
                </a:cubicBezTo>
                <a:lnTo>
                  <a:pt x="210725" y="11560"/>
                </a:lnTo>
                <a:cubicBezTo>
                  <a:pt x="209065" y="9908"/>
                  <a:pt x="206577" y="8670"/>
                  <a:pt x="204503" y="9083"/>
                </a:cubicBezTo>
                <a:close/>
                <a:moveTo>
                  <a:pt x="89185" y="9083"/>
                </a:moveTo>
                <a:cubicBezTo>
                  <a:pt x="86696" y="8670"/>
                  <a:pt x="84622" y="9908"/>
                  <a:pt x="82963" y="11560"/>
                </a:cubicBezTo>
                <a:lnTo>
                  <a:pt x="62222" y="37982"/>
                </a:lnTo>
                <a:cubicBezTo>
                  <a:pt x="60563" y="39634"/>
                  <a:pt x="60148" y="41698"/>
                  <a:pt x="60563" y="43762"/>
                </a:cubicBezTo>
                <a:cubicBezTo>
                  <a:pt x="60978" y="45826"/>
                  <a:pt x="62222" y="47478"/>
                  <a:pt x="64296" y="48716"/>
                </a:cubicBezTo>
                <a:lnTo>
                  <a:pt x="124444" y="85873"/>
                </a:lnTo>
                <a:lnTo>
                  <a:pt x="142281" y="85873"/>
                </a:lnTo>
                <a:lnTo>
                  <a:pt x="94992" y="12386"/>
                </a:lnTo>
                <a:cubicBezTo>
                  <a:pt x="93748" y="10321"/>
                  <a:pt x="91674" y="9083"/>
                  <a:pt x="89185" y="9083"/>
                </a:cubicBezTo>
                <a:close/>
                <a:moveTo>
                  <a:pt x="89600" y="0"/>
                </a:moveTo>
                <a:cubicBezTo>
                  <a:pt x="94992" y="413"/>
                  <a:pt x="99970" y="2890"/>
                  <a:pt x="102459" y="7431"/>
                </a:cubicBezTo>
                <a:lnTo>
                  <a:pt x="146844" y="76377"/>
                </a:lnTo>
                <a:lnTo>
                  <a:pt x="191229" y="7431"/>
                </a:lnTo>
                <a:cubicBezTo>
                  <a:pt x="194132" y="2890"/>
                  <a:pt x="198695" y="413"/>
                  <a:pt x="204088" y="0"/>
                </a:cubicBezTo>
                <a:cubicBezTo>
                  <a:pt x="209480" y="0"/>
                  <a:pt x="214458" y="2064"/>
                  <a:pt x="217777" y="6193"/>
                </a:cubicBezTo>
                <a:lnTo>
                  <a:pt x="238517" y="32202"/>
                </a:lnTo>
                <a:cubicBezTo>
                  <a:pt x="241421" y="35918"/>
                  <a:pt x="242665" y="40872"/>
                  <a:pt x="241421" y="45413"/>
                </a:cubicBezTo>
                <a:cubicBezTo>
                  <a:pt x="241006" y="49955"/>
                  <a:pt x="238102" y="54083"/>
                  <a:pt x="234369" y="56560"/>
                </a:cubicBezTo>
                <a:lnTo>
                  <a:pt x="185836" y="85873"/>
                </a:lnTo>
                <a:lnTo>
                  <a:pt x="289124" y="85873"/>
                </a:lnTo>
                <a:cubicBezTo>
                  <a:pt x="291613" y="85873"/>
                  <a:pt x="293272" y="87937"/>
                  <a:pt x="293272" y="90414"/>
                </a:cubicBezTo>
                <a:lnTo>
                  <a:pt x="293272" y="137479"/>
                </a:lnTo>
                <a:cubicBezTo>
                  <a:pt x="293272" y="139956"/>
                  <a:pt x="291613" y="142020"/>
                  <a:pt x="289124" y="142020"/>
                </a:cubicBezTo>
                <a:lnTo>
                  <a:pt x="175051" y="142020"/>
                </a:lnTo>
                <a:lnTo>
                  <a:pt x="175051" y="261746"/>
                </a:lnTo>
                <a:cubicBezTo>
                  <a:pt x="175051" y="263810"/>
                  <a:pt x="172977" y="266287"/>
                  <a:pt x="170488" y="266287"/>
                </a:cubicBezTo>
                <a:cubicBezTo>
                  <a:pt x="167999" y="266287"/>
                  <a:pt x="165925" y="263810"/>
                  <a:pt x="165925" y="261746"/>
                </a:cubicBezTo>
                <a:lnTo>
                  <a:pt x="165925" y="94955"/>
                </a:lnTo>
                <a:lnTo>
                  <a:pt x="127347" y="94955"/>
                </a:lnTo>
                <a:lnTo>
                  <a:pt x="127347" y="261746"/>
                </a:lnTo>
                <a:cubicBezTo>
                  <a:pt x="127347" y="263810"/>
                  <a:pt x="125688" y="266287"/>
                  <a:pt x="123199" y="266287"/>
                </a:cubicBezTo>
                <a:cubicBezTo>
                  <a:pt x="120710" y="266287"/>
                  <a:pt x="118636" y="263810"/>
                  <a:pt x="118636" y="261746"/>
                </a:cubicBezTo>
                <a:lnTo>
                  <a:pt x="118636" y="142020"/>
                </a:lnTo>
                <a:lnTo>
                  <a:pt x="4563" y="142020"/>
                </a:lnTo>
                <a:cubicBezTo>
                  <a:pt x="2074" y="142020"/>
                  <a:pt x="0" y="139956"/>
                  <a:pt x="0" y="137479"/>
                </a:cubicBezTo>
                <a:lnTo>
                  <a:pt x="0" y="90414"/>
                </a:lnTo>
                <a:cubicBezTo>
                  <a:pt x="0" y="87937"/>
                  <a:pt x="2074" y="85873"/>
                  <a:pt x="4563" y="85873"/>
                </a:cubicBezTo>
                <a:lnTo>
                  <a:pt x="107436" y="85873"/>
                </a:lnTo>
                <a:lnTo>
                  <a:pt x="59318" y="56560"/>
                </a:lnTo>
                <a:cubicBezTo>
                  <a:pt x="55585" y="54083"/>
                  <a:pt x="52681" y="49955"/>
                  <a:pt x="51852" y="45413"/>
                </a:cubicBezTo>
                <a:cubicBezTo>
                  <a:pt x="51022" y="40872"/>
                  <a:pt x="52266" y="35918"/>
                  <a:pt x="55170" y="32202"/>
                </a:cubicBezTo>
                <a:lnTo>
                  <a:pt x="76326" y="6193"/>
                </a:lnTo>
                <a:cubicBezTo>
                  <a:pt x="79229" y="2064"/>
                  <a:pt x="84207" y="0"/>
                  <a:pt x="89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Nunito Sans ExtraLight" pitchFamily="2" charset="77"/>
            </a:endParaRPr>
          </a:p>
        </p:txBody>
      </p:sp>
      <p:sp>
        <p:nvSpPr>
          <p:cNvPr id="93" name="Freeform 1004">
            <a:extLst>
              <a:ext uri="{FF2B5EF4-FFF2-40B4-BE49-F238E27FC236}">
                <a16:creationId xmlns:a16="http://schemas.microsoft.com/office/drawing/2014/main" id="{4037E0F8-D84E-F846-AE6E-884C41FA85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69320" y="3721568"/>
            <a:ext cx="906551" cy="906551"/>
          </a:xfrm>
          <a:custGeom>
            <a:avLst/>
            <a:gdLst/>
            <a:ahLst/>
            <a:cxnLst/>
            <a:rect l="0" t="0" r="r" b="b"/>
            <a:pathLst>
              <a:path w="290099" h="290099">
                <a:moveTo>
                  <a:pt x="100599" y="231485"/>
                </a:moveTo>
                <a:lnTo>
                  <a:pt x="54239" y="250999"/>
                </a:lnTo>
                <a:lnTo>
                  <a:pt x="146959" y="250999"/>
                </a:lnTo>
                <a:lnTo>
                  <a:pt x="100599" y="231485"/>
                </a:lnTo>
                <a:close/>
                <a:moveTo>
                  <a:pt x="163931" y="204246"/>
                </a:moveTo>
                <a:lnTo>
                  <a:pt x="111775" y="227013"/>
                </a:lnTo>
                <a:lnTo>
                  <a:pt x="163931" y="248967"/>
                </a:lnTo>
                <a:lnTo>
                  <a:pt x="163931" y="204246"/>
                </a:lnTo>
                <a:close/>
                <a:moveTo>
                  <a:pt x="37267" y="204246"/>
                </a:moveTo>
                <a:lnTo>
                  <a:pt x="37267" y="248967"/>
                </a:lnTo>
                <a:lnTo>
                  <a:pt x="89423" y="227013"/>
                </a:lnTo>
                <a:lnTo>
                  <a:pt x="37267" y="204246"/>
                </a:lnTo>
                <a:close/>
                <a:moveTo>
                  <a:pt x="202213" y="202213"/>
                </a:moveTo>
                <a:lnTo>
                  <a:pt x="202213" y="250999"/>
                </a:lnTo>
                <a:lnTo>
                  <a:pt x="250999" y="250999"/>
                </a:lnTo>
                <a:lnTo>
                  <a:pt x="250999" y="202213"/>
                </a:lnTo>
                <a:lnTo>
                  <a:pt x="202213" y="202213"/>
                </a:lnTo>
                <a:close/>
                <a:moveTo>
                  <a:pt x="54239" y="202213"/>
                </a:moveTo>
                <a:lnTo>
                  <a:pt x="100599" y="222134"/>
                </a:lnTo>
                <a:lnTo>
                  <a:pt x="146959" y="202213"/>
                </a:lnTo>
                <a:lnTo>
                  <a:pt x="54239" y="202213"/>
                </a:lnTo>
                <a:close/>
                <a:moveTo>
                  <a:pt x="197741" y="193675"/>
                </a:moveTo>
                <a:lnTo>
                  <a:pt x="255471" y="193675"/>
                </a:lnTo>
                <a:cubicBezTo>
                  <a:pt x="257911" y="193675"/>
                  <a:pt x="259944" y="195708"/>
                  <a:pt x="259944" y="198147"/>
                </a:cubicBezTo>
                <a:lnTo>
                  <a:pt x="259944" y="255471"/>
                </a:lnTo>
                <a:cubicBezTo>
                  <a:pt x="259944" y="257911"/>
                  <a:pt x="257911" y="259944"/>
                  <a:pt x="255471" y="259944"/>
                </a:cubicBezTo>
                <a:lnTo>
                  <a:pt x="197741" y="259944"/>
                </a:lnTo>
                <a:cubicBezTo>
                  <a:pt x="195301" y="259944"/>
                  <a:pt x="193675" y="257911"/>
                  <a:pt x="193675" y="255471"/>
                </a:cubicBezTo>
                <a:lnTo>
                  <a:pt x="193675" y="198147"/>
                </a:lnTo>
                <a:cubicBezTo>
                  <a:pt x="193675" y="195708"/>
                  <a:pt x="195301" y="193675"/>
                  <a:pt x="197741" y="193675"/>
                </a:cubicBezTo>
                <a:close/>
                <a:moveTo>
                  <a:pt x="32714" y="193675"/>
                </a:moveTo>
                <a:lnTo>
                  <a:pt x="168070" y="193675"/>
                </a:lnTo>
                <a:cubicBezTo>
                  <a:pt x="170554" y="193675"/>
                  <a:pt x="172623" y="195708"/>
                  <a:pt x="172623" y="198147"/>
                </a:cubicBezTo>
                <a:lnTo>
                  <a:pt x="172623" y="255471"/>
                </a:lnTo>
                <a:cubicBezTo>
                  <a:pt x="172623" y="257911"/>
                  <a:pt x="170554" y="259944"/>
                  <a:pt x="168070" y="259944"/>
                </a:cubicBezTo>
                <a:lnTo>
                  <a:pt x="32714" y="259944"/>
                </a:lnTo>
                <a:cubicBezTo>
                  <a:pt x="30645" y="259944"/>
                  <a:pt x="28575" y="257911"/>
                  <a:pt x="28575" y="255471"/>
                </a:cubicBezTo>
                <a:lnTo>
                  <a:pt x="28575" y="198147"/>
                </a:lnTo>
                <a:cubicBezTo>
                  <a:pt x="28575" y="195708"/>
                  <a:pt x="30645" y="193675"/>
                  <a:pt x="32714" y="193675"/>
                </a:cubicBezTo>
                <a:close/>
                <a:moveTo>
                  <a:pt x="245658" y="165100"/>
                </a:moveTo>
                <a:lnTo>
                  <a:pt x="258296" y="165100"/>
                </a:lnTo>
                <a:cubicBezTo>
                  <a:pt x="260910" y="165100"/>
                  <a:pt x="263089" y="166832"/>
                  <a:pt x="263089" y="169430"/>
                </a:cubicBezTo>
                <a:cubicBezTo>
                  <a:pt x="263089" y="172027"/>
                  <a:pt x="260910" y="174192"/>
                  <a:pt x="258296" y="174192"/>
                </a:cubicBezTo>
                <a:lnTo>
                  <a:pt x="245658" y="174192"/>
                </a:lnTo>
                <a:cubicBezTo>
                  <a:pt x="243043" y="174192"/>
                  <a:pt x="241300" y="172027"/>
                  <a:pt x="241300" y="169430"/>
                </a:cubicBezTo>
                <a:cubicBezTo>
                  <a:pt x="241300" y="166832"/>
                  <a:pt x="243043" y="165100"/>
                  <a:pt x="245658" y="165100"/>
                </a:cubicBezTo>
                <a:close/>
                <a:moveTo>
                  <a:pt x="167640" y="165100"/>
                </a:moveTo>
                <a:lnTo>
                  <a:pt x="220472" y="165100"/>
                </a:lnTo>
                <a:cubicBezTo>
                  <a:pt x="222949" y="165100"/>
                  <a:pt x="225012" y="166832"/>
                  <a:pt x="225012" y="169430"/>
                </a:cubicBezTo>
                <a:cubicBezTo>
                  <a:pt x="225012" y="172027"/>
                  <a:pt x="222949" y="174192"/>
                  <a:pt x="220472" y="174192"/>
                </a:cubicBezTo>
                <a:lnTo>
                  <a:pt x="167640" y="174192"/>
                </a:lnTo>
                <a:cubicBezTo>
                  <a:pt x="165163" y="174192"/>
                  <a:pt x="163512" y="172027"/>
                  <a:pt x="163512" y="169430"/>
                </a:cubicBezTo>
                <a:cubicBezTo>
                  <a:pt x="163512" y="166832"/>
                  <a:pt x="165163" y="165100"/>
                  <a:pt x="167640" y="165100"/>
                </a:cubicBezTo>
                <a:close/>
                <a:moveTo>
                  <a:pt x="222014" y="131762"/>
                </a:moveTo>
                <a:lnTo>
                  <a:pt x="256998" y="131762"/>
                </a:lnTo>
                <a:cubicBezTo>
                  <a:pt x="259468" y="131762"/>
                  <a:pt x="261526" y="133927"/>
                  <a:pt x="261526" y="136525"/>
                </a:cubicBezTo>
                <a:cubicBezTo>
                  <a:pt x="261526" y="139122"/>
                  <a:pt x="259468" y="140854"/>
                  <a:pt x="256998" y="140854"/>
                </a:cubicBezTo>
                <a:lnTo>
                  <a:pt x="222014" y="140854"/>
                </a:lnTo>
                <a:cubicBezTo>
                  <a:pt x="219545" y="140854"/>
                  <a:pt x="217487" y="139122"/>
                  <a:pt x="217487" y="136525"/>
                </a:cubicBezTo>
                <a:cubicBezTo>
                  <a:pt x="217487" y="133927"/>
                  <a:pt x="219545" y="131762"/>
                  <a:pt x="222014" y="131762"/>
                </a:cubicBezTo>
                <a:close/>
                <a:moveTo>
                  <a:pt x="167609" y="131762"/>
                </a:moveTo>
                <a:lnTo>
                  <a:pt x="196696" y="131762"/>
                </a:lnTo>
                <a:cubicBezTo>
                  <a:pt x="199154" y="131762"/>
                  <a:pt x="201202" y="133927"/>
                  <a:pt x="201202" y="136525"/>
                </a:cubicBezTo>
                <a:cubicBezTo>
                  <a:pt x="201202" y="139122"/>
                  <a:pt x="199154" y="140854"/>
                  <a:pt x="196696" y="140854"/>
                </a:cubicBezTo>
                <a:lnTo>
                  <a:pt x="167609" y="140854"/>
                </a:lnTo>
                <a:cubicBezTo>
                  <a:pt x="165151" y="140854"/>
                  <a:pt x="163512" y="139122"/>
                  <a:pt x="163512" y="136525"/>
                </a:cubicBezTo>
                <a:cubicBezTo>
                  <a:pt x="163512" y="133927"/>
                  <a:pt x="165151" y="131762"/>
                  <a:pt x="167609" y="131762"/>
                </a:cubicBezTo>
                <a:close/>
                <a:moveTo>
                  <a:pt x="85314" y="127222"/>
                </a:moveTo>
                <a:lnTo>
                  <a:pt x="44199" y="163957"/>
                </a:lnTo>
                <a:lnTo>
                  <a:pt x="126429" y="163957"/>
                </a:lnTo>
                <a:lnTo>
                  <a:pt x="85314" y="127222"/>
                </a:lnTo>
                <a:close/>
                <a:moveTo>
                  <a:pt x="245658" y="101600"/>
                </a:moveTo>
                <a:lnTo>
                  <a:pt x="258296" y="101600"/>
                </a:lnTo>
                <a:cubicBezTo>
                  <a:pt x="260910" y="101600"/>
                  <a:pt x="263089" y="103671"/>
                  <a:pt x="263089" y="106156"/>
                </a:cubicBezTo>
                <a:cubicBezTo>
                  <a:pt x="263089" y="108640"/>
                  <a:pt x="260910" y="110711"/>
                  <a:pt x="258296" y="110711"/>
                </a:cubicBezTo>
                <a:lnTo>
                  <a:pt x="245658" y="110711"/>
                </a:lnTo>
                <a:cubicBezTo>
                  <a:pt x="243043" y="110711"/>
                  <a:pt x="241300" y="108640"/>
                  <a:pt x="241300" y="106156"/>
                </a:cubicBezTo>
                <a:cubicBezTo>
                  <a:pt x="241300" y="103671"/>
                  <a:pt x="243043" y="101600"/>
                  <a:pt x="245658" y="101600"/>
                </a:cubicBezTo>
                <a:close/>
                <a:moveTo>
                  <a:pt x="167640" y="101600"/>
                </a:moveTo>
                <a:lnTo>
                  <a:pt x="220472" y="101600"/>
                </a:lnTo>
                <a:cubicBezTo>
                  <a:pt x="222949" y="101600"/>
                  <a:pt x="225012" y="103671"/>
                  <a:pt x="225012" y="106156"/>
                </a:cubicBezTo>
                <a:cubicBezTo>
                  <a:pt x="225012" y="108640"/>
                  <a:pt x="222949" y="110711"/>
                  <a:pt x="220472" y="110711"/>
                </a:cubicBezTo>
                <a:lnTo>
                  <a:pt x="167640" y="110711"/>
                </a:lnTo>
                <a:cubicBezTo>
                  <a:pt x="165163" y="110711"/>
                  <a:pt x="163512" y="108640"/>
                  <a:pt x="163512" y="106156"/>
                </a:cubicBezTo>
                <a:cubicBezTo>
                  <a:pt x="163512" y="103671"/>
                  <a:pt x="165163" y="101600"/>
                  <a:pt x="167640" y="101600"/>
                </a:cubicBezTo>
                <a:close/>
                <a:moveTo>
                  <a:pt x="133418" y="84296"/>
                </a:moveTo>
                <a:lnTo>
                  <a:pt x="91892" y="121031"/>
                </a:lnTo>
                <a:lnTo>
                  <a:pt x="133418" y="158178"/>
                </a:lnTo>
                <a:lnTo>
                  <a:pt x="133418" y="84296"/>
                </a:lnTo>
                <a:close/>
                <a:moveTo>
                  <a:pt x="37209" y="84296"/>
                </a:moveTo>
                <a:lnTo>
                  <a:pt x="37209" y="158178"/>
                </a:lnTo>
                <a:lnTo>
                  <a:pt x="78735" y="121031"/>
                </a:lnTo>
                <a:lnTo>
                  <a:pt x="37209" y="84296"/>
                </a:lnTo>
                <a:close/>
                <a:moveTo>
                  <a:pt x="44199" y="78931"/>
                </a:moveTo>
                <a:lnTo>
                  <a:pt x="85314" y="115252"/>
                </a:lnTo>
                <a:lnTo>
                  <a:pt x="126429" y="78931"/>
                </a:lnTo>
                <a:lnTo>
                  <a:pt x="44199" y="78931"/>
                </a:lnTo>
                <a:close/>
                <a:moveTo>
                  <a:pt x="222014" y="69850"/>
                </a:moveTo>
                <a:lnTo>
                  <a:pt x="256998" y="69850"/>
                </a:lnTo>
                <a:cubicBezTo>
                  <a:pt x="259468" y="69850"/>
                  <a:pt x="261526" y="71921"/>
                  <a:pt x="261526" y="74406"/>
                </a:cubicBezTo>
                <a:cubicBezTo>
                  <a:pt x="261526" y="76890"/>
                  <a:pt x="259468" y="78961"/>
                  <a:pt x="256998" y="78961"/>
                </a:cubicBezTo>
                <a:lnTo>
                  <a:pt x="222014" y="78961"/>
                </a:lnTo>
                <a:cubicBezTo>
                  <a:pt x="219545" y="78961"/>
                  <a:pt x="217487" y="76890"/>
                  <a:pt x="217487" y="74406"/>
                </a:cubicBezTo>
                <a:cubicBezTo>
                  <a:pt x="217487" y="71921"/>
                  <a:pt x="219545" y="69850"/>
                  <a:pt x="222014" y="69850"/>
                </a:cubicBezTo>
                <a:close/>
                <a:moveTo>
                  <a:pt x="167609" y="69850"/>
                </a:moveTo>
                <a:lnTo>
                  <a:pt x="196696" y="69850"/>
                </a:lnTo>
                <a:cubicBezTo>
                  <a:pt x="199154" y="69850"/>
                  <a:pt x="201202" y="71921"/>
                  <a:pt x="201202" y="74406"/>
                </a:cubicBezTo>
                <a:cubicBezTo>
                  <a:pt x="201202" y="76890"/>
                  <a:pt x="199154" y="78961"/>
                  <a:pt x="196696" y="78961"/>
                </a:cubicBezTo>
                <a:lnTo>
                  <a:pt x="167609" y="78961"/>
                </a:lnTo>
                <a:cubicBezTo>
                  <a:pt x="165151" y="78961"/>
                  <a:pt x="163512" y="76890"/>
                  <a:pt x="163512" y="74406"/>
                </a:cubicBezTo>
                <a:cubicBezTo>
                  <a:pt x="163512" y="71921"/>
                  <a:pt x="165151" y="69850"/>
                  <a:pt x="167609" y="69850"/>
                </a:cubicBezTo>
                <a:close/>
                <a:moveTo>
                  <a:pt x="32686" y="69850"/>
                </a:moveTo>
                <a:lnTo>
                  <a:pt x="137941" y="69850"/>
                </a:lnTo>
                <a:cubicBezTo>
                  <a:pt x="140408" y="69850"/>
                  <a:pt x="142464" y="71914"/>
                  <a:pt x="142464" y="74390"/>
                </a:cubicBezTo>
                <a:lnTo>
                  <a:pt x="142464" y="168084"/>
                </a:lnTo>
                <a:cubicBezTo>
                  <a:pt x="142464" y="170561"/>
                  <a:pt x="140408" y="172624"/>
                  <a:pt x="137941" y="172624"/>
                </a:cubicBezTo>
                <a:lnTo>
                  <a:pt x="32686" y="172624"/>
                </a:lnTo>
                <a:cubicBezTo>
                  <a:pt x="30631" y="172624"/>
                  <a:pt x="28575" y="170561"/>
                  <a:pt x="28575" y="168084"/>
                </a:cubicBezTo>
                <a:lnTo>
                  <a:pt x="28575" y="74390"/>
                </a:lnTo>
                <a:cubicBezTo>
                  <a:pt x="28575" y="71914"/>
                  <a:pt x="30631" y="69850"/>
                  <a:pt x="32686" y="69850"/>
                </a:cubicBezTo>
                <a:close/>
                <a:moveTo>
                  <a:pt x="9078" y="49519"/>
                </a:moveTo>
                <a:lnTo>
                  <a:pt x="9078" y="281434"/>
                </a:lnTo>
                <a:lnTo>
                  <a:pt x="281021" y="281434"/>
                </a:lnTo>
                <a:lnTo>
                  <a:pt x="281021" y="49519"/>
                </a:lnTo>
                <a:lnTo>
                  <a:pt x="9078" y="49519"/>
                </a:lnTo>
                <a:close/>
                <a:moveTo>
                  <a:pt x="255299" y="20706"/>
                </a:moveTo>
                <a:cubicBezTo>
                  <a:pt x="257464" y="19050"/>
                  <a:pt x="260061" y="19050"/>
                  <a:pt x="261793" y="20706"/>
                </a:cubicBezTo>
                <a:cubicBezTo>
                  <a:pt x="262659" y="21535"/>
                  <a:pt x="263092" y="22777"/>
                  <a:pt x="263092" y="24019"/>
                </a:cubicBezTo>
                <a:cubicBezTo>
                  <a:pt x="263092" y="25262"/>
                  <a:pt x="262659" y="26090"/>
                  <a:pt x="261793" y="26918"/>
                </a:cubicBezTo>
                <a:cubicBezTo>
                  <a:pt x="260927" y="27747"/>
                  <a:pt x="259629" y="28161"/>
                  <a:pt x="258330" y="28161"/>
                </a:cubicBezTo>
                <a:cubicBezTo>
                  <a:pt x="257464" y="28161"/>
                  <a:pt x="256165" y="27747"/>
                  <a:pt x="255299" y="26918"/>
                </a:cubicBezTo>
                <a:cubicBezTo>
                  <a:pt x="254433" y="26090"/>
                  <a:pt x="254000" y="25262"/>
                  <a:pt x="254000" y="24019"/>
                </a:cubicBezTo>
                <a:cubicBezTo>
                  <a:pt x="254000" y="22777"/>
                  <a:pt x="254433" y="21535"/>
                  <a:pt x="255299" y="20706"/>
                </a:cubicBezTo>
                <a:close/>
                <a:moveTo>
                  <a:pt x="207241" y="20706"/>
                </a:moveTo>
                <a:cubicBezTo>
                  <a:pt x="209406" y="19050"/>
                  <a:pt x="212436" y="19050"/>
                  <a:pt x="214168" y="20706"/>
                </a:cubicBezTo>
                <a:cubicBezTo>
                  <a:pt x="215034" y="21535"/>
                  <a:pt x="215467" y="22777"/>
                  <a:pt x="215467" y="24019"/>
                </a:cubicBezTo>
                <a:cubicBezTo>
                  <a:pt x="215467" y="24848"/>
                  <a:pt x="215034" y="26090"/>
                  <a:pt x="214168" y="26918"/>
                </a:cubicBezTo>
                <a:cubicBezTo>
                  <a:pt x="212869" y="27747"/>
                  <a:pt x="212004" y="28161"/>
                  <a:pt x="210705" y="28161"/>
                </a:cubicBezTo>
                <a:cubicBezTo>
                  <a:pt x="209406" y="28161"/>
                  <a:pt x="208540" y="27747"/>
                  <a:pt x="207241" y="26918"/>
                </a:cubicBezTo>
                <a:cubicBezTo>
                  <a:pt x="206808" y="26090"/>
                  <a:pt x="206375" y="25262"/>
                  <a:pt x="206375" y="24019"/>
                </a:cubicBezTo>
                <a:cubicBezTo>
                  <a:pt x="206375" y="22777"/>
                  <a:pt x="206808" y="21535"/>
                  <a:pt x="207241" y="20706"/>
                </a:cubicBezTo>
                <a:close/>
                <a:moveTo>
                  <a:pt x="233156" y="20637"/>
                </a:moveTo>
                <a:cubicBezTo>
                  <a:pt x="235640" y="20637"/>
                  <a:pt x="237711" y="22802"/>
                  <a:pt x="237711" y="25399"/>
                </a:cubicBezTo>
                <a:cubicBezTo>
                  <a:pt x="237711" y="27997"/>
                  <a:pt x="235640" y="29729"/>
                  <a:pt x="233156" y="29729"/>
                </a:cubicBezTo>
                <a:cubicBezTo>
                  <a:pt x="230671" y="29729"/>
                  <a:pt x="228600" y="27997"/>
                  <a:pt x="228600" y="25399"/>
                </a:cubicBezTo>
                <a:cubicBezTo>
                  <a:pt x="228600" y="22802"/>
                  <a:pt x="230671" y="20637"/>
                  <a:pt x="233156" y="20637"/>
                </a:cubicBezTo>
                <a:close/>
                <a:moveTo>
                  <a:pt x="9078" y="8666"/>
                </a:moveTo>
                <a:lnTo>
                  <a:pt x="9078" y="40853"/>
                </a:lnTo>
                <a:lnTo>
                  <a:pt x="281021" y="40853"/>
                </a:lnTo>
                <a:lnTo>
                  <a:pt x="281021" y="8666"/>
                </a:lnTo>
                <a:lnTo>
                  <a:pt x="9078" y="8666"/>
                </a:lnTo>
                <a:close/>
                <a:moveTo>
                  <a:pt x="4126" y="0"/>
                </a:moveTo>
                <a:lnTo>
                  <a:pt x="285560" y="0"/>
                </a:lnTo>
                <a:cubicBezTo>
                  <a:pt x="287624" y="0"/>
                  <a:pt x="290099" y="2063"/>
                  <a:pt x="290099" y="4539"/>
                </a:cubicBezTo>
                <a:lnTo>
                  <a:pt x="290099" y="285560"/>
                </a:lnTo>
                <a:cubicBezTo>
                  <a:pt x="290099" y="288036"/>
                  <a:pt x="287624" y="290099"/>
                  <a:pt x="285560" y="290099"/>
                </a:cubicBezTo>
                <a:lnTo>
                  <a:pt x="4126" y="290099"/>
                </a:lnTo>
                <a:cubicBezTo>
                  <a:pt x="2063" y="290099"/>
                  <a:pt x="0" y="288036"/>
                  <a:pt x="0" y="285560"/>
                </a:cubicBezTo>
                <a:lnTo>
                  <a:pt x="0" y="4539"/>
                </a:lnTo>
                <a:cubicBezTo>
                  <a:pt x="0" y="2063"/>
                  <a:pt x="2063" y="0"/>
                  <a:pt x="41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Nunito Sans ExtraLight" pitchFamily="2" charset="77"/>
            </a:endParaRPr>
          </a:p>
        </p:txBody>
      </p:sp>
      <p:sp>
        <p:nvSpPr>
          <p:cNvPr id="94" name="Freeform 998">
            <a:extLst>
              <a:ext uri="{FF2B5EF4-FFF2-40B4-BE49-F238E27FC236}">
                <a16:creationId xmlns:a16="http://schemas.microsoft.com/office/drawing/2014/main" id="{9553DC3A-D5A6-0A41-8871-ECAABF955A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94353" y="5264322"/>
            <a:ext cx="921414" cy="916459"/>
          </a:xfrm>
          <a:custGeom>
            <a:avLst/>
            <a:gdLst/>
            <a:ahLst/>
            <a:cxnLst/>
            <a:rect l="0" t="0" r="r" b="b"/>
            <a:pathLst>
              <a:path w="294861" h="293275">
                <a:moveTo>
                  <a:pt x="92351" y="257852"/>
                </a:moveTo>
                <a:lnTo>
                  <a:pt x="92351" y="284625"/>
                </a:lnTo>
                <a:lnTo>
                  <a:pt x="202510" y="284625"/>
                </a:lnTo>
                <a:lnTo>
                  <a:pt x="202510" y="257852"/>
                </a:lnTo>
                <a:lnTo>
                  <a:pt x="92351" y="257852"/>
                </a:lnTo>
                <a:close/>
                <a:moveTo>
                  <a:pt x="250894" y="179457"/>
                </a:moveTo>
                <a:cubicBezTo>
                  <a:pt x="252550" y="177800"/>
                  <a:pt x="255449" y="177800"/>
                  <a:pt x="257106" y="179457"/>
                </a:cubicBezTo>
                <a:cubicBezTo>
                  <a:pt x="257934" y="180285"/>
                  <a:pt x="258348" y="181527"/>
                  <a:pt x="258348" y="182356"/>
                </a:cubicBezTo>
                <a:cubicBezTo>
                  <a:pt x="258348" y="183598"/>
                  <a:pt x="257934" y="184840"/>
                  <a:pt x="257106" y="185669"/>
                </a:cubicBezTo>
                <a:cubicBezTo>
                  <a:pt x="256277" y="186497"/>
                  <a:pt x="255035" y="186911"/>
                  <a:pt x="253793" y="186911"/>
                </a:cubicBezTo>
                <a:cubicBezTo>
                  <a:pt x="252550" y="186911"/>
                  <a:pt x="251722" y="186497"/>
                  <a:pt x="250894" y="185669"/>
                </a:cubicBezTo>
                <a:cubicBezTo>
                  <a:pt x="249651" y="184840"/>
                  <a:pt x="249237" y="183598"/>
                  <a:pt x="249237" y="182356"/>
                </a:cubicBezTo>
                <a:cubicBezTo>
                  <a:pt x="249237" y="181527"/>
                  <a:pt x="249651" y="180285"/>
                  <a:pt x="250894" y="179457"/>
                </a:cubicBezTo>
                <a:close/>
                <a:moveTo>
                  <a:pt x="193744" y="179457"/>
                </a:moveTo>
                <a:cubicBezTo>
                  <a:pt x="195400" y="177800"/>
                  <a:pt x="198299" y="177800"/>
                  <a:pt x="199956" y="179457"/>
                </a:cubicBezTo>
                <a:cubicBezTo>
                  <a:pt x="200784" y="180285"/>
                  <a:pt x="201198" y="181113"/>
                  <a:pt x="201198" y="182356"/>
                </a:cubicBezTo>
                <a:cubicBezTo>
                  <a:pt x="201198" y="183598"/>
                  <a:pt x="200784" y="184840"/>
                  <a:pt x="199956" y="185669"/>
                </a:cubicBezTo>
                <a:cubicBezTo>
                  <a:pt x="199127" y="186497"/>
                  <a:pt x="197885" y="186911"/>
                  <a:pt x="196643" y="186911"/>
                </a:cubicBezTo>
                <a:cubicBezTo>
                  <a:pt x="195814" y="186911"/>
                  <a:pt x="194572" y="186497"/>
                  <a:pt x="193744" y="185669"/>
                </a:cubicBezTo>
                <a:cubicBezTo>
                  <a:pt x="192501" y="184840"/>
                  <a:pt x="192087" y="183598"/>
                  <a:pt x="192087" y="182356"/>
                </a:cubicBezTo>
                <a:cubicBezTo>
                  <a:pt x="192087" y="181113"/>
                  <a:pt x="192501" y="180285"/>
                  <a:pt x="193744" y="179457"/>
                </a:cubicBezTo>
                <a:close/>
                <a:moveTo>
                  <a:pt x="225218" y="177800"/>
                </a:moveTo>
                <a:cubicBezTo>
                  <a:pt x="227702" y="177800"/>
                  <a:pt x="229773" y="179532"/>
                  <a:pt x="229773" y="182130"/>
                </a:cubicBezTo>
                <a:cubicBezTo>
                  <a:pt x="229773" y="185160"/>
                  <a:pt x="227702" y="186892"/>
                  <a:pt x="225218" y="186892"/>
                </a:cubicBezTo>
                <a:cubicBezTo>
                  <a:pt x="222733" y="186892"/>
                  <a:pt x="220662" y="185160"/>
                  <a:pt x="220662" y="182130"/>
                </a:cubicBezTo>
                <a:cubicBezTo>
                  <a:pt x="220662" y="179532"/>
                  <a:pt x="222733" y="177800"/>
                  <a:pt x="225218" y="177800"/>
                </a:cubicBezTo>
                <a:close/>
                <a:moveTo>
                  <a:pt x="120216" y="168275"/>
                </a:moveTo>
                <a:cubicBezTo>
                  <a:pt x="122814" y="168275"/>
                  <a:pt x="124979" y="170319"/>
                  <a:pt x="124979" y="172773"/>
                </a:cubicBezTo>
                <a:lnTo>
                  <a:pt x="124979" y="190355"/>
                </a:lnTo>
                <a:cubicBezTo>
                  <a:pt x="124979" y="192809"/>
                  <a:pt x="122814" y="194853"/>
                  <a:pt x="120216" y="194853"/>
                </a:cubicBezTo>
                <a:cubicBezTo>
                  <a:pt x="117619" y="194853"/>
                  <a:pt x="115887" y="192809"/>
                  <a:pt x="115887" y="190355"/>
                </a:cubicBezTo>
                <a:lnTo>
                  <a:pt x="115887" y="172773"/>
                </a:lnTo>
                <a:cubicBezTo>
                  <a:pt x="115887" y="170319"/>
                  <a:pt x="117619" y="168275"/>
                  <a:pt x="120216" y="168275"/>
                </a:cubicBezTo>
                <a:close/>
                <a:moveTo>
                  <a:pt x="90054" y="168275"/>
                </a:moveTo>
                <a:cubicBezTo>
                  <a:pt x="92652" y="168275"/>
                  <a:pt x="94817" y="170319"/>
                  <a:pt x="94817" y="172773"/>
                </a:cubicBezTo>
                <a:lnTo>
                  <a:pt x="94817" y="190355"/>
                </a:lnTo>
                <a:cubicBezTo>
                  <a:pt x="94817" y="192809"/>
                  <a:pt x="92652" y="194853"/>
                  <a:pt x="90054" y="194853"/>
                </a:cubicBezTo>
                <a:cubicBezTo>
                  <a:pt x="87457" y="194853"/>
                  <a:pt x="85725" y="192809"/>
                  <a:pt x="85725" y="190355"/>
                </a:cubicBezTo>
                <a:lnTo>
                  <a:pt x="85725" y="172773"/>
                </a:lnTo>
                <a:cubicBezTo>
                  <a:pt x="85725" y="170319"/>
                  <a:pt x="87457" y="168275"/>
                  <a:pt x="90054" y="168275"/>
                </a:cubicBezTo>
                <a:close/>
                <a:moveTo>
                  <a:pt x="63292" y="168275"/>
                </a:moveTo>
                <a:cubicBezTo>
                  <a:pt x="65777" y="168275"/>
                  <a:pt x="67848" y="170319"/>
                  <a:pt x="67848" y="172773"/>
                </a:cubicBezTo>
                <a:lnTo>
                  <a:pt x="67848" y="190355"/>
                </a:lnTo>
                <a:cubicBezTo>
                  <a:pt x="67848" y="192809"/>
                  <a:pt x="65777" y="194853"/>
                  <a:pt x="63292" y="194853"/>
                </a:cubicBezTo>
                <a:cubicBezTo>
                  <a:pt x="60807" y="194853"/>
                  <a:pt x="58737" y="192809"/>
                  <a:pt x="58737" y="190355"/>
                </a:cubicBezTo>
                <a:lnTo>
                  <a:pt x="58737" y="172773"/>
                </a:lnTo>
                <a:cubicBezTo>
                  <a:pt x="58737" y="170319"/>
                  <a:pt x="60807" y="168275"/>
                  <a:pt x="63292" y="168275"/>
                </a:cubicBezTo>
                <a:close/>
                <a:moveTo>
                  <a:pt x="36305" y="168275"/>
                </a:moveTo>
                <a:cubicBezTo>
                  <a:pt x="38790" y="168275"/>
                  <a:pt x="40861" y="170319"/>
                  <a:pt x="40861" y="172773"/>
                </a:cubicBezTo>
                <a:lnTo>
                  <a:pt x="40861" y="190355"/>
                </a:lnTo>
                <a:cubicBezTo>
                  <a:pt x="40861" y="192809"/>
                  <a:pt x="38790" y="194853"/>
                  <a:pt x="36305" y="194853"/>
                </a:cubicBezTo>
                <a:cubicBezTo>
                  <a:pt x="33820" y="194853"/>
                  <a:pt x="31750" y="192809"/>
                  <a:pt x="31750" y="190355"/>
                </a:cubicBezTo>
                <a:lnTo>
                  <a:pt x="31750" y="172773"/>
                </a:lnTo>
                <a:cubicBezTo>
                  <a:pt x="31750" y="170319"/>
                  <a:pt x="33820" y="168275"/>
                  <a:pt x="36305" y="168275"/>
                </a:cubicBezTo>
                <a:close/>
                <a:moveTo>
                  <a:pt x="40170" y="151168"/>
                </a:moveTo>
                <a:cubicBezTo>
                  <a:pt x="23191" y="151168"/>
                  <a:pt x="9111" y="165173"/>
                  <a:pt x="9111" y="182061"/>
                </a:cubicBezTo>
                <a:cubicBezTo>
                  <a:pt x="9111" y="199361"/>
                  <a:pt x="23191" y="213366"/>
                  <a:pt x="40170" y="213366"/>
                </a:cubicBezTo>
                <a:lnTo>
                  <a:pt x="254690" y="213366"/>
                </a:lnTo>
                <a:cubicBezTo>
                  <a:pt x="272084" y="213366"/>
                  <a:pt x="286164" y="199361"/>
                  <a:pt x="286164" y="182061"/>
                </a:cubicBezTo>
                <a:cubicBezTo>
                  <a:pt x="286164" y="165173"/>
                  <a:pt x="272084" y="151168"/>
                  <a:pt x="254690" y="151168"/>
                </a:cubicBezTo>
                <a:lnTo>
                  <a:pt x="40170" y="151168"/>
                </a:lnTo>
                <a:close/>
                <a:moveTo>
                  <a:pt x="250894" y="107949"/>
                </a:moveTo>
                <a:cubicBezTo>
                  <a:pt x="252550" y="106362"/>
                  <a:pt x="255449" y="106362"/>
                  <a:pt x="257106" y="107949"/>
                </a:cubicBezTo>
                <a:cubicBezTo>
                  <a:pt x="257934" y="108743"/>
                  <a:pt x="258348" y="109934"/>
                  <a:pt x="258348" y="111124"/>
                </a:cubicBezTo>
                <a:cubicBezTo>
                  <a:pt x="258348" y="111918"/>
                  <a:pt x="257934" y="113109"/>
                  <a:pt x="257106" y="113902"/>
                </a:cubicBezTo>
                <a:cubicBezTo>
                  <a:pt x="256277" y="115093"/>
                  <a:pt x="255035" y="115490"/>
                  <a:pt x="253793" y="115490"/>
                </a:cubicBezTo>
                <a:cubicBezTo>
                  <a:pt x="252550" y="115490"/>
                  <a:pt x="251722" y="115093"/>
                  <a:pt x="250894" y="113902"/>
                </a:cubicBezTo>
                <a:cubicBezTo>
                  <a:pt x="249651" y="113109"/>
                  <a:pt x="249237" y="111918"/>
                  <a:pt x="249237" y="111124"/>
                </a:cubicBezTo>
                <a:cubicBezTo>
                  <a:pt x="249237" y="109934"/>
                  <a:pt x="249651" y="108743"/>
                  <a:pt x="250894" y="107949"/>
                </a:cubicBezTo>
                <a:close/>
                <a:moveTo>
                  <a:pt x="193744" y="107949"/>
                </a:moveTo>
                <a:cubicBezTo>
                  <a:pt x="195400" y="106362"/>
                  <a:pt x="198299" y="106362"/>
                  <a:pt x="199956" y="107949"/>
                </a:cubicBezTo>
                <a:cubicBezTo>
                  <a:pt x="200784" y="108743"/>
                  <a:pt x="201198" y="109934"/>
                  <a:pt x="201198" y="111124"/>
                </a:cubicBezTo>
                <a:cubicBezTo>
                  <a:pt x="201198" y="111918"/>
                  <a:pt x="200784" y="113109"/>
                  <a:pt x="199956" y="113902"/>
                </a:cubicBezTo>
                <a:cubicBezTo>
                  <a:pt x="199127" y="115093"/>
                  <a:pt x="197885" y="115490"/>
                  <a:pt x="196643" y="115490"/>
                </a:cubicBezTo>
                <a:cubicBezTo>
                  <a:pt x="195814" y="115490"/>
                  <a:pt x="194572" y="115093"/>
                  <a:pt x="193744" y="113902"/>
                </a:cubicBezTo>
                <a:cubicBezTo>
                  <a:pt x="192501" y="113109"/>
                  <a:pt x="192087" y="111918"/>
                  <a:pt x="192087" y="111124"/>
                </a:cubicBezTo>
                <a:cubicBezTo>
                  <a:pt x="192087" y="109934"/>
                  <a:pt x="192501" y="108743"/>
                  <a:pt x="193744" y="107949"/>
                </a:cubicBezTo>
                <a:close/>
                <a:moveTo>
                  <a:pt x="225218" y="106362"/>
                </a:moveTo>
                <a:cubicBezTo>
                  <a:pt x="227702" y="106362"/>
                  <a:pt x="229773" y="108433"/>
                  <a:pt x="229773" y="110917"/>
                </a:cubicBezTo>
                <a:cubicBezTo>
                  <a:pt x="229773" y="113402"/>
                  <a:pt x="227702" y="115473"/>
                  <a:pt x="225218" y="115473"/>
                </a:cubicBezTo>
                <a:cubicBezTo>
                  <a:pt x="222733" y="115473"/>
                  <a:pt x="220662" y="113402"/>
                  <a:pt x="220662" y="110917"/>
                </a:cubicBezTo>
                <a:cubicBezTo>
                  <a:pt x="220662" y="108433"/>
                  <a:pt x="222733" y="106362"/>
                  <a:pt x="225218" y="106362"/>
                </a:cubicBezTo>
                <a:close/>
                <a:moveTo>
                  <a:pt x="120216" y="96837"/>
                </a:moveTo>
                <a:cubicBezTo>
                  <a:pt x="122814" y="96837"/>
                  <a:pt x="124979" y="98881"/>
                  <a:pt x="124979" y="101744"/>
                </a:cubicBezTo>
                <a:lnTo>
                  <a:pt x="124979" y="118918"/>
                </a:lnTo>
                <a:cubicBezTo>
                  <a:pt x="124979" y="121371"/>
                  <a:pt x="122814" y="123416"/>
                  <a:pt x="120216" y="123416"/>
                </a:cubicBezTo>
                <a:cubicBezTo>
                  <a:pt x="117619" y="123416"/>
                  <a:pt x="115887" y="121371"/>
                  <a:pt x="115887" y="118918"/>
                </a:cubicBezTo>
                <a:lnTo>
                  <a:pt x="115887" y="101744"/>
                </a:lnTo>
                <a:cubicBezTo>
                  <a:pt x="115887" y="98881"/>
                  <a:pt x="117619" y="96837"/>
                  <a:pt x="120216" y="96837"/>
                </a:cubicBezTo>
                <a:close/>
                <a:moveTo>
                  <a:pt x="90054" y="96837"/>
                </a:moveTo>
                <a:cubicBezTo>
                  <a:pt x="92652" y="96837"/>
                  <a:pt x="94817" y="98881"/>
                  <a:pt x="94817" y="101744"/>
                </a:cubicBezTo>
                <a:lnTo>
                  <a:pt x="94817" y="118918"/>
                </a:lnTo>
                <a:cubicBezTo>
                  <a:pt x="94817" y="121371"/>
                  <a:pt x="92652" y="123416"/>
                  <a:pt x="90054" y="123416"/>
                </a:cubicBezTo>
                <a:cubicBezTo>
                  <a:pt x="87457" y="123416"/>
                  <a:pt x="85725" y="121371"/>
                  <a:pt x="85725" y="118918"/>
                </a:cubicBezTo>
                <a:lnTo>
                  <a:pt x="85725" y="101744"/>
                </a:lnTo>
                <a:cubicBezTo>
                  <a:pt x="85725" y="98881"/>
                  <a:pt x="87457" y="96837"/>
                  <a:pt x="90054" y="96837"/>
                </a:cubicBezTo>
                <a:close/>
                <a:moveTo>
                  <a:pt x="63292" y="96837"/>
                </a:moveTo>
                <a:cubicBezTo>
                  <a:pt x="65777" y="96837"/>
                  <a:pt x="67848" y="98881"/>
                  <a:pt x="67848" y="101744"/>
                </a:cubicBezTo>
                <a:lnTo>
                  <a:pt x="67848" y="118918"/>
                </a:lnTo>
                <a:cubicBezTo>
                  <a:pt x="67848" y="121371"/>
                  <a:pt x="65777" y="123416"/>
                  <a:pt x="63292" y="123416"/>
                </a:cubicBezTo>
                <a:cubicBezTo>
                  <a:pt x="60807" y="123416"/>
                  <a:pt x="58737" y="121371"/>
                  <a:pt x="58737" y="118918"/>
                </a:cubicBezTo>
                <a:lnTo>
                  <a:pt x="58737" y="101744"/>
                </a:lnTo>
                <a:cubicBezTo>
                  <a:pt x="58737" y="98881"/>
                  <a:pt x="60807" y="96837"/>
                  <a:pt x="63292" y="96837"/>
                </a:cubicBezTo>
                <a:close/>
                <a:moveTo>
                  <a:pt x="36305" y="96837"/>
                </a:moveTo>
                <a:cubicBezTo>
                  <a:pt x="38790" y="96837"/>
                  <a:pt x="40861" y="98881"/>
                  <a:pt x="40861" y="101744"/>
                </a:cubicBezTo>
                <a:lnTo>
                  <a:pt x="40861" y="118918"/>
                </a:lnTo>
                <a:cubicBezTo>
                  <a:pt x="40861" y="121371"/>
                  <a:pt x="38790" y="123416"/>
                  <a:pt x="36305" y="123416"/>
                </a:cubicBezTo>
                <a:cubicBezTo>
                  <a:pt x="33820" y="123416"/>
                  <a:pt x="31750" y="121371"/>
                  <a:pt x="31750" y="118918"/>
                </a:cubicBezTo>
                <a:lnTo>
                  <a:pt x="31750" y="101744"/>
                </a:lnTo>
                <a:cubicBezTo>
                  <a:pt x="31750" y="98881"/>
                  <a:pt x="33820" y="96837"/>
                  <a:pt x="36305" y="96837"/>
                </a:cubicBezTo>
                <a:close/>
                <a:moveTo>
                  <a:pt x="40170" y="79909"/>
                </a:moveTo>
                <a:cubicBezTo>
                  <a:pt x="23191" y="79909"/>
                  <a:pt x="9111" y="93914"/>
                  <a:pt x="9111" y="111214"/>
                </a:cubicBezTo>
                <a:cubicBezTo>
                  <a:pt x="9111" y="128102"/>
                  <a:pt x="23191" y="142106"/>
                  <a:pt x="40170" y="142106"/>
                </a:cubicBezTo>
                <a:lnTo>
                  <a:pt x="254690" y="142106"/>
                </a:lnTo>
                <a:cubicBezTo>
                  <a:pt x="272084" y="142106"/>
                  <a:pt x="286164" y="128102"/>
                  <a:pt x="286164" y="111214"/>
                </a:cubicBezTo>
                <a:cubicBezTo>
                  <a:pt x="286164" y="93914"/>
                  <a:pt x="272084" y="79909"/>
                  <a:pt x="254690" y="79909"/>
                </a:cubicBezTo>
                <a:lnTo>
                  <a:pt x="40170" y="79909"/>
                </a:lnTo>
                <a:close/>
                <a:moveTo>
                  <a:pt x="225218" y="34925"/>
                </a:moveTo>
                <a:cubicBezTo>
                  <a:pt x="227702" y="34925"/>
                  <a:pt x="229773" y="36996"/>
                  <a:pt x="229773" y="39480"/>
                </a:cubicBezTo>
                <a:cubicBezTo>
                  <a:pt x="229773" y="41965"/>
                  <a:pt x="227702" y="44036"/>
                  <a:pt x="225218" y="44036"/>
                </a:cubicBezTo>
                <a:cubicBezTo>
                  <a:pt x="222733" y="44036"/>
                  <a:pt x="220662" y="41965"/>
                  <a:pt x="220662" y="39480"/>
                </a:cubicBezTo>
                <a:cubicBezTo>
                  <a:pt x="220662" y="36996"/>
                  <a:pt x="222733" y="34925"/>
                  <a:pt x="225218" y="34925"/>
                </a:cubicBezTo>
                <a:close/>
                <a:moveTo>
                  <a:pt x="250894" y="34924"/>
                </a:moveTo>
                <a:cubicBezTo>
                  <a:pt x="252550" y="33337"/>
                  <a:pt x="255449" y="33337"/>
                  <a:pt x="257106" y="34924"/>
                </a:cubicBezTo>
                <a:cubicBezTo>
                  <a:pt x="257934" y="35718"/>
                  <a:pt x="258348" y="37306"/>
                  <a:pt x="258348" y="38099"/>
                </a:cubicBezTo>
                <a:cubicBezTo>
                  <a:pt x="258348" y="39290"/>
                  <a:pt x="257934" y="40481"/>
                  <a:pt x="257106" y="41274"/>
                </a:cubicBezTo>
                <a:cubicBezTo>
                  <a:pt x="256277" y="42068"/>
                  <a:pt x="255035" y="42465"/>
                  <a:pt x="253793" y="42465"/>
                </a:cubicBezTo>
                <a:cubicBezTo>
                  <a:pt x="252550" y="42465"/>
                  <a:pt x="251722" y="42068"/>
                  <a:pt x="250894" y="41274"/>
                </a:cubicBezTo>
                <a:cubicBezTo>
                  <a:pt x="249651" y="40481"/>
                  <a:pt x="249237" y="39290"/>
                  <a:pt x="249237" y="38099"/>
                </a:cubicBezTo>
                <a:cubicBezTo>
                  <a:pt x="249237" y="37306"/>
                  <a:pt x="249651" y="35718"/>
                  <a:pt x="250894" y="34924"/>
                </a:cubicBezTo>
                <a:close/>
                <a:moveTo>
                  <a:pt x="193744" y="34924"/>
                </a:moveTo>
                <a:cubicBezTo>
                  <a:pt x="195400" y="33337"/>
                  <a:pt x="198299" y="33337"/>
                  <a:pt x="199956" y="34924"/>
                </a:cubicBezTo>
                <a:cubicBezTo>
                  <a:pt x="200784" y="35718"/>
                  <a:pt x="201198" y="37306"/>
                  <a:pt x="201198" y="38099"/>
                </a:cubicBezTo>
                <a:cubicBezTo>
                  <a:pt x="201198" y="39290"/>
                  <a:pt x="200784" y="40481"/>
                  <a:pt x="199956" y="41274"/>
                </a:cubicBezTo>
                <a:cubicBezTo>
                  <a:pt x="199127" y="42068"/>
                  <a:pt x="197885" y="42465"/>
                  <a:pt x="196643" y="42465"/>
                </a:cubicBezTo>
                <a:cubicBezTo>
                  <a:pt x="195814" y="42465"/>
                  <a:pt x="194572" y="42068"/>
                  <a:pt x="193744" y="41274"/>
                </a:cubicBezTo>
                <a:cubicBezTo>
                  <a:pt x="192501" y="40481"/>
                  <a:pt x="192087" y="39290"/>
                  <a:pt x="192087" y="38099"/>
                </a:cubicBezTo>
                <a:cubicBezTo>
                  <a:pt x="192087" y="37306"/>
                  <a:pt x="192501" y="35718"/>
                  <a:pt x="193744" y="34924"/>
                </a:cubicBezTo>
                <a:close/>
                <a:moveTo>
                  <a:pt x="120216" y="26987"/>
                </a:moveTo>
                <a:cubicBezTo>
                  <a:pt x="122814" y="26987"/>
                  <a:pt x="124979" y="28648"/>
                  <a:pt x="124979" y="31554"/>
                </a:cubicBezTo>
                <a:lnTo>
                  <a:pt x="124979" y="49408"/>
                </a:lnTo>
                <a:cubicBezTo>
                  <a:pt x="124979" y="51899"/>
                  <a:pt x="122814" y="53560"/>
                  <a:pt x="120216" y="53560"/>
                </a:cubicBezTo>
                <a:cubicBezTo>
                  <a:pt x="117619" y="53560"/>
                  <a:pt x="115887" y="51899"/>
                  <a:pt x="115887" y="49408"/>
                </a:cubicBezTo>
                <a:lnTo>
                  <a:pt x="115887" y="31554"/>
                </a:lnTo>
                <a:cubicBezTo>
                  <a:pt x="115887" y="28648"/>
                  <a:pt x="117619" y="26987"/>
                  <a:pt x="120216" y="26987"/>
                </a:cubicBezTo>
                <a:close/>
                <a:moveTo>
                  <a:pt x="90054" y="26987"/>
                </a:moveTo>
                <a:cubicBezTo>
                  <a:pt x="92652" y="26987"/>
                  <a:pt x="94817" y="28648"/>
                  <a:pt x="94817" y="31554"/>
                </a:cubicBezTo>
                <a:lnTo>
                  <a:pt x="94817" y="49408"/>
                </a:lnTo>
                <a:cubicBezTo>
                  <a:pt x="94817" y="51899"/>
                  <a:pt x="92652" y="53560"/>
                  <a:pt x="90054" y="53560"/>
                </a:cubicBezTo>
                <a:cubicBezTo>
                  <a:pt x="87457" y="53560"/>
                  <a:pt x="85725" y="51899"/>
                  <a:pt x="85725" y="49408"/>
                </a:cubicBezTo>
                <a:lnTo>
                  <a:pt x="85725" y="31554"/>
                </a:lnTo>
                <a:cubicBezTo>
                  <a:pt x="85725" y="28648"/>
                  <a:pt x="87457" y="26987"/>
                  <a:pt x="90054" y="26987"/>
                </a:cubicBezTo>
                <a:close/>
                <a:moveTo>
                  <a:pt x="63292" y="26987"/>
                </a:moveTo>
                <a:cubicBezTo>
                  <a:pt x="65777" y="26987"/>
                  <a:pt x="67848" y="28648"/>
                  <a:pt x="67848" y="31554"/>
                </a:cubicBezTo>
                <a:lnTo>
                  <a:pt x="67848" y="49408"/>
                </a:lnTo>
                <a:cubicBezTo>
                  <a:pt x="67848" y="51899"/>
                  <a:pt x="65777" y="53560"/>
                  <a:pt x="63292" y="53560"/>
                </a:cubicBezTo>
                <a:cubicBezTo>
                  <a:pt x="60807" y="53560"/>
                  <a:pt x="58737" y="51899"/>
                  <a:pt x="58737" y="49408"/>
                </a:cubicBezTo>
                <a:lnTo>
                  <a:pt x="58737" y="31554"/>
                </a:lnTo>
                <a:cubicBezTo>
                  <a:pt x="58737" y="28648"/>
                  <a:pt x="60807" y="26987"/>
                  <a:pt x="63292" y="26987"/>
                </a:cubicBezTo>
                <a:close/>
                <a:moveTo>
                  <a:pt x="36305" y="26987"/>
                </a:moveTo>
                <a:cubicBezTo>
                  <a:pt x="38790" y="26987"/>
                  <a:pt x="40861" y="28648"/>
                  <a:pt x="40861" y="31554"/>
                </a:cubicBezTo>
                <a:lnTo>
                  <a:pt x="40861" y="49408"/>
                </a:lnTo>
                <a:cubicBezTo>
                  <a:pt x="40861" y="51899"/>
                  <a:pt x="38790" y="53560"/>
                  <a:pt x="36305" y="53560"/>
                </a:cubicBezTo>
                <a:cubicBezTo>
                  <a:pt x="33820" y="53560"/>
                  <a:pt x="31750" y="51899"/>
                  <a:pt x="31750" y="49408"/>
                </a:cubicBezTo>
                <a:lnTo>
                  <a:pt x="31750" y="31554"/>
                </a:lnTo>
                <a:cubicBezTo>
                  <a:pt x="31750" y="28648"/>
                  <a:pt x="33820" y="26987"/>
                  <a:pt x="36305" y="26987"/>
                </a:cubicBezTo>
                <a:close/>
                <a:moveTo>
                  <a:pt x="40170" y="9062"/>
                </a:moveTo>
                <a:cubicBezTo>
                  <a:pt x="23191" y="9062"/>
                  <a:pt x="9111" y="22655"/>
                  <a:pt x="9111" y="39954"/>
                </a:cubicBezTo>
                <a:cubicBezTo>
                  <a:pt x="9111" y="57254"/>
                  <a:pt x="23191" y="71259"/>
                  <a:pt x="40170" y="71259"/>
                </a:cubicBezTo>
                <a:lnTo>
                  <a:pt x="254690" y="71259"/>
                </a:lnTo>
                <a:cubicBezTo>
                  <a:pt x="272084" y="71259"/>
                  <a:pt x="286164" y="57254"/>
                  <a:pt x="286164" y="39954"/>
                </a:cubicBezTo>
                <a:cubicBezTo>
                  <a:pt x="286164" y="22655"/>
                  <a:pt x="272084" y="9062"/>
                  <a:pt x="254690" y="9062"/>
                </a:cubicBezTo>
                <a:lnTo>
                  <a:pt x="40170" y="9062"/>
                </a:lnTo>
                <a:close/>
                <a:moveTo>
                  <a:pt x="40170" y="0"/>
                </a:moveTo>
                <a:lnTo>
                  <a:pt x="254690" y="0"/>
                </a:lnTo>
                <a:cubicBezTo>
                  <a:pt x="277053" y="0"/>
                  <a:pt x="294861" y="17712"/>
                  <a:pt x="294861" y="39954"/>
                </a:cubicBezTo>
                <a:cubicBezTo>
                  <a:pt x="294861" y="55195"/>
                  <a:pt x="286164" y="69200"/>
                  <a:pt x="273326" y="75378"/>
                </a:cubicBezTo>
                <a:cubicBezTo>
                  <a:pt x="286164" y="82381"/>
                  <a:pt x="294861" y="95561"/>
                  <a:pt x="294861" y="111214"/>
                </a:cubicBezTo>
                <a:cubicBezTo>
                  <a:pt x="294861" y="126454"/>
                  <a:pt x="286164" y="140047"/>
                  <a:pt x="273326" y="146637"/>
                </a:cubicBezTo>
                <a:cubicBezTo>
                  <a:pt x="286164" y="153228"/>
                  <a:pt x="294861" y="166821"/>
                  <a:pt x="294861" y="182061"/>
                </a:cubicBezTo>
                <a:cubicBezTo>
                  <a:pt x="294861" y="204304"/>
                  <a:pt x="277053" y="222428"/>
                  <a:pt x="254690" y="222428"/>
                </a:cubicBezTo>
                <a:lnTo>
                  <a:pt x="152814" y="222428"/>
                </a:lnTo>
                <a:lnTo>
                  <a:pt x="152814" y="248790"/>
                </a:lnTo>
                <a:lnTo>
                  <a:pt x="207065" y="248790"/>
                </a:lnTo>
                <a:cubicBezTo>
                  <a:pt x="209550" y="248790"/>
                  <a:pt x="211621" y="250849"/>
                  <a:pt x="211621" y="253321"/>
                </a:cubicBezTo>
                <a:lnTo>
                  <a:pt x="211621" y="266502"/>
                </a:lnTo>
                <a:lnTo>
                  <a:pt x="290720" y="266502"/>
                </a:lnTo>
                <a:cubicBezTo>
                  <a:pt x="293204" y="266502"/>
                  <a:pt x="294861" y="268973"/>
                  <a:pt x="294861" y="271032"/>
                </a:cubicBezTo>
                <a:cubicBezTo>
                  <a:pt x="294861" y="273504"/>
                  <a:pt x="293204" y="275563"/>
                  <a:pt x="290720" y="275563"/>
                </a:cubicBezTo>
                <a:lnTo>
                  <a:pt x="211621" y="275563"/>
                </a:lnTo>
                <a:lnTo>
                  <a:pt x="211621" y="288744"/>
                </a:lnTo>
                <a:cubicBezTo>
                  <a:pt x="211621" y="291216"/>
                  <a:pt x="209550" y="293275"/>
                  <a:pt x="207065" y="293275"/>
                </a:cubicBezTo>
                <a:lnTo>
                  <a:pt x="88210" y="293275"/>
                </a:lnTo>
                <a:cubicBezTo>
                  <a:pt x="85725" y="293275"/>
                  <a:pt x="83240" y="291216"/>
                  <a:pt x="83240" y="288744"/>
                </a:cubicBezTo>
                <a:lnTo>
                  <a:pt x="83240" y="275563"/>
                </a:lnTo>
                <a:lnTo>
                  <a:pt x="4555" y="275563"/>
                </a:lnTo>
                <a:cubicBezTo>
                  <a:pt x="2070" y="275563"/>
                  <a:pt x="0" y="273504"/>
                  <a:pt x="0" y="271032"/>
                </a:cubicBezTo>
                <a:cubicBezTo>
                  <a:pt x="0" y="268973"/>
                  <a:pt x="2070" y="266502"/>
                  <a:pt x="4555" y="266502"/>
                </a:cubicBezTo>
                <a:lnTo>
                  <a:pt x="83240" y="266502"/>
                </a:lnTo>
                <a:lnTo>
                  <a:pt x="83240" y="253321"/>
                </a:lnTo>
                <a:cubicBezTo>
                  <a:pt x="83240" y="250849"/>
                  <a:pt x="85725" y="248790"/>
                  <a:pt x="88210" y="248790"/>
                </a:cubicBezTo>
                <a:lnTo>
                  <a:pt x="143703" y="248790"/>
                </a:lnTo>
                <a:lnTo>
                  <a:pt x="143703" y="222428"/>
                </a:lnTo>
                <a:lnTo>
                  <a:pt x="40170" y="222428"/>
                </a:lnTo>
                <a:cubicBezTo>
                  <a:pt x="18221" y="222428"/>
                  <a:pt x="0" y="204304"/>
                  <a:pt x="0" y="182061"/>
                </a:cubicBezTo>
                <a:cubicBezTo>
                  <a:pt x="0" y="166821"/>
                  <a:pt x="9111" y="153228"/>
                  <a:pt x="21949" y="146637"/>
                </a:cubicBezTo>
                <a:cubicBezTo>
                  <a:pt x="9111" y="140047"/>
                  <a:pt x="0" y="126454"/>
                  <a:pt x="0" y="111214"/>
                </a:cubicBezTo>
                <a:cubicBezTo>
                  <a:pt x="0" y="95561"/>
                  <a:pt x="9111" y="82381"/>
                  <a:pt x="21949" y="75378"/>
                </a:cubicBezTo>
                <a:cubicBezTo>
                  <a:pt x="9111" y="69200"/>
                  <a:pt x="0" y="55195"/>
                  <a:pt x="0" y="39954"/>
                </a:cubicBezTo>
                <a:cubicBezTo>
                  <a:pt x="0" y="17712"/>
                  <a:pt x="18221" y="0"/>
                  <a:pt x="401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Nunito Sans ExtraLight" pitchFamily="2" charset="77"/>
            </a:endParaRPr>
          </a:p>
        </p:txBody>
      </p:sp>
      <p:sp>
        <p:nvSpPr>
          <p:cNvPr id="95" name="Freeform 1056">
            <a:extLst>
              <a:ext uri="{FF2B5EF4-FFF2-40B4-BE49-F238E27FC236}">
                <a16:creationId xmlns:a16="http://schemas.microsoft.com/office/drawing/2014/main" id="{0E2BEA84-BD84-8945-85FE-ADE72EE6A8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7638" y="5276708"/>
            <a:ext cx="901599" cy="906551"/>
          </a:xfrm>
          <a:custGeom>
            <a:avLst/>
            <a:gdLst/>
            <a:ahLst/>
            <a:cxnLst/>
            <a:rect l="0" t="0" r="r" b="b"/>
            <a:pathLst>
              <a:path w="288521" h="290096">
                <a:moveTo>
                  <a:pt x="234373" y="240961"/>
                </a:moveTo>
                <a:cubicBezTo>
                  <a:pt x="235989" y="242627"/>
                  <a:pt x="236393" y="245542"/>
                  <a:pt x="234777" y="247624"/>
                </a:cubicBezTo>
                <a:cubicBezTo>
                  <a:pt x="232352" y="250538"/>
                  <a:pt x="230736" y="254286"/>
                  <a:pt x="230736" y="258450"/>
                </a:cubicBezTo>
                <a:lnTo>
                  <a:pt x="230736" y="281352"/>
                </a:lnTo>
                <a:lnTo>
                  <a:pt x="279631" y="281352"/>
                </a:lnTo>
                <a:lnTo>
                  <a:pt x="279631" y="258450"/>
                </a:lnTo>
                <a:cubicBezTo>
                  <a:pt x="279631" y="254286"/>
                  <a:pt x="278419" y="250538"/>
                  <a:pt x="275590" y="247624"/>
                </a:cubicBezTo>
                <a:cubicBezTo>
                  <a:pt x="274378" y="245542"/>
                  <a:pt x="274378" y="242627"/>
                  <a:pt x="276398" y="240961"/>
                </a:cubicBezTo>
                <a:cubicBezTo>
                  <a:pt x="278419" y="239712"/>
                  <a:pt x="280843" y="239712"/>
                  <a:pt x="282460" y="241794"/>
                </a:cubicBezTo>
                <a:cubicBezTo>
                  <a:pt x="286096" y="246375"/>
                  <a:pt x="288521" y="252204"/>
                  <a:pt x="288521" y="258450"/>
                </a:cubicBezTo>
                <a:lnTo>
                  <a:pt x="288521" y="285932"/>
                </a:lnTo>
                <a:cubicBezTo>
                  <a:pt x="288521" y="288430"/>
                  <a:pt x="286501" y="290096"/>
                  <a:pt x="284076" y="290096"/>
                </a:cubicBezTo>
                <a:lnTo>
                  <a:pt x="226695" y="290096"/>
                </a:lnTo>
                <a:cubicBezTo>
                  <a:pt x="224271" y="290096"/>
                  <a:pt x="222250" y="288430"/>
                  <a:pt x="222250" y="285932"/>
                </a:cubicBezTo>
                <a:lnTo>
                  <a:pt x="222250" y="258450"/>
                </a:lnTo>
                <a:cubicBezTo>
                  <a:pt x="222250" y="252204"/>
                  <a:pt x="224271" y="246375"/>
                  <a:pt x="228311" y="241794"/>
                </a:cubicBezTo>
                <a:cubicBezTo>
                  <a:pt x="229524" y="239712"/>
                  <a:pt x="232352" y="239712"/>
                  <a:pt x="234373" y="240961"/>
                </a:cubicBezTo>
                <a:close/>
                <a:moveTo>
                  <a:pt x="96132" y="239712"/>
                </a:moveTo>
                <a:lnTo>
                  <a:pt x="124125" y="239712"/>
                </a:lnTo>
                <a:cubicBezTo>
                  <a:pt x="126560" y="239712"/>
                  <a:pt x="128182" y="241877"/>
                  <a:pt x="128182" y="244475"/>
                </a:cubicBezTo>
                <a:cubicBezTo>
                  <a:pt x="128182" y="246640"/>
                  <a:pt x="126560" y="248804"/>
                  <a:pt x="124125" y="248804"/>
                </a:cubicBezTo>
                <a:lnTo>
                  <a:pt x="96132" y="248804"/>
                </a:lnTo>
                <a:cubicBezTo>
                  <a:pt x="93698" y="248804"/>
                  <a:pt x="92075" y="246640"/>
                  <a:pt x="92075" y="244475"/>
                </a:cubicBezTo>
                <a:cubicBezTo>
                  <a:pt x="92075" y="241877"/>
                  <a:pt x="93698" y="239712"/>
                  <a:pt x="96132" y="239712"/>
                </a:cubicBezTo>
                <a:close/>
                <a:moveTo>
                  <a:pt x="37516" y="239712"/>
                </a:moveTo>
                <a:lnTo>
                  <a:pt x="68012" y="239712"/>
                </a:lnTo>
                <a:cubicBezTo>
                  <a:pt x="70519" y="239712"/>
                  <a:pt x="72607" y="241877"/>
                  <a:pt x="72607" y="244475"/>
                </a:cubicBezTo>
                <a:cubicBezTo>
                  <a:pt x="72607" y="246640"/>
                  <a:pt x="70519" y="248804"/>
                  <a:pt x="68012" y="248804"/>
                </a:cubicBezTo>
                <a:lnTo>
                  <a:pt x="37516" y="248804"/>
                </a:lnTo>
                <a:cubicBezTo>
                  <a:pt x="35009" y="248804"/>
                  <a:pt x="33338" y="246640"/>
                  <a:pt x="33338" y="244475"/>
                </a:cubicBezTo>
                <a:cubicBezTo>
                  <a:pt x="33338" y="241877"/>
                  <a:pt x="35009" y="239712"/>
                  <a:pt x="37516" y="239712"/>
                </a:cubicBezTo>
                <a:close/>
                <a:moveTo>
                  <a:pt x="256970" y="213800"/>
                </a:moveTo>
                <a:cubicBezTo>
                  <a:pt x="251235" y="213800"/>
                  <a:pt x="246728" y="218306"/>
                  <a:pt x="246728" y="223632"/>
                </a:cubicBezTo>
                <a:cubicBezTo>
                  <a:pt x="246728" y="229367"/>
                  <a:pt x="251235" y="233874"/>
                  <a:pt x="256970" y="233874"/>
                </a:cubicBezTo>
                <a:cubicBezTo>
                  <a:pt x="262296" y="233874"/>
                  <a:pt x="266802" y="229367"/>
                  <a:pt x="266802" y="223632"/>
                </a:cubicBezTo>
                <a:cubicBezTo>
                  <a:pt x="266802" y="218306"/>
                  <a:pt x="262296" y="213800"/>
                  <a:pt x="256970" y="213800"/>
                </a:cubicBezTo>
                <a:close/>
                <a:moveTo>
                  <a:pt x="256970" y="204787"/>
                </a:moveTo>
                <a:cubicBezTo>
                  <a:pt x="267212" y="204787"/>
                  <a:pt x="275815" y="213390"/>
                  <a:pt x="275815" y="223632"/>
                </a:cubicBezTo>
                <a:cubicBezTo>
                  <a:pt x="275815" y="233874"/>
                  <a:pt x="267212" y="242478"/>
                  <a:pt x="256970" y="242478"/>
                </a:cubicBezTo>
                <a:cubicBezTo>
                  <a:pt x="246728" y="242478"/>
                  <a:pt x="238125" y="233874"/>
                  <a:pt x="238125" y="223632"/>
                </a:cubicBezTo>
                <a:cubicBezTo>
                  <a:pt x="238125" y="213390"/>
                  <a:pt x="246728" y="204787"/>
                  <a:pt x="256970" y="204787"/>
                </a:cubicBezTo>
                <a:close/>
                <a:moveTo>
                  <a:pt x="118707" y="200025"/>
                </a:moveTo>
                <a:lnTo>
                  <a:pt x="152757" y="200025"/>
                </a:lnTo>
                <a:cubicBezTo>
                  <a:pt x="155160" y="200025"/>
                  <a:pt x="156762" y="201757"/>
                  <a:pt x="156762" y="204354"/>
                </a:cubicBezTo>
                <a:cubicBezTo>
                  <a:pt x="156762" y="206952"/>
                  <a:pt x="155160" y="209117"/>
                  <a:pt x="152757" y="209117"/>
                </a:cubicBezTo>
                <a:lnTo>
                  <a:pt x="118707" y="209117"/>
                </a:lnTo>
                <a:cubicBezTo>
                  <a:pt x="116303" y="209117"/>
                  <a:pt x="114300" y="206952"/>
                  <a:pt x="114300" y="204354"/>
                </a:cubicBezTo>
                <a:cubicBezTo>
                  <a:pt x="114300" y="201757"/>
                  <a:pt x="116303" y="200025"/>
                  <a:pt x="118707" y="200025"/>
                </a:cubicBezTo>
                <a:close/>
                <a:moveTo>
                  <a:pt x="37493" y="200025"/>
                </a:moveTo>
                <a:lnTo>
                  <a:pt x="90679" y="200025"/>
                </a:lnTo>
                <a:cubicBezTo>
                  <a:pt x="93172" y="200025"/>
                  <a:pt x="94835" y="201757"/>
                  <a:pt x="94835" y="204354"/>
                </a:cubicBezTo>
                <a:cubicBezTo>
                  <a:pt x="94835" y="206952"/>
                  <a:pt x="93172" y="209117"/>
                  <a:pt x="90679" y="209117"/>
                </a:cubicBezTo>
                <a:lnTo>
                  <a:pt x="37493" y="209117"/>
                </a:lnTo>
                <a:cubicBezTo>
                  <a:pt x="35000" y="209117"/>
                  <a:pt x="33338" y="206952"/>
                  <a:pt x="33338" y="204354"/>
                </a:cubicBezTo>
                <a:cubicBezTo>
                  <a:pt x="33338" y="201757"/>
                  <a:pt x="35000" y="200025"/>
                  <a:pt x="37493" y="200025"/>
                </a:cubicBezTo>
                <a:close/>
                <a:moveTo>
                  <a:pt x="8672" y="166330"/>
                </a:moveTo>
                <a:lnTo>
                  <a:pt x="8672" y="281344"/>
                </a:lnTo>
                <a:lnTo>
                  <a:pt x="171368" y="281344"/>
                </a:lnTo>
                <a:lnTo>
                  <a:pt x="203990" y="223837"/>
                </a:lnTo>
                <a:lnTo>
                  <a:pt x="171368" y="166330"/>
                </a:lnTo>
                <a:lnTo>
                  <a:pt x="8672" y="166330"/>
                </a:lnTo>
                <a:close/>
                <a:moveTo>
                  <a:pt x="4542" y="157162"/>
                </a:moveTo>
                <a:lnTo>
                  <a:pt x="173845" y="157162"/>
                </a:lnTo>
                <a:cubicBezTo>
                  <a:pt x="175497" y="157162"/>
                  <a:pt x="177149" y="158412"/>
                  <a:pt x="177975" y="159662"/>
                </a:cubicBezTo>
                <a:lnTo>
                  <a:pt x="213074" y="221753"/>
                </a:lnTo>
                <a:cubicBezTo>
                  <a:pt x="213900" y="223003"/>
                  <a:pt x="213900" y="224670"/>
                  <a:pt x="213074" y="226337"/>
                </a:cubicBezTo>
                <a:lnTo>
                  <a:pt x="177975" y="288012"/>
                </a:lnTo>
                <a:cubicBezTo>
                  <a:pt x="177149" y="289679"/>
                  <a:pt x="175497" y="290096"/>
                  <a:pt x="173845" y="290096"/>
                </a:cubicBezTo>
                <a:lnTo>
                  <a:pt x="4542" y="290096"/>
                </a:lnTo>
                <a:cubicBezTo>
                  <a:pt x="2065" y="290096"/>
                  <a:pt x="0" y="288429"/>
                  <a:pt x="0" y="285928"/>
                </a:cubicBezTo>
                <a:lnTo>
                  <a:pt x="0" y="161746"/>
                </a:lnTo>
                <a:cubicBezTo>
                  <a:pt x="0" y="159245"/>
                  <a:pt x="2065" y="157162"/>
                  <a:pt x="4542" y="157162"/>
                </a:cubicBezTo>
                <a:close/>
                <a:moveTo>
                  <a:pt x="142637" y="80962"/>
                </a:moveTo>
                <a:lnTo>
                  <a:pt x="224076" y="80962"/>
                </a:lnTo>
                <a:cubicBezTo>
                  <a:pt x="226544" y="80962"/>
                  <a:pt x="228189" y="83032"/>
                  <a:pt x="228189" y="85517"/>
                </a:cubicBezTo>
                <a:cubicBezTo>
                  <a:pt x="228189" y="88002"/>
                  <a:pt x="226544" y="90073"/>
                  <a:pt x="224076" y="90073"/>
                </a:cubicBezTo>
                <a:lnTo>
                  <a:pt x="142637" y="90073"/>
                </a:lnTo>
                <a:cubicBezTo>
                  <a:pt x="140170" y="90073"/>
                  <a:pt x="138113" y="88002"/>
                  <a:pt x="138113" y="85517"/>
                </a:cubicBezTo>
                <a:cubicBezTo>
                  <a:pt x="138113" y="83032"/>
                  <a:pt x="140170" y="80962"/>
                  <a:pt x="142637" y="80962"/>
                </a:cubicBezTo>
                <a:close/>
                <a:moveTo>
                  <a:pt x="206140" y="41275"/>
                </a:moveTo>
                <a:lnTo>
                  <a:pt x="252648" y="41275"/>
                </a:lnTo>
                <a:cubicBezTo>
                  <a:pt x="255117" y="41275"/>
                  <a:pt x="256763" y="43440"/>
                  <a:pt x="256763" y="46037"/>
                </a:cubicBezTo>
                <a:cubicBezTo>
                  <a:pt x="256763" y="48635"/>
                  <a:pt x="255117" y="50367"/>
                  <a:pt x="252648" y="50367"/>
                </a:cubicBezTo>
                <a:lnTo>
                  <a:pt x="206140" y="50367"/>
                </a:lnTo>
                <a:cubicBezTo>
                  <a:pt x="203259" y="50367"/>
                  <a:pt x="201613" y="48635"/>
                  <a:pt x="201613" y="46037"/>
                </a:cubicBezTo>
                <a:cubicBezTo>
                  <a:pt x="201613" y="43440"/>
                  <a:pt x="203259" y="41275"/>
                  <a:pt x="206140" y="41275"/>
                </a:cubicBezTo>
                <a:close/>
                <a:moveTo>
                  <a:pt x="142519" y="41275"/>
                </a:moveTo>
                <a:lnTo>
                  <a:pt x="176569" y="41275"/>
                </a:lnTo>
                <a:cubicBezTo>
                  <a:pt x="178572" y="41275"/>
                  <a:pt x="180574" y="43440"/>
                  <a:pt x="180574" y="46037"/>
                </a:cubicBezTo>
                <a:cubicBezTo>
                  <a:pt x="180574" y="48635"/>
                  <a:pt x="178572" y="50367"/>
                  <a:pt x="176569" y="50367"/>
                </a:cubicBezTo>
                <a:lnTo>
                  <a:pt x="142519" y="50367"/>
                </a:lnTo>
                <a:cubicBezTo>
                  <a:pt x="140116" y="50367"/>
                  <a:pt x="138113" y="48635"/>
                  <a:pt x="138113" y="46037"/>
                </a:cubicBezTo>
                <a:cubicBezTo>
                  <a:pt x="138113" y="43440"/>
                  <a:pt x="140116" y="41275"/>
                  <a:pt x="142519" y="41275"/>
                </a:cubicBezTo>
                <a:close/>
                <a:moveTo>
                  <a:pt x="11790" y="36164"/>
                </a:moveTo>
                <a:cubicBezTo>
                  <a:pt x="13823" y="37816"/>
                  <a:pt x="13823" y="40294"/>
                  <a:pt x="12603" y="42359"/>
                </a:cubicBezTo>
                <a:cubicBezTo>
                  <a:pt x="9757" y="45663"/>
                  <a:pt x="8538" y="49380"/>
                  <a:pt x="8538" y="53510"/>
                </a:cubicBezTo>
                <a:lnTo>
                  <a:pt x="8538" y="76639"/>
                </a:lnTo>
                <a:lnTo>
                  <a:pt x="57731" y="76639"/>
                </a:lnTo>
                <a:lnTo>
                  <a:pt x="57731" y="53510"/>
                </a:lnTo>
                <a:cubicBezTo>
                  <a:pt x="57731" y="49380"/>
                  <a:pt x="56105" y="45663"/>
                  <a:pt x="53665" y="42359"/>
                </a:cubicBezTo>
                <a:cubicBezTo>
                  <a:pt x="52039" y="40294"/>
                  <a:pt x="52446" y="37816"/>
                  <a:pt x="54478" y="36164"/>
                </a:cubicBezTo>
                <a:cubicBezTo>
                  <a:pt x="56105" y="34925"/>
                  <a:pt x="58951" y="35338"/>
                  <a:pt x="60170" y="36990"/>
                </a:cubicBezTo>
                <a:cubicBezTo>
                  <a:pt x="64236" y="41533"/>
                  <a:pt x="66269" y="47728"/>
                  <a:pt x="66269" y="53510"/>
                </a:cubicBezTo>
                <a:lnTo>
                  <a:pt x="66269" y="80769"/>
                </a:lnTo>
                <a:cubicBezTo>
                  <a:pt x="66269" y="83247"/>
                  <a:pt x="64236" y="85312"/>
                  <a:pt x="61796" y="85312"/>
                </a:cubicBezTo>
                <a:lnTo>
                  <a:pt x="4472" y="85312"/>
                </a:lnTo>
                <a:cubicBezTo>
                  <a:pt x="2033" y="85312"/>
                  <a:pt x="0" y="83247"/>
                  <a:pt x="0" y="80769"/>
                </a:cubicBezTo>
                <a:lnTo>
                  <a:pt x="0" y="53510"/>
                </a:lnTo>
                <a:cubicBezTo>
                  <a:pt x="0" y="47728"/>
                  <a:pt x="2033" y="41533"/>
                  <a:pt x="5692" y="36990"/>
                </a:cubicBezTo>
                <a:cubicBezTo>
                  <a:pt x="7318" y="35338"/>
                  <a:pt x="10164" y="34925"/>
                  <a:pt x="11790" y="36164"/>
                </a:cubicBezTo>
                <a:close/>
                <a:moveTo>
                  <a:pt x="129196" y="8751"/>
                </a:moveTo>
                <a:lnTo>
                  <a:pt x="96757" y="66258"/>
                </a:lnTo>
                <a:lnTo>
                  <a:pt x="129196" y="124182"/>
                </a:lnTo>
                <a:lnTo>
                  <a:pt x="279481" y="124182"/>
                </a:lnTo>
                <a:lnTo>
                  <a:pt x="279481" y="8751"/>
                </a:lnTo>
                <a:lnTo>
                  <a:pt x="129196" y="8751"/>
                </a:lnTo>
                <a:close/>
                <a:moveTo>
                  <a:pt x="34311" y="8603"/>
                </a:moveTo>
                <a:cubicBezTo>
                  <a:pt x="28985" y="8603"/>
                  <a:pt x="24478" y="13109"/>
                  <a:pt x="24478" y="18845"/>
                </a:cubicBezTo>
                <a:cubicBezTo>
                  <a:pt x="24478" y="24580"/>
                  <a:pt x="28985" y="29087"/>
                  <a:pt x="34311" y="29087"/>
                </a:cubicBezTo>
                <a:cubicBezTo>
                  <a:pt x="40046" y="29087"/>
                  <a:pt x="44552" y="24580"/>
                  <a:pt x="44552" y="18845"/>
                </a:cubicBezTo>
                <a:cubicBezTo>
                  <a:pt x="44552" y="13109"/>
                  <a:pt x="40046" y="8603"/>
                  <a:pt x="34311" y="8603"/>
                </a:cubicBezTo>
                <a:close/>
                <a:moveTo>
                  <a:pt x="126732" y="0"/>
                </a:moveTo>
                <a:lnTo>
                  <a:pt x="283998" y="0"/>
                </a:lnTo>
                <a:cubicBezTo>
                  <a:pt x="286461" y="0"/>
                  <a:pt x="288514" y="2083"/>
                  <a:pt x="288514" y="4584"/>
                </a:cubicBezTo>
                <a:lnTo>
                  <a:pt x="288514" y="128349"/>
                </a:lnTo>
                <a:cubicBezTo>
                  <a:pt x="288514" y="130849"/>
                  <a:pt x="286461" y="132933"/>
                  <a:pt x="283998" y="132933"/>
                </a:cubicBezTo>
                <a:lnTo>
                  <a:pt x="126732" y="132933"/>
                </a:lnTo>
                <a:cubicBezTo>
                  <a:pt x="125090" y="132933"/>
                  <a:pt x="123858" y="132100"/>
                  <a:pt x="123037" y="130849"/>
                </a:cubicBezTo>
                <a:lnTo>
                  <a:pt x="88134" y="68758"/>
                </a:lnTo>
                <a:cubicBezTo>
                  <a:pt x="87313" y="67508"/>
                  <a:pt x="87313" y="65425"/>
                  <a:pt x="88134" y="64174"/>
                </a:cubicBezTo>
                <a:lnTo>
                  <a:pt x="123037" y="2083"/>
                </a:lnTo>
                <a:cubicBezTo>
                  <a:pt x="123858" y="833"/>
                  <a:pt x="125090" y="0"/>
                  <a:pt x="126732" y="0"/>
                </a:cubicBezTo>
                <a:close/>
                <a:moveTo>
                  <a:pt x="34311" y="0"/>
                </a:moveTo>
                <a:cubicBezTo>
                  <a:pt x="44962" y="0"/>
                  <a:pt x="53565" y="8603"/>
                  <a:pt x="53565" y="18845"/>
                </a:cubicBezTo>
                <a:cubicBezTo>
                  <a:pt x="53565" y="29497"/>
                  <a:pt x="44962" y="37690"/>
                  <a:pt x="34311" y="37690"/>
                </a:cubicBezTo>
                <a:cubicBezTo>
                  <a:pt x="24068" y="37690"/>
                  <a:pt x="15875" y="29497"/>
                  <a:pt x="15875" y="18845"/>
                </a:cubicBezTo>
                <a:cubicBezTo>
                  <a:pt x="15875" y="8603"/>
                  <a:pt x="24068" y="0"/>
                  <a:pt x="343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Nunito Sans ExtraLight" pitchFamily="2" charset="77"/>
            </a:endParaRPr>
          </a:p>
        </p:txBody>
      </p:sp>
      <p:sp>
        <p:nvSpPr>
          <p:cNvPr id="96" name="Freeform 1064">
            <a:extLst>
              <a:ext uri="{FF2B5EF4-FFF2-40B4-BE49-F238E27FC236}">
                <a16:creationId xmlns:a16="http://schemas.microsoft.com/office/drawing/2014/main" id="{AA41E57F-9EA3-994A-B154-7659D51F5C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108521" y="5261845"/>
            <a:ext cx="916462" cy="921414"/>
          </a:xfrm>
          <a:custGeom>
            <a:avLst/>
            <a:gdLst/>
            <a:ahLst/>
            <a:cxnLst/>
            <a:rect l="0" t="0" r="r" b="b"/>
            <a:pathLst>
              <a:path w="294361" h="294862">
                <a:moveTo>
                  <a:pt x="181191" y="200159"/>
                </a:moveTo>
                <a:cubicBezTo>
                  <a:pt x="165085" y="219596"/>
                  <a:pt x="151457" y="232829"/>
                  <a:pt x="150218" y="234070"/>
                </a:cubicBezTo>
                <a:cubicBezTo>
                  <a:pt x="149392" y="234897"/>
                  <a:pt x="148153" y="235310"/>
                  <a:pt x="147327" y="235310"/>
                </a:cubicBezTo>
                <a:cubicBezTo>
                  <a:pt x="146088" y="235310"/>
                  <a:pt x="144849" y="234897"/>
                  <a:pt x="144023" y="234070"/>
                </a:cubicBezTo>
                <a:cubicBezTo>
                  <a:pt x="142785" y="232829"/>
                  <a:pt x="131221" y="221663"/>
                  <a:pt x="116767" y="204708"/>
                </a:cubicBezTo>
                <a:lnTo>
                  <a:pt x="104791" y="284109"/>
                </a:lnTo>
                <a:lnTo>
                  <a:pt x="189450" y="257642"/>
                </a:lnTo>
                <a:lnTo>
                  <a:pt x="181191" y="200159"/>
                </a:lnTo>
                <a:close/>
                <a:moveTo>
                  <a:pt x="145946" y="67511"/>
                </a:moveTo>
                <a:cubicBezTo>
                  <a:pt x="140272" y="67511"/>
                  <a:pt x="135813" y="72524"/>
                  <a:pt x="135813" y="77955"/>
                </a:cubicBezTo>
                <a:cubicBezTo>
                  <a:pt x="135813" y="84221"/>
                  <a:pt x="140272" y="88817"/>
                  <a:pt x="145946" y="88817"/>
                </a:cubicBezTo>
                <a:cubicBezTo>
                  <a:pt x="151215" y="88817"/>
                  <a:pt x="156079" y="84221"/>
                  <a:pt x="156079" y="77955"/>
                </a:cubicBezTo>
                <a:cubicBezTo>
                  <a:pt x="156079" y="72524"/>
                  <a:pt x="151215" y="67511"/>
                  <a:pt x="145946" y="67511"/>
                </a:cubicBezTo>
                <a:close/>
                <a:moveTo>
                  <a:pt x="145946" y="58738"/>
                </a:moveTo>
                <a:cubicBezTo>
                  <a:pt x="156485" y="58738"/>
                  <a:pt x="164591" y="67511"/>
                  <a:pt x="164591" y="77955"/>
                </a:cubicBezTo>
                <a:cubicBezTo>
                  <a:pt x="164591" y="88817"/>
                  <a:pt x="156485" y="98007"/>
                  <a:pt x="145946" y="98007"/>
                </a:cubicBezTo>
                <a:cubicBezTo>
                  <a:pt x="135408" y="98007"/>
                  <a:pt x="126896" y="88817"/>
                  <a:pt x="126896" y="77955"/>
                </a:cubicBezTo>
                <a:cubicBezTo>
                  <a:pt x="126896" y="67511"/>
                  <a:pt x="135408" y="58738"/>
                  <a:pt x="145946" y="58738"/>
                </a:cubicBezTo>
                <a:close/>
                <a:moveTo>
                  <a:pt x="147742" y="40872"/>
                </a:moveTo>
                <a:cubicBezTo>
                  <a:pt x="121937" y="40872"/>
                  <a:pt x="101127" y="61605"/>
                  <a:pt x="101127" y="87313"/>
                </a:cubicBezTo>
                <a:cubicBezTo>
                  <a:pt x="101127" y="100581"/>
                  <a:pt x="106954" y="112606"/>
                  <a:pt x="116110" y="120899"/>
                </a:cubicBezTo>
                <a:lnTo>
                  <a:pt x="116110" y="113435"/>
                </a:lnTo>
                <a:cubicBezTo>
                  <a:pt x="116110" y="107216"/>
                  <a:pt x="118191" y="101411"/>
                  <a:pt x="121521" y="96850"/>
                </a:cubicBezTo>
                <a:cubicBezTo>
                  <a:pt x="122769" y="94776"/>
                  <a:pt x="125683" y="94362"/>
                  <a:pt x="127764" y="95606"/>
                </a:cubicBezTo>
                <a:cubicBezTo>
                  <a:pt x="129845" y="97264"/>
                  <a:pt x="130262" y="99752"/>
                  <a:pt x="129013" y="102240"/>
                </a:cubicBezTo>
                <a:cubicBezTo>
                  <a:pt x="126515" y="105143"/>
                  <a:pt x="125267" y="109289"/>
                  <a:pt x="125267" y="113435"/>
                </a:cubicBezTo>
                <a:lnTo>
                  <a:pt x="125267" y="127533"/>
                </a:lnTo>
                <a:cubicBezTo>
                  <a:pt x="131926" y="131265"/>
                  <a:pt x="139418" y="133338"/>
                  <a:pt x="147742" y="133338"/>
                </a:cubicBezTo>
                <a:cubicBezTo>
                  <a:pt x="155650" y="133338"/>
                  <a:pt x="163141" y="131265"/>
                  <a:pt x="170217" y="127533"/>
                </a:cubicBezTo>
                <a:lnTo>
                  <a:pt x="170217" y="113435"/>
                </a:lnTo>
                <a:cubicBezTo>
                  <a:pt x="170217" y="109289"/>
                  <a:pt x="168552" y="105143"/>
                  <a:pt x="166471" y="102240"/>
                </a:cubicBezTo>
                <a:cubicBezTo>
                  <a:pt x="164806" y="99752"/>
                  <a:pt x="165222" y="97264"/>
                  <a:pt x="167303" y="95606"/>
                </a:cubicBezTo>
                <a:cubicBezTo>
                  <a:pt x="169384" y="94362"/>
                  <a:pt x="171881" y="94776"/>
                  <a:pt x="173546" y="96850"/>
                </a:cubicBezTo>
                <a:cubicBezTo>
                  <a:pt x="176876" y="101411"/>
                  <a:pt x="178957" y="107216"/>
                  <a:pt x="178957" y="113435"/>
                </a:cubicBezTo>
                <a:lnTo>
                  <a:pt x="178957" y="120899"/>
                </a:lnTo>
                <a:cubicBezTo>
                  <a:pt x="188113" y="112606"/>
                  <a:pt x="193940" y="100581"/>
                  <a:pt x="193940" y="87313"/>
                </a:cubicBezTo>
                <a:cubicBezTo>
                  <a:pt x="193940" y="61605"/>
                  <a:pt x="173130" y="40872"/>
                  <a:pt x="147742" y="40872"/>
                </a:cubicBezTo>
                <a:close/>
                <a:moveTo>
                  <a:pt x="147742" y="31750"/>
                </a:moveTo>
                <a:cubicBezTo>
                  <a:pt x="178124" y="31750"/>
                  <a:pt x="202680" y="56628"/>
                  <a:pt x="202680" y="87313"/>
                </a:cubicBezTo>
                <a:cubicBezTo>
                  <a:pt x="202680" y="117582"/>
                  <a:pt x="178124" y="142461"/>
                  <a:pt x="147742" y="142461"/>
                </a:cubicBezTo>
                <a:cubicBezTo>
                  <a:pt x="116943" y="142461"/>
                  <a:pt x="91971" y="117582"/>
                  <a:pt x="91971" y="87313"/>
                </a:cubicBezTo>
                <a:cubicBezTo>
                  <a:pt x="91971" y="56628"/>
                  <a:pt x="116943" y="31750"/>
                  <a:pt x="147742" y="31750"/>
                </a:cubicBezTo>
                <a:close/>
                <a:moveTo>
                  <a:pt x="147327" y="9098"/>
                </a:moveTo>
                <a:cubicBezTo>
                  <a:pt x="104378" y="9098"/>
                  <a:pt x="69688" y="44250"/>
                  <a:pt x="69688" y="86846"/>
                </a:cubicBezTo>
                <a:cubicBezTo>
                  <a:pt x="69688" y="142262"/>
                  <a:pt x="132460" y="209257"/>
                  <a:pt x="147327" y="224558"/>
                </a:cubicBezTo>
                <a:cubicBezTo>
                  <a:pt x="162194" y="209257"/>
                  <a:pt x="224553" y="142262"/>
                  <a:pt x="224553" y="86846"/>
                </a:cubicBezTo>
                <a:cubicBezTo>
                  <a:pt x="224553" y="44250"/>
                  <a:pt x="189863" y="9098"/>
                  <a:pt x="147327" y="9098"/>
                </a:cubicBezTo>
                <a:close/>
                <a:moveTo>
                  <a:pt x="147327" y="0"/>
                </a:moveTo>
                <a:cubicBezTo>
                  <a:pt x="194819" y="0"/>
                  <a:pt x="233638" y="38873"/>
                  <a:pt x="233638" y="86846"/>
                </a:cubicBezTo>
                <a:cubicBezTo>
                  <a:pt x="233638" y="122411"/>
                  <a:pt x="210512" y="161285"/>
                  <a:pt x="188624" y="190233"/>
                </a:cubicBezTo>
                <a:lnTo>
                  <a:pt x="198536" y="257229"/>
                </a:lnTo>
                <a:lnTo>
                  <a:pt x="281543" y="283282"/>
                </a:lnTo>
                <a:lnTo>
                  <a:pt x="232399" y="173278"/>
                </a:lnTo>
                <a:cubicBezTo>
                  <a:pt x="231161" y="170797"/>
                  <a:pt x="232399" y="168315"/>
                  <a:pt x="234464" y="167075"/>
                </a:cubicBezTo>
                <a:cubicBezTo>
                  <a:pt x="236942" y="166248"/>
                  <a:pt x="239420" y="167075"/>
                  <a:pt x="240246" y="169556"/>
                </a:cubicBezTo>
                <a:lnTo>
                  <a:pt x="293932" y="288658"/>
                </a:lnTo>
                <a:cubicBezTo>
                  <a:pt x="294758" y="290313"/>
                  <a:pt x="294345" y="291967"/>
                  <a:pt x="293106" y="293621"/>
                </a:cubicBezTo>
                <a:cubicBezTo>
                  <a:pt x="292280" y="294448"/>
                  <a:pt x="291042" y="294862"/>
                  <a:pt x="289803" y="294862"/>
                </a:cubicBezTo>
                <a:cubicBezTo>
                  <a:pt x="289390" y="294862"/>
                  <a:pt x="288977" y="294862"/>
                  <a:pt x="288564" y="294862"/>
                </a:cubicBezTo>
                <a:lnTo>
                  <a:pt x="194819" y="265500"/>
                </a:lnTo>
                <a:lnTo>
                  <a:pt x="101074" y="294862"/>
                </a:lnTo>
                <a:cubicBezTo>
                  <a:pt x="99835" y="294862"/>
                  <a:pt x="99009" y="294862"/>
                  <a:pt x="97770" y="294862"/>
                </a:cubicBezTo>
                <a:lnTo>
                  <a:pt x="2787" y="258883"/>
                </a:lnTo>
                <a:cubicBezTo>
                  <a:pt x="1548" y="258469"/>
                  <a:pt x="722" y="257642"/>
                  <a:pt x="309" y="256402"/>
                </a:cubicBezTo>
                <a:cubicBezTo>
                  <a:pt x="-104" y="255161"/>
                  <a:pt x="-104" y="253920"/>
                  <a:pt x="309" y="253093"/>
                </a:cubicBezTo>
                <a:lnTo>
                  <a:pt x="46975" y="148878"/>
                </a:lnTo>
                <a:cubicBezTo>
                  <a:pt x="48213" y="146397"/>
                  <a:pt x="50691" y="145156"/>
                  <a:pt x="53169" y="146397"/>
                </a:cubicBezTo>
                <a:cubicBezTo>
                  <a:pt x="55234" y="147638"/>
                  <a:pt x="56060" y="150119"/>
                  <a:pt x="55234" y="152600"/>
                </a:cubicBezTo>
                <a:lnTo>
                  <a:pt x="10220" y="252266"/>
                </a:lnTo>
                <a:lnTo>
                  <a:pt x="96118" y="284109"/>
                </a:lnTo>
                <a:lnTo>
                  <a:pt x="109333" y="195196"/>
                </a:lnTo>
                <a:cubicBezTo>
                  <a:pt x="86207" y="165834"/>
                  <a:pt x="60603" y="124479"/>
                  <a:pt x="60603" y="86846"/>
                </a:cubicBezTo>
                <a:cubicBezTo>
                  <a:pt x="60603" y="38873"/>
                  <a:pt x="99422" y="0"/>
                  <a:pt x="1473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Nunito Sans ExtraLight" pitchFamily="2" charset="77"/>
            </a:endParaRPr>
          </a:p>
        </p:txBody>
      </p:sp>
      <p:sp>
        <p:nvSpPr>
          <p:cNvPr id="97" name="Freeform 1061">
            <a:extLst>
              <a:ext uri="{FF2B5EF4-FFF2-40B4-BE49-F238E27FC236}">
                <a16:creationId xmlns:a16="http://schemas.microsoft.com/office/drawing/2014/main" id="{33469553-2D32-A547-8C7B-455FB222F7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838386" y="3689364"/>
            <a:ext cx="921414" cy="921414"/>
          </a:xfrm>
          <a:custGeom>
            <a:avLst/>
            <a:gdLst/>
            <a:ahLst/>
            <a:cxnLst/>
            <a:rect l="0" t="0" r="r" b="b"/>
            <a:pathLst>
              <a:path w="294602" h="294862">
                <a:moveTo>
                  <a:pt x="49015" y="79017"/>
                </a:moveTo>
                <a:cubicBezTo>
                  <a:pt x="50665" y="77788"/>
                  <a:pt x="53552" y="77788"/>
                  <a:pt x="55202" y="79017"/>
                </a:cubicBezTo>
                <a:lnTo>
                  <a:pt x="147172" y="171195"/>
                </a:lnTo>
                <a:lnTo>
                  <a:pt x="218521" y="100321"/>
                </a:lnTo>
                <a:cubicBezTo>
                  <a:pt x="219758" y="98272"/>
                  <a:pt x="223058" y="98272"/>
                  <a:pt x="224708" y="99911"/>
                </a:cubicBezTo>
                <a:cubicBezTo>
                  <a:pt x="226357" y="101959"/>
                  <a:pt x="226357" y="104417"/>
                  <a:pt x="224708" y="106056"/>
                </a:cubicBezTo>
                <a:lnTo>
                  <a:pt x="183878" y="147433"/>
                </a:lnTo>
                <a:lnTo>
                  <a:pt x="245329" y="209295"/>
                </a:lnTo>
                <a:cubicBezTo>
                  <a:pt x="246979" y="210933"/>
                  <a:pt x="246979" y="213801"/>
                  <a:pt x="245329" y="215440"/>
                </a:cubicBezTo>
                <a:cubicBezTo>
                  <a:pt x="244504" y="216259"/>
                  <a:pt x="243267" y="216669"/>
                  <a:pt x="242442" y="216669"/>
                </a:cubicBezTo>
                <a:cubicBezTo>
                  <a:pt x="241205" y="216669"/>
                  <a:pt x="239968" y="216259"/>
                  <a:pt x="239142" y="215440"/>
                </a:cubicBezTo>
                <a:lnTo>
                  <a:pt x="177279" y="153579"/>
                </a:lnTo>
                <a:lnTo>
                  <a:pt x="150059" y="181027"/>
                </a:lnTo>
                <a:cubicBezTo>
                  <a:pt x="149647" y="181437"/>
                  <a:pt x="148409" y="181846"/>
                  <a:pt x="147172" y="181846"/>
                </a:cubicBezTo>
                <a:cubicBezTo>
                  <a:pt x="145935" y="181846"/>
                  <a:pt x="144698" y="181437"/>
                  <a:pt x="143873" y="181027"/>
                </a:cubicBezTo>
                <a:lnTo>
                  <a:pt x="117065" y="153579"/>
                </a:lnTo>
                <a:lnTo>
                  <a:pt x="55202" y="215440"/>
                </a:lnTo>
                <a:cubicBezTo>
                  <a:pt x="53552" y="217079"/>
                  <a:pt x="50665" y="217079"/>
                  <a:pt x="49015" y="215440"/>
                </a:cubicBezTo>
                <a:cubicBezTo>
                  <a:pt x="47366" y="213801"/>
                  <a:pt x="47366" y="210933"/>
                  <a:pt x="49015" y="209295"/>
                </a:cubicBezTo>
                <a:lnTo>
                  <a:pt x="110879" y="147433"/>
                </a:lnTo>
                <a:lnTo>
                  <a:pt x="49015" y="85572"/>
                </a:lnTo>
                <a:cubicBezTo>
                  <a:pt x="47366" y="83933"/>
                  <a:pt x="47366" y="81066"/>
                  <a:pt x="49015" y="79017"/>
                </a:cubicBezTo>
                <a:close/>
                <a:moveTo>
                  <a:pt x="244582" y="23813"/>
                </a:moveTo>
                <a:lnTo>
                  <a:pt x="256549" y="23813"/>
                </a:lnTo>
                <a:cubicBezTo>
                  <a:pt x="259114" y="23813"/>
                  <a:pt x="261251" y="25925"/>
                  <a:pt x="261251" y="28459"/>
                </a:cubicBezTo>
                <a:lnTo>
                  <a:pt x="261251" y="64782"/>
                </a:lnTo>
                <a:cubicBezTo>
                  <a:pt x="261251" y="67316"/>
                  <a:pt x="259114" y="69428"/>
                  <a:pt x="256549" y="69428"/>
                </a:cubicBezTo>
                <a:cubicBezTo>
                  <a:pt x="253985" y="69428"/>
                  <a:pt x="251848" y="67316"/>
                  <a:pt x="251848" y="64782"/>
                </a:cubicBezTo>
                <a:lnTo>
                  <a:pt x="251848" y="32683"/>
                </a:lnTo>
                <a:lnTo>
                  <a:pt x="244582" y="32683"/>
                </a:lnTo>
                <a:cubicBezTo>
                  <a:pt x="241590" y="32683"/>
                  <a:pt x="239453" y="30993"/>
                  <a:pt x="239453" y="28459"/>
                </a:cubicBezTo>
                <a:cubicBezTo>
                  <a:pt x="239453" y="25925"/>
                  <a:pt x="241590" y="23813"/>
                  <a:pt x="244582" y="23813"/>
                </a:cubicBezTo>
                <a:close/>
                <a:moveTo>
                  <a:pt x="248699" y="9098"/>
                </a:moveTo>
                <a:cubicBezTo>
                  <a:pt x="228021" y="9098"/>
                  <a:pt x="211479" y="26054"/>
                  <a:pt x="211479" y="46318"/>
                </a:cubicBezTo>
                <a:cubicBezTo>
                  <a:pt x="211479" y="66995"/>
                  <a:pt x="228021" y="83537"/>
                  <a:pt x="248699" y="83537"/>
                </a:cubicBezTo>
                <a:cubicBezTo>
                  <a:pt x="269376" y="83537"/>
                  <a:pt x="285918" y="66995"/>
                  <a:pt x="285918" y="46318"/>
                </a:cubicBezTo>
                <a:cubicBezTo>
                  <a:pt x="285918" y="26054"/>
                  <a:pt x="269376" y="9098"/>
                  <a:pt x="248699" y="9098"/>
                </a:cubicBezTo>
                <a:close/>
                <a:moveTo>
                  <a:pt x="147378" y="9098"/>
                </a:moveTo>
                <a:cubicBezTo>
                  <a:pt x="70871" y="9098"/>
                  <a:pt x="8839" y="71131"/>
                  <a:pt x="8839" y="147638"/>
                </a:cubicBezTo>
                <a:cubicBezTo>
                  <a:pt x="8839" y="172451"/>
                  <a:pt x="15456" y="197264"/>
                  <a:pt x="28689" y="218768"/>
                </a:cubicBezTo>
                <a:cubicBezTo>
                  <a:pt x="29103" y="219596"/>
                  <a:pt x="29516" y="221250"/>
                  <a:pt x="29103" y="222077"/>
                </a:cubicBezTo>
                <a:lnTo>
                  <a:pt x="10907" y="283696"/>
                </a:lnTo>
                <a:lnTo>
                  <a:pt x="72526" y="265913"/>
                </a:lnTo>
                <a:cubicBezTo>
                  <a:pt x="73353" y="265913"/>
                  <a:pt x="73353" y="265913"/>
                  <a:pt x="73766" y="265913"/>
                </a:cubicBezTo>
                <a:cubicBezTo>
                  <a:pt x="74593" y="265913"/>
                  <a:pt x="75834" y="265913"/>
                  <a:pt x="76248" y="266327"/>
                </a:cubicBezTo>
                <a:cubicBezTo>
                  <a:pt x="97752" y="279147"/>
                  <a:pt x="122152" y="286177"/>
                  <a:pt x="147378" y="286177"/>
                </a:cubicBezTo>
                <a:cubicBezTo>
                  <a:pt x="223885" y="286177"/>
                  <a:pt x="285918" y="223731"/>
                  <a:pt x="285918" y="147638"/>
                </a:cubicBezTo>
                <a:cubicBezTo>
                  <a:pt x="285918" y="125720"/>
                  <a:pt x="280542" y="104629"/>
                  <a:pt x="271444" y="86432"/>
                </a:cubicBezTo>
                <a:cubicBezTo>
                  <a:pt x="264827" y="90154"/>
                  <a:pt x="256970" y="92222"/>
                  <a:pt x="248699" y="92222"/>
                </a:cubicBezTo>
                <a:cubicBezTo>
                  <a:pt x="223058" y="92222"/>
                  <a:pt x="202380" y="71958"/>
                  <a:pt x="202380" y="46318"/>
                </a:cubicBezTo>
                <a:cubicBezTo>
                  <a:pt x="202380" y="38047"/>
                  <a:pt x="204448" y="30189"/>
                  <a:pt x="208584" y="23572"/>
                </a:cubicBezTo>
                <a:cubicBezTo>
                  <a:pt x="189974" y="14060"/>
                  <a:pt x="169296" y="9098"/>
                  <a:pt x="147378" y="9098"/>
                </a:cubicBezTo>
                <a:close/>
                <a:moveTo>
                  <a:pt x="147378" y="0"/>
                </a:moveTo>
                <a:cubicBezTo>
                  <a:pt x="171364" y="0"/>
                  <a:pt x="194109" y="5789"/>
                  <a:pt x="213960" y="16128"/>
                </a:cubicBezTo>
                <a:cubicBezTo>
                  <a:pt x="222231" y="6617"/>
                  <a:pt x="234637" y="0"/>
                  <a:pt x="248699" y="0"/>
                </a:cubicBezTo>
                <a:cubicBezTo>
                  <a:pt x="273925" y="0"/>
                  <a:pt x="294602" y="21091"/>
                  <a:pt x="294602" y="46318"/>
                </a:cubicBezTo>
                <a:cubicBezTo>
                  <a:pt x="294602" y="60379"/>
                  <a:pt x="288813" y="72785"/>
                  <a:pt x="278474" y="81470"/>
                </a:cubicBezTo>
                <a:cubicBezTo>
                  <a:pt x="288813" y="101320"/>
                  <a:pt x="294602" y="123652"/>
                  <a:pt x="294602" y="147638"/>
                </a:cubicBezTo>
                <a:cubicBezTo>
                  <a:pt x="294602" y="228694"/>
                  <a:pt x="228434" y="294862"/>
                  <a:pt x="147378" y="294862"/>
                </a:cubicBezTo>
                <a:cubicBezTo>
                  <a:pt x="121325" y="294862"/>
                  <a:pt x="95684" y="288245"/>
                  <a:pt x="73353" y="275011"/>
                </a:cubicBezTo>
                <a:lnTo>
                  <a:pt x="5530" y="294862"/>
                </a:lnTo>
                <a:cubicBezTo>
                  <a:pt x="5117" y="294862"/>
                  <a:pt x="5117" y="294862"/>
                  <a:pt x="4703" y="294862"/>
                </a:cubicBezTo>
                <a:cubicBezTo>
                  <a:pt x="3049" y="294862"/>
                  <a:pt x="1809" y="294448"/>
                  <a:pt x="1395" y="293621"/>
                </a:cubicBezTo>
                <a:cubicBezTo>
                  <a:pt x="154" y="292380"/>
                  <a:pt x="-259" y="290726"/>
                  <a:pt x="154" y="289072"/>
                </a:cubicBezTo>
                <a:lnTo>
                  <a:pt x="20005" y="221663"/>
                </a:lnTo>
                <a:cubicBezTo>
                  <a:pt x="6771" y="198918"/>
                  <a:pt x="154" y="173691"/>
                  <a:pt x="154" y="147638"/>
                </a:cubicBezTo>
                <a:cubicBezTo>
                  <a:pt x="154" y="66168"/>
                  <a:pt x="66322" y="0"/>
                  <a:pt x="1473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Nunito Sans ExtraLight" pitchFamily="2" charset="77"/>
            </a:endParaRP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16B3CD50-E5A4-3940-AB65-1C57E0D49F94}"/>
              </a:ext>
            </a:extLst>
          </p:cNvPr>
          <p:cNvSpPr txBox="1">
            <a:spLocks/>
          </p:cNvSpPr>
          <p:nvPr/>
        </p:nvSpPr>
        <p:spPr>
          <a:xfrm>
            <a:off x="2562435" y="11273176"/>
            <a:ext cx="3032004" cy="148342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76A748B4-2707-2B45-8A71-B651B069BEA2}"/>
              </a:ext>
            </a:extLst>
          </p:cNvPr>
          <p:cNvSpPr txBox="1">
            <a:spLocks/>
          </p:cNvSpPr>
          <p:nvPr/>
        </p:nvSpPr>
        <p:spPr>
          <a:xfrm>
            <a:off x="5806593" y="11273176"/>
            <a:ext cx="3032004" cy="148342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</a:t>
            </a:r>
          </a:p>
        </p:txBody>
      </p:sp>
      <p:sp>
        <p:nvSpPr>
          <p:cNvPr id="100" name="Subtitle 2">
            <a:extLst>
              <a:ext uri="{FF2B5EF4-FFF2-40B4-BE49-F238E27FC236}">
                <a16:creationId xmlns:a16="http://schemas.microsoft.com/office/drawing/2014/main" id="{3F00789F-37D0-4B44-9699-8498EB3EC9B3}"/>
              </a:ext>
            </a:extLst>
          </p:cNvPr>
          <p:cNvSpPr txBox="1">
            <a:spLocks/>
          </p:cNvSpPr>
          <p:nvPr/>
        </p:nvSpPr>
        <p:spPr>
          <a:xfrm>
            <a:off x="8951137" y="11273176"/>
            <a:ext cx="3032004" cy="148342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</a:t>
            </a:r>
          </a:p>
        </p:txBody>
      </p:sp>
      <p:sp>
        <p:nvSpPr>
          <p:cNvPr id="101" name="Subtitle 2">
            <a:extLst>
              <a:ext uri="{FF2B5EF4-FFF2-40B4-BE49-F238E27FC236}">
                <a16:creationId xmlns:a16="http://schemas.microsoft.com/office/drawing/2014/main" id="{242C64C2-BEC2-C640-A2E4-899E86201609}"/>
              </a:ext>
            </a:extLst>
          </p:cNvPr>
          <p:cNvSpPr txBox="1">
            <a:spLocks/>
          </p:cNvSpPr>
          <p:nvPr/>
        </p:nvSpPr>
        <p:spPr>
          <a:xfrm>
            <a:off x="12294903" y="11273176"/>
            <a:ext cx="3032004" cy="148342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</a:t>
            </a: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9AF6301D-F28C-3B4F-BE77-D9072A9472F3}"/>
              </a:ext>
            </a:extLst>
          </p:cNvPr>
          <p:cNvSpPr txBox="1">
            <a:spLocks/>
          </p:cNvSpPr>
          <p:nvPr/>
        </p:nvSpPr>
        <p:spPr>
          <a:xfrm>
            <a:off x="15539053" y="11273176"/>
            <a:ext cx="3032004" cy="148342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</a:t>
            </a:r>
          </a:p>
        </p:txBody>
      </p:sp>
      <p:sp>
        <p:nvSpPr>
          <p:cNvPr id="103" name="Subtitle 2">
            <a:extLst>
              <a:ext uri="{FF2B5EF4-FFF2-40B4-BE49-F238E27FC236}">
                <a16:creationId xmlns:a16="http://schemas.microsoft.com/office/drawing/2014/main" id="{FFA802A0-5EFF-8740-909C-6AE9AE2E8A85}"/>
              </a:ext>
            </a:extLst>
          </p:cNvPr>
          <p:cNvSpPr txBox="1">
            <a:spLocks/>
          </p:cNvSpPr>
          <p:nvPr/>
        </p:nvSpPr>
        <p:spPr>
          <a:xfrm>
            <a:off x="18783211" y="11273176"/>
            <a:ext cx="3032004" cy="148342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</a:t>
            </a:r>
          </a:p>
        </p:txBody>
      </p:sp>
    </p:spTree>
    <p:extLst>
      <p:ext uri="{BB962C8B-B14F-4D97-AF65-F5344CB8AC3E}">
        <p14:creationId xmlns:p14="http://schemas.microsoft.com/office/powerpoint/2010/main" val="212453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Rectangle 267">
            <a:extLst>
              <a:ext uri="{FF2B5EF4-FFF2-40B4-BE49-F238E27FC236}">
                <a16:creationId xmlns:a16="http://schemas.microsoft.com/office/drawing/2014/main" id="{4CD29467-F42A-5349-BC19-D785E04C9328}"/>
              </a:ext>
            </a:extLst>
          </p:cNvPr>
          <p:cNvSpPr/>
          <p:nvPr/>
        </p:nvSpPr>
        <p:spPr>
          <a:xfrm>
            <a:off x="4068045" y="5207620"/>
            <a:ext cx="4023222" cy="85083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Sans ExtraLight" pitchFamily="2" charset="77"/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A4419AC3-9F86-7749-8E30-7C5B00093519}"/>
              </a:ext>
            </a:extLst>
          </p:cNvPr>
          <p:cNvSpPr/>
          <p:nvPr/>
        </p:nvSpPr>
        <p:spPr>
          <a:xfrm>
            <a:off x="8140551" y="5184332"/>
            <a:ext cx="4023222" cy="85316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Sans ExtraLight" pitchFamily="2" charset="77"/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815F707C-8B49-CB4A-A278-299B147809B3}"/>
              </a:ext>
            </a:extLst>
          </p:cNvPr>
          <p:cNvSpPr/>
          <p:nvPr/>
        </p:nvSpPr>
        <p:spPr>
          <a:xfrm>
            <a:off x="12207417" y="5184333"/>
            <a:ext cx="4023222" cy="8531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Sans ExtraLight" pitchFamily="2" charset="77"/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7645CD6A-29E5-4541-A794-FC7CD620E0B4}"/>
              </a:ext>
            </a:extLst>
          </p:cNvPr>
          <p:cNvSpPr/>
          <p:nvPr/>
        </p:nvSpPr>
        <p:spPr>
          <a:xfrm>
            <a:off x="16299712" y="5207619"/>
            <a:ext cx="4023222" cy="8508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Sans ExtraLight" pitchFamily="2" charset="77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AC7BC6C8-733A-DE48-9CBC-A8A27494F9C3}"/>
              </a:ext>
            </a:extLst>
          </p:cNvPr>
          <p:cNvSpPr/>
          <p:nvPr/>
        </p:nvSpPr>
        <p:spPr>
          <a:xfrm>
            <a:off x="20398248" y="5184333"/>
            <a:ext cx="4023222" cy="8531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Sans ExtraLight" pitchFamily="2" charset="77"/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F517DFD1-CBC6-8C43-B642-872197C0FDF1}"/>
              </a:ext>
            </a:extLst>
          </p:cNvPr>
          <p:cNvSpPr/>
          <p:nvPr/>
        </p:nvSpPr>
        <p:spPr>
          <a:xfrm>
            <a:off x="0" y="5184332"/>
            <a:ext cx="4023222" cy="85316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Sans ExtraLight" pitchFamily="2" charset="77"/>
            </a:endParaRP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359C19F8-61D7-CA4E-ABF7-DB65DB350662}"/>
              </a:ext>
            </a:extLst>
          </p:cNvPr>
          <p:cNvGrpSpPr/>
          <p:nvPr/>
        </p:nvGrpSpPr>
        <p:grpSpPr>
          <a:xfrm>
            <a:off x="20160548" y="3723094"/>
            <a:ext cx="4335876" cy="9859088"/>
            <a:chOff x="20160548" y="4508381"/>
            <a:chExt cx="4335876" cy="9859088"/>
          </a:xfrm>
          <a:solidFill>
            <a:schemeClr val="accent6"/>
          </a:solidFill>
        </p:grpSpPr>
        <p:sp>
          <p:nvSpPr>
            <p:cNvPr id="252" name="Parallelogram 251">
              <a:extLst>
                <a:ext uri="{FF2B5EF4-FFF2-40B4-BE49-F238E27FC236}">
                  <a16:creationId xmlns:a16="http://schemas.microsoft.com/office/drawing/2014/main" id="{0B0BEBD4-8591-B54E-8FC3-860B45500D7D}"/>
                </a:ext>
              </a:extLst>
            </p:cNvPr>
            <p:cNvSpPr/>
            <p:nvPr/>
          </p:nvSpPr>
          <p:spPr>
            <a:xfrm rot="16200000" flipH="1">
              <a:off x="20523083" y="4145846"/>
              <a:ext cx="3610806" cy="4335875"/>
            </a:xfrm>
            <a:prstGeom prst="parallelogram">
              <a:avLst>
                <a:gd name="adj" fmla="val 237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unito Sans ExtraLight" pitchFamily="2" charset="77"/>
              </a:endParaRPr>
            </a:p>
          </p:txBody>
        </p:sp>
        <p:sp>
          <p:nvSpPr>
            <p:cNvPr id="253" name="Parallelogram 252">
              <a:extLst>
                <a:ext uri="{FF2B5EF4-FFF2-40B4-BE49-F238E27FC236}">
                  <a16:creationId xmlns:a16="http://schemas.microsoft.com/office/drawing/2014/main" id="{34CE8EF3-E24D-5A40-BA2A-FEB0BA57EDFB}"/>
                </a:ext>
              </a:extLst>
            </p:cNvPr>
            <p:cNvSpPr/>
            <p:nvPr/>
          </p:nvSpPr>
          <p:spPr>
            <a:xfrm rot="16200000" flipH="1">
              <a:off x="21622757" y="10726110"/>
              <a:ext cx="1411459" cy="4335875"/>
            </a:xfrm>
            <a:prstGeom prst="parallelogram">
              <a:avLst>
                <a:gd name="adj" fmla="val 608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unito Sans ExtraLight" pitchFamily="2" charset="77"/>
              </a:endParaRPr>
            </a:p>
          </p:txBody>
        </p:sp>
        <p:sp>
          <p:nvSpPr>
            <p:cNvPr id="254" name="Parallelogram 253">
              <a:extLst>
                <a:ext uri="{FF2B5EF4-FFF2-40B4-BE49-F238E27FC236}">
                  <a16:creationId xmlns:a16="http://schemas.microsoft.com/office/drawing/2014/main" id="{18AB94D8-E263-4B42-845E-D0D862749108}"/>
                </a:ext>
              </a:extLst>
            </p:cNvPr>
            <p:cNvSpPr/>
            <p:nvPr/>
          </p:nvSpPr>
          <p:spPr>
            <a:xfrm rot="16200000" flipH="1">
              <a:off x="21622757" y="11493802"/>
              <a:ext cx="1411459" cy="4335875"/>
            </a:xfrm>
            <a:prstGeom prst="parallelogram">
              <a:avLst>
                <a:gd name="adj" fmla="val 608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unito Sans ExtraLight" pitchFamily="2" charset="77"/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89BE397E-2AF6-E548-80B5-3B8DF2EE6376}"/>
              </a:ext>
            </a:extLst>
          </p:cNvPr>
          <p:cNvGrpSpPr/>
          <p:nvPr/>
        </p:nvGrpSpPr>
        <p:grpSpPr>
          <a:xfrm>
            <a:off x="16124413" y="3723093"/>
            <a:ext cx="4335876" cy="9859088"/>
            <a:chOff x="16124413" y="4508380"/>
            <a:chExt cx="4335876" cy="9859088"/>
          </a:xfrm>
          <a:solidFill>
            <a:schemeClr val="accent5"/>
          </a:solidFill>
        </p:grpSpPr>
        <p:sp>
          <p:nvSpPr>
            <p:cNvPr id="249" name="Parallelogram 248">
              <a:extLst>
                <a:ext uri="{FF2B5EF4-FFF2-40B4-BE49-F238E27FC236}">
                  <a16:creationId xmlns:a16="http://schemas.microsoft.com/office/drawing/2014/main" id="{658855F5-4720-C54C-8EBF-D035284E3CB7}"/>
                </a:ext>
              </a:extLst>
            </p:cNvPr>
            <p:cNvSpPr/>
            <p:nvPr/>
          </p:nvSpPr>
          <p:spPr>
            <a:xfrm rot="16200000" flipH="1">
              <a:off x="16486948" y="4145845"/>
              <a:ext cx="3610806" cy="4335875"/>
            </a:xfrm>
            <a:prstGeom prst="parallelogram">
              <a:avLst>
                <a:gd name="adj" fmla="val 237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unito Sans ExtraLight" pitchFamily="2" charset="77"/>
              </a:endParaRPr>
            </a:p>
          </p:txBody>
        </p:sp>
        <p:sp>
          <p:nvSpPr>
            <p:cNvPr id="250" name="Parallelogram 249">
              <a:extLst>
                <a:ext uri="{FF2B5EF4-FFF2-40B4-BE49-F238E27FC236}">
                  <a16:creationId xmlns:a16="http://schemas.microsoft.com/office/drawing/2014/main" id="{5535D420-F881-6546-96E6-F7F3A2A182EA}"/>
                </a:ext>
              </a:extLst>
            </p:cNvPr>
            <p:cNvSpPr/>
            <p:nvPr/>
          </p:nvSpPr>
          <p:spPr>
            <a:xfrm rot="16200000" flipH="1">
              <a:off x="17586622" y="10726109"/>
              <a:ext cx="1411459" cy="4335875"/>
            </a:xfrm>
            <a:prstGeom prst="parallelogram">
              <a:avLst>
                <a:gd name="adj" fmla="val 608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unito Sans ExtraLight" pitchFamily="2" charset="77"/>
              </a:endParaRPr>
            </a:p>
          </p:txBody>
        </p:sp>
        <p:sp>
          <p:nvSpPr>
            <p:cNvPr id="251" name="Parallelogram 250">
              <a:extLst>
                <a:ext uri="{FF2B5EF4-FFF2-40B4-BE49-F238E27FC236}">
                  <a16:creationId xmlns:a16="http://schemas.microsoft.com/office/drawing/2014/main" id="{C1E9FAFC-F6D6-C341-B975-55B36A9F7265}"/>
                </a:ext>
              </a:extLst>
            </p:cNvPr>
            <p:cNvSpPr/>
            <p:nvPr/>
          </p:nvSpPr>
          <p:spPr>
            <a:xfrm rot="16200000" flipH="1">
              <a:off x="17586622" y="11493801"/>
              <a:ext cx="1411459" cy="4335875"/>
            </a:xfrm>
            <a:prstGeom prst="parallelogram">
              <a:avLst>
                <a:gd name="adj" fmla="val 608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unito Sans ExtraLight" pitchFamily="2" charset="77"/>
              </a:endParaRPr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80D8EA7D-82CC-F248-9682-FBD7E68D05A7}"/>
              </a:ext>
            </a:extLst>
          </p:cNvPr>
          <p:cNvGrpSpPr/>
          <p:nvPr/>
        </p:nvGrpSpPr>
        <p:grpSpPr>
          <a:xfrm>
            <a:off x="11991237" y="3723091"/>
            <a:ext cx="4335876" cy="9859088"/>
            <a:chOff x="11991237" y="4508378"/>
            <a:chExt cx="4335876" cy="9859088"/>
          </a:xfrm>
        </p:grpSpPr>
        <p:sp>
          <p:nvSpPr>
            <p:cNvPr id="222" name="Parallelogram 221">
              <a:extLst>
                <a:ext uri="{FF2B5EF4-FFF2-40B4-BE49-F238E27FC236}">
                  <a16:creationId xmlns:a16="http://schemas.microsoft.com/office/drawing/2014/main" id="{2E89D4A0-E187-8848-8DE9-D8DED02F10F6}"/>
                </a:ext>
              </a:extLst>
            </p:cNvPr>
            <p:cNvSpPr/>
            <p:nvPr/>
          </p:nvSpPr>
          <p:spPr>
            <a:xfrm rot="16200000" flipH="1">
              <a:off x="12353772" y="4145843"/>
              <a:ext cx="3610806" cy="4335875"/>
            </a:xfrm>
            <a:prstGeom prst="parallelogram">
              <a:avLst>
                <a:gd name="adj" fmla="val 2379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unito Sans ExtraLight" pitchFamily="2" charset="77"/>
              </a:endParaRPr>
            </a:p>
          </p:txBody>
        </p:sp>
        <p:sp>
          <p:nvSpPr>
            <p:cNvPr id="223" name="Parallelogram 222">
              <a:extLst>
                <a:ext uri="{FF2B5EF4-FFF2-40B4-BE49-F238E27FC236}">
                  <a16:creationId xmlns:a16="http://schemas.microsoft.com/office/drawing/2014/main" id="{B6E75BBC-FC34-9242-AB59-B02C6F1228C7}"/>
                </a:ext>
              </a:extLst>
            </p:cNvPr>
            <p:cNvSpPr/>
            <p:nvPr/>
          </p:nvSpPr>
          <p:spPr>
            <a:xfrm rot="16200000" flipH="1">
              <a:off x="13453446" y="10726107"/>
              <a:ext cx="1411459" cy="4335875"/>
            </a:xfrm>
            <a:prstGeom prst="parallelogram">
              <a:avLst>
                <a:gd name="adj" fmla="val 6081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unito Sans ExtraLight" pitchFamily="2" charset="77"/>
              </a:endParaRPr>
            </a:p>
          </p:txBody>
        </p:sp>
        <p:sp>
          <p:nvSpPr>
            <p:cNvPr id="224" name="Parallelogram 223">
              <a:extLst>
                <a:ext uri="{FF2B5EF4-FFF2-40B4-BE49-F238E27FC236}">
                  <a16:creationId xmlns:a16="http://schemas.microsoft.com/office/drawing/2014/main" id="{7432DCDD-8C53-D74A-A40A-C0BEE7638E88}"/>
                </a:ext>
              </a:extLst>
            </p:cNvPr>
            <p:cNvSpPr/>
            <p:nvPr/>
          </p:nvSpPr>
          <p:spPr>
            <a:xfrm rot="16200000" flipH="1">
              <a:off x="13453446" y="11493799"/>
              <a:ext cx="1411459" cy="4335875"/>
            </a:xfrm>
            <a:prstGeom prst="parallelogram">
              <a:avLst>
                <a:gd name="adj" fmla="val 6081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unito Sans ExtraLight" pitchFamily="2" charset="77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90029F43-C2D7-8E4D-BAB8-E44390A18663}"/>
              </a:ext>
            </a:extLst>
          </p:cNvPr>
          <p:cNvGrpSpPr/>
          <p:nvPr/>
        </p:nvGrpSpPr>
        <p:grpSpPr>
          <a:xfrm>
            <a:off x="7856658" y="3723092"/>
            <a:ext cx="4335876" cy="9859088"/>
            <a:chOff x="7856658" y="4508379"/>
            <a:chExt cx="4335876" cy="9859088"/>
          </a:xfrm>
          <a:solidFill>
            <a:schemeClr val="accent3"/>
          </a:solidFill>
        </p:grpSpPr>
        <p:sp>
          <p:nvSpPr>
            <p:cNvPr id="240" name="Parallelogram 239">
              <a:extLst>
                <a:ext uri="{FF2B5EF4-FFF2-40B4-BE49-F238E27FC236}">
                  <a16:creationId xmlns:a16="http://schemas.microsoft.com/office/drawing/2014/main" id="{5A1D2FC1-B2F2-6C40-889E-50FDF8C76C0A}"/>
                </a:ext>
              </a:extLst>
            </p:cNvPr>
            <p:cNvSpPr/>
            <p:nvPr/>
          </p:nvSpPr>
          <p:spPr>
            <a:xfrm rot="16200000" flipH="1">
              <a:off x="8219193" y="4145844"/>
              <a:ext cx="3610806" cy="4335875"/>
            </a:xfrm>
            <a:prstGeom prst="parallelogram">
              <a:avLst>
                <a:gd name="adj" fmla="val 237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unito Sans ExtraLight" pitchFamily="2" charset="77"/>
              </a:endParaRPr>
            </a:p>
          </p:txBody>
        </p:sp>
        <p:sp>
          <p:nvSpPr>
            <p:cNvPr id="241" name="Parallelogram 240">
              <a:extLst>
                <a:ext uri="{FF2B5EF4-FFF2-40B4-BE49-F238E27FC236}">
                  <a16:creationId xmlns:a16="http://schemas.microsoft.com/office/drawing/2014/main" id="{EEE88B38-6AC6-F646-B9D9-ABA5D3199589}"/>
                </a:ext>
              </a:extLst>
            </p:cNvPr>
            <p:cNvSpPr/>
            <p:nvPr/>
          </p:nvSpPr>
          <p:spPr>
            <a:xfrm rot="16200000" flipH="1">
              <a:off x="9318867" y="10726108"/>
              <a:ext cx="1411459" cy="4335875"/>
            </a:xfrm>
            <a:prstGeom prst="parallelogram">
              <a:avLst>
                <a:gd name="adj" fmla="val 608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unito Sans ExtraLight" pitchFamily="2" charset="77"/>
              </a:endParaRPr>
            </a:p>
          </p:txBody>
        </p:sp>
        <p:sp>
          <p:nvSpPr>
            <p:cNvPr id="242" name="Parallelogram 241">
              <a:extLst>
                <a:ext uri="{FF2B5EF4-FFF2-40B4-BE49-F238E27FC236}">
                  <a16:creationId xmlns:a16="http://schemas.microsoft.com/office/drawing/2014/main" id="{3E48E288-314D-0343-9988-4C542A533FC2}"/>
                </a:ext>
              </a:extLst>
            </p:cNvPr>
            <p:cNvSpPr/>
            <p:nvPr/>
          </p:nvSpPr>
          <p:spPr>
            <a:xfrm rot="16200000" flipH="1">
              <a:off x="9318867" y="11493800"/>
              <a:ext cx="1411459" cy="4335875"/>
            </a:xfrm>
            <a:prstGeom prst="parallelogram">
              <a:avLst>
                <a:gd name="adj" fmla="val 608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unito Sans ExtraLight" pitchFamily="2" charset="77"/>
              </a:endParaRP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936BC980-F407-FE40-90A2-A8E11AA9A6C5}"/>
              </a:ext>
            </a:extLst>
          </p:cNvPr>
          <p:cNvGrpSpPr/>
          <p:nvPr/>
        </p:nvGrpSpPr>
        <p:grpSpPr>
          <a:xfrm>
            <a:off x="3789792" y="3723092"/>
            <a:ext cx="4335876" cy="9859088"/>
            <a:chOff x="3789792" y="4508379"/>
            <a:chExt cx="4335876" cy="9859088"/>
          </a:xfrm>
          <a:solidFill>
            <a:schemeClr val="accent2"/>
          </a:solidFill>
        </p:grpSpPr>
        <p:sp>
          <p:nvSpPr>
            <p:cNvPr id="243" name="Parallelogram 242">
              <a:extLst>
                <a:ext uri="{FF2B5EF4-FFF2-40B4-BE49-F238E27FC236}">
                  <a16:creationId xmlns:a16="http://schemas.microsoft.com/office/drawing/2014/main" id="{CA22BCFD-C9F1-9D45-85E7-31A92768798E}"/>
                </a:ext>
              </a:extLst>
            </p:cNvPr>
            <p:cNvSpPr/>
            <p:nvPr/>
          </p:nvSpPr>
          <p:spPr>
            <a:xfrm rot="16200000" flipH="1">
              <a:off x="4152327" y="4145844"/>
              <a:ext cx="3610806" cy="4335875"/>
            </a:xfrm>
            <a:prstGeom prst="parallelogram">
              <a:avLst>
                <a:gd name="adj" fmla="val 237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unito Sans ExtraLight" pitchFamily="2" charset="77"/>
              </a:endParaRPr>
            </a:p>
          </p:txBody>
        </p:sp>
        <p:sp>
          <p:nvSpPr>
            <p:cNvPr id="244" name="Parallelogram 243">
              <a:extLst>
                <a:ext uri="{FF2B5EF4-FFF2-40B4-BE49-F238E27FC236}">
                  <a16:creationId xmlns:a16="http://schemas.microsoft.com/office/drawing/2014/main" id="{FB4584BB-E334-6F48-ABF3-9544FD2B50E4}"/>
                </a:ext>
              </a:extLst>
            </p:cNvPr>
            <p:cNvSpPr/>
            <p:nvPr/>
          </p:nvSpPr>
          <p:spPr>
            <a:xfrm rot="16200000" flipH="1">
              <a:off x="5252001" y="10726108"/>
              <a:ext cx="1411459" cy="4335875"/>
            </a:xfrm>
            <a:prstGeom prst="parallelogram">
              <a:avLst>
                <a:gd name="adj" fmla="val 608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unito Sans ExtraLight" pitchFamily="2" charset="77"/>
              </a:endParaRPr>
            </a:p>
          </p:txBody>
        </p:sp>
        <p:sp>
          <p:nvSpPr>
            <p:cNvPr id="245" name="Parallelogram 244">
              <a:extLst>
                <a:ext uri="{FF2B5EF4-FFF2-40B4-BE49-F238E27FC236}">
                  <a16:creationId xmlns:a16="http://schemas.microsoft.com/office/drawing/2014/main" id="{AF74DB59-24E6-4543-87F7-126B53E70F17}"/>
                </a:ext>
              </a:extLst>
            </p:cNvPr>
            <p:cNvSpPr/>
            <p:nvPr/>
          </p:nvSpPr>
          <p:spPr>
            <a:xfrm rot="16200000" flipH="1">
              <a:off x="5252001" y="11493800"/>
              <a:ext cx="1411459" cy="4335875"/>
            </a:xfrm>
            <a:prstGeom prst="parallelogram">
              <a:avLst>
                <a:gd name="adj" fmla="val 608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unito Sans ExtraLight" pitchFamily="2" charset="77"/>
              </a:endParaRP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CE8C4B4-3566-B441-BF23-73088E880DD6}"/>
              </a:ext>
            </a:extLst>
          </p:cNvPr>
          <p:cNvGrpSpPr/>
          <p:nvPr/>
        </p:nvGrpSpPr>
        <p:grpSpPr>
          <a:xfrm>
            <a:off x="-312653" y="3723092"/>
            <a:ext cx="4335876" cy="9859088"/>
            <a:chOff x="-312653" y="4508379"/>
            <a:chExt cx="4335876" cy="9859088"/>
          </a:xfrm>
        </p:grpSpPr>
        <p:sp>
          <p:nvSpPr>
            <p:cNvPr id="246" name="Parallelogram 245">
              <a:extLst>
                <a:ext uri="{FF2B5EF4-FFF2-40B4-BE49-F238E27FC236}">
                  <a16:creationId xmlns:a16="http://schemas.microsoft.com/office/drawing/2014/main" id="{A28D8972-215E-3541-BE7C-247D89C049BC}"/>
                </a:ext>
              </a:extLst>
            </p:cNvPr>
            <p:cNvSpPr/>
            <p:nvPr/>
          </p:nvSpPr>
          <p:spPr>
            <a:xfrm rot="16200000" flipH="1">
              <a:off x="49882" y="4145844"/>
              <a:ext cx="3610806" cy="4335875"/>
            </a:xfrm>
            <a:prstGeom prst="parallelogram">
              <a:avLst>
                <a:gd name="adj" fmla="val 2379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unito Sans ExtraLight" pitchFamily="2" charset="77"/>
              </a:endParaRPr>
            </a:p>
          </p:txBody>
        </p:sp>
        <p:sp>
          <p:nvSpPr>
            <p:cNvPr id="247" name="Parallelogram 246">
              <a:extLst>
                <a:ext uri="{FF2B5EF4-FFF2-40B4-BE49-F238E27FC236}">
                  <a16:creationId xmlns:a16="http://schemas.microsoft.com/office/drawing/2014/main" id="{767E1A02-9AD9-BE44-A4A2-3DF3DAB7C637}"/>
                </a:ext>
              </a:extLst>
            </p:cNvPr>
            <p:cNvSpPr/>
            <p:nvPr/>
          </p:nvSpPr>
          <p:spPr>
            <a:xfrm rot="16200000" flipH="1">
              <a:off x="1149556" y="10726108"/>
              <a:ext cx="1411459" cy="4335875"/>
            </a:xfrm>
            <a:prstGeom prst="parallelogram">
              <a:avLst>
                <a:gd name="adj" fmla="val 608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unito Sans ExtraLight" pitchFamily="2" charset="77"/>
              </a:endParaRPr>
            </a:p>
          </p:txBody>
        </p:sp>
        <p:sp>
          <p:nvSpPr>
            <p:cNvPr id="248" name="Parallelogram 247">
              <a:extLst>
                <a:ext uri="{FF2B5EF4-FFF2-40B4-BE49-F238E27FC236}">
                  <a16:creationId xmlns:a16="http://schemas.microsoft.com/office/drawing/2014/main" id="{61C551B8-76A4-0D40-B172-12E06E7EA319}"/>
                </a:ext>
              </a:extLst>
            </p:cNvPr>
            <p:cNvSpPr/>
            <p:nvPr/>
          </p:nvSpPr>
          <p:spPr>
            <a:xfrm rot="16200000" flipH="1">
              <a:off x="1149556" y="11493800"/>
              <a:ext cx="1411459" cy="4335875"/>
            </a:xfrm>
            <a:prstGeom prst="parallelogram">
              <a:avLst>
                <a:gd name="adj" fmla="val 6081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unito Sans ExtraLight" pitchFamily="2" charset="77"/>
              </a:endParaRPr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410F6D5B-840A-1747-A0D0-D1E903914E31}"/>
              </a:ext>
            </a:extLst>
          </p:cNvPr>
          <p:cNvSpPr txBox="1"/>
          <p:nvPr/>
        </p:nvSpPr>
        <p:spPr>
          <a:xfrm>
            <a:off x="7921175" y="614887"/>
            <a:ext cx="853945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ora" panose="02000503000000020004" pitchFamily="2" charset="77"/>
              </a:rPr>
              <a:t>Project Process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238C7A2-7E86-5042-B079-4E2EB7322A07}"/>
              </a:ext>
            </a:extLst>
          </p:cNvPr>
          <p:cNvSpPr txBox="1"/>
          <p:nvPr/>
        </p:nvSpPr>
        <p:spPr>
          <a:xfrm>
            <a:off x="10157078" y="2061437"/>
            <a:ext cx="4068743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spc="300" dirty="0">
                <a:latin typeface="Nunito Sans ExtraLight" pitchFamily="2" charset="77"/>
              </a:rPr>
              <a:t>YOUR SUBTITLE HERE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F2B21F1-15C2-C548-A938-DD00333A4DC1}"/>
              </a:ext>
            </a:extLst>
          </p:cNvPr>
          <p:cNvSpPr/>
          <p:nvPr/>
        </p:nvSpPr>
        <p:spPr>
          <a:xfrm>
            <a:off x="10467139" y="414388"/>
            <a:ext cx="3455621" cy="2004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Sans ExtraLight" pitchFamily="2" charset="77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A08D789-F745-D148-8FF4-14D7CBDB8B6D}"/>
              </a:ext>
            </a:extLst>
          </p:cNvPr>
          <p:cNvSpPr txBox="1"/>
          <p:nvPr/>
        </p:nvSpPr>
        <p:spPr>
          <a:xfrm>
            <a:off x="1500048" y="5850812"/>
            <a:ext cx="110479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ora" panose="02000503000000020004" pitchFamily="2" charset="77"/>
              </a:rPr>
              <a:t>Title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810E712-48AB-6448-9380-723DC6A15F44}"/>
              </a:ext>
            </a:extLst>
          </p:cNvPr>
          <p:cNvSpPr txBox="1"/>
          <p:nvPr/>
        </p:nvSpPr>
        <p:spPr>
          <a:xfrm>
            <a:off x="9624912" y="5850812"/>
            <a:ext cx="110479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ora" panose="02000503000000020004" pitchFamily="2" charset="77"/>
              </a:rPr>
              <a:t>Title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2257F3E-14AB-D145-8199-3C9C50D4A39C}"/>
              </a:ext>
            </a:extLst>
          </p:cNvPr>
          <p:cNvSpPr txBox="1"/>
          <p:nvPr/>
        </p:nvSpPr>
        <p:spPr>
          <a:xfrm>
            <a:off x="5717474" y="5844865"/>
            <a:ext cx="110479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ora" panose="02000503000000020004" pitchFamily="2" charset="77"/>
              </a:rPr>
              <a:t>Title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9A039B4-A91C-B743-A1C5-E6C434A3D9CF}"/>
              </a:ext>
            </a:extLst>
          </p:cNvPr>
          <p:cNvSpPr txBox="1"/>
          <p:nvPr/>
        </p:nvSpPr>
        <p:spPr>
          <a:xfrm>
            <a:off x="13622363" y="5844865"/>
            <a:ext cx="110479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ora" panose="02000503000000020004" pitchFamily="2" charset="77"/>
              </a:rPr>
              <a:t>Title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EFDDC35-E8BA-A74D-9A90-54E10AC87542}"/>
              </a:ext>
            </a:extLst>
          </p:cNvPr>
          <p:cNvSpPr txBox="1"/>
          <p:nvPr/>
        </p:nvSpPr>
        <p:spPr>
          <a:xfrm>
            <a:off x="21726660" y="5844865"/>
            <a:ext cx="110479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ora" panose="02000503000000020004" pitchFamily="2" charset="77"/>
              </a:rPr>
              <a:t>Title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9FE1241-AB2B-B046-904B-7BF47050CCD6}"/>
              </a:ext>
            </a:extLst>
          </p:cNvPr>
          <p:cNvSpPr txBox="1"/>
          <p:nvPr/>
        </p:nvSpPr>
        <p:spPr>
          <a:xfrm>
            <a:off x="17629420" y="5850812"/>
            <a:ext cx="110479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Lora" panose="02000503000000020004" pitchFamily="2" charset="77"/>
              </a:rPr>
              <a:t>Title</a:t>
            </a:r>
          </a:p>
        </p:txBody>
      </p:sp>
      <p:sp>
        <p:nvSpPr>
          <p:cNvPr id="216" name="Freeform 986">
            <a:extLst>
              <a:ext uri="{FF2B5EF4-FFF2-40B4-BE49-F238E27FC236}">
                <a16:creationId xmlns:a16="http://schemas.microsoft.com/office/drawing/2014/main" id="{0ED400F7-1325-B445-88EB-DEC5FBCC97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15246" y="4770690"/>
            <a:ext cx="916459" cy="891691"/>
          </a:xfrm>
          <a:custGeom>
            <a:avLst/>
            <a:gdLst/>
            <a:ahLst/>
            <a:cxnLst/>
            <a:rect l="0" t="0" r="r" b="b"/>
            <a:pathLst>
              <a:path w="293272" h="285337">
                <a:moveTo>
                  <a:pt x="17260" y="152400"/>
                </a:moveTo>
                <a:cubicBezTo>
                  <a:pt x="19333" y="152400"/>
                  <a:pt x="21406" y="154464"/>
                  <a:pt x="21406" y="156941"/>
                </a:cubicBezTo>
                <a:lnTo>
                  <a:pt x="21406" y="276667"/>
                </a:lnTo>
                <a:lnTo>
                  <a:pt x="273455" y="276667"/>
                </a:lnTo>
                <a:lnTo>
                  <a:pt x="273455" y="156941"/>
                </a:lnTo>
                <a:cubicBezTo>
                  <a:pt x="273455" y="154464"/>
                  <a:pt x="275113" y="152400"/>
                  <a:pt x="277600" y="152400"/>
                </a:cubicBezTo>
                <a:cubicBezTo>
                  <a:pt x="280088" y="152400"/>
                  <a:pt x="282161" y="154464"/>
                  <a:pt x="282161" y="156941"/>
                </a:cubicBezTo>
                <a:lnTo>
                  <a:pt x="282161" y="280796"/>
                </a:lnTo>
                <a:cubicBezTo>
                  <a:pt x="282161" y="283273"/>
                  <a:pt x="280088" y="285337"/>
                  <a:pt x="277600" y="285337"/>
                </a:cubicBezTo>
                <a:lnTo>
                  <a:pt x="17260" y="285337"/>
                </a:lnTo>
                <a:cubicBezTo>
                  <a:pt x="14773" y="285337"/>
                  <a:pt x="12700" y="283273"/>
                  <a:pt x="12700" y="280796"/>
                </a:cubicBezTo>
                <a:lnTo>
                  <a:pt x="12700" y="156941"/>
                </a:lnTo>
                <a:cubicBezTo>
                  <a:pt x="12700" y="154464"/>
                  <a:pt x="14773" y="152400"/>
                  <a:pt x="17260" y="152400"/>
                </a:cubicBezTo>
                <a:close/>
                <a:moveTo>
                  <a:pt x="175051" y="94955"/>
                </a:moveTo>
                <a:lnTo>
                  <a:pt x="175051" y="133350"/>
                </a:lnTo>
                <a:lnTo>
                  <a:pt x="284561" y="133350"/>
                </a:lnTo>
                <a:lnTo>
                  <a:pt x="284561" y="94955"/>
                </a:lnTo>
                <a:lnTo>
                  <a:pt x="175051" y="94955"/>
                </a:lnTo>
                <a:close/>
                <a:moveTo>
                  <a:pt x="8711" y="94955"/>
                </a:moveTo>
                <a:lnTo>
                  <a:pt x="8711" y="133350"/>
                </a:lnTo>
                <a:lnTo>
                  <a:pt x="118636" y="133350"/>
                </a:lnTo>
                <a:lnTo>
                  <a:pt x="118636" y="94955"/>
                </a:lnTo>
                <a:lnTo>
                  <a:pt x="8711" y="94955"/>
                </a:lnTo>
                <a:close/>
                <a:moveTo>
                  <a:pt x="204503" y="9083"/>
                </a:moveTo>
                <a:cubicBezTo>
                  <a:pt x="202014" y="9083"/>
                  <a:pt x="199940" y="10321"/>
                  <a:pt x="198280" y="12386"/>
                </a:cubicBezTo>
                <a:lnTo>
                  <a:pt x="151407" y="85873"/>
                </a:lnTo>
                <a:lnTo>
                  <a:pt x="169243" y="85873"/>
                </a:lnTo>
                <a:lnTo>
                  <a:pt x="229391" y="48716"/>
                </a:lnTo>
                <a:cubicBezTo>
                  <a:pt x="231465" y="47478"/>
                  <a:pt x="232710" y="45826"/>
                  <a:pt x="232710" y="43762"/>
                </a:cubicBezTo>
                <a:cubicBezTo>
                  <a:pt x="233125" y="41698"/>
                  <a:pt x="232710" y="39634"/>
                  <a:pt x="231465" y="37982"/>
                </a:cubicBezTo>
                <a:lnTo>
                  <a:pt x="210725" y="11560"/>
                </a:lnTo>
                <a:cubicBezTo>
                  <a:pt x="209065" y="9908"/>
                  <a:pt x="206577" y="8670"/>
                  <a:pt x="204503" y="9083"/>
                </a:cubicBezTo>
                <a:close/>
                <a:moveTo>
                  <a:pt x="89185" y="9083"/>
                </a:moveTo>
                <a:cubicBezTo>
                  <a:pt x="86696" y="8670"/>
                  <a:pt x="84622" y="9908"/>
                  <a:pt x="82963" y="11560"/>
                </a:cubicBezTo>
                <a:lnTo>
                  <a:pt x="62222" y="37982"/>
                </a:lnTo>
                <a:cubicBezTo>
                  <a:pt x="60563" y="39634"/>
                  <a:pt x="60148" y="41698"/>
                  <a:pt x="60563" y="43762"/>
                </a:cubicBezTo>
                <a:cubicBezTo>
                  <a:pt x="60978" y="45826"/>
                  <a:pt x="62222" y="47478"/>
                  <a:pt x="64296" y="48716"/>
                </a:cubicBezTo>
                <a:lnTo>
                  <a:pt x="124444" y="85873"/>
                </a:lnTo>
                <a:lnTo>
                  <a:pt x="142281" y="85873"/>
                </a:lnTo>
                <a:lnTo>
                  <a:pt x="94992" y="12386"/>
                </a:lnTo>
                <a:cubicBezTo>
                  <a:pt x="93748" y="10321"/>
                  <a:pt x="91674" y="9083"/>
                  <a:pt x="89185" y="9083"/>
                </a:cubicBezTo>
                <a:close/>
                <a:moveTo>
                  <a:pt x="89600" y="0"/>
                </a:moveTo>
                <a:cubicBezTo>
                  <a:pt x="94992" y="413"/>
                  <a:pt x="99970" y="2890"/>
                  <a:pt x="102459" y="7431"/>
                </a:cubicBezTo>
                <a:lnTo>
                  <a:pt x="146844" y="76377"/>
                </a:lnTo>
                <a:lnTo>
                  <a:pt x="191229" y="7431"/>
                </a:lnTo>
                <a:cubicBezTo>
                  <a:pt x="194132" y="2890"/>
                  <a:pt x="198695" y="413"/>
                  <a:pt x="204088" y="0"/>
                </a:cubicBezTo>
                <a:cubicBezTo>
                  <a:pt x="209480" y="0"/>
                  <a:pt x="214458" y="2064"/>
                  <a:pt x="217777" y="6193"/>
                </a:cubicBezTo>
                <a:lnTo>
                  <a:pt x="238517" y="32202"/>
                </a:lnTo>
                <a:cubicBezTo>
                  <a:pt x="241421" y="35918"/>
                  <a:pt x="242665" y="40872"/>
                  <a:pt x="241421" y="45413"/>
                </a:cubicBezTo>
                <a:cubicBezTo>
                  <a:pt x="241006" y="49955"/>
                  <a:pt x="238102" y="54083"/>
                  <a:pt x="234369" y="56560"/>
                </a:cubicBezTo>
                <a:lnTo>
                  <a:pt x="185836" y="85873"/>
                </a:lnTo>
                <a:lnTo>
                  <a:pt x="289124" y="85873"/>
                </a:lnTo>
                <a:cubicBezTo>
                  <a:pt x="291613" y="85873"/>
                  <a:pt x="293272" y="87937"/>
                  <a:pt x="293272" y="90414"/>
                </a:cubicBezTo>
                <a:lnTo>
                  <a:pt x="293272" y="137479"/>
                </a:lnTo>
                <a:cubicBezTo>
                  <a:pt x="293272" y="139956"/>
                  <a:pt x="291613" y="142020"/>
                  <a:pt x="289124" y="142020"/>
                </a:cubicBezTo>
                <a:lnTo>
                  <a:pt x="175051" y="142020"/>
                </a:lnTo>
                <a:lnTo>
                  <a:pt x="175051" y="261746"/>
                </a:lnTo>
                <a:cubicBezTo>
                  <a:pt x="175051" y="263810"/>
                  <a:pt x="172977" y="266287"/>
                  <a:pt x="170488" y="266287"/>
                </a:cubicBezTo>
                <a:cubicBezTo>
                  <a:pt x="167999" y="266287"/>
                  <a:pt x="165925" y="263810"/>
                  <a:pt x="165925" y="261746"/>
                </a:cubicBezTo>
                <a:lnTo>
                  <a:pt x="165925" y="94955"/>
                </a:lnTo>
                <a:lnTo>
                  <a:pt x="127347" y="94955"/>
                </a:lnTo>
                <a:lnTo>
                  <a:pt x="127347" y="261746"/>
                </a:lnTo>
                <a:cubicBezTo>
                  <a:pt x="127347" y="263810"/>
                  <a:pt x="125688" y="266287"/>
                  <a:pt x="123199" y="266287"/>
                </a:cubicBezTo>
                <a:cubicBezTo>
                  <a:pt x="120710" y="266287"/>
                  <a:pt x="118636" y="263810"/>
                  <a:pt x="118636" y="261746"/>
                </a:cubicBezTo>
                <a:lnTo>
                  <a:pt x="118636" y="142020"/>
                </a:lnTo>
                <a:lnTo>
                  <a:pt x="4563" y="142020"/>
                </a:lnTo>
                <a:cubicBezTo>
                  <a:pt x="2074" y="142020"/>
                  <a:pt x="0" y="139956"/>
                  <a:pt x="0" y="137479"/>
                </a:cubicBezTo>
                <a:lnTo>
                  <a:pt x="0" y="90414"/>
                </a:lnTo>
                <a:cubicBezTo>
                  <a:pt x="0" y="87937"/>
                  <a:pt x="2074" y="85873"/>
                  <a:pt x="4563" y="85873"/>
                </a:cubicBezTo>
                <a:lnTo>
                  <a:pt x="107436" y="85873"/>
                </a:lnTo>
                <a:lnTo>
                  <a:pt x="59318" y="56560"/>
                </a:lnTo>
                <a:cubicBezTo>
                  <a:pt x="55585" y="54083"/>
                  <a:pt x="52681" y="49955"/>
                  <a:pt x="51852" y="45413"/>
                </a:cubicBezTo>
                <a:cubicBezTo>
                  <a:pt x="51022" y="40872"/>
                  <a:pt x="52266" y="35918"/>
                  <a:pt x="55170" y="32202"/>
                </a:cubicBezTo>
                <a:lnTo>
                  <a:pt x="76326" y="6193"/>
                </a:lnTo>
                <a:cubicBezTo>
                  <a:pt x="79229" y="2064"/>
                  <a:pt x="84207" y="0"/>
                  <a:pt x="896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Nunito Sans ExtraLight" pitchFamily="2" charset="77"/>
            </a:endParaRPr>
          </a:p>
        </p:txBody>
      </p:sp>
      <p:sp>
        <p:nvSpPr>
          <p:cNvPr id="217" name="Freeform 1004">
            <a:extLst>
              <a:ext uri="{FF2B5EF4-FFF2-40B4-BE49-F238E27FC236}">
                <a16:creationId xmlns:a16="http://schemas.microsoft.com/office/drawing/2014/main" id="{F8A2DCA8-4763-4146-BBA8-D2FCA2E8C7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17873" y="4755830"/>
            <a:ext cx="906551" cy="906551"/>
          </a:xfrm>
          <a:custGeom>
            <a:avLst/>
            <a:gdLst/>
            <a:ahLst/>
            <a:cxnLst/>
            <a:rect l="0" t="0" r="r" b="b"/>
            <a:pathLst>
              <a:path w="290099" h="290099">
                <a:moveTo>
                  <a:pt x="100599" y="231485"/>
                </a:moveTo>
                <a:lnTo>
                  <a:pt x="54239" y="250999"/>
                </a:lnTo>
                <a:lnTo>
                  <a:pt x="146959" y="250999"/>
                </a:lnTo>
                <a:lnTo>
                  <a:pt x="100599" y="231485"/>
                </a:lnTo>
                <a:close/>
                <a:moveTo>
                  <a:pt x="163931" y="204246"/>
                </a:moveTo>
                <a:lnTo>
                  <a:pt x="111775" y="227013"/>
                </a:lnTo>
                <a:lnTo>
                  <a:pt x="163931" y="248967"/>
                </a:lnTo>
                <a:lnTo>
                  <a:pt x="163931" y="204246"/>
                </a:lnTo>
                <a:close/>
                <a:moveTo>
                  <a:pt x="37267" y="204246"/>
                </a:moveTo>
                <a:lnTo>
                  <a:pt x="37267" y="248967"/>
                </a:lnTo>
                <a:lnTo>
                  <a:pt x="89423" y="227013"/>
                </a:lnTo>
                <a:lnTo>
                  <a:pt x="37267" y="204246"/>
                </a:lnTo>
                <a:close/>
                <a:moveTo>
                  <a:pt x="202213" y="202213"/>
                </a:moveTo>
                <a:lnTo>
                  <a:pt x="202213" y="250999"/>
                </a:lnTo>
                <a:lnTo>
                  <a:pt x="250999" y="250999"/>
                </a:lnTo>
                <a:lnTo>
                  <a:pt x="250999" y="202213"/>
                </a:lnTo>
                <a:lnTo>
                  <a:pt x="202213" y="202213"/>
                </a:lnTo>
                <a:close/>
                <a:moveTo>
                  <a:pt x="54239" y="202213"/>
                </a:moveTo>
                <a:lnTo>
                  <a:pt x="100599" y="222134"/>
                </a:lnTo>
                <a:lnTo>
                  <a:pt x="146959" y="202213"/>
                </a:lnTo>
                <a:lnTo>
                  <a:pt x="54239" y="202213"/>
                </a:lnTo>
                <a:close/>
                <a:moveTo>
                  <a:pt x="197741" y="193675"/>
                </a:moveTo>
                <a:lnTo>
                  <a:pt x="255471" y="193675"/>
                </a:lnTo>
                <a:cubicBezTo>
                  <a:pt x="257911" y="193675"/>
                  <a:pt x="259944" y="195708"/>
                  <a:pt x="259944" y="198147"/>
                </a:cubicBezTo>
                <a:lnTo>
                  <a:pt x="259944" y="255471"/>
                </a:lnTo>
                <a:cubicBezTo>
                  <a:pt x="259944" y="257911"/>
                  <a:pt x="257911" y="259944"/>
                  <a:pt x="255471" y="259944"/>
                </a:cubicBezTo>
                <a:lnTo>
                  <a:pt x="197741" y="259944"/>
                </a:lnTo>
                <a:cubicBezTo>
                  <a:pt x="195301" y="259944"/>
                  <a:pt x="193675" y="257911"/>
                  <a:pt x="193675" y="255471"/>
                </a:cubicBezTo>
                <a:lnTo>
                  <a:pt x="193675" y="198147"/>
                </a:lnTo>
                <a:cubicBezTo>
                  <a:pt x="193675" y="195708"/>
                  <a:pt x="195301" y="193675"/>
                  <a:pt x="197741" y="193675"/>
                </a:cubicBezTo>
                <a:close/>
                <a:moveTo>
                  <a:pt x="32714" y="193675"/>
                </a:moveTo>
                <a:lnTo>
                  <a:pt x="168070" y="193675"/>
                </a:lnTo>
                <a:cubicBezTo>
                  <a:pt x="170554" y="193675"/>
                  <a:pt x="172623" y="195708"/>
                  <a:pt x="172623" y="198147"/>
                </a:cubicBezTo>
                <a:lnTo>
                  <a:pt x="172623" y="255471"/>
                </a:lnTo>
                <a:cubicBezTo>
                  <a:pt x="172623" y="257911"/>
                  <a:pt x="170554" y="259944"/>
                  <a:pt x="168070" y="259944"/>
                </a:cubicBezTo>
                <a:lnTo>
                  <a:pt x="32714" y="259944"/>
                </a:lnTo>
                <a:cubicBezTo>
                  <a:pt x="30645" y="259944"/>
                  <a:pt x="28575" y="257911"/>
                  <a:pt x="28575" y="255471"/>
                </a:cubicBezTo>
                <a:lnTo>
                  <a:pt x="28575" y="198147"/>
                </a:lnTo>
                <a:cubicBezTo>
                  <a:pt x="28575" y="195708"/>
                  <a:pt x="30645" y="193675"/>
                  <a:pt x="32714" y="193675"/>
                </a:cubicBezTo>
                <a:close/>
                <a:moveTo>
                  <a:pt x="245658" y="165100"/>
                </a:moveTo>
                <a:lnTo>
                  <a:pt x="258296" y="165100"/>
                </a:lnTo>
                <a:cubicBezTo>
                  <a:pt x="260910" y="165100"/>
                  <a:pt x="263089" y="166832"/>
                  <a:pt x="263089" y="169430"/>
                </a:cubicBezTo>
                <a:cubicBezTo>
                  <a:pt x="263089" y="172027"/>
                  <a:pt x="260910" y="174192"/>
                  <a:pt x="258296" y="174192"/>
                </a:cubicBezTo>
                <a:lnTo>
                  <a:pt x="245658" y="174192"/>
                </a:lnTo>
                <a:cubicBezTo>
                  <a:pt x="243043" y="174192"/>
                  <a:pt x="241300" y="172027"/>
                  <a:pt x="241300" y="169430"/>
                </a:cubicBezTo>
                <a:cubicBezTo>
                  <a:pt x="241300" y="166832"/>
                  <a:pt x="243043" y="165100"/>
                  <a:pt x="245658" y="165100"/>
                </a:cubicBezTo>
                <a:close/>
                <a:moveTo>
                  <a:pt x="167640" y="165100"/>
                </a:moveTo>
                <a:lnTo>
                  <a:pt x="220472" y="165100"/>
                </a:lnTo>
                <a:cubicBezTo>
                  <a:pt x="222949" y="165100"/>
                  <a:pt x="225012" y="166832"/>
                  <a:pt x="225012" y="169430"/>
                </a:cubicBezTo>
                <a:cubicBezTo>
                  <a:pt x="225012" y="172027"/>
                  <a:pt x="222949" y="174192"/>
                  <a:pt x="220472" y="174192"/>
                </a:cubicBezTo>
                <a:lnTo>
                  <a:pt x="167640" y="174192"/>
                </a:lnTo>
                <a:cubicBezTo>
                  <a:pt x="165163" y="174192"/>
                  <a:pt x="163512" y="172027"/>
                  <a:pt x="163512" y="169430"/>
                </a:cubicBezTo>
                <a:cubicBezTo>
                  <a:pt x="163512" y="166832"/>
                  <a:pt x="165163" y="165100"/>
                  <a:pt x="167640" y="165100"/>
                </a:cubicBezTo>
                <a:close/>
                <a:moveTo>
                  <a:pt x="222014" y="131762"/>
                </a:moveTo>
                <a:lnTo>
                  <a:pt x="256998" y="131762"/>
                </a:lnTo>
                <a:cubicBezTo>
                  <a:pt x="259468" y="131762"/>
                  <a:pt x="261526" y="133927"/>
                  <a:pt x="261526" y="136525"/>
                </a:cubicBezTo>
                <a:cubicBezTo>
                  <a:pt x="261526" y="139122"/>
                  <a:pt x="259468" y="140854"/>
                  <a:pt x="256998" y="140854"/>
                </a:cubicBezTo>
                <a:lnTo>
                  <a:pt x="222014" y="140854"/>
                </a:lnTo>
                <a:cubicBezTo>
                  <a:pt x="219545" y="140854"/>
                  <a:pt x="217487" y="139122"/>
                  <a:pt x="217487" y="136525"/>
                </a:cubicBezTo>
                <a:cubicBezTo>
                  <a:pt x="217487" y="133927"/>
                  <a:pt x="219545" y="131762"/>
                  <a:pt x="222014" y="131762"/>
                </a:cubicBezTo>
                <a:close/>
                <a:moveTo>
                  <a:pt x="167609" y="131762"/>
                </a:moveTo>
                <a:lnTo>
                  <a:pt x="196696" y="131762"/>
                </a:lnTo>
                <a:cubicBezTo>
                  <a:pt x="199154" y="131762"/>
                  <a:pt x="201202" y="133927"/>
                  <a:pt x="201202" y="136525"/>
                </a:cubicBezTo>
                <a:cubicBezTo>
                  <a:pt x="201202" y="139122"/>
                  <a:pt x="199154" y="140854"/>
                  <a:pt x="196696" y="140854"/>
                </a:cubicBezTo>
                <a:lnTo>
                  <a:pt x="167609" y="140854"/>
                </a:lnTo>
                <a:cubicBezTo>
                  <a:pt x="165151" y="140854"/>
                  <a:pt x="163512" y="139122"/>
                  <a:pt x="163512" y="136525"/>
                </a:cubicBezTo>
                <a:cubicBezTo>
                  <a:pt x="163512" y="133927"/>
                  <a:pt x="165151" y="131762"/>
                  <a:pt x="167609" y="131762"/>
                </a:cubicBezTo>
                <a:close/>
                <a:moveTo>
                  <a:pt x="85314" y="127222"/>
                </a:moveTo>
                <a:lnTo>
                  <a:pt x="44199" y="163957"/>
                </a:lnTo>
                <a:lnTo>
                  <a:pt x="126429" y="163957"/>
                </a:lnTo>
                <a:lnTo>
                  <a:pt x="85314" y="127222"/>
                </a:lnTo>
                <a:close/>
                <a:moveTo>
                  <a:pt x="245658" y="101600"/>
                </a:moveTo>
                <a:lnTo>
                  <a:pt x="258296" y="101600"/>
                </a:lnTo>
                <a:cubicBezTo>
                  <a:pt x="260910" y="101600"/>
                  <a:pt x="263089" y="103671"/>
                  <a:pt x="263089" y="106156"/>
                </a:cubicBezTo>
                <a:cubicBezTo>
                  <a:pt x="263089" y="108640"/>
                  <a:pt x="260910" y="110711"/>
                  <a:pt x="258296" y="110711"/>
                </a:cubicBezTo>
                <a:lnTo>
                  <a:pt x="245658" y="110711"/>
                </a:lnTo>
                <a:cubicBezTo>
                  <a:pt x="243043" y="110711"/>
                  <a:pt x="241300" y="108640"/>
                  <a:pt x="241300" y="106156"/>
                </a:cubicBezTo>
                <a:cubicBezTo>
                  <a:pt x="241300" y="103671"/>
                  <a:pt x="243043" y="101600"/>
                  <a:pt x="245658" y="101600"/>
                </a:cubicBezTo>
                <a:close/>
                <a:moveTo>
                  <a:pt x="167640" y="101600"/>
                </a:moveTo>
                <a:lnTo>
                  <a:pt x="220472" y="101600"/>
                </a:lnTo>
                <a:cubicBezTo>
                  <a:pt x="222949" y="101600"/>
                  <a:pt x="225012" y="103671"/>
                  <a:pt x="225012" y="106156"/>
                </a:cubicBezTo>
                <a:cubicBezTo>
                  <a:pt x="225012" y="108640"/>
                  <a:pt x="222949" y="110711"/>
                  <a:pt x="220472" y="110711"/>
                </a:cubicBezTo>
                <a:lnTo>
                  <a:pt x="167640" y="110711"/>
                </a:lnTo>
                <a:cubicBezTo>
                  <a:pt x="165163" y="110711"/>
                  <a:pt x="163512" y="108640"/>
                  <a:pt x="163512" y="106156"/>
                </a:cubicBezTo>
                <a:cubicBezTo>
                  <a:pt x="163512" y="103671"/>
                  <a:pt x="165163" y="101600"/>
                  <a:pt x="167640" y="101600"/>
                </a:cubicBezTo>
                <a:close/>
                <a:moveTo>
                  <a:pt x="133418" y="84296"/>
                </a:moveTo>
                <a:lnTo>
                  <a:pt x="91892" y="121031"/>
                </a:lnTo>
                <a:lnTo>
                  <a:pt x="133418" y="158178"/>
                </a:lnTo>
                <a:lnTo>
                  <a:pt x="133418" y="84296"/>
                </a:lnTo>
                <a:close/>
                <a:moveTo>
                  <a:pt x="37209" y="84296"/>
                </a:moveTo>
                <a:lnTo>
                  <a:pt x="37209" y="158178"/>
                </a:lnTo>
                <a:lnTo>
                  <a:pt x="78735" y="121031"/>
                </a:lnTo>
                <a:lnTo>
                  <a:pt x="37209" y="84296"/>
                </a:lnTo>
                <a:close/>
                <a:moveTo>
                  <a:pt x="44199" y="78931"/>
                </a:moveTo>
                <a:lnTo>
                  <a:pt x="85314" y="115252"/>
                </a:lnTo>
                <a:lnTo>
                  <a:pt x="126429" y="78931"/>
                </a:lnTo>
                <a:lnTo>
                  <a:pt x="44199" y="78931"/>
                </a:lnTo>
                <a:close/>
                <a:moveTo>
                  <a:pt x="222014" y="69850"/>
                </a:moveTo>
                <a:lnTo>
                  <a:pt x="256998" y="69850"/>
                </a:lnTo>
                <a:cubicBezTo>
                  <a:pt x="259468" y="69850"/>
                  <a:pt x="261526" y="71921"/>
                  <a:pt x="261526" y="74406"/>
                </a:cubicBezTo>
                <a:cubicBezTo>
                  <a:pt x="261526" y="76890"/>
                  <a:pt x="259468" y="78961"/>
                  <a:pt x="256998" y="78961"/>
                </a:cubicBezTo>
                <a:lnTo>
                  <a:pt x="222014" y="78961"/>
                </a:lnTo>
                <a:cubicBezTo>
                  <a:pt x="219545" y="78961"/>
                  <a:pt x="217487" y="76890"/>
                  <a:pt x="217487" y="74406"/>
                </a:cubicBezTo>
                <a:cubicBezTo>
                  <a:pt x="217487" y="71921"/>
                  <a:pt x="219545" y="69850"/>
                  <a:pt x="222014" y="69850"/>
                </a:cubicBezTo>
                <a:close/>
                <a:moveTo>
                  <a:pt x="167609" y="69850"/>
                </a:moveTo>
                <a:lnTo>
                  <a:pt x="196696" y="69850"/>
                </a:lnTo>
                <a:cubicBezTo>
                  <a:pt x="199154" y="69850"/>
                  <a:pt x="201202" y="71921"/>
                  <a:pt x="201202" y="74406"/>
                </a:cubicBezTo>
                <a:cubicBezTo>
                  <a:pt x="201202" y="76890"/>
                  <a:pt x="199154" y="78961"/>
                  <a:pt x="196696" y="78961"/>
                </a:cubicBezTo>
                <a:lnTo>
                  <a:pt x="167609" y="78961"/>
                </a:lnTo>
                <a:cubicBezTo>
                  <a:pt x="165151" y="78961"/>
                  <a:pt x="163512" y="76890"/>
                  <a:pt x="163512" y="74406"/>
                </a:cubicBezTo>
                <a:cubicBezTo>
                  <a:pt x="163512" y="71921"/>
                  <a:pt x="165151" y="69850"/>
                  <a:pt x="167609" y="69850"/>
                </a:cubicBezTo>
                <a:close/>
                <a:moveTo>
                  <a:pt x="32686" y="69850"/>
                </a:moveTo>
                <a:lnTo>
                  <a:pt x="137941" y="69850"/>
                </a:lnTo>
                <a:cubicBezTo>
                  <a:pt x="140408" y="69850"/>
                  <a:pt x="142464" y="71914"/>
                  <a:pt x="142464" y="74390"/>
                </a:cubicBezTo>
                <a:lnTo>
                  <a:pt x="142464" y="168084"/>
                </a:lnTo>
                <a:cubicBezTo>
                  <a:pt x="142464" y="170561"/>
                  <a:pt x="140408" y="172624"/>
                  <a:pt x="137941" y="172624"/>
                </a:cubicBezTo>
                <a:lnTo>
                  <a:pt x="32686" y="172624"/>
                </a:lnTo>
                <a:cubicBezTo>
                  <a:pt x="30631" y="172624"/>
                  <a:pt x="28575" y="170561"/>
                  <a:pt x="28575" y="168084"/>
                </a:cubicBezTo>
                <a:lnTo>
                  <a:pt x="28575" y="74390"/>
                </a:lnTo>
                <a:cubicBezTo>
                  <a:pt x="28575" y="71914"/>
                  <a:pt x="30631" y="69850"/>
                  <a:pt x="32686" y="69850"/>
                </a:cubicBezTo>
                <a:close/>
                <a:moveTo>
                  <a:pt x="9078" y="49519"/>
                </a:moveTo>
                <a:lnTo>
                  <a:pt x="9078" y="281434"/>
                </a:lnTo>
                <a:lnTo>
                  <a:pt x="281021" y="281434"/>
                </a:lnTo>
                <a:lnTo>
                  <a:pt x="281021" y="49519"/>
                </a:lnTo>
                <a:lnTo>
                  <a:pt x="9078" y="49519"/>
                </a:lnTo>
                <a:close/>
                <a:moveTo>
                  <a:pt x="255299" y="20706"/>
                </a:moveTo>
                <a:cubicBezTo>
                  <a:pt x="257464" y="19050"/>
                  <a:pt x="260061" y="19050"/>
                  <a:pt x="261793" y="20706"/>
                </a:cubicBezTo>
                <a:cubicBezTo>
                  <a:pt x="262659" y="21535"/>
                  <a:pt x="263092" y="22777"/>
                  <a:pt x="263092" y="24019"/>
                </a:cubicBezTo>
                <a:cubicBezTo>
                  <a:pt x="263092" y="25262"/>
                  <a:pt x="262659" y="26090"/>
                  <a:pt x="261793" y="26918"/>
                </a:cubicBezTo>
                <a:cubicBezTo>
                  <a:pt x="260927" y="27747"/>
                  <a:pt x="259629" y="28161"/>
                  <a:pt x="258330" y="28161"/>
                </a:cubicBezTo>
                <a:cubicBezTo>
                  <a:pt x="257464" y="28161"/>
                  <a:pt x="256165" y="27747"/>
                  <a:pt x="255299" y="26918"/>
                </a:cubicBezTo>
                <a:cubicBezTo>
                  <a:pt x="254433" y="26090"/>
                  <a:pt x="254000" y="25262"/>
                  <a:pt x="254000" y="24019"/>
                </a:cubicBezTo>
                <a:cubicBezTo>
                  <a:pt x="254000" y="22777"/>
                  <a:pt x="254433" y="21535"/>
                  <a:pt x="255299" y="20706"/>
                </a:cubicBezTo>
                <a:close/>
                <a:moveTo>
                  <a:pt x="207241" y="20706"/>
                </a:moveTo>
                <a:cubicBezTo>
                  <a:pt x="209406" y="19050"/>
                  <a:pt x="212436" y="19050"/>
                  <a:pt x="214168" y="20706"/>
                </a:cubicBezTo>
                <a:cubicBezTo>
                  <a:pt x="215034" y="21535"/>
                  <a:pt x="215467" y="22777"/>
                  <a:pt x="215467" y="24019"/>
                </a:cubicBezTo>
                <a:cubicBezTo>
                  <a:pt x="215467" y="24848"/>
                  <a:pt x="215034" y="26090"/>
                  <a:pt x="214168" y="26918"/>
                </a:cubicBezTo>
                <a:cubicBezTo>
                  <a:pt x="212869" y="27747"/>
                  <a:pt x="212004" y="28161"/>
                  <a:pt x="210705" y="28161"/>
                </a:cubicBezTo>
                <a:cubicBezTo>
                  <a:pt x="209406" y="28161"/>
                  <a:pt x="208540" y="27747"/>
                  <a:pt x="207241" y="26918"/>
                </a:cubicBezTo>
                <a:cubicBezTo>
                  <a:pt x="206808" y="26090"/>
                  <a:pt x="206375" y="25262"/>
                  <a:pt x="206375" y="24019"/>
                </a:cubicBezTo>
                <a:cubicBezTo>
                  <a:pt x="206375" y="22777"/>
                  <a:pt x="206808" y="21535"/>
                  <a:pt x="207241" y="20706"/>
                </a:cubicBezTo>
                <a:close/>
                <a:moveTo>
                  <a:pt x="233156" y="20637"/>
                </a:moveTo>
                <a:cubicBezTo>
                  <a:pt x="235640" y="20637"/>
                  <a:pt x="237711" y="22802"/>
                  <a:pt x="237711" y="25399"/>
                </a:cubicBezTo>
                <a:cubicBezTo>
                  <a:pt x="237711" y="27997"/>
                  <a:pt x="235640" y="29729"/>
                  <a:pt x="233156" y="29729"/>
                </a:cubicBezTo>
                <a:cubicBezTo>
                  <a:pt x="230671" y="29729"/>
                  <a:pt x="228600" y="27997"/>
                  <a:pt x="228600" y="25399"/>
                </a:cubicBezTo>
                <a:cubicBezTo>
                  <a:pt x="228600" y="22802"/>
                  <a:pt x="230671" y="20637"/>
                  <a:pt x="233156" y="20637"/>
                </a:cubicBezTo>
                <a:close/>
                <a:moveTo>
                  <a:pt x="9078" y="8666"/>
                </a:moveTo>
                <a:lnTo>
                  <a:pt x="9078" y="40853"/>
                </a:lnTo>
                <a:lnTo>
                  <a:pt x="281021" y="40853"/>
                </a:lnTo>
                <a:lnTo>
                  <a:pt x="281021" y="8666"/>
                </a:lnTo>
                <a:lnTo>
                  <a:pt x="9078" y="8666"/>
                </a:lnTo>
                <a:close/>
                <a:moveTo>
                  <a:pt x="4126" y="0"/>
                </a:moveTo>
                <a:lnTo>
                  <a:pt x="285560" y="0"/>
                </a:lnTo>
                <a:cubicBezTo>
                  <a:pt x="287624" y="0"/>
                  <a:pt x="290099" y="2063"/>
                  <a:pt x="290099" y="4539"/>
                </a:cubicBezTo>
                <a:lnTo>
                  <a:pt x="290099" y="285560"/>
                </a:lnTo>
                <a:cubicBezTo>
                  <a:pt x="290099" y="288036"/>
                  <a:pt x="287624" y="290099"/>
                  <a:pt x="285560" y="290099"/>
                </a:cubicBezTo>
                <a:lnTo>
                  <a:pt x="4126" y="290099"/>
                </a:lnTo>
                <a:cubicBezTo>
                  <a:pt x="2063" y="290099"/>
                  <a:pt x="0" y="288036"/>
                  <a:pt x="0" y="285560"/>
                </a:cubicBezTo>
                <a:lnTo>
                  <a:pt x="0" y="4539"/>
                </a:lnTo>
                <a:cubicBezTo>
                  <a:pt x="0" y="2063"/>
                  <a:pt x="2063" y="0"/>
                  <a:pt x="41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Nunito Sans ExtraLight" pitchFamily="2" charset="77"/>
            </a:endParaRPr>
          </a:p>
        </p:txBody>
      </p:sp>
      <p:sp>
        <p:nvSpPr>
          <p:cNvPr id="218" name="Freeform 998">
            <a:extLst>
              <a:ext uri="{FF2B5EF4-FFF2-40B4-BE49-F238E27FC236}">
                <a16:creationId xmlns:a16="http://schemas.microsoft.com/office/drawing/2014/main" id="{44409BB9-6FE7-3747-9BFA-062765C4C0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21108" y="4749391"/>
            <a:ext cx="921414" cy="916459"/>
          </a:xfrm>
          <a:custGeom>
            <a:avLst/>
            <a:gdLst/>
            <a:ahLst/>
            <a:cxnLst/>
            <a:rect l="0" t="0" r="r" b="b"/>
            <a:pathLst>
              <a:path w="294861" h="293275">
                <a:moveTo>
                  <a:pt x="92351" y="257852"/>
                </a:moveTo>
                <a:lnTo>
                  <a:pt x="92351" y="284625"/>
                </a:lnTo>
                <a:lnTo>
                  <a:pt x="202510" y="284625"/>
                </a:lnTo>
                <a:lnTo>
                  <a:pt x="202510" y="257852"/>
                </a:lnTo>
                <a:lnTo>
                  <a:pt x="92351" y="257852"/>
                </a:lnTo>
                <a:close/>
                <a:moveTo>
                  <a:pt x="250894" y="179457"/>
                </a:moveTo>
                <a:cubicBezTo>
                  <a:pt x="252550" y="177800"/>
                  <a:pt x="255449" y="177800"/>
                  <a:pt x="257106" y="179457"/>
                </a:cubicBezTo>
                <a:cubicBezTo>
                  <a:pt x="257934" y="180285"/>
                  <a:pt x="258348" y="181527"/>
                  <a:pt x="258348" y="182356"/>
                </a:cubicBezTo>
                <a:cubicBezTo>
                  <a:pt x="258348" y="183598"/>
                  <a:pt x="257934" y="184840"/>
                  <a:pt x="257106" y="185669"/>
                </a:cubicBezTo>
                <a:cubicBezTo>
                  <a:pt x="256277" y="186497"/>
                  <a:pt x="255035" y="186911"/>
                  <a:pt x="253793" y="186911"/>
                </a:cubicBezTo>
                <a:cubicBezTo>
                  <a:pt x="252550" y="186911"/>
                  <a:pt x="251722" y="186497"/>
                  <a:pt x="250894" y="185669"/>
                </a:cubicBezTo>
                <a:cubicBezTo>
                  <a:pt x="249651" y="184840"/>
                  <a:pt x="249237" y="183598"/>
                  <a:pt x="249237" y="182356"/>
                </a:cubicBezTo>
                <a:cubicBezTo>
                  <a:pt x="249237" y="181527"/>
                  <a:pt x="249651" y="180285"/>
                  <a:pt x="250894" y="179457"/>
                </a:cubicBezTo>
                <a:close/>
                <a:moveTo>
                  <a:pt x="193744" y="179457"/>
                </a:moveTo>
                <a:cubicBezTo>
                  <a:pt x="195400" y="177800"/>
                  <a:pt x="198299" y="177800"/>
                  <a:pt x="199956" y="179457"/>
                </a:cubicBezTo>
                <a:cubicBezTo>
                  <a:pt x="200784" y="180285"/>
                  <a:pt x="201198" y="181113"/>
                  <a:pt x="201198" y="182356"/>
                </a:cubicBezTo>
                <a:cubicBezTo>
                  <a:pt x="201198" y="183598"/>
                  <a:pt x="200784" y="184840"/>
                  <a:pt x="199956" y="185669"/>
                </a:cubicBezTo>
                <a:cubicBezTo>
                  <a:pt x="199127" y="186497"/>
                  <a:pt x="197885" y="186911"/>
                  <a:pt x="196643" y="186911"/>
                </a:cubicBezTo>
                <a:cubicBezTo>
                  <a:pt x="195814" y="186911"/>
                  <a:pt x="194572" y="186497"/>
                  <a:pt x="193744" y="185669"/>
                </a:cubicBezTo>
                <a:cubicBezTo>
                  <a:pt x="192501" y="184840"/>
                  <a:pt x="192087" y="183598"/>
                  <a:pt x="192087" y="182356"/>
                </a:cubicBezTo>
                <a:cubicBezTo>
                  <a:pt x="192087" y="181113"/>
                  <a:pt x="192501" y="180285"/>
                  <a:pt x="193744" y="179457"/>
                </a:cubicBezTo>
                <a:close/>
                <a:moveTo>
                  <a:pt x="225218" y="177800"/>
                </a:moveTo>
                <a:cubicBezTo>
                  <a:pt x="227702" y="177800"/>
                  <a:pt x="229773" y="179532"/>
                  <a:pt x="229773" y="182130"/>
                </a:cubicBezTo>
                <a:cubicBezTo>
                  <a:pt x="229773" y="185160"/>
                  <a:pt x="227702" y="186892"/>
                  <a:pt x="225218" y="186892"/>
                </a:cubicBezTo>
                <a:cubicBezTo>
                  <a:pt x="222733" y="186892"/>
                  <a:pt x="220662" y="185160"/>
                  <a:pt x="220662" y="182130"/>
                </a:cubicBezTo>
                <a:cubicBezTo>
                  <a:pt x="220662" y="179532"/>
                  <a:pt x="222733" y="177800"/>
                  <a:pt x="225218" y="177800"/>
                </a:cubicBezTo>
                <a:close/>
                <a:moveTo>
                  <a:pt x="120216" y="168275"/>
                </a:moveTo>
                <a:cubicBezTo>
                  <a:pt x="122814" y="168275"/>
                  <a:pt x="124979" y="170319"/>
                  <a:pt x="124979" y="172773"/>
                </a:cubicBezTo>
                <a:lnTo>
                  <a:pt x="124979" y="190355"/>
                </a:lnTo>
                <a:cubicBezTo>
                  <a:pt x="124979" y="192809"/>
                  <a:pt x="122814" y="194853"/>
                  <a:pt x="120216" y="194853"/>
                </a:cubicBezTo>
                <a:cubicBezTo>
                  <a:pt x="117619" y="194853"/>
                  <a:pt x="115887" y="192809"/>
                  <a:pt x="115887" y="190355"/>
                </a:cubicBezTo>
                <a:lnTo>
                  <a:pt x="115887" y="172773"/>
                </a:lnTo>
                <a:cubicBezTo>
                  <a:pt x="115887" y="170319"/>
                  <a:pt x="117619" y="168275"/>
                  <a:pt x="120216" y="168275"/>
                </a:cubicBezTo>
                <a:close/>
                <a:moveTo>
                  <a:pt x="90054" y="168275"/>
                </a:moveTo>
                <a:cubicBezTo>
                  <a:pt x="92652" y="168275"/>
                  <a:pt x="94817" y="170319"/>
                  <a:pt x="94817" y="172773"/>
                </a:cubicBezTo>
                <a:lnTo>
                  <a:pt x="94817" y="190355"/>
                </a:lnTo>
                <a:cubicBezTo>
                  <a:pt x="94817" y="192809"/>
                  <a:pt x="92652" y="194853"/>
                  <a:pt x="90054" y="194853"/>
                </a:cubicBezTo>
                <a:cubicBezTo>
                  <a:pt x="87457" y="194853"/>
                  <a:pt x="85725" y="192809"/>
                  <a:pt x="85725" y="190355"/>
                </a:cubicBezTo>
                <a:lnTo>
                  <a:pt x="85725" y="172773"/>
                </a:lnTo>
                <a:cubicBezTo>
                  <a:pt x="85725" y="170319"/>
                  <a:pt x="87457" y="168275"/>
                  <a:pt x="90054" y="168275"/>
                </a:cubicBezTo>
                <a:close/>
                <a:moveTo>
                  <a:pt x="63292" y="168275"/>
                </a:moveTo>
                <a:cubicBezTo>
                  <a:pt x="65777" y="168275"/>
                  <a:pt x="67848" y="170319"/>
                  <a:pt x="67848" y="172773"/>
                </a:cubicBezTo>
                <a:lnTo>
                  <a:pt x="67848" y="190355"/>
                </a:lnTo>
                <a:cubicBezTo>
                  <a:pt x="67848" y="192809"/>
                  <a:pt x="65777" y="194853"/>
                  <a:pt x="63292" y="194853"/>
                </a:cubicBezTo>
                <a:cubicBezTo>
                  <a:pt x="60807" y="194853"/>
                  <a:pt x="58737" y="192809"/>
                  <a:pt x="58737" y="190355"/>
                </a:cubicBezTo>
                <a:lnTo>
                  <a:pt x="58737" y="172773"/>
                </a:lnTo>
                <a:cubicBezTo>
                  <a:pt x="58737" y="170319"/>
                  <a:pt x="60807" y="168275"/>
                  <a:pt x="63292" y="168275"/>
                </a:cubicBezTo>
                <a:close/>
                <a:moveTo>
                  <a:pt x="36305" y="168275"/>
                </a:moveTo>
                <a:cubicBezTo>
                  <a:pt x="38790" y="168275"/>
                  <a:pt x="40861" y="170319"/>
                  <a:pt x="40861" y="172773"/>
                </a:cubicBezTo>
                <a:lnTo>
                  <a:pt x="40861" y="190355"/>
                </a:lnTo>
                <a:cubicBezTo>
                  <a:pt x="40861" y="192809"/>
                  <a:pt x="38790" y="194853"/>
                  <a:pt x="36305" y="194853"/>
                </a:cubicBezTo>
                <a:cubicBezTo>
                  <a:pt x="33820" y="194853"/>
                  <a:pt x="31750" y="192809"/>
                  <a:pt x="31750" y="190355"/>
                </a:cubicBezTo>
                <a:lnTo>
                  <a:pt x="31750" y="172773"/>
                </a:lnTo>
                <a:cubicBezTo>
                  <a:pt x="31750" y="170319"/>
                  <a:pt x="33820" y="168275"/>
                  <a:pt x="36305" y="168275"/>
                </a:cubicBezTo>
                <a:close/>
                <a:moveTo>
                  <a:pt x="40170" y="151168"/>
                </a:moveTo>
                <a:cubicBezTo>
                  <a:pt x="23191" y="151168"/>
                  <a:pt x="9111" y="165173"/>
                  <a:pt x="9111" y="182061"/>
                </a:cubicBezTo>
                <a:cubicBezTo>
                  <a:pt x="9111" y="199361"/>
                  <a:pt x="23191" y="213366"/>
                  <a:pt x="40170" y="213366"/>
                </a:cubicBezTo>
                <a:lnTo>
                  <a:pt x="254690" y="213366"/>
                </a:lnTo>
                <a:cubicBezTo>
                  <a:pt x="272084" y="213366"/>
                  <a:pt x="286164" y="199361"/>
                  <a:pt x="286164" y="182061"/>
                </a:cubicBezTo>
                <a:cubicBezTo>
                  <a:pt x="286164" y="165173"/>
                  <a:pt x="272084" y="151168"/>
                  <a:pt x="254690" y="151168"/>
                </a:cubicBezTo>
                <a:lnTo>
                  <a:pt x="40170" y="151168"/>
                </a:lnTo>
                <a:close/>
                <a:moveTo>
                  <a:pt x="250894" y="107949"/>
                </a:moveTo>
                <a:cubicBezTo>
                  <a:pt x="252550" y="106362"/>
                  <a:pt x="255449" y="106362"/>
                  <a:pt x="257106" y="107949"/>
                </a:cubicBezTo>
                <a:cubicBezTo>
                  <a:pt x="257934" y="108743"/>
                  <a:pt x="258348" y="109934"/>
                  <a:pt x="258348" y="111124"/>
                </a:cubicBezTo>
                <a:cubicBezTo>
                  <a:pt x="258348" y="111918"/>
                  <a:pt x="257934" y="113109"/>
                  <a:pt x="257106" y="113902"/>
                </a:cubicBezTo>
                <a:cubicBezTo>
                  <a:pt x="256277" y="115093"/>
                  <a:pt x="255035" y="115490"/>
                  <a:pt x="253793" y="115490"/>
                </a:cubicBezTo>
                <a:cubicBezTo>
                  <a:pt x="252550" y="115490"/>
                  <a:pt x="251722" y="115093"/>
                  <a:pt x="250894" y="113902"/>
                </a:cubicBezTo>
                <a:cubicBezTo>
                  <a:pt x="249651" y="113109"/>
                  <a:pt x="249237" y="111918"/>
                  <a:pt x="249237" y="111124"/>
                </a:cubicBezTo>
                <a:cubicBezTo>
                  <a:pt x="249237" y="109934"/>
                  <a:pt x="249651" y="108743"/>
                  <a:pt x="250894" y="107949"/>
                </a:cubicBezTo>
                <a:close/>
                <a:moveTo>
                  <a:pt x="193744" y="107949"/>
                </a:moveTo>
                <a:cubicBezTo>
                  <a:pt x="195400" y="106362"/>
                  <a:pt x="198299" y="106362"/>
                  <a:pt x="199956" y="107949"/>
                </a:cubicBezTo>
                <a:cubicBezTo>
                  <a:pt x="200784" y="108743"/>
                  <a:pt x="201198" y="109934"/>
                  <a:pt x="201198" y="111124"/>
                </a:cubicBezTo>
                <a:cubicBezTo>
                  <a:pt x="201198" y="111918"/>
                  <a:pt x="200784" y="113109"/>
                  <a:pt x="199956" y="113902"/>
                </a:cubicBezTo>
                <a:cubicBezTo>
                  <a:pt x="199127" y="115093"/>
                  <a:pt x="197885" y="115490"/>
                  <a:pt x="196643" y="115490"/>
                </a:cubicBezTo>
                <a:cubicBezTo>
                  <a:pt x="195814" y="115490"/>
                  <a:pt x="194572" y="115093"/>
                  <a:pt x="193744" y="113902"/>
                </a:cubicBezTo>
                <a:cubicBezTo>
                  <a:pt x="192501" y="113109"/>
                  <a:pt x="192087" y="111918"/>
                  <a:pt x="192087" y="111124"/>
                </a:cubicBezTo>
                <a:cubicBezTo>
                  <a:pt x="192087" y="109934"/>
                  <a:pt x="192501" y="108743"/>
                  <a:pt x="193744" y="107949"/>
                </a:cubicBezTo>
                <a:close/>
                <a:moveTo>
                  <a:pt x="225218" y="106362"/>
                </a:moveTo>
                <a:cubicBezTo>
                  <a:pt x="227702" y="106362"/>
                  <a:pt x="229773" y="108433"/>
                  <a:pt x="229773" y="110917"/>
                </a:cubicBezTo>
                <a:cubicBezTo>
                  <a:pt x="229773" y="113402"/>
                  <a:pt x="227702" y="115473"/>
                  <a:pt x="225218" y="115473"/>
                </a:cubicBezTo>
                <a:cubicBezTo>
                  <a:pt x="222733" y="115473"/>
                  <a:pt x="220662" y="113402"/>
                  <a:pt x="220662" y="110917"/>
                </a:cubicBezTo>
                <a:cubicBezTo>
                  <a:pt x="220662" y="108433"/>
                  <a:pt x="222733" y="106362"/>
                  <a:pt x="225218" y="106362"/>
                </a:cubicBezTo>
                <a:close/>
                <a:moveTo>
                  <a:pt x="120216" y="96837"/>
                </a:moveTo>
                <a:cubicBezTo>
                  <a:pt x="122814" y="96837"/>
                  <a:pt x="124979" y="98881"/>
                  <a:pt x="124979" y="101744"/>
                </a:cubicBezTo>
                <a:lnTo>
                  <a:pt x="124979" y="118918"/>
                </a:lnTo>
                <a:cubicBezTo>
                  <a:pt x="124979" y="121371"/>
                  <a:pt x="122814" y="123416"/>
                  <a:pt x="120216" y="123416"/>
                </a:cubicBezTo>
                <a:cubicBezTo>
                  <a:pt x="117619" y="123416"/>
                  <a:pt x="115887" y="121371"/>
                  <a:pt x="115887" y="118918"/>
                </a:cubicBezTo>
                <a:lnTo>
                  <a:pt x="115887" y="101744"/>
                </a:lnTo>
                <a:cubicBezTo>
                  <a:pt x="115887" y="98881"/>
                  <a:pt x="117619" y="96837"/>
                  <a:pt x="120216" y="96837"/>
                </a:cubicBezTo>
                <a:close/>
                <a:moveTo>
                  <a:pt x="90054" y="96837"/>
                </a:moveTo>
                <a:cubicBezTo>
                  <a:pt x="92652" y="96837"/>
                  <a:pt x="94817" y="98881"/>
                  <a:pt x="94817" y="101744"/>
                </a:cubicBezTo>
                <a:lnTo>
                  <a:pt x="94817" y="118918"/>
                </a:lnTo>
                <a:cubicBezTo>
                  <a:pt x="94817" y="121371"/>
                  <a:pt x="92652" y="123416"/>
                  <a:pt x="90054" y="123416"/>
                </a:cubicBezTo>
                <a:cubicBezTo>
                  <a:pt x="87457" y="123416"/>
                  <a:pt x="85725" y="121371"/>
                  <a:pt x="85725" y="118918"/>
                </a:cubicBezTo>
                <a:lnTo>
                  <a:pt x="85725" y="101744"/>
                </a:lnTo>
                <a:cubicBezTo>
                  <a:pt x="85725" y="98881"/>
                  <a:pt x="87457" y="96837"/>
                  <a:pt x="90054" y="96837"/>
                </a:cubicBezTo>
                <a:close/>
                <a:moveTo>
                  <a:pt x="63292" y="96837"/>
                </a:moveTo>
                <a:cubicBezTo>
                  <a:pt x="65777" y="96837"/>
                  <a:pt x="67848" y="98881"/>
                  <a:pt x="67848" y="101744"/>
                </a:cubicBezTo>
                <a:lnTo>
                  <a:pt x="67848" y="118918"/>
                </a:lnTo>
                <a:cubicBezTo>
                  <a:pt x="67848" y="121371"/>
                  <a:pt x="65777" y="123416"/>
                  <a:pt x="63292" y="123416"/>
                </a:cubicBezTo>
                <a:cubicBezTo>
                  <a:pt x="60807" y="123416"/>
                  <a:pt x="58737" y="121371"/>
                  <a:pt x="58737" y="118918"/>
                </a:cubicBezTo>
                <a:lnTo>
                  <a:pt x="58737" y="101744"/>
                </a:lnTo>
                <a:cubicBezTo>
                  <a:pt x="58737" y="98881"/>
                  <a:pt x="60807" y="96837"/>
                  <a:pt x="63292" y="96837"/>
                </a:cubicBezTo>
                <a:close/>
                <a:moveTo>
                  <a:pt x="36305" y="96837"/>
                </a:moveTo>
                <a:cubicBezTo>
                  <a:pt x="38790" y="96837"/>
                  <a:pt x="40861" y="98881"/>
                  <a:pt x="40861" y="101744"/>
                </a:cubicBezTo>
                <a:lnTo>
                  <a:pt x="40861" y="118918"/>
                </a:lnTo>
                <a:cubicBezTo>
                  <a:pt x="40861" y="121371"/>
                  <a:pt x="38790" y="123416"/>
                  <a:pt x="36305" y="123416"/>
                </a:cubicBezTo>
                <a:cubicBezTo>
                  <a:pt x="33820" y="123416"/>
                  <a:pt x="31750" y="121371"/>
                  <a:pt x="31750" y="118918"/>
                </a:cubicBezTo>
                <a:lnTo>
                  <a:pt x="31750" y="101744"/>
                </a:lnTo>
                <a:cubicBezTo>
                  <a:pt x="31750" y="98881"/>
                  <a:pt x="33820" y="96837"/>
                  <a:pt x="36305" y="96837"/>
                </a:cubicBezTo>
                <a:close/>
                <a:moveTo>
                  <a:pt x="40170" y="79909"/>
                </a:moveTo>
                <a:cubicBezTo>
                  <a:pt x="23191" y="79909"/>
                  <a:pt x="9111" y="93914"/>
                  <a:pt x="9111" y="111214"/>
                </a:cubicBezTo>
                <a:cubicBezTo>
                  <a:pt x="9111" y="128102"/>
                  <a:pt x="23191" y="142106"/>
                  <a:pt x="40170" y="142106"/>
                </a:cubicBezTo>
                <a:lnTo>
                  <a:pt x="254690" y="142106"/>
                </a:lnTo>
                <a:cubicBezTo>
                  <a:pt x="272084" y="142106"/>
                  <a:pt x="286164" y="128102"/>
                  <a:pt x="286164" y="111214"/>
                </a:cubicBezTo>
                <a:cubicBezTo>
                  <a:pt x="286164" y="93914"/>
                  <a:pt x="272084" y="79909"/>
                  <a:pt x="254690" y="79909"/>
                </a:cubicBezTo>
                <a:lnTo>
                  <a:pt x="40170" y="79909"/>
                </a:lnTo>
                <a:close/>
                <a:moveTo>
                  <a:pt x="225218" y="34925"/>
                </a:moveTo>
                <a:cubicBezTo>
                  <a:pt x="227702" y="34925"/>
                  <a:pt x="229773" y="36996"/>
                  <a:pt x="229773" y="39480"/>
                </a:cubicBezTo>
                <a:cubicBezTo>
                  <a:pt x="229773" y="41965"/>
                  <a:pt x="227702" y="44036"/>
                  <a:pt x="225218" y="44036"/>
                </a:cubicBezTo>
                <a:cubicBezTo>
                  <a:pt x="222733" y="44036"/>
                  <a:pt x="220662" y="41965"/>
                  <a:pt x="220662" y="39480"/>
                </a:cubicBezTo>
                <a:cubicBezTo>
                  <a:pt x="220662" y="36996"/>
                  <a:pt x="222733" y="34925"/>
                  <a:pt x="225218" y="34925"/>
                </a:cubicBezTo>
                <a:close/>
                <a:moveTo>
                  <a:pt x="250894" y="34924"/>
                </a:moveTo>
                <a:cubicBezTo>
                  <a:pt x="252550" y="33337"/>
                  <a:pt x="255449" y="33337"/>
                  <a:pt x="257106" y="34924"/>
                </a:cubicBezTo>
                <a:cubicBezTo>
                  <a:pt x="257934" y="35718"/>
                  <a:pt x="258348" y="37306"/>
                  <a:pt x="258348" y="38099"/>
                </a:cubicBezTo>
                <a:cubicBezTo>
                  <a:pt x="258348" y="39290"/>
                  <a:pt x="257934" y="40481"/>
                  <a:pt x="257106" y="41274"/>
                </a:cubicBezTo>
                <a:cubicBezTo>
                  <a:pt x="256277" y="42068"/>
                  <a:pt x="255035" y="42465"/>
                  <a:pt x="253793" y="42465"/>
                </a:cubicBezTo>
                <a:cubicBezTo>
                  <a:pt x="252550" y="42465"/>
                  <a:pt x="251722" y="42068"/>
                  <a:pt x="250894" y="41274"/>
                </a:cubicBezTo>
                <a:cubicBezTo>
                  <a:pt x="249651" y="40481"/>
                  <a:pt x="249237" y="39290"/>
                  <a:pt x="249237" y="38099"/>
                </a:cubicBezTo>
                <a:cubicBezTo>
                  <a:pt x="249237" y="37306"/>
                  <a:pt x="249651" y="35718"/>
                  <a:pt x="250894" y="34924"/>
                </a:cubicBezTo>
                <a:close/>
                <a:moveTo>
                  <a:pt x="193744" y="34924"/>
                </a:moveTo>
                <a:cubicBezTo>
                  <a:pt x="195400" y="33337"/>
                  <a:pt x="198299" y="33337"/>
                  <a:pt x="199956" y="34924"/>
                </a:cubicBezTo>
                <a:cubicBezTo>
                  <a:pt x="200784" y="35718"/>
                  <a:pt x="201198" y="37306"/>
                  <a:pt x="201198" y="38099"/>
                </a:cubicBezTo>
                <a:cubicBezTo>
                  <a:pt x="201198" y="39290"/>
                  <a:pt x="200784" y="40481"/>
                  <a:pt x="199956" y="41274"/>
                </a:cubicBezTo>
                <a:cubicBezTo>
                  <a:pt x="199127" y="42068"/>
                  <a:pt x="197885" y="42465"/>
                  <a:pt x="196643" y="42465"/>
                </a:cubicBezTo>
                <a:cubicBezTo>
                  <a:pt x="195814" y="42465"/>
                  <a:pt x="194572" y="42068"/>
                  <a:pt x="193744" y="41274"/>
                </a:cubicBezTo>
                <a:cubicBezTo>
                  <a:pt x="192501" y="40481"/>
                  <a:pt x="192087" y="39290"/>
                  <a:pt x="192087" y="38099"/>
                </a:cubicBezTo>
                <a:cubicBezTo>
                  <a:pt x="192087" y="37306"/>
                  <a:pt x="192501" y="35718"/>
                  <a:pt x="193744" y="34924"/>
                </a:cubicBezTo>
                <a:close/>
                <a:moveTo>
                  <a:pt x="120216" y="26987"/>
                </a:moveTo>
                <a:cubicBezTo>
                  <a:pt x="122814" y="26987"/>
                  <a:pt x="124979" y="28648"/>
                  <a:pt x="124979" y="31554"/>
                </a:cubicBezTo>
                <a:lnTo>
                  <a:pt x="124979" y="49408"/>
                </a:lnTo>
                <a:cubicBezTo>
                  <a:pt x="124979" y="51899"/>
                  <a:pt x="122814" y="53560"/>
                  <a:pt x="120216" y="53560"/>
                </a:cubicBezTo>
                <a:cubicBezTo>
                  <a:pt x="117619" y="53560"/>
                  <a:pt x="115887" y="51899"/>
                  <a:pt x="115887" y="49408"/>
                </a:cubicBezTo>
                <a:lnTo>
                  <a:pt x="115887" y="31554"/>
                </a:lnTo>
                <a:cubicBezTo>
                  <a:pt x="115887" y="28648"/>
                  <a:pt x="117619" y="26987"/>
                  <a:pt x="120216" y="26987"/>
                </a:cubicBezTo>
                <a:close/>
                <a:moveTo>
                  <a:pt x="90054" y="26987"/>
                </a:moveTo>
                <a:cubicBezTo>
                  <a:pt x="92652" y="26987"/>
                  <a:pt x="94817" y="28648"/>
                  <a:pt x="94817" y="31554"/>
                </a:cubicBezTo>
                <a:lnTo>
                  <a:pt x="94817" y="49408"/>
                </a:lnTo>
                <a:cubicBezTo>
                  <a:pt x="94817" y="51899"/>
                  <a:pt x="92652" y="53560"/>
                  <a:pt x="90054" y="53560"/>
                </a:cubicBezTo>
                <a:cubicBezTo>
                  <a:pt x="87457" y="53560"/>
                  <a:pt x="85725" y="51899"/>
                  <a:pt x="85725" y="49408"/>
                </a:cubicBezTo>
                <a:lnTo>
                  <a:pt x="85725" y="31554"/>
                </a:lnTo>
                <a:cubicBezTo>
                  <a:pt x="85725" y="28648"/>
                  <a:pt x="87457" y="26987"/>
                  <a:pt x="90054" y="26987"/>
                </a:cubicBezTo>
                <a:close/>
                <a:moveTo>
                  <a:pt x="63292" y="26987"/>
                </a:moveTo>
                <a:cubicBezTo>
                  <a:pt x="65777" y="26987"/>
                  <a:pt x="67848" y="28648"/>
                  <a:pt x="67848" y="31554"/>
                </a:cubicBezTo>
                <a:lnTo>
                  <a:pt x="67848" y="49408"/>
                </a:lnTo>
                <a:cubicBezTo>
                  <a:pt x="67848" y="51899"/>
                  <a:pt x="65777" y="53560"/>
                  <a:pt x="63292" y="53560"/>
                </a:cubicBezTo>
                <a:cubicBezTo>
                  <a:pt x="60807" y="53560"/>
                  <a:pt x="58737" y="51899"/>
                  <a:pt x="58737" y="49408"/>
                </a:cubicBezTo>
                <a:lnTo>
                  <a:pt x="58737" y="31554"/>
                </a:lnTo>
                <a:cubicBezTo>
                  <a:pt x="58737" y="28648"/>
                  <a:pt x="60807" y="26987"/>
                  <a:pt x="63292" y="26987"/>
                </a:cubicBezTo>
                <a:close/>
                <a:moveTo>
                  <a:pt x="36305" y="26987"/>
                </a:moveTo>
                <a:cubicBezTo>
                  <a:pt x="38790" y="26987"/>
                  <a:pt x="40861" y="28648"/>
                  <a:pt x="40861" y="31554"/>
                </a:cubicBezTo>
                <a:lnTo>
                  <a:pt x="40861" y="49408"/>
                </a:lnTo>
                <a:cubicBezTo>
                  <a:pt x="40861" y="51899"/>
                  <a:pt x="38790" y="53560"/>
                  <a:pt x="36305" y="53560"/>
                </a:cubicBezTo>
                <a:cubicBezTo>
                  <a:pt x="33820" y="53560"/>
                  <a:pt x="31750" y="51899"/>
                  <a:pt x="31750" y="49408"/>
                </a:cubicBezTo>
                <a:lnTo>
                  <a:pt x="31750" y="31554"/>
                </a:lnTo>
                <a:cubicBezTo>
                  <a:pt x="31750" y="28648"/>
                  <a:pt x="33820" y="26987"/>
                  <a:pt x="36305" y="26987"/>
                </a:cubicBezTo>
                <a:close/>
                <a:moveTo>
                  <a:pt x="40170" y="9062"/>
                </a:moveTo>
                <a:cubicBezTo>
                  <a:pt x="23191" y="9062"/>
                  <a:pt x="9111" y="22655"/>
                  <a:pt x="9111" y="39954"/>
                </a:cubicBezTo>
                <a:cubicBezTo>
                  <a:pt x="9111" y="57254"/>
                  <a:pt x="23191" y="71259"/>
                  <a:pt x="40170" y="71259"/>
                </a:cubicBezTo>
                <a:lnTo>
                  <a:pt x="254690" y="71259"/>
                </a:lnTo>
                <a:cubicBezTo>
                  <a:pt x="272084" y="71259"/>
                  <a:pt x="286164" y="57254"/>
                  <a:pt x="286164" y="39954"/>
                </a:cubicBezTo>
                <a:cubicBezTo>
                  <a:pt x="286164" y="22655"/>
                  <a:pt x="272084" y="9062"/>
                  <a:pt x="254690" y="9062"/>
                </a:cubicBezTo>
                <a:lnTo>
                  <a:pt x="40170" y="9062"/>
                </a:lnTo>
                <a:close/>
                <a:moveTo>
                  <a:pt x="40170" y="0"/>
                </a:moveTo>
                <a:lnTo>
                  <a:pt x="254690" y="0"/>
                </a:lnTo>
                <a:cubicBezTo>
                  <a:pt x="277053" y="0"/>
                  <a:pt x="294861" y="17712"/>
                  <a:pt x="294861" y="39954"/>
                </a:cubicBezTo>
                <a:cubicBezTo>
                  <a:pt x="294861" y="55195"/>
                  <a:pt x="286164" y="69200"/>
                  <a:pt x="273326" y="75378"/>
                </a:cubicBezTo>
                <a:cubicBezTo>
                  <a:pt x="286164" y="82381"/>
                  <a:pt x="294861" y="95561"/>
                  <a:pt x="294861" y="111214"/>
                </a:cubicBezTo>
                <a:cubicBezTo>
                  <a:pt x="294861" y="126454"/>
                  <a:pt x="286164" y="140047"/>
                  <a:pt x="273326" y="146637"/>
                </a:cubicBezTo>
                <a:cubicBezTo>
                  <a:pt x="286164" y="153228"/>
                  <a:pt x="294861" y="166821"/>
                  <a:pt x="294861" y="182061"/>
                </a:cubicBezTo>
                <a:cubicBezTo>
                  <a:pt x="294861" y="204304"/>
                  <a:pt x="277053" y="222428"/>
                  <a:pt x="254690" y="222428"/>
                </a:cubicBezTo>
                <a:lnTo>
                  <a:pt x="152814" y="222428"/>
                </a:lnTo>
                <a:lnTo>
                  <a:pt x="152814" y="248790"/>
                </a:lnTo>
                <a:lnTo>
                  <a:pt x="207065" y="248790"/>
                </a:lnTo>
                <a:cubicBezTo>
                  <a:pt x="209550" y="248790"/>
                  <a:pt x="211621" y="250849"/>
                  <a:pt x="211621" y="253321"/>
                </a:cubicBezTo>
                <a:lnTo>
                  <a:pt x="211621" y="266502"/>
                </a:lnTo>
                <a:lnTo>
                  <a:pt x="290720" y="266502"/>
                </a:lnTo>
                <a:cubicBezTo>
                  <a:pt x="293204" y="266502"/>
                  <a:pt x="294861" y="268973"/>
                  <a:pt x="294861" y="271032"/>
                </a:cubicBezTo>
                <a:cubicBezTo>
                  <a:pt x="294861" y="273504"/>
                  <a:pt x="293204" y="275563"/>
                  <a:pt x="290720" y="275563"/>
                </a:cubicBezTo>
                <a:lnTo>
                  <a:pt x="211621" y="275563"/>
                </a:lnTo>
                <a:lnTo>
                  <a:pt x="211621" y="288744"/>
                </a:lnTo>
                <a:cubicBezTo>
                  <a:pt x="211621" y="291216"/>
                  <a:pt x="209550" y="293275"/>
                  <a:pt x="207065" y="293275"/>
                </a:cubicBezTo>
                <a:lnTo>
                  <a:pt x="88210" y="293275"/>
                </a:lnTo>
                <a:cubicBezTo>
                  <a:pt x="85725" y="293275"/>
                  <a:pt x="83240" y="291216"/>
                  <a:pt x="83240" y="288744"/>
                </a:cubicBezTo>
                <a:lnTo>
                  <a:pt x="83240" y="275563"/>
                </a:lnTo>
                <a:lnTo>
                  <a:pt x="4555" y="275563"/>
                </a:lnTo>
                <a:cubicBezTo>
                  <a:pt x="2070" y="275563"/>
                  <a:pt x="0" y="273504"/>
                  <a:pt x="0" y="271032"/>
                </a:cubicBezTo>
                <a:cubicBezTo>
                  <a:pt x="0" y="268973"/>
                  <a:pt x="2070" y="266502"/>
                  <a:pt x="4555" y="266502"/>
                </a:cubicBezTo>
                <a:lnTo>
                  <a:pt x="83240" y="266502"/>
                </a:lnTo>
                <a:lnTo>
                  <a:pt x="83240" y="253321"/>
                </a:lnTo>
                <a:cubicBezTo>
                  <a:pt x="83240" y="250849"/>
                  <a:pt x="85725" y="248790"/>
                  <a:pt x="88210" y="248790"/>
                </a:cubicBezTo>
                <a:lnTo>
                  <a:pt x="143703" y="248790"/>
                </a:lnTo>
                <a:lnTo>
                  <a:pt x="143703" y="222428"/>
                </a:lnTo>
                <a:lnTo>
                  <a:pt x="40170" y="222428"/>
                </a:lnTo>
                <a:cubicBezTo>
                  <a:pt x="18221" y="222428"/>
                  <a:pt x="0" y="204304"/>
                  <a:pt x="0" y="182061"/>
                </a:cubicBezTo>
                <a:cubicBezTo>
                  <a:pt x="0" y="166821"/>
                  <a:pt x="9111" y="153228"/>
                  <a:pt x="21949" y="146637"/>
                </a:cubicBezTo>
                <a:cubicBezTo>
                  <a:pt x="9111" y="140047"/>
                  <a:pt x="0" y="126454"/>
                  <a:pt x="0" y="111214"/>
                </a:cubicBezTo>
                <a:cubicBezTo>
                  <a:pt x="0" y="95561"/>
                  <a:pt x="9111" y="82381"/>
                  <a:pt x="21949" y="75378"/>
                </a:cubicBezTo>
                <a:cubicBezTo>
                  <a:pt x="9111" y="69200"/>
                  <a:pt x="0" y="55195"/>
                  <a:pt x="0" y="39954"/>
                </a:cubicBezTo>
                <a:cubicBezTo>
                  <a:pt x="0" y="17712"/>
                  <a:pt x="18221" y="0"/>
                  <a:pt x="401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Nunito Sans ExtraLight" pitchFamily="2" charset="77"/>
            </a:endParaRPr>
          </a:p>
        </p:txBody>
      </p:sp>
      <p:sp>
        <p:nvSpPr>
          <p:cNvPr id="219" name="Freeform 1056">
            <a:extLst>
              <a:ext uri="{FF2B5EF4-FFF2-40B4-BE49-F238E27FC236}">
                <a16:creationId xmlns:a16="http://schemas.microsoft.com/office/drawing/2014/main" id="{32D43F84-13C3-8D4B-B6CC-AB5C058347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1351" y="4761777"/>
            <a:ext cx="901599" cy="906551"/>
          </a:xfrm>
          <a:custGeom>
            <a:avLst/>
            <a:gdLst/>
            <a:ahLst/>
            <a:cxnLst/>
            <a:rect l="0" t="0" r="r" b="b"/>
            <a:pathLst>
              <a:path w="288521" h="290096">
                <a:moveTo>
                  <a:pt x="234373" y="240961"/>
                </a:moveTo>
                <a:cubicBezTo>
                  <a:pt x="235989" y="242627"/>
                  <a:pt x="236393" y="245542"/>
                  <a:pt x="234777" y="247624"/>
                </a:cubicBezTo>
                <a:cubicBezTo>
                  <a:pt x="232352" y="250538"/>
                  <a:pt x="230736" y="254286"/>
                  <a:pt x="230736" y="258450"/>
                </a:cubicBezTo>
                <a:lnTo>
                  <a:pt x="230736" y="281352"/>
                </a:lnTo>
                <a:lnTo>
                  <a:pt x="279631" y="281352"/>
                </a:lnTo>
                <a:lnTo>
                  <a:pt x="279631" y="258450"/>
                </a:lnTo>
                <a:cubicBezTo>
                  <a:pt x="279631" y="254286"/>
                  <a:pt x="278419" y="250538"/>
                  <a:pt x="275590" y="247624"/>
                </a:cubicBezTo>
                <a:cubicBezTo>
                  <a:pt x="274378" y="245542"/>
                  <a:pt x="274378" y="242627"/>
                  <a:pt x="276398" y="240961"/>
                </a:cubicBezTo>
                <a:cubicBezTo>
                  <a:pt x="278419" y="239712"/>
                  <a:pt x="280843" y="239712"/>
                  <a:pt x="282460" y="241794"/>
                </a:cubicBezTo>
                <a:cubicBezTo>
                  <a:pt x="286096" y="246375"/>
                  <a:pt x="288521" y="252204"/>
                  <a:pt x="288521" y="258450"/>
                </a:cubicBezTo>
                <a:lnTo>
                  <a:pt x="288521" y="285932"/>
                </a:lnTo>
                <a:cubicBezTo>
                  <a:pt x="288521" y="288430"/>
                  <a:pt x="286501" y="290096"/>
                  <a:pt x="284076" y="290096"/>
                </a:cubicBezTo>
                <a:lnTo>
                  <a:pt x="226695" y="290096"/>
                </a:lnTo>
                <a:cubicBezTo>
                  <a:pt x="224271" y="290096"/>
                  <a:pt x="222250" y="288430"/>
                  <a:pt x="222250" y="285932"/>
                </a:cubicBezTo>
                <a:lnTo>
                  <a:pt x="222250" y="258450"/>
                </a:lnTo>
                <a:cubicBezTo>
                  <a:pt x="222250" y="252204"/>
                  <a:pt x="224271" y="246375"/>
                  <a:pt x="228311" y="241794"/>
                </a:cubicBezTo>
                <a:cubicBezTo>
                  <a:pt x="229524" y="239712"/>
                  <a:pt x="232352" y="239712"/>
                  <a:pt x="234373" y="240961"/>
                </a:cubicBezTo>
                <a:close/>
                <a:moveTo>
                  <a:pt x="96132" y="239712"/>
                </a:moveTo>
                <a:lnTo>
                  <a:pt x="124125" y="239712"/>
                </a:lnTo>
                <a:cubicBezTo>
                  <a:pt x="126560" y="239712"/>
                  <a:pt x="128182" y="241877"/>
                  <a:pt x="128182" y="244475"/>
                </a:cubicBezTo>
                <a:cubicBezTo>
                  <a:pt x="128182" y="246640"/>
                  <a:pt x="126560" y="248804"/>
                  <a:pt x="124125" y="248804"/>
                </a:cubicBezTo>
                <a:lnTo>
                  <a:pt x="96132" y="248804"/>
                </a:lnTo>
                <a:cubicBezTo>
                  <a:pt x="93698" y="248804"/>
                  <a:pt x="92075" y="246640"/>
                  <a:pt x="92075" y="244475"/>
                </a:cubicBezTo>
                <a:cubicBezTo>
                  <a:pt x="92075" y="241877"/>
                  <a:pt x="93698" y="239712"/>
                  <a:pt x="96132" y="239712"/>
                </a:cubicBezTo>
                <a:close/>
                <a:moveTo>
                  <a:pt x="37516" y="239712"/>
                </a:moveTo>
                <a:lnTo>
                  <a:pt x="68012" y="239712"/>
                </a:lnTo>
                <a:cubicBezTo>
                  <a:pt x="70519" y="239712"/>
                  <a:pt x="72607" y="241877"/>
                  <a:pt x="72607" y="244475"/>
                </a:cubicBezTo>
                <a:cubicBezTo>
                  <a:pt x="72607" y="246640"/>
                  <a:pt x="70519" y="248804"/>
                  <a:pt x="68012" y="248804"/>
                </a:cubicBezTo>
                <a:lnTo>
                  <a:pt x="37516" y="248804"/>
                </a:lnTo>
                <a:cubicBezTo>
                  <a:pt x="35009" y="248804"/>
                  <a:pt x="33338" y="246640"/>
                  <a:pt x="33338" y="244475"/>
                </a:cubicBezTo>
                <a:cubicBezTo>
                  <a:pt x="33338" y="241877"/>
                  <a:pt x="35009" y="239712"/>
                  <a:pt x="37516" y="239712"/>
                </a:cubicBezTo>
                <a:close/>
                <a:moveTo>
                  <a:pt x="256970" y="213800"/>
                </a:moveTo>
                <a:cubicBezTo>
                  <a:pt x="251235" y="213800"/>
                  <a:pt x="246728" y="218306"/>
                  <a:pt x="246728" y="223632"/>
                </a:cubicBezTo>
                <a:cubicBezTo>
                  <a:pt x="246728" y="229367"/>
                  <a:pt x="251235" y="233874"/>
                  <a:pt x="256970" y="233874"/>
                </a:cubicBezTo>
                <a:cubicBezTo>
                  <a:pt x="262296" y="233874"/>
                  <a:pt x="266802" y="229367"/>
                  <a:pt x="266802" y="223632"/>
                </a:cubicBezTo>
                <a:cubicBezTo>
                  <a:pt x="266802" y="218306"/>
                  <a:pt x="262296" y="213800"/>
                  <a:pt x="256970" y="213800"/>
                </a:cubicBezTo>
                <a:close/>
                <a:moveTo>
                  <a:pt x="256970" y="204787"/>
                </a:moveTo>
                <a:cubicBezTo>
                  <a:pt x="267212" y="204787"/>
                  <a:pt x="275815" y="213390"/>
                  <a:pt x="275815" y="223632"/>
                </a:cubicBezTo>
                <a:cubicBezTo>
                  <a:pt x="275815" y="233874"/>
                  <a:pt x="267212" y="242478"/>
                  <a:pt x="256970" y="242478"/>
                </a:cubicBezTo>
                <a:cubicBezTo>
                  <a:pt x="246728" y="242478"/>
                  <a:pt x="238125" y="233874"/>
                  <a:pt x="238125" y="223632"/>
                </a:cubicBezTo>
                <a:cubicBezTo>
                  <a:pt x="238125" y="213390"/>
                  <a:pt x="246728" y="204787"/>
                  <a:pt x="256970" y="204787"/>
                </a:cubicBezTo>
                <a:close/>
                <a:moveTo>
                  <a:pt x="118707" y="200025"/>
                </a:moveTo>
                <a:lnTo>
                  <a:pt x="152757" y="200025"/>
                </a:lnTo>
                <a:cubicBezTo>
                  <a:pt x="155160" y="200025"/>
                  <a:pt x="156762" y="201757"/>
                  <a:pt x="156762" y="204354"/>
                </a:cubicBezTo>
                <a:cubicBezTo>
                  <a:pt x="156762" y="206952"/>
                  <a:pt x="155160" y="209117"/>
                  <a:pt x="152757" y="209117"/>
                </a:cubicBezTo>
                <a:lnTo>
                  <a:pt x="118707" y="209117"/>
                </a:lnTo>
                <a:cubicBezTo>
                  <a:pt x="116303" y="209117"/>
                  <a:pt x="114300" y="206952"/>
                  <a:pt x="114300" y="204354"/>
                </a:cubicBezTo>
                <a:cubicBezTo>
                  <a:pt x="114300" y="201757"/>
                  <a:pt x="116303" y="200025"/>
                  <a:pt x="118707" y="200025"/>
                </a:cubicBezTo>
                <a:close/>
                <a:moveTo>
                  <a:pt x="37493" y="200025"/>
                </a:moveTo>
                <a:lnTo>
                  <a:pt x="90679" y="200025"/>
                </a:lnTo>
                <a:cubicBezTo>
                  <a:pt x="93172" y="200025"/>
                  <a:pt x="94835" y="201757"/>
                  <a:pt x="94835" y="204354"/>
                </a:cubicBezTo>
                <a:cubicBezTo>
                  <a:pt x="94835" y="206952"/>
                  <a:pt x="93172" y="209117"/>
                  <a:pt x="90679" y="209117"/>
                </a:cubicBezTo>
                <a:lnTo>
                  <a:pt x="37493" y="209117"/>
                </a:lnTo>
                <a:cubicBezTo>
                  <a:pt x="35000" y="209117"/>
                  <a:pt x="33338" y="206952"/>
                  <a:pt x="33338" y="204354"/>
                </a:cubicBezTo>
                <a:cubicBezTo>
                  <a:pt x="33338" y="201757"/>
                  <a:pt x="35000" y="200025"/>
                  <a:pt x="37493" y="200025"/>
                </a:cubicBezTo>
                <a:close/>
                <a:moveTo>
                  <a:pt x="8672" y="166330"/>
                </a:moveTo>
                <a:lnTo>
                  <a:pt x="8672" y="281344"/>
                </a:lnTo>
                <a:lnTo>
                  <a:pt x="171368" y="281344"/>
                </a:lnTo>
                <a:lnTo>
                  <a:pt x="203990" y="223837"/>
                </a:lnTo>
                <a:lnTo>
                  <a:pt x="171368" y="166330"/>
                </a:lnTo>
                <a:lnTo>
                  <a:pt x="8672" y="166330"/>
                </a:lnTo>
                <a:close/>
                <a:moveTo>
                  <a:pt x="4542" y="157162"/>
                </a:moveTo>
                <a:lnTo>
                  <a:pt x="173845" y="157162"/>
                </a:lnTo>
                <a:cubicBezTo>
                  <a:pt x="175497" y="157162"/>
                  <a:pt x="177149" y="158412"/>
                  <a:pt x="177975" y="159662"/>
                </a:cubicBezTo>
                <a:lnTo>
                  <a:pt x="213074" y="221753"/>
                </a:lnTo>
                <a:cubicBezTo>
                  <a:pt x="213900" y="223003"/>
                  <a:pt x="213900" y="224670"/>
                  <a:pt x="213074" y="226337"/>
                </a:cubicBezTo>
                <a:lnTo>
                  <a:pt x="177975" y="288012"/>
                </a:lnTo>
                <a:cubicBezTo>
                  <a:pt x="177149" y="289679"/>
                  <a:pt x="175497" y="290096"/>
                  <a:pt x="173845" y="290096"/>
                </a:cubicBezTo>
                <a:lnTo>
                  <a:pt x="4542" y="290096"/>
                </a:lnTo>
                <a:cubicBezTo>
                  <a:pt x="2065" y="290096"/>
                  <a:pt x="0" y="288429"/>
                  <a:pt x="0" y="285928"/>
                </a:cubicBezTo>
                <a:lnTo>
                  <a:pt x="0" y="161746"/>
                </a:lnTo>
                <a:cubicBezTo>
                  <a:pt x="0" y="159245"/>
                  <a:pt x="2065" y="157162"/>
                  <a:pt x="4542" y="157162"/>
                </a:cubicBezTo>
                <a:close/>
                <a:moveTo>
                  <a:pt x="142637" y="80962"/>
                </a:moveTo>
                <a:lnTo>
                  <a:pt x="224076" y="80962"/>
                </a:lnTo>
                <a:cubicBezTo>
                  <a:pt x="226544" y="80962"/>
                  <a:pt x="228189" y="83032"/>
                  <a:pt x="228189" y="85517"/>
                </a:cubicBezTo>
                <a:cubicBezTo>
                  <a:pt x="228189" y="88002"/>
                  <a:pt x="226544" y="90073"/>
                  <a:pt x="224076" y="90073"/>
                </a:cubicBezTo>
                <a:lnTo>
                  <a:pt x="142637" y="90073"/>
                </a:lnTo>
                <a:cubicBezTo>
                  <a:pt x="140170" y="90073"/>
                  <a:pt x="138113" y="88002"/>
                  <a:pt x="138113" y="85517"/>
                </a:cubicBezTo>
                <a:cubicBezTo>
                  <a:pt x="138113" y="83032"/>
                  <a:pt x="140170" y="80962"/>
                  <a:pt x="142637" y="80962"/>
                </a:cubicBezTo>
                <a:close/>
                <a:moveTo>
                  <a:pt x="206140" y="41275"/>
                </a:moveTo>
                <a:lnTo>
                  <a:pt x="252648" y="41275"/>
                </a:lnTo>
                <a:cubicBezTo>
                  <a:pt x="255117" y="41275"/>
                  <a:pt x="256763" y="43440"/>
                  <a:pt x="256763" y="46037"/>
                </a:cubicBezTo>
                <a:cubicBezTo>
                  <a:pt x="256763" y="48635"/>
                  <a:pt x="255117" y="50367"/>
                  <a:pt x="252648" y="50367"/>
                </a:cubicBezTo>
                <a:lnTo>
                  <a:pt x="206140" y="50367"/>
                </a:lnTo>
                <a:cubicBezTo>
                  <a:pt x="203259" y="50367"/>
                  <a:pt x="201613" y="48635"/>
                  <a:pt x="201613" y="46037"/>
                </a:cubicBezTo>
                <a:cubicBezTo>
                  <a:pt x="201613" y="43440"/>
                  <a:pt x="203259" y="41275"/>
                  <a:pt x="206140" y="41275"/>
                </a:cubicBezTo>
                <a:close/>
                <a:moveTo>
                  <a:pt x="142519" y="41275"/>
                </a:moveTo>
                <a:lnTo>
                  <a:pt x="176569" y="41275"/>
                </a:lnTo>
                <a:cubicBezTo>
                  <a:pt x="178572" y="41275"/>
                  <a:pt x="180574" y="43440"/>
                  <a:pt x="180574" y="46037"/>
                </a:cubicBezTo>
                <a:cubicBezTo>
                  <a:pt x="180574" y="48635"/>
                  <a:pt x="178572" y="50367"/>
                  <a:pt x="176569" y="50367"/>
                </a:cubicBezTo>
                <a:lnTo>
                  <a:pt x="142519" y="50367"/>
                </a:lnTo>
                <a:cubicBezTo>
                  <a:pt x="140116" y="50367"/>
                  <a:pt x="138113" y="48635"/>
                  <a:pt x="138113" y="46037"/>
                </a:cubicBezTo>
                <a:cubicBezTo>
                  <a:pt x="138113" y="43440"/>
                  <a:pt x="140116" y="41275"/>
                  <a:pt x="142519" y="41275"/>
                </a:cubicBezTo>
                <a:close/>
                <a:moveTo>
                  <a:pt x="11790" y="36164"/>
                </a:moveTo>
                <a:cubicBezTo>
                  <a:pt x="13823" y="37816"/>
                  <a:pt x="13823" y="40294"/>
                  <a:pt x="12603" y="42359"/>
                </a:cubicBezTo>
                <a:cubicBezTo>
                  <a:pt x="9757" y="45663"/>
                  <a:pt x="8538" y="49380"/>
                  <a:pt x="8538" y="53510"/>
                </a:cubicBezTo>
                <a:lnTo>
                  <a:pt x="8538" y="76639"/>
                </a:lnTo>
                <a:lnTo>
                  <a:pt x="57731" y="76639"/>
                </a:lnTo>
                <a:lnTo>
                  <a:pt x="57731" y="53510"/>
                </a:lnTo>
                <a:cubicBezTo>
                  <a:pt x="57731" y="49380"/>
                  <a:pt x="56105" y="45663"/>
                  <a:pt x="53665" y="42359"/>
                </a:cubicBezTo>
                <a:cubicBezTo>
                  <a:pt x="52039" y="40294"/>
                  <a:pt x="52446" y="37816"/>
                  <a:pt x="54478" y="36164"/>
                </a:cubicBezTo>
                <a:cubicBezTo>
                  <a:pt x="56105" y="34925"/>
                  <a:pt x="58951" y="35338"/>
                  <a:pt x="60170" y="36990"/>
                </a:cubicBezTo>
                <a:cubicBezTo>
                  <a:pt x="64236" y="41533"/>
                  <a:pt x="66269" y="47728"/>
                  <a:pt x="66269" y="53510"/>
                </a:cubicBezTo>
                <a:lnTo>
                  <a:pt x="66269" y="80769"/>
                </a:lnTo>
                <a:cubicBezTo>
                  <a:pt x="66269" y="83247"/>
                  <a:pt x="64236" y="85312"/>
                  <a:pt x="61796" y="85312"/>
                </a:cubicBezTo>
                <a:lnTo>
                  <a:pt x="4472" y="85312"/>
                </a:lnTo>
                <a:cubicBezTo>
                  <a:pt x="2033" y="85312"/>
                  <a:pt x="0" y="83247"/>
                  <a:pt x="0" y="80769"/>
                </a:cubicBezTo>
                <a:lnTo>
                  <a:pt x="0" y="53510"/>
                </a:lnTo>
                <a:cubicBezTo>
                  <a:pt x="0" y="47728"/>
                  <a:pt x="2033" y="41533"/>
                  <a:pt x="5692" y="36990"/>
                </a:cubicBezTo>
                <a:cubicBezTo>
                  <a:pt x="7318" y="35338"/>
                  <a:pt x="10164" y="34925"/>
                  <a:pt x="11790" y="36164"/>
                </a:cubicBezTo>
                <a:close/>
                <a:moveTo>
                  <a:pt x="129196" y="8751"/>
                </a:moveTo>
                <a:lnTo>
                  <a:pt x="96757" y="66258"/>
                </a:lnTo>
                <a:lnTo>
                  <a:pt x="129196" y="124182"/>
                </a:lnTo>
                <a:lnTo>
                  <a:pt x="279481" y="124182"/>
                </a:lnTo>
                <a:lnTo>
                  <a:pt x="279481" y="8751"/>
                </a:lnTo>
                <a:lnTo>
                  <a:pt x="129196" y="8751"/>
                </a:lnTo>
                <a:close/>
                <a:moveTo>
                  <a:pt x="34311" y="8603"/>
                </a:moveTo>
                <a:cubicBezTo>
                  <a:pt x="28985" y="8603"/>
                  <a:pt x="24478" y="13109"/>
                  <a:pt x="24478" y="18845"/>
                </a:cubicBezTo>
                <a:cubicBezTo>
                  <a:pt x="24478" y="24580"/>
                  <a:pt x="28985" y="29087"/>
                  <a:pt x="34311" y="29087"/>
                </a:cubicBezTo>
                <a:cubicBezTo>
                  <a:pt x="40046" y="29087"/>
                  <a:pt x="44552" y="24580"/>
                  <a:pt x="44552" y="18845"/>
                </a:cubicBezTo>
                <a:cubicBezTo>
                  <a:pt x="44552" y="13109"/>
                  <a:pt x="40046" y="8603"/>
                  <a:pt x="34311" y="8603"/>
                </a:cubicBezTo>
                <a:close/>
                <a:moveTo>
                  <a:pt x="126732" y="0"/>
                </a:moveTo>
                <a:lnTo>
                  <a:pt x="283998" y="0"/>
                </a:lnTo>
                <a:cubicBezTo>
                  <a:pt x="286461" y="0"/>
                  <a:pt x="288514" y="2083"/>
                  <a:pt x="288514" y="4584"/>
                </a:cubicBezTo>
                <a:lnTo>
                  <a:pt x="288514" y="128349"/>
                </a:lnTo>
                <a:cubicBezTo>
                  <a:pt x="288514" y="130849"/>
                  <a:pt x="286461" y="132933"/>
                  <a:pt x="283998" y="132933"/>
                </a:cubicBezTo>
                <a:lnTo>
                  <a:pt x="126732" y="132933"/>
                </a:lnTo>
                <a:cubicBezTo>
                  <a:pt x="125090" y="132933"/>
                  <a:pt x="123858" y="132100"/>
                  <a:pt x="123037" y="130849"/>
                </a:cubicBezTo>
                <a:lnTo>
                  <a:pt x="88134" y="68758"/>
                </a:lnTo>
                <a:cubicBezTo>
                  <a:pt x="87313" y="67508"/>
                  <a:pt x="87313" y="65425"/>
                  <a:pt x="88134" y="64174"/>
                </a:cubicBezTo>
                <a:lnTo>
                  <a:pt x="123037" y="2083"/>
                </a:lnTo>
                <a:cubicBezTo>
                  <a:pt x="123858" y="833"/>
                  <a:pt x="125090" y="0"/>
                  <a:pt x="126732" y="0"/>
                </a:cubicBezTo>
                <a:close/>
                <a:moveTo>
                  <a:pt x="34311" y="0"/>
                </a:moveTo>
                <a:cubicBezTo>
                  <a:pt x="44962" y="0"/>
                  <a:pt x="53565" y="8603"/>
                  <a:pt x="53565" y="18845"/>
                </a:cubicBezTo>
                <a:cubicBezTo>
                  <a:pt x="53565" y="29497"/>
                  <a:pt x="44962" y="37690"/>
                  <a:pt x="34311" y="37690"/>
                </a:cubicBezTo>
                <a:cubicBezTo>
                  <a:pt x="24068" y="37690"/>
                  <a:pt x="15875" y="29497"/>
                  <a:pt x="15875" y="18845"/>
                </a:cubicBezTo>
                <a:cubicBezTo>
                  <a:pt x="15875" y="8603"/>
                  <a:pt x="24068" y="0"/>
                  <a:pt x="343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Nunito Sans ExtraLight" pitchFamily="2" charset="77"/>
            </a:endParaRPr>
          </a:p>
        </p:txBody>
      </p:sp>
      <p:sp>
        <p:nvSpPr>
          <p:cNvPr id="220" name="Freeform 1064">
            <a:extLst>
              <a:ext uri="{FF2B5EF4-FFF2-40B4-BE49-F238E27FC236}">
                <a16:creationId xmlns:a16="http://schemas.microsoft.com/office/drawing/2014/main" id="{BBDD2C4B-5786-CE47-9018-D5479D9694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17793" y="4746914"/>
            <a:ext cx="916462" cy="921414"/>
          </a:xfrm>
          <a:custGeom>
            <a:avLst/>
            <a:gdLst/>
            <a:ahLst/>
            <a:cxnLst/>
            <a:rect l="0" t="0" r="r" b="b"/>
            <a:pathLst>
              <a:path w="294361" h="294862">
                <a:moveTo>
                  <a:pt x="181191" y="200159"/>
                </a:moveTo>
                <a:cubicBezTo>
                  <a:pt x="165085" y="219596"/>
                  <a:pt x="151457" y="232829"/>
                  <a:pt x="150218" y="234070"/>
                </a:cubicBezTo>
                <a:cubicBezTo>
                  <a:pt x="149392" y="234897"/>
                  <a:pt x="148153" y="235310"/>
                  <a:pt x="147327" y="235310"/>
                </a:cubicBezTo>
                <a:cubicBezTo>
                  <a:pt x="146088" y="235310"/>
                  <a:pt x="144849" y="234897"/>
                  <a:pt x="144023" y="234070"/>
                </a:cubicBezTo>
                <a:cubicBezTo>
                  <a:pt x="142785" y="232829"/>
                  <a:pt x="131221" y="221663"/>
                  <a:pt x="116767" y="204708"/>
                </a:cubicBezTo>
                <a:lnTo>
                  <a:pt x="104791" y="284109"/>
                </a:lnTo>
                <a:lnTo>
                  <a:pt x="189450" y="257642"/>
                </a:lnTo>
                <a:lnTo>
                  <a:pt x="181191" y="200159"/>
                </a:lnTo>
                <a:close/>
                <a:moveTo>
                  <a:pt x="145946" y="67511"/>
                </a:moveTo>
                <a:cubicBezTo>
                  <a:pt x="140272" y="67511"/>
                  <a:pt x="135813" y="72524"/>
                  <a:pt x="135813" y="77955"/>
                </a:cubicBezTo>
                <a:cubicBezTo>
                  <a:pt x="135813" y="84221"/>
                  <a:pt x="140272" y="88817"/>
                  <a:pt x="145946" y="88817"/>
                </a:cubicBezTo>
                <a:cubicBezTo>
                  <a:pt x="151215" y="88817"/>
                  <a:pt x="156079" y="84221"/>
                  <a:pt x="156079" y="77955"/>
                </a:cubicBezTo>
                <a:cubicBezTo>
                  <a:pt x="156079" y="72524"/>
                  <a:pt x="151215" y="67511"/>
                  <a:pt x="145946" y="67511"/>
                </a:cubicBezTo>
                <a:close/>
                <a:moveTo>
                  <a:pt x="145946" y="58738"/>
                </a:moveTo>
                <a:cubicBezTo>
                  <a:pt x="156485" y="58738"/>
                  <a:pt x="164591" y="67511"/>
                  <a:pt x="164591" y="77955"/>
                </a:cubicBezTo>
                <a:cubicBezTo>
                  <a:pt x="164591" y="88817"/>
                  <a:pt x="156485" y="98007"/>
                  <a:pt x="145946" y="98007"/>
                </a:cubicBezTo>
                <a:cubicBezTo>
                  <a:pt x="135408" y="98007"/>
                  <a:pt x="126896" y="88817"/>
                  <a:pt x="126896" y="77955"/>
                </a:cubicBezTo>
                <a:cubicBezTo>
                  <a:pt x="126896" y="67511"/>
                  <a:pt x="135408" y="58738"/>
                  <a:pt x="145946" y="58738"/>
                </a:cubicBezTo>
                <a:close/>
                <a:moveTo>
                  <a:pt x="147742" y="40872"/>
                </a:moveTo>
                <a:cubicBezTo>
                  <a:pt x="121937" y="40872"/>
                  <a:pt x="101127" y="61605"/>
                  <a:pt x="101127" y="87313"/>
                </a:cubicBezTo>
                <a:cubicBezTo>
                  <a:pt x="101127" y="100581"/>
                  <a:pt x="106954" y="112606"/>
                  <a:pt x="116110" y="120899"/>
                </a:cubicBezTo>
                <a:lnTo>
                  <a:pt x="116110" y="113435"/>
                </a:lnTo>
                <a:cubicBezTo>
                  <a:pt x="116110" y="107216"/>
                  <a:pt x="118191" y="101411"/>
                  <a:pt x="121521" y="96850"/>
                </a:cubicBezTo>
                <a:cubicBezTo>
                  <a:pt x="122769" y="94776"/>
                  <a:pt x="125683" y="94362"/>
                  <a:pt x="127764" y="95606"/>
                </a:cubicBezTo>
                <a:cubicBezTo>
                  <a:pt x="129845" y="97264"/>
                  <a:pt x="130262" y="99752"/>
                  <a:pt x="129013" y="102240"/>
                </a:cubicBezTo>
                <a:cubicBezTo>
                  <a:pt x="126515" y="105143"/>
                  <a:pt x="125267" y="109289"/>
                  <a:pt x="125267" y="113435"/>
                </a:cubicBezTo>
                <a:lnTo>
                  <a:pt x="125267" y="127533"/>
                </a:lnTo>
                <a:cubicBezTo>
                  <a:pt x="131926" y="131265"/>
                  <a:pt x="139418" y="133338"/>
                  <a:pt x="147742" y="133338"/>
                </a:cubicBezTo>
                <a:cubicBezTo>
                  <a:pt x="155650" y="133338"/>
                  <a:pt x="163141" y="131265"/>
                  <a:pt x="170217" y="127533"/>
                </a:cubicBezTo>
                <a:lnTo>
                  <a:pt x="170217" y="113435"/>
                </a:lnTo>
                <a:cubicBezTo>
                  <a:pt x="170217" y="109289"/>
                  <a:pt x="168552" y="105143"/>
                  <a:pt x="166471" y="102240"/>
                </a:cubicBezTo>
                <a:cubicBezTo>
                  <a:pt x="164806" y="99752"/>
                  <a:pt x="165222" y="97264"/>
                  <a:pt x="167303" y="95606"/>
                </a:cubicBezTo>
                <a:cubicBezTo>
                  <a:pt x="169384" y="94362"/>
                  <a:pt x="171881" y="94776"/>
                  <a:pt x="173546" y="96850"/>
                </a:cubicBezTo>
                <a:cubicBezTo>
                  <a:pt x="176876" y="101411"/>
                  <a:pt x="178957" y="107216"/>
                  <a:pt x="178957" y="113435"/>
                </a:cubicBezTo>
                <a:lnTo>
                  <a:pt x="178957" y="120899"/>
                </a:lnTo>
                <a:cubicBezTo>
                  <a:pt x="188113" y="112606"/>
                  <a:pt x="193940" y="100581"/>
                  <a:pt x="193940" y="87313"/>
                </a:cubicBezTo>
                <a:cubicBezTo>
                  <a:pt x="193940" y="61605"/>
                  <a:pt x="173130" y="40872"/>
                  <a:pt x="147742" y="40872"/>
                </a:cubicBezTo>
                <a:close/>
                <a:moveTo>
                  <a:pt x="147742" y="31750"/>
                </a:moveTo>
                <a:cubicBezTo>
                  <a:pt x="178124" y="31750"/>
                  <a:pt x="202680" y="56628"/>
                  <a:pt x="202680" y="87313"/>
                </a:cubicBezTo>
                <a:cubicBezTo>
                  <a:pt x="202680" y="117582"/>
                  <a:pt x="178124" y="142461"/>
                  <a:pt x="147742" y="142461"/>
                </a:cubicBezTo>
                <a:cubicBezTo>
                  <a:pt x="116943" y="142461"/>
                  <a:pt x="91971" y="117582"/>
                  <a:pt x="91971" y="87313"/>
                </a:cubicBezTo>
                <a:cubicBezTo>
                  <a:pt x="91971" y="56628"/>
                  <a:pt x="116943" y="31750"/>
                  <a:pt x="147742" y="31750"/>
                </a:cubicBezTo>
                <a:close/>
                <a:moveTo>
                  <a:pt x="147327" y="9098"/>
                </a:moveTo>
                <a:cubicBezTo>
                  <a:pt x="104378" y="9098"/>
                  <a:pt x="69688" y="44250"/>
                  <a:pt x="69688" y="86846"/>
                </a:cubicBezTo>
                <a:cubicBezTo>
                  <a:pt x="69688" y="142262"/>
                  <a:pt x="132460" y="209257"/>
                  <a:pt x="147327" y="224558"/>
                </a:cubicBezTo>
                <a:cubicBezTo>
                  <a:pt x="162194" y="209257"/>
                  <a:pt x="224553" y="142262"/>
                  <a:pt x="224553" y="86846"/>
                </a:cubicBezTo>
                <a:cubicBezTo>
                  <a:pt x="224553" y="44250"/>
                  <a:pt x="189863" y="9098"/>
                  <a:pt x="147327" y="9098"/>
                </a:cubicBezTo>
                <a:close/>
                <a:moveTo>
                  <a:pt x="147327" y="0"/>
                </a:moveTo>
                <a:cubicBezTo>
                  <a:pt x="194819" y="0"/>
                  <a:pt x="233638" y="38873"/>
                  <a:pt x="233638" y="86846"/>
                </a:cubicBezTo>
                <a:cubicBezTo>
                  <a:pt x="233638" y="122411"/>
                  <a:pt x="210512" y="161285"/>
                  <a:pt x="188624" y="190233"/>
                </a:cubicBezTo>
                <a:lnTo>
                  <a:pt x="198536" y="257229"/>
                </a:lnTo>
                <a:lnTo>
                  <a:pt x="281543" y="283282"/>
                </a:lnTo>
                <a:lnTo>
                  <a:pt x="232399" y="173278"/>
                </a:lnTo>
                <a:cubicBezTo>
                  <a:pt x="231161" y="170797"/>
                  <a:pt x="232399" y="168315"/>
                  <a:pt x="234464" y="167075"/>
                </a:cubicBezTo>
                <a:cubicBezTo>
                  <a:pt x="236942" y="166248"/>
                  <a:pt x="239420" y="167075"/>
                  <a:pt x="240246" y="169556"/>
                </a:cubicBezTo>
                <a:lnTo>
                  <a:pt x="293932" y="288658"/>
                </a:lnTo>
                <a:cubicBezTo>
                  <a:pt x="294758" y="290313"/>
                  <a:pt x="294345" y="291967"/>
                  <a:pt x="293106" y="293621"/>
                </a:cubicBezTo>
                <a:cubicBezTo>
                  <a:pt x="292280" y="294448"/>
                  <a:pt x="291042" y="294862"/>
                  <a:pt x="289803" y="294862"/>
                </a:cubicBezTo>
                <a:cubicBezTo>
                  <a:pt x="289390" y="294862"/>
                  <a:pt x="288977" y="294862"/>
                  <a:pt x="288564" y="294862"/>
                </a:cubicBezTo>
                <a:lnTo>
                  <a:pt x="194819" y="265500"/>
                </a:lnTo>
                <a:lnTo>
                  <a:pt x="101074" y="294862"/>
                </a:lnTo>
                <a:cubicBezTo>
                  <a:pt x="99835" y="294862"/>
                  <a:pt x="99009" y="294862"/>
                  <a:pt x="97770" y="294862"/>
                </a:cubicBezTo>
                <a:lnTo>
                  <a:pt x="2787" y="258883"/>
                </a:lnTo>
                <a:cubicBezTo>
                  <a:pt x="1548" y="258469"/>
                  <a:pt x="722" y="257642"/>
                  <a:pt x="309" y="256402"/>
                </a:cubicBezTo>
                <a:cubicBezTo>
                  <a:pt x="-104" y="255161"/>
                  <a:pt x="-104" y="253920"/>
                  <a:pt x="309" y="253093"/>
                </a:cubicBezTo>
                <a:lnTo>
                  <a:pt x="46975" y="148878"/>
                </a:lnTo>
                <a:cubicBezTo>
                  <a:pt x="48213" y="146397"/>
                  <a:pt x="50691" y="145156"/>
                  <a:pt x="53169" y="146397"/>
                </a:cubicBezTo>
                <a:cubicBezTo>
                  <a:pt x="55234" y="147638"/>
                  <a:pt x="56060" y="150119"/>
                  <a:pt x="55234" y="152600"/>
                </a:cubicBezTo>
                <a:lnTo>
                  <a:pt x="10220" y="252266"/>
                </a:lnTo>
                <a:lnTo>
                  <a:pt x="96118" y="284109"/>
                </a:lnTo>
                <a:lnTo>
                  <a:pt x="109333" y="195196"/>
                </a:lnTo>
                <a:cubicBezTo>
                  <a:pt x="86207" y="165834"/>
                  <a:pt x="60603" y="124479"/>
                  <a:pt x="60603" y="86846"/>
                </a:cubicBezTo>
                <a:cubicBezTo>
                  <a:pt x="60603" y="38873"/>
                  <a:pt x="99422" y="0"/>
                  <a:pt x="1473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Nunito Sans ExtraLight" pitchFamily="2" charset="77"/>
            </a:endParaRPr>
          </a:p>
        </p:txBody>
      </p:sp>
      <p:sp>
        <p:nvSpPr>
          <p:cNvPr id="221" name="Freeform 1061">
            <a:extLst>
              <a:ext uri="{FF2B5EF4-FFF2-40B4-BE49-F238E27FC236}">
                <a16:creationId xmlns:a16="http://schemas.microsoft.com/office/drawing/2014/main" id="{F3F013AE-E6DF-AC4F-A442-3743F7A977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818227" y="4723626"/>
            <a:ext cx="921414" cy="921414"/>
          </a:xfrm>
          <a:custGeom>
            <a:avLst/>
            <a:gdLst/>
            <a:ahLst/>
            <a:cxnLst/>
            <a:rect l="0" t="0" r="r" b="b"/>
            <a:pathLst>
              <a:path w="294602" h="294862">
                <a:moveTo>
                  <a:pt x="49015" y="79017"/>
                </a:moveTo>
                <a:cubicBezTo>
                  <a:pt x="50665" y="77788"/>
                  <a:pt x="53552" y="77788"/>
                  <a:pt x="55202" y="79017"/>
                </a:cubicBezTo>
                <a:lnTo>
                  <a:pt x="147172" y="171195"/>
                </a:lnTo>
                <a:lnTo>
                  <a:pt x="218521" y="100321"/>
                </a:lnTo>
                <a:cubicBezTo>
                  <a:pt x="219758" y="98272"/>
                  <a:pt x="223058" y="98272"/>
                  <a:pt x="224708" y="99911"/>
                </a:cubicBezTo>
                <a:cubicBezTo>
                  <a:pt x="226357" y="101959"/>
                  <a:pt x="226357" y="104417"/>
                  <a:pt x="224708" y="106056"/>
                </a:cubicBezTo>
                <a:lnTo>
                  <a:pt x="183878" y="147433"/>
                </a:lnTo>
                <a:lnTo>
                  <a:pt x="245329" y="209295"/>
                </a:lnTo>
                <a:cubicBezTo>
                  <a:pt x="246979" y="210933"/>
                  <a:pt x="246979" y="213801"/>
                  <a:pt x="245329" y="215440"/>
                </a:cubicBezTo>
                <a:cubicBezTo>
                  <a:pt x="244504" y="216259"/>
                  <a:pt x="243267" y="216669"/>
                  <a:pt x="242442" y="216669"/>
                </a:cubicBezTo>
                <a:cubicBezTo>
                  <a:pt x="241205" y="216669"/>
                  <a:pt x="239968" y="216259"/>
                  <a:pt x="239142" y="215440"/>
                </a:cubicBezTo>
                <a:lnTo>
                  <a:pt x="177279" y="153579"/>
                </a:lnTo>
                <a:lnTo>
                  <a:pt x="150059" y="181027"/>
                </a:lnTo>
                <a:cubicBezTo>
                  <a:pt x="149647" y="181437"/>
                  <a:pt x="148409" y="181846"/>
                  <a:pt x="147172" y="181846"/>
                </a:cubicBezTo>
                <a:cubicBezTo>
                  <a:pt x="145935" y="181846"/>
                  <a:pt x="144698" y="181437"/>
                  <a:pt x="143873" y="181027"/>
                </a:cubicBezTo>
                <a:lnTo>
                  <a:pt x="117065" y="153579"/>
                </a:lnTo>
                <a:lnTo>
                  <a:pt x="55202" y="215440"/>
                </a:lnTo>
                <a:cubicBezTo>
                  <a:pt x="53552" y="217079"/>
                  <a:pt x="50665" y="217079"/>
                  <a:pt x="49015" y="215440"/>
                </a:cubicBezTo>
                <a:cubicBezTo>
                  <a:pt x="47366" y="213801"/>
                  <a:pt x="47366" y="210933"/>
                  <a:pt x="49015" y="209295"/>
                </a:cubicBezTo>
                <a:lnTo>
                  <a:pt x="110879" y="147433"/>
                </a:lnTo>
                <a:lnTo>
                  <a:pt x="49015" y="85572"/>
                </a:lnTo>
                <a:cubicBezTo>
                  <a:pt x="47366" y="83933"/>
                  <a:pt x="47366" y="81066"/>
                  <a:pt x="49015" y="79017"/>
                </a:cubicBezTo>
                <a:close/>
                <a:moveTo>
                  <a:pt x="244582" y="23813"/>
                </a:moveTo>
                <a:lnTo>
                  <a:pt x="256549" y="23813"/>
                </a:lnTo>
                <a:cubicBezTo>
                  <a:pt x="259114" y="23813"/>
                  <a:pt x="261251" y="25925"/>
                  <a:pt x="261251" y="28459"/>
                </a:cubicBezTo>
                <a:lnTo>
                  <a:pt x="261251" y="64782"/>
                </a:lnTo>
                <a:cubicBezTo>
                  <a:pt x="261251" y="67316"/>
                  <a:pt x="259114" y="69428"/>
                  <a:pt x="256549" y="69428"/>
                </a:cubicBezTo>
                <a:cubicBezTo>
                  <a:pt x="253985" y="69428"/>
                  <a:pt x="251848" y="67316"/>
                  <a:pt x="251848" y="64782"/>
                </a:cubicBezTo>
                <a:lnTo>
                  <a:pt x="251848" y="32683"/>
                </a:lnTo>
                <a:lnTo>
                  <a:pt x="244582" y="32683"/>
                </a:lnTo>
                <a:cubicBezTo>
                  <a:pt x="241590" y="32683"/>
                  <a:pt x="239453" y="30993"/>
                  <a:pt x="239453" y="28459"/>
                </a:cubicBezTo>
                <a:cubicBezTo>
                  <a:pt x="239453" y="25925"/>
                  <a:pt x="241590" y="23813"/>
                  <a:pt x="244582" y="23813"/>
                </a:cubicBezTo>
                <a:close/>
                <a:moveTo>
                  <a:pt x="248699" y="9098"/>
                </a:moveTo>
                <a:cubicBezTo>
                  <a:pt x="228021" y="9098"/>
                  <a:pt x="211479" y="26054"/>
                  <a:pt x="211479" y="46318"/>
                </a:cubicBezTo>
                <a:cubicBezTo>
                  <a:pt x="211479" y="66995"/>
                  <a:pt x="228021" y="83537"/>
                  <a:pt x="248699" y="83537"/>
                </a:cubicBezTo>
                <a:cubicBezTo>
                  <a:pt x="269376" y="83537"/>
                  <a:pt x="285918" y="66995"/>
                  <a:pt x="285918" y="46318"/>
                </a:cubicBezTo>
                <a:cubicBezTo>
                  <a:pt x="285918" y="26054"/>
                  <a:pt x="269376" y="9098"/>
                  <a:pt x="248699" y="9098"/>
                </a:cubicBezTo>
                <a:close/>
                <a:moveTo>
                  <a:pt x="147378" y="9098"/>
                </a:moveTo>
                <a:cubicBezTo>
                  <a:pt x="70871" y="9098"/>
                  <a:pt x="8839" y="71131"/>
                  <a:pt x="8839" y="147638"/>
                </a:cubicBezTo>
                <a:cubicBezTo>
                  <a:pt x="8839" y="172451"/>
                  <a:pt x="15456" y="197264"/>
                  <a:pt x="28689" y="218768"/>
                </a:cubicBezTo>
                <a:cubicBezTo>
                  <a:pt x="29103" y="219596"/>
                  <a:pt x="29516" y="221250"/>
                  <a:pt x="29103" y="222077"/>
                </a:cubicBezTo>
                <a:lnTo>
                  <a:pt x="10907" y="283696"/>
                </a:lnTo>
                <a:lnTo>
                  <a:pt x="72526" y="265913"/>
                </a:lnTo>
                <a:cubicBezTo>
                  <a:pt x="73353" y="265913"/>
                  <a:pt x="73353" y="265913"/>
                  <a:pt x="73766" y="265913"/>
                </a:cubicBezTo>
                <a:cubicBezTo>
                  <a:pt x="74593" y="265913"/>
                  <a:pt x="75834" y="265913"/>
                  <a:pt x="76248" y="266327"/>
                </a:cubicBezTo>
                <a:cubicBezTo>
                  <a:pt x="97752" y="279147"/>
                  <a:pt x="122152" y="286177"/>
                  <a:pt x="147378" y="286177"/>
                </a:cubicBezTo>
                <a:cubicBezTo>
                  <a:pt x="223885" y="286177"/>
                  <a:pt x="285918" y="223731"/>
                  <a:pt x="285918" y="147638"/>
                </a:cubicBezTo>
                <a:cubicBezTo>
                  <a:pt x="285918" y="125720"/>
                  <a:pt x="280542" y="104629"/>
                  <a:pt x="271444" y="86432"/>
                </a:cubicBezTo>
                <a:cubicBezTo>
                  <a:pt x="264827" y="90154"/>
                  <a:pt x="256970" y="92222"/>
                  <a:pt x="248699" y="92222"/>
                </a:cubicBezTo>
                <a:cubicBezTo>
                  <a:pt x="223058" y="92222"/>
                  <a:pt x="202380" y="71958"/>
                  <a:pt x="202380" y="46318"/>
                </a:cubicBezTo>
                <a:cubicBezTo>
                  <a:pt x="202380" y="38047"/>
                  <a:pt x="204448" y="30189"/>
                  <a:pt x="208584" y="23572"/>
                </a:cubicBezTo>
                <a:cubicBezTo>
                  <a:pt x="189974" y="14060"/>
                  <a:pt x="169296" y="9098"/>
                  <a:pt x="147378" y="9098"/>
                </a:cubicBezTo>
                <a:close/>
                <a:moveTo>
                  <a:pt x="147378" y="0"/>
                </a:moveTo>
                <a:cubicBezTo>
                  <a:pt x="171364" y="0"/>
                  <a:pt x="194109" y="5789"/>
                  <a:pt x="213960" y="16128"/>
                </a:cubicBezTo>
                <a:cubicBezTo>
                  <a:pt x="222231" y="6617"/>
                  <a:pt x="234637" y="0"/>
                  <a:pt x="248699" y="0"/>
                </a:cubicBezTo>
                <a:cubicBezTo>
                  <a:pt x="273925" y="0"/>
                  <a:pt x="294602" y="21091"/>
                  <a:pt x="294602" y="46318"/>
                </a:cubicBezTo>
                <a:cubicBezTo>
                  <a:pt x="294602" y="60379"/>
                  <a:pt x="288813" y="72785"/>
                  <a:pt x="278474" y="81470"/>
                </a:cubicBezTo>
                <a:cubicBezTo>
                  <a:pt x="288813" y="101320"/>
                  <a:pt x="294602" y="123652"/>
                  <a:pt x="294602" y="147638"/>
                </a:cubicBezTo>
                <a:cubicBezTo>
                  <a:pt x="294602" y="228694"/>
                  <a:pt x="228434" y="294862"/>
                  <a:pt x="147378" y="294862"/>
                </a:cubicBezTo>
                <a:cubicBezTo>
                  <a:pt x="121325" y="294862"/>
                  <a:pt x="95684" y="288245"/>
                  <a:pt x="73353" y="275011"/>
                </a:cubicBezTo>
                <a:lnTo>
                  <a:pt x="5530" y="294862"/>
                </a:lnTo>
                <a:cubicBezTo>
                  <a:pt x="5117" y="294862"/>
                  <a:pt x="5117" y="294862"/>
                  <a:pt x="4703" y="294862"/>
                </a:cubicBezTo>
                <a:cubicBezTo>
                  <a:pt x="3049" y="294862"/>
                  <a:pt x="1809" y="294448"/>
                  <a:pt x="1395" y="293621"/>
                </a:cubicBezTo>
                <a:cubicBezTo>
                  <a:pt x="154" y="292380"/>
                  <a:pt x="-259" y="290726"/>
                  <a:pt x="154" y="289072"/>
                </a:cubicBezTo>
                <a:lnTo>
                  <a:pt x="20005" y="221663"/>
                </a:lnTo>
                <a:cubicBezTo>
                  <a:pt x="6771" y="198918"/>
                  <a:pt x="154" y="173691"/>
                  <a:pt x="154" y="147638"/>
                </a:cubicBezTo>
                <a:cubicBezTo>
                  <a:pt x="154" y="66168"/>
                  <a:pt x="66322" y="0"/>
                  <a:pt x="1473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Nunito Sans ExtraLight" pitchFamily="2" charset="77"/>
            </a:endParaRPr>
          </a:p>
        </p:txBody>
      </p:sp>
      <p:sp>
        <p:nvSpPr>
          <p:cNvPr id="261" name="Subtitle 2">
            <a:extLst>
              <a:ext uri="{FF2B5EF4-FFF2-40B4-BE49-F238E27FC236}">
                <a16:creationId xmlns:a16="http://schemas.microsoft.com/office/drawing/2014/main" id="{3317DB99-2CD5-2B40-A149-4A3F18C0C10D}"/>
              </a:ext>
            </a:extLst>
          </p:cNvPr>
          <p:cNvSpPr txBox="1">
            <a:spLocks/>
          </p:cNvSpPr>
          <p:nvPr/>
        </p:nvSpPr>
        <p:spPr>
          <a:xfrm>
            <a:off x="210759" y="8058260"/>
            <a:ext cx="3257656" cy="232211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00"/>
              </a:lnSpc>
            </a:pPr>
            <a:r>
              <a:rPr lang="en-US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“A good business plan starts with an executive summary of the business goals.”</a:t>
            </a:r>
          </a:p>
        </p:txBody>
      </p:sp>
      <p:sp>
        <p:nvSpPr>
          <p:cNvPr id="262" name="Subtitle 2">
            <a:extLst>
              <a:ext uri="{FF2B5EF4-FFF2-40B4-BE49-F238E27FC236}">
                <a16:creationId xmlns:a16="http://schemas.microsoft.com/office/drawing/2014/main" id="{44821B0E-00FB-EA4C-91B0-518AEA65A069}"/>
              </a:ext>
            </a:extLst>
          </p:cNvPr>
          <p:cNvSpPr txBox="1">
            <a:spLocks/>
          </p:cNvSpPr>
          <p:nvPr/>
        </p:nvSpPr>
        <p:spPr>
          <a:xfrm>
            <a:off x="4328902" y="8058260"/>
            <a:ext cx="3257656" cy="232211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00"/>
              </a:lnSpc>
            </a:pPr>
            <a:r>
              <a:rPr lang="en-US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“A good business plan starts with an executive summary of the business goals.”</a:t>
            </a:r>
          </a:p>
        </p:txBody>
      </p:sp>
      <p:sp>
        <p:nvSpPr>
          <p:cNvPr id="263" name="Subtitle 2">
            <a:extLst>
              <a:ext uri="{FF2B5EF4-FFF2-40B4-BE49-F238E27FC236}">
                <a16:creationId xmlns:a16="http://schemas.microsoft.com/office/drawing/2014/main" id="{AF85D610-2F8C-8D4A-8DDB-4B74EF83A6FA}"/>
              </a:ext>
            </a:extLst>
          </p:cNvPr>
          <p:cNvSpPr txBox="1">
            <a:spLocks/>
          </p:cNvSpPr>
          <p:nvPr/>
        </p:nvSpPr>
        <p:spPr>
          <a:xfrm>
            <a:off x="8395768" y="8058260"/>
            <a:ext cx="3257656" cy="232211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00"/>
              </a:lnSpc>
            </a:pPr>
            <a:r>
              <a:rPr lang="en-US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“A good business plan starts with an executive summary of the business goals.”</a:t>
            </a:r>
          </a:p>
        </p:txBody>
      </p:sp>
      <p:sp>
        <p:nvSpPr>
          <p:cNvPr id="264" name="Subtitle 2">
            <a:extLst>
              <a:ext uri="{FF2B5EF4-FFF2-40B4-BE49-F238E27FC236}">
                <a16:creationId xmlns:a16="http://schemas.microsoft.com/office/drawing/2014/main" id="{618FA68E-39FE-E44E-98E9-7CB8A163BF66}"/>
              </a:ext>
            </a:extLst>
          </p:cNvPr>
          <p:cNvSpPr txBox="1">
            <a:spLocks/>
          </p:cNvSpPr>
          <p:nvPr/>
        </p:nvSpPr>
        <p:spPr>
          <a:xfrm>
            <a:off x="12530347" y="8058260"/>
            <a:ext cx="3257656" cy="232211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00"/>
              </a:lnSpc>
            </a:pPr>
            <a:r>
              <a:rPr lang="en-US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“A good business plan starts with an executive summary of the business goals.”</a:t>
            </a:r>
          </a:p>
        </p:txBody>
      </p:sp>
      <p:sp>
        <p:nvSpPr>
          <p:cNvPr id="265" name="Subtitle 2">
            <a:extLst>
              <a:ext uri="{FF2B5EF4-FFF2-40B4-BE49-F238E27FC236}">
                <a16:creationId xmlns:a16="http://schemas.microsoft.com/office/drawing/2014/main" id="{A24E006D-BD49-3548-9096-813D0052EFC3}"/>
              </a:ext>
            </a:extLst>
          </p:cNvPr>
          <p:cNvSpPr txBox="1">
            <a:spLocks/>
          </p:cNvSpPr>
          <p:nvPr/>
        </p:nvSpPr>
        <p:spPr>
          <a:xfrm>
            <a:off x="16663523" y="8058260"/>
            <a:ext cx="3257656" cy="232211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00"/>
              </a:lnSpc>
            </a:pPr>
            <a:r>
              <a:rPr lang="en-US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“A good business plan starts with an executive summary of the business goals.”</a:t>
            </a:r>
          </a:p>
        </p:txBody>
      </p:sp>
      <p:sp>
        <p:nvSpPr>
          <p:cNvPr id="266" name="Subtitle 2">
            <a:extLst>
              <a:ext uri="{FF2B5EF4-FFF2-40B4-BE49-F238E27FC236}">
                <a16:creationId xmlns:a16="http://schemas.microsoft.com/office/drawing/2014/main" id="{F8A2073C-2660-AA4C-9EA1-3C3842E62A00}"/>
              </a:ext>
            </a:extLst>
          </p:cNvPr>
          <p:cNvSpPr txBox="1">
            <a:spLocks/>
          </p:cNvSpPr>
          <p:nvPr/>
        </p:nvSpPr>
        <p:spPr>
          <a:xfrm>
            <a:off x="20699658" y="8058260"/>
            <a:ext cx="3257656" cy="232211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00"/>
              </a:lnSpc>
            </a:pPr>
            <a:r>
              <a:rPr lang="en-US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“A good business plan starts with an executive summary of the business goals.”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DC269F57-3ABF-A844-9AE2-B59E32740DC9}"/>
              </a:ext>
            </a:extLst>
          </p:cNvPr>
          <p:cNvSpPr txBox="1"/>
          <p:nvPr/>
        </p:nvSpPr>
        <p:spPr>
          <a:xfrm>
            <a:off x="2392956" y="10635337"/>
            <a:ext cx="13392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3200" b="1" dirty="0">
                <a:latin typeface="Lora" panose="02000503000000020004" pitchFamily="2" charset="77"/>
              </a:rPr>
              <a:t>Step 1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2232C2AF-5BE4-A946-A911-EADFB595E715}"/>
              </a:ext>
            </a:extLst>
          </p:cNvPr>
          <p:cNvSpPr txBox="1"/>
          <p:nvPr/>
        </p:nvSpPr>
        <p:spPr>
          <a:xfrm>
            <a:off x="6466148" y="10635337"/>
            <a:ext cx="139051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3200" b="1" dirty="0">
                <a:latin typeface="Lora" panose="02000503000000020004" pitchFamily="2" charset="77"/>
              </a:rPr>
              <a:t>Step 2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70E56404-6280-8649-9989-6F4FB7D41FB9}"/>
              </a:ext>
            </a:extLst>
          </p:cNvPr>
          <p:cNvSpPr txBox="1"/>
          <p:nvPr/>
        </p:nvSpPr>
        <p:spPr>
          <a:xfrm>
            <a:off x="10411318" y="10635337"/>
            <a:ext cx="140173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3200" b="1" dirty="0">
                <a:latin typeface="Lora" panose="02000503000000020004" pitchFamily="2" charset="77"/>
              </a:rPr>
              <a:t>Step 3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C3F291C0-3EFD-7241-A59F-5C56AE60FE9F}"/>
              </a:ext>
            </a:extLst>
          </p:cNvPr>
          <p:cNvSpPr txBox="1"/>
          <p:nvPr/>
        </p:nvSpPr>
        <p:spPr>
          <a:xfrm>
            <a:off x="14566084" y="10635337"/>
            <a:ext cx="139692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3200" b="1" dirty="0">
                <a:latin typeface="Lora" panose="02000503000000020004" pitchFamily="2" charset="77"/>
              </a:rPr>
              <a:t>Step 4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17442108-33DD-0740-9171-C3CDE6C8F868}"/>
              </a:ext>
            </a:extLst>
          </p:cNvPr>
          <p:cNvSpPr txBox="1"/>
          <p:nvPr/>
        </p:nvSpPr>
        <p:spPr>
          <a:xfrm>
            <a:off x="18611605" y="10635337"/>
            <a:ext cx="139371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3200" b="1" dirty="0">
                <a:latin typeface="Lora" panose="02000503000000020004" pitchFamily="2" charset="77"/>
              </a:rPr>
              <a:t>Step 5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0F650707-5EC2-AC49-B8F7-FD39E3BD172B}"/>
              </a:ext>
            </a:extLst>
          </p:cNvPr>
          <p:cNvSpPr txBox="1"/>
          <p:nvPr/>
        </p:nvSpPr>
        <p:spPr>
          <a:xfrm>
            <a:off x="22563451" y="10635337"/>
            <a:ext cx="140814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3200" b="1" dirty="0">
                <a:latin typeface="Lora" panose="02000503000000020004" pitchFamily="2" charset="77"/>
              </a:rPr>
              <a:t>Step 6</a:t>
            </a:r>
          </a:p>
        </p:txBody>
      </p:sp>
    </p:spTree>
    <p:extLst>
      <p:ext uri="{BB962C8B-B14F-4D97-AF65-F5344CB8AC3E}">
        <p14:creationId xmlns:p14="http://schemas.microsoft.com/office/powerpoint/2010/main" val="4034084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GPIA - Theme 11 - Light">
      <a:dk1>
        <a:srgbClr val="737572"/>
      </a:dk1>
      <a:lt1>
        <a:srgbClr val="FFFFFF"/>
      </a:lt1>
      <a:dk2>
        <a:srgbClr val="171717"/>
      </a:dk2>
      <a:lt2>
        <a:srgbClr val="FFFFFF"/>
      </a:lt2>
      <a:accent1>
        <a:srgbClr val="53B09C"/>
      </a:accent1>
      <a:accent2>
        <a:srgbClr val="4B5050"/>
      </a:accent2>
      <a:accent3>
        <a:srgbClr val="53AF9C"/>
      </a:accent3>
      <a:accent4>
        <a:srgbClr val="4B5050"/>
      </a:accent4>
      <a:accent5>
        <a:srgbClr val="53AF9C"/>
      </a:accent5>
      <a:accent6>
        <a:srgbClr val="4B5050"/>
      </a:accent6>
      <a:hlink>
        <a:srgbClr val="216BA9"/>
      </a:hlink>
      <a:folHlink>
        <a:srgbClr val="1FB18A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83656</TotalTime>
  <Words>600</Words>
  <Application>Microsoft Macintosh PowerPoint</Application>
  <PresentationFormat>Custom</PresentationFormat>
  <Paragraphs>110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League Spartan</vt:lpstr>
      <vt:lpstr>Lora</vt:lpstr>
      <vt:lpstr>Nunito Sans ExtraLight</vt:lpstr>
      <vt:lpstr>Open Sans</vt:lpstr>
      <vt:lpstr>Open Sans Light</vt:lpstr>
      <vt:lpstr>Poppins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15046</cp:revision>
  <dcterms:created xsi:type="dcterms:W3CDTF">2014-11-12T21:47:38Z</dcterms:created>
  <dcterms:modified xsi:type="dcterms:W3CDTF">2019-04-25T19:10:48Z</dcterms:modified>
  <cp:category/>
</cp:coreProperties>
</file>