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2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  <p:sldId id="3314" r:id="rId9"/>
    <p:sldId id="3315" r:id="rId10"/>
    <p:sldId id="3316" r:id="rId11"/>
    <p:sldId id="3317" r:id="rId12"/>
    <p:sldId id="3318" r:id="rId13"/>
    <p:sldId id="3321" r:id="rId14"/>
    <p:sldId id="3319" r:id="rId15"/>
    <p:sldId id="3320" r:id="rId16"/>
    <p:sldId id="3322" r:id="rId17"/>
    <p:sldId id="3326" r:id="rId18"/>
    <p:sldId id="3323" r:id="rId19"/>
    <p:sldId id="3324" r:id="rId20"/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95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3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456" y="224"/>
      </p:cViewPr>
      <p:guideLst>
        <p:guide pos="14398"/>
        <p:guide orient="horz" pos="480"/>
        <p:guide pos="95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24DFB5-77EA-E547-9920-79446698774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CEA3CF-5FD4-AA43-B904-CDE47C52424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21B1ABB3-F0AD-AA4A-B519-7611E20C67D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2BBF9139-35F6-DF41-89C4-E37A02C7CE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124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7BAA74-F2D5-EA4C-9B26-DA3A4DE794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E2FBB7-DD17-584E-AD85-7AA405D9D28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3553" name="Text Box 1">
            <a:extLst>
              <a:ext uri="{FF2B5EF4-FFF2-40B4-BE49-F238E27FC236}">
                <a16:creationId xmlns:a16="http://schemas.microsoft.com/office/drawing/2014/main" id="{97431D8A-2F89-2149-B301-343277F901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D6CF9FED-AD38-0C4A-B7D2-0D9085BFCCB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284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906FA1-1559-5948-B258-D0B3844A283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D5B942-DE3A-B245-944B-E72CF382F53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4577" name="Text Box 1">
            <a:extLst>
              <a:ext uri="{FF2B5EF4-FFF2-40B4-BE49-F238E27FC236}">
                <a16:creationId xmlns:a16="http://schemas.microsoft.com/office/drawing/2014/main" id="{8F1AF22C-00CA-7342-81E5-9BBE169E281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A835FFF9-6C2A-174E-BE05-F896256A3B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6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65091D-2277-6C48-9EC6-181816970C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B8B380-6778-1144-AEF8-A07483C9F6A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361" name="Text Box 1">
            <a:extLst>
              <a:ext uri="{FF2B5EF4-FFF2-40B4-BE49-F238E27FC236}">
                <a16:creationId xmlns:a16="http://schemas.microsoft.com/office/drawing/2014/main" id="{26BCC0C1-E68E-CB4F-B400-35868F3288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0973C6CF-9281-DC4A-BCFD-771EA19D23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2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C7CCC4-C9EA-C841-A7A5-880D8FCC78E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87AB69-8516-A64C-9288-26D7080C7CC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385" name="Text Box 1">
            <a:extLst>
              <a:ext uri="{FF2B5EF4-FFF2-40B4-BE49-F238E27FC236}">
                <a16:creationId xmlns:a16="http://schemas.microsoft.com/office/drawing/2014/main" id="{B36F8981-4414-2E4D-A8D3-603C8360BC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FFB38333-D426-1C42-ABB7-534EEB1DE8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39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90A024-AC28-D44A-8373-23D9794441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C8EC64-BC17-D046-B8F4-794FF151583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7409" name="Text Box 1">
            <a:extLst>
              <a:ext uri="{FF2B5EF4-FFF2-40B4-BE49-F238E27FC236}">
                <a16:creationId xmlns:a16="http://schemas.microsoft.com/office/drawing/2014/main" id="{2A085D19-4A77-CF44-B712-A06000BDE8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0AEA02CE-4E8E-EC43-ADE8-8EE6F6E2149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83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236884-4AA9-A644-925B-367E32C3DF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5887B6-B1D0-2D44-B006-7C2B791FA0A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8433" name="Text Box 1">
            <a:extLst>
              <a:ext uri="{FF2B5EF4-FFF2-40B4-BE49-F238E27FC236}">
                <a16:creationId xmlns:a16="http://schemas.microsoft.com/office/drawing/2014/main" id="{92AF8C9B-2897-A64E-90FC-C4AF7DE477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3D2489AB-6663-0246-8963-54C22775D3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42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477A14-2A31-494F-AF34-A7D343BE74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764085-CDCF-6E4E-A29E-09B02F9173C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9457" name="Text Box 1">
            <a:extLst>
              <a:ext uri="{FF2B5EF4-FFF2-40B4-BE49-F238E27FC236}">
                <a16:creationId xmlns:a16="http://schemas.microsoft.com/office/drawing/2014/main" id="{FFA1F86E-63F9-3446-8300-77CB214A62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8EDCF5FA-457F-574F-BA51-B631039F52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65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F90DC7-088B-7A47-B163-3E3DBEE06D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093DFE-3F68-DE44-837C-C944580FADA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0481" name="Text Box 1">
            <a:extLst>
              <a:ext uri="{FF2B5EF4-FFF2-40B4-BE49-F238E27FC236}">
                <a16:creationId xmlns:a16="http://schemas.microsoft.com/office/drawing/2014/main" id="{243C25D1-515B-9045-9021-84FC0A60BA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CB2AA59C-8FF0-0F48-9A95-148B96D382B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38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CE678E-F08D-FD4E-A0DC-403A7C5E88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3B9964-3B68-2A4E-88DD-9C51DBE69AC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1505" name="Text Box 1">
            <a:extLst>
              <a:ext uri="{FF2B5EF4-FFF2-40B4-BE49-F238E27FC236}">
                <a16:creationId xmlns:a16="http://schemas.microsoft.com/office/drawing/2014/main" id="{AD9A6C6B-91C3-E54B-B3C5-E129BB41D4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E6392C39-DC04-034F-91FF-22148CB985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412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71C5DC-3F73-AD40-AB41-9373F76156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E4F116-979A-F14D-9B01-00DA606601C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2529" name="Text Box 1">
            <a:extLst>
              <a:ext uri="{FF2B5EF4-FFF2-40B4-BE49-F238E27FC236}">
                <a16:creationId xmlns:a16="http://schemas.microsoft.com/office/drawing/2014/main" id="{C903F160-CEB8-C64C-AB48-49F1377927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02BFC18D-7FDA-3C4D-9EBB-EDE7EF8472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2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411869" y="906444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C4E87C8-5619-D14A-8AB2-A6CBD102FE62}"/>
              </a:ext>
            </a:extLst>
          </p:cNvPr>
          <p:cNvSpPr/>
          <p:nvPr/>
        </p:nvSpPr>
        <p:spPr>
          <a:xfrm>
            <a:off x="20142200" y="3916370"/>
            <a:ext cx="2714625" cy="9037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A1C284-1B66-1B4D-BE32-D1F0F32D106B}"/>
              </a:ext>
            </a:extLst>
          </p:cNvPr>
          <p:cNvSpPr/>
          <p:nvPr/>
        </p:nvSpPr>
        <p:spPr>
          <a:xfrm>
            <a:off x="17427575" y="3916370"/>
            <a:ext cx="2714625" cy="903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27463-73A4-8F49-B470-93597065F9E9}"/>
              </a:ext>
            </a:extLst>
          </p:cNvPr>
          <p:cNvSpPr/>
          <p:nvPr/>
        </p:nvSpPr>
        <p:spPr>
          <a:xfrm>
            <a:off x="14712950" y="3916370"/>
            <a:ext cx="2714625" cy="9037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414638-043D-CA41-8A8D-97749878497B}"/>
              </a:ext>
            </a:extLst>
          </p:cNvPr>
          <p:cNvSpPr/>
          <p:nvPr/>
        </p:nvSpPr>
        <p:spPr>
          <a:xfrm>
            <a:off x="11998325" y="3916370"/>
            <a:ext cx="2714625" cy="903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5F663A-DF2E-E64A-80CF-096A71318043}"/>
              </a:ext>
            </a:extLst>
          </p:cNvPr>
          <p:cNvSpPr/>
          <p:nvPr/>
        </p:nvSpPr>
        <p:spPr>
          <a:xfrm>
            <a:off x="9283700" y="3916370"/>
            <a:ext cx="2714625" cy="9037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80E78-3E36-B54E-B977-D49D0F1E6309}"/>
              </a:ext>
            </a:extLst>
          </p:cNvPr>
          <p:cNvSpPr/>
          <p:nvPr/>
        </p:nvSpPr>
        <p:spPr>
          <a:xfrm>
            <a:off x="6569075" y="3916370"/>
            <a:ext cx="2714625" cy="903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8155527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BF202-72BC-A449-AA25-022D86B43C4A}"/>
              </a:ext>
            </a:extLst>
          </p:cNvPr>
          <p:cNvCxnSpPr/>
          <p:nvPr/>
        </p:nvCxnSpPr>
        <p:spPr>
          <a:xfrm>
            <a:off x="1520825" y="7120838"/>
            <a:ext cx="21336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FC9091-107A-9945-9FB1-4A274DBBAD69}"/>
              </a:ext>
            </a:extLst>
          </p:cNvPr>
          <p:cNvCxnSpPr/>
          <p:nvPr/>
        </p:nvCxnSpPr>
        <p:spPr>
          <a:xfrm>
            <a:off x="1520825" y="10063924"/>
            <a:ext cx="21336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A70152-9F88-ED42-BCE2-7C6EF0E72898}"/>
              </a:ext>
            </a:extLst>
          </p:cNvPr>
          <p:cNvCxnSpPr/>
          <p:nvPr/>
        </p:nvCxnSpPr>
        <p:spPr>
          <a:xfrm>
            <a:off x="1520825" y="3937000"/>
            <a:ext cx="21336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66A6A2B-2BC2-A54B-BE2F-CC6EBE1B24BE}"/>
              </a:ext>
            </a:extLst>
          </p:cNvPr>
          <p:cNvSpPr/>
          <p:nvPr/>
        </p:nvSpPr>
        <p:spPr>
          <a:xfrm>
            <a:off x="7350949" y="3110100"/>
            <a:ext cx="1150878" cy="11508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F3C2A8-E1F0-134F-AC3E-983643D9D15A}"/>
              </a:ext>
            </a:extLst>
          </p:cNvPr>
          <p:cNvSpPr txBox="1"/>
          <p:nvPr/>
        </p:nvSpPr>
        <p:spPr>
          <a:xfrm>
            <a:off x="7537498" y="3454705"/>
            <a:ext cx="77777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044FF7-3556-B84C-8696-F2769FEE4D3B}"/>
              </a:ext>
            </a:extLst>
          </p:cNvPr>
          <p:cNvSpPr/>
          <p:nvPr/>
        </p:nvSpPr>
        <p:spPr>
          <a:xfrm>
            <a:off x="10065573" y="3110100"/>
            <a:ext cx="1150878" cy="11508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924D-5ABA-EF40-AD0D-93A9D4D2587C}"/>
              </a:ext>
            </a:extLst>
          </p:cNvPr>
          <p:cNvSpPr txBox="1"/>
          <p:nvPr/>
        </p:nvSpPr>
        <p:spPr>
          <a:xfrm>
            <a:off x="10265747" y="3454705"/>
            <a:ext cx="75052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318496-755F-9A4D-B8AB-7649E49B0124}"/>
              </a:ext>
            </a:extLst>
          </p:cNvPr>
          <p:cNvSpPr/>
          <p:nvPr/>
        </p:nvSpPr>
        <p:spPr>
          <a:xfrm>
            <a:off x="12780198" y="3110100"/>
            <a:ext cx="1150878" cy="11508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FA9D0-6CF4-DA4F-83B8-42410FA27135}"/>
              </a:ext>
            </a:extLst>
          </p:cNvPr>
          <p:cNvSpPr txBox="1"/>
          <p:nvPr/>
        </p:nvSpPr>
        <p:spPr>
          <a:xfrm>
            <a:off x="12952320" y="3454705"/>
            <a:ext cx="80663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EAD7D2-4A09-094B-A919-EC279D54FEF5}"/>
              </a:ext>
            </a:extLst>
          </p:cNvPr>
          <p:cNvSpPr/>
          <p:nvPr/>
        </p:nvSpPr>
        <p:spPr>
          <a:xfrm>
            <a:off x="15494823" y="3110100"/>
            <a:ext cx="1150878" cy="11508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E4BAF-224B-D74C-AE90-60ED2C898B89}"/>
              </a:ext>
            </a:extLst>
          </p:cNvPr>
          <p:cNvSpPr txBox="1"/>
          <p:nvPr/>
        </p:nvSpPr>
        <p:spPr>
          <a:xfrm>
            <a:off x="15694196" y="3454705"/>
            <a:ext cx="75212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26BB8C-8C8E-F64E-98D8-52A8809FDD63}"/>
              </a:ext>
            </a:extLst>
          </p:cNvPr>
          <p:cNvSpPr/>
          <p:nvPr/>
        </p:nvSpPr>
        <p:spPr>
          <a:xfrm>
            <a:off x="18209448" y="3110100"/>
            <a:ext cx="1150878" cy="11508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2FFF59-2928-C147-AD55-27C913CD4E50}"/>
              </a:ext>
            </a:extLst>
          </p:cNvPr>
          <p:cNvSpPr txBox="1"/>
          <p:nvPr/>
        </p:nvSpPr>
        <p:spPr>
          <a:xfrm>
            <a:off x="18350311" y="3454705"/>
            <a:ext cx="86914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7D8A3E-16A0-F049-AAB9-D93DFC1B4988}"/>
              </a:ext>
            </a:extLst>
          </p:cNvPr>
          <p:cNvSpPr/>
          <p:nvPr/>
        </p:nvSpPr>
        <p:spPr>
          <a:xfrm>
            <a:off x="20924073" y="3110100"/>
            <a:ext cx="1150878" cy="11508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6170C-A140-C342-96F8-64F8E2EAC15F}"/>
              </a:ext>
            </a:extLst>
          </p:cNvPr>
          <p:cNvSpPr txBox="1"/>
          <p:nvPr/>
        </p:nvSpPr>
        <p:spPr>
          <a:xfrm>
            <a:off x="21111423" y="3454705"/>
            <a:ext cx="77617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Jun</a:t>
            </a:r>
          </a:p>
        </p:txBody>
      </p:sp>
      <p:sp>
        <p:nvSpPr>
          <p:cNvPr id="35" name="Freeform 832">
            <a:extLst>
              <a:ext uri="{FF2B5EF4-FFF2-40B4-BE49-F238E27FC236}">
                <a16:creationId xmlns:a16="http://schemas.microsoft.com/office/drawing/2014/main" id="{11A54B01-4D22-1142-877B-6D2267FAFB9F}"/>
              </a:ext>
            </a:extLst>
          </p:cNvPr>
          <p:cNvSpPr>
            <a:spLocks noChangeAspect="1"/>
          </p:cNvSpPr>
          <p:nvPr/>
        </p:nvSpPr>
        <p:spPr bwMode="auto">
          <a:xfrm>
            <a:off x="3643364" y="4715615"/>
            <a:ext cx="803172" cy="920650"/>
          </a:xfrm>
          <a:custGeom>
            <a:avLst/>
            <a:gdLst>
              <a:gd name="T0" fmla="*/ 232670 w 284495"/>
              <a:gd name="T1" fmla="*/ 711017 h 324824"/>
              <a:gd name="T2" fmla="*/ 646929 w 284495"/>
              <a:gd name="T3" fmla="*/ 711017 h 324824"/>
              <a:gd name="T4" fmla="*/ 701495 w 284495"/>
              <a:gd name="T5" fmla="*/ 764036 h 324824"/>
              <a:gd name="T6" fmla="*/ 646929 w 284495"/>
              <a:gd name="T7" fmla="*/ 817057 h 324824"/>
              <a:gd name="T8" fmla="*/ 232670 w 284495"/>
              <a:gd name="T9" fmla="*/ 817057 h 324824"/>
              <a:gd name="T10" fmla="*/ 178106 w 284495"/>
              <a:gd name="T11" fmla="*/ 764036 h 324824"/>
              <a:gd name="T12" fmla="*/ 232670 w 284495"/>
              <a:gd name="T13" fmla="*/ 711017 h 324824"/>
              <a:gd name="T14" fmla="*/ 232670 w 284495"/>
              <a:gd name="T15" fmla="*/ 540010 h 324824"/>
              <a:gd name="T16" fmla="*/ 646929 w 284495"/>
              <a:gd name="T17" fmla="*/ 540010 h 324824"/>
              <a:gd name="T18" fmla="*/ 701495 w 284495"/>
              <a:gd name="T19" fmla="*/ 593031 h 324824"/>
              <a:gd name="T20" fmla="*/ 646929 w 284495"/>
              <a:gd name="T21" fmla="*/ 646050 h 324824"/>
              <a:gd name="T22" fmla="*/ 232670 w 284495"/>
              <a:gd name="T23" fmla="*/ 646050 h 324824"/>
              <a:gd name="T24" fmla="*/ 178106 w 284495"/>
              <a:gd name="T25" fmla="*/ 593031 h 324824"/>
              <a:gd name="T26" fmla="*/ 232670 w 284495"/>
              <a:gd name="T27" fmla="*/ 540010 h 324824"/>
              <a:gd name="T28" fmla="*/ 287229 w 284495"/>
              <a:gd name="T29" fmla="*/ 300894 h 324824"/>
              <a:gd name="T30" fmla="*/ 287229 w 284495"/>
              <a:gd name="T31" fmla="*/ 360981 h 324824"/>
              <a:gd name="T32" fmla="*/ 592369 w 284495"/>
              <a:gd name="T33" fmla="*/ 360981 h 324824"/>
              <a:gd name="T34" fmla="*/ 592369 w 284495"/>
              <a:gd name="T35" fmla="*/ 300894 h 324824"/>
              <a:gd name="T36" fmla="*/ 232670 w 284495"/>
              <a:gd name="T37" fmla="*/ 189006 h 324824"/>
              <a:gd name="T38" fmla="*/ 646929 w 284495"/>
              <a:gd name="T39" fmla="*/ 189006 h 324824"/>
              <a:gd name="T40" fmla="*/ 701495 w 284495"/>
              <a:gd name="T41" fmla="*/ 244949 h 324824"/>
              <a:gd name="T42" fmla="*/ 701495 w 284495"/>
              <a:gd name="T43" fmla="*/ 418998 h 324824"/>
              <a:gd name="T44" fmla="*/ 646929 w 284495"/>
              <a:gd name="T45" fmla="*/ 474941 h 324824"/>
              <a:gd name="T46" fmla="*/ 232670 w 284495"/>
              <a:gd name="T47" fmla="*/ 474941 h 324824"/>
              <a:gd name="T48" fmla="*/ 178106 w 284495"/>
              <a:gd name="T49" fmla="*/ 418998 h 324824"/>
              <a:gd name="T50" fmla="*/ 178106 w 284495"/>
              <a:gd name="T51" fmla="*/ 244949 h 324824"/>
              <a:gd name="T52" fmla="*/ 232670 w 284495"/>
              <a:gd name="T53" fmla="*/ 189006 h 324824"/>
              <a:gd name="T54" fmla="*/ 109188 w 284495"/>
              <a:gd name="T55" fmla="*/ 109838 h 324824"/>
              <a:gd name="T56" fmla="*/ 109188 w 284495"/>
              <a:gd name="T57" fmla="*/ 905152 h 324824"/>
              <a:gd name="T58" fmla="*/ 770406 w 284495"/>
              <a:gd name="T59" fmla="*/ 905152 h 324824"/>
              <a:gd name="T60" fmla="*/ 770406 w 284495"/>
              <a:gd name="T61" fmla="*/ 109838 h 324824"/>
              <a:gd name="T62" fmla="*/ 54596 w 284495"/>
              <a:gd name="T63" fmla="*/ 0 h 324824"/>
              <a:gd name="T64" fmla="*/ 825000 w 284495"/>
              <a:gd name="T65" fmla="*/ 0 h 324824"/>
              <a:gd name="T66" fmla="*/ 879596 w 284495"/>
              <a:gd name="T67" fmla="*/ 54918 h 324824"/>
              <a:gd name="T68" fmla="*/ 879596 w 284495"/>
              <a:gd name="T69" fmla="*/ 960073 h 324824"/>
              <a:gd name="T70" fmla="*/ 825000 w 284495"/>
              <a:gd name="T71" fmla="*/ 1014991 h 324824"/>
              <a:gd name="T72" fmla="*/ 54596 w 284495"/>
              <a:gd name="T73" fmla="*/ 1014991 h 324824"/>
              <a:gd name="T74" fmla="*/ 0 w 284495"/>
              <a:gd name="T75" fmla="*/ 960073 h 324824"/>
              <a:gd name="T76" fmla="*/ 0 w 284495"/>
              <a:gd name="T77" fmla="*/ 54918 h 324824"/>
              <a:gd name="T78" fmla="*/ 54596 w 284495"/>
              <a:gd name="T79" fmla="*/ 0 h 32482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84495" h="324824">
                <a:moveTo>
                  <a:pt x="75254" y="227544"/>
                </a:moveTo>
                <a:lnTo>
                  <a:pt x="209242" y="227544"/>
                </a:lnTo>
                <a:cubicBezTo>
                  <a:pt x="219046" y="227544"/>
                  <a:pt x="226890" y="235085"/>
                  <a:pt x="226890" y="244512"/>
                </a:cubicBezTo>
                <a:cubicBezTo>
                  <a:pt x="226890" y="253939"/>
                  <a:pt x="219046" y="261480"/>
                  <a:pt x="209242" y="261480"/>
                </a:cubicBezTo>
                <a:lnTo>
                  <a:pt x="75254" y="261480"/>
                </a:lnTo>
                <a:cubicBezTo>
                  <a:pt x="65449" y="261480"/>
                  <a:pt x="57606" y="253939"/>
                  <a:pt x="57606" y="244512"/>
                </a:cubicBezTo>
                <a:cubicBezTo>
                  <a:pt x="57606" y="235085"/>
                  <a:pt x="65449" y="227544"/>
                  <a:pt x="75254" y="227544"/>
                </a:cubicBezTo>
                <a:close/>
                <a:moveTo>
                  <a:pt x="75254" y="172818"/>
                </a:moveTo>
                <a:lnTo>
                  <a:pt x="209242" y="172818"/>
                </a:lnTo>
                <a:cubicBezTo>
                  <a:pt x="219046" y="172818"/>
                  <a:pt x="226890" y="180359"/>
                  <a:pt x="226890" y="189786"/>
                </a:cubicBezTo>
                <a:cubicBezTo>
                  <a:pt x="226890" y="199212"/>
                  <a:pt x="219046" y="206753"/>
                  <a:pt x="209242" y="206753"/>
                </a:cubicBezTo>
                <a:lnTo>
                  <a:pt x="75254" y="206753"/>
                </a:lnTo>
                <a:cubicBezTo>
                  <a:pt x="65449" y="206753"/>
                  <a:pt x="57606" y="199212"/>
                  <a:pt x="57606" y="189786"/>
                </a:cubicBezTo>
                <a:cubicBezTo>
                  <a:pt x="57606" y="180359"/>
                  <a:pt x="65449" y="172818"/>
                  <a:pt x="75254" y="172818"/>
                </a:cubicBezTo>
                <a:close/>
                <a:moveTo>
                  <a:pt x="92901" y="96294"/>
                </a:moveTo>
                <a:lnTo>
                  <a:pt x="92901" y="115524"/>
                </a:lnTo>
                <a:lnTo>
                  <a:pt x="191595" y="115524"/>
                </a:lnTo>
                <a:lnTo>
                  <a:pt x="191595" y="96294"/>
                </a:lnTo>
                <a:lnTo>
                  <a:pt x="92901" y="96294"/>
                </a:lnTo>
                <a:close/>
                <a:moveTo>
                  <a:pt x="75254" y="60487"/>
                </a:moveTo>
                <a:lnTo>
                  <a:pt x="209242" y="60487"/>
                </a:lnTo>
                <a:cubicBezTo>
                  <a:pt x="219046" y="60487"/>
                  <a:pt x="226890" y="68444"/>
                  <a:pt x="226890" y="78390"/>
                </a:cubicBezTo>
                <a:lnTo>
                  <a:pt x="226890" y="134090"/>
                </a:lnTo>
                <a:cubicBezTo>
                  <a:pt x="226890" y="143373"/>
                  <a:pt x="219046" y="151994"/>
                  <a:pt x="209242" y="151994"/>
                </a:cubicBezTo>
                <a:lnTo>
                  <a:pt x="75254" y="151994"/>
                </a:lnTo>
                <a:cubicBezTo>
                  <a:pt x="65449" y="151994"/>
                  <a:pt x="57606" y="143373"/>
                  <a:pt x="57606" y="134090"/>
                </a:cubicBezTo>
                <a:lnTo>
                  <a:pt x="57606" y="78390"/>
                </a:lnTo>
                <a:cubicBezTo>
                  <a:pt x="57606" y="68444"/>
                  <a:pt x="65449" y="60487"/>
                  <a:pt x="75254" y="60487"/>
                </a:cubicBezTo>
                <a:close/>
                <a:moveTo>
                  <a:pt x="35316" y="35151"/>
                </a:moveTo>
                <a:lnTo>
                  <a:pt x="35316" y="289673"/>
                </a:lnTo>
                <a:lnTo>
                  <a:pt x="249179" y="289673"/>
                </a:lnTo>
                <a:lnTo>
                  <a:pt x="249179" y="35151"/>
                </a:lnTo>
                <a:lnTo>
                  <a:pt x="35316" y="35151"/>
                </a:lnTo>
                <a:close/>
                <a:moveTo>
                  <a:pt x="17658" y="0"/>
                </a:moveTo>
                <a:lnTo>
                  <a:pt x="266837" y="0"/>
                </a:lnTo>
                <a:cubicBezTo>
                  <a:pt x="276647" y="0"/>
                  <a:pt x="284495" y="7811"/>
                  <a:pt x="284495" y="17575"/>
                </a:cubicBezTo>
                <a:lnTo>
                  <a:pt x="284495" y="307249"/>
                </a:lnTo>
                <a:cubicBezTo>
                  <a:pt x="284495" y="317013"/>
                  <a:pt x="276647" y="324824"/>
                  <a:pt x="266837" y="324824"/>
                </a:cubicBezTo>
                <a:lnTo>
                  <a:pt x="17658" y="324824"/>
                </a:lnTo>
                <a:cubicBezTo>
                  <a:pt x="7848" y="324824"/>
                  <a:pt x="0" y="317013"/>
                  <a:pt x="0" y="307249"/>
                </a:cubicBezTo>
                <a:lnTo>
                  <a:pt x="0" y="17575"/>
                </a:lnTo>
                <a:cubicBezTo>
                  <a:pt x="0" y="7811"/>
                  <a:pt x="7848" y="0"/>
                  <a:pt x="1765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2677D1-47CC-CF4F-A223-73D1408873DE}"/>
              </a:ext>
            </a:extLst>
          </p:cNvPr>
          <p:cNvSpPr txBox="1"/>
          <p:nvPr/>
        </p:nvSpPr>
        <p:spPr>
          <a:xfrm>
            <a:off x="2823303" y="5786790"/>
            <a:ext cx="2443298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eague Spartan" charset="0"/>
                <a:cs typeface="Poppins Medium" pitchFamily="2" charset="77"/>
              </a:rPr>
              <a:t>Web Team</a:t>
            </a:r>
          </a:p>
        </p:txBody>
      </p:sp>
      <p:sp>
        <p:nvSpPr>
          <p:cNvPr id="34" name="Freeform 758">
            <a:extLst>
              <a:ext uri="{FF2B5EF4-FFF2-40B4-BE49-F238E27FC236}">
                <a16:creationId xmlns:a16="http://schemas.microsoft.com/office/drawing/2014/main" id="{ADF2835F-5709-9A40-8193-0338698DC972}"/>
              </a:ext>
            </a:extLst>
          </p:cNvPr>
          <p:cNvSpPr>
            <a:spLocks noChangeAspect="1"/>
          </p:cNvSpPr>
          <p:nvPr/>
        </p:nvSpPr>
        <p:spPr bwMode="auto">
          <a:xfrm>
            <a:off x="3589420" y="10766138"/>
            <a:ext cx="911060" cy="810364"/>
          </a:xfrm>
          <a:custGeom>
            <a:avLst/>
            <a:gdLst>
              <a:gd name="T0" fmla="*/ 2163443 w 177440"/>
              <a:gd name="T1" fmla="*/ 1846032 h 157479"/>
              <a:gd name="T2" fmla="*/ 2322263 w 177440"/>
              <a:gd name="T3" fmla="*/ 2022302 h 157479"/>
              <a:gd name="T4" fmla="*/ 2322263 w 177440"/>
              <a:gd name="T5" fmla="*/ 2165940 h 157479"/>
              <a:gd name="T6" fmla="*/ 2163443 w 177440"/>
              <a:gd name="T7" fmla="*/ 2342217 h 157479"/>
              <a:gd name="T8" fmla="*/ 2004599 w 177440"/>
              <a:gd name="T9" fmla="*/ 2165940 h 157479"/>
              <a:gd name="T10" fmla="*/ 2004599 w 177440"/>
              <a:gd name="T11" fmla="*/ 2022302 h 157479"/>
              <a:gd name="T12" fmla="*/ 2163443 w 177440"/>
              <a:gd name="T13" fmla="*/ 1846032 h 157479"/>
              <a:gd name="T14" fmla="*/ 1647632 w 177440"/>
              <a:gd name="T15" fmla="*/ 1846032 h 157479"/>
              <a:gd name="T16" fmla="*/ 1821273 w 177440"/>
              <a:gd name="T17" fmla="*/ 2022302 h 157479"/>
              <a:gd name="T18" fmla="*/ 1821273 w 177440"/>
              <a:gd name="T19" fmla="*/ 2165940 h 157479"/>
              <a:gd name="T20" fmla="*/ 1647632 w 177440"/>
              <a:gd name="T21" fmla="*/ 2342217 h 157479"/>
              <a:gd name="T22" fmla="*/ 1473968 w 177440"/>
              <a:gd name="T23" fmla="*/ 2165940 h 157479"/>
              <a:gd name="T24" fmla="*/ 1473968 w 177440"/>
              <a:gd name="T25" fmla="*/ 2022302 h 157479"/>
              <a:gd name="T26" fmla="*/ 1647632 w 177440"/>
              <a:gd name="T27" fmla="*/ 1846032 h 157479"/>
              <a:gd name="T28" fmla="*/ 1146490 w 177440"/>
              <a:gd name="T29" fmla="*/ 1846032 h 157479"/>
              <a:gd name="T30" fmla="*/ 1320137 w 177440"/>
              <a:gd name="T31" fmla="*/ 2022302 h 157479"/>
              <a:gd name="T32" fmla="*/ 1320137 w 177440"/>
              <a:gd name="T33" fmla="*/ 2165940 h 157479"/>
              <a:gd name="T34" fmla="*/ 1146490 w 177440"/>
              <a:gd name="T35" fmla="*/ 2342217 h 157479"/>
              <a:gd name="T36" fmla="*/ 972825 w 177440"/>
              <a:gd name="T37" fmla="*/ 2165940 h 157479"/>
              <a:gd name="T38" fmla="*/ 972825 w 177440"/>
              <a:gd name="T39" fmla="*/ 2022302 h 157479"/>
              <a:gd name="T40" fmla="*/ 1146490 w 177440"/>
              <a:gd name="T41" fmla="*/ 1846032 h 157479"/>
              <a:gd name="T42" fmla="*/ 654321 w 177440"/>
              <a:gd name="T43" fmla="*/ 1661807 h 157479"/>
              <a:gd name="T44" fmla="*/ 746072 w 177440"/>
              <a:gd name="T45" fmla="*/ 2490971 h 157479"/>
              <a:gd name="T46" fmla="*/ 839552 w 177440"/>
              <a:gd name="T47" fmla="*/ 2571427 h 157479"/>
              <a:gd name="T48" fmla="*/ 2455461 w 177440"/>
              <a:gd name="T49" fmla="*/ 2571427 h 157479"/>
              <a:gd name="T50" fmla="*/ 2548945 w 177440"/>
              <a:gd name="T51" fmla="*/ 2490971 h 157479"/>
              <a:gd name="T52" fmla="*/ 2640696 w 177440"/>
              <a:gd name="T53" fmla="*/ 1661807 h 157479"/>
              <a:gd name="T54" fmla="*/ 448701 w 177440"/>
              <a:gd name="T55" fmla="*/ 1118566 h 157479"/>
              <a:gd name="T56" fmla="*/ 361649 w 177440"/>
              <a:gd name="T57" fmla="*/ 1213640 h 157479"/>
              <a:gd name="T58" fmla="*/ 441980 w 177440"/>
              <a:gd name="T59" fmla="*/ 1288827 h 157479"/>
              <a:gd name="T60" fmla="*/ 452288 w 177440"/>
              <a:gd name="T61" fmla="*/ 1284171 h 157479"/>
              <a:gd name="T62" fmla="*/ 2842739 w 177440"/>
              <a:gd name="T63" fmla="*/ 1284171 h 157479"/>
              <a:gd name="T64" fmla="*/ 2853020 w 177440"/>
              <a:gd name="T65" fmla="*/ 1288803 h 157479"/>
              <a:gd name="T66" fmla="*/ 2933354 w 177440"/>
              <a:gd name="T67" fmla="*/ 1213640 h 157479"/>
              <a:gd name="T68" fmla="*/ 2846282 w 177440"/>
              <a:gd name="T69" fmla="*/ 1118566 h 157479"/>
              <a:gd name="T70" fmla="*/ 2803552 w 177440"/>
              <a:gd name="T71" fmla="*/ 1118566 h 157479"/>
              <a:gd name="T72" fmla="*/ 2778059 w 177440"/>
              <a:gd name="T73" fmla="*/ 1129541 h 157479"/>
              <a:gd name="T74" fmla="*/ 2752543 w 177440"/>
              <a:gd name="T75" fmla="*/ 1118566 h 157479"/>
              <a:gd name="T76" fmla="*/ 547803 w 177440"/>
              <a:gd name="T77" fmla="*/ 1118566 h 157479"/>
              <a:gd name="T78" fmla="*/ 523648 w 177440"/>
              <a:gd name="T79" fmla="*/ 1129541 h 157479"/>
              <a:gd name="T80" fmla="*/ 496794 w 177440"/>
              <a:gd name="T81" fmla="*/ 1118566 h 157479"/>
              <a:gd name="T82" fmla="*/ 1141681 w 177440"/>
              <a:gd name="T83" fmla="*/ 50874 h 157479"/>
              <a:gd name="T84" fmla="*/ 1394209 w 177440"/>
              <a:gd name="T85" fmla="*/ 50874 h 157479"/>
              <a:gd name="T86" fmla="*/ 1394209 w 177440"/>
              <a:gd name="T87" fmla="*/ 315443 h 157479"/>
              <a:gd name="T88" fmla="*/ 962878 w 177440"/>
              <a:gd name="T89" fmla="*/ 751884 h 157479"/>
              <a:gd name="T90" fmla="*/ 2332180 w 177440"/>
              <a:gd name="T91" fmla="*/ 751884 h 157479"/>
              <a:gd name="T92" fmla="*/ 1900807 w 177440"/>
              <a:gd name="T93" fmla="*/ 315443 h 157479"/>
              <a:gd name="T94" fmla="*/ 1900807 w 177440"/>
              <a:gd name="T95" fmla="*/ 50874 h 157479"/>
              <a:gd name="T96" fmla="*/ 2153359 w 177440"/>
              <a:gd name="T97" fmla="*/ 50874 h 157479"/>
              <a:gd name="T98" fmla="*/ 2840085 w 177440"/>
              <a:gd name="T99" fmla="*/ 751884 h 157479"/>
              <a:gd name="T100" fmla="*/ 2846282 w 177440"/>
              <a:gd name="T101" fmla="*/ 751884 h 157479"/>
              <a:gd name="T102" fmla="*/ 3295000 w 177440"/>
              <a:gd name="T103" fmla="*/ 1213640 h 157479"/>
              <a:gd name="T104" fmla="*/ 3163564 w 177440"/>
              <a:gd name="T105" fmla="*/ 1529400 h 157479"/>
              <a:gd name="T106" fmla="*/ 3010625 w 177440"/>
              <a:gd name="T107" fmla="*/ 1593219 h 157479"/>
              <a:gd name="T108" fmla="*/ 2902845 w 177440"/>
              <a:gd name="T109" fmla="*/ 2531194 h 157479"/>
              <a:gd name="T110" fmla="*/ 2455461 w 177440"/>
              <a:gd name="T111" fmla="*/ 2933452 h 157479"/>
              <a:gd name="T112" fmla="*/ 839552 w 177440"/>
              <a:gd name="T113" fmla="*/ 2933452 h 157479"/>
              <a:gd name="T114" fmla="*/ 392196 w 177440"/>
              <a:gd name="T115" fmla="*/ 2531194 h 157479"/>
              <a:gd name="T116" fmla="*/ 284392 w 177440"/>
              <a:gd name="T117" fmla="*/ 1593237 h 157479"/>
              <a:gd name="T118" fmla="*/ 131435 w 177440"/>
              <a:gd name="T119" fmla="*/ 1529400 h 157479"/>
              <a:gd name="T120" fmla="*/ 0 w 177440"/>
              <a:gd name="T121" fmla="*/ 1213640 h 157479"/>
              <a:gd name="T122" fmla="*/ 448701 w 177440"/>
              <a:gd name="T123" fmla="*/ 751884 h 157479"/>
              <a:gd name="T124" fmla="*/ 454973 w 177440"/>
              <a:gd name="T125" fmla="*/ 751884 h 15747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77440" h="157479">
                <a:moveTo>
                  <a:pt x="116504" y="99102"/>
                </a:moveTo>
                <a:cubicBezTo>
                  <a:pt x="121849" y="99102"/>
                  <a:pt x="125057" y="103658"/>
                  <a:pt x="125057" y="108565"/>
                </a:cubicBezTo>
                <a:lnTo>
                  <a:pt x="125057" y="116276"/>
                </a:lnTo>
                <a:cubicBezTo>
                  <a:pt x="125057" y="121533"/>
                  <a:pt x="121849" y="125739"/>
                  <a:pt x="116504" y="125739"/>
                </a:cubicBezTo>
                <a:cubicBezTo>
                  <a:pt x="111158" y="125739"/>
                  <a:pt x="107950" y="121533"/>
                  <a:pt x="107950" y="116276"/>
                </a:cubicBezTo>
                <a:lnTo>
                  <a:pt x="107950" y="108565"/>
                </a:lnTo>
                <a:cubicBezTo>
                  <a:pt x="107950" y="103658"/>
                  <a:pt x="111158" y="99102"/>
                  <a:pt x="116504" y="99102"/>
                </a:cubicBezTo>
                <a:close/>
                <a:moveTo>
                  <a:pt x="88727" y="99102"/>
                </a:moveTo>
                <a:cubicBezTo>
                  <a:pt x="93922" y="99102"/>
                  <a:pt x="98078" y="103658"/>
                  <a:pt x="98078" y="108565"/>
                </a:cubicBezTo>
                <a:lnTo>
                  <a:pt x="98078" y="116276"/>
                </a:lnTo>
                <a:cubicBezTo>
                  <a:pt x="98078" y="121533"/>
                  <a:pt x="93922" y="125739"/>
                  <a:pt x="88727" y="125739"/>
                </a:cubicBezTo>
                <a:cubicBezTo>
                  <a:pt x="83531" y="125739"/>
                  <a:pt x="79375" y="121533"/>
                  <a:pt x="79375" y="116276"/>
                </a:cubicBezTo>
                <a:lnTo>
                  <a:pt x="79375" y="108565"/>
                </a:lnTo>
                <a:cubicBezTo>
                  <a:pt x="79375" y="103658"/>
                  <a:pt x="83531" y="99102"/>
                  <a:pt x="88727" y="99102"/>
                </a:cubicBezTo>
                <a:close/>
                <a:moveTo>
                  <a:pt x="61740" y="99102"/>
                </a:moveTo>
                <a:cubicBezTo>
                  <a:pt x="66935" y="99102"/>
                  <a:pt x="71091" y="103658"/>
                  <a:pt x="71091" y="108565"/>
                </a:cubicBezTo>
                <a:lnTo>
                  <a:pt x="71091" y="116276"/>
                </a:lnTo>
                <a:cubicBezTo>
                  <a:pt x="71091" y="121533"/>
                  <a:pt x="66935" y="125739"/>
                  <a:pt x="61740" y="125739"/>
                </a:cubicBezTo>
                <a:cubicBezTo>
                  <a:pt x="56890" y="125739"/>
                  <a:pt x="52388" y="121533"/>
                  <a:pt x="52388" y="116276"/>
                </a:cubicBezTo>
                <a:lnTo>
                  <a:pt x="52388" y="108565"/>
                </a:lnTo>
                <a:cubicBezTo>
                  <a:pt x="52388" y="103658"/>
                  <a:pt x="56890" y="99102"/>
                  <a:pt x="61740" y="99102"/>
                </a:cubicBezTo>
                <a:close/>
                <a:moveTo>
                  <a:pt x="35236" y="89212"/>
                </a:moveTo>
                <a:lnTo>
                  <a:pt x="40177" y="133725"/>
                </a:lnTo>
                <a:cubicBezTo>
                  <a:pt x="40537" y="136244"/>
                  <a:pt x="42694" y="138044"/>
                  <a:pt x="45211" y="138044"/>
                </a:cubicBezTo>
                <a:lnTo>
                  <a:pt x="132230" y="138044"/>
                </a:lnTo>
                <a:cubicBezTo>
                  <a:pt x="134747" y="138044"/>
                  <a:pt x="136904" y="136244"/>
                  <a:pt x="137264" y="133725"/>
                </a:cubicBezTo>
                <a:lnTo>
                  <a:pt x="142205" y="89212"/>
                </a:lnTo>
                <a:lnTo>
                  <a:pt x="35236" y="89212"/>
                </a:lnTo>
                <a:close/>
                <a:moveTo>
                  <a:pt x="24163" y="60049"/>
                </a:moveTo>
                <a:cubicBezTo>
                  <a:pt x="21639" y="60049"/>
                  <a:pt x="19475" y="62236"/>
                  <a:pt x="19475" y="65153"/>
                </a:cubicBezTo>
                <a:lnTo>
                  <a:pt x="23801" y="69189"/>
                </a:lnTo>
                <a:lnTo>
                  <a:pt x="24356" y="68939"/>
                </a:lnTo>
                <a:lnTo>
                  <a:pt x="153085" y="68939"/>
                </a:lnTo>
                <a:lnTo>
                  <a:pt x="153639" y="69188"/>
                </a:lnTo>
                <a:lnTo>
                  <a:pt x="157965" y="65153"/>
                </a:lnTo>
                <a:cubicBezTo>
                  <a:pt x="157965" y="62236"/>
                  <a:pt x="155801" y="60049"/>
                  <a:pt x="153276" y="60049"/>
                </a:cubicBezTo>
                <a:lnTo>
                  <a:pt x="150975" y="60049"/>
                </a:lnTo>
                <a:lnTo>
                  <a:pt x="149602" y="60638"/>
                </a:lnTo>
                <a:lnTo>
                  <a:pt x="148228" y="60049"/>
                </a:lnTo>
                <a:lnTo>
                  <a:pt x="29500" y="60049"/>
                </a:lnTo>
                <a:lnTo>
                  <a:pt x="28199" y="60638"/>
                </a:lnTo>
                <a:lnTo>
                  <a:pt x="26753" y="60049"/>
                </a:lnTo>
                <a:lnTo>
                  <a:pt x="24163" y="60049"/>
                </a:lnTo>
                <a:close/>
                <a:moveTo>
                  <a:pt x="61481" y="2731"/>
                </a:moveTo>
                <a:cubicBezTo>
                  <a:pt x="65060" y="-911"/>
                  <a:pt x="71502" y="-911"/>
                  <a:pt x="75080" y="2731"/>
                </a:cubicBezTo>
                <a:cubicBezTo>
                  <a:pt x="79017" y="6737"/>
                  <a:pt x="79017" y="12928"/>
                  <a:pt x="75080" y="16934"/>
                </a:cubicBezTo>
                <a:lnTo>
                  <a:pt x="51852" y="40364"/>
                </a:lnTo>
                <a:lnTo>
                  <a:pt x="125591" y="40364"/>
                </a:lnTo>
                <a:lnTo>
                  <a:pt x="102361" y="16934"/>
                </a:lnTo>
                <a:cubicBezTo>
                  <a:pt x="98425" y="12928"/>
                  <a:pt x="98425" y="6737"/>
                  <a:pt x="102361" y="2731"/>
                </a:cubicBezTo>
                <a:cubicBezTo>
                  <a:pt x="106298" y="-911"/>
                  <a:pt x="112025" y="-911"/>
                  <a:pt x="115961" y="2731"/>
                </a:cubicBezTo>
                <a:lnTo>
                  <a:pt x="152942" y="40364"/>
                </a:lnTo>
                <a:lnTo>
                  <a:pt x="153276" y="40364"/>
                </a:lnTo>
                <a:cubicBezTo>
                  <a:pt x="166620" y="40364"/>
                  <a:pt x="177440" y="51300"/>
                  <a:pt x="177440" y="65153"/>
                </a:cubicBezTo>
                <a:cubicBezTo>
                  <a:pt x="177440" y="71714"/>
                  <a:pt x="174735" y="77729"/>
                  <a:pt x="170362" y="82104"/>
                </a:cubicBezTo>
                <a:lnTo>
                  <a:pt x="162126" y="85530"/>
                </a:lnTo>
                <a:lnTo>
                  <a:pt x="156322" y="135884"/>
                </a:lnTo>
                <a:cubicBezTo>
                  <a:pt x="155243" y="148121"/>
                  <a:pt x="144456" y="157479"/>
                  <a:pt x="132230" y="157479"/>
                </a:cubicBezTo>
                <a:lnTo>
                  <a:pt x="45211" y="157479"/>
                </a:lnTo>
                <a:cubicBezTo>
                  <a:pt x="32986" y="157479"/>
                  <a:pt x="22198" y="148121"/>
                  <a:pt x="21120" y="135884"/>
                </a:cubicBezTo>
                <a:lnTo>
                  <a:pt x="15315" y="85531"/>
                </a:lnTo>
                <a:lnTo>
                  <a:pt x="7078" y="82104"/>
                </a:lnTo>
                <a:cubicBezTo>
                  <a:pt x="2705" y="77729"/>
                  <a:pt x="0" y="71714"/>
                  <a:pt x="0" y="65153"/>
                </a:cubicBezTo>
                <a:cubicBezTo>
                  <a:pt x="0" y="51300"/>
                  <a:pt x="10819" y="40364"/>
                  <a:pt x="24163" y="40364"/>
                </a:cubicBezTo>
                <a:lnTo>
                  <a:pt x="24501" y="40364"/>
                </a:lnTo>
                <a:lnTo>
                  <a:pt x="61481" y="273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B501E-486C-B441-B89B-46FBAC798108}"/>
              </a:ext>
            </a:extLst>
          </p:cNvPr>
          <p:cNvSpPr txBox="1"/>
          <p:nvPr/>
        </p:nvSpPr>
        <p:spPr>
          <a:xfrm>
            <a:off x="2261451" y="11750596"/>
            <a:ext cx="356700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eague Spartan" charset="0"/>
                <a:cs typeface="Poppins Medium" pitchFamily="2" charset="77"/>
              </a:rPr>
              <a:t>Marketing Team</a:t>
            </a:r>
          </a:p>
        </p:txBody>
      </p:sp>
      <p:sp>
        <p:nvSpPr>
          <p:cNvPr id="33" name="Freeform 639">
            <a:extLst>
              <a:ext uri="{FF2B5EF4-FFF2-40B4-BE49-F238E27FC236}">
                <a16:creationId xmlns:a16="http://schemas.microsoft.com/office/drawing/2014/main" id="{21D791C3-B47F-D441-B481-471C707B07F5}"/>
              </a:ext>
            </a:extLst>
          </p:cNvPr>
          <p:cNvSpPr>
            <a:spLocks noChangeAspect="1"/>
          </p:cNvSpPr>
          <p:nvPr/>
        </p:nvSpPr>
        <p:spPr bwMode="auto">
          <a:xfrm>
            <a:off x="3727278" y="7733560"/>
            <a:ext cx="635344" cy="935035"/>
          </a:xfrm>
          <a:custGeom>
            <a:avLst/>
            <a:gdLst>
              <a:gd name="T0" fmla="*/ 1164011 w 125053"/>
              <a:gd name="T1" fmla="*/ 2427213 h 183790"/>
              <a:gd name="T2" fmla="*/ 1028662 w 125053"/>
              <a:gd name="T3" fmla="*/ 2560208 h 183790"/>
              <a:gd name="T4" fmla="*/ 1164011 w 125053"/>
              <a:gd name="T5" fmla="*/ 2686551 h 183790"/>
              <a:gd name="T6" fmla="*/ 1299374 w 125053"/>
              <a:gd name="T7" fmla="*/ 2560208 h 183790"/>
              <a:gd name="T8" fmla="*/ 1164011 w 125053"/>
              <a:gd name="T9" fmla="*/ 2427213 h 183790"/>
              <a:gd name="T10" fmla="*/ 1164011 w 125053"/>
              <a:gd name="T11" fmla="*/ 2327457 h 183790"/>
              <a:gd name="T12" fmla="*/ 1394107 w 125053"/>
              <a:gd name="T13" fmla="*/ 2560208 h 183790"/>
              <a:gd name="T14" fmla="*/ 1164011 w 125053"/>
              <a:gd name="T15" fmla="*/ 2786298 h 183790"/>
              <a:gd name="T16" fmla="*/ 933911 w 125053"/>
              <a:gd name="T17" fmla="*/ 2560208 h 183790"/>
              <a:gd name="T18" fmla="*/ 1164011 w 125053"/>
              <a:gd name="T19" fmla="*/ 2327457 h 183790"/>
              <a:gd name="T20" fmla="*/ 876220 w 125053"/>
              <a:gd name="T21" fmla="*/ 465490 h 183790"/>
              <a:gd name="T22" fmla="*/ 1364505 w 125053"/>
              <a:gd name="T23" fmla="*/ 465490 h 183790"/>
              <a:gd name="T24" fmla="*/ 1540281 w 125053"/>
              <a:gd name="T25" fmla="*/ 636881 h 183790"/>
              <a:gd name="T26" fmla="*/ 1364505 w 125053"/>
              <a:gd name="T27" fmla="*/ 808272 h 183790"/>
              <a:gd name="T28" fmla="*/ 876220 w 125053"/>
              <a:gd name="T29" fmla="*/ 808272 h 183790"/>
              <a:gd name="T30" fmla="*/ 700437 w 125053"/>
              <a:gd name="T31" fmla="*/ 636881 h 183790"/>
              <a:gd name="T32" fmla="*/ 876220 w 125053"/>
              <a:gd name="T33" fmla="*/ 465490 h 183790"/>
              <a:gd name="T34" fmla="*/ 554926 w 125053"/>
              <a:gd name="T35" fmla="*/ 356630 h 183790"/>
              <a:gd name="T36" fmla="*/ 356729 w 125053"/>
              <a:gd name="T37" fmla="*/ 554762 h 183790"/>
              <a:gd name="T38" fmla="*/ 356729 w 125053"/>
              <a:gd name="T39" fmla="*/ 2820061 h 183790"/>
              <a:gd name="T40" fmla="*/ 554926 w 125053"/>
              <a:gd name="T41" fmla="*/ 3011591 h 183790"/>
              <a:gd name="T42" fmla="*/ 1744063 w 125053"/>
              <a:gd name="T43" fmla="*/ 3011591 h 183790"/>
              <a:gd name="T44" fmla="*/ 1942247 w 125053"/>
              <a:gd name="T45" fmla="*/ 2820061 h 183790"/>
              <a:gd name="T46" fmla="*/ 1942247 w 125053"/>
              <a:gd name="T47" fmla="*/ 554762 h 183790"/>
              <a:gd name="T48" fmla="*/ 1744063 w 125053"/>
              <a:gd name="T49" fmla="*/ 356630 h 183790"/>
              <a:gd name="T50" fmla="*/ 554926 w 125053"/>
              <a:gd name="T51" fmla="*/ 0 h 183790"/>
              <a:gd name="T52" fmla="*/ 1744063 w 125053"/>
              <a:gd name="T53" fmla="*/ 0 h 183790"/>
              <a:gd name="T54" fmla="*/ 2298989 w 125053"/>
              <a:gd name="T55" fmla="*/ 554762 h 183790"/>
              <a:gd name="T56" fmla="*/ 2298989 w 125053"/>
              <a:gd name="T57" fmla="*/ 2820061 h 183790"/>
              <a:gd name="T58" fmla="*/ 1744063 w 125053"/>
              <a:gd name="T59" fmla="*/ 3368221 h 183790"/>
              <a:gd name="T60" fmla="*/ 554926 w 125053"/>
              <a:gd name="T61" fmla="*/ 3368221 h 183790"/>
              <a:gd name="T62" fmla="*/ 0 w 125053"/>
              <a:gd name="T63" fmla="*/ 2820061 h 183790"/>
              <a:gd name="T64" fmla="*/ 0 w 125053"/>
              <a:gd name="T65" fmla="*/ 554762 h 183790"/>
              <a:gd name="T66" fmla="*/ 554926 w 125053"/>
              <a:gd name="T67" fmla="*/ 0 h 18379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25053" h="183790">
                <a:moveTo>
                  <a:pt x="63316" y="132443"/>
                </a:moveTo>
                <a:cubicBezTo>
                  <a:pt x="59267" y="132443"/>
                  <a:pt x="55954" y="135709"/>
                  <a:pt x="55954" y="139700"/>
                </a:cubicBezTo>
                <a:cubicBezTo>
                  <a:pt x="55954" y="143691"/>
                  <a:pt x="59267" y="146594"/>
                  <a:pt x="63316" y="146594"/>
                </a:cubicBezTo>
                <a:cubicBezTo>
                  <a:pt x="67365" y="146594"/>
                  <a:pt x="70679" y="143691"/>
                  <a:pt x="70679" y="139700"/>
                </a:cubicBezTo>
                <a:cubicBezTo>
                  <a:pt x="70679" y="135709"/>
                  <a:pt x="67365" y="132443"/>
                  <a:pt x="63316" y="132443"/>
                </a:cubicBezTo>
                <a:close/>
                <a:moveTo>
                  <a:pt x="63316" y="127000"/>
                </a:moveTo>
                <a:cubicBezTo>
                  <a:pt x="70310" y="127000"/>
                  <a:pt x="75832" y="132806"/>
                  <a:pt x="75832" y="139700"/>
                </a:cubicBezTo>
                <a:cubicBezTo>
                  <a:pt x="75832" y="146594"/>
                  <a:pt x="70310" y="152037"/>
                  <a:pt x="63316" y="152037"/>
                </a:cubicBezTo>
                <a:cubicBezTo>
                  <a:pt x="56322" y="152037"/>
                  <a:pt x="50800" y="146594"/>
                  <a:pt x="50800" y="139700"/>
                </a:cubicBezTo>
                <a:cubicBezTo>
                  <a:pt x="50800" y="132806"/>
                  <a:pt x="56322" y="127000"/>
                  <a:pt x="63316" y="127000"/>
                </a:cubicBezTo>
                <a:close/>
                <a:moveTo>
                  <a:pt x="47662" y="25400"/>
                </a:moveTo>
                <a:lnTo>
                  <a:pt x="74222" y="25400"/>
                </a:lnTo>
                <a:cubicBezTo>
                  <a:pt x="79534" y="25400"/>
                  <a:pt x="83783" y="29556"/>
                  <a:pt x="83783" y="34752"/>
                </a:cubicBezTo>
                <a:cubicBezTo>
                  <a:pt x="83783" y="39947"/>
                  <a:pt x="79534" y="44104"/>
                  <a:pt x="74222" y="44104"/>
                </a:cubicBezTo>
                <a:lnTo>
                  <a:pt x="47662" y="44104"/>
                </a:lnTo>
                <a:cubicBezTo>
                  <a:pt x="41996" y="44104"/>
                  <a:pt x="38100" y="39947"/>
                  <a:pt x="38100" y="34752"/>
                </a:cubicBezTo>
                <a:cubicBezTo>
                  <a:pt x="38100" y="29556"/>
                  <a:pt x="41996" y="25400"/>
                  <a:pt x="47662" y="25400"/>
                </a:cubicBezTo>
                <a:close/>
                <a:moveTo>
                  <a:pt x="30185" y="19460"/>
                </a:moveTo>
                <a:cubicBezTo>
                  <a:pt x="24076" y="19460"/>
                  <a:pt x="19404" y="24505"/>
                  <a:pt x="19404" y="30271"/>
                </a:cubicBezTo>
                <a:lnTo>
                  <a:pt x="19404" y="153879"/>
                </a:lnTo>
                <a:cubicBezTo>
                  <a:pt x="19404" y="159645"/>
                  <a:pt x="24076" y="164330"/>
                  <a:pt x="30185" y="164330"/>
                </a:cubicBezTo>
                <a:lnTo>
                  <a:pt x="94868" y="164330"/>
                </a:lnTo>
                <a:cubicBezTo>
                  <a:pt x="100617" y="164330"/>
                  <a:pt x="105648" y="159645"/>
                  <a:pt x="105648" y="153879"/>
                </a:cubicBezTo>
                <a:lnTo>
                  <a:pt x="105648" y="30271"/>
                </a:lnTo>
                <a:cubicBezTo>
                  <a:pt x="105648" y="24505"/>
                  <a:pt x="100617" y="19460"/>
                  <a:pt x="94868" y="19460"/>
                </a:cubicBezTo>
                <a:lnTo>
                  <a:pt x="30185" y="19460"/>
                </a:lnTo>
                <a:close/>
                <a:moveTo>
                  <a:pt x="30185" y="0"/>
                </a:moveTo>
                <a:lnTo>
                  <a:pt x="94868" y="0"/>
                </a:lnTo>
                <a:cubicBezTo>
                  <a:pt x="111398" y="0"/>
                  <a:pt x="125053" y="13694"/>
                  <a:pt x="125053" y="30271"/>
                </a:cubicBezTo>
                <a:lnTo>
                  <a:pt x="125053" y="153879"/>
                </a:lnTo>
                <a:cubicBezTo>
                  <a:pt x="125053" y="170456"/>
                  <a:pt x="111398" y="183790"/>
                  <a:pt x="94868" y="183790"/>
                </a:cubicBezTo>
                <a:lnTo>
                  <a:pt x="30185" y="183790"/>
                </a:lnTo>
                <a:cubicBezTo>
                  <a:pt x="13655" y="183790"/>
                  <a:pt x="0" y="170456"/>
                  <a:pt x="0" y="153879"/>
                </a:cubicBezTo>
                <a:lnTo>
                  <a:pt x="0" y="30271"/>
                </a:lnTo>
                <a:cubicBezTo>
                  <a:pt x="0" y="13694"/>
                  <a:pt x="13655" y="0"/>
                  <a:pt x="3018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67C3D2-ABF1-314B-88DE-94EF5D46C636}"/>
              </a:ext>
            </a:extLst>
          </p:cNvPr>
          <p:cNvSpPr txBox="1"/>
          <p:nvPr/>
        </p:nvSpPr>
        <p:spPr>
          <a:xfrm>
            <a:off x="2354426" y="8819369"/>
            <a:ext cx="3381054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eague Spartan" charset="0"/>
                <a:cs typeface="Poppins Medium" pitchFamily="2" charset="77"/>
              </a:rPr>
              <a:t>Mobile Mockup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637744-7BAB-6A49-90BE-72E5F6023D74}"/>
              </a:ext>
            </a:extLst>
          </p:cNvPr>
          <p:cNvSpPr/>
          <p:nvPr/>
        </p:nvSpPr>
        <p:spPr>
          <a:xfrm>
            <a:off x="6644120" y="4448188"/>
            <a:ext cx="2564536" cy="678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75F373-9163-9742-BCF5-C087C48EDC5B}"/>
              </a:ext>
            </a:extLst>
          </p:cNvPr>
          <p:cNvSpPr/>
          <p:nvPr/>
        </p:nvSpPr>
        <p:spPr>
          <a:xfrm>
            <a:off x="14787992" y="6179790"/>
            <a:ext cx="2564536" cy="678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4EF6D9-3DEE-8C49-8E3F-516C3640EAEC}"/>
              </a:ext>
            </a:extLst>
          </p:cNvPr>
          <p:cNvSpPr/>
          <p:nvPr/>
        </p:nvSpPr>
        <p:spPr>
          <a:xfrm>
            <a:off x="6644120" y="7366003"/>
            <a:ext cx="2564536" cy="678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DB825BF-20F3-DD43-B60A-E20024981871}"/>
              </a:ext>
            </a:extLst>
          </p:cNvPr>
          <p:cNvSpPr/>
          <p:nvPr/>
        </p:nvSpPr>
        <p:spPr>
          <a:xfrm>
            <a:off x="17509346" y="9097605"/>
            <a:ext cx="2564536" cy="6781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BD0F10-2D50-D340-8E61-5D55115DA81C}"/>
              </a:ext>
            </a:extLst>
          </p:cNvPr>
          <p:cNvSpPr/>
          <p:nvPr/>
        </p:nvSpPr>
        <p:spPr>
          <a:xfrm>
            <a:off x="9357652" y="8231388"/>
            <a:ext cx="5279161" cy="678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4D79E1-7D54-4C49-90DC-FAC323EF700B}"/>
              </a:ext>
            </a:extLst>
          </p:cNvPr>
          <p:cNvSpPr/>
          <p:nvPr/>
        </p:nvSpPr>
        <p:spPr>
          <a:xfrm>
            <a:off x="6644120" y="10314010"/>
            <a:ext cx="2564536" cy="678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16427E-89C2-264C-A17C-1CFF40A8A4D8}"/>
              </a:ext>
            </a:extLst>
          </p:cNvPr>
          <p:cNvSpPr/>
          <p:nvPr/>
        </p:nvSpPr>
        <p:spPr>
          <a:xfrm>
            <a:off x="17509346" y="12045612"/>
            <a:ext cx="2564536" cy="6781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82C82F-7863-814A-AC05-80A1A0A9D630}"/>
              </a:ext>
            </a:extLst>
          </p:cNvPr>
          <p:cNvSpPr/>
          <p:nvPr/>
        </p:nvSpPr>
        <p:spPr>
          <a:xfrm>
            <a:off x="12072277" y="11179395"/>
            <a:ext cx="2564536" cy="678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2F69B0-B7F4-854B-AA37-55748CFDCF1F}"/>
              </a:ext>
            </a:extLst>
          </p:cNvPr>
          <p:cNvSpPr/>
          <p:nvPr/>
        </p:nvSpPr>
        <p:spPr>
          <a:xfrm>
            <a:off x="9358742" y="4448188"/>
            <a:ext cx="5279166" cy="678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1CF494-DF5E-CE43-9A73-BD05157F8B4F}"/>
              </a:ext>
            </a:extLst>
          </p:cNvPr>
          <p:cNvSpPr/>
          <p:nvPr/>
        </p:nvSpPr>
        <p:spPr>
          <a:xfrm>
            <a:off x="12073372" y="5313573"/>
            <a:ext cx="2564536" cy="678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9B77614-B2B1-5F41-8BB6-302565F40F47}"/>
              </a:ext>
            </a:extLst>
          </p:cNvPr>
          <p:cNvSpPr/>
          <p:nvPr/>
        </p:nvSpPr>
        <p:spPr>
          <a:xfrm>
            <a:off x="14787992" y="5313573"/>
            <a:ext cx="5280256" cy="678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078DC4-E8D9-4249-80FB-82B759DF3615}"/>
              </a:ext>
            </a:extLst>
          </p:cNvPr>
          <p:cNvSpPr/>
          <p:nvPr/>
        </p:nvSpPr>
        <p:spPr>
          <a:xfrm>
            <a:off x="20217247" y="5313573"/>
            <a:ext cx="2564536" cy="6781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9B91C1-A239-DF49-88E7-47E2643FB02B}"/>
              </a:ext>
            </a:extLst>
          </p:cNvPr>
          <p:cNvSpPr/>
          <p:nvPr/>
        </p:nvSpPr>
        <p:spPr>
          <a:xfrm>
            <a:off x="17502617" y="6179790"/>
            <a:ext cx="2564536" cy="6781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DEEB27-2EE2-1447-A1F6-54E2009AE8B2}"/>
              </a:ext>
            </a:extLst>
          </p:cNvPr>
          <p:cNvSpPr/>
          <p:nvPr/>
        </p:nvSpPr>
        <p:spPr>
          <a:xfrm>
            <a:off x="20216152" y="6179790"/>
            <a:ext cx="2564536" cy="6781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5FE9E7-D513-8E4C-B849-C4AC9DC5A882}"/>
              </a:ext>
            </a:extLst>
          </p:cNvPr>
          <p:cNvSpPr/>
          <p:nvPr/>
        </p:nvSpPr>
        <p:spPr>
          <a:xfrm>
            <a:off x="9357652" y="7366003"/>
            <a:ext cx="2564536" cy="678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2D939F-A724-B64D-BB1B-C7A2394C1808}"/>
              </a:ext>
            </a:extLst>
          </p:cNvPr>
          <p:cNvSpPr/>
          <p:nvPr/>
        </p:nvSpPr>
        <p:spPr>
          <a:xfrm>
            <a:off x="12072277" y="7366003"/>
            <a:ext cx="2564536" cy="678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809BDE-D5B3-2E4C-9B68-B68816A41569}"/>
              </a:ext>
            </a:extLst>
          </p:cNvPr>
          <p:cNvSpPr/>
          <p:nvPr/>
        </p:nvSpPr>
        <p:spPr>
          <a:xfrm>
            <a:off x="14786902" y="7366003"/>
            <a:ext cx="2564536" cy="678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77CE6B-2086-F544-8B89-D46528CCB363}"/>
              </a:ext>
            </a:extLst>
          </p:cNvPr>
          <p:cNvSpPr/>
          <p:nvPr/>
        </p:nvSpPr>
        <p:spPr>
          <a:xfrm>
            <a:off x="14786902" y="8231388"/>
            <a:ext cx="2564536" cy="678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7FA5C2-AECA-5B4F-AC78-0ED1C639819E}"/>
              </a:ext>
            </a:extLst>
          </p:cNvPr>
          <p:cNvSpPr/>
          <p:nvPr/>
        </p:nvSpPr>
        <p:spPr>
          <a:xfrm>
            <a:off x="17509346" y="8231388"/>
            <a:ext cx="2564536" cy="6781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DCC5B7-7A33-7C4F-A14B-2E0B5299EE21}"/>
              </a:ext>
            </a:extLst>
          </p:cNvPr>
          <p:cNvSpPr/>
          <p:nvPr/>
        </p:nvSpPr>
        <p:spPr>
          <a:xfrm>
            <a:off x="20216152" y="8231388"/>
            <a:ext cx="2564536" cy="6781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3250EA-F9E9-D946-8459-56AB644EDDB2}"/>
              </a:ext>
            </a:extLst>
          </p:cNvPr>
          <p:cNvSpPr/>
          <p:nvPr/>
        </p:nvSpPr>
        <p:spPr>
          <a:xfrm>
            <a:off x="20210518" y="9097605"/>
            <a:ext cx="2564536" cy="6781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9C3D8F-6D49-5842-8EE3-88F46BEB8DDB}"/>
              </a:ext>
            </a:extLst>
          </p:cNvPr>
          <p:cNvSpPr/>
          <p:nvPr/>
        </p:nvSpPr>
        <p:spPr>
          <a:xfrm>
            <a:off x="9357652" y="10314010"/>
            <a:ext cx="5279161" cy="678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F4C150-BB30-1A44-8EC5-F4B1E17C03D0}"/>
              </a:ext>
            </a:extLst>
          </p:cNvPr>
          <p:cNvSpPr/>
          <p:nvPr/>
        </p:nvSpPr>
        <p:spPr>
          <a:xfrm>
            <a:off x="14786902" y="10314010"/>
            <a:ext cx="2564536" cy="678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F0F2CD-1E3D-5043-992B-724992275EC5}"/>
              </a:ext>
            </a:extLst>
          </p:cNvPr>
          <p:cNvSpPr/>
          <p:nvPr/>
        </p:nvSpPr>
        <p:spPr>
          <a:xfrm>
            <a:off x="14787992" y="11179395"/>
            <a:ext cx="5280256" cy="678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DA9179C-F040-5340-A060-A7D623CC146A}"/>
              </a:ext>
            </a:extLst>
          </p:cNvPr>
          <p:cNvSpPr/>
          <p:nvPr/>
        </p:nvSpPr>
        <p:spPr>
          <a:xfrm>
            <a:off x="20217247" y="11179395"/>
            <a:ext cx="2564536" cy="6781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F8B9FF-02A4-3B4F-9D3C-5EE979F01850}"/>
              </a:ext>
            </a:extLst>
          </p:cNvPr>
          <p:cNvSpPr/>
          <p:nvPr/>
        </p:nvSpPr>
        <p:spPr>
          <a:xfrm>
            <a:off x="20217247" y="12045612"/>
            <a:ext cx="2564536" cy="6781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22FA8B2-AA93-EC49-975A-71B1E0FF5395}"/>
              </a:ext>
            </a:extLst>
          </p:cNvPr>
          <p:cNvSpPr/>
          <p:nvPr/>
        </p:nvSpPr>
        <p:spPr>
          <a:xfrm>
            <a:off x="18271044" y="2338625"/>
            <a:ext cx="307610" cy="307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E7BDD4-7759-2743-AB40-96538949A988}"/>
              </a:ext>
            </a:extLst>
          </p:cNvPr>
          <p:cNvSpPr txBox="1"/>
          <p:nvPr/>
        </p:nvSpPr>
        <p:spPr>
          <a:xfrm>
            <a:off x="18617192" y="2261597"/>
            <a:ext cx="195598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In progress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F6F0971-E06C-BF4B-8C33-CD3B2D272C95}"/>
              </a:ext>
            </a:extLst>
          </p:cNvPr>
          <p:cNvSpPr/>
          <p:nvPr/>
        </p:nvSpPr>
        <p:spPr>
          <a:xfrm>
            <a:off x="21023737" y="2338625"/>
            <a:ext cx="307610" cy="3076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3D62A2-5B32-9A48-8490-BE83619A4D0C}"/>
              </a:ext>
            </a:extLst>
          </p:cNvPr>
          <p:cNvSpPr txBox="1"/>
          <p:nvPr/>
        </p:nvSpPr>
        <p:spPr>
          <a:xfrm>
            <a:off x="21369885" y="2261597"/>
            <a:ext cx="148790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Planned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93286D-17DA-8048-873A-4EB897FE32DF}"/>
              </a:ext>
            </a:extLst>
          </p:cNvPr>
          <p:cNvSpPr/>
          <p:nvPr/>
        </p:nvSpPr>
        <p:spPr>
          <a:xfrm>
            <a:off x="15518350" y="2338625"/>
            <a:ext cx="307610" cy="307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ADE393-5222-DD41-9624-3C5525102973}"/>
              </a:ext>
            </a:extLst>
          </p:cNvPr>
          <p:cNvSpPr txBox="1"/>
          <p:nvPr/>
        </p:nvSpPr>
        <p:spPr>
          <a:xfrm>
            <a:off x="15864498" y="2261597"/>
            <a:ext cx="195117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Completed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8B8FC406-BDA5-EA4C-96BB-4C2FCF5EFA00}"/>
              </a:ext>
            </a:extLst>
          </p:cNvPr>
          <p:cNvSpPr txBox="1">
            <a:spLocks/>
          </p:cNvSpPr>
          <p:nvPr/>
        </p:nvSpPr>
        <p:spPr>
          <a:xfrm>
            <a:off x="6737666" y="4585707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admin console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2E5EE7A7-0210-074B-9A23-FD74AD4D8698}"/>
              </a:ext>
            </a:extLst>
          </p:cNvPr>
          <p:cNvSpPr txBox="1">
            <a:spLocks/>
          </p:cNvSpPr>
          <p:nvPr/>
        </p:nvSpPr>
        <p:spPr>
          <a:xfrm>
            <a:off x="9516511" y="4585707"/>
            <a:ext cx="4961442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sz="2000" baseline="30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party integrations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595291FC-6675-0A4F-99F7-9D55BA218696}"/>
              </a:ext>
            </a:extLst>
          </p:cNvPr>
          <p:cNvSpPr txBox="1">
            <a:spLocks/>
          </p:cNvSpPr>
          <p:nvPr/>
        </p:nvSpPr>
        <p:spPr>
          <a:xfrm>
            <a:off x="12166917" y="5436210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Security 2.0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87789051-B526-6142-974C-30FA34C9B848}"/>
              </a:ext>
            </a:extLst>
          </p:cNvPr>
          <p:cNvSpPr txBox="1">
            <a:spLocks/>
          </p:cNvSpPr>
          <p:nvPr/>
        </p:nvSpPr>
        <p:spPr>
          <a:xfrm>
            <a:off x="14881542" y="6318825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Self-service portal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5AE35256-E161-A641-B9C3-650A844E930D}"/>
              </a:ext>
            </a:extLst>
          </p:cNvPr>
          <p:cNvSpPr txBox="1">
            <a:spLocks/>
          </p:cNvSpPr>
          <p:nvPr/>
        </p:nvSpPr>
        <p:spPr>
          <a:xfrm>
            <a:off x="17596165" y="6318825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API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E14A33BC-8E06-3744-8927-E0B1796D7977}"/>
              </a:ext>
            </a:extLst>
          </p:cNvPr>
          <p:cNvSpPr txBox="1">
            <a:spLocks/>
          </p:cNvSpPr>
          <p:nvPr/>
        </p:nvSpPr>
        <p:spPr>
          <a:xfrm>
            <a:off x="20310792" y="6164938"/>
            <a:ext cx="2377440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Shopping cart improvements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05D1812E-50CB-434E-A1AF-F1DB1F69BCAC}"/>
              </a:ext>
            </a:extLst>
          </p:cNvPr>
          <p:cNvSpPr txBox="1">
            <a:spLocks/>
          </p:cNvSpPr>
          <p:nvPr/>
        </p:nvSpPr>
        <p:spPr>
          <a:xfrm>
            <a:off x="20310792" y="5450250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review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565E6445-6FEA-7547-9342-CD3CE4EF4717}"/>
              </a:ext>
            </a:extLst>
          </p:cNvPr>
          <p:cNvSpPr txBox="1">
            <a:spLocks/>
          </p:cNvSpPr>
          <p:nvPr/>
        </p:nvSpPr>
        <p:spPr>
          <a:xfrm>
            <a:off x="20310792" y="8367345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Ticketing System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80F5A391-8132-8641-9950-EC72D2A39BEF}"/>
              </a:ext>
            </a:extLst>
          </p:cNvPr>
          <p:cNvSpPr txBox="1">
            <a:spLocks/>
          </p:cNvSpPr>
          <p:nvPr/>
        </p:nvSpPr>
        <p:spPr>
          <a:xfrm>
            <a:off x="20310792" y="9236640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Q3 Initiative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D2D2272E-9943-6947-BD4C-88C3396798A7}"/>
              </a:ext>
            </a:extLst>
          </p:cNvPr>
          <p:cNvSpPr txBox="1">
            <a:spLocks/>
          </p:cNvSpPr>
          <p:nvPr/>
        </p:nvSpPr>
        <p:spPr>
          <a:xfrm>
            <a:off x="20310792" y="11318846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 review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E4507F45-C422-2046-8BAD-2240CBC74A86}"/>
              </a:ext>
            </a:extLst>
          </p:cNvPr>
          <p:cNvSpPr txBox="1">
            <a:spLocks/>
          </p:cNvSpPr>
          <p:nvPr/>
        </p:nvSpPr>
        <p:spPr>
          <a:xfrm>
            <a:off x="20310792" y="12030760"/>
            <a:ext cx="2377440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Performance management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A8CC0E3A-280C-C94B-B2F2-78C3A4751A95}"/>
              </a:ext>
            </a:extLst>
          </p:cNvPr>
          <p:cNvSpPr txBox="1">
            <a:spLocks/>
          </p:cNvSpPr>
          <p:nvPr/>
        </p:nvSpPr>
        <p:spPr>
          <a:xfrm>
            <a:off x="17602894" y="12184647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Analytics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9EBC8BB3-F1AA-6342-866E-F87B6D7DDFD6}"/>
              </a:ext>
            </a:extLst>
          </p:cNvPr>
          <p:cNvSpPr txBox="1">
            <a:spLocks/>
          </p:cNvSpPr>
          <p:nvPr/>
        </p:nvSpPr>
        <p:spPr>
          <a:xfrm>
            <a:off x="17596165" y="8222135"/>
            <a:ext cx="2377440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renewal service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37055147-4CDD-0B47-B003-6C19D35A25A4}"/>
              </a:ext>
            </a:extLst>
          </p:cNvPr>
          <p:cNvSpPr txBox="1">
            <a:spLocks/>
          </p:cNvSpPr>
          <p:nvPr/>
        </p:nvSpPr>
        <p:spPr>
          <a:xfrm>
            <a:off x="17596165" y="9082752"/>
            <a:ext cx="2377440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 upgrade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2285E667-3C96-134A-B364-071E080A2950}"/>
              </a:ext>
            </a:extLst>
          </p:cNvPr>
          <p:cNvSpPr txBox="1">
            <a:spLocks/>
          </p:cNvSpPr>
          <p:nvPr/>
        </p:nvSpPr>
        <p:spPr>
          <a:xfrm>
            <a:off x="14881542" y="7505038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UX Improvements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ACFAA730-6FA3-9A42-B25B-EB22D35EAB5A}"/>
              </a:ext>
            </a:extLst>
          </p:cNvPr>
          <p:cNvSpPr txBox="1">
            <a:spLocks/>
          </p:cNvSpPr>
          <p:nvPr/>
        </p:nvSpPr>
        <p:spPr>
          <a:xfrm>
            <a:off x="14881542" y="8210401"/>
            <a:ext cx="2377440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Interaction dialogue box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398B250D-55CC-BD46-BBB5-58440C16B240}"/>
              </a:ext>
            </a:extLst>
          </p:cNvPr>
          <p:cNvSpPr txBox="1">
            <a:spLocks/>
          </p:cNvSpPr>
          <p:nvPr/>
        </p:nvSpPr>
        <p:spPr>
          <a:xfrm>
            <a:off x="14881542" y="10453045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SEO plan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9B4014FD-1B7B-B14F-B56F-9833D0B0A39E}"/>
              </a:ext>
            </a:extLst>
          </p:cNvPr>
          <p:cNvSpPr txBox="1">
            <a:spLocks/>
          </p:cNvSpPr>
          <p:nvPr/>
        </p:nvSpPr>
        <p:spPr>
          <a:xfrm>
            <a:off x="12166917" y="7506838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Cloud support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ADB83379-7F4D-C14D-B89F-96AFBE852F4B}"/>
              </a:ext>
            </a:extLst>
          </p:cNvPr>
          <p:cNvSpPr txBox="1">
            <a:spLocks/>
          </p:cNvSpPr>
          <p:nvPr/>
        </p:nvSpPr>
        <p:spPr>
          <a:xfrm>
            <a:off x="12166917" y="11318430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Legal generation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3F52DCC2-2983-8041-8A02-BEF184A5BCFC}"/>
              </a:ext>
            </a:extLst>
          </p:cNvPr>
          <p:cNvSpPr txBox="1">
            <a:spLocks/>
          </p:cNvSpPr>
          <p:nvPr/>
        </p:nvSpPr>
        <p:spPr>
          <a:xfrm>
            <a:off x="6737666" y="7505038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Mobile mock up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003512E8-B25D-E040-95A3-E74ACAB4E5BA}"/>
              </a:ext>
            </a:extLst>
          </p:cNvPr>
          <p:cNvSpPr txBox="1">
            <a:spLocks/>
          </p:cNvSpPr>
          <p:nvPr/>
        </p:nvSpPr>
        <p:spPr>
          <a:xfrm>
            <a:off x="6737666" y="10453045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 analysis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22C14CA2-BCB3-114F-AF37-104C483E6EF7}"/>
              </a:ext>
            </a:extLst>
          </p:cNvPr>
          <p:cNvSpPr txBox="1">
            <a:spLocks/>
          </p:cNvSpPr>
          <p:nvPr/>
        </p:nvSpPr>
        <p:spPr>
          <a:xfrm>
            <a:off x="9470799" y="7506838"/>
            <a:ext cx="237744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UX Improvements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44C87743-4555-1B4A-8C3D-36F25D40ED34}"/>
              </a:ext>
            </a:extLst>
          </p:cNvPr>
          <p:cNvSpPr txBox="1">
            <a:spLocks/>
          </p:cNvSpPr>
          <p:nvPr/>
        </p:nvSpPr>
        <p:spPr>
          <a:xfrm>
            <a:off x="14946854" y="5434354"/>
            <a:ext cx="4961442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premise backup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4DE33CC8-2241-0E44-A721-4DE8BC3C9364}"/>
              </a:ext>
            </a:extLst>
          </p:cNvPr>
          <p:cNvSpPr txBox="1">
            <a:spLocks/>
          </p:cNvSpPr>
          <p:nvPr/>
        </p:nvSpPr>
        <p:spPr>
          <a:xfrm>
            <a:off x="9516511" y="8364288"/>
            <a:ext cx="4961442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Android application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85E5B38E-9322-D743-B185-BD24BE59FF3E}"/>
              </a:ext>
            </a:extLst>
          </p:cNvPr>
          <p:cNvSpPr txBox="1">
            <a:spLocks/>
          </p:cNvSpPr>
          <p:nvPr/>
        </p:nvSpPr>
        <p:spPr>
          <a:xfrm>
            <a:off x="9516511" y="10458408"/>
            <a:ext cx="4961442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 outreach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0A2F0D90-E9CD-864E-9001-C0CC7D5265BD}"/>
              </a:ext>
            </a:extLst>
          </p:cNvPr>
          <p:cNvSpPr txBox="1">
            <a:spLocks/>
          </p:cNvSpPr>
          <p:nvPr/>
        </p:nvSpPr>
        <p:spPr>
          <a:xfrm>
            <a:off x="14946854" y="11325863"/>
            <a:ext cx="4961442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Pricing review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F9A36-0CB5-FF44-9A79-D538B1F5C761}"/>
              </a:ext>
            </a:extLst>
          </p:cNvPr>
          <p:cNvSpPr txBox="1"/>
          <p:nvPr/>
        </p:nvSpPr>
        <p:spPr>
          <a:xfrm>
            <a:off x="8155531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83408-2CC2-474D-BBE6-F4E5EE00B14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BF3A6-4B6D-8B4D-ADD1-57156A83E3FE}"/>
              </a:ext>
            </a:extLst>
          </p:cNvPr>
          <p:cNvSpPr/>
          <p:nvPr/>
        </p:nvSpPr>
        <p:spPr>
          <a:xfrm>
            <a:off x="1520825" y="6939280"/>
            <a:ext cx="18037176" cy="29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F5B12-3AA2-5C41-A01F-FB4A83051E60}"/>
              </a:ext>
            </a:extLst>
          </p:cNvPr>
          <p:cNvSpPr/>
          <p:nvPr/>
        </p:nvSpPr>
        <p:spPr>
          <a:xfrm>
            <a:off x="1520825" y="10027920"/>
            <a:ext cx="18037176" cy="29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FDBC3-3844-FC41-B2B8-144EFCCE2910}"/>
              </a:ext>
            </a:extLst>
          </p:cNvPr>
          <p:cNvSpPr/>
          <p:nvPr/>
        </p:nvSpPr>
        <p:spPr>
          <a:xfrm>
            <a:off x="1520824" y="3850640"/>
            <a:ext cx="18037176" cy="29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DBF960-15F8-ED45-995A-C289D8511147}"/>
              </a:ext>
            </a:extLst>
          </p:cNvPr>
          <p:cNvCxnSpPr>
            <a:cxnSpLocks/>
          </p:cNvCxnSpPr>
          <p:nvPr/>
        </p:nvCxnSpPr>
        <p:spPr>
          <a:xfrm>
            <a:off x="6045200" y="2667000"/>
            <a:ext cx="0" cy="1028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7E46EA-2D88-FE44-AD3E-DB37EA066B59}"/>
              </a:ext>
            </a:extLst>
          </p:cNvPr>
          <p:cNvCxnSpPr>
            <a:cxnSpLocks/>
          </p:cNvCxnSpPr>
          <p:nvPr/>
        </p:nvCxnSpPr>
        <p:spPr>
          <a:xfrm>
            <a:off x="9423400" y="2667000"/>
            <a:ext cx="0" cy="1028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3080DB-0CB4-0243-9FC8-F763D64D84C3}"/>
              </a:ext>
            </a:extLst>
          </p:cNvPr>
          <p:cNvCxnSpPr>
            <a:cxnSpLocks/>
          </p:cNvCxnSpPr>
          <p:nvPr/>
        </p:nvCxnSpPr>
        <p:spPr>
          <a:xfrm>
            <a:off x="12801600" y="2667000"/>
            <a:ext cx="0" cy="1028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7CD921-12FB-7E4D-BF33-D72B814C436F}"/>
              </a:ext>
            </a:extLst>
          </p:cNvPr>
          <p:cNvCxnSpPr>
            <a:cxnSpLocks/>
          </p:cNvCxnSpPr>
          <p:nvPr/>
        </p:nvCxnSpPr>
        <p:spPr>
          <a:xfrm>
            <a:off x="16179800" y="2667000"/>
            <a:ext cx="0" cy="1028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3DE877-E180-8B40-B50A-E0732A977640}"/>
              </a:ext>
            </a:extLst>
          </p:cNvPr>
          <p:cNvCxnSpPr>
            <a:cxnSpLocks/>
          </p:cNvCxnSpPr>
          <p:nvPr/>
        </p:nvCxnSpPr>
        <p:spPr>
          <a:xfrm>
            <a:off x="2667000" y="2667000"/>
            <a:ext cx="0" cy="1028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B896F2-6C1C-ED4C-AA87-C5DDE1B92D6C}"/>
              </a:ext>
            </a:extLst>
          </p:cNvPr>
          <p:cNvSpPr txBox="1"/>
          <p:nvPr/>
        </p:nvSpPr>
        <p:spPr>
          <a:xfrm rot="16200000">
            <a:off x="1752313" y="11260126"/>
            <a:ext cx="68319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KPI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4F1D58-0261-2844-93D8-9B67E3A3CC92}"/>
              </a:ext>
            </a:extLst>
          </p:cNvPr>
          <p:cNvSpPr txBox="1"/>
          <p:nvPr/>
        </p:nvSpPr>
        <p:spPr>
          <a:xfrm rot="16200000">
            <a:off x="933180" y="8171486"/>
            <a:ext cx="232146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7331C-D15C-5544-8E69-AB1D8525190F}"/>
              </a:ext>
            </a:extLst>
          </p:cNvPr>
          <p:cNvSpPr txBox="1"/>
          <p:nvPr/>
        </p:nvSpPr>
        <p:spPr>
          <a:xfrm rot="16200000">
            <a:off x="1184852" y="5082846"/>
            <a:ext cx="18181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C93CAE-DB82-BD49-BAB8-38E44A79AFE2}"/>
              </a:ext>
            </a:extLst>
          </p:cNvPr>
          <p:cNvSpPr txBox="1"/>
          <p:nvPr/>
        </p:nvSpPr>
        <p:spPr>
          <a:xfrm>
            <a:off x="2808135" y="3388975"/>
            <a:ext cx="777778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Jan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0001AC-888B-6C40-856F-61EAD3B3F542}"/>
              </a:ext>
            </a:extLst>
          </p:cNvPr>
          <p:cNvSpPr txBox="1"/>
          <p:nvPr/>
        </p:nvSpPr>
        <p:spPr>
          <a:xfrm>
            <a:off x="5111861" y="3388975"/>
            <a:ext cx="806632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Mar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F46356-5F9D-224E-906D-6C43EDA1B575}"/>
              </a:ext>
            </a:extLst>
          </p:cNvPr>
          <p:cNvSpPr txBox="1"/>
          <p:nvPr/>
        </p:nvSpPr>
        <p:spPr>
          <a:xfrm>
            <a:off x="3980837" y="3388975"/>
            <a:ext cx="750526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Feb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C826B8-5A02-2440-915A-CDE73838BF2F}"/>
              </a:ext>
            </a:extLst>
          </p:cNvPr>
          <p:cNvSpPr txBox="1"/>
          <p:nvPr/>
        </p:nvSpPr>
        <p:spPr>
          <a:xfrm>
            <a:off x="6199160" y="3388975"/>
            <a:ext cx="752130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Apr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28D511-12B9-1C41-8A5F-A3FB0E3EC921}"/>
              </a:ext>
            </a:extLst>
          </p:cNvPr>
          <p:cNvSpPr txBox="1"/>
          <p:nvPr/>
        </p:nvSpPr>
        <p:spPr>
          <a:xfrm>
            <a:off x="8505288" y="3388975"/>
            <a:ext cx="776175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Jun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4330A7-494D-0646-AF6F-F7D26B4C4D01}"/>
              </a:ext>
            </a:extLst>
          </p:cNvPr>
          <p:cNvSpPr txBox="1"/>
          <p:nvPr/>
        </p:nvSpPr>
        <p:spPr>
          <a:xfrm>
            <a:off x="7299726" y="3388975"/>
            <a:ext cx="869149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May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0CB674-4B9C-0D48-80BB-748DDDAB90A3}"/>
              </a:ext>
            </a:extLst>
          </p:cNvPr>
          <p:cNvSpPr txBox="1"/>
          <p:nvPr/>
        </p:nvSpPr>
        <p:spPr>
          <a:xfrm>
            <a:off x="9623044" y="3388975"/>
            <a:ext cx="660758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Jul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6A60DB-7F10-814E-BED9-75A7BBDBD31E}"/>
              </a:ext>
            </a:extLst>
          </p:cNvPr>
          <p:cNvSpPr txBox="1"/>
          <p:nvPr/>
        </p:nvSpPr>
        <p:spPr>
          <a:xfrm>
            <a:off x="11885894" y="3388975"/>
            <a:ext cx="771366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Sep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6CACBB-97DD-3243-83E4-7BBBBDFACE2B}"/>
              </a:ext>
            </a:extLst>
          </p:cNvPr>
          <p:cNvSpPr txBox="1"/>
          <p:nvPr/>
        </p:nvSpPr>
        <p:spPr>
          <a:xfrm>
            <a:off x="10698765" y="3388975"/>
            <a:ext cx="82747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Aug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3A68C6-FB8A-F94B-A840-F4723CF9DD7C}"/>
              </a:ext>
            </a:extLst>
          </p:cNvPr>
          <p:cNvSpPr txBox="1"/>
          <p:nvPr/>
        </p:nvSpPr>
        <p:spPr>
          <a:xfrm>
            <a:off x="12962773" y="3388975"/>
            <a:ext cx="737702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Oct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AE260C-B7A4-CD46-971D-FD8FAE6BE4A7}"/>
              </a:ext>
            </a:extLst>
          </p:cNvPr>
          <p:cNvSpPr txBox="1"/>
          <p:nvPr/>
        </p:nvSpPr>
        <p:spPr>
          <a:xfrm>
            <a:off x="15257682" y="3388975"/>
            <a:ext cx="784189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Dec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0DBCC-55A2-3944-9475-456A0CEA7049}"/>
              </a:ext>
            </a:extLst>
          </p:cNvPr>
          <p:cNvSpPr txBox="1"/>
          <p:nvPr/>
        </p:nvSpPr>
        <p:spPr>
          <a:xfrm>
            <a:off x="14088988" y="3388975"/>
            <a:ext cx="803425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Nov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DB41A1-9F66-3E42-BF5F-9F8EA01F49A7}"/>
              </a:ext>
            </a:extLst>
          </p:cNvPr>
          <p:cNvSpPr txBox="1"/>
          <p:nvPr/>
        </p:nvSpPr>
        <p:spPr>
          <a:xfrm>
            <a:off x="16320935" y="3388975"/>
            <a:ext cx="777778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Jan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275E4B-188E-4E48-AAC8-DB1586986B13}"/>
              </a:ext>
            </a:extLst>
          </p:cNvPr>
          <p:cNvSpPr txBox="1"/>
          <p:nvPr/>
        </p:nvSpPr>
        <p:spPr>
          <a:xfrm>
            <a:off x="18624661" y="3388975"/>
            <a:ext cx="806632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Mar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6C79C4-B3B1-4649-9D2B-5477FDAB2698}"/>
              </a:ext>
            </a:extLst>
          </p:cNvPr>
          <p:cNvSpPr txBox="1"/>
          <p:nvPr/>
        </p:nvSpPr>
        <p:spPr>
          <a:xfrm>
            <a:off x="17493637" y="3388975"/>
            <a:ext cx="750526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Feb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D2B854-7C64-1C4A-8A5F-4E35B39F4E22}"/>
              </a:ext>
            </a:extLst>
          </p:cNvPr>
          <p:cNvSpPr txBox="1"/>
          <p:nvPr/>
        </p:nvSpPr>
        <p:spPr>
          <a:xfrm>
            <a:off x="2808135" y="2589803"/>
            <a:ext cx="141577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Q1 </a:t>
            </a:r>
            <a:r>
              <a:rPr lang="en-US" sz="3200" b="1" baseline="-25000" dirty="0"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94D293-5357-8749-8907-07A52B163E50}"/>
              </a:ext>
            </a:extLst>
          </p:cNvPr>
          <p:cNvSpPr txBox="1"/>
          <p:nvPr/>
        </p:nvSpPr>
        <p:spPr>
          <a:xfrm>
            <a:off x="6187136" y="2589803"/>
            <a:ext cx="149592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Q2 </a:t>
            </a:r>
            <a:r>
              <a:rPr lang="en-US" sz="3200" b="1" baseline="-25000" dirty="0"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9CF059-A44A-6844-B792-B6F6CDF0AA48}"/>
              </a:ext>
            </a:extLst>
          </p:cNvPr>
          <p:cNvSpPr txBox="1"/>
          <p:nvPr/>
        </p:nvSpPr>
        <p:spPr>
          <a:xfrm>
            <a:off x="9566137" y="2589803"/>
            <a:ext cx="151035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Q3 </a:t>
            </a:r>
            <a:r>
              <a:rPr lang="en-US" sz="3200" b="1" baseline="-25000" dirty="0"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68BB9F-25DA-4A44-9D25-EFF339741BE9}"/>
              </a:ext>
            </a:extLst>
          </p:cNvPr>
          <p:cNvSpPr txBox="1"/>
          <p:nvPr/>
        </p:nvSpPr>
        <p:spPr>
          <a:xfrm>
            <a:off x="12945138" y="2589803"/>
            <a:ext cx="153920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Q4 </a:t>
            </a:r>
            <a:r>
              <a:rPr lang="en-US" sz="3200" b="1" baseline="-25000" dirty="0"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215810-1043-F341-B2FB-E1C0398BCA89}"/>
              </a:ext>
            </a:extLst>
          </p:cNvPr>
          <p:cNvSpPr txBox="1"/>
          <p:nvPr/>
        </p:nvSpPr>
        <p:spPr>
          <a:xfrm>
            <a:off x="16324140" y="2589803"/>
            <a:ext cx="13404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Q1 </a:t>
            </a:r>
            <a:r>
              <a:rPr lang="en-US" sz="3200" b="1" baseline="-25000" dirty="0">
                <a:latin typeface="Poppins" pitchFamily="2" charset="77"/>
                <a:ea typeface="League Spartan" charset="0"/>
                <a:cs typeface="Poppins" pitchFamily="2" charset="77"/>
              </a:rPr>
              <a:t>2021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D9D6B5-3744-E747-A9A0-3ED443ABD5DD}"/>
              </a:ext>
            </a:extLst>
          </p:cNvPr>
          <p:cNvSpPr/>
          <p:nvPr/>
        </p:nvSpPr>
        <p:spPr>
          <a:xfrm>
            <a:off x="2718876" y="4119505"/>
            <a:ext cx="109728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5CB1443E-6B1E-FD44-831A-3822DAD2F486}"/>
              </a:ext>
            </a:extLst>
          </p:cNvPr>
          <p:cNvSpPr/>
          <p:nvPr/>
        </p:nvSpPr>
        <p:spPr>
          <a:xfrm>
            <a:off x="3850764" y="4119505"/>
            <a:ext cx="2159828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2823F744-7FAA-4644-9554-DFC545FEEFCD}"/>
              </a:ext>
            </a:extLst>
          </p:cNvPr>
          <p:cNvSpPr/>
          <p:nvPr/>
        </p:nvSpPr>
        <p:spPr>
          <a:xfrm>
            <a:off x="2718876" y="7208142"/>
            <a:ext cx="4475479" cy="685800"/>
          </a:xfrm>
          <a:custGeom>
            <a:avLst/>
            <a:gdLst>
              <a:gd name="connsiteX0" fmla="*/ 0 w 4475479"/>
              <a:gd name="connsiteY0" fmla="*/ 0 h 685800"/>
              <a:gd name="connsiteX1" fmla="*/ 1097280 w 4475479"/>
              <a:gd name="connsiteY1" fmla="*/ 0 h 685800"/>
              <a:gd name="connsiteX2" fmla="*/ 2194436 w 4475479"/>
              <a:gd name="connsiteY2" fmla="*/ 0 h 685800"/>
              <a:gd name="connsiteX3" fmla="*/ 2194560 w 4475479"/>
              <a:gd name="connsiteY3" fmla="*/ 0 h 685800"/>
              <a:gd name="connsiteX4" fmla="*/ 3291716 w 4475479"/>
              <a:gd name="connsiteY4" fmla="*/ 0 h 685800"/>
              <a:gd name="connsiteX5" fmla="*/ 4475479 w 4475479"/>
              <a:gd name="connsiteY5" fmla="*/ 0 h 685800"/>
              <a:gd name="connsiteX6" fmla="*/ 4475479 w 4475479"/>
              <a:gd name="connsiteY6" fmla="*/ 685800 h 685800"/>
              <a:gd name="connsiteX7" fmla="*/ 3291716 w 4475479"/>
              <a:gd name="connsiteY7" fmla="*/ 685800 h 685800"/>
              <a:gd name="connsiteX8" fmla="*/ 2194560 w 4475479"/>
              <a:gd name="connsiteY8" fmla="*/ 685800 h 685800"/>
              <a:gd name="connsiteX9" fmla="*/ 2194436 w 4475479"/>
              <a:gd name="connsiteY9" fmla="*/ 685800 h 685800"/>
              <a:gd name="connsiteX10" fmla="*/ 1097280 w 4475479"/>
              <a:gd name="connsiteY10" fmla="*/ 685800 h 685800"/>
              <a:gd name="connsiteX11" fmla="*/ 0 w 4475479"/>
              <a:gd name="connsiteY11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5479" h="685800">
                <a:moveTo>
                  <a:pt x="0" y="0"/>
                </a:moveTo>
                <a:lnTo>
                  <a:pt x="1097280" y="0"/>
                </a:lnTo>
                <a:lnTo>
                  <a:pt x="2194436" y="0"/>
                </a:lnTo>
                <a:lnTo>
                  <a:pt x="2194560" y="0"/>
                </a:lnTo>
                <a:lnTo>
                  <a:pt x="3291716" y="0"/>
                </a:lnTo>
                <a:lnTo>
                  <a:pt x="4475479" y="0"/>
                </a:lnTo>
                <a:lnTo>
                  <a:pt x="4475479" y="685800"/>
                </a:lnTo>
                <a:lnTo>
                  <a:pt x="3291716" y="685800"/>
                </a:lnTo>
                <a:lnTo>
                  <a:pt x="2194560" y="68580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43BDDBE-278B-664E-A3A4-27A32170C415}"/>
              </a:ext>
            </a:extLst>
          </p:cNvPr>
          <p:cNvSpPr/>
          <p:nvPr/>
        </p:nvSpPr>
        <p:spPr>
          <a:xfrm>
            <a:off x="2718876" y="8062333"/>
            <a:ext cx="109728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DF1E07-9B05-1147-8F4C-7F0E4C108586}"/>
              </a:ext>
            </a:extLst>
          </p:cNvPr>
          <p:cNvSpPr/>
          <p:nvPr/>
        </p:nvSpPr>
        <p:spPr>
          <a:xfrm>
            <a:off x="2718876" y="8910693"/>
            <a:ext cx="109728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72457F2-A54F-4F42-9BD6-2493FB32FF2C}"/>
              </a:ext>
            </a:extLst>
          </p:cNvPr>
          <p:cNvSpPr/>
          <p:nvPr/>
        </p:nvSpPr>
        <p:spPr>
          <a:xfrm>
            <a:off x="3850764" y="8910693"/>
            <a:ext cx="1757991" cy="685800"/>
          </a:xfrm>
          <a:custGeom>
            <a:avLst/>
            <a:gdLst>
              <a:gd name="connsiteX0" fmla="*/ 0 w 2029398"/>
              <a:gd name="connsiteY0" fmla="*/ 0 h 685800"/>
              <a:gd name="connsiteX1" fmla="*/ 1097156 w 2029398"/>
              <a:gd name="connsiteY1" fmla="*/ 0 h 685800"/>
              <a:gd name="connsiteX2" fmla="*/ 1097280 w 2029398"/>
              <a:gd name="connsiteY2" fmla="*/ 0 h 685800"/>
              <a:gd name="connsiteX3" fmla="*/ 2029398 w 2029398"/>
              <a:gd name="connsiteY3" fmla="*/ 0 h 685800"/>
              <a:gd name="connsiteX4" fmla="*/ 2029398 w 2029398"/>
              <a:gd name="connsiteY4" fmla="*/ 685800 h 685800"/>
              <a:gd name="connsiteX5" fmla="*/ 1097280 w 2029398"/>
              <a:gd name="connsiteY5" fmla="*/ 685800 h 685800"/>
              <a:gd name="connsiteX6" fmla="*/ 1097156 w 2029398"/>
              <a:gd name="connsiteY6" fmla="*/ 685800 h 685800"/>
              <a:gd name="connsiteX7" fmla="*/ 0 w 2029398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9398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029398" y="0"/>
                </a:lnTo>
                <a:lnTo>
                  <a:pt x="2029398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EFE58A8-87DD-CD45-BD73-69260E936FAF}"/>
              </a:ext>
            </a:extLst>
          </p:cNvPr>
          <p:cNvSpPr/>
          <p:nvPr/>
        </p:nvSpPr>
        <p:spPr>
          <a:xfrm>
            <a:off x="2718876" y="10296782"/>
            <a:ext cx="109728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31FD60F-A10B-2841-8FD6-9E9AB8988EFB}"/>
              </a:ext>
            </a:extLst>
          </p:cNvPr>
          <p:cNvSpPr/>
          <p:nvPr/>
        </p:nvSpPr>
        <p:spPr>
          <a:xfrm>
            <a:off x="3816156" y="10296782"/>
            <a:ext cx="109728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9F2ECA-4F66-4244-AFA0-449798C0D801}"/>
              </a:ext>
            </a:extLst>
          </p:cNvPr>
          <p:cNvSpPr/>
          <p:nvPr/>
        </p:nvSpPr>
        <p:spPr>
          <a:xfrm>
            <a:off x="4913312" y="10296782"/>
            <a:ext cx="109728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1789A5-E17B-5C41-9DCA-C43AF09CE3A9}"/>
              </a:ext>
            </a:extLst>
          </p:cNvPr>
          <p:cNvSpPr txBox="1"/>
          <p:nvPr/>
        </p:nvSpPr>
        <p:spPr>
          <a:xfrm>
            <a:off x="2770035" y="4108462"/>
            <a:ext cx="99418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Press</a:t>
            </a:r>
          </a:p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Launch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73992F2-94BA-1747-9631-79DA14739B36}"/>
              </a:ext>
            </a:extLst>
          </p:cNvPr>
          <p:cNvSpPr txBox="1"/>
          <p:nvPr/>
        </p:nvSpPr>
        <p:spPr>
          <a:xfrm>
            <a:off x="2770035" y="8048377"/>
            <a:ext cx="99418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Press</a:t>
            </a:r>
          </a:p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Launch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98A0D1F-8DF0-C843-990D-E9A9F8DBB2F0}"/>
              </a:ext>
            </a:extLst>
          </p:cNvPr>
          <p:cNvSpPr txBox="1"/>
          <p:nvPr/>
        </p:nvSpPr>
        <p:spPr>
          <a:xfrm>
            <a:off x="2770035" y="8899650"/>
            <a:ext cx="99418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Press</a:t>
            </a:r>
          </a:p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Launch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CE296D-9BB8-EC40-92B7-B922A14FD7EE}"/>
              </a:ext>
            </a:extLst>
          </p:cNvPr>
          <p:cNvSpPr txBox="1"/>
          <p:nvPr/>
        </p:nvSpPr>
        <p:spPr>
          <a:xfrm>
            <a:off x="2770035" y="10436034"/>
            <a:ext cx="166263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Press Launch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61D04EA-B60F-2E40-8255-2DBD62755244}"/>
              </a:ext>
            </a:extLst>
          </p:cNvPr>
          <p:cNvSpPr txBox="1"/>
          <p:nvPr/>
        </p:nvSpPr>
        <p:spPr>
          <a:xfrm>
            <a:off x="3893641" y="4262350"/>
            <a:ext cx="207781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Media Campaign</a:t>
            </a: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26B2EA95-6799-E14F-B3ED-21DA4E7462F8}"/>
              </a:ext>
            </a:extLst>
          </p:cNvPr>
          <p:cNvSpPr/>
          <p:nvPr/>
        </p:nvSpPr>
        <p:spPr>
          <a:xfrm>
            <a:off x="6088077" y="4119505"/>
            <a:ext cx="4471802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C8F9A03-9A7B-0E47-96D6-8AA799E49BC5}"/>
              </a:ext>
            </a:extLst>
          </p:cNvPr>
          <p:cNvSpPr txBox="1"/>
          <p:nvPr/>
        </p:nvSpPr>
        <p:spPr>
          <a:xfrm>
            <a:off x="6191927" y="4262350"/>
            <a:ext cx="267893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Celebrity Partnerships</a:t>
            </a: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EC60A528-7B31-304E-9039-E8E5F8E6E102}"/>
              </a:ext>
            </a:extLst>
          </p:cNvPr>
          <p:cNvSpPr/>
          <p:nvPr/>
        </p:nvSpPr>
        <p:spPr>
          <a:xfrm>
            <a:off x="10600369" y="4119505"/>
            <a:ext cx="8869680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A127A2-044E-EA4E-873E-1011EF6093AC}"/>
              </a:ext>
            </a:extLst>
          </p:cNvPr>
          <p:cNvSpPr txBox="1"/>
          <p:nvPr/>
        </p:nvSpPr>
        <p:spPr>
          <a:xfrm>
            <a:off x="10704219" y="4262350"/>
            <a:ext cx="236635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Ongoing Marketing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A97422-983C-624F-9BB1-FBFF852654F1}"/>
              </a:ext>
            </a:extLst>
          </p:cNvPr>
          <p:cNvSpPr txBox="1"/>
          <p:nvPr/>
        </p:nvSpPr>
        <p:spPr>
          <a:xfrm>
            <a:off x="2770035" y="7350992"/>
            <a:ext cx="192873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Mobile Web v1</a:t>
            </a: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54064B02-45FB-014B-B1D8-CAD37ED6DF1A}"/>
              </a:ext>
            </a:extLst>
          </p:cNvPr>
          <p:cNvSpPr/>
          <p:nvPr/>
        </p:nvSpPr>
        <p:spPr>
          <a:xfrm>
            <a:off x="7245513" y="7208142"/>
            <a:ext cx="3314365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0E41FA-520F-944D-874C-2BDC34DB87F6}"/>
              </a:ext>
            </a:extLst>
          </p:cNvPr>
          <p:cNvSpPr txBox="1"/>
          <p:nvPr/>
        </p:nvSpPr>
        <p:spPr>
          <a:xfrm>
            <a:off x="7352933" y="7350987"/>
            <a:ext cx="192873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Mobile Web v2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7CD6C866-74D9-2A45-9156-5D6E261DFF69}"/>
              </a:ext>
            </a:extLst>
          </p:cNvPr>
          <p:cNvSpPr/>
          <p:nvPr/>
        </p:nvSpPr>
        <p:spPr>
          <a:xfrm>
            <a:off x="10600369" y="7208142"/>
            <a:ext cx="8869680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DD51C9-0A46-8341-B93B-F5CD65C9A054}"/>
              </a:ext>
            </a:extLst>
          </p:cNvPr>
          <p:cNvSpPr txBox="1"/>
          <p:nvPr/>
        </p:nvSpPr>
        <p:spPr>
          <a:xfrm>
            <a:off x="10704219" y="7350987"/>
            <a:ext cx="236635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Ongoing Marketing</a:t>
            </a: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4E50DF4C-40FC-5A40-8308-A06EA189708F}"/>
              </a:ext>
            </a:extLst>
          </p:cNvPr>
          <p:cNvSpPr/>
          <p:nvPr/>
        </p:nvSpPr>
        <p:spPr>
          <a:xfrm>
            <a:off x="3850764" y="8062333"/>
            <a:ext cx="2159828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AB3E5D3-AB30-0044-8D6B-FEBB61D9D0BB}"/>
              </a:ext>
            </a:extLst>
          </p:cNvPr>
          <p:cNvSpPr txBox="1"/>
          <p:nvPr/>
        </p:nvSpPr>
        <p:spPr>
          <a:xfrm>
            <a:off x="3893641" y="8205178"/>
            <a:ext cx="207781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Media Campaign</a:t>
            </a: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6FB001B6-3C65-1847-86D4-9990EDE864A3}"/>
              </a:ext>
            </a:extLst>
          </p:cNvPr>
          <p:cNvSpPr/>
          <p:nvPr/>
        </p:nvSpPr>
        <p:spPr>
          <a:xfrm>
            <a:off x="6088077" y="8062333"/>
            <a:ext cx="3894114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02F450-96FD-EF4C-B30B-D5420101233D}"/>
              </a:ext>
            </a:extLst>
          </p:cNvPr>
          <p:cNvSpPr txBox="1"/>
          <p:nvPr/>
        </p:nvSpPr>
        <p:spPr>
          <a:xfrm>
            <a:off x="6191927" y="8205178"/>
            <a:ext cx="267893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Celebrity Partnerships</a:t>
            </a: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3D47DACC-570C-744E-99BA-A95BEEE39CEE}"/>
              </a:ext>
            </a:extLst>
          </p:cNvPr>
          <p:cNvSpPr/>
          <p:nvPr/>
        </p:nvSpPr>
        <p:spPr>
          <a:xfrm>
            <a:off x="10025067" y="8062333"/>
            <a:ext cx="6700833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7E32ECF-2393-D14A-8D7A-D0F155491CF9}"/>
              </a:ext>
            </a:extLst>
          </p:cNvPr>
          <p:cNvSpPr txBox="1"/>
          <p:nvPr/>
        </p:nvSpPr>
        <p:spPr>
          <a:xfrm>
            <a:off x="10128917" y="8205178"/>
            <a:ext cx="236635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Ongoing Marketing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0A2312-2F93-AC41-AFCD-92FD3A696AFF}"/>
              </a:ext>
            </a:extLst>
          </p:cNvPr>
          <p:cNvSpPr txBox="1"/>
          <p:nvPr/>
        </p:nvSpPr>
        <p:spPr>
          <a:xfrm>
            <a:off x="3893641" y="8899650"/>
            <a:ext cx="130516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Media</a:t>
            </a:r>
          </a:p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Campaign</a:t>
            </a: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A45F5404-57B9-BE43-9B29-57FB07DC3B25}"/>
              </a:ext>
            </a:extLst>
          </p:cNvPr>
          <p:cNvSpPr/>
          <p:nvPr/>
        </p:nvSpPr>
        <p:spPr>
          <a:xfrm>
            <a:off x="5651632" y="8917940"/>
            <a:ext cx="4908246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F65E9B8-8BB5-ED48-960B-B7C458A52437}"/>
              </a:ext>
            </a:extLst>
          </p:cNvPr>
          <p:cNvSpPr txBox="1"/>
          <p:nvPr/>
        </p:nvSpPr>
        <p:spPr>
          <a:xfrm>
            <a:off x="5755482" y="9060785"/>
            <a:ext cx="267893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Celebrity Partnerships</a:t>
            </a:r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4FE0CB7B-F5F9-7640-A527-2713BF1B7B99}"/>
              </a:ext>
            </a:extLst>
          </p:cNvPr>
          <p:cNvSpPr/>
          <p:nvPr/>
        </p:nvSpPr>
        <p:spPr>
          <a:xfrm>
            <a:off x="10602756" y="8917940"/>
            <a:ext cx="3335322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3DB66D9-0B22-BE4D-8BDD-A04C84087F72}"/>
              </a:ext>
            </a:extLst>
          </p:cNvPr>
          <p:cNvSpPr txBox="1"/>
          <p:nvPr/>
        </p:nvSpPr>
        <p:spPr>
          <a:xfrm>
            <a:off x="10706605" y="9060785"/>
            <a:ext cx="236635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Ongoing Marketing</a:t>
            </a:r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64023DE0-C0CA-9B48-8470-43BDC7512C92}"/>
              </a:ext>
            </a:extLst>
          </p:cNvPr>
          <p:cNvSpPr/>
          <p:nvPr/>
        </p:nvSpPr>
        <p:spPr>
          <a:xfrm>
            <a:off x="6085643" y="10296782"/>
            <a:ext cx="4474232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C1A116-1188-7646-B9D5-55627B228EB3}"/>
              </a:ext>
            </a:extLst>
          </p:cNvPr>
          <p:cNvSpPr txBox="1"/>
          <p:nvPr/>
        </p:nvSpPr>
        <p:spPr>
          <a:xfrm>
            <a:off x="6189493" y="10439627"/>
            <a:ext cx="267893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Celebrity Partnerships</a:t>
            </a:r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D6B744A8-30B0-8440-9DA4-76D7E5E8927E}"/>
              </a:ext>
            </a:extLst>
          </p:cNvPr>
          <p:cNvSpPr/>
          <p:nvPr/>
        </p:nvSpPr>
        <p:spPr>
          <a:xfrm>
            <a:off x="10602751" y="10296782"/>
            <a:ext cx="8861587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946019B-4AD1-334E-B546-D89937DFF020}"/>
              </a:ext>
            </a:extLst>
          </p:cNvPr>
          <p:cNvSpPr txBox="1"/>
          <p:nvPr/>
        </p:nvSpPr>
        <p:spPr>
          <a:xfrm>
            <a:off x="10706601" y="10439627"/>
            <a:ext cx="236635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Ongoing Marketing</a:t>
            </a:r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D2195A7A-EE01-7442-85A0-2368509DD54B}"/>
              </a:ext>
            </a:extLst>
          </p:cNvPr>
          <p:cNvSpPr/>
          <p:nvPr/>
        </p:nvSpPr>
        <p:spPr>
          <a:xfrm>
            <a:off x="20110534" y="3850640"/>
            <a:ext cx="2746291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3673291-9D4B-9748-9270-8D67A708BADA}"/>
              </a:ext>
            </a:extLst>
          </p:cNvPr>
          <p:cNvSpPr txBox="1"/>
          <p:nvPr/>
        </p:nvSpPr>
        <p:spPr>
          <a:xfrm>
            <a:off x="20300502" y="3993485"/>
            <a:ext cx="126989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Delivery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41E13028-FFC3-0A43-A8D4-50AAD13D4D9A}"/>
              </a:ext>
            </a:extLst>
          </p:cNvPr>
          <p:cNvSpPr txBox="1">
            <a:spLocks/>
          </p:cNvSpPr>
          <p:nvPr/>
        </p:nvSpPr>
        <p:spPr>
          <a:xfrm>
            <a:off x="20115958" y="4614748"/>
            <a:ext cx="2735440" cy="8202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DCE9D1F-BBBB-7247-B157-BAF767BBCE09}"/>
              </a:ext>
            </a:extLst>
          </p:cNvPr>
          <p:cNvSpPr/>
          <p:nvPr/>
        </p:nvSpPr>
        <p:spPr>
          <a:xfrm>
            <a:off x="20110534" y="6356982"/>
            <a:ext cx="2746291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9664ED-2AE6-2142-B645-53CC91BA529F}"/>
              </a:ext>
            </a:extLst>
          </p:cNvPr>
          <p:cNvSpPr txBox="1"/>
          <p:nvPr/>
        </p:nvSpPr>
        <p:spPr>
          <a:xfrm>
            <a:off x="20300502" y="6499827"/>
            <a:ext cx="113845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Budget</a:t>
            </a:r>
          </a:p>
        </p:txBody>
      </p:sp>
      <p:sp>
        <p:nvSpPr>
          <p:cNvPr id="131" name="Subtitle 2">
            <a:extLst>
              <a:ext uri="{FF2B5EF4-FFF2-40B4-BE49-F238E27FC236}">
                <a16:creationId xmlns:a16="http://schemas.microsoft.com/office/drawing/2014/main" id="{286A2EA2-6DA7-F64F-8724-091BE4CAB7FE}"/>
              </a:ext>
            </a:extLst>
          </p:cNvPr>
          <p:cNvSpPr txBox="1">
            <a:spLocks/>
          </p:cNvSpPr>
          <p:nvPr/>
        </p:nvSpPr>
        <p:spPr>
          <a:xfrm>
            <a:off x="20115958" y="7121090"/>
            <a:ext cx="2735440" cy="8202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A7A2A2B7-7FC9-8F41-8FB2-E45911E16A9C}"/>
              </a:ext>
            </a:extLst>
          </p:cNvPr>
          <p:cNvSpPr/>
          <p:nvPr/>
        </p:nvSpPr>
        <p:spPr>
          <a:xfrm>
            <a:off x="20110534" y="11369667"/>
            <a:ext cx="2746291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35A94B-6D87-A248-8BA6-4054ECA8182F}"/>
              </a:ext>
            </a:extLst>
          </p:cNvPr>
          <p:cNvSpPr txBox="1"/>
          <p:nvPr/>
        </p:nvSpPr>
        <p:spPr>
          <a:xfrm>
            <a:off x="20300502" y="11512512"/>
            <a:ext cx="129394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Marcom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EE3E2EC5-F082-A64A-BCF2-E2221648E689}"/>
              </a:ext>
            </a:extLst>
          </p:cNvPr>
          <p:cNvSpPr txBox="1">
            <a:spLocks/>
          </p:cNvSpPr>
          <p:nvPr/>
        </p:nvSpPr>
        <p:spPr>
          <a:xfrm>
            <a:off x="20115958" y="12133775"/>
            <a:ext cx="2735440" cy="8202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2F43A093-5CCE-EB48-9312-9BF2833593B9}"/>
              </a:ext>
            </a:extLst>
          </p:cNvPr>
          <p:cNvSpPr/>
          <p:nvPr/>
        </p:nvSpPr>
        <p:spPr>
          <a:xfrm>
            <a:off x="20110534" y="8863324"/>
            <a:ext cx="2746291" cy="685800"/>
          </a:xfrm>
          <a:custGeom>
            <a:avLst/>
            <a:gdLst>
              <a:gd name="connsiteX0" fmla="*/ 0 w 2194436"/>
              <a:gd name="connsiteY0" fmla="*/ 0 h 685800"/>
              <a:gd name="connsiteX1" fmla="*/ 1097156 w 2194436"/>
              <a:gd name="connsiteY1" fmla="*/ 0 h 685800"/>
              <a:gd name="connsiteX2" fmla="*/ 1097280 w 2194436"/>
              <a:gd name="connsiteY2" fmla="*/ 0 h 685800"/>
              <a:gd name="connsiteX3" fmla="*/ 2194436 w 2194436"/>
              <a:gd name="connsiteY3" fmla="*/ 0 h 685800"/>
              <a:gd name="connsiteX4" fmla="*/ 2194436 w 2194436"/>
              <a:gd name="connsiteY4" fmla="*/ 685800 h 685800"/>
              <a:gd name="connsiteX5" fmla="*/ 1097280 w 2194436"/>
              <a:gd name="connsiteY5" fmla="*/ 685800 h 685800"/>
              <a:gd name="connsiteX6" fmla="*/ 1097156 w 2194436"/>
              <a:gd name="connsiteY6" fmla="*/ 685800 h 685800"/>
              <a:gd name="connsiteX7" fmla="*/ 0 w 2194436"/>
              <a:gd name="connsiteY7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436" h="685800">
                <a:moveTo>
                  <a:pt x="0" y="0"/>
                </a:moveTo>
                <a:lnTo>
                  <a:pt x="1097156" y="0"/>
                </a:lnTo>
                <a:lnTo>
                  <a:pt x="1097280" y="0"/>
                </a:lnTo>
                <a:lnTo>
                  <a:pt x="2194436" y="0"/>
                </a:lnTo>
                <a:lnTo>
                  <a:pt x="2194436" y="685800"/>
                </a:lnTo>
                <a:lnTo>
                  <a:pt x="1097280" y="685800"/>
                </a:lnTo>
                <a:lnTo>
                  <a:pt x="1097156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D3DEB91-E8BD-3B43-8B0D-426B414CDBB3}"/>
              </a:ext>
            </a:extLst>
          </p:cNvPr>
          <p:cNvSpPr txBox="1"/>
          <p:nvPr/>
        </p:nvSpPr>
        <p:spPr>
          <a:xfrm>
            <a:off x="20300502" y="9006169"/>
            <a:ext cx="14125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Resource</a:t>
            </a:r>
          </a:p>
        </p:txBody>
      </p:sp>
      <p:sp>
        <p:nvSpPr>
          <p:cNvPr id="141" name="Subtitle 2">
            <a:extLst>
              <a:ext uri="{FF2B5EF4-FFF2-40B4-BE49-F238E27FC236}">
                <a16:creationId xmlns:a16="http://schemas.microsoft.com/office/drawing/2014/main" id="{5CFB1626-49C3-2B4D-851F-C7E3EB78773D}"/>
              </a:ext>
            </a:extLst>
          </p:cNvPr>
          <p:cNvSpPr txBox="1">
            <a:spLocks/>
          </p:cNvSpPr>
          <p:nvPr/>
        </p:nvSpPr>
        <p:spPr>
          <a:xfrm>
            <a:off x="20115958" y="9627432"/>
            <a:ext cx="2735440" cy="8202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whereby.</a:t>
            </a:r>
          </a:p>
        </p:txBody>
      </p:sp>
    </p:spTree>
    <p:extLst>
      <p:ext uri="{BB962C8B-B14F-4D97-AF65-F5344CB8AC3E}">
        <p14:creationId xmlns:p14="http://schemas.microsoft.com/office/powerpoint/2010/main" val="352585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D001F-2E90-314E-88B1-4ECE9DC4C24F}"/>
              </a:ext>
            </a:extLst>
          </p:cNvPr>
          <p:cNvSpPr txBox="1"/>
          <p:nvPr/>
        </p:nvSpPr>
        <p:spPr>
          <a:xfrm>
            <a:off x="8155531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A3334-ECB8-DF42-AA77-8659781D08A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49FCD3-09A0-0C43-BEFF-EC4FEFB436B3}"/>
              </a:ext>
            </a:extLst>
          </p:cNvPr>
          <p:cNvSpPr/>
          <p:nvPr/>
        </p:nvSpPr>
        <p:spPr>
          <a:xfrm>
            <a:off x="1520825" y="2590849"/>
            <a:ext cx="21336000" cy="103631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646DEB-B455-2C49-9311-0C719D62845E}"/>
              </a:ext>
            </a:extLst>
          </p:cNvPr>
          <p:cNvSpPr/>
          <p:nvPr/>
        </p:nvSpPr>
        <p:spPr>
          <a:xfrm>
            <a:off x="1735015" y="9990355"/>
            <a:ext cx="20907620" cy="2834640"/>
          </a:xfrm>
          <a:prstGeom prst="roundRect">
            <a:avLst>
              <a:gd name="adj" fmla="val 100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6E92A1-F328-B44C-9CB8-C8A2561ABC51}"/>
              </a:ext>
            </a:extLst>
          </p:cNvPr>
          <p:cNvSpPr/>
          <p:nvPr/>
        </p:nvSpPr>
        <p:spPr>
          <a:xfrm>
            <a:off x="1735015" y="4044518"/>
            <a:ext cx="20907620" cy="2834640"/>
          </a:xfrm>
          <a:prstGeom prst="roundRect">
            <a:avLst>
              <a:gd name="adj" fmla="val 100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6E3926-AE9D-2245-B582-66D7B74DF8C1}"/>
              </a:ext>
            </a:extLst>
          </p:cNvPr>
          <p:cNvSpPr/>
          <p:nvPr/>
        </p:nvSpPr>
        <p:spPr>
          <a:xfrm>
            <a:off x="1735015" y="7017437"/>
            <a:ext cx="20907620" cy="2834640"/>
          </a:xfrm>
          <a:prstGeom prst="roundRect">
            <a:avLst>
              <a:gd name="adj" fmla="val 100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10114-0F69-5C4F-9E19-1F80F93BC48A}"/>
              </a:ext>
            </a:extLst>
          </p:cNvPr>
          <p:cNvSpPr txBox="1"/>
          <p:nvPr/>
        </p:nvSpPr>
        <p:spPr>
          <a:xfrm>
            <a:off x="1973372" y="4217473"/>
            <a:ext cx="187583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A584E-3DB6-804E-A781-31C2E6A507F0}"/>
              </a:ext>
            </a:extLst>
          </p:cNvPr>
          <p:cNvSpPr txBox="1"/>
          <p:nvPr/>
        </p:nvSpPr>
        <p:spPr>
          <a:xfrm>
            <a:off x="1973372" y="10145262"/>
            <a:ext cx="27879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 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40BFC-B311-F147-B4A6-EC0C61F038BA}"/>
              </a:ext>
            </a:extLst>
          </p:cNvPr>
          <p:cNvSpPr txBox="1"/>
          <p:nvPr/>
        </p:nvSpPr>
        <p:spPr>
          <a:xfrm>
            <a:off x="1973372" y="7181367"/>
            <a:ext cx="221246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Mobile 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B9D7C7-A153-874A-B26C-980E9DE9CC39}"/>
              </a:ext>
            </a:extLst>
          </p:cNvPr>
          <p:cNvSpPr txBox="1"/>
          <p:nvPr/>
        </p:nvSpPr>
        <p:spPr>
          <a:xfrm>
            <a:off x="1973372" y="3453848"/>
            <a:ext cx="77777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B6589-BC6C-3046-BBE7-36CFC8FA2696}"/>
              </a:ext>
            </a:extLst>
          </p:cNvPr>
          <p:cNvSpPr txBox="1"/>
          <p:nvPr/>
        </p:nvSpPr>
        <p:spPr>
          <a:xfrm>
            <a:off x="20134372" y="3453848"/>
            <a:ext cx="6607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EBD93-ED1C-EC4C-9C53-475815F123D8}"/>
              </a:ext>
            </a:extLst>
          </p:cNvPr>
          <p:cNvSpPr txBox="1"/>
          <p:nvPr/>
        </p:nvSpPr>
        <p:spPr>
          <a:xfrm>
            <a:off x="17107537" y="3453848"/>
            <a:ext cx="77617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F746A-5415-4E4C-AB44-21C3FC758150}"/>
              </a:ext>
            </a:extLst>
          </p:cNvPr>
          <p:cNvSpPr txBox="1"/>
          <p:nvPr/>
        </p:nvSpPr>
        <p:spPr>
          <a:xfrm>
            <a:off x="14080704" y="3453848"/>
            <a:ext cx="8691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BEF95-C4DB-1245-80EC-D59B69F4922C}"/>
              </a:ext>
            </a:extLst>
          </p:cNvPr>
          <p:cNvSpPr txBox="1"/>
          <p:nvPr/>
        </p:nvSpPr>
        <p:spPr>
          <a:xfrm>
            <a:off x="11053871" y="3453848"/>
            <a:ext cx="75212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444E86-A2BA-D94B-A62A-E5E3A44D94B9}"/>
              </a:ext>
            </a:extLst>
          </p:cNvPr>
          <p:cNvSpPr txBox="1"/>
          <p:nvPr/>
        </p:nvSpPr>
        <p:spPr>
          <a:xfrm>
            <a:off x="8027038" y="3453848"/>
            <a:ext cx="80663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403EE8-57CA-5443-B109-2B090ADA6FE2}"/>
              </a:ext>
            </a:extLst>
          </p:cNvPr>
          <p:cNvSpPr txBox="1"/>
          <p:nvPr/>
        </p:nvSpPr>
        <p:spPr>
          <a:xfrm>
            <a:off x="5000205" y="3453848"/>
            <a:ext cx="75052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882BD4-0C6D-EC48-9FB2-D2BF2DD8C300}"/>
              </a:ext>
            </a:extLst>
          </p:cNvPr>
          <p:cNvCxnSpPr>
            <a:stCxn id="15" idx="1"/>
          </p:cNvCxnSpPr>
          <p:nvPr/>
        </p:nvCxnSpPr>
        <p:spPr>
          <a:xfrm>
            <a:off x="11053871" y="3684681"/>
            <a:ext cx="0" cy="91403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9E44E3-CC75-7948-A903-71331B251131}"/>
              </a:ext>
            </a:extLst>
          </p:cNvPr>
          <p:cNvCxnSpPr/>
          <p:nvPr/>
        </p:nvCxnSpPr>
        <p:spPr>
          <a:xfrm>
            <a:off x="8001783" y="3684681"/>
            <a:ext cx="0" cy="91403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80B47F-090A-8F4E-A4C2-17CBAD8FDCE3}"/>
              </a:ext>
            </a:extLst>
          </p:cNvPr>
          <p:cNvCxnSpPr/>
          <p:nvPr/>
        </p:nvCxnSpPr>
        <p:spPr>
          <a:xfrm>
            <a:off x="4985039" y="3684681"/>
            <a:ext cx="0" cy="91403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FF76FA-D43D-8244-910B-BB3D367A8FEE}"/>
              </a:ext>
            </a:extLst>
          </p:cNvPr>
          <p:cNvCxnSpPr/>
          <p:nvPr/>
        </p:nvCxnSpPr>
        <p:spPr>
          <a:xfrm>
            <a:off x="14068441" y="3684681"/>
            <a:ext cx="0" cy="91403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DC99DC-3E12-9845-B379-60883171A80D}"/>
              </a:ext>
            </a:extLst>
          </p:cNvPr>
          <p:cNvCxnSpPr/>
          <p:nvPr/>
        </p:nvCxnSpPr>
        <p:spPr>
          <a:xfrm>
            <a:off x="17107537" y="3684681"/>
            <a:ext cx="0" cy="91403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5589-8F2D-6645-9883-810CD3A1DD1B}"/>
              </a:ext>
            </a:extLst>
          </p:cNvPr>
          <p:cNvCxnSpPr/>
          <p:nvPr/>
        </p:nvCxnSpPr>
        <p:spPr>
          <a:xfrm>
            <a:off x="20134372" y="3684681"/>
            <a:ext cx="0" cy="91403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C5AFBC-F0A4-5D48-8910-513896D5F8B6}"/>
              </a:ext>
            </a:extLst>
          </p:cNvPr>
          <p:cNvCxnSpPr/>
          <p:nvPr/>
        </p:nvCxnSpPr>
        <p:spPr>
          <a:xfrm>
            <a:off x="1973372" y="3684681"/>
            <a:ext cx="0" cy="91403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591261E-ACC7-0F49-8F27-B99AB3524066}"/>
              </a:ext>
            </a:extLst>
          </p:cNvPr>
          <p:cNvSpPr txBox="1"/>
          <p:nvPr/>
        </p:nvSpPr>
        <p:spPr>
          <a:xfrm>
            <a:off x="1973372" y="2716889"/>
            <a:ext cx="118814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74927-8E7F-DA49-9B70-A4095CE2F801}"/>
              </a:ext>
            </a:extLst>
          </p:cNvPr>
          <p:cNvSpPr txBox="1"/>
          <p:nvPr/>
        </p:nvSpPr>
        <p:spPr>
          <a:xfrm>
            <a:off x="11053871" y="2716889"/>
            <a:ext cx="7425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9FFFE-EBE2-CA42-96D2-B6DFDF635C9C}"/>
              </a:ext>
            </a:extLst>
          </p:cNvPr>
          <p:cNvSpPr txBox="1"/>
          <p:nvPr/>
        </p:nvSpPr>
        <p:spPr>
          <a:xfrm>
            <a:off x="20134372" y="2716889"/>
            <a:ext cx="75693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B9E563-4390-C44F-9DFA-8512503F8A7D}"/>
              </a:ext>
            </a:extLst>
          </p:cNvPr>
          <p:cNvSpPr/>
          <p:nvPr/>
        </p:nvSpPr>
        <p:spPr>
          <a:xfrm>
            <a:off x="1973373" y="4778513"/>
            <a:ext cx="3026832" cy="603839"/>
          </a:xfrm>
          <a:prstGeom prst="roundRect">
            <a:avLst>
              <a:gd name="adj" fmla="val 166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4FB3F74-6C32-2F42-9A10-7119176FB5E6}"/>
              </a:ext>
            </a:extLst>
          </p:cNvPr>
          <p:cNvSpPr/>
          <p:nvPr/>
        </p:nvSpPr>
        <p:spPr>
          <a:xfrm>
            <a:off x="11058936" y="6136599"/>
            <a:ext cx="3021767" cy="603839"/>
          </a:xfrm>
          <a:prstGeom prst="roundRect">
            <a:avLst>
              <a:gd name="adj" fmla="val 166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79C03CC-FAB2-4946-A570-E3FFC899EF93}"/>
              </a:ext>
            </a:extLst>
          </p:cNvPr>
          <p:cNvSpPr/>
          <p:nvPr/>
        </p:nvSpPr>
        <p:spPr>
          <a:xfrm>
            <a:off x="7996707" y="5457556"/>
            <a:ext cx="3057154" cy="603839"/>
          </a:xfrm>
          <a:prstGeom prst="roundRect">
            <a:avLst>
              <a:gd name="adj" fmla="val 166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218C796-946C-2A4C-920A-29C7B3302B56}"/>
              </a:ext>
            </a:extLst>
          </p:cNvPr>
          <p:cNvSpPr/>
          <p:nvPr/>
        </p:nvSpPr>
        <p:spPr>
          <a:xfrm>
            <a:off x="1973373" y="7747342"/>
            <a:ext cx="3006602" cy="603839"/>
          </a:xfrm>
          <a:prstGeom prst="roundRect">
            <a:avLst>
              <a:gd name="adj" fmla="val 166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E993DB9-6FFC-6947-BBA6-F19A22F9BCC8}"/>
              </a:ext>
            </a:extLst>
          </p:cNvPr>
          <p:cNvSpPr/>
          <p:nvPr/>
        </p:nvSpPr>
        <p:spPr>
          <a:xfrm>
            <a:off x="4979976" y="8426385"/>
            <a:ext cx="6043586" cy="603839"/>
          </a:xfrm>
          <a:prstGeom prst="roundRect">
            <a:avLst>
              <a:gd name="adj" fmla="val 166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FEE69A6-4982-384D-A59F-F24E4EC18ABB}"/>
              </a:ext>
            </a:extLst>
          </p:cNvPr>
          <p:cNvSpPr/>
          <p:nvPr/>
        </p:nvSpPr>
        <p:spPr>
          <a:xfrm>
            <a:off x="1973373" y="10719796"/>
            <a:ext cx="3013842" cy="603839"/>
          </a:xfrm>
          <a:prstGeom prst="roundRect">
            <a:avLst>
              <a:gd name="adj" fmla="val 1663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5F1DA5F-9334-8B44-9E38-B68499F82667}"/>
              </a:ext>
            </a:extLst>
          </p:cNvPr>
          <p:cNvSpPr/>
          <p:nvPr/>
        </p:nvSpPr>
        <p:spPr>
          <a:xfrm>
            <a:off x="14074298" y="12077882"/>
            <a:ext cx="3026833" cy="603839"/>
          </a:xfrm>
          <a:prstGeom prst="roundRect">
            <a:avLst>
              <a:gd name="adj" fmla="val 166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105FDDD-5071-0C4F-A595-B02494BC46A0}"/>
              </a:ext>
            </a:extLst>
          </p:cNvPr>
          <p:cNvSpPr/>
          <p:nvPr/>
        </p:nvSpPr>
        <p:spPr>
          <a:xfrm>
            <a:off x="8019843" y="11398839"/>
            <a:ext cx="3009506" cy="603839"/>
          </a:xfrm>
          <a:prstGeom prst="roundRect">
            <a:avLst>
              <a:gd name="adj" fmla="val 1663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8E72546-D0BD-A94A-A23A-0939E632068D}"/>
              </a:ext>
            </a:extLst>
          </p:cNvPr>
          <p:cNvSpPr/>
          <p:nvPr/>
        </p:nvSpPr>
        <p:spPr>
          <a:xfrm>
            <a:off x="5006338" y="4778513"/>
            <a:ext cx="6047523" cy="603839"/>
          </a:xfrm>
          <a:prstGeom prst="roundRect">
            <a:avLst>
              <a:gd name="adj" fmla="val 166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ECFB77E-14AC-614F-9C5F-18C3073AFA47}"/>
              </a:ext>
            </a:extLst>
          </p:cNvPr>
          <p:cNvSpPr/>
          <p:nvPr/>
        </p:nvSpPr>
        <p:spPr>
          <a:xfrm>
            <a:off x="11058936" y="5457556"/>
            <a:ext cx="6047511" cy="603839"/>
          </a:xfrm>
          <a:prstGeom prst="roundRect">
            <a:avLst>
              <a:gd name="adj" fmla="val 166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F4E8CD8-74DD-CD42-913D-19FC0D2959B5}"/>
              </a:ext>
            </a:extLst>
          </p:cNvPr>
          <p:cNvSpPr/>
          <p:nvPr/>
        </p:nvSpPr>
        <p:spPr>
          <a:xfrm>
            <a:off x="17106448" y="5457556"/>
            <a:ext cx="5536188" cy="603839"/>
          </a:xfrm>
          <a:prstGeom prst="roundRect">
            <a:avLst>
              <a:gd name="adj" fmla="val 166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FD31CF3-1253-B54E-910C-4612244C81E3}"/>
              </a:ext>
            </a:extLst>
          </p:cNvPr>
          <p:cNvSpPr/>
          <p:nvPr/>
        </p:nvSpPr>
        <p:spPr>
          <a:xfrm>
            <a:off x="14080703" y="6136599"/>
            <a:ext cx="3021767" cy="603839"/>
          </a:xfrm>
          <a:prstGeom prst="roundRect">
            <a:avLst>
              <a:gd name="adj" fmla="val 166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9D2897F9-BE45-204E-B6F3-C0A45F016A46}"/>
              </a:ext>
            </a:extLst>
          </p:cNvPr>
          <p:cNvSpPr/>
          <p:nvPr/>
        </p:nvSpPr>
        <p:spPr>
          <a:xfrm>
            <a:off x="17107537" y="6136599"/>
            <a:ext cx="5547356" cy="603839"/>
          </a:xfrm>
          <a:prstGeom prst="roundRect">
            <a:avLst>
              <a:gd name="adj" fmla="val 166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1C8F4A3-161A-494C-8E90-09E3A0F22314}"/>
              </a:ext>
            </a:extLst>
          </p:cNvPr>
          <p:cNvSpPr/>
          <p:nvPr/>
        </p:nvSpPr>
        <p:spPr>
          <a:xfrm>
            <a:off x="4986121" y="7747342"/>
            <a:ext cx="3006602" cy="603839"/>
          </a:xfrm>
          <a:prstGeom prst="roundRect">
            <a:avLst>
              <a:gd name="adj" fmla="val 166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ADC2709-8A88-4449-A42C-A73E5EF70A45}"/>
              </a:ext>
            </a:extLst>
          </p:cNvPr>
          <p:cNvSpPr/>
          <p:nvPr/>
        </p:nvSpPr>
        <p:spPr>
          <a:xfrm>
            <a:off x="8021983" y="7747342"/>
            <a:ext cx="3006602" cy="603839"/>
          </a:xfrm>
          <a:prstGeom prst="roundRect">
            <a:avLst>
              <a:gd name="adj" fmla="val 166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A33334C-F7D7-B744-B866-BF73AAADA519}"/>
              </a:ext>
            </a:extLst>
          </p:cNvPr>
          <p:cNvSpPr/>
          <p:nvPr/>
        </p:nvSpPr>
        <p:spPr>
          <a:xfrm>
            <a:off x="11058936" y="7747342"/>
            <a:ext cx="3006602" cy="603839"/>
          </a:xfrm>
          <a:prstGeom prst="roundRect">
            <a:avLst>
              <a:gd name="adj" fmla="val 166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658A57D-8476-D840-9DEB-9622863370C2}"/>
              </a:ext>
            </a:extLst>
          </p:cNvPr>
          <p:cNvSpPr/>
          <p:nvPr/>
        </p:nvSpPr>
        <p:spPr>
          <a:xfrm>
            <a:off x="11058936" y="8426384"/>
            <a:ext cx="3006602" cy="603839"/>
          </a:xfrm>
          <a:prstGeom prst="roundRect">
            <a:avLst>
              <a:gd name="adj" fmla="val 166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3D2355C-9DE1-284C-B992-945432122D80}"/>
              </a:ext>
            </a:extLst>
          </p:cNvPr>
          <p:cNvSpPr/>
          <p:nvPr/>
        </p:nvSpPr>
        <p:spPr>
          <a:xfrm>
            <a:off x="14095868" y="8426384"/>
            <a:ext cx="3006602" cy="603839"/>
          </a:xfrm>
          <a:prstGeom prst="roundRect">
            <a:avLst>
              <a:gd name="adj" fmla="val 1663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CB60E4A-E81E-E24B-8675-7888E25BDBF5}"/>
              </a:ext>
            </a:extLst>
          </p:cNvPr>
          <p:cNvSpPr/>
          <p:nvPr/>
        </p:nvSpPr>
        <p:spPr>
          <a:xfrm>
            <a:off x="17102470" y="8426384"/>
            <a:ext cx="3006602" cy="603839"/>
          </a:xfrm>
          <a:prstGeom prst="roundRect">
            <a:avLst>
              <a:gd name="adj" fmla="val 166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FCB2861-2A24-5B4A-BD12-244AAF6D035A}"/>
              </a:ext>
            </a:extLst>
          </p:cNvPr>
          <p:cNvSpPr/>
          <p:nvPr/>
        </p:nvSpPr>
        <p:spPr>
          <a:xfrm>
            <a:off x="14095868" y="9105428"/>
            <a:ext cx="3006602" cy="603839"/>
          </a:xfrm>
          <a:prstGeom prst="roundRect">
            <a:avLst>
              <a:gd name="adj" fmla="val 166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8F3BCCF1-54D7-D64B-B7B5-1BF5B3953291}"/>
              </a:ext>
            </a:extLst>
          </p:cNvPr>
          <p:cNvSpPr/>
          <p:nvPr/>
        </p:nvSpPr>
        <p:spPr>
          <a:xfrm>
            <a:off x="17112585" y="9105428"/>
            <a:ext cx="5530041" cy="603839"/>
          </a:xfrm>
          <a:prstGeom prst="roundRect">
            <a:avLst>
              <a:gd name="adj" fmla="val 166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C9D6F51-AAEC-8F4C-96A1-BBFD97F4D037}"/>
              </a:ext>
            </a:extLst>
          </p:cNvPr>
          <p:cNvSpPr/>
          <p:nvPr/>
        </p:nvSpPr>
        <p:spPr>
          <a:xfrm>
            <a:off x="4978885" y="10719796"/>
            <a:ext cx="6088022" cy="603839"/>
          </a:xfrm>
          <a:prstGeom prst="roundRect">
            <a:avLst>
              <a:gd name="adj" fmla="val 166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19A57AC-E402-D246-A780-CA37F8586BFB}"/>
              </a:ext>
            </a:extLst>
          </p:cNvPr>
          <p:cNvSpPr/>
          <p:nvPr/>
        </p:nvSpPr>
        <p:spPr>
          <a:xfrm>
            <a:off x="11060753" y="10719796"/>
            <a:ext cx="3013842" cy="603839"/>
          </a:xfrm>
          <a:prstGeom prst="roundRect">
            <a:avLst>
              <a:gd name="adj" fmla="val 1663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65EC205-F5B8-EE4E-99F4-3917EF3F3D3D}"/>
              </a:ext>
            </a:extLst>
          </p:cNvPr>
          <p:cNvSpPr/>
          <p:nvPr/>
        </p:nvSpPr>
        <p:spPr>
          <a:xfrm>
            <a:off x="11046989" y="11398839"/>
            <a:ext cx="6055471" cy="603839"/>
          </a:xfrm>
          <a:prstGeom prst="roundRect">
            <a:avLst>
              <a:gd name="adj" fmla="val 1663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AEA66A-0F99-824C-8D46-16B927450E67}"/>
              </a:ext>
            </a:extLst>
          </p:cNvPr>
          <p:cNvSpPr/>
          <p:nvPr/>
        </p:nvSpPr>
        <p:spPr>
          <a:xfrm>
            <a:off x="17120460" y="11398839"/>
            <a:ext cx="3009506" cy="603839"/>
          </a:xfrm>
          <a:prstGeom prst="roundRect">
            <a:avLst>
              <a:gd name="adj" fmla="val 1663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BEBC8F6-0B5A-0F4A-91AD-F8BCF2D0B682}"/>
              </a:ext>
            </a:extLst>
          </p:cNvPr>
          <p:cNvSpPr/>
          <p:nvPr/>
        </p:nvSpPr>
        <p:spPr>
          <a:xfrm>
            <a:off x="20146654" y="11398839"/>
            <a:ext cx="2495964" cy="603839"/>
          </a:xfrm>
          <a:prstGeom prst="roundRect">
            <a:avLst>
              <a:gd name="adj" fmla="val 1663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9125F0A-D99D-2348-816B-6AAA01CA4582}"/>
              </a:ext>
            </a:extLst>
          </p:cNvPr>
          <p:cNvSpPr/>
          <p:nvPr/>
        </p:nvSpPr>
        <p:spPr>
          <a:xfrm>
            <a:off x="17120460" y="12077882"/>
            <a:ext cx="5522156" cy="603839"/>
          </a:xfrm>
          <a:prstGeom prst="roundRect">
            <a:avLst>
              <a:gd name="adj" fmla="val 166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79D9B1-AF23-CF4A-90E9-71860828BA12}"/>
              </a:ext>
            </a:extLst>
          </p:cNvPr>
          <p:cNvSpPr txBox="1"/>
          <p:nvPr/>
        </p:nvSpPr>
        <p:spPr>
          <a:xfrm>
            <a:off x="2108024" y="4878327"/>
            <a:ext cx="249299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Admin Console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AA1050-AEA6-CF49-AE4D-9C201E309126}"/>
              </a:ext>
            </a:extLst>
          </p:cNvPr>
          <p:cNvSpPr txBox="1"/>
          <p:nvPr/>
        </p:nvSpPr>
        <p:spPr>
          <a:xfrm>
            <a:off x="2108024" y="7841972"/>
            <a:ext cx="193193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Mobile mockup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F9AE16-751A-504B-8B95-298E63FF9C40}"/>
              </a:ext>
            </a:extLst>
          </p:cNvPr>
          <p:cNvSpPr txBox="1"/>
          <p:nvPr/>
        </p:nvSpPr>
        <p:spPr>
          <a:xfrm>
            <a:off x="2108024" y="10826481"/>
            <a:ext cx="193995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 analysis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AEBA8A-13C9-A844-9876-54F7B80F1394}"/>
              </a:ext>
            </a:extLst>
          </p:cNvPr>
          <p:cNvSpPr txBox="1"/>
          <p:nvPr/>
        </p:nvSpPr>
        <p:spPr>
          <a:xfrm>
            <a:off x="5127236" y="10826481"/>
            <a:ext cx="241123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 Outreach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7D435A-8726-8040-BAFA-EA180314A01A}"/>
              </a:ext>
            </a:extLst>
          </p:cNvPr>
          <p:cNvSpPr txBox="1"/>
          <p:nvPr/>
        </p:nvSpPr>
        <p:spPr>
          <a:xfrm>
            <a:off x="5127236" y="8528248"/>
            <a:ext cx="207781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Media Campaign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1869FD-A27E-B249-B8D5-8C1DFA5003AC}"/>
              </a:ext>
            </a:extLst>
          </p:cNvPr>
          <p:cNvSpPr txBox="1"/>
          <p:nvPr/>
        </p:nvSpPr>
        <p:spPr>
          <a:xfrm>
            <a:off x="5127236" y="7849206"/>
            <a:ext cx="223170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UX Improvements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21A942-4A76-A14A-8BF6-75369E51C6CA}"/>
              </a:ext>
            </a:extLst>
          </p:cNvPr>
          <p:cNvSpPr txBox="1"/>
          <p:nvPr/>
        </p:nvSpPr>
        <p:spPr>
          <a:xfrm>
            <a:off x="5127236" y="4878327"/>
            <a:ext cx="254749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sz="2000" baseline="30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party integrations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E12F54-D096-F844-9D7A-4C2F1822D469}"/>
              </a:ext>
            </a:extLst>
          </p:cNvPr>
          <p:cNvSpPr txBox="1"/>
          <p:nvPr/>
        </p:nvSpPr>
        <p:spPr>
          <a:xfrm>
            <a:off x="8136247" y="5559420"/>
            <a:ext cx="152477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Security 2.0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BB3749-BE50-7A4D-B384-282092B31504}"/>
              </a:ext>
            </a:extLst>
          </p:cNvPr>
          <p:cNvSpPr txBox="1"/>
          <p:nvPr/>
        </p:nvSpPr>
        <p:spPr>
          <a:xfrm>
            <a:off x="8136247" y="7851921"/>
            <a:ext cx="181652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Cloud Support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EAC6DF-66D5-DF48-9600-935880AEEFE7}"/>
              </a:ext>
            </a:extLst>
          </p:cNvPr>
          <p:cNvSpPr txBox="1"/>
          <p:nvPr/>
        </p:nvSpPr>
        <p:spPr>
          <a:xfrm>
            <a:off x="8136247" y="11500703"/>
            <a:ext cx="125386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Lead Gen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E2A9B9-ECF3-6F49-A186-B00DAE67D3C4}"/>
              </a:ext>
            </a:extLst>
          </p:cNvPr>
          <p:cNvSpPr txBox="1"/>
          <p:nvPr/>
        </p:nvSpPr>
        <p:spPr>
          <a:xfrm>
            <a:off x="11170974" y="7851921"/>
            <a:ext cx="223170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UX Improvements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A84045-05BC-7945-81D0-CD0015054B25}"/>
              </a:ext>
            </a:extLst>
          </p:cNvPr>
          <p:cNvSpPr txBox="1"/>
          <p:nvPr/>
        </p:nvSpPr>
        <p:spPr>
          <a:xfrm>
            <a:off x="11170974" y="6238463"/>
            <a:ext cx="219322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Self service portal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399F17-57E7-E347-A669-757425AE46E7}"/>
              </a:ext>
            </a:extLst>
          </p:cNvPr>
          <p:cNvSpPr txBox="1"/>
          <p:nvPr/>
        </p:nvSpPr>
        <p:spPr>
          <a:xfrm>
            <a:off x="11170974" y="5555649"/>
            <a:ext cx="236475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premise backup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2C4A75-6A12-244E-8B80-B60AEA76217D}"/>
              </a:ext>
            </a:extLst>
          </p:cNvPr>
          <p:cNvSpPr txBox="1"/>
          <p:nvPr/>
        </p:nvSpPr>
        <p:spPr>
          <a:xfrm>
            <a:off x="11170974" y="8535080"/>
            <a:ext cx="240482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Interactive dialogue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7B1907-705B-1544-93D0-65CFB72CF5E0}"/>
              </a:ext>
            </a:extLst>
          </p:cNvPr>
          <p:cNvSpPr txBox="1"/>
          <p:nvPr/>
        </p:nvSpPr>
        <p:spPr>
          <a:xfrm>
            <a:off x="11170974" y="10826481"/>
            <a:ext cx="12282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SEO Plan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0FA71E-E0F3-2B40-ADD8-01CA8C57916F}"/>
              </a:ext>
            </a:extLst>
          </p:cNvPr>
          <p:cNvSpPr txBox="1"/>
          <p:nvPr/>
        </p:nvSpPr>
        <p:spPr>
          <a:xfrm>
            <a:off x="11170974" y="11495187"/>
            <a:ext cx="177484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Pricing review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4C6C8F-21CD-E24E-8C73-D0132586F3DF}"/>
              </a:ext>
            </a:extLst>
          </p:cNvPr>
          <p:cNvSpPr txBox="1"/>
          <p:nvPr/>
        </p:nvSpPr>
        <p:spPr>
          <a:xfrm>
            <a:off x="14224266" y="6238463"/>
            <a:ext cx="58381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56052F7-8AFA-EC49-BFC4-881F7122B94F}"/>
              </a:ext>
            </a:extLst>
          </p:cNvPr>
          <p:cNvSpPr txBox="1"/>
          <p:nvPr/>
        </p:nvSpPr>
        <p:spPr>
          <a:xfrm>
            <a:off x="14224266" y="8528759"/>
            <a:ext cx="231345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renewal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1A747C-0240-444D-9FB2-65487EEC58C7}"/>
              </a:ext>
            </a:extLst>
          </p:cNvPr>
          <p:cNvSpPr txBox="1"/>
          <p:nvPr/>
        </p:nvSpPr>
        <p:spPr>
          <a:xfrm>
            <a:off x="14224266" y="9207292"/>
            <a:ext cx="244490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 upgrade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04EB267-4F89-6144-B7CD-3148AA528184}"/>
              </a:ext>
            </a:extLst>
          </p:cNvPr>
          <p:cNvSpPr txBox="1"/>
          <p:nvPr/>
        </p:nvSpPr>
        <p:spPr>
          <a:xfrm>
            <a:off x="14224266" y="12179746"/>
            <a:ext cx="120577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Analytics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2F8C75-EED9-4046-BD28-B43139052777}"/>
              </a:ext>
            </a:extLst>
          </p:cNvPr>
          <p:cNvSpPr txBox="1"/>
          <p:nvPr/>
        </p:nvSpPr>
        <p:spPr>
          <a:xfrm>
            <a:off x="17273978" y="12179746"/>
            <a:ext cx="315823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Performance management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72EEC1F-D1E5-C047-95B1-1BE2EFA1D6D9}"/>
              </a:ext>
            </a:extLst>
          </p:cNvPr>
          <p:cNvSpPr txBox="1"/>
          <p:nvPr/>
        </p:nvSpPr>
        <p:spPr>
          <a:xfrm>
            <a:off x="17273978" y="11495187"/>
            <a:ext cx="192873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 review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00AFEE-39D3-6940-9FDD-F3AA89DC470D}"/>
              </a:ext>
            </a:extLst>
          </p:cNvPr>
          <p:cNvSpPr txBox="1"/>
          <p:nvPr/>
        </p:nvSpPr>
        <p:spPr>
          <a:xfrm>
            <a:off x="17273978" y="9201741"/>
            <a:ext cx="158088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Q4 Initiative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148F7A-51CB-E945-A56F-24DB9F4B9515}"/>
              </a:ext>
            </a:extLst>
          </p:cNvPr>
          <p:cNvSpPr txBox="1"/>
          <p:nvPr/>
        </p:nvSpPr>
        <p:spPr>
          <a:xfrm>
            <a:off x="17273978" y="8535080"/>
            <a:ext cx="206659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Ticketing system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C19F72-9C93-194A-8D4D-B9AEA277E906}"/>
              </a:ext>
            </a:extLst>
          </p:cNvPr>
          <p:cNvSpPr txBox="1"/>
          <p:nvPr/>
        </p:nvSpPr>
        <p:spPr>
          <a:xfrm>
            <a:off x="17273978" y="6234369"/>
            <a:ext cx="341792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Shopping cart improvements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03FE2D-D58A-1246-8D41-CFDADA4E2AD9}"/>
              </a:ext>
            </a:extLst>
          </p:cNvPr>
          <p:cNvSpPr txBox="1"/>
          <p:nvPr/>
        </p:nvSpPr>
        <p:spPr>
          <a:xfrm>
            <a:off x="17273978" y="5565117"/>
            <a:ext cx="160492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review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02ED0A-EBE5-8E47-AF4D-0284E1C063AE}"/>
              </a:ext>
            </a:extLst>
          </p:cNvPr>
          <p:cNvSpPr txBox="1"/>
          <p:nvPr/>
        </p:nvSpPr>
        <p:spPr>
          <a:xfrm>
            <a:off x="20248221" y="11341299"/>
            <a:ext cx="206819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Productive email</a:t>
            </a:r>
          </a:p>
          <a:p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campaign</a:t>
            </a:r>
          </a:p>
        </p:txBody>
      </p:sp>
    </p:spTree>
    <p:extLst>
      <p:ext uri="{BB962C8B-B14F-4D97-AF65-F5344CB8AC3E}">
        <p14:creationId xmlns:p14="http://schemas.microsoft.com/office/powerpoint/2010/main" val="353987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5B4073F7-FD4C-7E4C-9C44-38523DA46DEC}"/>
              </a:ext>
            </a:extLst>
          </p:cNvPr>
          <p:cNvSpPr/>
          <p:nvPr/>
        </p:nvSpPr>
        <p:spPr>
          <a:xfrm>
            <a:off x="1520825" y="4358052"/>
            <a:ext cx="21336000" cy="850900"/>
          </a:xfrm>
          <a:prstGeom prst="rightArrow">
            <a:avLst>
              <a:gd name="adj1" fmla="val 100000"/>
              <a:gd name="adj2" fmla="val 559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3C22B9-C2E5-8346-A5CE-5C32E6FDF09E}"/>
              </a:ext>
            </a:extLst>
          </p:cNvPr>
          <p:cNvGrpSpPr/>
          <p:nvPr/>
        </p:nvGrpSpPr>
        <p:grpSpPr>
          <a:xfrm>
            <a:off x="2360015" y="3519819"/>
            <a:ext cx="2527366" cy="2527366"/>
            <a:chOff x="6203917" y="6068451"/>
            <a:chExt cx="2527366" cy="2527366"/>
          </a:xfrm>
        </p:grpSpPr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89CD00F2-DF86-7E4B-9C89-E86CECEB6482}"/>
                </a:ext>
              </a:extLst>
            </p:cNvPr>
            <p:cNvSpPr/>
            <p:nvPr/>
          </p:nvSpPr>
          <p:spPr>
            <a:xfrm rot="8100000">
              <a:off x="6203917" y="6068451"/>
              <a:ext cx="2527366" cy="2527366"/>
            </a:xfrm>
            <a:prstGeom prst="teardrop">
              <a:avLst>
                <a:gd name="adj" fmla="val 1183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4" name="Oval 3">
              <a:extLst>
                <a:ext uri="{FF2B5EF4-FFF2-40B4-BE49-F238E27FC236}">
                  <a16:creationId xmlns:a16="http://schemas.microsoft.com/office/drawing/2014/main" id="{5484A468-A1FF-AD43-B720-815F6C4B7F56}"/>
                </a:ext>
              </a:extLst>
            </p:cNvPr>
            <p:cNvSpPr/>
            <p:nvPr/>
          </p:nvSpPr>
          <p:spPr>
            <a:xfrm>
              <a:off x="6369481" y="6230072"/>
              <a:ext cx="2194970" cy="21949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5EA104-B78A-8F4E-996A-683BE35FEB36}"/>
              </a:ext>
            </a:extLst>
          </p:cNvPr>
          <p:cNvSpPr/>
          <p:nvPr/>
        </p:nvSpPr>
        <p:spPr>
          <a:xfrm>
            <a:off x="1520825" y="7302742"/>
            <a:ext cx="4204478" cy="850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84FD9-255A-8D45-8A12-164C3DD08AC0}"/>
              </a:ext>
            </a:extLst>
          </p:cNvPr>
          <p:cNvSpPr/>
          <p:nvPr/>
        </p:nvSpPr>
        <p:spPr>
          <a:xfrm>
            <a:off x="1520825" y="8153642"/>
            <a:ext cx="4204478" cy="3897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59A5FE-F1BD-9C4B-90BD-E9BA8730B797}"/>
              </a:ext>
            </a:extLst>
          </p:cNvPr>
          <p:cNvGrpSpPr/>
          <p:nvPr/>
        </p:nvGrpSpPr>
        <p:grpSpPr>
          <a:xfrm>
            <a:off x="18795769" y="3519819"/>
            <a:ext cx="2527366" cy="2527366"/>
            <a:chOff x="6203917" y="6068451"/>
            <a:chExt cx="2527366" cy="2527366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707D686E-A54D-A942-BE0A-8C873570D3BD}"/>
                </a:ext>
              </a:extLst>
            </p:cNvPr>
            <p:cNvSpPr/>
            <p:nvPr/>
          </p:nvSpPr>
          <p:spPr>
            <a:xfrm rot="8100000">
              <a:off x="6203917" y="6068451"/>
              <a:ext cx="2527366" cy="2527366"/>
            </a:xfrm>
            <a:prstGeom prst="teardrop">
              <a:avLst>
                <a:gd name="adj" fmla="val 11836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D46616B-48BB-F64A-A91A-573FE1D14C02}"/>
                </a:ext>
              </a:extLst>
            </p:cNvPr>
            <p:cNvSpPr/>
            <p:nvPr/>
          </p:nvSpPr>
          <p:spPr>
            <a:xfrm>
              <a:off x="6369481" y="6230072"/>
              <a:ext cx="2194970" cy="21949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47612D0-59B4-D040-A659-5E276BA0EDBA}"/>
              </a:ext>
            </a:extLst>
          </p:cNvPr>
          <p:cNvSpPr/>
          <p:nvPr/>
        </p:nvSpPr>
        <p:spPr>
          <a:xfrm>
            <a:off x="17956579" y="7302742"/>
            <a:ext cx="4204478" cy="85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705C9-3496-1644-A15E-A0C0F8A474FF}"/>
              </a:ext>
            </a:extLst>
          </p:cNvPr>
          <p:cNvSpPr/>
          <p:nvPr/>
        </p:nvSpPr>
        <p:spPr>
          <a:xfrm>
            <a:off x="17956579" y="8153642"/>
            <a:ext cx="4204478" cy="3897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9EB52C-4818-2240-A1D5-42CA1F06F47A}"/>
              </a:ext>
            </a:extLst>
          </p:cNvPr>
          <p:cNvGrpSpPr/>
          <p:nvPr/>
        </p:nvGrpSpPr>
        <p:grpSpPr>
          <a:xfrm>
            <a:off x="13317185" y="3519819"/>
            <a:ext cx="2527366" cy="2527366"/>
            <a:chOff x="6203917" y="6068451"/>
            <a:chExt cx="2527366" cy="2527366"/>
          </a:xfrm>
        </p:grpSpPr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C522F5D6-E95A-1F4F-B810-3435C4C597DE}"/>
                </a:ext>
              </a:extLst>
            </p:cNvPr>
            <p:cNvSpPr/>
            <p:nvPr/>
          </p:nvSpPr>
          <p:spPr>
            <a:xfrm rot="8100000">
              <a:off x="6203917" y="6068451"/>
              <a:ext cx="2527366" cy="2527366"/>
            </a:xfrm>
            <a:prstGeom prst="teardrop">
              <a:avLst>
                <a:gd name="adj" fmla="val 1183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1F6E3190-3E16-FF4C-8DE0-D6A4559E6A44}"/>
                </a:ext>
              </a:extLst>
            </p:cNvPr>
            <p:cNvSpPr/>
            <p:nvPr/>
          </p:nvSpPr>
          <p:spPr>
            <a:xfrm>
              <a:off x="6369481" y="6230072"/>
              <a:ext cx="2194970" cy="21949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3F42EB1-8D46-A54E-A4C2-D65479D9A15F}"/>
              </a:ext>
            </a:extLst>
          </p:cNvPr>
          <p:cNvSpPr/>
          <p:nvPr/>
        </p:nvSpPr>
        <p:spPr>
          <a:xfrm>
            <a:off x="12477995" y="7302742"/>
            <a:ext cx="4204478" cy="85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EAF02-6DF5-064F-8F19-A3ADD65636A4}"/>
              </a:ext>
            </a:extLst>
          </p:cNvPr>
          <p:cNvSpPr/>
          <p:nvPr/>
        </p:nvSpPr>
        <p:spPr>
          <a:xfrm>
            <a:off x="12477995" y="8153642"/>
            <a:ext cx="4204478" cy="3897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E046D4-0B35-3147-B50D-399F81FFEE0E}"/>
              </a:ext>
            </a:extLst>
          </p:cNvPr>
          <p:cNvGrpSpPr/>
          <p:nvPr/>
        </p:nvGrpSpPr>
        <p:grpSpPr>
          <a:xfrm>
            <a:off x="7838600" y="3519819"/>
            <a:ext cx="2527366" cy="2527366"/>
            <a:chOff x="6203917" y="6068451"/>
            <a:chExt cx="2527366" cy="2527366"/>
          </a:xfrm>
        </p:grpSpPr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A2339B6B-C0F7-6A46-BBAC-93AB14F954D2}"/>
                </a:ext>
              </a:extLst>
            </p:cNvPr>
            <p:cNvSpPr/>
            <p:nvPr/>
          </p:nvSpPr>
          <p:spPr>
            <a:xfrm rot="8100000">
              <a:off x="6203917" y="6068451"/>
              <a:ext cx="2527366" cy="2527366"/>
            </a:xfrm>
            <a:prstGeom prst="teardrop">
              <a:avLst>
                <a:gd name="adj" fmla="val 11836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26" name="Oval 25">
              <a:extLst>
                <a:ext uri="{FF2B5EF4-FFF2-40B4-BE49-F238E27FC236}">
                  <a16:creationId xmlns:a16="http://schemas.microsoft.com/office/drawing/2014/main" id="{2FF3B09F-56E2-404A-B2B9-8C8E05EB900B}"/>
                </a:ext>
              </a:extLst>
            </p:cNvPr>
            <p:cNvSpPr/>
            <p:nvPr/>
          </p:nvSpPr>
          <p:spPr>
            <a:xfrm>
              <a:off x="6369481" y="6230072"/>
              <a:ext cx="2194970" cy="21949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FBB83-3E90-F840-81AF-FF0A89A72DDF}"/>
              </a:ext>
            </a:extLst>
          </p:cNvPr>
          <p:cNvSpPr/>
          <p:nvPr/>
        </p:nvSpPr>
        <p:spPr>
          <a:xfrm>
            <a:off x="6999410" y="7302742"/>
            <a:ext cx="4204478" cy="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526952-7806-8C4F-8E1D-84323F1B2DAC}"/>
              </a:ext>
            </a:extLst>
          </p:cNvPr>
          <p:cNvSpPr/>
          <p:nvPr/>
        </p:nvSpPr>
        <p:spPr>
          <a:xfrm>
            <a:off x="6999410" y="8153642"/>
            <a:ext cx="4204478" cy="3897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93EDE2-A18E-6E4C-9FC7-6905E3113573}"/>
              </a:ext>
            </a:extLst>
          </p:cNvPr>
          <p:cNvSpPr/>
          <p:nvPr/>
        </p:nvSpPr>
        <p:spPr>
          <a:xfrm>
            <a:off x="1520825" y="12051320"/>
            <a:ext cx="4204478" cy="164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B8E01C-AE68-5F49-8788-90D1F57B7761}"/>
              </a:ext>
            </a:extLst>
          </p:cNvPr>
          <p:cNvSpPr/>
          <p:nvPr/>
        </p:nvSpPr>
        <p:spPr>
          <a:xfrm>
            <a:off x="6999409" y="12051320"/>
            <a:ext cx="4204478" cy="164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E794A0-001C-DA47-A44C-FFEA5DA32BC2}"/>
              </a:ext>
            </a:extLst>
          </p:cNvPr>
          <p:cNvSpPr/>
          <p:nvPr/>
        </p:nvSpPr>
        <p:spPr>
          <a:xfrm>
            <a:off x="12477994" y="12051320"/>
            <a:ext cx="4204478" cy="1641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FFAC78-6620-E64E-BB30-A82A6B077614}"/>
              </a:ext>
            </a:extLst>
          </p:cNvPr>
          <p:cNvSpPr/>
          <p:nvPr/>
        </p:nvSpPr>
        <p:spPr>
          <a:xfrm>
            <a:off x="17956579" y="12051320"/>
            <a:ext cx="4204478" cy="16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9DD82B-73E3-504A-8553-98599921D0FC}"/>
              </a:ext>
            </a:extLst>
          </p:cNvPr>
          <p:cNvSpPr txBox="1"/>
          <p:nvPr/>
        </p:nvSpPr>
        <p:spPr>
          <a:xfrm>
            <a:off x="8155531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C93977-B1B0-084C-9B28-F21304DC1E8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BEEA18-CD46-214B-9603-E3E00A72D0CE}"/>
              </a:ext>
            </a:extLst>
          </p:cNvPr>
          <p:cNvSpPr txBox="1"/>
          <p:nvPr/>
        </p:nvSpPr>
        <p:spPr>
          <a:xfrm>
            <a:off x="3028991" y="4486537"/>
            <a:ext cx="1188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205E5B-8310-314E-9BCE-401CAD16A83C}"/>
              </a:ext>
            </a:extLst>
          </p:cNvPr>
          <p:cNvSpPr txBox="1"/>
          <p:nvPr/>
        </p:nvSpPr>
        <p:spPr>
          <a:xfrm>
            <a:off x="8564482" y="4486537"/>
            <a:ext cx="10743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AD3E62-8DCE-A94E-8750-376BB3B024C4}"/>
              </a:ext>
            </a:extLst>
          </p:cNvPr>
          <p:cNvSpPr txBox="1"/>
          <p:nvPr/>
        </p:nvSpPr>
        <p:spPr>
          <a:xfrm>
            <a:off x="14002992" y="4486537"/>
            <a:ext cx="115448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9219B2-F4F4-E540-B603-3DC6E8EEAD43}"/>
              </a:ext>
            </a:extLst>
          </p:cNvPr>
          <p:cNvSpPr txBox="1"/>
          <p:nvPr/>
        </p:nvSpPr>
        <p:spPr>
          <a:xfrm>
            <a:off x="19474363" y="4486537"/>
            <a:ext cx="11689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6DD26-D7CC-D84C-9096-5532EC60DAF0}"/>
              </a:ext>
            </a:extLst>
          </p:cNvPr>
          <p:cNvSpPr txBox="1"/>
          <p:nvPr/>
        </p:nvSpPr>
        <p:spPr>
          <a:xfrm>
            <a:off x="2500000" y="7435805"/>
            <a:ext cx="224612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FCF86E-8A09-6947-86F6-7CB4E5A13BE9}"/>
              </a:ext>
            </a:extLst>
          </p:cNvPr>
          <p:cNvSpPr txBox="1"/>
          <p:nvPr/>
        </p:nvSpPr>
        <p:spPr>
          <a:xfrm>
            <a:off x="7978585" y="7435805"/>
            <a:ext cx="224612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387AA5-BF2A-8846-B47B-0FC995316B14}"/>
              </a:ext>
            </a:extLst>
          </p:cNvPr>
          <p:cNvSpPr txBox="1"/>
          <p:nvPr/>
        </p:nvSpPr>
        <p:spPr>
          <a:xfrm>
            <a:off x="13457170" y="7435805"/>
            <a:ext cx="224612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C95910-1D1B-C84F-9748-5D905E2C224F}"/>
              </a:ext>
            </a:extLst>
          </p:cNvPr>
          <p:cNvSpPr txBox="1"/>
          <p:nvPr/>
        </p:nvSpPr>
        <p:spPr>
          <a:xfrm>
            <a:off x="18935754" y="7435805"/>
            <a:ext cx="224612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58DA0E06-EBB6-824A-961A-15D016F3E63B}"/>
              </a:ext>
            </a:extLst>
          </p:cNvPr>
          <p:cNvSpPr txBox="1">
            <a:spLocks/>
          </p:cNvSpPr>
          <p:nvPr/>
        </p:nvSpPr>
        <p:spPr>
          <a:xfrm>
            <a:off x="1748960" y="8617715"/>
            <a:ext cx="3748208" cy="2969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6EA2D6C-E9BF-3B44-8504-CA532E4C3840}"/>
              </a:ext>
            </a:extLst>
          </p:cNvPr>
          <p:cNvSpPr txBox="1">
            <a:spLocks/>
          </p:cNvSpPr>
          <p:nvPr/>
        </p:nvSpPr>
        <p:spPr>
          <a:xfrm>
            <a:off x="18184714" y="8617715"/>
            <a:ext cx="3748208" cy="2969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8C38122-09F2-3147-953C-ED996476C72E}"/>
              </a:ext>
            </a:extLst>
          </p:cNvPr>
          <p:cNvSpPr txBox="1">
            <a:spLocks/>
          </p:cNvSpPr>
          <p:nvPr/>
        </p:nvSpPr>
        <p:spPr>
          <a:xfrm>
            <a:off x="12706130" y="8617715"/>
            <a:ext cx="3748208" cy="2969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4C4DE8CF-060C-FC4C-B75B-13D9F1775F12}"/>
              </a:ext>
            </a:extLst>
          </p:cNvPr>
          <p:cNvSpPr txBox="1">
            <a:spLocks/>
          </p:cNvSpPr>
          <p:nvPr/>
        </p:nvSpPr>
        <p:spPr>
          <a:xfrm>
            <a:off x="7227545" y="8617715"/>
            <a:ext cx="3748208" cy="2969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</p:txBody>
      </p:sp>
    </p:spTree>
    <p:extLst>
      <p:ext uri="{BB962C8B-B14F-4D97-AF65-F5344CB8AC3E}">
        <p14:creationId xmlns:p14="http://schemas.microsoft.com/office/powerpoint/2010/main" val="57190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396DFFE-5E0B-2743-9FFF-D5A71FDD74BD}"/>
              </a:ext>
            </a:extLst>
          </p:cNvPr>
          <p:cNvGrpSpPr/>
          <p:nvPr/>
        </p:nvGrpSpPr>
        <p:grpSpPr>
          <a:xfrm>
            <a:off x="-1" y="8806248"/>
            <a:ext cx="24383987" cy="4909752"/>
            <a:chOff x="-1" y="8806248"/>
            <a:chExt cx="24383987" cy="490975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541DBE09-1AFC-C842-B6EC-B78EC10A1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9157729"/>
              <a:ext cx="24378493" cy="4311134"/>
            </a:xfrm>
            <a:custGeom>
              <a:avLst/>
              <a:gdLst>
                <a:gd name="T0" fmla="*/ 19575 w 19576"/>
                <a:gd name="T1" fmla="*/ 2715 h 3461"/>
                <a:gd name="T2" fmla="*/ 19411 w 19576"/>
                <a:gd name="T3" fmla="*/ 2752 h 3461"/>
                <a:gd name="T4" fmla="*/ 19012 w 19576"/>
                <a:gd name="T5" fmla="*/ 2838 h 3461"/>
                <a:gd name="T6" fmla="*/ 15986 w 19576"/>
                <a:gd name="T7" fmla="*/ 3320 h 3461"/>
                <a:gd name="T8" fmla="*/ 14592 w 19576"/>
                <a:gd name="T9" fmla="*/ 3429 h 3461"/>
                <a:gd name="T10" fmla="*/ 13288 w 19576"/>
                <a:gd name="T11" fmla="*/ 3454 h 3461"/>
                <a:gd name="T12" fmla="*/ 8967 w 19576"/>
                <a:gd name="T13" fmla="*/ 2871 h 3461"/>
                <a:gd name="T14" fmla="*/ 8745 w 19576"/>
                <a:gd name="T15" fmla="*/ 2801 h 3461"/>
                <a:gd name="T16" fmla="*/ 8527 w 19576"/>
                <a:gd name="T17" fmla="*/ 2730 h 3461"/>
                <a:gd name="T18" fmla="*/ 8121 w 19576"/>
                <a:gd name="T19" fmla="*/ 2582 h 3461"/>
                <a:gd name="T20" fmla="*/ 7404 w 19576"/>
                <a:gd name="T21" fmla="*/ 2287 h 3461"/>
                <a:gd name="T22" fmla="*/ 6785 w 19576"/>
                <a:gd name="T23" fmla="*/ 2023 h 3461"/>
                <a:gd name="T24" fmla="*/ 6503 w 19576"/>
                <a:gd name="T25" fmla="*/ 1912 h 3461"/>
                <a:gd name="T26" fmla="*/ 6231 w 19576"/>
                <a:gd name="T27" fmla="*/ 1814 h 3461"/>
                <a:gd name="T28" fmla="*/ 4138 w 19576"/>
                <a:gd name="T29" fmla="*/ 1391 h 3461"/>
                <a:gd name="T30" fmla="*/ 2311 w 19576"/>
                <a:gd name="T31" fmla="*/ 1455 h 3461"/>
                <a:gd name="T32" fmla="*/ 780 w 19576"/>
                <a:gd name="T33" fmla="*/ 1815 h 3461"/>
                <a:gd name="T34" fmla="*/ 0 w 19576"/>
                <a:gd name="T35" fmla="*/ 934 h 3461"/>
                <a:gd name="T36" fmla="*/ 462 w 19576"/>
                <a:gd name="T37" fmla="*/ 742 h 3461"/>
                <a:gd name="T38" fmla="*/ 2132 w 19576"/>
                <a:gd name="T39" fmla="*/ 239 h 3461"/>
                <a:gd name="T40" fmla="*/ 4263 w 19576"/>
                <a:gd name="T41" fmla="*/ 30 h 3461"/>
                <a:gd name="T42" fmla="*/ 6913 w 19576"/>
                <a:gd name="T43" fmla="*/ 396 h 3461"/>
                <a:gd name="T44" fmla="*/ 7277 w 19576"/>
                <a:gd name="T45" fmla="*/ 501 h 3461"/>
                <a:gd name="T46" fmla="*/ 7637 w 19576"/>
                <a:gd name="T47" fmla="*/ 618 h 3461"/>
                <a:gd name="T48" fmla="*/ 8335 w 19576"/>
                <a:gd name="T49" fmla="*/ 865 h 3461"/>
                <a:gd name="T50" fmla="*/ 9014 w 19576"/>
                <a:gd name="T51" fmla="*/ 1096 h 3461"/>
                <a:gd name="T52" fmla="*/ 9350 w 19576"/>
                <a:gd name="T53" fmla="*/ 1195 h 3461"/>
                <a:gd name="T54" fmla="*/ 9519 w 19576"/>
                <a:gd name="T55" fmla="*/ 1239 h 3461"/>
                <a:gd name="T56" fmla="*/ 9692 w 19576"/>
                <a:gd name="T57" fmla="*/ 1281 h 3461"/>
                <a:gd name="T58" fmla="*/ 13013 w 19576"/>
                <a:gd name="T59" fmla="*/ 1514 h 3461"/>
                <a:gd name="T60" fmla="*/ 13995 w 19576"/>
                <a:gd name="T61" fmla="*/ 1431 h 3461"/>
                <a:gd name="T62" fmla="*/ 15028 w 19576"/>
                <a:gd name="T63" fmla="*/ 1281 h 3461"/>
                <a:gd name="T64" fmla="*/ 17251 w 19576"/>
                <a:gd name="T65" fmla="*/ 775 h 3461"/>
                <a:gd name="T66" fmla="*/ 17542 w 19576"/>
                <a:gd name="T67" fmla="*/ 691 h 3461"/>
                <a:gd name="T68" fmla="*/ 18132 w 19576"/>
                <a:gd name="T69" fmla="*/ 509 h 3461"/>
                <a:gd name="T70" fmla="*/ 18431 w 19576"/>
                <a:gd name="T71" fmla="*/ 412 h 3461"/>
                <a:gd name="T72" fmla="*/ 18733 w 19576"/>
                <a:gd name="T73" fmla="*/ 309 h 3461"/>
                <a:gd name="T74" fmla="*/ 19036 w 19576"/>
                <a:gd name="T75" fmla="*/ 201 h 3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76" h="3461">
                  <a:moveTo>
                    <a:pt x="19575" y="0"/>
                  </a:moveTo>
                  <a:lnTo>
                    <a:pt x="19575" y="2715"/>
                  </a:lnTo>
                  <a:lnTo>
                    <a:pt x="19411" y="2752"/>
                  </a:lnTo>
                  <a:lnTo>
                    <a:pt x="19411" y="2752"/>
                  </a:lnTo>
                  <a:cubicBezTo>
                    <a:pt x="19278" y="2782"/>
                    <a:pt x="19146" y="2812"/>
                    <a:pt x="19012" y="2838"/>
                  </a:cubicBezTo>
                  <a:lnTo>
                    <a:pt x="19012" y="2838"/>
                  </a:lnTo>
                  <a:cubicBezTo>
                    <a:pt x="17982" y="3054"/>
                    <a:pt x="16971" y="3218"/>
                    <a:pt x="15986" y="3320"/>
                  </a:cubicBezTo>
                  <a:lnTo>
                    <a:pt x="15986" y="3320"/>
                  </a:lnTo>
                  <a:cubicBezTo>
                    <a:pt x="15517" y="3373"/>
                    <a:pt x="15047" y="3404"/>
                    <a:pt x="14592" y="3429"/>
                  </a:cubicBezTo>
                  <a:lnTo>
                    <a:pt x="14592" y="3429"/>
                  </a:lnTo>
                  <a:cubicBezTo>
                    <a:pt x="14147" y="3447"/>
                    <a:pt x="13714" y="3460"/>
                    <a:pt x="13288" y="3454"/>
                  </a:cubicBezTo>
                  <a:lnTo>
                    <a:pt x="13288" y="3454"/>
                  </a:lnTo>
                  <a:cubicBezTo>
                    <a:pt x="11700" y="3441"/>
                    <a:pt x="10229" y="3245"/>
                    <a:pt x="8967" y="2871"/>
                  </a:cubicBezTo>
                  <a:lnTo>
                    <a:pt x="8967" y="2871"/>
                  </a:lnTo>
                  <a:cubicBezTo>
                    <a:pt x="8892" y="2850"/>
                    <a:pt x="8818" y="2825"/>
                    <a:pt x="8745" y="2801"/>
                  </a:cubicBezTo>
                  <a:lnTo>
                    <a:pt x="8745" y="2801"/>
                  </a:lnTo>
                  <a:cubicBezTo>
                    <a:pt x="8672" y="2778"/>
                    <a:pt x="8597" y="2756"/>
                    <a:pt x="8527" y="2730"/>
                  </a:cubicBezTo>
                  <a:lnTo>
                    <a:pt x="8527" y="2730"/>
                  </a:lnTo>
                  <a:cubicBezTo>
                    <a:pt x="8386" y="2682"/>
                    <a:pt x="8252" y="2632"/>
                    <a:pt x="8121" y="2582"/>
                  </a:cubicBezTo>
                  <a:lnTo>
                    <a:pt x="8121" y="2582"/>
                  </a:lnTo>
                  <a:cubicBezTo>
                    <a:pt x="7864" y="2483"/>
                    <a:pt x="7627" y="2382"/>
                    <a:pt x="7404" y="2287"/>
                  </a:cubicBezTo>
                  <a:lnTo>
                    <a:pt x="7404" y="2287"/>
                  </a:lnTo>
                  <a:cubicBezTo>
                    <a:pt x="7186" y="2194"/>
                    <a:pt x="6980" y="2104"/>
                    <a:pt x="6785" y="2023"/>
                  </a:cubicBezTo>
                  <a:lnTo>
                    <a:pt x="6785" y="2023"/>
                  </a:lnTo>
                  <a:cubicBezTo>
                    <a:pt x="6690" y="1984"/>
                    <a:pt x="6595" y="1947"/>
                    <a:pt x="6503" y="1912"/>
                  </a:cubicBezTo>
                  <a:lnTo>
                    <a:pt x="6503" y="1912"/>
                  </a:lnTo>
                  <a:cubicBezTo>
                    <a:pt x="6412" y="1878"/>
                    <a:pt x="6321" y="1847"/>
                    <a:pt x="6231" y="1814"/>
                  </a:cubicBezTo>
                  <a:lnTo>
                    <a:pt x="6231" y="1814"/>
                  </a:lnTo>
                  <a:cubicBezTo>
                    <a:pt x="5528" y="1576"/>
                    <a:pt x="4819" y="1441"/>
                    <a:pt x="4138" y="1391"/>
                  </a:cubicBezTo>
                  <a:lnTo>
                    <a:pt x="4138" y="1391"/>
                  </a:lnTo>
                  <a:cubicBezTo>
                    <a:pt x="3498" y="1345"/>
                    <a:pt x="2885" y="1372"/>
                    <a:pt x="2311" y="1455"/>
                  </a:cubicBezTo>
                  <a:lnTo>
                    <a:pt x="2311" y="1455"/>
                  </a:lnTo>
                  <a:cubicBezTo>
                    <a:pt x="1768" y="1533"/>
                    <a:pt x="1258" y="1661"/>
                    <a:pt x="780" y="1815"/>
                  </a:cubicBezTo>
                  <a:lnTo>
                    <a:pt x="780" y="1815"/>
                  </a:lnTo>
                  <a:cubicBezTo>
                    <a:pt x="511" y="1902"/>
                    <a:pt x="251" y="1999"/>
                    <a:pt x="0" y="2101"/>
                  </a:cubicBezTo>
                  <a:lnTo>
                    <a:pt x="0" y="934"/>
                  </a:lnTo>
                  <a:lnTo>
                    <a:pt x="0" y="934"/>
                  </a:lnTo>
                  <a:cubicBezTo>
                    <a:pt x="150" y="868"/>
                    <a:pt x="304" y="804"/>
                    <a:pt x="462" y="742"/>
                  </a:cubicBezTo>
                  <a:lnTo>
                    <a:pt x="462" y="742"/>
                  </a:lnTo>
                  <a:cubicBezTo>
                    <a:pt x="969" y="543"/>
                    <a:pt x="1524" y="366"/>
                    <a:pt x="2132" y="239"/>
                  </a:cubicBezTo>
                  <a:lnTo>
                    <a:pt x="2132" y="239"/>
                  </a:lnTo>
                  <a:cubicBezTo>
                    <a:pt x="2782" y="103"/>
                    <a:pt x="3495" y="23"/>
                    <a:pt x="4263" y="30"/>
                  </a:cubicBezTo>
                  <a:lnTo>
                    <a:pt x="4263" y="30"/>
                  </a:lnTo>
                  <a:cubicBezTo>
                    <a:pt x="5090" y="36"/>
                    <a:pt x="5987" y="144"/>
                    <a:pt x="6913" y="396"/>
                  </a:cubicBezTo>
                  <a:lnTo>
                    <a:pt x="6913" y="396"/>
                  </a:lnTo>
                  <a:cubicBezTo>
                    <a:pt x="7033" y="430"/>
                    <a:pt x="7155" y="464"/>
                    <a:pt x="7277" y="501"/>
                  </a:cubicBezTo>
                  <a:lnTo>
                    <a:pt x="7277" y="501"/>
                  </a:lnTo>
                  <a:cubicBezTo>
                    <a:pt x="7400" y="539"/>
                    <a:pt x="7519" y="578"/>
                    <a:pt x="7637" y="618"/>
                  </a:cubicBezTo>
                  <a:lnTo>
                    <a:pt x="7637" y="618"/>
                  </a:lnTo>
                  <a:cubicBezTo>
                    <a:pt x="7877" y="699"/>
                    <a:pt x="8107" y="783"/>
                    <a:pt x="8335" y="865"/>
                  </a:cubicBezTo>
                  <a:lnTo>
                    <a:pt x="8335" y="865"/>
                  </a:lnTo>
                  <a:cubicBezTo>
                    <a:pt x="8566" y="947"/>
                    <a:pt x="8791" y="1025"/>
                    <a:pt x="9014" y="1096"/>
                  </a:cubicBezTo>
                  <a:lnTo>
                    <a:pt x="9014" y="1096"/>
                  </a:lnTo>
                  <a:cubicBezTo>
                    <a:pt x="9126" y="1130"/>
                    <a:pt x="9239" y="1165"/>
                    <a:pt x="9350" y="1195"/>
                  </a:cubicBezTo>
                  <a:lnTo>
                    <a:pt x="9350" y="1195"/>
                  </a:lnTo>
                  <a:cubicBezTo>
                    <a:pt x="9407" y="1212"/>
                    <a:pt x="9463" y="1224"/>
                    <a:pt x="9519" y="1239"/>
                  </a:cubicBezTo>
                  <a:lnTo>
                    <a:pt x="9519" y="1239"/>
                  </a:lnTo>
                  <a:cubicBezTo>
                    <a:pt x="9577" y="1253"/>
                    <a:pt x="9633" y="1269"/>
                    <a:pt x="9692" y="1281"/>
                  </a:cubicBezTo>
                  <a:lnTo>
                    <a:pt x="9692" y="1281"/>
                  </a:lnTo>
                  <a:cubicBezTo>
                    <a:pt x="10657" y="1501"/>
                    <a:pt x="11792" y="1583"/>
                    <a:pt x="13013" y="1514"/>
                  </a:cubicBezTo>
                  <a:lnTo>
                    <a:pt x="13013" y="1514"/>
                  </a:lnTo>
                  <a:cubicBezTo>
                    <a:pt x="13335" y="1499"/>
                    <a:pt x="13662" y="1466"/>
                    <a:pt x="13995" y="1431"/>
                  </a:cubicBezTo>
                  <a:lnTo>
                    <a:pt x="13995" y="1431"/>
                  </a:lnTo>
                  <a:cubicBezTo>
                    <a:pt x="14334" y="1389"/>
                    <a:pt x="14679" y="1344"/>
                    <a:pt x="15028" y="1281"/>
                  </a:cubicBezTo>
                  <a:lnTo>
                    <a:pt x="15028" y="1281"/>
                  </a:lnTo>
                  <a:cubicBezTo>
                    <a:pt x="15753" y="1159"/>
                    <a:pt x="16495" y="987"/>
                    <a:pt x="17251" y="775"/>
                  </a:cubicBezTo>
                  <a:lnTo>
                    <a:pt x="17251" y="775"/>
                  </a:lnTo>
                  <a:cubicBezTo>
                    <a:pt x="17348" y="749"/>
                    <a:pt x="17445" y="720"/>
                    <a:pt x="17542" y="691"/>
                  </a:cubicBezTo>
                  <a:lnTo>
                    <a:pt x="17837" y="603"/>
                  </a:lnTo>
                  <a:lnTo>
                    <a:pt x="18132" y="509"/>
                  </a:lnTo>
                  <a:lnTo>
                    <a:pt x="18132" y="509"/>
                  </a:lnTo>
                  <a:cubicBezTo>
                    <a:pt x="18232" y="478"/>
                    <a:pt x="18332" y="446"/>
                    <a:pt x="18431" y="412"/>
                  </a:cubicBezTo>
                  <a:lnTo>
                    <a:pt x="18733" y="309"/>
                  </a:lnTo>
                  <a:lnTo>
                    <a:pt x="18733" y="309"/>
                  </a:lnTo>
                  <a:cubicBezTo>
                    <a:pt x="18834" y="275"/>
                    <a:pt x="18934" y="237"/>
                    <a:pt x="19036" y="201"/>
                  </a:cubicBezTo>
                  <a:lnTo>
                    <a:pt x="19036" y="201"/>
                  </a:lnTo>
                  <a:cubicBezTo>
                    <a:pt x="19217" y="138"/>
                    <a:pt x="19394" y="69"/>
                    <a:pt x="19575" y="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F3103921-933A-2843-B01A-9A357F931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8806248"/>
              <a:ext cx="24378493" cy="2323069"/>
            </a:xfrm>
            <a:custGeom>
              <a:avLst/>
              <a:gdLst>
                <a:gd name="T0" fmla="*/ 19575 w 19576"/>
                <a:gd name="T1" fmla="*/ 281 h 1865"/>
                <a:gd name="T2" fmla="*/ 19036 w 19576"/>
                <a:gd name="T3" fmla="*/ 482 h 1865"/>
                <a:gd name="T4" fmla="*/ 18733 w 19576"/>
                <a:gd name="T5" fmla="*/ 590 h 1865"/>
                <a:gd name="T6" fmla="*/ 18431 w 19576"/>
                <a:gd name="T7" fmla="*/ 693 h 1865"/>
                <a:gd name="T8" fmla="*/ 17837 w 19576"/>
                <a:gd name="T9" fmla="*/ 884 h 1865"/>
                <a:gd name="T10" fmla="*/ 17542 w 19576"/>
                <a:gd name="T11" fmla="*/ 972 h 1865"/>
                <a:gd name="T12" fmla="*/ 17251 w 19576"/>
                <a:gd name="T13" fmla="*/ 1056 h 1865"/>
                <a:gd name="T14" fmla="*/ 15028 w 19576"/>
                <a:gd name="T15" fmla="*/ 1562 h 1865"/>
                <a:gd name="T16" fmla="*/ 13995 w 19576"/>
                <a:gd name="T17" fmla="*/ 1712 h 1865"/>
                <a:gd name="T18" fmla="*/ 13013 w 19576"/>
                <a:gd name="T19" fmla="*/ 1795 h 1865"/>
                <a:gd name="T20" fmla="*/ 9692 w 19576"/>
                <a:gd name="T21" fmla="*/ 1562 h 1865"/>
                <a:gd name="T22" fmla="*/ 9519 w 19576"/>
                <a:gd name="T23" fmla="*/ 1520 h 1865"/>
                <a:gd name="T24" fmla="*/ 9350 w 19576"/>
                <a:gd name="T25" fmla="*/ 1476 h 1865"/>
                <a:gd name="T26" fmla="*/ 9014 w 19576"/>
                <a:gd name="T27" fmla="*/ 1377 h 1865"/>
                <a:gd name="T28" fmla="*/ 8335 w 19576"/>
                <a:gd name="T29" fmla="*/ 1146 h 1865"/>
                <a:gd name="T30" fmla="*/ 7637 w 19576"/>
                <a:gd name="T31" fmla="*/ 899 h 1865"/>
                <a:gd name="T32" fmla="*/ 7277 w 19576"/>
                <a:gd name="T33" fmla="*/ 782 h 1865"/>
                <a:gd name="T34" fmla="*/ 6913 w 19576"/>
                <a:gd name="T35" fmla="*/ 677 h 1865"/>
                <a:gd name="T36" fmla="*/ 4263 w 19576"/>
                <a:gd name="T37" fmla="*/ 311 h 1865"/>
                <a:gd name="T38" fmla="*/ 2132 w 19576"/>
                <a:gd name="T39" fmla="*/ 520 h 1865"/>
                <a:gd name="T40" fmla="*/ 462 w 19576"/>
                <a:gd name="T41" fmla="*/ 1023 h 1865"/>
                <a:gd name="T42" fmla="*/ 0 w 19576"/>
                <a:gd name="T43" fmla="*/ 1099 h 1865"/>
                <a:gd name="T44" fmla="*/ 431 w 19576"/>
                <a:gd name="T45" fmla="*/ 917 h 1865"/>
                <a:gd name="T46" fmla="*/ 2114 w 19576"/>
                <a:gd name="T47" fmla="*/ 400 h 1865"/>
                <a:gd name="T48" fmla="*/ 4275 w 19576"/>
                <a:gd name="T49" fmla="*/ 173 h 1865"/>
                <a:gd name="T50" fmla="*/ 6984 w 19576"/>
                <a:gd name="T51" fmla="*/ 530 h 1865"/>
                <a:gd name="T52" fmla="*/ 7357 w 19576"/>
                <a:gd name="T53" fmla="*/ 635 h 1865"/>
                <a:gd name="T54" fmla="*/ 7726 w 19576"/>
                <a:gd name="T55" fmla="*/ 752 h 1865"/>
                <a:gd name="T56" fmla="*/ 8432 w 19576"/>
                <a:gd name="T57" fmla="*/ 997 h 1865"/>
                <a:gd name="T58" fmla="*/ 9107 w 19576"/>
                <a:gd name="T59" fmla="*/ 1222 h 1865"/>
                <a:gd name="T60" fmla="*/ 9435 w 19576"/>
                <a:gd name="T61" fmla="*/ 1317 h 1865"/>
                <a:gd name="T62" fmla="*/ 9600 w 19576"/>
                <a:gd name="T63" fmla="*/ 1358 h 1865"/>
                <a:gd name="T64" fmla="*/ 9767 w 19576"/>
                <a:gd name="T65" fmla="*/ 1398 h 1865"/>
                <a:gd name="T66" fmla="*/ 12985 w 19576"/>
                <a:gd name="T67" fmla="*/ 1602 h 1865"/>
                <a:gd name="T68" fmla="*/ 13936 w 19576"/>
                <a:gd name="T69" fmla="*/ 1517 h 1865"/>
                <a:gd name="T70" fmla="*/ 14936 w 19576"/>
                <a:gd name="T71" fmla="*/ 1365 h 1865"/>
                <a:gd name="T72" fmla="*/ 17085 w 19576"/>
                <a:gd name="T73" fmla="*/ 861 h 1865"/>
                <a:gd name="T74" fmla="*/ 17365 w 19576"/>
                <a:gd name="T75" fmla="*/ 777 h 1865"/>
                <a:gd name="T76" fmla="*/ 17936 w 19576"/>
                <a:gd name="T77" fmla="*/ 598 h 1865"/>
                <a:gd name="T78" fmla="*/ 18224 w 19576"/>
                <a:gd name="T79" fmla="*/ 501 h 1865"/>
                <a:gd name="T80" fmla="*/ 18516 w 19576"/>
                <a:gd name="T81" fmla="*/ 401 h 1865"/>
                <a:gd name="T82" fmla="*/ 18809 w 19576"/>
                <a:gd name="T83" fmla="*/ 294 h 1865"/>
                <a:gd name="T84" fmla="*/ 19402 w 19576"/>
                <a:gd name="T85" fmla="*/ 68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576" h="1865">
                  <a:moveTo>
                    <a:pt x="19575" y="0"/>
                  </a:moveTo>
                  <a:lnTo>
                    <a:pt x="19575" y="281"/>
                  </a:lnTo>
                  <a:lnTo>
                    <a:pt x="19575" y="281"/>
                  </a:lnTo>
                  <a:cubicBezTo>
                    <a:pt x="19394" y="350"/>
                    <a:pt x="19217" y="419"/>
                    <a:pt x="19036" y="482"/>
                  </a:cubicBezTo>
                  <a:lnTo>
                    <a:pt x="19036" y="482"/>
                  </a:lnTo>
                  <a:cubicBezTo>
                    <a:pt x="18934" y="518"/>
                    <a:pt x="18834" y="556"/>
                    <a:pt x="18733" y="590"/>
                  </a:cubicBezTo>
                  <a:lnTo>
                    <a:pt x="18431" y="693"/>
                  </a:lnTo>
                  <a:lnTo>
                    <a:pt x="18431" y="693"/>
                  </a:lnTo>
                  <a:cubicBezTo>
                    <a:pt x="18332" y="727"/>
                    <a:pt x="18232" y="759"/>
                    <a:pt x="18132" y="790"/>
                  </a:cubicBezTo>
                  <a:lnTo>
                    <a:pt x="17837" y="884"/>
                  </a:lnTo>
                  <a:lnTo>
                    <a:pt x="17542" y="972"/>
                  </a:lnTo>
                  <a:lnTo>
                    <a:pt x="17542" y="972"/>
                  </a:lnTo>
                  <a:cubicBezTo>
                    <a:pt x="17445" y="1001"/>
                    <a:pt x="17348" y="1030"/>
                    <a:pt x="17251" y="1056"/>
                  </a:cubicBezTo>
                  <a:lnTo>
                    <a:pt x="17251" y="1056"/>
                  </a:lnTo>
                  <a:cubicBezTo>
                    <a:pt x="16495" y="1268"/>
                    <a:pt x="15753" y="1440"/>
                    <a:pt x="15028" y="1562"/>
                  </a:cubicBezTo>
                  <a:lnTo>
                    <a:pt x="15028" y="1562"/>
                  </a:lnTo>
                  <a:cubicBezTo>
                    <a:pt x="14679" y="1625"/>
                    <a:pt x="14334" y="1670"/>
                    <a:pt x="13995" y="1712"/>
                  </a:cubicBezTo>
                  <a:lnTo>
                    <a:pt x="13995" y="1712"/>
                  </a:lnTo>
                  <a:cubicBezTo>
                    <a:pt x="13662" y="1747"/>
                    <a:pt x="13335" y="1780"/>
                    <a:pt x="13013" y="1795"/>
                  </a:cubicBezTo>
                  <a:lnTo>
                    <a:pt x="13013" y="1795"/>
                  </a:lnTo>
                  <a:cubicBezTo>
                    <a:pt x="11792" y="1864"/>
                    <a:pt x="10657" y="1782"/>
                    <a:pt x="9692" y="1562"/>
                  </a:cubicBezTo>
                  <a:lnTo>
                    <a:pt x="9692" y="1562"/>
                  </a:lnTo>
                  <a:cubicBezTo>
                    <a:pt x="9633" y="1550"/>
                    <a:pt x="9577" y="1534"/>
                    <a:pt x="9519" y="1520"/>
                  </a:cubicBezTo>
                  <a:lnTo>
                    <a:pt x="9519" y="1520"/>
                  </a:lnTo>
                  <a:cubicBezTo>
                    <a:pt x="9463" y="1505"/>
                    <a:pt x="9407" y="1493"/>
                    <a:pt x="9350" y="1476"/>
                  </a:cubicBezTo>
                  <a:lnTo>
                    <a:pt x="9350" y="1476"/>
                  </a:lnTo>
                  <a:cubicBezTo>
                    <a:pt x="9239" y="1446"/>
                    <a:pt x="9126" y="1411"/>
                    <a:pt x="9014" y="1377"/>
                  </a:cubicBezTo>
                  <a:lnTo>
                    <a:pt x="9014" y="1377"/>
                  </a:lnTo>
                  <a:cubicBezTo>
                    <a:pt x="8791" y="1306"/>
                    <a:pt x="8566" y="1228"/>
                    <a:pt x="8335" y="1146"/>
                  </a:cubicBezTo>
                  <a:lnTo>
                    <a:pt x="8335" y="1146"/>
                  </a:lnTo>
                  <a:cubicBezTo>
                    <a:pt x="8107" y="1064"/>
                    <a:pt x="7877" y="980"/>
                    <a:pt x="7637" y="899"/>
                  </a:cubicBezTo>
                  <a:lnTo>
                    <a:pt x="7637" y="899"/>
                  </a:lnTo>
                  <a:cubicBezTo>
                    <a:pt x="7519" y="859"/>
                    <a:pt x="7400" y="820"/>
                    <a:pt x="7277" y="782"/>
                  </a:cubicBezTo>
                  <a:lnTo>
                    <a:pt x="7277" y="782"/>
                  </a:lnTo>
                  <a:cubicBezTo>
                    <a:pt x="7155" y="745"/>
                    <a:pt x="7033" y="711"/>
                    <a:pt x="6913" y="677"/>
                  </a:cubicBezTo>
                  <a:lnTo>
                    <a:pt x="6913" y="677"/>
                  </a:lnTo>
                  <a:cubicBezTo>
                    <a:pt x="5987" y="425"/>
                    <a:pt x="5090" y="317"/>
                    <a:pt x="4263" y="311"/>
                  </a:cubicBezTo>
                  <a:lnTo>
                    <a:pt x="4263" y="311"/>
                  </a:lnTo>
                  <a:cubicBezTo>
                    <a:pt x="3495" y="304"/>
                    <a:pt x="2782" y="384"/>
                    <a:pt x="2132" y="520"/>
                  </a:cubicBezTo>
                  <a:lnTo>
                    <a:pt x="2132" y="520"/>
                  </a:lnTo>
                  <a:cubicBezTo>
                    <a:pt x="1524" y="647"/>
                    <a:pt x="969" y="824"/>
                    <a:pt x="462" y="1023"/>
                  </a:cubicBezTo>
                  <a:lnTo>
                    <a:pt x="462" y="1023"/>
                  </a:lnTo>
                  <a:cubicBezTo>
                    <a:pt x="304" y="1085"/>
                    <a:pt x="150" y="1149"/>
                    <a:pt x="0" y="1215"/>
                  </a:cubicBezTo>
                  <a:lnTo>
                    <a:pt x="0" y="1099"/>
                  </a:lnTo>
                  <a:lnTo>
                    <a:pt x="0" y="1099"/>
                  </a:lnTo>
                  <a:cubicBezTo>
                    <a:pt x="140" y="1037"/>
                    <a:pt x="284" y="976"/>
                    <a:pt x="431" y="917"/>
                  </a:cubicBezTo>
                  <a:lnTo>
                    <a:pt x="431" y="917"/>
                  </a:lnTo>
                  <a:cubicBezTo>
                    <a:pt x="940" y="714"/>
                    <a:pt x="1500" y="533"/>
                    <a:pt x="2114" y="400"/>
                  </a:cubicBezTo>
                  <a:lnTo>
                    <a:pt x="2114" y="400"/>
                  </a:lnTo>
                  <a:cubicBezTo>
                    <a:pt x="2772" y="258"/>
                    <a:pt x="3495" y="172"/>
                    <a:pt x="4275" y="173"/>
                  </a:cubicBezTo>
                  <a:lnTo>
                    <a:pt x="4275" y="173"/>
                  </a:lnTo>
                  <a:cubicBezTo>
                    <a:pt x="5117" y="175"/>
                    <a:pt x="6034" y="279"/>
                    <a:pt x="6984" y="530"/>
                  </a:cubicBezTo>
                  <a:lnTo>
                    <a:pt x="6984" y="530"/>
                  </a:lnTo>
                  <a:cubicBezTo>
                    <a:pt x="7107" y="565"/>
                    <a:pt x="7232" y="599"/>
                    <a:pt x="7357" y="635"/>
                  </a:cubicBezTo>
                  <a:lnTo>
                    <a:pt x="7357" y="635"/>
                  </a:lnTo>
                  <a:cubicBezTo>
                    <a:pt x="7483" y="673"/>
                    <a:pt x="7605" y="713"/>
                    <a:pt x="7726" y="752"/>
                  </a:cubicBezTo>
                  <a:lnTo>
                    <a:pt x="7726" y="752"/>
                  </a:lnTo>
                  <a:cubicBezTo>
                    <a:pt x="7971" y="834"/>
                    <a:pt x="8204" y="917"/>
                    <a:pt x="8432" y="997"/>
                  </a:cubicBezTo>
                  <a:lnTo>
                    <a:pt x="8432" y="997"/>
                  </a:lnTo>
                  <a:cubicBezTo>
                    <a:pt x="8663" y="1078"/>
                    <a:pt x="8888" y="1155"/>
                    <a:pt x="9107" y="1222"/>
                  </a:cubicBezTo>
                  <a:lnTo>
                    <a:pt x="9107" y="1222"/>
                  </a:lnTo>
                  <a:cubicBezTo>
                    <a:pt x="9217" y="1256"/>
                    <a:pt x="9328" y="1289"/>
                    <a:pt x="9435" y="1317"/>
                  </a:cubicBezTo>
                  <a:lnTo>
                    <a:pt x="9435" y="1317"/>
                  </a:lnTo>
                  <a:cubicBezTo>
                    <a:pt x="9491" y="1333"/>
                    <a:pt x="9545" y="1344"/>
                    <a:pt x="9600" y="1358"/>
                  </a:cubicBezTo>
                  <a:lnTo>
                    <a:pt x="9600" y="1358"/>
                  </a:lnTo>
                  <a:cubicBezTo>
                    <a:pt x="9655" y="1371"/>
                    <a:pt x="9710" y="1387"/>
                    <a:pt x="9767" y="1398"/>
                  </a:cubicBezTo>
                  <a:lnTo>
                    <a:pt x="9767" y="1398"/>
                  </a:lnTo>
                  <a:cubicBezTo>
                    <a:pt x="10700" y="1605"/>
                    <a:pt x="11801" y="1677"/>
                    <a:pt x="12985" y="1602"/>
                  </a:cubicBezTo>
                  <a:lnTo>
                    <a:pt x="12985" y="1602"/>
                  </a:lnTo>
                  <a:cubicBezTo>
                    <a:pt x="13297" y="1586"/>
                    <a:pt x="13614" y="1552"/>
                    <a:pt x="13936" y="1517"/>
                  </a:cubicBezTo>
                  <a:lnTo>
                    <a:pt x="13936" y="1517"/>
                  </a:lnTo>
                  <a:cubicBezTo>
                    <a:pt x="14265" y="1474"/>
                    <a:pt x="14597" y="1429"/>
                    <a:pt x="14936" y="1365"/>
                  </a:cubicBezTo>
                  <a:lnTo>
                    <a:pt x="14936" y="1365"/>
                  </a:lnTo>
                  <a:cubicBezTo>
                    <a:pt x="15636" y="1242"/>
                    <a:pt x="16354" y="1070"/>
                    <a:pt x="17085" y="861"/>
                  </a:cubicBezTo>
                  <a:lnTo>
                    <a:pt x="17085" y="861"/>
                  </a:lnTo>
                  <a:cubicBezTo>
                    <a:pt x="17179" y="834"/>
                    <a:pt x="17272" y="806"/>
                    <a:pt x="17365" y="777"/>
                  </a:cubicBezTo>
                  <a:lnTo>
                    <a:pt x="17650" y="691"/>
                  </a:lnTo>
                  <a:lnTo>
                    <a:pt x="17936" y="598"/>
                  </a:lnTo>
                  <a:lnTo>
                    <a:pt x="17936" y="598"/>
                  </a:lnTo>
                  <a:cubicBezTo>
                    <a:pt x="18033" y="567"/>
                    <a:pt x="18129" y="535"/>
                    <a:pt x="18224" y="501"/>
                  </a:cubicBezTo>
                  <a:lnTo>
                    <a:pt x="18516" y="401"/>
                  </a:lnTo>
                  <a:lnTo>
                    <a:pt x="18516" y="401"/>
                  </a:lnTo>
                  <a:cubicBezTo>
                    <a:pt x="18614" y="366"/>
                    <a:pt x="18710" y="329"/>
                    <a:pt x="18809" y="294"/>
                  </a:cubicBezTo>
                  <a:lnTo>
                    <a:pt x="18809" y="294"/>
                  </a:lnTo>
                  <a:cubicBezTo>
                    <a:pt x="19008" y="223"/>
                    <a:pt x="19203" y="145"/>
                    <a:pt x="19402" y="68"/>
                  </a:cubicBezTo>
                  <a:lnTo>
                    <a:pt x="19402" y="68"/>
                  </a:lnTo>
                  <a:cubicBezTo>
                    <a:pt x="19460" y="45"/>
                    <a:pt x="19518" y="22"/>
                    <a:pt x="1957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79C81824-B789-9845-A4CF-ECB3F9216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0832755"/>
              <a:ext cx="24378493" cy="2883245"/>
            </a:xfrm>
            <a:custGeom>
              <a:avLst/>
              <a:gdLst>
                <a:gd name="T0" fmla="*/ 19575 w 19576"/>
                <a:gd name="T1" fmla="*/ 1633 h 2316"/>
                <a:gd name="T2" fmla="*/ 19198 w 19576"/>
                <a:gd name="T3" fmla="*/ 1711 h 2316"/>
                <a:gd name="T4" fmla="*/ 16085 w 19576"/>
                <a:gd name="T5" fmla="*/ 2185 h 2316"/>
                <a:gd name="T6" fmla="*/ 14653 w 19576"/>
                <a:gd name="T7" fmla="*/ 2288 h 2316"/>
                <a:gd name="T8" fmla="*/ 13315 w 19576"/>
                <a:gd name="T9" fmla="*/ 2305 h 2316"/>
                <a:gd name="T10" fmla="*/ 8896 w 19576"/>
                <a:gd name="T11" fmla="*/ 1680 h 2316"/>
                <a:gd name="T12" fmla="*/ 8670 w 19576"/>
                <a:gd name="T13" fmla="*/ 1608 h 2316"/>
                <a:gd name="T14" fmla="*/ 8448 w 19576"/>
                <a:gd name="T15" fmla="*/ 1534 h 2316"/>
                <a:gd name="T16" fmla="*/ 8035 w 19576"/>
                <a:gd name="T17" fmla="*/ 1380 h 2316"/>
                <a:gd name="T18" fmla="*/ 7315 w 19576"/>
                <a:gd name="T19" fmla="*/ 1078 h 2316"/>
                <a:gd name="T20" fmla="*/ 6704 w 19576"/>
                <a:gd name="T21" fmla="*/ 814 h 2316"/>
                <a:gd name="T22" fmla="*/ 6429 w 19576"/>
                <a:gd name="T23" fmla="*/ 703 h 2316"/>
                <a:gd name="T24" fmla="*/ 6165 w 19576"/>
                <a:gd name="T25" fmla="*/ 606 h 2316"/>
                <a:gd name="T26" fmla="*/ 4125 w 19576"/>
                <a:gd name="T27" fmla="*/ 182 h 2316"/>
                <a:gd name="T28" fmla="*/ 2330 w 19576"/>
                <a:gd name="T29" fmla="*/ 233 h 2316"/>
                <a:gd name="T30" fmla="*/ 812 w 19576"/>
                <a:gd name="T31" fmla="*/ 579 h 2316"/>
                <a:gd name="T32" fmla="*/ 0 w 19576"/>
                <a:gd name="T33" fmla="*/ 873 h 2316"/>
                <a:gd name="T34" fmla="*/ 0 w 19576"/>
                <a:gd name="T35" fmla="*/ 756 h 2316"/>
                <a:gd name="T36" fmla="*/ 780 w 19576"/>
                <a:gd name="T37" fmla="*/ 470 h 2316"/>
                <a:gd name="T38" fmla="*/ 2311 w 19576"/>
                <a:gd name="T39" fmla="*/ 110 h 2316"/>
                <a:gd name="T40" fmla="*/ 4138 w 19576"/>
                <a:gd name="T41" fmla="*/ 46 h 2316"/>
                <a:gd name="T42" fmla="*/ 6231 w 19576"/>
                <a:gd name="T43" fmla="*/ 469 h 2316"/>
                <a:gd name="T44" fmla="*/ 6503 w 19576"/>
                <a:gd name="T45" fmla="*/ 567 h 2316"/>
                <a:gd name="T46" fmla="*/ 6785 w 19576"/>
                <a:gd name="T47" fmla="*/ 678 h 2316"/>
                <a:gd name="T48" fmla="*/ 7404 w 19576"/>
                <a:gd name="T49" fmla="*/ 942 h 2316"/>
                <a:gd name="T50" fmla="*/ 8121 w 19576"/>
                <a:gd name="T51" fmla="*/ 1237 h 2316"/>
                <a:gd name="T52" fmla="*/ 8527 w 19576"/>
                <a:gd name="T53" fmla="*/ 1385 h 2316"/>
                <a:gd name="T54" fmla="*/ 8745 w 19576"/>
                <a:gd name="T55" fmla="*/ 1456 h 2316"/>
                <a:gd name="T56" fmla="*/ 8967 w 19576"/>
                <a:gd name="T57" fmla="*/ 1526 h 2316"/>
                <a:gd name="T58" fmla="*/ 13288 w 19576"/>
                <a:gd name="T59" fmla="*/ 2109 h 2316"/>
                <a:gd name="T60" fmla="*/ 14592 w 19576"/>
                <a:gd name="T61" fmla="*/ 2084 h 2316"/>
                <a:gd name="T62" fmla="*/ 15986 w 19576"/>
                <a:gd name="T63" fmla="*/ 1975 h 2316"/>
                <a:gd name="T64" fmla="*/ 19012 w 19576"/>
                <a:gd name="T65" fmla="*/ 1493 h 2316"/>
                <a:gd name="T66" fmla="*/ 19575 w 19576"/>
                <a:gd name="T67" fmla="*/ 1370 h 2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576" h="2316">
                  <a:moveTo>
                    <a:pt x="19575" y="1370"/>
                  </a:moveTo>
                  <a:lnTo>
                    <a:pt x="19575" y="1633"/>
                  </a:lnTo>
                  <a:lnTo>
                    <a:pt x="19575" y="1633"/>
                  </a:lnTo>
                  <a:cubicBezTo>
                    <a:pt x="19450" y="1660"/>
                    <a:pt x="19325" y="1687"/>
                    <a:pt x="19198" y="1711"/>
                  </a:cubicBezTo>
                  <a:lnTo>
                    <a:pt x="19198" y="1711"/>
                  </a:lnTo>
                  <a:cubicBezTo>
                    <a:pt x="18138" y="1926"/>
                    <a:pt x="17098" y="2088"/>
                    <a:pt x="16085" y="2185"/>
                  </a:cubicBezTo>
                  <a:lnTo>
                    <a:pt x="16085" y="2185"/>
                  </a:lnTo>
                  <a:cubicBezTo>
                    <a:pt x="15602" y="2236"/>
                    <a:pt x="15120" y="2265"/>
                    <a:pt x="14653" y="2288"/>
                  </a:cubicBezTo>
                  <a:lnTo>
                    <a:pt x="14653" y="2288"/>
                  </a:lnTo>
                  <a:cubicBezTo>
                    <a:pt x="14197" y="2304"/>
                    <a:pt x="13753" y="2315"/>
                    <a:pt x="13315" y="2305"/>
                  </a:cubicBezTo>
                  <a:lnTo>
                    <a:pt x="13315" y="2305"/>
                  </a:lnTo>
                  <a:cubicBezTo>
                    <a:pt x="11690" y="2281"/>
                    <a:pt x="10187" y="2072"/>
                    <a:pt x="8896" y="1680"/>
                  </a:cubicBezTo>
                  <a:lnTo>
                    <a:pt x="8896" y="1680"/>
                  </a:lnTo>
                  <a:cubicBezTo>
                    <a:pt x="8819" y="1658"/>
                    <a:pt x="8745" y="1632"/>
                    <a:pt x="8670" y="1608"/>
                  </a:cubicBezTo>
                  <a:lnTo>
                    <a:pt x="8670" y="1608"/>
                  </a:lnTo>
                  <a:cubicBezTo>
                    <a:pt x="8595" y="1583"/>
                    <a:pt x="8519" y="1560"/>
                    <a:pt x="8448" y="1534"/>
                  </a:cubicBezTo>
                  <a:lnTo>
                    <a:pt x="8448" y="1534"/>
                  </a:lnTo>
                  <a:cubicBezTo>
                    <a:pt x="8304" y="1484"/>
                    <a:pt x="8167" y="1431"/>
                    <a:pt x="8035" y="1380"/>
                  </a:cubicBezTo>
                  <a:lnTo>
                    <a:pt x="8035" y="1380"/>
                  </a:lnTo>
                  <a:cubicBezTo>
                    <a:pt x="7776" y="1277"/>
                    <a:pt x="7537" y="1175"/>
                    <a:pt x="7315" y="1078"/>
                  </a:cubicBezTo>
                  <a:lnTo>
                    <a:pt x="7315" y="1078"/>
                  </a:lnTo>
                  <a:cubicBezTo>
                    <a:pt x="7098" y="984"/>
                    <a:pt x="6895" y="894"/>
                    <a:pt x="6704" y="814"/>
                  </a:cubicBezTo>
                  <a:lnTo>
                    <a:pt x="6704" y="814"/>
                  </a:lnTo>
                  <a:cubicBezTo>
                    <a:pt x="6609" y="775"/>
                    <a:pt x="6518" y="737"/>
                    <a:pt x="6429" y="703"/>
                  </a:cubicBezTo>
                  <a:lnTo>
                    <a:pt x="6429" y="703"/>
                  </a:lnTo>
                  <a:cubicBezTo>
                    <a:pt x="6340" y="670"/>
                    <a:pt x="6252" y="639"/>
                    <a:pt x="6165" y="606"/>
                  </a:cubicBezTo>
                  <a:lnTo>
                    <a:pt x="6165" y="606"/>
                  </a:lnTo>
                  <a:cubicBezTo>
                    <a:pt x="5484" y="370"/>
                    <a:pt x="4792" y="235"/>
                    <a:pt x="4125" y="182"/>
                  </a:cubicBezTo>
                  <a:lnTo>
                    <a:pt x="4125" y="182"/>
                  </a:lnTo>
                  <a:cubicBezTo>
                    <a:pt x="3499" y="132"/>
                    <a:pt x="2895" y="155"/>
                    <a:pt x="2330" y="233"/>
                  </a:cubicBezTo>
                  <a:lnTo>
                    <a:pt x="2330" y="233"/>
                  </a:lnTo>
                  <a:cubicBezTo>
                    <a:pt x="1794" y="307"/>
                    <a:pt x="1288" y="428"/>
                    <a:pt x="812" y="579"/>
                  </a:cubicBezTo>
                  <a:lnTo>
                    <a:pt x="812" y="579"/>
                  </a:lnTo>
                  <a:cubicBezTo>
                    <a:pt x="532" y="668"/>
                    <a:pt x="261" y="768"/>
                    <a:pt x="0" y="873"/>
                  </a:cubicBezTo>
                  <a:lnTo>
                    <a:pt x="0" y="756"/>
                  </a:lnTo>
                  <a:lnTo>
                    <a:pt x="0" y="756"/>
                  </a:lnTo>
                  <a:cubicBezTo>
                    <a:pt x="251" y="654"/>
                    <a:pt x="511" y="557"/>
                    <a:pt x="780" y="470"/>
                  </a:cubicBezTo>
                  <a:lnTo>
                    <a:pt x="780" y="470"/>
                  </a:lnTo>
                  <a:cubicBezTo>
                    <a:pt x="1258" y="316"/>
                    <a:pt x="1768" y="188"/>
                    <a:pt x="2311" y="110"/>
                  </a:cubicBezTo>
                  <a:lnTo>
                    <a:pt x="2311" y="110"/>
                  </a:lnTo>
                  <a:cubicBezTo>
                    <a:pt x="2885" y="27"/>
                    <a:pt x="3498" y="0"/>
                    <a:pt x="4138" y="46"/>
                  </a:cubicBezTo>
                  <a:lnTo>
                    <a:pt x="4138" y="46"/>
                  </a:lnTo>
                  <a:cubicBezTo>
                    <a:pt x="4819" y="96"/>
                    <a:pt x="5528" y="231"/>
                    <a:pt x="6231" y="469"/>
                  </a:cubicBezTo>
                  <a:lnTo>
                    <a:pt x="6231" y="469"/>
                  </a:lnTo>
                  <a:cubicBezTo>
                    <a:pt x="6321" y="502"/>
                    <a:pt x="6412" y="533"/>
                    <a:pt x="6503" y="567"/>
                  </a:cubicBezTo>
                  <a:lnTo>
                    <a:pt x="6503" y="567"/>
                  </a:lnTo>
                  <a:cubicBezTo>
                    <a:pt x="6595" y="602"/>
                    <a:pt x="6690" y="639"/>
                    <a:pt x="6785" y="678"/>
                  </a:cubicBezTo>
                  <a:lnTo>
                    <a:pt x="6785" y="678"/>
                  </a:lnTo>
                  <a:cubicBezTo>
                    <a:pt x="6980" y="759"/>
                    <a:pt x="7186" y="849"/>
                    <a:pt x="7404" y="942"/>
                  </a:cubicBezTo>
                  <a:lnTo>
                    <a:pt x="7404" y="942"/>
                  </a:lnTo>
                  <a:cubicBezTo>
                    <a:pt x="7627" y="1037"/>
                    <a:pt x="7864" y="1138"/>
                    <a:pt x="8121" y="1237"/>
                  </a:cubicBezTo>
                  <a:lnTo>
                    <a:pt x="8121" y="1237"/>
                  </a:lnTo>
                  <a:cubicBezTo>
                    <a:pt x="8252" y="1287"/>
                    <a:pt x="8386" y="1337"/>
                    <a:pt x="8527" y="1385"/>
                  </a:cubicBezTo>
                  <a:lnTo>
                    <a:pt x="8527" y="1385"/>
                  </a:lnTo>
                  <a:cubicBezTo>
                    <a:pt x="8597" y="1411"/>
                    <a:pt x="8672" y="1433"/>
                    <a:pt x="8745" y="1456"/>
                  </a:cubicBezTo>
                  <a:lnTo>
                    <a:pt x="8745" y="1456"/>
                  </a:lnTo>
                  <a:cubicBezTo>
                    <a:pt x="8818" y="1480"/>
                    <a:pt x="8892" y="1505"/>
                    <a:pt x="8967" y="1526"/>
                  </a:cubicBezTo>
                  <a:lnTo>
                    <a:pt x="8967" y="1526"/>
                  </a:lnTo>
                  <a:cubicBezTo>
                    <a:pt x="10229" y="1900"/>
                    <a:pt x="11700" y="2096"/>
                    <a:pt x="13288" y="2109"/>
                  </a:cubicBezTo>
                  <a:lnTo>
                    <a:pt x="13288" y="2109"/>
                  </a:lnTo>
                  <a:cubicBezTo>
                    <a:pt x="13714" y="2115"/>
                    <a:pt x="14147" y="2102"/>
                    <a:pt x="14592" y="2084"/>
                  </a:cubicBezTo>
                  <a:lnTo>
                    <a:pt x="14592" y="2084"/>
                  </a:lnTo>
                  <a:cubicBezTo>
                    <a:pt x="15047" y="2059"/>
                    <a:pt x="15517" y="2028"/>
                    <a:pt x="15986" y="1975"/>
                  </a:cubicBezTo>
                  <a:lnTo>
                    <a:pt x="15986" y="1975"/>
                  </a:lnTo>
                  <a:cubicBezTo>
                    <a:pt x="16971" y="1873"/>
                    <a:pt x="17982" y="1709"/>
                    <a:pt x="19012" y="1493"/>
                  </a:cubicBezTo>
                  <a:lnTo>
                    <a:pt x="19012" y="1493"/>
                  </a:lnTo>
                  <a:cubicBezTo>
                    <a:pt x="19146" y="1467"/>
                    <a:pt x="19278" y="1437"/>
                    <a:pt x="19411" y="1407"/>
                  </a:cubicBezTo>
                  <a:lnTo>
                    <a:pt x="19575" y="13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A5F2C882-0659-0E45-B341-7737763E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1008495"/>
              <a:ext cx="38441" cy="120822"/>
            </a:xfrm>
            <a:custGeom>
              <a:avLst/>
              <a:gdLst>
                <a:gd name="T0" fmla="*/ 28 w 29"/>
                <a:gd name="T1" fmla="*/ 84 h 97"/>
                <a:gd name="T2" fmla="*/ 0 w 29"/>
                <a:gd name="T3" fmla="*/ 96 h 97"/>
                <a:gd name="T4" fmla="*/ 0 w 29"/>
                <a:gd name="T5" fmla="*/ 0 h 97"/>
                <a:gd name="T6" fmla="*/ 28 w 29"/>
                <a:gd name="T7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97">
                  <a:moveTo>
                    <a:pt x="28" y="84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28" y="8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C6388FB-FE90-2D41-9460-95A4D1F10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188" y="10393403"/>
              <a:ext cx="1076410" cy="499764"/>
            </a:xfrm>
            <a:custGeom>
              <a:avLst/>
              <a:gdLst>
                <a:gd name="T0" fmla="*/ 862 w 863"/>
                <a:gd name="T1" fmla="*/ 132 h 402"/>
                <a:gd name="T2" fmla="*/ 862 w 863"/>
                <a:gd name="T3" fmla="*/ 132 h 402"/>
                <a:gd name="T4" fmla="*/ 38 w 863"/>
                <a:gd name="T5" fmla="*/ 401 h 402"/>
                <a:gd name="T6" fmla="*/ 0 w 863"/>
                <a:gd name="T7" fmla="*/ 277 h 402"/>
                <a:gd name="T8" fmla="*/ 0 w 863"/>
                <a:gd name="T9" fmla="*/ 277 h 402"/>
                <a:gd name="T10" fmla="*/ 831 w 863"/>
                <a:gd name="T11" fmla="*/ 0 h 402"/>
                <a:gd name="T12" fmla="*/ 862 w 863"/>
                <a:gd name="T13" fmla="*/ 1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3" h="402">
                  <a:moveTo>
                    <a:pt x="862" y="132"/>
                  </a:moveTo>
                  <a:lnTo>
                    <a:pt x="862" y="132"/>
                  </a:lnTo>
                  <a:cubicBezTo>
                    <a:pt x="576" y="211"/>
                    <a:pt x="301" y="302"/>
                    <a:pt x="38" y="401"/>
                  </a:cubicBezTo>
                  <a:lnTo>
                    <a:pt x="0" y="277"/>
                  </a:lnTo>
                  <a:lnTo>
                    <a:pt x="0" y="277"/>
                  </a:lnTo>
                  <a:cubicBezTo>
                    <a:pt x="265" y="176"/>
                    <a:pt x="542" y="84"/>
                    <a:pt x="831" y="0"/>
                  </a:cubicBezTo>
                  <a:lnTo>
                    <a:pt x="862" y="13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9588D61-CF77-734C-B460-24A94451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147" y="10008971"/>
              <a:ext cx="1268628" cy="384432"/>
            </a:xfrm>
            <a:custGeom>
              <a:avLst/>
              <a:gdLst>
                <a:gd name="T0" fmla="*/ 1019 w 1020"/>
                <a:gd name="T1" fmla="*/ 146 h 307"/>
                <a:gd name="T2" fmla="*/ 1019 w 1020"/>
                <a:gd name="T3" fmla="*/ 146 h 307"/>
                <a:gd name="T4" fmla="*/ 26 w 1020"/>
                <a:gd name="T5" fmla="*/ 306 h 307"/>
                <a:gd name="T6" fmla="*/ 0 w 1020"/>
                <a:gd name="T7" fmla="*/ 169 h 307"/>
                <a:gd name="T8" fmla="*/ 0 w 1020"/>
                <a:gd name="T9" fmla="*/ 169 h 307"/>
                <a:gd name="T10" fmla="*/ 1008 w 1020"/>
                <a:gd name="T11" fmla="*/ 0 h 307"/>
                <a:gd name="T12" fmla="*/ 1019 w 1020"/>
                <a:gd name="T13" fmla="*/ 14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0" h="307">
                  <a:moveTo>
                    <a:pt x="1019" y="146"/>
                  </a:moveTo>
                  <a:lnTo>
                    <a:pt x="1019" y="146"/>
                  </a:lnTo>
                  <a:cubicBezTo>
                    <a:pt x="675" y="182"/>
                    <a:pt x="343" y="237"/>
                    <a:pt x="26" y="306"/>
                  </a:cubicBezTo>
                  <a:lnTo>
                    <a:pt x="0" y="169"/>
                  </a:lnTo>
                  <a:lnTo>
                    <a:pt x="0" y="169"/>
                  </a:lnTo>
                  <a:cubicBezTo>
                    <a:pt x="321" y="96"/>
                    <a:pt x="657" y="38"/>
                    <a:pt x="1008" y="0"/>
                  </a:cubicBezTo>
                  <a:lnTo>
                    <a:pt x="1019" y="14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9347D86-77C7-F544-875E-72586FCF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065" y="9926594"/>
              <a:ext cx="1510271" cy="258117"/>
            </a:xfrm>
            <a:custGeom>
              <a:avLst/>
              <a:gdLst>
                <a:gd name="T0" fmla="*/ 1186 w 1212"/>
                <a:gd name="T1" fmla="*/ 206 h 207"/>
                <a:gd name="T2" fmla="*/ 1186 w 1212"/>
                <a:gd name="T3" fmla="*/ 206 h 207"/>
                <a:gd name="T4" fmla="*/ 0 w 1212"/>
                <a:gd name="T5" fmla="*/ 168 h 207"/>
                <a:gd name="T6" fmla="*/ 0 w 1212"/>
                <a:gd name="T7" fmla="*/ 15 h 207"/>
                <a:gd name="T8" fmla="*/ 0 w 1212"/>
                <a:gd name="T9" fmla="*/ 15 h 207"/>
                <a:gd name="T10" fmla="*/ 1211 w 1212"/>
                <a:gd name="T11" fmla="*/ 45 h 207"/>
                <a:gd name="T12" fmla="*/ 1186 w 1212"/>
                <a:gd name="T13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2" h="207">
                  <a:moveTo>
                    <a:pt x="1186" y="206"/>
                  </a:moveTo>
                  <a:lnTo>
                    <a:pt x="1186" y="206"/>
                  </a:lnTo>
                  <a:cubicBezTo>
                    <a:pt x="778" y="167"/>
                    <a:pt x="381" y="156"/>
                    <a:pt x="0" y="16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389" y="0"/>
                    <a:pt x="794" y="7"/>
                    <a:pt x="1211" y="45"/>
                  </a:cubicBezTo>
                  <a:lnTo>
                    <a:pt x="1186" y="2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6D82121-779A-724D-8F01-0B131438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480" y="10113318"/>
              <a:ext cx="1795849" cy="648043"/>
            </a:xfrm>
            <a:custGeom>
              <a:avLst/>
              <a:gdLst>
                <a:gd name="T0" fmla="*/ 1354 w 1443"/>
                <a:gd name="T1" fmla="*/ 518 h 519"/>
                <a:gd name="T2" fmla="*/ 1354 w 1443"/>
                <a:gd name="T3" fmla="*/ 518 h 519"/>
                <a:gd name="T4" fmla="*/ 0 w 1443"/>
                <a:gd name="T5" fmla="*/ 164 h 519"/>
                <a:gd name="T6" fmla="*/ 46 w 1443"/>
                <a:gd name="T7" fmla="*/ 0 h 519"/>
                <a:gd name="T8" fmla="*/ 46 w 1443"/>
                <a:gd name="T9" fmla="*/ 0 h 519"/>
                <a:gd name="T10" fmla="*/ 1442 w 1443"/>
                <a:gd name="T11" fmla="*/ 354 h 519"/>
                <a:gd name="T12" fmla="*/ 1354 w 1443"/>
                <a:gd name="T13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3" h="519">
                  <a:moveTo>
                    <a:pt x="1354" y="518"/>
                  </a:moveTo>
                  <a:lnTo>
                    <a:pt x="1354" y="518"/>
                  </a:lnTo>
                  <a:cubicBezTo>
                    <a:pt x="900" y="361"/>
                    <a:pt x="445" y="245"/>
                    <a:pt x="0" y="164"/>
                  </a:cubicBezTo>
                  <a:lnTo>
                    <a:pt x="46" y="0"/>
                  </a:lnTo>
                  <a:lnTo>
                    <a:pt x="46" y="0"/>
                  </a:lnTo>
                  <a:cubicBezTo>
                    <a:pt x="504" y="80"/>
                    <a:pt x="973" y="197"/>
                    <a:pt x="1442" y="354"/>
                  </a:cubicBezTo>
                  <a:lnTo>
                    <a:pt x="1354" y="51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7735523-21EF-4945-BBED-48AAC5D9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3918" y="10959070"/>
              <a:ext cx="2125359" cy="911654"/>
            </a:xfrm>
            <a:custGeom>
              <a:avLst/>
              <a:gdLst>
                <a:gd name="T0" fmla="*/ 1622 w 1707"/>
                <a:gd name="T1" fmla="*/ 730 h 731"/>
                <a:gd name="T2" fmla="*/ 1622 w 1707"/>
                <a:gd name="T3" fmla="*/ 730 h 731"/>
                <a:gd name="T4" fmla="*/ 0 w 1707"/>
                <a:gd name="T5" fmla="*/ 164 h 731"/>
                <a:gd name="T6" fmla="*/ 107 w 1707"/>
                <a:gd name="T7" fmla="*/ 0 h 731"/>
                <a:gd name="T8" fmla="*/ 107 w 1707"/>
                <a:gd name="T9" fmla="*/ 0 h 731"/>
                <a:gd name="T10" fmla="*/ 1706 w 1707"/>
                <a:gd name="T11" fmla="*/ 545 h 731"/>
                <a:gd name="T12" fmla="*/ 1622 w 1707"/>
                <a:gd name="T13" fmla="*/ 73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7" h="731">
                  <a:moveTo>
                    <a:pt x="1622" y="730"/>
                  </a:moveTo>
                  <a:lnTo>
                    <a:pt x="1622" y="730"/>
                  </a:lnTo>
                  <a:cubicBezTo>
                    <a:pt x="1030" y="573"/>
                    <a:pt x="500" y="362"/>
                    <a:pt x="0" y="164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611" y="197"/>
                    <a:pt x="1133" y="399"/>
                    <a:pt x="1706" y="545"/>
                  </a:cubicBezTo>
                  <a:lnTo>
                    <a:pt x="1622" y="73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7A2075F-4ADE-DA43-8BF9-F8B76B101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3808" y="11920149"/>
              <a:ext cx="2784386" cy="466813"/>
            </a:xfrm>
            <a:custGeom>
              <a:avLst/>
              <a:gdLst>
                <a:gd name="T0" fmla="*/ 2233 w 2234"/>
                <a:gd name="T1" fmla="*/ 376 h 377"/>
                <a:gd name="T2" fmla="*/ 2233 w 2234"/>
                <a:gd name="T3" fmla="*/ 376 h 377"/>
                <a:gd name="T4" fmla="*/ 1070 w 2234"/>
                <a:gd name="T5" fmla="*/ 325 h 377"/>
                <a:gd name="T6" fmla="*/ 930 w 2234"/>
                <a:gd name="T7" fmla="*/ 315 h 377"/>
                <a:gd name="T8" fmla="*/ 930 w 2234"/>
                <a:gd name="T9" fmla="*/ 315 h 377"/>
                <a:gd name="T10" fmla="*/ 794 w 2234"/>
                <a:gd name="T11" fmla="*/ 301 h 377"/>
                <a:gd name="T12" fmla="*/ 523 w 2234"/>
                <a:gd name="T13" fmla="*/ 273 h 377"/>
                <a:gd name="T14" fmla="*/ 523 w 2234"/>
                <a:gd name="T15" fmla="*/ 273 h 377"/>
                <a:gd name="T16" fmla="*/ 0 w 2234"/>
                <a:gd name="T17" fmla="*/ 200 h 377"/>
                <a:gd name="T18" fmla="*/ 51 w 2234"/>
                <a:gd name="T19" fmla="*/ 0 h 377"/>
                <a:gd name="T20" fmla="*/ 51 w 2234"/>
                <a:gd name="T21" fmla="*/ 0 h 377"/>
                <a:gd name="T22" fmla="*/ 558 w 2234"/>
                <a:gd name="T23" fmla="*/ 67 h 377"/>
                <a:gd name="T24" fmla="*/ 820 w 2234"/>
                <a:gd name="T25" fmla="*/ 92 h 377"/>
                <a:gd name="T26" fmla="*/ 820 w 2234"/>
                <a:gd name="T27" fmla="*/ 92 h 377"/>
                <a:gd name="T28" fmla="*/ 954 w 2234"/>
                <a:gd name="T29" fmla="*/ 105 h 377"/>
                <a:gd name="T30" fmla="*/ 1088 w 2234"/>
                <a:gd name="T31" fmla="*/ 114 h 377"/>
                <a:gd name="T32" fmla="*/ 1088 w 2234"/>
                <a:gd name="T33" fmla="*/ 114 h 377"/>
                <a:gd name="T34" fmla="*/ 2217 w 2234"/>
                <a:gd name="T35" fmla="*/ 154 h 377"/>
                <a:gd name="T36" fmla="*/ 2233 w 2234"/>
                <a:gd name="T37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4" h="377">
                  <a:moveTo>
                    <a:pt x="2233" y="376"/>
                  </a:moveTo>
                  <a:lnTo>
                    <a:pt x="2233" y="376"/>
                  </a:lnTo>
                  <a:cubicBezTo>
                    <a:pt x="1835" y="371"/>
                    <a:pt x="1447" y="358"/>
                    <a:pt x="1070" y="325"/>
                  </a:cubicBezTo>
                  <a:lnTo>
                    <a:pt x="930" y="315"/>
                  </a:lnTo>
                  <a:lnTo>
                    <a:pt x="930" y="315"/>
                  </a:lnTo>
                  <a:cubicBezTo>
                    <a:pt x="885" y="311"/>
                    <a:pt x="839" y="305"/>
                    <a:pt x="794" y="301"/>
                  </a:cubicBezTo>
                  <a:lnTo>
                    <a:pt x="523" y="273"/>
                  </a:lnTo>
                  <a:lnTo>
                    <a:pt x="523" y="273"/>
                  </a:lnTo>
                  <a:cubicBezTo>
                    <a:pt x="346" y="249"/>
                    <a:pt x="171" y="230"/>
                    <a:pt x="0" y="200"/>
                  </a:cubicBezTo>
                  <a:lnTo>
                    <a:pt x="51" y="0"/>
                  </a:lnTo>
                  <a:lnTo>
                    <a:pt x="51" y="0"/>
                  </a:lnTo>
                  <a:cubicBezTo>
                    <a:pt x="217" y="27"/>
                    <a:pt x="386" y="45"/>
                    <a:pt x="558" y="67"/>
                  </a:cubicBezTo>
                  <a:lnTo>
                    <a:pt x="820" y="92"/>
                  </a:lnTo>
                  <a:lnTo>
                    <a:pt x="820" y="92"/>
                  </a:lnTo>
                  <a:cubicBezTo>
                    <a:pt x="865" y="96"/>
                    <a:pt x="909" y="101"/>
                    <a:pt x="954" y="105"/>
                  </a:cubicBezTo>
                  <a:lnTo>
                    <a:pt x="1088" y="114"/>
                  </a:lnTo>
                  <a:lnTo>
                    <a:pt x="1088" y="114"/>
                  </a:lnTo>
                  <a:cubicBezTo>
                    <a:pt x="1454" y="142"/>
                    <a:pt x="1831" y="153"/>
                    <a:pt x="2217" y="154"/>
                  </a:cubicBezTo>
                  <a:lnTo>
                    <a:pt x="2233" y="37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F26381E-9674-5D44-9393-50C9EE4D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5027" y="11557684"/>
              <a:ext cx="3575218" cy="768865"/>
            </a:xfrm>
            <a:custGeom>
              <a:avLst/>
              <a:gdLst>
                <a:gd name="T0" fmla="*/ 2870 w 2871"/>
                <a:gd name="T1" fmla="*/ 239 h 619"/>
                <a:gd name="T2" fmla="*/ 2685 w 2871"/>
                <a:gd name="T3" fmla="*/ 276 h 619"/>
                <a:gd name="T4" fmla="*/ 2685 w 2871"/>
                <a:gd name="T5" fmla="*/ 276 h 619"/>
                <a:gd name="T6" fmla="*/ 2501 w 2871"/>
                <a:gd name="T7" fmla="*/ 309 h 619"/>
                <a:gd name="T8" fmla="*/ 2138 w 2871"/>
                <a:gd name="T9" fmla="*/ 372 h 619"/>
                <a:gd name="T10" fmla="*/ 2138 w 2871"/>
                <a:gd name="T11" fmla="*/ 372 h 619"/>
                <a:gd name="T12" fmla="*/ 1426 w 2871"/>
                <a:gd name="T13" fmla="*/ 477 h 619"/>
                <a:gd name="T14" fmla="*/ 1426 w 2871"/>
                <a:gd name="T15" fmla="*/ 477 h 619"/>
                <a:gd name="T16" fmla="*/ 735 w 2871"/>
                <a:gd name="T17" fmla="*/ 560 h 619"/>
                <a:gd name="T18" fmla="*/ 735 w 2871"/>
                <a:gd name="T19" fmla="*/ 560 h 619"/>
                <a:gd name="T20" fmla="*/ 396 w 2871"/>
                <a:gd name="T21" fmla="*/ 592 h 619"/>
                <a:gd name="T22" fmla="*/ 230 w 2871"/>
                <a:gd name="T23" fmla="*/ 606 h 619"/>
                <a:gd name="T24" fmla="*/ 230 w 2871"/>
                <a:gd name="T25" fmla="*/ 606 h 619"/>
                <a:gd name="T26" fmla="*/ 65 w 2871"/>
                <a:gd name="T27" fmla="*/ 618 h 619"/>
                <a:gd name="T28" fmla="*/ 0 w 2871"/>
                <a:gd name="T29" fmla="*/ 387 h 619"/>
                <a:gd name="T30" fmla="*/ 0 w 2871"/>
                <a:gd name="T31" fmla="*/ 387 h 619"/>
                <a:gd name="T32" fmla="*/ 160 w 2871"/>
                <a:gd name="T33" fmla="*/ 374 h 619"/>
                <a:gd name="T34" fmla="*/ 321 w 2871"/>
                <a:gd name="T35" fmla="*/ 358 h 619"/>
                <a:gd name="T36" fmla="*/ 321 w 2871"/>
                <a:gd name="T37" fmla="*/ 358 h 619"/>
                <a:gd name="T38" fmla="*/ 648 w 2871"/>
                <a:gd name="T39" fmla="*/ 326 h 619"/>
                <a:gd name="T40" fmla="*/ 648 w 2871"/>
                <a:gd name="T41" fmla="*/ 326 h 619"/>
                <a:gd name="T42" fmla="*/ 1315 w 2871"/>
                <a:gd name="T43" fmla="*/ 241 h 619"/>
                <a:gd name="T44" fmla="*/ 1315 w 2871"/>
                <a:gd name="T45" fmla="*/ 241 h 619"/>
                <a:gd name="T46" fmla="*/ 2003 w 2871"/>
                <a:gd name="T47" fmla="*/ 134 h 619"/>
                <a:gd name="T48" fmla="*/ 2354 w 2871"/>
                <a:gd name="T49" fmla="*/ 70 h 619"/>
                <a:gd name="T50" fmla="*/ 2354 w 2871"/>
                <a:gd name="T51" fmla="*/ 70 h 619"/>
                <a:gd name="T52" fmla="*/ 2531 w 2871"/>
                <a:gd name="T53" fmla="*/ 37 h 619"/>
                <a:gd name="T54" fmla="*/ 2709 w 2871"/>
                <a:gd name="T55" fmla="*/ 0 h 619"/>
                <a:gd name="T56" fmla="*/ 2870 w 2871"/>
                <a:gd name="T57" fmla="*/ 23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1" h="619">
                  <a:moveTo>
                    <a:pt x="2870" y="239"/>
                  </a:moveTo>
                  <a:lnTo>
                    <a:pt x="2685" y="276"/>
                  </a:lnTo>
                  <a:lnTo>
                    <a:pt x="2685" y="276"/>
                  </a:lnTo>
                  <a:cubicBezTo>
                    <a:pt x="2624" y="287"/>
                    <a:pt x="2562" y="297"/>
                    <a:pt x="2501" y="309"/>
                  </a:cubicBezTo>
                  <a:lnTo>
                    <a:pt x="2138" y="372"/>
                  </a:lnTo>
                  <a:lnTo>
                    <a:pt x="2138" y="372"/>
                  </a:lnTo>
                  <a:cubicBezTo>
                    <a:pt x="1898" y="408"/>
                    <a:pt x="1663" y="448"/>
                    <a:pt x="1426" y="477"/>
                  </a:cubicBezTo>
                  <a:lnTo>
                    <a:pt x="1426" y="477"/>
                  </a:lnTo>
                  <a:cubicBezTo>
                    <a:pt x="1194" y="510"/>
                    <a:pt x="963" y="535"/>
                    <a:pt x="735" y="560"/>
                  </a:cubicBezTo>
                  <a:lnTo>
                    <a:pt x="735" y="560"/>
                  </a:lnTo>
                  <a:cubicBezTo>
                    <a:pt x="622" y="572"/>
                    <a:pt x="509" y="581"/>
                    <a:pt x="396" y="592"/>
                  </a:cubicBezTo>
                  <a:lnTo>
                    <a:pt x="230" y="606"/>
                  </a:lnTo>
                  <a:lnTo>
                    <a:pt x="230" y="606"/>
                  </a:lnTo>
                  <a:cubicBezTo>
                    <a:pt x="175" y="611"/>
                    <a:pt x="119" y="614"/>
                    <a:pt x="65" y="618"/>
                  </a:cubicBezTo>
                  <a:lnTo>
                    <a:pt x="0" y="387"/>
                  </a:lnTo>
                  <a:lnTo>
                    <a:pt x="0" y="387"/>
                  </a:lnTo>
                  <a:cubicBezTo>
                    <a:pt x="53" y="383"/>
                    <a:pt x="107" y="379"/>
                    <a:pt x="160" y="374"/>
                  </a:cubicBezTo>
                  <a:lnTo>
                    <a:pt x="321" y="358"/>
                  </a:lnTo>
                  <a:lnTo>
                    <a:pt x="321" y="358"/>
                  </a:lnTo>
                  <a:cubicBezTo>
                    <a:pt x="429" y="348"/>
                    <a:pt x="539" y="338"/>
                    <a:pt x="648" y="326"/>
                  </a:cubicBezTo>
                  <a:lnTo>
                    <a:pt x="648" y="326"/>
                  </a:lnTo>
                  <a:cubicBezTo>
                    <a:pt x="868" y="300"/>
                    <a:pt x="1092" y="275"/>
                    <a:pt x="1315" y="241"/>
                  </a:cubicBezTo>
                  <a:lnTo>
                    <a:pt x="1315" y="241"/>
                  </a:lnTo>
                  <a:cubicBezTo>
                    <a:pt x="1544" y="211"/>
                    <a:pt x="1771" y="171"/>
                    <a:pt x="2003" y="134"/>
                  </a:cubicBezTo>
                  <a:lnTo>
                    <a:pt x="2354" y="70"/>
                  </a:lnTo>
                  <a:lnTo>
                    <a:pt x="2354" y="70"/>
                  </a:lnTo>
                  <a:cubicBezTo>
                    <a:pt x="2413" y="59"/>
                    <a:pt x="2472" y="49"/>
                    <a:pt x="2531" y="37"/>
                  </a:cubicBezTo>
                  <a:lnTo>
                    <a:pt x="2709" y="0"/>
                  </a:lnTo>
                  <a:lnTo>
                    <a:pt x="2870" y="23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76C9A07-43A4-B14C-AB37-D6F843312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9293" y="10678982"/>
              <a:ext cx="1224693" cy="653537"/>
            </a:xfrm>
            <a:custGeom>
              <a:avLst/>
              <a:gdLst>
                <a:gd name="T0" fmla="*/ 981 w 982"/>
                <a:gd name="T1" fmla="*/ 0 h 525"/>
                <a:gd name="T2" fmla="*/ 981 w 982"/>
                <a:gd name="T3" fmla="*/ 314 h 525"/>
                <a:gd name="T4" fmla="*/ 981 w 982"/>
                <a:gd name="T5" fmla="*/ 314 h 525"/>
                <a:gd name="T6" fmla="*/ 226 w 982"/>
                <a:gd name="T7" fmla="*/ 524 h 525"/>
                <a:gd name="T8" fmla="*/ 0 w 982"/>
                <a:gd name="T9" fmla="*/ 286 h 525"/>
                <a:gd name="T10" fmla="*/ 0 w 982"/>
                <a:gd name="T11" fmla="*/ 286 h 525"/>
                <a:gd name="T12" fmla="*/ 981 w 982"/>
                <a:gd name="T13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2" h="525">
                  <a:moveTo>
                    <a:pt x="981" y="0"/>
                  </a:moveTo>
                  <a:lnTo>
                    <a:pt x="981" y="314"/>
                  </a:lnTo>
                  <a:lnTo>
                    <a:pt x="981" y="314"/>
                  </a:lnTo>
                  <a:cubicBezTo>
                    <a:pt x="728" y="388"/>
                    <a:pt x="477" y="458"/>
                    <a:pt x="226" y="524"/>
                  </a:cubicBezTo>
                  <a:lnTo>
                    <a:pt x="0" y="286"/>
                  </a:lnTo>
                  <a:lnTo>
                    <a:pt x="0" y="286"/>
                  </a:lnTo>
                  <a:cubicBezTo>
                    <a:pt x="325" y="197"/>
                    <a:pt x="653" y="102"/>
                    <a:pt x="98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A8381AC-E58D-6248-B5A3-3BF903B7E131}"/>
              </a:ext>
            </a:extLst>
          </p:cNvPr>
          <p:cNvSpPr txBox="1"/>
          <p:nvPr/>
        </p:nvSpPr>
        <p:spPr>
          <a:xfrm>
            <a:off x="8155531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D13D3-77AB-2649-A4E0-73C115C6554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E8646D-118A-C342-A5EF-669AFB0F596C}"/>
              </a:ext>
            </a:extLst>
          </p:cNvPr>
          <p:cNvGrpSpPr/>
          <p:nvPr/>
        </p:nvGrpSpPr>
        <p:grpSpPr>
          <a:xfrm>
            <a:off x="2582834" y="6278882"/>
            <a:ext cx="2527366" cy="2527366"/>
            <a:chOff x="6203917" y="6068451"/>
            <a:chExt cx="2527366" cy="2527366"/>
          </a:xfrm>
        </p:grpSpPr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5DBF687E-BEA2-B742-A1B5-CC186293465B}"/>
                </a:ext>
              </a:extLst>
            </p:cNvPr>
            <p:cNvSpPr/>
            <p:nvPr/>
          </p:nvSpPr>
          <p:spPr>
            <a:xfrm rot="8100000">
              <a:off x="6203917" y="6068451"/>
              <a:ext cx="2527366" cy="2527366"/>
            </a:xfrm>
            <a:prstGeom prst="teardrop">
              <a:avLst>
                <a:gd name="adj" fmla="val 1183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65B31943-7159-184C-9893-17CCD832E292}"/>
                </a:ext>
              </a:extLst>
            </p:cNvPr>
            <p:cNvSpPr/>
            <p:nvPr/>
          </p:nvSpPr>
          <p:spPr>
            <a:xfrm>
              <a:off x="6504175" y="6364766"/>
              <a:ext cx="1925582" cy="19255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E4BE5F-ABF7-5B40-8C7E-0128BFD4C37B}"/>
              </a:ext>
            </a:extLst>
          </p:cNvPr>
          <p:cNvGrpSpPr/>
          <p:nvPr/>
        </p:nvGrpSpPr>
        <p:grpSpPr>
          <a:xfrm>
            <a:off x="19369461" y="7339363"/>
            <a:ext cx="2527366" cy="2527366"/>
            <a:chOff x="6203917" y="6068451"/>
            <a:chExt cx="2527366" cy="2527366"/>
          </a:xfrm>
        </p:grpSpPr>
        <p:sp>
          <p:nvSpPr>
            <p:cNvPr id="22" name="Teardrop 21">
              <a:extLst>
                <a:ext uri="{FF2B5EF4-FFF2-40B4-BE49-F238E27FC236}">
                  <a16:creationId xmlns:a16="http://schemas.microsoft.com/office/drawing/2014/main" id="{1F6438E6-985B-B745-967B-3EF442D30E17}"/>
                </a:ext>
              </a:extLst>
            </p:cNvPr>
            <p:cNvSpPr/>
            <p:nvPr/>
          </p:nvSpPr>
          <p:spPr>
            <a:xfrm rot="8100000">
              <a:off x="6203917" y="6068451"/>
              <a:ext cx="2527366" cy="2527366"/>
            </a:xfrm>
            <a:prstGeom prst="teardrop">
              <a:avLst>
                <a:gd name="adj" fmla="val 11836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03B916C4-E9E2-ED4C-92F0-31A1F516ABED}"/>
                </a:ext>
              </a:extLst>
            </p:cNvPr>
            <p:cNvSpPr/>
            <p:nvPr/>
          </p:nvSpPr>
          <p:spPr>
            <a:xfrm>
              <a:off x="6504175" y="6364766"/>
              <a:ext cx="1925582" cy="19255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F98AFA-6E85-6E43-B00A-CA704C01E836}"/>
              </a:ext>
            </a:extLst>
          </p:cNvPr>
          <p:cNvGrpSpPr/>
          <p:nvPr/>
        </p:nvGrpSpPr>
        <p:grpSpPr>
          <a:xfrm>
            <a:off x="13773918" y="8269692"/>
            <a:ext cx="2527366" cy="2527366"/>
            <a:chOff x="6203917" y="6068451"/>
            <a:chExt cx="2527366" cy="2527366"/>
          </a:xfrm>
        </p:grpSpPr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2DD9C720-CBB1-B047-ABA3-2B5EBE046843}"/>
                </a:ext>
              </a:extLst>
            </p:cNvPr>
            <p:cNvSpPr/>
            <p:nvPr/>
          </p:nvSpPr>
          <p:spPr>
            <a:xfrm rot="8100000">
              <a:off x="6203917" y="6068451"/>
              <a:ext cx="2527366" cy="2527366"/>
            </a:xfrm>
            <a:prstGeom prst="teardrop">
              <a:avLst>
                <a:gd name="adj" fmla="val 1183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26" name="Oval 25">
              <a:extLst>
                <a:ext uri="{FF2B5EF4-FFF2-40B4-BE49-F238E27FC236}">
                  <a16:creationId xmlns:a16="http://schemas.microsoft.com/office/drawing/2014/main" id="{36B3DC66-9266-AE48-AF38-E9F35DEA06AE}"/>
                </a:ext>
              </a:extLst>
            </p:cNvPr>
            <p:cNvSpPr/>
            <p:nvPr/>
          </p:nvSpPr>
          <p:spPr>
            <a:xfrm>
              <a:off x="6504175" y="6364766"/>
              <a:ext cx="1925582" cy="19255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089FEC-4EE7-7B49-855F-84F231433F64}"/>
              </a:ext>
            </a:extLst>
          </p:cNvPr>
          <p:cNvGrpSpPr/>
          <p:nvPr/>
        </p:nvGrpSpPr>
        <p:grpSpPr>
          <a:xfrm>
            <a:off x="8178376" y="7339363"/>
            <a:ext cx="2527366" cy="2527366"/>
            <a:chOff x="6203917" y="6068451"/>
            <a:chExt cx="2527366" cy="2527366"/>
          </a:xfrm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87844AF1-CC09-174E-A468-252D4F2D5C7C}"/>
                </a:ext>
              </a:extLst>
            </p:cNvPr>
            <p:cNvSpPr/>
            <p:nvPr/>
          </p:nvSpPr>
          <p:spPr>
            <a:xfrm rot="8100000">
              <a:off x="6203917" y="6068451"/>
              <a:ext cx="2527366" cy="2527366"/>
            </a:xfrm>
            <a:prstGeom prst="teardrop">
              <a:avLst>
                <a:gd name="adj" fmla="val 11836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6E8EA1A5-FF88-8545-945D-C921EEF14B3D}"/>
                </a:ext>
              </a:extLst>
            </p:cNvPr>
            <p:cNvSpPr/>
            <p:nvPr/>
          </p:nvSpPr>
          <p:spPr>
            <a:xfrm>
              <a:off x="6504175" y="6364766"/>
              <a:ext cx="1925582" cy="19255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397A122-71DB-D245-ADC7-1D47BC23A3BF}"/>
              </a:ext>
            </a:extLst>
          </p:cNvPr>
          <p:cNvSpPr txBox="1"/>
          <p:nvPr/>
        </p:nvSpPr>
        <p:spPr>
          <a:xfrm>
            <a:off x="3252444" y="7245600"/>
            <a:ext cx="1188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8B906A-E6E2-AC40-A7B9-BFF2565CBA8C}"/>
              </a:ext>
            </a:extLst>
          </p:cNvPr>
          <p:cNvSpPr txBox="1"/>
          <p:nvPr/>
        </p:nvSpPr>
        <p:spPr>
          <a:xfrm>
            <a:off x="8904893" y="8306081"/>
            <a:ext cx="10743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AE25B7-AD69-9449-8346-337F1B92698E}"/>
              </a:ext>
            </a:extLst>
          </p:cNvPr>
          <p:cNvSpPr txBox="1"/>
          <p:nvPr/>
        </p:nvSpPr>
        <p:spPr>
          <a:xfrm>
            <a:off x="14459726" y="9268872"/>
            <a:ext cx="115448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CA43A1-C15B-824E-9D7D-E285B7395BBF}"/>
              </a:ext>
            </a:extLst>
          </p:cNvPr>
          <p:cNvSpPr txBox="1"/>
          <p:nvPr/>
        </p:nvSpPr>
        <p:spPr>
          <a:xfrm>
            <a:off x="20045837" y="8270135"/>
            <a:ext cx="11689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71831D-5956-4343-A252-1549A59025FA}"/>
              </a:ext>
            </a:extLst>
          </p:cNvPr>
          <p:cNvSpPr txBox="1"/>
          <p:nvPr/>
        </p:nvSpPr>
        <p:spPr>
          <a:xfrm>
            <a:off x="2722819" y="2465849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9E83AF1-6279-E742-88BA-F8CE526E9A06}"/>
              </a:ext>
            </a:extLst>
          </p:cNvPr>
          <p:cNvSpPr txBox="1">
            <a:spLocks/>
          </p:cNvSpPr>
          <p:nvPr/>
        </p:nvSpPr>
        <p:spPr>
          <a:xfrm>
            <a:off x="1971779" y="3166095"/>
            <a:ext cx="3748208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 environmental.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39FEF8-D100-5B47-9CA1-157E9B1C44E5}"/>
              </a:ext>
            </a:extLst>
          </p:cNvPr>
          <p:cNvSpPr txBox="1"/>
          <p:nvPr/>
        </p:nvSpPr>
        <p:spPr>
          <a:xfrm>
            <a:off x="19507228" y="3455327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4F463EB7-E92B-FA45-80CC-DF59B4C496D7}"/>
              </a:ext>
            </a:extLst>
          </p:cNvPr>
          <p:cNvSpPr txBox="1">
            <a:spLocks/>
          </p:cNvSpPr>
          <p:nvPr/>
        </p:nvSpPr>
        <p:spPr>
          <a:xfrm>
            <a:off x="18756188" y="4155573"/>
            <a:ext cx="3748208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 environmental.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AA4431-8A4A-8847-883F-DE0C3F266343}"/>
              </a:ext>
            </a:extLst>
          </p:cNvPr>
          <p:cNvSpPr txBox="1"/>
          <p:nvPr/>
        </p:nvSpPr>
        <p:spPr>
          <a:xfrm>
            <a:off x="13912425" y="4385656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DB8638C-6E5A-C248-8D09-5302EFE99460}"/>
              </a:ext>
            </a:extLst>
          </p:cNvPr>
          <p:cNvSpPr txBox="1">
            <a:spLocks/>
          </p:cNvSpPr>
          <p:nvPr/>
        </p:nvSpPr>
        <p:spPr>
          <a:xfrm>
            <a:off x="13161385" y="5085902"/>
            <a:ext cx="3748208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 environmental.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531B7D-70FC-604C-9C8B-E2D9C811A898}"/>
              </a:ext>
            </a:extLst>
          </p:cNvPr>
          <p:cNvSpPr txBox="1"/>
          <p:nvPr/>
        </p:nvSpPr>
        <p:spPr>
          <a:xfrm>
            <a:off x="8317622" y="3506478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961A36A9-3ACE-E04D-99D3-0AA0F9D35672}"/>
              </a:ext>
            </a:extLst>
          </p:cNvPr>
          <p:cNvSpPr txBox="1">
            <a:spLocks/>
          </p:cNvSpPr>
          <p:nvPr/>
        </p:nvSpPr>
        <p:spPr>
          <a:xfrm>
            <a:off x="7566582" y="4206724"/>
            <a:ext cx="3748208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 environmental.</a:t>
            </a:r>
          </a:p>
        </p:txBody>
      </p:sp>
    </p:spTree>
    <p:extLst>
      <p:ext uri="{BB962C8B-B14F-4D97-AF65-F5344CB8AC3E}">
        <p14:creationId xmlns:p14="http://schemas.microsoft.com/office/powerpoint/2010/main" val="143403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37E1C4-185E-4B45-B2D7-8CB1A0B65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128" y="2354194"/>
            <a:ext cx="19348523" cy="11361807"/>
          </a:xfrm>
          <a:custGeom>
            <a:avLst/>
            <a:gdLst>
              <a:gd name="connsiteX0" fmla="*/ 19348523 w 19348523"/>
              <a:gd name="connsiteY0" fmla="*/ 0 h 11361807"/>
              <a:gd name="connsiteX1" fmla="*/ 19348523 w 19348523"/>
              <a:gd name="connsiteY1" fmla="*/ 218962 h 11361807"/>
              <a:gd name="connsiteX2" fmla="*/ 19303173 w 19348523"/>
              <a:gd name="connsiteY2" fmla="*/ 224482 h 11361807"/>
              <a:gd name="connsiteX3" fmla="*/ 17812153 w 19348523"/>
              <a:gd name="connsiteY3" fmla="*/ 424309 h 11361807"/>
              <a:gd name="connsiteX4" fmla="*/ 13923887 w 19348523"/>
              <a:gd name="connsiteY4" fmla="*/ 1169809 h 11361807"/>
              <a:gd name="connsiteX5" fmla="*/ 12563385 w 19348523"/>
              <a:gd name="connsiteY5" fmla="*/ 1675078 h 11361807"/>
              <a:gd name="connsiteX6" fmla="*/ 12183437 w 19348523"/>
              <a:gd name="connsiteY6" fmla="*/ 2226044 h 11361807"/>
              <a:gd name="connsiteX7" fmla="*/ 12905469 w 19348523"/>
              <a:gd name="connsiteY7" fmla="*/ 2906264 h 11361807"/>
              <a:gd name="connsiteX8" fmla="*/ 13825961 w 19348523"/>
              <a:gd name="connsiteY8" fmla="*/ 3740545 h 11361807"/>
              <a:gd name="connsiteX9" fmla="*/ 12951167 w 19348523"/>
              <a:gd name="connsiteY9" fmla="*/ 4581356 h 11361807"/>
              <a:gd name="connsiteX10" fmla="*/ 10762875 w 19348523"/>
              <a:gd name="connsiteY10" fmla="*/ 4785030 h 11361807"/>
              <a:gd name="connsiteX11" fmla="*/ 8239027 w 19348523"/>
              <a:gd name="connsiteY11" fmla="*/ 5321634 h 11361807"/>
              <a:gd name="connsiteX12" fmla="*/ 8368289 w 19348523"/>
              <a:gd name="connsiteY12" fmla="*/ 5499196 h 11361807"/>
              <a:gd name="connsiteX13" fmla="*/ 8851384 w 19348523"/>
              <a:gd name="connsiteY13" fmla="*/ 5901322 h 11361807"/>
              <a:gd name="connsiteX14" fmla="*/ 10281085 w 19348523"/>
              <a:gd name="connsiteY14" fmla="*/ 7759198 h 11361807"/>
              <a:gd name="connsiteX15" fmla="*/ 9880246 w 19348523"/>
              <a:gd name="connsiteY15" fmla="*/ 8774959 h 11361807"/>
              <a:gd name="connsiteX16" fmla="*/ 8783489 w 19348523"/>
              <a:gd name="connsiteY16" fmla="*/ 9551794 h 11361807"/>
              <a:gd name="connsiteX17" fmla="*/ 5627700 w 19348523"/>
              <a:gd name="connsiteY17" fmla="*/ 10704643 h 11361807"/>
              <a:gd name="connsiteX18" fmla="*/ 3922769 w 19348523"/>
              <a:gd name="connsiteY18" fmla="*/ 11257016 h 11361807"/>
              <a:gd name="connsiteX19" fmla="*/ 3637608 w 19348523"/>
              <a:gd name="connsiteY19" fmla="*/ 11361807 h 11361807"/>
              <a:gd name="connsiteX20" fmla="*/ 0 w 19348523"/>
              <a:gd name="connsiteY20" fmla="*/ 11361807 h 11361807"/>
              <a:gd name="connsiteX21" fmla="*/ 69573 w 19348523"/>
              <a:gd name="connsiteY21" fmla="*/ 11313341 h 11361807"/>
              <a:gd name="connsiteX22" fmla="*/ 1614091 w 19348523"/>
              <a:gd name="connsiteY22" fmla="*/ 10485302 h 11361807"/>
              <a:gd name="connsiteX23" fmla="*/ 5310424 w 19348523"/>
              <a:gd name="connsiteY23" fmla="*/ 9252810 h 11361807"/>
              <a:gd name="connsiteX24" fmla="*/ 7893026 w 19348523"/>
              <a:gd name="connsiteY24" fmla="*/ 8414612 h 11361807"/>
              <a:gd name="connsiteX25" fmla="*/ 8658145 w 19348523"/>
              <a:gd name="connsiteY25" fmla="*/ 7759198 h 11361807"/>
              <a:gd name="connsiteX26" fmla="*/ 7686732 w 19348523"/>
              <a:gd name="connsiteY26" fmla="*/ 6427481 h 11361807"/>
              <a:gd name="connsiteX27" fmla="*/ 6935975 w 19348523"/>
              <a:gd name="connsiteY27" fmla="*/ 5321634 h 11361807"/>
              <a:gd name="connsiteX28" fmla="*/ 8449239 w 19348523"/>
              <a:gd name="connsiteY28" fmla="*/ 4362014 h 11361807"/>
              <a:gd name="connsiteX29" fmla="*/ 10565720 w 19348523"/>
              <a:gd name="connsiteY29" fmla="*/ 4179229 h 11361807"/>
              <a:gd name="connsiteX30" fmla="*/ 12730509 w 19348523"/>
              <a:gd name="connsiteY30" fmla="*/ 3740545 h 11361807"/>
              <a:gd name="connsiteX31" fmla="*/ 12101181 w 19348523"/>
              <a:gd name="connsiteY31" fmla="*/ 3104717 h 11361807"/>
              <a:gd name="connsiteX32" fmla="*/ 11283835 w 19348523"/>
              <a:gd name="connsiteY32" fmla="*/ 2226044 h 11361807"/>
              <a:gd name="connsiteX33" fmla="*/ 11851797 w 19348523"/>
              <a:gd name="connsiteY33" fmla="*/ 1493599 h 11361807"/>
              <a:gd name="connsiteX34" fmla="*/ 13372897 w 19348523"/>
              <a:gd name="connsiteY34" fmla="*/ 967440 h 11361807"/>
              <a:gd name="connsiteX35" fmla="*/ 17338197 w 19348523"/>
              <a:gd name="connsiteY35" fmla="*/ 249358 h 11361807"/>
              <a:gd name="connsiteX36" fmla="*/ 19283963 w 19348523"/>
              <a:gd name="connsiteY36" fmla="*/ 7168 h 1136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348523" h="11361807">
                <a:moveTo>
                  <a:pt x="19348523" y="0"/>
                </a:moveTo>
                <a:lnTo>
                  <a:pt x="19348523" y="218962"/>
                </a:lnTo>
                <a:lnTo>
                  <a:pt x="19303173" y="224482"/>
                </a:lnTo>
                <a:cubicBezTo>
                  <a:pt x="18827877" y="283609"/>
                  <a:pt x="18323319" y="350379"/>
                  <a:pt x="17812153" y="424309"/>
                </a:cubicBezTo>
                <a:cubicBezTo>
                  <a:pt x="16216631" y="654095"/>
                  <a:pt x="14892689" y="904771"/>
                  <a:pt x="13923887" y="1169809"/>
                </a:cubicBezTo>
                <a:cubicBezTo>
                  <a:pt x="13324587" y="1334315"/>
                  <a:pt x="12862381" y="1504044"/>
                  <a:pt x="12563385" y="1675078"/>
                </a:cubicBezTo>
                <a:cubicBezTo>
                  <a:pt x="12240885" y="1857864"/>
                  <a:pt x="12107709" y="2043260"/>
                  <a:pt x="12183437" y="2226044"/>
                </a:cubicBezTo>
                <a:cubicBezTo>
                  <a:pt x="12325753" y="2568113"/>
                  <a:pt x="12599945" y="2727396"/>
                  <a:pt x="12905469" y="2906264"/>
                </a:cubicBezTo>
                <a:cubicBezTo>
                  <a:pt x="13218829" y="3089049"/>
                  <a:pt x="13594859" y="3308391"/>
                  <a:pt x="13825961" y="3740545"/>
                </a:cubicBezTo>
                <a:cubicBezTo>
                  <a:pt x="13965669" y="3999055"/>
                  <a:pt x="13940861" y="4371153"/>
                  <a:pt x="12951167" y="4581356"/>
                </a:cubicBezTo>
                <a:cubicBezTo>
                  <a:pt x="12353173" y="4709305"/>
                  <a:pt x="11547579" y="4748473"/>
                  <a:pt x="10762875" y="4785030"/>
                </a:cubicBezTo>
                <a:cubicBezTo>
                  <a:pt x="9022425" y="4868589"/>
                  <a:pt x="8279503" y="4959981"/>
                  <a:pt x="8239027" y="5321634"/>
                </a:cubicBezTo>
                <a:cubicBezTo>
                  <a:pt x="8239027" y="5324245"/>
                  <a:pt x="8239027" y="5369941"/>
                  <a:pt x="8368289" y="5499196"/>
                </a:cubicBezTo>
                <a:cubicBezTo>
                  <a:pt x="8484492" y="5615395"/>
                  <a:pt x="8660757" y="5752483"/>
                  <a:pt x="8851384" y="5901322"/>
                </a:cubicBezTo>
                <a:cubicBezTo>
                  <a:pt x="9428487" y="6351755"/>
                  <a:pt x="10219719" y="6969307"/>
                  <a:pt x="10281085" y="7759198"/>
                </a:cubicBezTo>
                <a:cubicBezTo>
                  <a:pt x="10307198" y="8106489"/>
                  <a:pt x="10176632" y="8449863"/>
                  <a:pt x="9880246" y="8774959"/>
                </a:cubicBezTo>
                <a:cubicBezTo>
                  <a:pt x="9632170" y="9046525"/>
                  <a:pt x="9275724" y="9301118"/>
                  <a:pt x="8783489" y="9551794"/>
                </a:cubicBezTo>
                <a:cubicBezTo>
                  <a:pt x="7929585" y="9985255"/>
                  <a:pt x="6787129" y="10341685"/>
                  <a:pt x="5627700" y="10704643"/>
                </a:cubicBezTo>
                <a:cubicBezTo>
                  <a:pt x="5067244" y="10879921"/>
                  <a:pt x="4487938" y="11061073"/>
                  <a:pt x="3922769" y="11257016"/>
                </a:cubicBezTo>
                <a:lnTo>
                  <a:pt x="3637608" y="11361807"/>
                </a:lnTo>
                <a:lnTo>
                  <a:pt x="0" y="11361807"/>
                </a:lnTo>
                <a:lnTo>
                  <a:pt x="69573" y="11313341"/>
                </a:lnTo>
                <a:cubicBezTo>
                  <a:pt x="536674" y="11008686"/>
                  <a:pt x="1047106" y="10735978"/>
                  <a:pt x="1614091" y="10485302"/>
                </a:cubicBezTo>
                <a:cubicBezTo>
                  <a:pt x="2807467" y="9956532"/>
                  <a:pt x="4110519" y="9589656"/>
                  <a:pt x="5310424" y="9252810"/>
                </a:cubicBezTo>
                <a:cubicBezTo>
                  <a:pt x="6324924" y="8966883"/>
                  <a:pt x="7246723" y="8708373"/>
                  <a:pt x="7893026" y="8414612"/>
                </a:cubicBezTo>
                <a:cubicBezTo>
                  <a:pt x="8641173" y="8076460"/>
                  <a:pt x="8654228" y="7844063"/>
                  <a:pt x="8658145" y="7759198"/>
                </a:cubicBezTo>
                <a:cubicBezTo>
                  <a:pt x="8681647" y="7319209"/>
                  <a:pt x="8134574" y="6826996"/>
                  <a:pt x="7686732" y="6427481"/>
                </a:cubicBezTo>
                <a:cubicBezTo>
                  <a:pt x="7242806" y="6027966"/>
                  <a:pt x="6851107" y="5676758"/>
                  <a:pt x="6935975" y="5321634"/>
                </a:cubicBezTo>
                <a:cubicBezTo>
                  <a:pt x="7015622" y="4986093"/>
                  <a:pt x="7344648" y="4566994"/>
                  <a:pt x="8449239" y="4362014"/>
                </a:cubicBezTo>
                <a:cubicBezTo>
                  <a:pt x="9069429" y="4245815"/>
                  <a:pt x="9833243" y="4211869"/>
                  <a:pt x="10565720" y="4179229"/>
                </a:cubicBezTo>
                <a:cubicBezTo>
                  <a:pt x="12193881" y="4106116"/>
                  <a:pt x="12846713" y="4027779"/>
                  <a:pt x="12730509" y="3740545"/>
                </a:cubicBezTo>
                <a:cubicBezTo>
                  <a:pt x="12601249" y="3423284"/>
                  <a:pt x="12375369" y="3279667"/>
                  <a:pt x="12101181" y="3104717"/>
                </a:cubicBezTo>
                <a:cubicBezTo>
                  <a:pt x="11766929" y="2891903"/>
                  <a:pt x="11409179" y="2663421"/>
                  <a:pt x="11283835" y="2226044"/>
                </a:cubicBezTo>
                <a:cubicBezTo>
                  <a:pt x="11210718" y="1967534"/>
                  <a:pt x="11411790" y="1722080"/>
                  <a:pt x="11851797" y="1493599"/>
                </a:cubicBezTo>
                <a:cubicBezTo>
                  <a:pt x="12203021" y="1310814"/>
                  <a:pt x="12720065" y="1134558"/>
                  <a:pt x="13372897" y="967440"/>
                </a:cubicBezTo>
                <a:cubicBezTo>
                  <a:pt x="14378257" y="710236"/>
                  <a:pt x="15727009" y="468699"/>
                  <a:pt x="17338197" y="249358"/>
                </a:cubicBezTo>
                <a:cubicBezTo>
                  <a:pt x="18018449" y="156007"/>
                  <a:pt x="18684337" y="75059"/>
                  <a:pt x="19283963" y="7168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92AAD57-FDA2-304C-89FB-8D587BEC3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674" y="2296753"/>
            <a:ext cx="19689976" cy="11419247"/>
          </a:xfrm>
          <a:custGeom>
            <a:avLst/>
            <a:gdLst>
              <a:gd name="connsiteX0" fmla="*/ 19689976 w 19689976"/>
              <a:gd name="connsiteY0" fmla="*/ 0 h 11419247"/>
              <a:gd name="connsiteX1" fmla="*/ 19689976 w 19689976"/>
              <a:gd name="connsiteY1" fmla="*/ 215360 h 11419247"/>
              <a:gd name="connsiteX2" fmla="*/ 19640824 w 19689976"/>
              <a:gd name="connsiteY2" fmla="*/ 221250 h 11419247"/>
              <a:gd name="connsiteX3" fmla="*/ 18150068 w 19689976"/>
              <a:gd name="connsiteY3" fmla="*/ 418216 h 11419247"/>
              <a:gd name="connsiteX4" fmla="*/ 14262486 w 19689976"/>
              <a:gd name="connsiteY4" fmla="*/ 1151996 h 11419247"/>
              <a:gd name="connsiteX5" fmla="*/ 12902224 w 19689976"/>
              <a:gd name="connsiteY5" fmla="*/ 1649452 h 11419247"/>
              <a:gd name="connsiteX6" fmla="*/ 12522342 w 19689976"/>
              <a:gd name="connsiteY6" fmla="*/ 2191301 h 11419247"/>
              <a:gd name="connsiteX7" fmla="*/ 13244246 w 19689976"/>
              <a:gd name="connsiteY7" fmla="*/ 2861105 h 11419247"/>
              <a:gd name="connsiteX8" fmla="*/ 14164578 w 19689976"/>
              <a:gd name="connsiteY8" fmla="*/ 3682364 h 11419247"/>
              <a:gd name="connsiteX9" fmla="*/ 13289938 w 19689976"/>
              <a:gd name="connsiteY9" fmla="*/ 4510152 h 11419247"/>
              <a:gd name="connsiteX10" fmla="*/ 11102031 w 19689976"/>
              <a:gd name="connsiteY10" fmla="*/ 4711224 h 11419247"/>
              <a:gd name="connsiteX11" fmla="*/ 8578627 w 19689976"/>
              <a:gd name="connsiteY11" fmla="*/ 5240016 h 11419247"/>
              <a:gd name="connsiteX12" fmla="*/ 8707865 w 19689976"/>
              <a:gd name="connsiteY12" fmla="*/ 5413668 h 11419247"/>
              <a:gd name="connsiteX13" fmla="*/ 9190877 w 19689976"/>
              <a:gd name="connsiteY13" fmla="*/ 5809283 h 11419247"/>
              <a:gd name="connsiteX14" fmla="*/ 10620326 w 19689976"/>
              <a:gd name="connsiteY14" fmla="*/ 7638511 h 11419247"/>
              <a:gd name="connsiteX15" fmla="*/ 10219558 w 19689976"/>
              <a:gd name="connsiteY15" fmla="*/ 8637341 h 11419247"/>
              <a:gd name="connsiteX16" fmla="*/ 9122993 w 19689976"/>
              <a:gd name="connsiteY16" fmla="*/ 9402458 h 11419247"/>
              <a:gd name="connsiteX17" fmla="*/ 5967761 w 19689976"/>
              <a:gd name="connsiteY17" fmla="*/ 10538381 h 11419247"/>
              <a:gd name="connsiteX18" fmla="*/ 3430250 w 19689976"/>
              <a:gd name="connsiteY18" fmla="*/ 11382727 h 11419247"/>
              <a:gd name="connsiteX19" fmla="*/ 3339249 w 19689976"/>
              <a:gd name="connsiteY19" fmla="*/ 11419247 h 11419247"/>
              <a:gd name="connsiteX20" fmla="*/ 0 w 19689976"/>
              <a:gd name="connsiteY20" fmla="*/ 11419247 h 11419247"/>
              <a:gd name="connsiteX21" fmla="*/ 410611 w 19689976"/>
              <a:gd name="connsiteY21" fmla="*/ 11137047 h 11419247"/>
              <a:gd name="connsiteX22" fmla="*/ 1954857 w 19689976"/>
              <a:gd name="connsiteY22" fmla="*/ 10321642 h 11419247"/>
              <a:gd name="connsiteX23" fmla="*/ 5650540 w 19689976"/>
              <a:gd name="connsiteY23" fmla="*/ 9108684 h 11419247"/>
              <a:gd name="connsiteX24" fmla="*/ 8232687 w 19689976"/>
              <a:gd name="connsiteY24" fmla="*/ 8284813 h 11419247"/>
              <a:gd name="connsiteX25" fmla="*/ 8997672 w 19689976"/>
              <a:gd name="connsiteY25" fmla="*/ 7638511 h 11419247"/>
              <a:gd name="connsiteX26" fmla="*/ 8026430 w 19689976"/>
              <a:gd name="connsiteY26" fmla="*/ 6327629 h 11419247"/>
              <a:gd name="connsiteX27" fmla="*/ 7275805 w 19689976"/>
              <a:gd name="connsiteY27" fmla="*/ 5240016 h 11419247"/>
              <a:gd name="connsiteX28" fmla="*/ 8788802 w 19689976"/>
              <a:gd name="connsiteY28" fmla="*/ 4293413 h 11419247"/>
              <a:gd name="connsiteX29" fmla="*/ 10904910 w 19689976"/>
              <a:gd name="connsiteY29" fmla="*/ 4113232 h 11419247"/>
              <a:gd name="connsiteX30" fmla="*/ 13069318 w 19689976"/>
              <a:gd name="connsiteY30" fmla="*/ 3682364 h 11419247"/>
              <a:gd name="connsiteX31" fmla="*/ 12440100 w 19689976"/>
              <a:gd name="connsiteY31" fmla="*/ 3055648 h 11419247"/>
              <a:gd name="connsiteX32" fmla="*/ 11622899 w 19689976"/>
              <a:gd name="connsiteY32" fmla="*/ 2191301 h 11419247"/>
              <a:gd name="connsiteX33" fmla="*/ 12190762 w 19689976"/>
              <a:gd name="connsiteY33" fmla="*/ 1470577 h 11419247"/>
              <a:gd name="connsiteX34" fmla="*/ 13711594 w 19689976"/>
              <a:gd name="connsiteY34" fmla="*/ 952230 h 11419247"/>
              <a:gd name="connsiteX35" fmla="*/ 17676196 w 19689976"/>
              <a:gd name="connsiteY35" fmla="*/ 244563 h 11419247"/>
              <a:gd name="connsiteX36" fmla="*/ 19621618 w 19689976"/>
              <a:gd name="connsiteY36" fmla="*/ 7423 h 1141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689976" h="11419247">
                <a:moveTo>
                  <a:pt x="19689976" y="0"/>
                </a:moveTo>
                <a:lnTo>
                  <a:pt x="19689976" y="215360"/>
                </a:lnTo>
                <a:lnTo>
                  <a:pt x="19640824" y="221250"/>
                </a:lnTo>
                <a:cubicBezTo>
                  <a:pt x="19165614" y="279469"/>
                  <a:pt x="18661146" y="345262"/>
                  <a:pt x="18150068" y="418216"/>
                </a:cubicBezTo>
                <a:cubicBezTo>
                  <a:pt x="16554828" y="644095"/>
                  <a:pt x="15231118" y="890864"/>
                  <a:pt x="14262486" y="1151996"/>
                </a:cubicBezTo>
                <a:cubicBezTo>
                  <a:pt x="13663292" y="1312592"/>
                  <a:pt x="13201168" y="1479717"/>
                  <a:pt x="12902224" y="1649452"/>
                </a:cubicBezTo>
                <a:cubicBezTo>
                  <a:pt x="12579782" y="1829634"/>
                  <a:pt x="12446626" y="2012426"/>
                  <a:pt x="12522342" y="2191301"/>
                </a:cubicBezTo>
                <a:cubicBezTo>
                  <a:pt x="12664634" y="2528161"/>
                  <a:pt x="12938776" y="2686147"/>
                  <a:pt x="13244246" y="2861105"/>
                </a:cubicBezTo>
                <a:cubicBezTo>
                  <a:pt x="13557552" y="3041286"/>
                  <a:pt x="13933518" y="3256720"/>
                  <a:pt x="14164578" y="3682364"/>
                </a:cubicBezTo>
                <a:cubicBezTo>
                  <a:pt x="14304260" y="3936968"/>
                  <a:pt x="14279456" y="4303858"/>
                  <a:pt x="13289938" y="4510152"/>
                </a:cubicBezTo>
                <a:cubicBezTo>
                  <a:pt x="12692050" y="4635495"/>
                  <a:pt x="11886596" y="4673360"/>
                  <a:pt x="11102031" y="4711224"/>
                </a:cubicBezTo>
                <a:cubicBezTo>
                  <a:pt x="9361888" y="4793481"/>
                  <a:pt x="8619096" y="4882265"/>
                  <a:pt x="8578627" y="5240016"/>
                </a:cubicBezTo>
                <a:cubicBezTo>
                  <a:pt x="8578627" y="5241321"/>
                  <a:pt x="8578627" y="5287020"/>
                  <a:pt x="8707865" y="5413668"/>
                </a:cubicBezTo>
                <a:cubicBezTo>
                  <a:pt x="8824050" y="5527261"/>
                  <a:pt x="9000283" y="5663049"/>
                  <a:pt x="9190877" y="5809283"/>
                </a:cubicBezTo>
                <a:cubicBezTo>
                  <a:pt x="9767877" y="6253207"/>
                  <a:pt x="10558970" y="6860339"/>
                  <a:pt x="10620326" y="7638511"/>
                </a:cubicBezTo>
                <a:cubicBezTo>
                  <a:pt x="10646434" y="7980595"/>
                  <a:pt x="10515891" y="8317455"/>
                  <a:pt x="10219558" y="8637341"/>
                </a:cubicBezTo>
                <a:cubicBezTo>
                  <a:pt x="9971525" y="8905001"/>
                  <a:pt x="9615142" y="9155688"/>
                  <a:pt x="9122993" y="9402458"/>
                </a:cubicBezTo>
                <a:cubicBezTo>
                  <a:pt x="8269240" y="9829408"/>
                  <a:pt x="7126985" y="10180631"/>
                  <a:pt x="5967761" y="10538381"/>
                </a:cubicBezTo>
                <a:cubicBezTo>
                  <a:pt x="5127224" y="10796901"/>
                  <a:pt x="4244282" y="11068458"/>
                  <a:pt x="3430250" y="11382727"/>
                </a:cubicBezTo>
                <a:lnTo>
                  <a:pt x="3339249" y="11419247"/>
                </a:lnTo>
                <a:lnTo>
                  <a:pt x="0" y="11419247"/>
                </a:lnTo>
                <a:lnTo>
                  <a:pt x="410611" y="11137047"/>
                </a:lnTo>
                <a:cubicBezTo>
                  <a:pt x="877630" y="10836969"/>
                  <a:pt x="1387973" y="10569391"/>
                  <a:pt x="1954857" y="10321642"/>
                </a:cubicBezTo>
                <a:cubicBezTo>
                  <a:pt x="3148024" y="9800684"/>
                  <a:pt x="4450846" y="9440322"/>
                  <a:pt x="5650540" y="9108684"/>
                </a:cubicBezTo>
                <a:cubicBezTo>
                  <a:pt x="6664861" y="8826662"/>
                  <a:pt x="7586498" y="8572058"/>
                  <a:pt x="8232687" y="8284813"/>
                </a:cubicBezTo>
                <a:cubicBezTo>
                  <a:pt x="8980701" y="7949259"/>
                  <a:pt x="8993755" y="7722074"/>
                  <a:pt x="8997672" y="7638511"/>
                </a:cubicBezTo>
                <a:cubicBezTo>
                  <a:pt x="9021170" y="7205033"/>
                  <a:pt x="8474193" y="6723245"/>
                  <a:pt x="8026430" y="6327629"/>
                </a:cubicBezTo>
                <a:cubicBezTo>
                  <a:pt x="7582582" y="5934627"/>
                  <a:pt x="7190951" y="5588627"/>
                  <a:pt x="7275805" y="5240016"/>
                </a:cubicBezTo>
                <a:cubicBezTo>
                  <a:pt x="7355436" y="4908378"/>
                  <a:pt x="7684405" y="4497096"/>
                  <a:pt x="8788802" y="4293413"/>
                </a:cubicBezTo>
                <a:cubicBezTo>
                  <a:pt x="9408883" y="4179821"/>
                  <a:pt x="10172562" y="4145874"/>
                  <a:pt x="10904910" y="4113232"/>
                </a:cubicBezTo>
                <a:cubicBezTo>
                  <a:pt x="12532786" y="4042727"/>
                  <a:pt x="13185502" y="3964386"/>
                  <a:pt x="13069318" y="3682364"/>
                </a:cubicBezTo>
                <a:cubicBezTo>
                  <a:pt x="12940082" y="3370311"/>
                  <a:pt x="12714242" y="3229300"/>
                  <a:pt x="12440100" y="3055648"/>
                </a:cubicBezTo>
                <a:cubicBezTo>
                  <a:pt x="12105910" y="2845437"/>
                  <a:pt x="11748220" y="2622169"/>
                  <a:pt x="11622899" y="2191301"/>
                </a:cubicBezTo>
                <a:cubicBezTo>
                  <a:pt x="11549795" y="1938004"/>
                  <a:pt x="11750831" y="1695151"/>
                  <a:pt x="12190762" y="1470577"/>
                </a:cubicBezTo>
                <a:cubicBezTo>
                  <a:pt x="12541924" y="1290396"/>
                  <a:pt x="13058876" y="1116743"/>
                  <a:pt x="13711594" y="952230"/>
                </a:cubicBezTo>
                <a:cubicBezTo>
                  <a:pt x="14716778" y="698932"/>
                  <a:pt x="16065290" y="461302"/>
                  <a:pt x="17676196" y="244563"/>
                </a:cubicBezTo>
                <a:cubicBezTo>
                  <a:pt x="18356326" y="153167"/>
                  <a:pt x="19022098" y="73848"/>
                  <a:pt x="19621618" y="7423"/>
                </a:cubicBezTo>
                <a:close/>
              </a:path>
            </a:pathLst>
          </a:custGeom>
          <a:solidFill>
            <a:srgbClr val="ABAB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EC9EC6A-C20C-464F-BE1D-0E7E7164D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380" y="2395126"/>
            <a:ext cx="18326271" cy="11320874"/>
          </a:xfrm>
          <a:custGeom>
            <a:avLst/>
            <a:gdLst>
              <a:gd name="connsiteX0" fmla="*/ 18326271 w 18326271"/>
              <a:gd name="connsiteY0" fmla="*/ 0 h 11320874"/>
              <a:gd name="connsiteX1" fmla="*/ 18326271 w 18326271"/>
              <a:gd name="connsiteY1" fmla="*/ 9721 h 11320874"/>
              <a:gd name="connsiteX2" fmla="*/ 18075965 w 18326271"/>
              <a:gd name="connsiteY2" fmla="*/ 38759 h 11320874"/>
              <a:gd name="connsiteX3" fmla="*/ 16586433 w 18326271"/>
              <a:gd name="connsiteY3" fmla="*/ 228947 h 11320874"/>
              <a:gd name="connsiteX4" fmla="*/ 12646293 w 18326271"/>
              <a:gd name="connsiteY4" fmla="*/ 950776 h 11320874"/>
              <a:gd name="connsiteX5" fmla="*/ 10732361 w 18326271"/>
              <a:gd name="connsiteY5" fmla="*/ 2090301 h 11320874"/>
              <a:gd name="connsiteX6" fmla="*/ 11503939 w 18326271"/>
              <a:gd name="connsiteY6" fmla="*/ 2851288 h 11320874"/>
              <a:gd name="connsiteX7" fmla="*/ 12280739 w 18326271"/>
              <a:gd name="connsiteY7" fmla="*/ 3580950 h 11320874"/>
              <a:gd name="connsiteX8" fmla="*/ 11624049 w 18326271"/>
              <a:gd name="connsiteY8" fmla="*/ 4143533 h 11320874"/>
              <a:gd name="connsiteX9" fmla="*/ 9643535 w 18326271"/>
              <a:gd name="connsiteY9" fmla="*/ 4314526 h 11320874"/>
              <a:gd name="connsiteX10" fmla="*/ 7623854 w 18326271"/>
              <a:gd name="connsiteY10" fmla="*/ 4486826 h 11320874"/>
              <a:gd name="connsiteX11" fmla="*/ 6595083 w 18326271"/>
              <a:gd name="connsiteY11" fmla="*/ 5138168 h 11320874"/>
              <a:gd name="connsiteX12" fmla="*/ 7288328 w 18326271"/>
              <a:gd name="connsiteY12" fmla="*/ 5948758 h 11320874"/>
              <a:gd name="connsiteX13" fmla="*/ 8484209 w 18326271"/>
              <a:gd name="connsiteY13" fmla="*/ 7535998 h 11320874"/>
              <a:gd name="connsiteX14" fmla="*/ 7317051 w 18326271"/>
              <a:gd name="connsiteY14" fmla="*/ 8742092 h 11320874"/>
              <a:gd name="connsiteX15" fmla="*/ 4447459 w 18326271"/>
              <a:gd name="connsiteY15" fmla="*/ 9715844 h 11320874"/>
              <a:gd name="connsiteX16" fmla="*/ 285001 w 18326271"/>
              <a:gd name="connsiteY16" fmla="*/ 11239536 h 11320874"/>
              <a:gd name="connsiteX17" fmla="*/ 142245 w 18326271"/>
              <a:gd name="connsiteY17" fmla="*/ 11320874 h 11320874"/>
              <a:gd name="connsiteX18" fmla="*/ 0 w 18326271"/>
              <a:gd name="connsiteY18" fmla="*/ 11320874 h 11320874"/>
              <a:gd name="connsiteX19" fmla="*/ 227877 w 18326271"/>
              <a:gd name="connsiteY19" fmla="*/ 11190623 h 11320874"/>
              <a:gd name="connsiteX20" fmla="*/ 4433097 w 18326271"/>
              <a:gd name="connsiteY20" fmla="*/ 9653190 h 11320874"/>
              <a:gd name="connsiteX21" fmla="*/ 8412404 w 18326271"/>
              <a:gd name="connsiteY21" fmla="*/ 7535998 h 11320874"/>
              <a:gd name="connsiteX22" fmla="*/ 7236106 w 18326271"/>
              <a:gd name="connsiteY22" fmla="*/ 5972253 h 11320874"/>
              <a:gd name="connsiteX23" fmla="*/ 6537639 w 18326271"/>
              <a:gd name="connsiteY23" fmla="*/ 5138168 h 11320874"/>
              <a:gd name="connsiteX24" fmla="*/ 7605576 w 18326271"/>
              <a:gd name="connsiteY24" fmla="*/ 4460719 h 11320874"/>
              <a:gd name="connsiteX25" fmla="*/ 9635701 w 18326271"/>
              <a:gd name="connsiteY25" fmla="*/ 4287115 h 11320874"/>
              <a:gd name="connsiteX26" fmla="*/ 11596633 w 18326271"/>
              <a:gd name="connsiteY26" fmla="*/ 4118731 h 11320874"/>
              <a:gd name="connsiteX27" fmla="*/ 12232433 w 18326271"/>
              <a:gd name="connsiteY27" fmla="*/ 3580950 h 11320874"/>
              <a:gd name="connsiteX28" fmla="*/ 11468689 w 18326271"/>
              <a:gd name="connsiteY28" fmla="*/ 2860425 h 11320874"/>
              <a:gd name="connsiteX29" fmla="*/ 10691889 w 18326271"/>
              <a:gd name="connsiteY29" fmla="*/ 2090301 h 11320874"/>
              <a:gd name="connsiteX30" fmla="*/ 11167109 w 18326271"/>
              <a:gd name="connsiteY30" fmla="*/ 1452010 h 11320874"/>
              <a:gd name="connsiteX31" fmla="*/ 12620181 w 18326271"/>
              <a:gd name="connsiteY31" fmla="*/ 942944 h 11320874"/>
              <a:gd name="connsiteX32" fmla="*/ 16564239 w 18326271"/>
              <a:gd name="connsiteY32" fmla="*/ 222420 h 11320874"/>
              <a:gd name="connsiteX33" fmla="*/ 18052371 w 18326271"/>
              <a:gd name="connsiteY33" fmla="*/ 31888 h 1132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326271" h="11320874">
                <a:moveTo>
                  <a:pt x="18326271" y="0"/>
                </a:moveTo>
                <a:lnTo>
                  <a:pt x="18326271" y="9721"/>
                </a:lnTo>
                <a:lnTo>
                  <a:pt x="18075965" y="38759"/>
                </a:lnTo>
                <a:cubicBezTo>
                  <a:pt x="17601945" y="94950"/>
                  <a:pt x="17098043" y="158461"/>
                  <a:pt x="16586433" y="228947"/>
                </a:cubicBezTo>
                <a:cubicBezTo>
                  <a:pt x="14977999" y="452153"/>
                  <a:pt x="13635897" y="693633"/>
                  <a:pt x="12646293" y="950776"/>
                </a:cubicBezTo>
                <a:cubicBezTo>
                  <a:pt x="11280689" y="1305817"/>
                  <a:pt x="10588750" y="1689574"/>
                  <a:pt x="10732361" y="2090301"/>
                </a:cubicBezTo>
                <a:cubicBezTo>
                  <a:pt x="10869443" y="2472753"/>
                  <a:pt x="11184081" y="2659410"/>
                  <a:pt x="11503939" y="2851288"/>
                </a:cubicBezTo>
                <a:cubicBezTo>
                  <a:pt x="11805521" y="3031419"/>
                  <a:pt x="12101879" y="3210246"/>
                  <a:pt x="12280739" y="3580950"/>
                </a:cubicBezTo>
                <a:cubicBezTo>
                  <a:pt x="12407377" y="3840704"/>
                  <a:pt x="12197185" y="4027361"/>
                  <a:pt x="11624049" y="4143533"/>
                </a:cubicBezTo>
                <a:cubicBezTo>
                  <a:pt x="11108357" y="4247956"/>
                  <a:pt x="10366807" y="4281894"/>
                  <a:pt x="9643535" y="4314526"/>
                </a:cubicBezTo>
                <a:cubicBezTo>
                  <a:pt x="8928095" y="4347158"/>
                  <a:pt x="8181322" y="4381096"/>
                  <a:pt x="7623854" y="4486826"/>
                </a:cubicBezTo>
                <a:cubicBezTo>
                  <a:pt x="6981525" y="4609524"/>
                  <a:pt x="6652527" y="4811845"/>
                  <a:pt x="6595083" y="5138168"/>
                </a:cubicBezTo>
                <a:cubicBezTo>
                  <a:pt x="6558527" y="5350932"/>
                  <a:pt x="6901886" y="5632876"/>
                  <a:pt x="7288328" y="5948758"/>
                </a:cubicBezTo>
                <a:cubicBezTo>
                  <a:pt x="7818381" y="6383421"/>
                  <a:pt x="8475070" y="6919898"/>
                  <a:pt x="8484209" y="7535998"/>
                </a:cubicBezTo>
                <a:cubicBezTo>
                  <a:pt x="8490737" y="7965441"/>
                  <a:pt x="8119961" y="8363556"/>
                  <a:pt x="7317051" y="8742092"/>
                </a:cubicBezTo>
                <a:cubicBezTo>
                  <a:pt x="6566362" y="9097133"/>
                  <a:pt x="5559784" y="9390825"/>
                  <a:pt x="4447459" y="9715844"/>
                </a:cubicBezTo>
                <a:cubicBezTo>
                  <a:pt x="3055094" y="10122607"/>
                  <a:pt x="1548717" y="10562823"/>
                  <a:pt x="285001" y="11239536"/>
                </a:cubicBezTo>
                <a:lnTo>
                  <a:pt x="142245" y="11320874"/>
                </a:lnTo>
                <a:lnTo>
                  <a:pt x="0" y="11320874"/>
                </a:lnTo>
                <a:lnTo>
                  <a:pt x="227877" y="11190623"/>
                </a:lnTo>
                <a:cubicBezTo>
                  <a:pt x="1509204" y="10502464"/>
                  <a:pt x="3028982" y="10060687"/>
                  <a:pt x="4433097" y="9653190"/>
                </a:cubicBezTo>
                <a:cubicBezTo>
                  <a:pt x="6567666" y="9031868"/>
                  <a:pt x="8420237" y="8492781"/>
                  <a:pt x="8412404" y="7535998"/>
                </a:cubicBezTo>
                <a:cubicBezTo>
                  <a:pt x="8405876" y="6935562"/>
                  <a:pt x="7759631" y="6403000"/>
                  <a:pt x="7236106" y="5972253"/>
                </a:cubicBezTo>
                <a:cubicBezTo>
                  <a:pt x="6828776" y="5635486"/>
                  <a:pt x="6495861" y="5362680"/>
                  <a:pt x="6537639" y="5138168"/>
                </a:cubicBezTo>
                <a:cubicBezTo>
                  <a:pt x="6597694" y="4802707"/>
                  <a:pt x="6950193" y="4586028"/>
                  <a:pt x="7605576" y="4460719"/>
                </a:cubicBezTo>
                <a:cubicBezTo>
                  <a:pt x="8169572" y="4353685"/>
                  <a:pt x="8917651" y="4321052"/>
                  <a:pt x="9635701" y="4287115"/>
                </a:cubicBezTo>
                <a:cubicBezTo>
                  <a:pt x="10352446" y="4255788"/>
                  <a:pt x="11087469" y="4221850"/>
                  <a:pt x="11596633" y="4118731"/>
                </a:cubicBezTo>
                <a:cubicBezTo>
                  <a:pt x="12155407" y="4006476"/>
                  <a:pt x="12352545" y="3832872"/>
                  <a:pt x="12232433" y="3580950"/>
                </a:cubicBezTo>
                <a:cubicBezTo>
                  <a:pt x="12057491" y="3215466"/>
                  <a:pt x="11765049" y="3039252"/>
                  <a:pt x="11468689" y="2860425"/>
                </a:cubicBezTo>
                <a:cubicBezTo>
                  <a:pt x="11146219" y="2667241"/>
                  <a:pt x="10828971" y="2475363"/>
                  <a:pt x="10691889" y="2090301"/>
                </a:cubicBezTo>
                <a:cubicBezTo>
                  <a:pt x="10614861" y="1871010"/>
                  <a:pt x="10781971" y="1656942"/>
                  <a:pt x="11167109" y="1452010"/>
                </a:cubicBezTo>
                <a:cubicBezTo>
                  <a:pt x="11494801" y="1277100"/>
                  <a:pt x="11989601" y="1106106"/>
                  <a:pt x="12620181" y="942944"/>
                </a:cubicBezTo>
                <a:cubicBezTo>
                  <a:pt x="13611091" y="685801"/>
                  <a:pt x="14954499" y="443016"/>
                  <a:pt x="16564239" y="222420"/>
                </a:cubicBezTo>
                <a:cubicBezTo>
                  <a:pt x="17075361" y="151934"/>
                  <a:pt x="17578771" y="88240"/>
                  <a:pt x="18052371" y="31888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A4F29-D3D9-FC4A-A02E-1E4A5651A3E7}"/>
              </a:ext>
            </a:extLst>
          </p:cNvPr>
          <p:cNvSpPr txBox="1"/>
          <p:nvPr/>
        </p:nvSpPr>
        <p:spPr>
          <a:xfrm>
            <a:off x="8155531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23EF0-3C4F-9342-9829-60AB4C2EE97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F5A685-8DBF-CA49-BE99-34D7A6A4DAB5}"/>
              </a:ext>
            </a:extLst>
          </p:cNvPr>
          <p:cNvGrpSpPr/>
          <p:nvPr/>
        </p:nvGrpSpPr>
        <p:grpSpPr>
          <a:xfrm>
            <a:off x="5775682" y="10405239"/>
            <a:ext cx="1831270" cy="1831270"/>
            <a:chOff x="6203917" y="6068451"/>
            <a:chExt cx="2527366" cy="2527366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C2885C4B-6A91-DC43-AB03-4300CCE5564F}"/>
                </a:ext>
              </a:extLst>
            </p:cNvPr>
            <p:cNvSpPr/>
            <p:nvPr/>
          </p:nvSpPr>
          <p:spPr>
            <a:xfrm rot="8100000">
              <a:off x="6203917" y="6068451"/>
              <a:ext cx="2527366" cy="2527366"/>
            </a:xfrm>
            <a:prstGeom prst="teardrop">
              <a:avLst>
                <a:gd name="adj" fmla="val 1183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3720FD64-8484-534F-9FE4-49A4FDD1E4D2}"/>
                </a:ext>
              </a:extLst>
            </p:cNvPr>
            <p:cNvSpPr/>
            <p:nvPr/>
          </p:nvSpPr>
          <p:spPr>
            <a:xfrm>
              <a:off x="6504175" y="6364766"/>
              <a:ext cx="1925582" cy="19255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9FE4C7B-0393-3A4A-B506-0895C4051D6E}"/>
              </a:ext>
            </a:extLst>
          </p:cNvPr>
          <p:cNvSpPr txBox="1"/>
          <p:nvPr/>
        </p:nvSpPr>
        <p:spPr>
          <a:xfrm>
            <a:off x="6097243" y="11023909"/>
            <a:ext cx="1188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40EE6B-CAE0-5544-A47E-EC9A08095670}"/>
              </a:ext>
            </a:extLst>
          </p:cNvPr>
          <p:cNvGrpSpPr/>
          <p:nvPr/>
        </p:nvGrpSpPr>
        <p:grpSpPr>
          <a:xfrm>
            <a:off x="13137877" y="8855839"/>
            <a:ext cx="1831270" cy="1831270"/>
            <a:chOff x="6203917" y="6068451"/>
            <a:chExt cx="2527366" cy="2527366"/>
          </a:xfrm>
        </p:grpSpPr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B7C35378-A428-5D4A-8518-82D70075EAA7}"/>
                </a:ext>
              </a:extLst>
            </p:cNvPr>
            <p:cNvSpPr/>
            <p:nvPr/>
          </p:nvSpPr>
          <p:spPr>
            <a:xfrm rot="8100000">
              <a:off x="6203917" y="6068451"/>
              <a:ext cx="2527366" cy="2527366"/>
            </a:xfrm>
            <a:prstGeom prst="teardrop">
              <a:avLst>
                <a:gd name="adj" fmla="val 11836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77EDA09C-5AB7-1445-B058-11BA678D5D62}"/>
                </a:ext>
              </a:extLst>
            </p:cNvPr>
            <p:cNvSpPr/>
            <p:nvPr/>
          </p:nvSpPr>
          <p:spPr>
            <a:xfrm>
              <a:off x="6504175" y="6364766"/>
              <a:ext cx="1925582" cy="19255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C7BBD0F-3F4D-354F-9F5E-D6DB7591D39A}"/>
              </a:ext>
            </a:extLst>
          </p:cNvPr>
          <p:cNvSpPr txBox="1"/>
          <p:nvPr/>
        </p:nvSpPr>
        <p:spPr>
          <a:xfrm>
            <a:off x="13516346" y="9474509"/>
            <a:ext cx="10743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AB497C-1A1B-E047-9BAA-E944CCB99EB1}"/>
              </a:ext>
            </a:extLst>
          </p:cNvPr>
          <p:cNvGrpSpPr/>
          <p:nvPr/>
        </p:nvGrpSpPr>
        <p:grpSpPr>
          <a:xfrm>
            <a:off x="11719282" y="5026730"/>
            <a:ext cx="1831270" cy="1831270"/>
            <a:chOff x="6203917" y="6068451"/>
            <a:chExt cx="2527366" cy="2527366"/>
          </a:xfrm>
        </p:grpSpPr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3AC4EB1F-012B-314D-A4DA-2429CBDC41AF}"/>
                </a:ext>
              </a:extLst>
            </p:cNvPr>
            <p:cNvSpPr/>
            <p:nvPr/>
          </p:nvSpPr>
          <p:spPr>
            <a:xfrm rot="8100000">
              <a:off x="6203917" y="6068451"/>
              <a:ext cx="2527366" cy="2527366"/>
            </a:xfrm>
            <a:prstGeom prst="teardrop">
              <a:avLst>
                <a:gd name="adj" fmla="val 1183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FF0C6C6F-1BCB-C44D-8E49-0EDF52E184BD}"/>
                </a:ext>
              </a:extLst>
            </p:cNvPr>
            <p:cNvSpPr/>
            <p:nvPr/>
          </p:nvSpPr>
          <p:spPr>
            <a:xfrm>
              <a:off x="6504175" y="6364766"/>
              <a:ext cx="1925582" cy="19255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A798F6C-81E8-524A-BAA7-4D86F7D4F87D}"/>
              </a:ext>
            </a:extLst>
          </p:cNvPr>
          <p:cNvSpPr txBox="1"/>
          <p:nvPr/>
        </p:nvSpPr>
        <p:spPr>
          <a:xfrm>
            <a:off x="12057675" y="5645400"/>
            <a:ext cx="115448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A0D0FB-0339-8144-A363-B0B940590829}"/>
              </a:ext>
            </a:extLst>
          </p:cNvPr>
          <p:cNvGrpSpPr/>
          <p:nvPr/>
        </p:nvGrpSpPr>
        <p:grpSpPr>
          <a:xfrm>
            <a:off x="17517252" y="3832930"/>
            <a:ext cx="1831270" cy="1831270"/>
            <a:chOff x="6203917" y="6068451"/>
            <a:chExt cx="2527366" cy="2527366"/>
          </a:xfrm>
        </p:grpSpPr>
        <p:sp>
          <p:nvSpPr>
            <p:cNvPr id="27" name="Teardrop 26">
              <a:extLst>
                <a:ext uri="{FF2B5EF4-FFF2-40B4-BE49-F238E27FC236}">
                  <a16:creationId xmlns:a16="http://schemas.microsoft.com/office/drawing/2014/main" id="{64761766-A996-1E47-9581-561089173CE4}"/>
                </a:ext>
              </a:extLst>
            </p:cNvPr>
            <p:cNvSpPr/>
            <p:nvPr/>
          </p:nvSpPr>
          <p:spPr>
            <a:xfrm rot="8100000">
              <a:off x="6203917" y="6068451"/>
              <a:ext cx="2527366" cy="2527366"/>
            </a:xfrm>
            <a:prstGeom prst="teardrop">
              <a:avLst>
                <a:gd name="adj" fmla="val 11836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F5D568EA-76BF-744D-A688-2DE0F20E585B}"/>
                </a:ext>
              </a:extLst>
            </p:cNvPr>
            <p:cNvSpPr/>
            <p:nvPr/>
          </p:nvSpPr>
          <p:spPr>
            <a:xfrm>
              <a:off x="6504175" y="6364766"/>
              <a:ext cx="1925582" cy="19255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EE3DEBE-6A10-0143-8E95-A64C0BDF8FE8}"/>
              </a:ext>
            </a:extLst>
          </p:cNvPr>
          <p:cNvSpPr txBox="1"/>
          <p:nvPr/>
        </p:nvSpPr>
        <p:spPr>
          <a:xfrm>
            <a:off x="17848432" y="4451600"/>
            <a:ext cx="11689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7258C7-88B5-9B42-8175-81E09D7C1BC7}"/>
              </a:ext>
            </a:extLst>
          </p:cNvPr>
          <p:cNvSpPr txBox="1"/>
          <p:nvPr/>
        </p:nvSpPr>
        <p:spPr>
          <a:xfrm>
            <a:off x="3105713" y="10206351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E3FD965-8410-8346-BC18-105886B1D899}"/>
              </a:ext>
            </a:extLst>
          </p:cNvPr>
          <p:cNvSpPr txBox="1">
            <a:spLocks/>
          </p:cNvSpPr>
          <p:nvPr/>
        </p:nvSpPr>
        <p:spPr>
          <a:xfrm>
            <a:off x="2221887" y="10791126"/>
            <a:ext cx="3129953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ED6986-101E-CA4D-AAAB-A2EE428E5E75}"/>
              </a:ext>
            </a:extLst>
          </p:cNvPr>
          <p:cNvSpPr txBox="1"/>
          <p:nvPr/>
        </p:nvSpPr>
        <p:spPr>
          <a:xfrm>
            <a:off x="9015677" y="5017279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C6C04A5-CC31-7443-A3E0-87487952A5B9}"/>
              </a:ext>
            </a:extLst>
          </p:cNvPr>
          <p:cNvSpPr txBox="1">
            <a:spLocks/>
          </p:cNvSpPr>
          <p:nvPr/>
        </p:nvSpPr>
        <p:spPr>
          <a:xfrm>
            <a:off x="8131851" y="5602054"/>
            <a:ext cx="3129953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76CC55-8CF5-914F-BA74-55E6B7F47BCB}"/>
              </a:ext>
            </a:extLst>
          </p:cNvPr>
          <p:cNvSpPr txBox="1"/>
          <p:nvPr/>
        </p:nvSpPr>
        <p:spPr>
          <a:xfrm>
            <a:off x="19712276" y="3829521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D2CC15E2-2042-2B41-9A3C-457586F7C563}"/>
              </a:ext>
            </a:extLst>
          </p:cNvPr>
          <p:cNvSpPr txBox="1">
            <a:spLocks/>
          </p:cNvSpPr>
          <p:nvPr/>
        </p:nvSpPr>
        <p:spPr>
          <a:xfrm>
            <a:off x="19712277" y="4414296"/>
            <a:ext cx="3129953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636573-1563-2540-88D4-8C340020933A}"/>
              </a:ext>
            </a:extLst>
          </p:cNvPr>
          <p:cNvSpPr txBox="1"/>
          <p:nvPr/>
        </p:nvSpPr>
        <p:spPr>
          <a:xfrm>
            <a:off x="15689870" y="8846388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99199A7-5F6D-0A41-83CB-A2C9C53D513C}"/>
              </a:ext>
            </a:extLst>
          </p:cNvPr>
          <p:cNvSpPr txBox="1">
            <a:spLocks/>
          </p:cNvSpPr>
          <p:nvPr/>
        </p:nvSpPr>
        <p:spPr>
          <a:xfrm>
            <a:off x="15689871" y="9431163"/>
            <a:ext cx="3129953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287662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>
            <a:extLst>
              <a:ext uri="{FF2B5EF4-FFF2-40B4-BE49-F238E27FC236}">
                <a16:creationId xmlns:a16="http://schemas.microsoft.com/office/drawing/2014/main" id="{04BF3832-BA08-5143-918F-41527CCA2A99}"/>
              </a:ext>
            </a:extLst>
          </p:cNvPr>
          <p:cNvSpPr/>
          <p:nvPr/>
        </p:nvSpPr>
        <p:spPr>
          <a:xfrm>
            <a:off x="1520825" y="2552700"/>
            <a:ext cx="4071916" cy="1117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FF4F2-7F48-3749-A909-76976D7419C4}"/>
              </a:ext>
            </a:extLst>
          </p:cNvPr>
          <p:cNvSpPr/>
          <p:nvPr/>
        </p:nvSpPr>
        <p:spPr>
          <a:xfrm>
            <a:off x="1520825" y="3810000"/>
            <a:ext cx="4071916" cy="3307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08EE9C22-204F-1441-B236-4F0FECADFEC3}"/>
              </a:ext>
            </a:extLst>
          </p:cNvPr>
          <p:cNvSpPr/>
          <p:nvPr/>
        </p:nvSpPr>
        <p:spPr>
          <a:xfrm>
            <a:off x="5836846" y="4011706"/>
            <a:ext cx="4071916" cy="11176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E53C0-9A77-244C-A1FD-4C41F6256FCB}"/>
              </a:ext>
            </a:extLst>
          </p:cNvPr>
          <p:cNvSpPr/>
          <p:nvPr/>
        </p:nvSpPr>
        <p:spPr>
          <a:xfrm>
            <a:off x="5836846" y="5269006"/>
            <a:ext cx="4071916" cy="3307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2C30F508-5ABC-724D-A13A-5DD859B50153}"/>
              </a:ext>
            </a:extLst>
          </p:cNvPr>
          <p:cNvSpPr/>
          <p:nvPr/>
        </p:nvSpPr>
        <p:spPr>
          <a:xfrm>
            <a:off x="10152867" y="5470712"/>
            <a:ext cx="4071916" cy="11176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ECE47F-88D6-DE4D-BB98-5BE246931C4D}"/>
              </a:ext>
            </a:extLst>
          </p:cNvPr>
          <p:cNvSpPr/>
          <p:nvPr/>
        </p:nvSpPr>
        <p:spPr>
          <a:xfrm>
            <a:off x="10152867" y="6728012"/>
            <a:ext cx="4071916" cy="3307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40B2ECA8-775C-CC49-AA59-974875D3626F}"/>
              </a:ext>
            </a:extLst>
          </p:cNvPr>
          <p:cNvSpPr/>
          <p:nvPr/>
        </p:nvSpPr>
        <p:spPr>
          <a:xfrm>
            <a:off x="14468888" y="6929718"/>
            <a:ext cx="4071916" cy="11176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B988C-44D1-4647-BBF7-BE2EC64DE122}"/>
              </a:ext>
            </a:extLst>
          </p:cNvPr>
          <p:cNvSpPr/>
          <p:nvPr/>
        </p:nvSpPr>
        <p:spPr>
          <a:xfrm>
            <a:off x="14468888" y="8187018"/>
            <a:ext cx="4071916" cy="3307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192E14CA-DB8A-D445-A099-C03E0593C04A}"/>
              </a:ext>
            </a:extLst>
          </p:cNvPr>
          <p:cNvSpPr/>
          <p:nvPr/>
        </p:nvSpPr>
        <p:spPr>
          <a:xfrm>
            <a:off x="18784909" y="8388724"/>
            <a:ext cx="4071916" cy="111760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BA1579-27DC-EA45-9F42-449AB1C17EF0}"/>
              </a:ext>
            </a:extLst>
          </p:cNvPr>
          <p:cNvSpPr/>
          <p:nvPr/>
        </p:nvSpPr>
        <p:spPr>
          <a:xfrm>
            <a:off x="18784909" y="9646024"/>
            <a:ext cx="4071916" cy="3307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7E0D4-AB43-FF4A-A28F-57D73C5CE423}"/>
              </a:ext>
            </a:extLst>
          </p:cNvPr>
          <p:cNvSpPr txBox="1"/>
          <p:nvPr/>
        </p:nvSpPr>
        <p:spPr>
          <a:xfrm>
            <a:off x="8155531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F58CA-FD68-314D-ACB7-EB8CC446659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A8C7A0-CA46-F943-A3A6-80A219E3A6E1}"/>
              </a:ext>
            </a:extLst>
          </p:cNvPr>
          <p:cNvSpPr txBox="1"/>
          <p:nvPr/>
        </p:nvSpPr>
        <p:spPr>
          <a:xfrm>
            <a:off x="1742158" y="2819112"/>
            <a:ext cx="3253911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D944C1-5B8F-C04D-BF63-EE74BBD1D5C9}"/>
              </a:ext>
            </a:extLst>
          </p:cNvPr>
          <p:cNvSpPr txBox="1"/>
          <p:nvPr/>
        </p:nvSpPr>
        <p:spPr>
          <a:xfrm>
            <a:off x="6062367" y="4278118"/>
            <a:ext cx="3253911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55900-FF2C-0A44-AFFD-87626EDD3CFF}"/>
              </a:ext>
            </a:extLst>
          </p:cNvPr>
          <p:cNvSpPr txBox="1"/>
          <p:nvPr/>
        </p:nvSpPr>
        <p:spPr>
          <a:xfrm>
            <a:off x="10382575" y="5737124"/>
            <a:ext cx="3253911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8E0E2-FE3A-1447-8F1F-66AF21E9C274}"/>
              </a:ext>
            </a:extLst>
          </p:cNvPr>
          <p:cNvSpPr txBox="1"/>
          <p:nvPr/>
        </p:nvSpPr>
        <p:spPr>
          <a:xfrm>
            <a:off x="14698945" y="7196130"/>
            <a:ext cx="3253911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BA54A-B2A5-F945-B01D-08BFF9911836}"/>
              </a:ext>
            </a:extLst>
          </p:cNvPr>
          <p:cNvSpPr txBox="1"/>
          <p:nvPr/>
        </p:nvSpPr>
        <p:spPr>
          <a:xfrm>
            <a:off x="19021563" y="8655136"/>
            <a:ext cx="3253911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05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783081D-345D-0843-AAE4-A57E07ABC7E0}"/>
              </a:ext>
            </a:extLst>
          </p:cNvPr>
          <p:cNvSpPr txBox="1">
            <a:spLocks/>
          </p:cNvSpPr>
          <p:nvPr/>
        </p:nvSpPr>
        <p:spPr>
          <a:xfrm>
            <a:off x="1682679" y="3989314"/>
            <a:ext cx="3748208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 environmental.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67F948C-4942-F940-9141-2C0FCB800A25}"/>
              </a:ext>
            </a:extLst>
          </p:cNvPr>
          <p:cNvSpPr txBox="1">
            <a:spLocks/>
          </p:cNvSpPr>
          <p:nvPr/>
        </p:nvSpPr>
        <p:spPr>
          <a:xfrm>
            <a:off x="5998700" y="5447700"/>
            <a:ext cx="3748208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 environmental.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BB5005A-5FC8-1A42-A784-DB66956CE79C}"/>
              </a:ext>
            </a:extLst>
          </p:cNvPr>
          <p:cNvSpPr txBox="1">
            <a:spLocks/>
          </p:cNvSpPr>
          <p:nvPr/>
        </p:nvSpPr>
        <p:spPr>
          <a:xfrm>
            <a:off x="10314721" y="6906086"/>
            <a:ext cx="3748208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 environmental.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2FDE747-4392-B343-8492-7F0413EDE1EC}"/>
              </a:ext>
            </a:extLst>
          </p:cNvPr>
          <p:cNvSpPr txBox="1">
            <a:spLocks/>
          </p:cNvSpPr>
          <p:nvPr/>
        </p:nvSpPr>
        <p:spPr>
          <a:xfrm>
            <a:off x="14630742" y="8364472"/>
            <a:ext cx="3748208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 environmental.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9268BCC6-39DC-CC42-A9B3-26766182BE65}"/>
              </a:ext>
            </a:extLst>
          </p:cNvPr>
          <p:cNvSpPr txBox="1">
            <a:spLocks/>
          </p:cNvSpPr>
          <p:nvPr/>
        </p:nvSpPr>
        <p:spPr>
          <a:xfrm>
            <a:off x="18946763" y="9822859"/>
            <a:ext cx="3748208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 environmental.</a:t>
            </a:r>
          </a:p>
        </p:txBody>
      </p:sp>
    </p:spTree>
    <p:extLst>
      <p:ext uri="{BB962C8B-B14F-4D97-AF65-F5344CB8AC3E}">
        <p14:creationId xmlns:p14="http://schemas.microsoft.com/office/powerpoint/2010/main" val="78694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3996C9-4DAE-CF40-A0F1-EC4FF8C8077D}"/>
              </a:ext>
            </a:extLst>
          </p:cNvPr>
          <p:cNvSpPr txBox="1"/>
          <p:nvPr/>
        </p:nvSpPr>
        <p:spPr>
          <a:xfrm>
            <a:off x="5291771" y="612372"/>
            <a:ext cx="13794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DEVELOPMENT 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91C93-017D-6641-B759-55F945517EB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BA0A06-0008-6A4A-BBF8-433B82C1A832}"/>
              </a:ext>
            </a:extLst>
          </p:cNvPr>
          <p:cNvSpPr/>
          <p:nvPr/>
        </p:nvSpPr>
        <p:spPr>
          <a:xfrm>
            <a:off x="3430879" y="2552700"/>
            <a:ext cx="4769708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3B178-7745-1847-A7EA-D1AD0064B200}"/>
              </a:ext>
            </a:extLst>
          </p:cNvPr>
          <p:cNvSpPr/>
          <p:nvPr/>
        </p:nvSpPr>
        <p:spPr>
          <a:xfrm>
            <a:off x="8316292" y="2552700"/>
            <a:ext cx="4769708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A7003-94BD-AF4E-8B77-BDC73A7CCCED}"/>
              </a:ext>
            </a:extLst>
          </p:cNvPr>
          <p:cNvSpPr/>
          <p:nvPr/>
        </p:nvSpPr>
        <p:spPr>
          <a:xfrm>
            <a:off x="13201705" y="2552700"/>
            <a:ext cx="4769708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C618A2-16A4-D344-BB33-8127C7031F92}"/>
              </a:ext>
            </a:extLst>
          </p:cNvPr>
          <p:cNvSpPr/>
          <p:nvPr/>
        </p:nvSpPr>
        <p:spPr>
          <a:xfrm>
            <a:off x="18087117" y="2552700"/>
            <a:ext cx="4769708" cy="11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2E450-AC4A-F142-A21E-9357427305B2}"/>
              </a:ext>
            </a:extLst>
          </p:cNvPr>
          <p:cNvSpPr/>
          <p:nvPr/>
        </p:nvSpPr>
        <p:spPr>
          <a:xfrm rot="16200000">
            <a:off x="1265861" y="3981670"/>
            <a:ext cx="2286000" cy="180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D46406-6908-404F-A346-75826C78D6A2}"/>
              </a:ext>
            </a:extLst>
          </p:cNvPr>
          <p:cNvSpPr/>
          <p:nvPr/>
        </p:nvSpPr>
        <p:spPr>
          <a:xfrm rot="16200000">
            <a:off x="1265861" y="6290530"/>
            <a:ext cx="2286000" cy="18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F7DFAE-E44B-4E47-80BB-B776241583FC}"/>
              </a:ext>
            </a:extLst>
          </p:cNvPr>
          <p:cNvSpPr/>
          <p:nvPr/>
        </p:nvSpPr>
        <p:spPr>
          <a:xfrm rot="16200000">
            <a:off x="1265861" y="8599390"/>
            <a:ext cx="2286000" cy="180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9C5DEA-5CEE-7D4D-BBC5-400FFD9EEE05}"/>
              </a:ext>
            </a:extLst>
          </p:cNvPr>
          <p:cNvSpPr/>
          <p:nvPr/>
        </p:nvSpPr>
        <p:spPr>
          <a:xfrm rot="16200000">
            <a:off x="1265860" y="10908250"/>
            <a:ext cx="2286000" cy="180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17AC83-6135-464D-8648-027AA6529936}"/>
              </a:ext>
            </a:extLst>
          </p:cNvPr>
          <p:cNvCxnSpPr/>
          <p:nvPr/>
        </p:nvCxnSpPr>
        <p:spPr>
          <a:xfrm>
            <a:off x="3311610" y="6037028"/>
            <a:ext cx="1954521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4298D0-2F88-0C4D-9124-9DF56C1FE37A}"/>
              </a:ext>
            </a:extLst>
          </p:cNvPr>
          <p:cNvCxnSpPr/>
          <p:nvPr/>
        </p:nvCxnSpPr>
        <p:spPr>
          <a:xfrm>
            <a:off x="3311610" y="8345888"/>
            <a:ext cx="1954521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B1F29E-730B-C341-AE60-AB3262CB8134}"/>
              </a:ext>
            </a:extLst>
          </p:cNvPr>
          <p:cNvCxnSpPr/>
          <p:nvPr/>
        </p:nvCxnSpPr>
        <p:spPr>
          <a:xfrm>
            <a:off x="3311610" y="10654748"/>
            <a:ext cx="1954521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DDB849-DBAE-C647-A653-4BD4C357952A}"/>
              </a:ext>
            </a:extLst>
          </p:cNvPr>
          <p:cNvCxnSpPr>
            <a:cxnSpLocks/>
          </p:cNvCxnSpPr>
          <p:nvPr/>
        </p:nvCxnSpPr>
        <p:spPr>
          <a:xfrm>
            <a:off x="3627219" y="3741420"/>
            <a:ext cx="0" cy="92125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F135C0-2903-054E-8EAF-CD92060472A3}"/>
              </a:ext>
            </a:extLst>
          </p:cNvPr>
          <p:cNvCxnSpPr>
            <a:cxnSpLocks/>
          </p:cNvCxnSpPr>
          <p:nvPr/>
        </p:nvCxnSpPr>
        <p:spPr>
          <a:xfrm>
            <a:off x="8492754" y="3741420"/>
            <a:ext cx="0" cy="92125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2D148A-B74E-B541-A3F2-6B071D679EFE}"/>
              </a:ext>
            </a:extLst>
          </p:cNvPr>
          <p:cNvCxnSpPr>
            <a:cxnSpLocks/>
          </p:cNvCxnSpPr>
          <p:nvPr/>
        </p:nvCxnSpPr>
        <p:spPr>
          <a:xfrm>
            <a:off x="13378167" y="3741420"/>
            <a:ext cx="0" cy="92125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F5F9FA-A6F2-6B47-94E5-44B3597B180D}"/>
              </a:ext>
            </a:extLst>
          </p:cNvPr>
          <p:cNvCxnSpPr>
            <a:cxnSpLocks/>
          </p:cNvCxnSpPr>
          <p:nvPr/>
        </p:nvCxnSpPr>
        <p:spPr>
          <a:xfrm>
            <a:off x="18263579" y="3741420"/>
            <a:ext cx="0" cy="92125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4717E2-2A98-1A4B-82B0-CEA61BAA9BC5}"/>
              </a:ext>
            </a:extLst>
          </p:cNvPr>
          <p:cNvSpPr txBox="1"/>
          <p:nvPr/>
        </p:nvSpPr>
        <p:spPr>
          <a:xfrm rot="16200000">
            <a:off x="1742654" y="11272391"/>
            <a:ext cx="133241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QA /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Audit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55441-FF50-3B42-BF47-4612C10A246B}"/>
              </a:ext>
            </a:extLst>
          </p:cNvPr>
          <p:cNvSpPr txBox="1"/>
          <p:nvPr/>
        </p:nvSpPr>
        <p:spPr>
          <a:xfrm rot="16200000">
            <a:off x="1385988" y="8963532"/>
            <a:ext cx="204575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Progress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A23BCB-D749-ED4D-BBAA-E8200E452095}"/>
              </a:ext>
            </a:extLst>
          </p:cNvPr>
          <p:cNvSpPr txBox="1"/>
          <p:nvPr/>
        </p:nvSpPr>
        <p:spPr>
          <a:xfrm rot="16200000">
            <a:off x="1335491" y="6900893"/>
            <a:ext cx="21467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Schedule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16750A-4B1E-AB47-95CB-8A35539384C5}"/>
              </a:ext>
            </a:extLst>
          </p:cNvPr>
          <p:cNvSpPr txBox="1"/>
          <p:nvPr/>
        </p:nvSpPr>
        <p:spPr>
          <a:xfrm rot="16200000">
            <a:off x="1459725" y="4592033"/>
            <a:ext cx="18982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CD9A83-48E2-D34C-9A62-FEADE932BB4E}"/>
              </a:ext>
            </a:extLst>
          </p:cNvPr>
          <p:cNvSpPr txBox="1"/>
          <p:nvPr/>
        </p:nvSpPr>
        <p:spPr>
          <a:xfrm>
            <a:off x="4890641" y="2854673"/>
            <a:ext cx="18501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6E852-EA21-EE41-90DA-C88C74C9379D}"/>
              </a:ext>
            </a:extLst>
          </p:cNvPr>
          <p:cNvSpPr txBox="1"/>
          <p:nvPr/>
        </p:nvSpPr>
        <p:spPr>
          <a:xfrm>
            <a:off x="10199246" y="2854673"/>
            <a:ext cx="10038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0C0126-E4DB-8A42-8A8C-96FA6391C8EC}"/>
              </a:ext>
            </a:extLst>
          </p:cNvPr>
          <p:cNvSpPr txBox="1"/>
          <p:nvPr/>
        </p:nvSpPr>
        <p:spPr>
          <a:xfrm>
            <a:off x="14748029" y="2854673"/>
            <a:ext cx="16770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UX &amp; UI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70999-5D56-714A-9CFE-C900DC84955A}"/>
              </a:ext>
            </a:extLst>
          </p:cNvPr>
          <p:cNvSpPr txBox="1"/>
          <p:nvPr/>
        </p:nvSpPr>
        <p:spPr>
          <a:xfrm>
            <a:off x="19287994" y="2854673"/>
            <a:ext cx="23679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37DBCC-9D4F-7A4D-9017-BFB9025C5009}"/>
              </a:ext>
            </a:extLst>
          </p:cNvPr>
          <p:cNvSpPr>
            <a:spLocks noChangeAspect="1"/>
          </p:cNvSpPr>
          <p:nvPr/>
        </p:nvSpPr>
        <p:spPr>
          <a:xfrm>
            <a:off x="3431290" y="4046836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7AB5A0-D3E5-6944-89AE-DEB01BC86AB3}"/>
              </a:ext>
            </a:extLst>
          </p:cNvPr>
          <p:cNvSpPr>
            <a:spLocks noChangeAspect="1"/>
          </p:cNvSpPr>
          <p:nvPr/>
        </p:nvSpPr>
        <p:spPr>
          <a:xfrm>
            <a:off x="3540172" y="415132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F1B0E1-7814-3946-979E-533212F1E4C1}"/>
              </a:ext>
            </a:extLst>
          </p:cNvPr>
          <p:cNvSpPr>
            <a:spLocks noChangeAspect="1"/>
          </p:cNvSpPr>
          <p:nvPr/>
        </p:nvSpPr>
        <p:spPr>
          <a:xfrm>
            <a:off x="3431290" y="5441683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903610-0532-5247-9CF7-13755611E537}"/>
              </a:ext>
            </a:extLst>
          </p:cNvPr>
          <p:cNvSpPr>
            <a:spLocks noChangeAspect="1"/>
          </p:cNvSpPr>
          <p:nvPr/>
        </p:nvSpPr>
        <p:spPr>
          <a:xfrm>
            <a:off x="3540172" y="554617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6B7F1D-1E8D-0740-887C-ED0FD9DBA605}"/>
              </a:ext>
            </a:extLst>
          </p:cNvPr>
          <p:cNvSpPr>
            <a:spLocks noChangeAspect="1"/>
          </p:cNvSpPr>
          <p:nvPr/>
        </p:nvSpPr>
        <p:spPr>
          <a:xfrm>
            <a:off x="3431290" y="4744259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5BEE555-C0B9-204B-B49B-4DA305E4A0B5}"/>
              </a:ext>
            </a:extLst>
          </p:cNvPr>
          <p:cNvSpPr>
            <a:spLocks noChangeAspect="1"/>
          </p:cNvSpPr>
          <p:nvPr/>
        </p:nvSpPr>
        <p:spPr>
          <a:xfrm>
            <a:off x="3540172" y="484874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3" name="Subtitle 2">
            <a:extLst>
              <a:ext uri="{FF2B5EF4-FFF2-40B4-BE49-F238E27FC236}">
                <a16:creationId xmlns:a16="http://schemas.microsoft.com/office/drawing/2014/main" id="{93271395-F528-5A4B-A12A-CD0916DE5F33}"/>
              </a:ext>
            </a:extLst>
          </p:cNvPr>
          <p:cNvSpPr txBox="1">
            <a:spLocks/>
          </p:cNvSpPr>
          <p:nvPr/>
        </p:nvSpPr>
        <p:spPr>
          <a:xfrm>
            <a:off x="3918982" y="4011932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Roadmap brief</a:t>
            </a:r>
          </a:p>
        </p:txBody>
      </p:sp>
      <p:sp>
        <p:nvSpPr>
          <p:cNvPr id="224" name="Subtitle 2">
            <a:extLst>
              <a:ext uri="{FF2B5EF4-FFF2-40B4-BE49-F238E27FC236}">
                <a16:creationId xmlns:a16="http://schemas.microsoft.com/office/drawing/2014/main" id="{30210BDD-6963-1B4C-9881-9EBE63296AA3}"/>
              </a:ext>
            </a:extLst>
          </p:cNvPr>
          <p:cNvSpPr txBox="1">
            <a:spLocks/>
          </p:cNvSpPr>
          <p:nvPr/>
        </p:nvSpPr>
        <p:spPr>
          <a:xfrm>
            <a:off x="3918982" y="4709355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Pilot	</a:t>
            </a:r>
          </a:p>
        </p:txBody>
      </p:sp>
      <p:sp>
        <p:nvSpPr>
          <p:cNvPr id="225" name="Subtitle 2">
            <a:extLst>
              <a:ext uri="{FF2B5EF4-FFF2-40B4-BE49-F238E27FC236}">
                <a16:creationId xmlns:a16="http://schemas.microsoft.com/office/drawing/2014/main" id="{5C2AC16C-6513-A148-A8E8-1DC8B9869D10}"/>
              </a:ext>
            </a:extLst>
          </p:cNvPr>
          <p:cNvSpPr txBox="1">
            <a:spLocks/>
          </p:cNvSpPr>
          <p:nvPr/>
        </p:nvSpPr>
        <p:spPr>
          <a:xfrm>
            <a:off x="3918982" y="5406779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Feedback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B4F45391-17C0-D242-957E-E1FBFBC3B518}"/>
              </a:ext>
            </a:extLst>
          </p:cNvPr>
          <p:cNvSpPr>
            <a:spLocks noChangeAspect="1"/>
          </p:cNvSpPr>
          <p:nvPr/>
        </p:nvSpPr>
        <p:spPr>
          <a:xfrm>
            <a:off x="8299963" y="4046836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4A03435-E9E7-A54F-985A-8877E6CA8819}"/>
              </a:ext>
            </a:extLst>
          </p:cNvPr>
          <p:cNvSpPr>
            <a:spLocks noChangeAspect="1"/>
          </p:cNvSpPr>
          <p:nvPr/>
        </p:nvSpPr>
        <p:spPr>
          <a:xfrm>
            <a:off x="8408845" y="415132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28304498-E57C-0046-8C8D-E03E45E11E92}"/>
              </a:ext>
            </a:extLst>
          </p:cNvPr>
          <p:cNvSpPr>
            <a:spLocks noChangeAspect="1"/>
          </p:cNvSpPr>
          <p:nvPr/>
        </p:nvSpPr>
        <p:spPr>
          <a:xfrm>
            <a:off x="8299963" y="4744259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FF7AC6C-BF78-5A42-9A4E-05FE37F77B5F}"/>
              </a:ext>
            </a:extLst>
          </p:cNvPr>
          <p:cNvSpPr>
            <a:spLocks noChangeAspect="1"/>
          </p:cNvSpPr>
          <p:nvPr/>
        </p:nvSpPr>
        <p:spPr>
          <a:xfrm>
            <a:off x="8408845" y="484874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4" name="Subtitle 2">
            <a:extLst>
              <a:ext uri="{FF2B5EF4-FFF2-40B4-BE49-F238E27FC236}">
                <a16:creationId xmlns:a16="http://schemas.microsoft.com/office/drawing/2014/main" id="{45D7CE8A-6932-A643-B98B-2AA2A4074F97}"/>
              </a:ext>
            </a:extLst>
          </p:cNvPr>
          <p:cNvSpPr txBox="1">
            <a:spLocks/>
          </p:cNvSpPr>
          <p:nvPr/>
        </p:nvSpPr>
        <p:spPr>
          <a:xfrm>
            <a:off x="8787655" y="4011932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Pilot</a:t>
            </a:r>
          </a:p>
        </p:txBody>
      </p:sp>
      <p:sp>
        <p:nvSpPr>
          <p:cNvPr id="235" name="Subtitle 2">
            <a:extLst>
              <a:ext uri="{FF2B5EF4-FFF2-40B4-BE49-F238E27FC236}">
                <a16:creationId xmlns:a16="http://schemas.microsoft.com/office/drawing/2014/main" id="{C5A7401D-A67A-5143-8916-388B9A41BCF1}"/>
              </a:ext>
            </a:extLst>
          </p:cNvPr>
          <p:cNvSpPr txBox="1">
            <a:spLocks/>
          </p:cNvSpPr>
          <p:nvPr/>
        </p:nvSpPr>
        <p:spPr>
          <a:xfrm>
            <a:off x="8787655" y="4709355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 Scope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23222BC7-7D9C-5142-8F3D-D30ADB6980C3}"/>
              </a:ext>
            </a:extLst>
          </p:cNvPr>
          <p:cNvSpPr>
            <a:spLocks noChangeAspect="1"/>
          </p:cNvSpPr>
          <p:nvPr/>
        </p:nvSpPr>
        <p:spPr>
          <a:xfrm>
            <a:off x="13185376" y="4046836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3438A623-BBBE-9440-B2D3-57FD9329D90C}"/>
              </a:ext>
            </a:extLst>
          </p:cNvPr>
          <p:cNvSpPr>
            <a:spLocks noChangeAspect="1"/>
          </p:cNvSpPr>
          <p:nvPr/>
        </p:nvSpPr>
        <p:spPr>
          <a:xfrm>
            <a:off x="13294258" y="415132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FC7754DF-0AC7-7949-B71E-021EB6F4B924}"/>
              </a:ext>
            </a:extLst>
          </p:cNvPr>
          <p:cNvSpPr>
            <a:spLocks noChangeAspect="1"/>
          </p:cNvSpPr>
          <p:nvPr/>
        </p:nvSpPr>
        <p:spPr>
          <a:xfrm>
            <a:off x="13185376" y="4744259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C410968-2BDD-FC47-99F8-8FB5B5CC6F62}"/>
              </a:ext>
            </a:extLst>
          </p:cNvPr>
          <p:cNvSpPr>
            <a:spLocks noChangeAspect="1"/>
          </p:cNvSpPr>
          <p:nvPr/>
        </p:nvSpPr>
        <p:spPr>
          <a:xfrm>
            <a:off x="13294258" y="484874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4" name="Subtitle 2">
            <a:extLst>
              <a:ext uri="{FF2B5EF4-FFF2-40B4-BE49-F238E27FC236}">
                <a16:creationId xmlns:a16="http://schemas.microsoft.com/office/drawing/2014/main" id="{58D6BBF7-2AE8-8740-AB8C-23341E35956A}"/>
              </a:ext>
            </a:extLst>
          </p:cNvPr>
          <p:cNvSpPr txBox="1">
            <a:spLocks/>
          </p:cNvSpPr>
          <p:nvPr/>
        </p:nvSpPr>
        <p:spPr>
          <a:xfrm>
            <a:off x="13673068" y="4011932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Launch</a:t>
            </a:r>
          </a:p>
        </p:txBody>
      </p:sp>
      <p:sp>
        <p:nvSpPr>
          <p:cNvPr id="245" name="Subtitle 2">
            <a:extLst>
              <a:ext uri="{FF2B5EF4-FFF2-40B4-BE49-F238E27FC236}">
                <a16:creationId xmlns:a16="http://schemas.microsoft.com/office/drawing/2014/main" id="{2885379F-8F2D-044F-9933-0712B5B488BD}"/>
              </a:ext>
            </a:extLst>
          </p:cNvPr>
          <p:cNvSpPr txBox="1">
            <a:spLocks/>
          </p:cNvSpPr>
          <p:nvPr/>
        </p:nvSpPr>
        <p:spPr>
          <a:xfrm>
            <a:off x="13673068" y="4709355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Demo Release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4F8B055A-0845-5B40-AEDE-DA236B00C42E}"/>
              </a:ext>
            </a:extLst>
          </p:cNvPr>
          <p:cNvSpPr>
            <a:spLocks noChangeAspect="1"/>
          </p:cNvSpPr>
          <p:nvPr/>
        </p:nvSpPr>
        <p:spPr>
          <a:xfrm>
            <a:off x="18070788" y="4046836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9677FF53-93DE-C246-80E4-49E2F507D4CC}"/>
              </a:ext>
            </a:extLst>
          </p:cNvPr>
          <p:cNvSpPr>
            <a:spLocks noChangeAspect="1"/>
          </p:cNvSpPr>
          <p:nvPr/>
        </p:nvSpPr>
        <p:spPr>
          <a:xfrm>
            <a:off x="18179670" y="415132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5F6C837E-DB2E-4543-8F26-56F7882BB1C9}"/>
              </a:ext>
            </a:extLst>
          </p:cNvPr>
          <p:cNvSpPr>
            <a:spLocks noChangeAspect="1"/>
          </p:cNvSpPr>
          <p:nvPr/>
        </p:nvSpPr>
        <p:spPr>
          <a:xfrm>
            <a:off x="18070788" y="4744259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85DBCBB-8485-0C46-BAF0-21E78683AB89}"/>
              </a:ext>
            </a:extLst>
          </p:cNvPr>
          <p:cNvSpPr>
            <a:spLocks noChangeAspect="1"/>
          </p:cNvSpPr>
          <p:nvPr/>
        </p:nvSpPr>
        <p:spPr>
          <a:xfrm>
            <a:off x="18179670" y="484874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4" name="Subtitle 2">
            <a:extLst>
              <a:ext uri="{FF2B5EF4-FFF2-40B4-BE49-F238E27FC236}">
                <a16:creationId xmlns:a16="http://schemas.microsoft.com/office/drawing/2014/main" id="{24804548-46CF-0849-BA69-D74F4A919C47}"/>
              </a:ext>
            </a:extLst>
          </p:cNvPr>
          <p:cNvSpPr txBox="1">
            <a:spLocks/>
          </p:cNvSpPr>
          <p:nvPr/>
        </p:nvSpPr>
        <p:spPr>
          <a:xfrm>
            <a:off x="18558480" y="4011932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Features Release</a:t>
            </a:r>
          </a:p>
        </p:txBody>
      </p:sp>
      <p:sp>
        <p:nvSpPr>
          <p:cNvPr id="255" name="Subtitle 2">
            <a:extLst>
              <a:ext uri="{FF2B5EF4-FFF2-40B4-BE49-F238E27FC236}">
                <a16:creationId xmlns:a16="http://schemas.microsoft.com/office/drawing/2014/main" id="{14B4E9A0-75B6-9F47-B5E7-7D57C430C5D6}"/>
              </a:ext>
            </a:extLst>
          </p:cNvPr>
          <p:cNvSpPr txBox="1">
            <a:spLocks/>
          </p:cNvSpPr>
          <p:nvPr/>
        </p:nvSpPr>
        <p:spPr>
          <a:xfrm>
            <a:off x="18558480" y="4709355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Roadmap brief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70BC38A8-0C2F-6B46-898F-905A04B581DE}"/>
              </a:ext>
            </a:extLst>
          </p:cNvPr>
          <p:cNvSpPr>
            <a:spLocks noChangeAspect="1"/>
          </p:cNvSpPr>
          <p:nvPr/>
        </p:nvSpPr>
        <p:spPr>
          <a:xfrm>
            <a:off x="3431290" y="6306326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2D871D1C-94BA-8E44-A650-D34EEFE33AD1}"/>
              </a:ext>
            </a:extLst>
          </p:cNvPr>
          <p:cNvSpPr>
            <a:spLocks noChangeAspect="1"/>
          </p:cNvSpPr>
          <p:nvPr/>
        </p:nvSpPr>
        <p:spPr>
          <a:xfrm>
            <a:off x="3540172" y="6410815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938DD8E8-9C44-FB4F-898B-D49591B023F7}"/>
              </a:ext>
            </a:extLst>
          </p:cNvPr>
          <p:cNvSpPr>
            <a:spLocks noChangeAspect="1"/>
          </p:cNvSpPr>
          <p:nvPr/>
        </p:nvSpPr>
        <p:spPr>
          <a:xfrm>
            <a:off x="3431290" y="7701173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151F2100-0BE4-464C-91AE-8993B6716336}"/>
              </a:ext>
            </a:extLst>
          </p:cNvPr>
          <p:cNvSpPr>
            <a:spLocks noChangeAspect="1"/>
          </p:cNvSpPr>
          <p:nvPr/>
        </p:nvSpPr>
        <p:spPr>
          <a:xfrm>
            <a:off x="3540172" y="7805662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4CEF5B68-9E2C-C844-A989-BED594AC1861}"/>
              </a:ext>
            </a:extLst>
          </p:cNvPr>
          <p:cNvSpPr>
            <a:spLocks noChangeAspect="1"/>
          </p:cNvSpPr>
          <p:nvPr/>
        </p:nvSpPr>
        <p:spPr>
          <a:xfrm>
            <a:off x="3431290" y="7003749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9F7F4D26-309E-8840-9668-575563A6CD0C}"/>
              </a:ext>
            </a:extLst>
          </p:cNvPr>
          <p:cNvSpPr>
            <a:spLocks noChangeAspect="1"/>
          </p:cNvSpPr>
          <p:nvPr/>
        </p:nvSpPr>
        <p:spPr>
          <a:xfrm>
            <a:off x="3540172" y="7108238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AD6C79E9-2A13-F243-8CFC-3AAA268E6335}"/>
              </a:ext>
            </a:extLst>
          </p:cNvPr>
          <p:cNvSpPr txBox="1">
            <a:spLocks/>
          </p:cNvSpPr>
          <p:nvPr/>
        </p:nvSpPr>
        <p:spPr>
          <a:xfrm>
            <a:off x="3918982" y="6271422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Launch</a:t>
            </a:r>
          </a:p>
        </p:txBody>
      </p:sp>
      <p:sp>
        <p:nvSpPr>
          <p:cNvPr id="265" name="Subtitle 2">
            <a:extLst>
              <a:ext uri="{FF2B5EF4-FFF2-40B4-BE49-F238E27FC236}">
                <a16:creationId xmlns:a16="http://schemas.microsoft.com/office/drawing/2014/main" id="{86207B80-655D-4741-9E85-FF5FF90779A6}"/>
              </a:ext>
            </a:extLst>
          </p:cNvPr>
          <p:cNvSpPr txBox="1">
            <a:spLocks/>
          </p:cNvSpPr>
          <p:nvPr/>
        </p:nvSpPr>
        <p:spPr>
          <a:xfrm>
            <a:off x="3918982" y="6968845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UX Audit</a:t>
            </a:r>
          </a:p>
        </p:txBody>
      </p:sp>
      <p:sp>
        <p:nvSpPr>
          <p:cNvPr id="266" name="Subtitle 2">
            <a:extLst>
              <a:ext uri="{FF2B5EF4-FFF2-40B4-BE49-F238E27FC236}">
                <a16:creationId xmlns:a16="http://schemas.microsoft.com/office/drawing/2014/main" id="{FC7E2815-204A-A349-B127-893DDBBFE5AC}"/>
              </a:ext>
            </a:extLst>
          </p:cNvPr>
          <p:cNvSpPr txBox="1">
            <a:spLocks/>
          </p:cNvSpPr>
          <p:nvPr/>
        </p:nvSpPr>
        <p:spPr>
          <a:xfrm>
            <a:off x="3918982" y="7666269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Metrics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96722A0F-012D-9C4D-9BE5-2B683C397C7A}"/>
              </a:ext>
            </a:extLst>
          </p:cNvPr>
          <p:cNvSpPr>
            <a:spLocks noChangeAspect="1"/>
          </p:cNvSpPr>
          <p:nvPr/>
        </p:nvSpPr>
        <p:spPr>
          <a:xfrm>
            <a:off x="8299963" y="6306326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EADBAB91-2E23-3144-95FD-43247387A193}"/>
              </a:ext>
            </a:extLst>
          </p:cNvPr>
          <p:cNvSpPr>
            <a:spLocks noChangeAspect="1"/>
          </p:cNvSpPr>
          <p:nvPr/>
        </p:nvSpPr>
        <p:spPr>
          <a:xfrm>
            <a:off x="8408845" y="6410815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1335584-944F-BD4F-9FB4-F8A2F75C90F0}"/>
              </a:ext>
            </a:extLst>
          </p:cNvPr>
          <p:cNvSpPr>
            <a:spLocks noChangeAspect="1"/>
          </p:cNvSpPr>
          <p:nvPr/>
        </p:nvSpPr>
        <p:spPr>
          <a:xfrm>
            <a:off x="8299963" y="7003749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E451B32F-41B0-7B4E-9E57-0D7B0ACAF220}"/>
              </a:ext>
            </a:extLst>
          </p:cNvPr>
          <p:cNvSpPr>
            <a:spLocks noChangeAspect="1"/>
          </p:cNvSpPr>
          <p:nvPr/>
        </p:nvSpPr>
        <p:spPr>
          <a:xfrm>
            <a:off x="8408845" y="7108238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4" name="Subtitle 2">
            <a:extLst>
              <a:ext uri="{FF2B5EF4-FFF2-40B4-BE49-F238E27FC236}">
                <a16:creationId xmlns:a16="http://schemas.microsoft.com/office/drawing/2014/main" id="{DB5CF503-51DA-6547-99ED-38F2E0CEEF5B}"/>
              </a:ext>
            </a:extLst>
          </p:cNvPr>
          <p:cNvSpPr txBox="1">
            <a:spLocks/>
          </p:cNvSpPr>
          <p:nvPr/>
        </p:nvSpPr>
        <p:spPr>
          <a:xfrm>
            <a:off x="8787655" y="6271422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Audit</a:t>
            </a:r>
          </a:p>
        </p:txBody>
      </p:sp>
      <p:sp>
        <p:nvSpPr>
          <p:cNvPr id="275" name="Subtitle 2">
            <a:extLst>
              <a:ext uri="{FF2B5EF4-FFF2-40B4-BE49-F238E27FC236}">
                <a16:creationId xmlns:a16="http://schemas.microsoft.com/office/drawing/2014/main" id="{59D6D60C-2112-0346-A545-CD409038A5AA}"/>
              </a:ext>
            </a:extLst>
          </p:cNvPr>
          <p:cNvSpPr txBox="1">
            <a:spLocks/>
          </p:cNvSpPr>
          <p:nvPr/>
        </p:nvSpPr>
        <p:spPr>
          <a:xfrm>
            <a:off x="8787655" y="6968845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 Scope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9C1C945A-E432-2041-B640-01AD8315A248}"/>
              </a:ext>
            </a:extLst>
          </p:cNvPr>
          <p:cNvSpPr>
            <a:spLocks noChangeAspect="1"/>
          </p:cNvSpPr>
          <p:nvPr/>
        </p:nvSpPr>
        <p:spPr>
          <a:xfrm>
            <a:off x="13185376" y="6306326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DEBBA6A2-C322-C74E-A96C-98E961CD6C95}"/>
              </a:ext>
            </a:extLst>
          </p:cNvPr>
          <p:cNvSpPr>
            <a:spLocks noChangeAspect="1"/>
          </p:cNvSpPr>
          <p:nvPr/>
        </p:nvSpPr>
        <p:spPr>
          <a:xfrm>
            <a:off x="13294258" y="6410815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75AAC9CF-9FD9-CB41-A326-67157855A595}"/>
              </a:ext>
            </a:extLst>
          </p:cNvPr>
          <p:cNvSpPr>
            <a:spLocks noChangeAspect="1"/>
          </p:cNvSpPr>
          <p:nvPr/>
        </p:nvSpPr>
        <p:spPr>
          <a:xfrm>
            <a:off x="13185376" y="7003749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AB2F5830-53F4-4347-8519-1D1979F60678}"/>
              </a:ext>
            </a:extLst>
          </p:cNvPr>
          <p:cNvSpPr>
            <a:spLocks noChangeAspect="1"/>
          </p:cNvSpPr>
          <p:nvPr/>
        </p:nvSpPr>
        <p:spPr>
          <a:xfrm>
            <a:off x="13294258" y="7108238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4" name="Subtitle 2">
            <a:extLst>
              <a:ext uri="{FF2B5EF4-FFF2-40B4-BE49-F238E27FC236}">
                <a16:creationId xmlns:a16="http://schemas.microsoft.com/office/drawing/2014/main" id="{42E28178-B4C6-0942-B0A7-8624C54630D8}"/>
              </a:ext>
            </a:extLst>
          </p:cNvPr>
          <p:cNvSpPr txBox="1">
            <a:spLocks/>
          </p:cNvSpPr>
          <p:nvPr/>
        </p:nvSpPr>
        <p:spPr>
          <a:xfrm>
            <a:off x="13673068" y="6271422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 Scope</a:t>
            </a:r>
          </a:p>
        </p:txBody>
      </p:sp>
      <p:sp>
        <p:nvSpPr>
          <p:cNvPr id="285" name="Subtitle 2">
            <a:extLst>
              <a:ext uri="{FF2B5EF4-FFF2-40B4-BE49-F238E27FC236}">
                <a16:creationId xmlns:a16="http://schemas.microsoft.com/office/drawing/2014/main" id="{556CC7D1-8A91-C748-956C-C11F3BE22CA0}"/>
              </a:ext>
            </a:extLst>
          </p:cNvPr>
          <p:cNvSpPr txBox="1">
            <a:spLocks/>
          </p:cNvSpPr>
          <p:nvPr/>
        </p:nvSpPr>
        <p:spPr>
          <a:xfrm>
            <a:off x="13673068" y="6968845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Feedback</a:t>
            </a: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A699AADC-AA20-534E-A984-9CD17920555B}"/>
              </a:ext>
            </a:extLst>
          </p:cNvPr>
          <p:cNvSpPr>
            <a:spLocks noChangeAspect="1"/>
          </p:cNvSpPr>
          <p:nvPr/>
        </p:nvSpPr>
        <p:spPr>
          <a:xfrm>
            <a:off x="18070788" y="6289997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5418E2D-F7F7-4A40-98BF-04FD321A20C9}"/>
              </a:ext>
            </a:extLst>
          </p:cNvPr>
          <p:cNvSpPr>
            <a:spLocks noChangeAspect="1"/>
          </p:cNvSpPr>
          <p:nvPr/>
        </p:nvSpPr>
        <p:spPr>
          <a:xfrm>
            <a:off x="18179670" y="6394486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A2A70294-6CB9-3C40-AA75-B71E1E25A20E}"/>
              </a:ext>
            </a:extLst>
          </p:cNvPr>
          <p:cNvSpPr>
            <a:spLocks noChangeAspect="1"/>
          </p:cNvSpPr>
          <p:nvPr/>
        </p:nvSpPr>
        <p:spPr>
          <a:xfrm>
            <a:off x="18070788" y="6987420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9C07878C-9CBA-404C-8263-75D6680BC39E}"/>
              </a:ext>
            </a:extLst>
          </p:cNvPr>
          <p:cNvSpPr>
            <a:spLocks noChangeAspect="1"/>
          </p:cNvSpPr>
          <p:nvPr/>
        </p:nvSpPr>
        <p:spPr>
          <a:xfrm>
            <a:off x="18179670" y="7091909"/>
            <a:ext cx="182880" cy="18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4" name="Subtitle 2">
            <a:extLst>
              <a:ext uri="{FF2B5EF4-FFF2-40B4-BE49-F238E27FC236}">
                <a16:creationId xmlns:a16="http://schemas.microsoft.com/office/drawing/2014/main" id="{75AB5591-0D56-424F-ADDA-509F761B9357}"/>
              </a:ext>
            </a:extLst>
          </p:cNvPr>
          <p:cNvSpPr txBox="1">
            <a:spLocks/>
          </p:cNvSpPr>
          <p:nvPr/>
        </p:nvSpPr>
        <p:spPr>
          <a:xfrm>
            <a:off x="18558480" y="6255093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Launch</a:t>
            </a:r>
          </a:p>
        </p:txBody>
      </p:sp>
      <p:sp>
        <p:nvSpPr>
          <p:cNvPr id="295" name="Subtitle 2">
            <a:extLst>
              <a:ext uri="{FF2B5EF4-FFF2-40B4-BE49-F238E27FC236}">
                <a16:creationId xmlns:a16="http://schemas.microsoft.com/office/drawing/2014/main" id="{87E410D1-7F9E-4245-8343-43DB88F7E1B2}"/>
              </a:ext>
            </a:extLst>
          </p:cNvPr>
          <p:cNvSpPr txBox="1">
            <a:spLocks/>
          </p:cNvSpPr>
          <p:nvPr/>
        </p:nvSpPr>
        <p:spPr>
          <a:xfrm>
            <a:off x="18558480" y="6952516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Audit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C70B0CAE-A1B7-E84D-A722-858C7655D403}"/>
              </a:ext>
            </a:extLst>
          </p:cNvPr>
          <p:cNvCxnSpPr/>
          <p:nvPr/>
        </p:nvCxnSpPr>
        <p:spPr>
          <a:xfrm>
            <a:off x="3311610" y="10671077"/>
            <a:ext cx="1954521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AF551FEB-6E29-F04A-987B-101477D49668}"/>
              </a:ext>
            </a:extLst>
          </p:cNvPr>
          <p:cNvSpPr>
            <a:spLocks noChangeAspect="1"/>
          </p:cNvSpPr>
          <p:nvPr/>
        </p:nvSpPr>
        <p:spPr>
          <a:xfrm>
            <a:off x="3431290" y="8615186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AFEF138A-BDAB-1B4E-A1BC-BEFA2937992B}"/>
              </a:ext>
            </a:extLst>
          </p:cNvPr>
          <p:cNvSpPr>
            <a:spLocks noChangeAspect="1"/>
          </p:cNvSpPr>
          <p:nvPr/>
        </p:nvSpPr>
        <p:spPr>
          <a:xfrm>
            <a:off x="3540172" y="8719675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2F2BC32F-654C-5647-9EE6-5EA5A5CEF5D4}"/>
              </a:ext>
            </a:extLst>
          </p:cNvPr>
          <p:cNvSpPr>
            <a:spLocks noChangeAspect="1"/>
          </p:cNvSpPr>
          <p:nvPr/>
        </p:nvSpPr>
        <p:spPr>
          <a:xfrm>
            <a:off x="3431290" y="9312609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131AC262-4730-E946-8DEE-F1AA998D2913}"/>
              </a:ext>
            </a:extLst>
          </p:cNvPr>
          <p:cNvSpPr>
            <a:spLocks noChangeAspect="1"/>
          </p:cNvSpPr>
          <p:nvPr/>
        </p:nvSpPr>
        <p:spPr>
          <a:xfrm>
            <a:off x="3540172" y="9417098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5" name="Subtitle 2">
            <a:extLst>
              <a:ext uri="{FF2B5EF4-FFF2-40B4-BE49-F238E27FC236}">
                <a16:creationId xmlns:a16="http://schemas.microsoft.com/office/drawing/2014/main" id="{2CE73CB0-D7E1-8149-ACE6-010CFBC5F404}"/>
              </a:ext>
            </a:extLst>
          </p:cNvPr>
          <p:cNvSpPr txBox="1">
            <a:spLocks/>
          </p:cNvSpPr>
          <p:nvPr/>
        </p:nvSpPr>
        <p:spPr>
          <a:xfrm>
            <a:off x="3918982" y="8580282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Story Review</a:t>
            </a:r>
          </a:p>
        </p:txBody>
      </p:sp>
      <p:sp>
        <p:nvSpPr>
          <p:cNvPr id="306" name="Subtitle 2">
            <a:extLst>
              <a:ext uri="{FF2B5EF4-FFF2-40B4-BE49-F238E27FC236}">
                <a16:creationId xmlns:a16="http://schemas.microsoft.com/office/drawing/2014/main" id="{CA8F32DF-82C5-0D4C-8905-EBD41C1F7EBD}"/>
              </a:ext>
            </a:extLst>
          </p:cNvPr>
          <p:cNvSpPr txBox="1">
            <a:spLocks/>
          </p:cNvSpPr>
          <p:nvPr/>
        </p:nvSpPr>
        <p:spPr>
          <a:xfrm>
            <a:off x="3918982" y="9277705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Demo Release</a:t>
            </a: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04A33D50-4D33-2148-B9B4-27AFBC8A161B}"/>
              </a:ext>
            </a:extLst>
          </p:cNvPr>
          <p:cNvSpPr>
            <a:spLocks noChangeAspect="1"/>
          </p:cNvSpPr>
          <p:nvPr/>
        </p:nvSpPr>
        <p:spPr>
          <a:xfrm>
            <a:off x="8299963" y="8615186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831C101D-6FEC-394B-983F-FFF4C7250794}"/>
              </a:ext>
            </a:extLst>
          </p:cNvPr>
          <p:cNvSpPr>
            <a:spLocks noChangeAspect="1"/>
          </p:cNvSpPr>
          <p:nvPr/>
        </p:nvSpPr>
        <p:spPr>
          <a:xfrm>
            <a:off x="8408845" y="8719675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40884E8D-D227-BE49-9792-857F76EC3BD7}"/>
              </a:ext>
            </a:extLst>
          </p:cNvPr>
          <p:cNvSpPr>
            <a:spLocks noChangeAspect="1"/>
          </p:cNvSpPr>
          <p:nvPr/>
        </p:nvSpPr>
        <p:spPr>
          <a:xfrm>
            <a:off x="8299963" y="9312609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7126302-0041-4049-B835-4BCFE3B3A5A5}"/>
              </a:ext>
            </a:extLst>
          </p:cNvPr>
          <p:cNvSpPr>
            <a:spLocks noChangeAspect="1"/>
          </p:cNvSpPr>
          <p:nvPr/>
        </p:nvSpPr>
        <p:spPr>
          <a:xfrm>
            <a:off x="8408845" y="9417098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5" name="Subtitle 2">
            <a:extLst>
              <a:ext uri="{FF2B5EF4-FFF2-40B4-BE49-F238E27FC236}">
                <a16:creationId xmlns:a16="http://schemas.microsoft.com/office/drawing/2014/main" id="{80090D8D-7080-4744-A024-F4B1D180BACD}"/>
              </a:ext>
            </a:extLst>
          </p:cNvPr>
          <p:cNvSpPr txBox="1">
            <a:spLocks/>
          </p:cNvSpPr>
          <p:nvPr/>
        </p:nvSpPr>
        <p:spPr>
          <a:xfrm>
            <a:off x="8787655" y="8580282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Roadmap brief</a:t>
            </a:r>
          </a:p>
        </p:txBody>
      </p:sp>
      <p:sp>
        <p:nvSpPr>
          <p:cNvPr id="316" name="Subtitle 2">
            <a:extLst>
              <a:ext uri="{FF2B5EF4-FFF2-40B4-BE49-F238E27FC236}">
                <a16:creationId xmlns:a16="http://schemas.microsoft.com/office/drawing/2014/main" id="{ECDD11E0-5366-2744-8BD9-B883EFAFEF22}"/>
              </a:ext>
            </a:extLst>
          </p:cNvPr>
          <p:cNvSpPr txBox="1">
            <a:spLocks/>
          </p:cNvSpPr>
          <p:nvPr/>
        </p:nvSpPr>
        <p:spPr>
          <a:xfrm>
            <a:off x="8787655" y="9277705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 Scope</a:t>
            </a: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A56461BD-4183-E54E-821D-41594A091559}"/>
              </a:ext>
            </a:extLst>
          </p:cNvPr>
          <p:cNvSpPr>
            <a:spLocks noChangeAspect="1"/>
          </p:cNvSpPr>
          <p:nvPr/>
        </p:nvSpPr>
        <p:spPr>
          <a:xfrm>
            <a:off x="13185376" y="8615186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04E6FF92-3D65-F346-B1F1-C0F045BAE580}"/>
              </a:ext>
            </a:extLst>
          </p:cNvPr>
          <p:cNvSpPr>
            <a:spLocks noChangeAspect="1"/>
          </p:cNvSpPr>
          <p:nvPr/>
        </p:nvSpPr>
        <p:spPr>
          <a:xfrm>
            <a:off x="13294258" y="8719675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C02AE484-D25E-B04F-B09E-FCB0D6643661}"/>
              </a:ext>
            </a:extLst>
          </p:cNvPr>
          <p:cNvSpPr>
            <a:spLocks noChangeAspect="1"/>
          </p:cNvSpPr>
          <p:nvPr/>
        </p:nvSpPr>
        <p:spPr>
          <a:xfrm>
            <a:off x="13185376" y="10010033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EDBB37E8-6ED2-014D-BA6E-31BFCA0C7B6B}"/>
              </a:ext>
            </a:extLst>
          </p:cNvPr>
          <p:cNvSpPr>
            <a:spLocks noChangeAspect="1"/>
          </p:cNvSpPr>
          <p:nvPr/>
        </p:nvSpPr>
        <p:spPr>
          <a:xfrm>
            <a:off x="13294258" y="10114522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302B5A9E-E5E9-A34E-90E2-4933C086DA77}"/>
              </a:ext>
            </a:extLst>
          </p:cNvPr>
          <p:cNvSpPr>
            <a:spLocks noChangeAspect="1"/>
          </p:cNvSpPr>
          <p:nvPr/>
        </p:nvSpPr>
        <p:spPr>
          <a:xfrm>
            <a:off x="13185376" y="9312609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FA4BFD20-CA71-0548-9974-5975A24189A4}"/>
              </a:ext>
            </a:extLst>
          </p:cNvPr>
          <p:cNvSpPr>
            <a:spLocks noChangeAspect="1"/>
          </p:cNvSpPr>
          <p:nvPr/>
        </p:nvSpPr>
        <p:spPr>
          <a:xfrm>
            <a:off x="13294258" y="9417098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5" name="Subtitle 2">
            <a:extLst>
              <a:ext uri="{FF2B5EF4-FFF2-40B4-BE49-F238E27FC236}">
                <a16:creationId xmlns:a16="http://schemas.microsoft.com/office/drawing/2014/main" id="{7A27A854-3E8F-4A45-812E-162C74397CA0}"/>
              </a:ext>
            </a:extLst>
          </p:cNvPr>
          <p:cNvSpPr txBox="1">
            <a:spLocks/>
          </p:cNvSpPr>
          <p:nvPr/>
        </p:nvSpPr>
        <p:spPr>
          <a:xfrm>
            <a:off x="13673068" y="8580282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 Scope</a:t>
            </a:r>
          </a:p>
        </p:txBody>
      </p:sp>
      <p:sp>
        <p:nvSpPr>
          <p:cNvPr id="326" name="Subtitle 2">
            <a:extLst>
              <a:ext uri="{FF2B5EF4-FFF2-40B4-BE49-F238E27FC236}">
                <a16:creationId xmlns:a16="http://schemas.microsoft.com/office/drawing/2014/main" id="{1611C255-4CF2-084A-86F5-E3C0B554752D}"/>
              </a:ext>
            </a:extLst>
          </p:cNvPr>
          <p:cNvSpPr txBox="1">
            <a:spLocks/>
          </p:cNvSpPr>
          <p:nvPr/>
        </p:nvSpPr>
        <p:spPr>
          <a:xfrm>
            <a:off x="13673068" y="9277705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Launch</a:t>
            </a:r>
          </a:p>
        </p:txBody>
      </p:sp>
      <p:sp>
        <p:nvSpPr>
          <p:cNvPr id="327" name="Subtitle 2">
            <a:extLst>
              <a:ext uri="{FF2B5EF4-FFF2-40B4-BE49-F238E27FC236}">
                <a16:creationId xmlns:a16="http://schemas.microsoft.com/office/drawing/2014/main" id="{90CD5442-66EF-4240-897A-904B1683598E}"/>
              </a:ext>
            </a:extLst>
          </p:cNvPr>
          <p:cNvSpPr txBox="1">
            <a:spLocks/>
          </p:cNvSpPr>
          <p:nvPr/>
        </p:nvSpPr>
        <p:spPr>
          <a:xfrm>
            <a:off x="13673068" y="9975129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Feedback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656C5726-8E61-0F4C-9CA8-D2D355BA6FB9}"/>
              </a:ext>
            </a:extLst>
          </p:cNvPr>
          <p:cNvSpPr>
            <a:spLocks noChangeAspect="1"/>
          </p:cNvSpPr>
          <p:nvPr/>
        </p:nvSpPr>
        <p:spPr>
          <a:xfrm>
            <a:off x="18070788" y="8615186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2078A61C-83F3-5F4D-A1B5-51745DCDFEE0}"/>
              </a:ext>
            </a:extLst>
          </p:cNvPr>
          <p:cNvSpPr>
            <a:spLocks noChangeAspect="1"/>
          </p:cNvSpPr>
          <p:nvPr/>
        </p:nvSpPr>
        <p:spPr>
          <a:xfrm>
            <a:off x="18179670" y="8719675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55F64DD3-2028-ED4C-9E1B-3FD582748C4A}"/>
              </a:ext>
            </a:extLst>
          </p:cNvPr>
          <p:cNvSpPr>
            <a:spLocks noChangeAspect="1"/>
          </p:cNvSpPr>
          <p:nvPr/>
        </p:nvSpPr>
        <p:spPr>
          <a:xfrm>
            <a:off x="18070788" y="10010033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1AFBB16A-558F-8C4C-A8BE-9A5E8FF06C68}"/>
              </a:ext>
            </a:extLst>
          </p:cNvPr>
          <p:cNvSpPr>
            <a:spLocks noChangeAspect="1"/>
          </p:cNvSpPr>
          <p:nvPr/>
        </p:nvSpPr>
        <p:spPr>
          <a:xfrm>
            <a:off x="18179670" y="10114522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D2CC2E65-8DF8-AA48-AEBB-067192B2CBC5}"/>
              </a:ext>
            </a:extLst>
          </p:cNvPr>
          <p:cNvSpPr>
            <a:spLocks noChangeAspect="1"/>
          </p:cNvSpPr>
          <p:nvPr/>
        </p:nvSpPr>
        <p:spPr>
          <a:xfrm>
            <a:off x="18070788" y="9312609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DDBC494B-218D-B746-B99B-9447FF9A1777}"/>
              </a:ext>
            </a:extLst>
          </p:cNvPr>
          <p:cNvSpPr>
            <a:spLocks noChangeAspect="1"/>
          </p:cNvSpPr>
          <p:nvPr/>
        </p:nvSpPr>
        <p:spPr>
          <a:xfrm>
            <a:off x="18179670" y="9417098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5" name="Subtitle 2">
            <a:extLst>
              <a:ext uri="{FF2B5EF4-FFF2-40B4-BE49-F238E27FC236}">
                <a16:creationId xmlns:a16="http://schemas.microsoft.com/office/drawing/2014/main" id="{09081DA0-587A-E345-9D08-8C570C39B145}"/>
              </a:ext>
            </a:extLst>
          </p:cNvPr>
          <p:cNvSpPr txBox="1">
            <a:spLocks/>
          </p:cNvSpPr>
          <p:nvPr/>
        </p:nvSpPr>
        <p:spPr>
          <a:xfrm>
            <a:off x="18558480" y="8580282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Launch</a:t>
            </a:r>
          </a:p>
        </p:txBody>
      </p:sp>
      <p:sp>
        <p:nvSpPr>
          <p:cNvPr id="336" name="Subtitle 2">
            <a:extLst>
              <a:ext uri="{FF2B5EF4-FFF2-40B4-BE49-F238E27FC236}">
                <a16:creationId xmlns:a16="http://schemas.microsoft.com/office/drawing/2014/main" id="{593B3345-0349-6B4B-9486-565F5F975F15}"/>
              </a:ext>
            </a:extLst>
          </p:cNvPr>
          <p:cNvSpPr txBox="1">
            <a:spLocks/>
          </p:cNvSpPr>
          <p:nvPr/>
        </p:nvSpPr>
        <p:spPr>
          <a:xfrm>
            <a:off x="18558480" y="9277705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Feedback</a:t>
            </a:r>
          </a:p>
        </p:txBody>
      </p:sp>
      <p:sp>
        <p:nvSpPr>
          <p:cNvPr id="337" name="Subtitle 2">
            <a:extLst>
              <a:ext uri="{FF2B5EF4-FFF2-40B4-BE49-F238E27FC236}">
                <a16:creationId xmlns:a16="http://schemas.microsoft.com/office/drawing/2014/main" id="{98516B4F-F683-E14F-B16E-207645AC209B}"/>
              </a:ext>
            </a:extLst>
          </p:cNvPr>
          <p:cNvSpPr txBox="1">
            <a:spLocks/>
          </p:cNvSpPr>
          <p:nvPr/>
        </p:nvSpPr>
        <p:spPr>
          <a:xfrm>
            <a:off x="18558480" y="9975129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Roadmap brief</a:t>
            </a: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D9B9A265-D2E9-2B43-AE5F-C6EBAEAB07AB}"/>
              </a:ext>
            </a:extLst>
          </p:cNvPr>
          <p:cNvSpPr>
            <a:spLocks noChangeAspect="1"/>
          </p:cNvSpPr>
          <p:nvPr/>
        </p:nvSpPr>
        <p:spPr>
          <a:xfrm>
            <a:off x="3431290" y="10919187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00D6DB5F-9D89-F644-84CA-D33D360AB41A}"/>
              </a:ext>
            </a:extLst>
          </p:cNvPr>
          <p:cNvSpPr>
            <a:spLocks noChangeAspect="1"/>
          </p:cNvSpPr>
          <p:nvPr/>
        </p:nvSpPr>
        <p:spPr>
          <a:xfrm>
            <a:off x="3540172" y="11023676"/>
            <a:ext cx="182880" cy="1828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5" name="Subtitle 2">
            <a:extLst>
              <a:ext uri="{FF2B5EF4-FFF2-40B4-BE49-F238E27FC236}">
                <a16:creationId xmlns:a16="http://schemas.microsoft.com/office/drawing/2014/main" id="{D361FC1E-73D8-2444-9AC7-253A94462826}"/>
              </a:ext>
            </a:extLst>
          </p:cNvPr>
          <p:cNvSpPr txBox="1">
            <a:spLocks/>
          </p:cNvSpPr>
          <p:nvPr/>
        </p:nvSpPr>
        <p:spPr>
          <a:xfrm>
            <a:off x="3918982" y="10884283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UAT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BF4FC209-9846-B343-A2F7-812B2F82BA71}"/>
              </a:ext>
            </a:extLst>
          </p:cNvPr>
          <p:cNvSpPr>
            <a:spLocks noChangeAspect="1"/>
          </p:cNvSpPr>
          <p:nvPr/>
        </p:nvSpPr>
        <p:spPr>
          <a:xfrm>
            <a:off x="8299963" y="10919187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4236B077-2FBF-A044-A018-559C0E798338}"/>
              </a:ext>
            </a:extLst>
          </p:cNvPr>
          <p:cNvSpPr>
            <a:spLocks noChangeAspect="1"/>
          </p:cNvSpPr>
          <p:nvPr/>
        </p:nvSpPr>
        <p:spPr>
          <a:xfrm>
            <a:off x="8408845" y="11023676"/>
            <a:ext cx="182880" cy="1828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F8566F9C-B728-6440-B8FD-DDD2D7F47CEC}"/>
              </a:ext>
            </a:extLst>
          </p:cNvPr>
          <p:cNvSpPr>
            <a:spLocks noChangeAspect="1"/>
          </p:cNvSpPr>
          <p:nvPr/>
        </p:nvSpPr>
        <p:spPr>
          <a:xfrm>
            <a:off x="8299963" y="12314034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DABED111-D0F5-5D4B-B624-48629CF54AF3}"/>
              </a:ext>
            </a:extLst>
          </p:cNvPr>
          <p:cNvSpPr>
            <a:spLocks noChangeAspect="1"/>
          </p:cNvSpPr>
          <p:nvPr/>
        </p:nvSpPr>
        <p:spPr>
          <a:xfrm>
            <a:off x="8408845" y="12418523"/>
            <a:ext cx="182880" cy="1828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B9FBCFFF-AF56-9D44-A01C-0124885D653D}"/>
              </a:ext>
            </a:extLst>
          </p:cNvPr>
          <p:cNvSpPr>
            <a:spLocks noChangeAspect="1"/>
          </p:cNvSpPr>
          <p:nvPr/>
        </p:nvSpPr>
        <p:spPr>
          <a:xfrm>
            <a:off x="8299963" y="11616610"/>
            <a:ext cx="391858" cy="3918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3768D673-46D2-B440-BDB7-4053142405E6}"/>
              </a:ext>
            </a:extLst>
          </p:cNvPr>
          <p:cNvSpPr>
            <a:spLocks noChangeAspect="1"/>
          </p:cNvSpPr>
          <p:nvPr/>
        </p:nvSpPr>
        <p:spPr>
          <a:xfrm>
            <a:off x="8408845" y="11721099"/>
            <a:ext cx="182880" cy="1828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5" name="Subtitle 2">
            <a:extLst>
              <a:ext uri="{FF2B5EF4-FFF2-40B4-BE49-F238E27FC236}">
                <a16:creationId xmlns:a16="http://schemas.microsoft.com/office/drawing/2014/main" id="{FC6AF609-68A3-E345-BBAE-52C710190404}"/>
              </a:ext>
            </a:extLst>
          </p:cNvPr>
          <p:cNvSpPr txBox="1">
            <a:spLocks/>
          </p:cNvSpPr>
          <p:nvPr/>
        </p:nvSpPr>
        <p:spPr>
          <a:xfrm>
            <a:off x="8787655" y="10884283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Audit</a:t>
            </a:r>
          </a:p>
        </p:txBody>
      </p:sp>
      <p:sp>
        <p:nvSpPr>
          <p:cNvPr id="356" name="Subtitle 2">
            <a:extLst>
              <a:ext uri="{FF2B5EF4-FFF2-40B4-BE49-F238E27FC236}">
                <a16:creationId xmlns:a16="http://schemas.microsoft.com/office/drawing/2014/main" id="{5596F852-9A3A-7B47-9EFE-56CE57EF355A}"/>
              </a:ext>
            </a:extLst>
          </p:cNvPr>
          <p:cNvSpPr txBox="1">
            <a:spLocks/>
          </p:cNvSpPr>
          <p:nvPr/>
        </p:nvSpPr>
        <p:spPr>
          <a:xfrm>
            <a:off x="8787655" y="11581706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Feedback</a:t>
            </a:r>
          </a:p>
        </p:txBody>
      </p:sp>
      <p:sp>
        <p:nvSpPr>
          <p:cNvPr id="357" name="Subtitle 2">
            <a:extLst>
              <a:ext uri="{FF2B5EF4-FFF2-40B4-BE49-F238E27FC236}">
                <a16:creationId xmlns:a16="http://schemas.microsoft.com/office/drawing/2014/main" id="{1275F875-F141-0D43-A2B4-490AF6ED53E3}"/>
              </a:ext>
            </a:extLst>
          </p:cNvPr>
          <p:cNvSpPr txBox="1">
            <a:spLocks/>
          </p:cNvSpPr>
          <p:nvPr/>
        </p:nvSpPr>
        <p:spPr>
          <a:xfrm>
            <a:off x="8787655" y="12279130"/>
            <a:ext cx="384599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 Scope</a:t>
            </a:r>
          </a:p>
        </p:txBody>
      </p:sp>
    </p:spTree>
    <p:extLst>
      <p:ext uri="{BB962C8B-B14F-4D97-AF65-F5344CB8AC3E}">
        <p14:creationId xmlns:p14="http://schemas.microsoft.com/office/powerpoint/2010/main" val="3666008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415787-3F70-2E48-A676-D47B34AB6C2F}"/>
              </a:ext>
            </a:extLst>
          </p:cNvPr>
          <p:cNvSpPr/>
          <p:nvPr/>
        </p:nvSpPr>
        <p:spPr>
          <a:xfrm>
            <a:off x="6400800" y="10798629"/>
            <a:ext cx="3425825" cy="21553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54326-A2E2-584D-8BE7-BCA1C7CD2BF1}"/>
              </a:ext>
            </a:extLst>
          </p:cNvPr>
          <p:cNvSpPr/>
          <p:nvPr/>
        </p:nvSpPr>
        <p:spPr>
          <a:xfrm>
            <a:off x="9658350" y="9176657"/>
            <a:ext cx="3425825" cy="2155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EDBAC-2021-034E-B0BD-780A83F9B6C4}"/>
              </a:ext>
            </a:extLst>
          </p:cNvPr>
          <p:cNvSpPr/>
          <p:nvPr/>
        </p:nvSpPr>
        <p:spPr>
          <a:xfrm>
            <a:off x="12915900" y="7554685"/>
            <a:ext cx="3425825" cy="21553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4F3E1-7C16-074B-976D-DED0B1242093}"/>
              </a:ext>
            </a:extLst>
          </p:cNvPr>
          <p:cNvSpPr/>
          <p:nvPr/>
        </p:nvSpPr>
        <p:spPr>
          <a:xfrm>
            <a:off x="16173450" y="5932714"/>
            <a:ext cx="3425825" cy="2155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F9CB3-226E-E942-950F-397A79BBF6E4}"/>
              </a:ext>
            </a:extLst>
          </p:cNvPr>
          <p:cNvSpPr/>
          <p:nvPr/>
        </p:nvSpPr>
        <p:spPr>
          <a:xfrm>
            <a:off x="19430999" y="4310743"/>
            <a:ext cx="3425825" cy="2155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CAFCC6-D0C7-1E44-9D12-EB3036302A87}"/>
              </a:ext>
            </a:extLst>
          </p:cNvPr>
          <p:cNvGrpSpPr/>
          <p:nvPr/>
        </p:nvGrpSpPr>
        <p:grpSpPr>
          <a:xfrm>
            <a:off x="1520825" y="3864428"/>
            <a:ext cx="21336000" cy="9089572"/>
            <a:chOff x="1520825" y="3864428"/>
            <a:chExt cx="21336000" cy="9089572"/>
          </a:xfrm>
          <a:solidFill>
            <a:schemeClr val="tx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C89572-E297-0D42-BF43-58F5E65D0BE0}"/>
                </a:ext>
              </a:extLst>
            </p:cNvPr>
            <p:cNvSpPr/>
            <p:nvPr/>
          </p:nvSpPr>
          <p:spPr>
            <a:xfrm>
              <a:off x="1520825" y="12507686"/>
              <a:ext cx="4879975" cy="446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0FEDF5-2F7B-F540-87E9-53157FDA1F3F}"/>
                </a:ext>
              </a:extLst>
            </p:cNvPr>
            <p:cNvSpPr/>
            <p:nvPr/>
          </p:nvSpPr>
          <p:spPr>
            <a:xfrm>
              <a:off x="6400800" y="10352315"/>
              <a:ext cx="3257550" cy="446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AAF364-70F4-E941-8221-155B026C2C04}"/>
                </a:ext>
              </a:extLst>
            </p:cNvPr>
            <p:cNvSpPr/>
            <p:nvPr/>
          </p:nvSpPr>
          <p:spPr>
            <a:xfrm>
              <a:off x="9658350" y="8730343"/>
              <a:ext cx="3257550" cy="446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F8E9D5-C0B1-7A48-BB1D-E1219CD96205}"/>
                </a:ext>
              </a:extLst>
            </p:cNvPr>
            <p:cNvSpPr/>
            <p:nvPr/>
          </p:nvSpPr>
          <p:spPr>
            <a:xfrm>
              <a:off x="12915900" y="7108371"/>
              <a:ext cx="3257550" cy="446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CB76D6-A595-244C-BB96-6CE17217B85D}"/>
                </a:ext>
              </a:extLst>
            </p:cNvPr>
            <p:cNvSpPr/>
            <p:nvPr/>
          </p:nvSpPr>
          <p:spPr>
            <a:xfrm>
              <a:off x="16173449" y="5486399"/>
              <a:ext cx="3257550" cy="446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E06B16-D749-834D-96A9-6C60D664BD44}"/>
                </a:ext>
              </a:extLst>
            </p:cNvPr>
            <p:cNvSpPr/>
            <p:nvPr/>
          </p:nvSpPr>
          <p:spPr>
            <a:xfrm>
              <a:off x="19430999" y="3864429"/>
              <a:ext cx="3425826" cy="446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4780E5-90AD-194F-8A72-71525EA97EE0}"/>
                </a:ext>
              </a:extLst>
            </p:cNvPr>
            <p:cNvSpPr/>
            <p:nvPr/>
          </p:nvSpPr>
          <p:spPr>
            <a:xfrm rot="5400000">
              <a:off x="5099957" y="11206843"/>
              <a:ext cx="2155371" cy="446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D47559-8563-5C44-AA65-6C8F71FA88D5}"/>
                </a:ext>
              </a:extLst>
            </p:cNvPr>
            <p:cNvSpPr/>
            <p:nvPr/>
          </p:nvSpPr>
          <p:spPr>
            <a:xfrm rot="5400000">
              <a:off x="8624208" y="9318174"/>
              <a:ext cx="1621971" cy="446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032563-FCAE-974B-BF8F-1206D4003747}"/>
                </a:ext>
              </a:extLst>
            </p:cNvPr>
            <p:cNvSpPr/>
            <p:nvPr/>
          </p:nvSpPr>
          <p:spPr>
            <a:xfrm rot="5400000">
              <a:off x="11881758" y="7696201"/>
              <a:ext cx="1621971" cy="446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A816D0-4771-1A44-B131-98DD75424459}"/>
                </a:ext>
              </a:extLst>
            </p:cNvPr>
            <p:cNvSpPr/>
            <p:nvPr/>
          </p:nvSpPr>
          <p:spPr>
            <a:xfrm rot="5400000">
              <a:off x="15139306" y="6074228"/>
              <a:ext cx="1621971" cy="446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84132C-4EBD-2A42-8078-5A055A2ACD68}"/>
                </a:ext>
              </a:extLst>
            </p:cNvPr>
            <p:cNvSpPr/>
            <p:nvPr/>
          </p:nvSpPr>
          <p:spPr>
            <a:xfrm rot="5400000">
              <a:off x="18396857" y="4452257"/>
              <a:ext cx="1621971" cy="446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EE3AB61-888D-404C-B902-AD605A6278E0}"/>
              </a:ext>
            </a:extLst>
          </p:cNvPr>
          <p:cNvSpPr txBox="1"/>
          <p:nvPr/>
        </p:nvSpPr>
        <p:spPr>
          <a:xfrm>
            <a:off x="5938586" y="612372"/>
            <a:ext cx="12500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STRATEGIC ROADMAP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097BAE-51A5-0F4A-A25B-411BBB581CC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5" name="Freeform 630">
            <a:extLst>
              <a:ext uri="{FF2B5EF4-FFF2-40B4-BE49-F238E27FC236}">
                <a16:creationId xmlns:a16="http://schemas.microsoft.com/office/drawing/2014/main" id="{5F988E64-D1AA-0E4A-87DD-D8313878FE05}"/>
              </a:ext>
            </a:extLst>
          </p:cNvPr>
          <p:cNvSpPr>
            <a:spLocks noChangeAspect="1"/>
          </p:cNvSpPr>
          <p:nvPr/>
        </p:nvSpPr>
        <p:spPr bwMode="auto">
          <a:xfrm>
            <a:off x="7617999" y="11369083"/>
            <a:ext cx="982487" cy="1014462"/>
          </a:xfrm>
          <a:custGeom>
            <a:avLst/>
            <a:gdLst>
              <a:gd name="T0" fmla="*/ 426660 w 158757"/>
              <a:gd name="T1" fmla="*/ 537620 h 164742"/>
              <a:gd name="T2" fmla="*/ 678037 w 158757"/>
              <a:gd name="T3" fmla="*/ 537620 h 164742"/>
              <a:gd name="T4" fmla="*/ 678037 w 158757"/>
              <a:gd name="T5" fmla="*/ 787047 h 164742"/>
              <a:gd name="T6" fmla="*/ 678037 w 158757"/>
              <a:gd name="T7" fmla="*/ 2342653 h 164742"/>
              <a:gd name="T8" fmla="*/ 1465235 w 158757"/>
              <a:gd name="T9" fmla="*/ 2664274 h 164742"/>
              <a:gd name="T10" fmla="*/ 2245823 w 158757"/>
              <a:gd name="T11" fmla="*/ 2342653 h 164742"/>
              <a:gd name="T12" fmla="*/ 2245823 w 158757"/>
              <a:gd name="T13" fmla="*/ 787047 h 164742"/>
              <a:gd name="T14" fmla="*/ 2245823 w 158757"/>
              <a:gd name="T15" fmla="*/ 537620 h 164742"/>
              <a:gd name="T16" fmla="*/ 2497206 w 158757"/>
              <a:gd name="T17" fmla="*/ 537620 h 164742"/>
              <a:gd name="T18" fmla="*/ 2497206 w 158757"/>
              <a:gd name="T19" fmla="*/ 2592080 h 164742"/>
              <a:gd name="T20" fmla="*/ 1465235 w 158757"/>
              <a:gd name="T21" fmla="*/ 3018713 h 164742"/>
              <a:gd name="T22" fmla="*/ 426660 w 158757"/>
              <a:gd name="T23" fmla="*/ 2592080 h 164742"/>
              <a:gd name="T24" fmla="*/ 426660 w 158757"/>
              <a:gd name="T25" fmla="*/ 537620 h 164742"/>
              <a:gd name="T26" fmla="*/ 1465359 w 158757"/>
              <a:gd name="T27" fmla="*/ 0 h 164742"/>
              <a:gd name="T28" fmla="*/ 1637890 w 158757"/>
              <a:gd name="T29" fmla="*/ 178346 h 164742"/>
              <a:gd name="T30" fmla="*/ 1637890 w 158757"/>
              <a:gd name="T31" fmla="*/ 1327693 h 164742"/>
              <a:gd name="T32" fmla="*/ 1465359 w 158757"/>
              <a:gd name="T33" fmla="*/ 1506039 h 164742"/>
              <a:gd name="T34" fmla="*/ 1292829 w 158757"/>
              <a:gd name="T35" fmla="*/ 1327693 h 164742"/>
              <a:gd name="T36" fmla="*/ 1292829 w 158757"/>
              <a:gd name="T37" fmla="*/ 178346 h 164742"/>
              <a:gd name="T38" fmla="*/ 1465359 w 158757"/>
              <a:gd name="T39" fmla="*/ 0 h 1647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757" h="164742">
                <a:moveTo>
                  <a:pt x="23127" y="29340"/>
                </a:moveTo>
                <a:cubicBezTo>
                  <a:pt x="27072" y="25400"/>
                  <a:pt x="33167" y="25400"/>
                  <a:pt x="36753" y="29340"/>
                </a:cubicBezTo>
                <a:cubicBezTo>
                  <a:pt x="40697" y="32922"/>
                  <a:pt x="40697" y="39012"/>
                  <a:pt x="36753" y="42952"/>
                </a:cubicBezTo>
                <a:cubicBezTo>
                  <a:pt x="13446" y="66235"/>
                  <a:pt x="13446" y="104205"/>
                  <a:pt x="36753" y="127847"/>
                </a:cubicBezTo>
                <a:cubicBezTo>
                  <a:pt x="48227" y="138951"/>
                  <a:pt x="63287" y="145399"/>
                  <a:pt x="79423" y="145399"/>
                </a:cubicBezTo>
                <a:cubicBezTo>
                  <a:pt x="95559" y="145399"/>
                  <a:pt x="110619" y="138951"/>
                  <a:pt x="121735" y="127847"/>
                </a:cubicBezTo>
                <a:cubicBezTo>
                  <a:pt x="145401" y="104205"/>
                  <a:pt x="145401" y="66235"/>
                  <a:pt x="121735" y="42952"/>
                </a:cubicBezTo>
                <a:cubicBezTo>
                  <a:pt x="118149" y="39012"/>
                  <a:pt x="118149" y="32922"/>
                  <a:pt x="121735" y="29340"/>
                </a:cubicBezTo>
                <a:cubicBezTo>
                  <a:pt x="125321" y="25400"/>
                  <a:pt x="131775" y="25400"/>
                  <a:pt x="135361" y="29340"/>
                </a:cubicBezTo>
                <a:cubicBezTo>
                  <a:pt x="166556" y="60146"/>
                  <a:pt x="166556" y="110653"/>
                  <a:pt x="135361" y="141459"/>
                </a:cubicBezTo>
                <a:cubicBezTo>
                  <a:pt x="119942" y="156861"/>
                  <a:pt x="99503" y="164742"/>
                  <a:pt x="79423" y="164742"/>
                </a:cubicBezTo>
                <a:cubicBezTo>
                  <a:pt x="58984" y="164742"/>
                  <a:pt x="38904" y="156861"/>
                  <a:pt x="23127" y="141459"/>
                </a:cubicBezTo>
                <a:cubicBezTo>
                  <a:pt x="-7710" y="110653"/>
                  <a:pt x="-7710" y="60146"/>
                  <a:pt x="23127" y="29340"/>
                </a:cubicBezTo>
                <a:close/>
                <a:moveTo>
                  <a:pt x="79430" y="0"/>
                </a:moveTo>
                <a:cubicBezTo>
                  <a:pt x="84625" y="0"/>
                  <a:pt x="88782" y="4686"/>
                  <a:pt x="88782" y="9733"/>
                </a:cubicBezTo>
                <a:lnTo>
                  <a:pt x="88782" y="72457"/>
                </a:lnTo>
                <a:cubicBezTo>
                  <a:pt x="88782" y="77864"/>
                  <a:pt x="84625" y="82190"/>
                  <a:pt x="79430" y="82190"/>
                </a:cubicBezTo>
                <a:cubicBezTo>
                  <a:pt x="74234" y="82190"/>
                  <a:pt x="70078" y="77864"/>
                  <a:pt x="70078" y="72457"/>
                </a:cubicBezTo>
                <a:lnTo>
                  <a:pt x="70078" y="9733"/>
                </a:lnTo>
                <a:cubicBezTo>
                  <a:pt x="70078" y="4686"/>
                  <a:pt x="74234" y="0"/>
                  <a:pt x="794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631">
            <a:extLst>
              <a:ext uri="{FF2B5EF4-FFF2-40B4-BE49-F238E27FC236}">
                <a16:creationId xmlns:a16="http://schemas.microsoft.com/office/drawing/2014/main" id="{BCD1795C-AC89-4C44-B6F8-8C0051DEDC8A}"/>
              </a:ext>
            </a:extLst>
          </p:cNvPr>
          <p:cNvSpPr>
            <a:spLocks noChangeAspect="1"/>
          </p:cNvSpPr>
          <p:nvPr/>
        </p:nvSpPr>
        <p:spPr bwMode="auto">
          <a:xfrm>
            <a:off x="10715787" y="9691882"/>
            <a:ext cx="1310950" cy="1124919"/>
          </a:xfrm>
          <a:custGeom>
            <a:avLst/>
            <a:gdLst>
              <a:gd name="T0" fmla="*/ 502583 w 212659"/>
              <a:gd name="T1" fmla="*/ 401651 h 182199"/>
              <a:gd name="T2" fmla="*/ 471075 w 212659"/>
              <a:gd name="T3" fmla="*/ 570713 h 182199"/>
              <a:gd name="T4" fmla="*/ 439567 w 212659"/>
              <a:gd name="T5" fmla="*/ 401651 h 182199"/>
              <a:gd name="T6" fmla="*/ 337348 w 212659"/>
              <a:gd name="T7" fmla="*/ 331399 h 182199"/>
              <a:gd name="T8" fmla="*/ 411627 w 212659"/>
              <a:gd name="T9" fmla="*/ 580501 h 182199"/>
              <a:gd name="T10" fmla="*/ 346933 w 212659"/>
              <a:gd name="T11" fmla="*/ 580501 h 182199"/>
              <a:gd name="T12" fmla="*/ 337348 w 212659"/>
              <a:gd name="T13" fmla="*/ 397338 h 182199"/>
              <a:gd name="T14" fmla="*/ 326566 w 212659"/>
              <a:gd name="T15" fmla="*/ 459611 h 182199"/>
              <a:gd name="T16" fmla="*/ 263068 w 212659"/>
              <a:gd name="T17" fmla="*/ 459611 h 182199"/>
              <a:gd name="T18" fmla="*/ 337348 w 212659"/>
              <a:gd name="T19" fmla="*/ 331399 h 182199"/>
              <a:gd name="T20" fmla="*/ 482096 w 212659"/>
              <a:gd name="T21" fmla="*/ 289988 h 182199"/>
              <a:gd name="T22" fmla="*/ 426097 w 212659"/>
              <a:gd name="T23" fmla="*/ 326264 h 182199"/>
              <a:gd name="T24" fmla="*/ 232534 w 212659"/>
              <a:gd name="T25" fmla="*/ 383096 h 182199"/>
              <a:gd name="T26" fmla="*/ 199665 w 212659"/>
              <a:gd name="T27" fmla="*/ 581410 h 182199"/>
              <a:gd name="T28" fmla="*/ 166796 w 212659"/>
              <a:gd name="T29" fmla="*/ 383096 h 182199"/>
              <a:gd name="T30" fmla="*/ 67170 w 212659"/>
              <a:gd name="T31" fmla="*/ 155007 h 182199"/>
              <a:gd name="T32" fmla="*/ 61109 w 212659"/>
              <a:gd name="T33" fmla="*/ 222711 h 182199"/>
              <a:gd name="T34" fmla="*/ 16253 w 212659"/>
              <a:gd name="T35" fmla="*/ 234590 h 182199"/>
              <a:gd name="T36" fmla="*/ 21101 w 212659"/>
              <a:gd name="T37" fmla="*/ 163320 h 182199"/>
              <a:gd name="T38" fmla="*/ 214428 w 212659"/>
              <a:gd name="T39" fmla="*/ 131405 h 182199"/>
              <a:gd name="T40" fmla="*/ 242648 w 212659"/>
              <a:gd name="T41" fmla="*/ 190674 h 182199"/>
              <a:gd name="T42" fmla="*/ 126083 w 212659"/>
              <a:gd name="T43" fmla="*/ 484608 h 182199"/>
              <a:gd name="T44" fmla="*/ 59826 w 212659"/>
              <a:gd name="T45" fmla="*/ 484608 h 182199"/>
              <a:gd name="T46" fmla="*/ 214428 w 212659"/>
              <a:gd name="T47" fmla="*/ 131405 h 182199"/>
              <a:gd name="T48" fmla="*/ 609499 w 212659"/>
              <a:gd name="T49" fmla="*/ 382254 h 182199"/>
              <a:gd name="T50" fmla="*/ 576522 w 212659"/>
              <a:gd name="T51" fmla="*/ 602780 h 182199"/>
              <a:gd name="T52" fmla="*/ 543549 w 212659"/>
              <a:gd name="T53" fmla="*/ 382254 h 182199"/>
              <a:gd name="T54" fmla="*/ 300506 w 212659"/>
              <a:gd name="T55" fmla="*/ 139799 h 182199"/>
              <a:gd name="T56" fmla="*/ 334464 w 212659"/>
              <a:gd name="T57" fmla="*/ 0 h 182199"/>
              <a:gd name="T58" fmla="*/ 683731 w 212659"/>
              <a:gd name="T59" fmla="*/ 415705 h 182199"/>
              <a:gd name="T60" fmla="*/ 334464 w 212659"/>
              <a:gd name="T61" fmla="*/ 65637 h 182199"/>
              <a:gd name="T62" fmla="*/ 102833 w 212659"/>
              <a:gd name="T63" fmla="*/ 119122 h 182199"/>
              <a:gd name="T64" fmla="*/ 334464 w 212659"/>
              <a:gd name="T65" fmla="*/ 0 h 1821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2659" h="182199">
                <a:moveTo>
                  <a:pt x="139821" y="109537"/>
                </a:moveTo>
                <a:cubicBezTo>
                  <a:pt x="144670" y="109537"/>
                  <a:pt x="149173" y="113872"/>
                  <a:pt x="149173" y="119290"/>
                </a:cubicBezTo>
                <a:lnTo>
                  <a:pt x="149173" y="159748"/>
                </a:lnTo>
                <a:cubicBezTo>
                  <a:pt x="149173" y="165166"/>
                  <a:pt x="144670" y="169501"/>
                  <a:pt x="139821" y="169501"/>
                </a:cubicBezTo>
                <a:cubicBezTo>
                  <a:pt x="134625" y="169501"/>
                  <a:pt x="130469" y="165166"/>
                  <a:pt x="130469" y="159748"/>
                </a:cubicBezTo>
                <a:lnTo>
                  <a:pt x="130469" y="119290"/>
                </a:lnTo>
                <a:cubicBezTo>
                  <a:pt x="130469" y="113872"/>
                  <a:pt x="134625" y="109537"/>
                  <a:pt x="139821" y="109537"/>
                </a:cubicBezTo>
                <a:close/>
                <a:moveTo>
                  <a:pt x="100129" y="98425"/>
                </a:moveTo>
                <a:cubicBezTo>
                  <a:pt x="112219" y="98425"/>
                  <a:pt x="122176" y="108579"/>
                  <a:pt x="122176" y="120910"/>
                </a:cubicBezTo>
                <a:lnTo>
                  <a:pt x="122176" y="172408"/>
                </a:lnTo>
                <a:cubicBezTo>
                  <a:pt x="122176" y="177847"/>
                  <a:pt x="117909" y="182199"/>
                  <a:pt x="112575" y="182199"/>
                </a:cubicBezTo>
                <a:cubicBezTo>
                  <a:pt x="107241" y="182199"/>
                  <a:pt x="102974" y="177847"/>
                  <a:pt x="102974" y="172408"/>
                </a:cubicBezTo>
                <a:lnTo>
                  <a:pt x="102974" y="120910"/>
                </a:lnTo>
                <a:cubicBezTo>
                  <a:pt x="102974" y="119459"/>
                  <a:pt x="101551" y="118009"/>
                  <a:pt x="100129" y="118009"/>
                </a:cubicBezTo>
                <a:cubicBezTo>
                  <a:pt x="98351" y="118009"/>
                  <a:pt x="96929" y="119459"/>
                  <a:pt x="96929" y="120910"/>
                </a:cubicBezTo>
                <a:lnTo>
                  <a:pt x="96929" y="136504"/>
                </a:lnTo>
                <a:cubicBezTo>
                  <a:pt x="96929" y="141582"/>
                  <a:pt x="93017" y="146296"/>
                  <a:pt x="87327" y="146296"/>
                </a:cubicBezTo>
                <a:cubicBezTo>
                  <a:pt x="82349" y="146296"/>
                  <a:pt x="78082" y="141582"/>
                  <a:pt x="78082" y="136504"/>
                </a:cubicBezTo>
                <a:lnTo>
                  <a:pt x="78082" y="120910"/>
                </a:lnTo>
                <a:cubicBezTo>
                  <a:pt x="78082" y="108579"/>
                  <a:pt x="88039" y="98425"/>
                  <a:pt x="100129" y="98425"/>
                </a:cubicBezTo>
                <a:close/>
                <a:moveTo>
                  <a:pt x="100455" y="63500"/>
                </a:moveTo>
                <a:cubicBezTo>
                  <a:pt x="117437" y="63500"/>
                  <a:pt x="133336" y="71760"/>
                  <a:pt x="143092" y="86126"/>
                </a:cubicBezTo>
                <a:cubicBezTo>
                  <a:pt x="145983" y="90435"/>
                  <a:pt x="144537" y="96541"/>
                  <a:pt x="140201" y="99773"/>
                </a:cubicBezTo>
                <a:cubicBezTo>
                  <a:pt x="135504" y="102646"/>
                  <a:pt x="129723" y="101209"/>
                  <a:pt x="126471" y="96900"/>
                </a:cubicBezTo>
                <a:cubicBezTo>
                  <a:pt x="121051" y="87921"/>
                  <a:pt x="110933" y="82893"/>
                  <a:pt x="100455" y="82893"/>
                </a:cubicBezTo>
                <a:cubicBezTo>
                  <a:pt x="83111" y="82893"/>
                  <a:pt x="69019" y="96541"/>
                  <a:pt x="69019" y="113779"/>
                </a:cubicBezTo>
                <a:lnTo>
                  <a:pt x="69019" y="162981"/>
                </a:lnTo>
                <a:cubicBezTo>
                  <a:pt x="69019" y="168368"/>
                  <a:pt x="64683" y="172678"/>
                  <a:pt x="59263" y="172678"/>
                </a:cubicBezTo>
                <a:cubicBezTo>
                  <a:pt x="53843" y="172678"/>
                  <a:pt x="49507" y="168368"/>
                  <a:pt x="49507" y="162981"/>
                </a:cubicBezTo>
                <a:lnTo>
                  <a:pt x="49507" y="113779"/>
                </a:lnTo>
                <a:cubicBezTo>
                  <a:pt x="49507" y="85766"/>
                  <a:pt x="72271" y="63500"/>
                  <a:pt x="100455" y="63500"/>
                </a:cubicBezTo>
                <a:close/>
                <a:moveTo>
                  <a:pt x="19937" y="46037"/>
                </a:moveTo>
                <a:cubicBezTo>
                  <a:pt x="24255" y="49212"/>
                  <a:pt x="25334" y="54856"/>
                  <a:pt x="22455" y="59090"/>
                </a:cubicBezTo>
                <a:cubicBezTo>
                  <a:pt x="20656" y="61559"/>
                  <a:pt x="19577" y="63676"/>
                  <a:pt x="18138" y="66145"/>
                </a:cubicBezTo>
                <a:cubicBezTo>
                  <a:pt x="16338" y="68967"/>
                  <a:pt x="13100" y="71084"/>
                  <a:pt x="9502" y="71084"/>
                </a:cubicBezTo>
                <a:cubicBezTo>
                  <a:pt x="8062" y="71084"/>
                  <a:pt x="6263" y="70731"/>
                  <a:pt x="4824" y="69673"/>
                </a:cubicBezTo>
                <a:cubicBezTo>
                  <a:pt x="146" y="67204"/>
                  <a:pt x="-1293" y="61206"/>
                  <a:pt x="1226" y="56620"/>
                </a:cubicBezTo>
                <a:cubicBezTo>
                  <a:pt x="2665" y="54151"/>
                  <a:pt x="4464" y="50976"/>
                  <a:pt x="6263" y="48506"/>
                </a:cubicBezTo>
                <a:cubicBezTo>
                  <a:pt x="9502" y="43920"/>
                  <a:pt x="15619" y="42862"/>
                  <a:pt x="19937" y="46037"/>
                </a:cubicBezTo>
                <a:close/>
                <a:moveTo>
                  <a:pt x="63645" y="39027"/>
                </a:moveTo>
                <a:cubicBezTo>
                  <a:pt x="68379" y="36512"/>
                  <a:pt x="74206" y="38667"/>
                  <a:pt x="76755" y="43338"/>
                </a:cubicBezTo>
                <a:cubicBezTo>
                  <a:pt x="79305" y="48367"/>
                  <a:pt x="77120" y="54115"/>
                  <a:pt x="72021" y="56630"/>
                </a:cubicBezTo>
                <a:cubicBezTo>
                  <a:pt x="50898" y="67048"/>
                  <a:pt x="37423" y="88244"/>
                  <a:pt x="37423" y="111955"/>
                </a:cubicBezTo>
                <a:lnTo>
                  <a:pt x="37423" y="143928"/>
                </a:lnTo>
                <a:cubicBezTo>
                  <a:pt x="37423" y="149317"/>
                  <a:pt x="32689" y="153628"/>
                  <a:pt x="27226" y="153628"/>
                </a:cubicBezTo>
                <a:cubicBezTo>
                  <a:pt x="22127" y="153628"/>
                  <a:pt x="17757" y="149317"/>
                  <a:pt x="17757" y="143928"/>
                </a:cubicBezTo>
                <a:lnTo>
                  <a:pt x="17757" y="111955"/>
                </a:lnTo>
                <a:cubicBezTo>
                  <a:pt x="17757" y="80700"/>
                  <a:pt x="35238" y="53037"/>
                  <a:pt x="63645" y="39027"/>
                </a:cubicBezTo>
                <a:close/>
                <a:moveTo>
                  <a:pt x="98981" y="31750"/>
                </a:moveTo>
                <a:cubicBezTo>
                  <a:pt x="143932" y="31750"/>
                  <a:pt x="180907" y="68297"/>
                  <a:pt x="180907" y="113529"/>
                </a:cubicBezTo>
                <a:lnTo>
                  <a:pt x="180907" y="169255"/>
                </a:lnTo>
                <a:cubicBezTo>
                  <a:pt x="180907" y="174683"/>
                  <a:pt x="176557" y="179025"/>
                  <a:pt x="171119" y="179025"/>
                </a:cubicBezTo>
                <a:cubicBezTo>
                  <a:pt x="165682" y="179025"/>
                  <a:pt x="161332" y="174683"/>
                  <a:pt x="161332" y="169255"/>
                </a:cubicBezTo>
                <a:lnTo>
                  <a:pt x="161332" y="113529"/>
                </a:lnTo>
                <a:cubicBezTo>
                  <a:pt x="161332" y="79153"/>
                  <a:pt x="133419" y="51290"/>
                  <a:pt x="98981" y="51290"/>
                </a:cubicBezTo>
                <a:cubicBezTo>
                  <a:pt x="93544" y="51290"/>
                  <a:pt x="89194" y="46948"/>
                  <a:pt x="89194" y="41520"/>
                </a:cubicBezTo>
                <a:cubicBezTo>
                  <a:pt x="89194" y="36092"/>
                  <a:pt x="93544" y="31750"/>
                  <a:pt x="98981" y="31750"/>
                </a:cubicBezTo>
                <a:close/>
                <a:moveTo>
                  <a:pt x="99273" y="0"/>
                </a:moveTo>
                <a:cubicBezTo>
                  <a:pt x="161546" y="0"/>
                  <a:pt x="212659" y="50902"/>
                  <a:pt x="212659" y="113717"/>
                </a:cubicBezTo>
                <a:cubicBezTo>
                  <a:pt x="212659" y="119132"/>
                  <a:pt x="208340" y="123464"/>
                  <a:pt x="202940" y="123464"/>
                </a:cubicBezTo>
                <a:cubicBezTo>
                  <a:pt x="197541" y="123464"/>
                  <a:pt x="193222" y="119132"/>
                  <a:pt x="193222" y="113717"/>
                </a:cubicBezTo>
                <a:cubicBezTo>
                  <a:pt x="193222" y="61732"/>
                  <a:pt x="151107" y="19494"/>
                  <a:pt x="99273" y="19494"/>
                </a:cubicBezTo>
                <a:cubicBezTo>
                  <a:pt x="79475" y="19494"/>
                  <a:pt x="60038" y="25631"/>
                  <a:pt x="44200" y="37184"/>
                </a:cubicBezTo>
                <a:cubicBezTo>
                  <a:pt x="39880" y="40433"/>
                  <a:pt x="33761" y="39350"/>
                  <a:pt x="30522" y="35379"/>
                </a:cubicBezTo>
                <a:cubicBezTo>
                  <a:pt x="27282" y="30685"/>
                  <a:pt x="28362" y="24548"/>
                  <a:pt x="32681" y="21660"/>
                </a:cubicBezTo>
                <a:cubicBezTo>
                  <a:pt x="52119" y="7220"/>
                  <a:pt x="75156" y="0"/>
                  <a:pt x="992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616">
            <a:extLst>
              <a:ext uri="{FF2B5EF4-FFF2-40B4-BE49-F238E27FC236}">
                <a16:creationId xmlns:a16="http://schemas.microsoft.com/office/drawing/2014/main" id="{53BDE2A0-5791-E840-B3B7-FB97444DCFB9}"/>
              </a:ext>
            </a:extLst>
          </p:cNvPr>
          <p:cNvSpPr>
            <a:spLocks noChangeAspect="1"/>
          </p:cNvSpPr>
          <p:nvPr/>
        </p:nvSpPr>
        <p:spPr bwMode="auto">
          <a:xfrm>
            <a:off x="14120128" y="8080085"/>
            <a:ext cx="1017368" cy="1104571"/>
          </a:xfrm>
          <a:custGeom>
            <a:avLst/>
            <a:gdLst>
              <a:gd name="T0" fmla="*/ 659912 w 164742"/>
              <a:gd name="T1" fmla="*/ 2336316 h 178666"/>
              <a:gd name="T2" fmla="*/ 359959 w 164742"/>
              <a:gd name="T3" fmla="*/ 2633553 h 178666"/>
              <a:gd name="T4" fmla="*/ 659912 w 164742"/>
              <a:gd name="T5" fmla="*/ 2924185 h 178666"/>
              <a:gd name="T6" fmla="*/ 866568 w 164742"/>
              <a:gd name="T7" fmla="*/ 2838309 h 178666"/>
              <a:gd name="T8" fmla="*/ 946697 w 164742"/>
              <a:gd name="T9" fmla="*/ 2648972 h 178666"/>
              <a:gd name="T10" fmla="*/ 938563 w 164742"/>
              <a:gd name="T11" fmla="*/ 2640491 h 178666"/>
              <a:gd name="T12" fmla="*/ 938563 w 164742"/>
              <a:gd name="T13" fmla="*/ 2597934 h 178666"/>
              <a:gd name="T14" fmla="*/ 866568 w 164742"/>
              <a:gd name="T15" fmla="*/ 2423018 h 178666"/>
              <a:gd name="T16" fmla="*/ 659912 w 164742"/>
              <a:gd name="T17" fmla="*/ 2336316 h 178666"/>
              <a:gd name="T18" fmla="*/ 2390404 w 164742"/>
              <a:gd name="T19" fmla="*/ 1784939 h 178666"/>
              <a:gd name="T20" fmla="*/ 2090430 w 164742"/>
              <a:gd name="T21" fmla="*/ 2078530 h 178666"/>
              <a:gd name="T22" fmla="*/ 2390404 w 164742"/>
              <a:gd name="T23" fmla="*/ 2372104 h 178666"/>
              <a:gd name="T24" fmla="*/ 2683705 w 164742"/>
              <a:gd name="T25" fmla="*/ 2078530 h 178666"/>
              <a:gd name="T26" fmla="*/ 2390404 w 164742"/>
              <a:gd name="T27" fmla="*/ 1784939 h 178666"/>
              <a:gd name="T28" fmla="*/ 2686234 w 164742"/>
              <a:gd name="T29" fmla="*/ 438969 h 178666"/>
              <a:gd name="T30" fmla="*/ 1289413 w 164742"/>
              <a:gd name="T31" fmla="*/ 964404 h 178666"/>
              <a:gd name="T32" fmla="*/ 1289413 w 164742"/>
              <a:gd name="T33" fmla="*/ 1152734 h 178666"/>
              <a:gd name="T34" fmla="*/ 2686234 w 164742"/>
              <a:gd name="T35" fmla="*/ 616001 h 178666"/>
              <a:gd name="T36" fmla="*/ 2759067 w 164742"/>
              <a:gd name="T37" fmla="*/ 6645 h 178666"/>
              <a:gd name="T38" fmla="*/ 2951052 w 164742"/>
              <a:gd name="T39" fmla="*/ 26589 h 178666"/>
              <a:gd name="T40" fmla="*/ 3043722 w 164742"/>
              <a:gd name="T41" fmla="*/ 179566 h 178666"/>
              <a:gd name="T42" fmla="*/ 3043722 w 164742"/>
              <a:gd name="T43" fmla="*/ 2061844 h 178666"/>
              <a:gd name="T44" fmla="*/ 3038802 w 164742"/>
              <a:gd name="T45" fmla="*/ 2066774 h 178666"/>
              <a:gd name="T46" fmla="*/ 3043664 w 164742"/>
              <a:gd name="T47" fmla="*/ 2078530 h 178666"/>
              <a:gd name="T48" fmla="*/ 2390404 w 164742"/>
              <a:gd name="T49" fmla="*/ 2732422 h 178666"/>
              <a:gd name="T50" fmla="*/ 1730468 w 164742"/>
              <a:gd name="T51" fmla="*/ 2078530 h 178666"/>
              <a:gd name="T52" fmla="*/ 2390404 w 164742"/>
              <a:gd name="T53" fmla="*/ 1424632 h 178666"/>
              <a:gd name="T54" fmla="*/ 2686234 w 164742"/>
              <a:gd name="T55" fmla="*/ 1547559 h 178666"/>
              <a:gd name="T56" fmla="*/ 2686234 w 164742"/>
              <a:gd name="T57" fmla="*/ 1002456 h 178666"/>
              <a:gd name="T58" fmla="*/ 1289413 w 164742"/>
              <a:gd name="T59" fmla="*/ 1539166 h 178666"/>
              <a:gd name="T60" fmla="*/ 1289413 w 164742"/>
              <a:gd name="T61" fmla="*/ 2576443 h 178666"/>
              <a:gd name="T62" fmla="*/ 1313180 w 164742"/>
              <a:gd name="T63" fmla="*/ 2633553 h 178666"/>
              <a:gd name="T64" fmla="*/ 659912 w 164742"/>
              <a:gd name="T65" fmla="*/ 3287475 h 178666"/>
              <a:gd name="T66" fmla="*/ 0 w 164742"/>
              <a:gd name="T67" fmla="*/ 2633553 h 178666"/>
              <a:gd name="T68" fmla="*/ 659912 w 164742"/>
              <a:gd name="T69" fmla="*/ 1979631 h 178666"/>
              <a:gd name="T70" fmla="*/ 938563 w 164742"/>
              <a:gd name="T71" fmla="*/ 2096254 h 178666"/>
              <a:gd name="T72" fmla="*/ 938563 w 164742"/>
              <a:gd name="T73" fmla="*/ 838033 h 178666"/>
              <a:gd name="T74" fmla="*/ 1044482 w 164742"/>
              <a:gd name="T75" fmla="*/ 671750 h 1786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64742" h="178666">
                <a:moveTo>
                  <a:pt x="35718" y="126973"/>
                </a:moveTo>
                <a:cubicBezTo>
                  <a:pt x="26699" y="126973"/>
                  <a:pt x="19483" y="134153"/>
                  <a:pt x="19483" y="143127"/>
                </a:cubicBezTo>
                <a:cubicBezTo>
                  <a:pt x="19483" y="151743"/>
                  <a:pt x="26699" y="158922"/>
                  <a:pt x="35718" y="158922"/>
                </a:cubicBezTo>
                <a:cubicBezTo>
                  <a:pt x="40048" y="158922"/>
                  <a:pt x="44017" y="157127"/>
                  <a:pt x="46903" y="154255"/>
                </a:cubicBezTo>
                <a:lnTo>
                  <a:pt x="51240" y="143965"/>
                </a:lnTo>
                <a:lnTo>
                  <a:pt x="50800" y="143504"/>
                </a:lnTo>
                <a:lnTo>
                  <a:pt x="50800" y="141191"/>
                </a:lnTo>
                <a:lnTo>
                  <a:pt x="46903" y="131685"/>
                </a:lnTo>
                <a:cubicBezTo>
                  <a:pt x="44017" y="128768"/>
                  <a:pt x="40048" y="126973"/>
                  <a:pt x="35718" y="126973"/>
                </a:cubicBezTo>
                <a:close/>
                <a:moveTo>
                  <a:pt x="129381" y="97007"/>
                </a:moveTo>
                <a:cubicBezTo>
                  <a:pt x="120361" y="97007"/>
                  <a:pt x="113145" y="104260"/>
                  <a:pt x="113145" y="112963"/>
                </a:cubicBezTo>
                <a:cubicBezTo>
                  <a:pt x="113145" y="121666"/>
                  <a:pt x="120361" y="128918"/>
                  <a:pt x="129381" y="128918"/>
                </a:cubicBezTo>
                <a:cubicBezTo>
                  <a:pt x="138040" y="128918"/>
                  <a:pt x="145256" y="121666"/>
                  <a:pt x="145256" y="112963"/>
                </a:cubicBezTo>
                <a:cubicBezTo>
                  <a:pt x="145256" y="104260"/>
                  <a:pt x="138040" y="97007"/>
                  <a:pt x="129381" y="97007"/>
                </a:cubicBezTo>
                <a:close/>
                <a:moveTo>
                  <a:pt x="145393" y="23857"/>
                </a:moveTo>
                <a:lnTo>
                  <a:pt x="69790" y="52413"/>
                </a:lnTo>
                <a:lnTo>
                  <a:pt x="69790" y="62648"/>
                </a:lnTo>
                <a:lnTo>
                  <a:pt x="145393" y="33478"/>
                </a:lnTo>
                <a:lnTo>
                  <a:pt x="145393" y="23857"/>
                </a:lnTo>
                <a:close/>
                <a:moveTo>
                  <a:pt x="149335" y="361"/>
                </a:moveTo>
                <a:cubicBezTo>
                  <a:pt x="152559" y="-362"/>
                  <a:pt x="156859" y="-1"/>
                  <a:pt x="159726" y="1445"/>
                </a:cubicBezTo>
                <a:cubicBezTo>
                  <a:pt x="162234" y="3614"/>
                  <a:pt x="164742" y="6506"/>
                  <a:pt x="164742" y="9759"/>
                </a:cubicBezTo>
                <a:lnTo>
                  <a:pt x="164742" y="112056"/>
                </a:lnTo>
                <a:lnTo>
                  <a:pt x="164476" y="112324"/>
                </a:lnTo>
                <a:lnTo>
                  <a:pt x="164739" y="112963"/>
                </a:lnTo>
                <a:cubicBezTo>
                  <a:pt x="164739" y="132545"/>
                  <a:pt x="148864" y="148500"/>
                  <a:pt x="129381" y="148500"/>
                </a:cubicBezTo>
                <a:cubicBezTo>
                  <a:pt x="109898" y="148500"/>
                  <a:pt x="93662" y="132545"/>
                  <a:pt x="93662" y="112963"/>
                </a:cubicBezTo>
                <a:cubicBezTo>
                  <a:pt x="93662" y="93381"/>
                  <a:pt x="109898" y="77425"/>
                  <a:pt x="129381" y="77425"/>
                </a:cubicBezTo>
                <a:lnTo>
                  <a:pt x="145393" y="84106"/>
                </a:lnTo>
                <a:lnTo>
                  <a:pt x="145393" y="54481"/>
                </a:lnTo>
                <a:lnTo>
                  <a:pt x="69790" y="83650"/>
                </a:lnTo>
                <a:lnTo>
                  <a:pt x="69790" y="140023"/>
                </a:lnTo>
                <a:lnTo>
                  <a:pt x="71076" y="143127"/>
                </a:lnTo>
                <a:cubicBezTo>
                  <a:pt x="71076" y="162512"/>
                  <a:pt x="55201" y="178666"/>
                  <a:pt x="35718" y="178666"/>
                </a:cubicBezTo>
                <a:cubicBezTo>
                  <a:pt x="15875" y="178666"/>
                  <a:pt x="0" y="162512"/>
                  <a:pt x="0" y="143127"/>
                </a:cubicBezTo>
                <a:cubicBezTo>
                  <a:pt x="0" y="123742"/>
                  <a:pt x="15875" y="107588"/>
                  <a:pt x="35718" y="107588"/>
                </a:cubicBezTo>
                <a:lnTo>
                  <a:pt x="50800" y="113926"/>
                </a:lnTo>
                <a:lnTo>
                  <a:pt x="50800" y="45545"/>
                </a:lnTo>
                <a:cubicBezTo>
                  <a:pt x="50800" y="41569"/>
                  <a:pt x="52950" y="37954"/>
                  <a:pt x="56533" y="36508"/>
                </a:cubicBezTo>
                <a:lnTo>
                  <a:pt x="149335" y="3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621">
            <a:extLst>
              <a:ext uri="{FF2B5EF4-FFF2-40B4-BE49-F238E27FC236}">
                <a16:creationId xmlns:a16="http://schemas.microsoft.com/office/drawing/2014/main" id="{4B1A6506-C633-8543-9E86-4148D8213658}"/>
              </a:ext>
            </a:extLst>
          </p:cNvPr>
          <p:cNvSpPr>
            <a:spLocks noChangeAspect="1"/>
          </p:cNvSpPr>
          <p:nvPr/>
        </p:nvSpPr>
        <p:spPr bwMode="auto">
          <a:xfrm>
            <a:off x="17380742" y="6453753"/>
            <a:ext cx="842962" cy="1113292"/>
          </a:xfrm>
          <a:custGeom>
            <a:avLst/>
            <a:gdLst>
              <a:gd name="T0" fmla="*/ 179020 w 136167"/>
              <a:gd name="T1" fmla="*/ 1334949 h 180612"/>
              <a:gd name="T2" fmla="*/ 358033 w 136167"/>
              <a:gd name="T3" fmla="*/ 1504540 h 180612"/>
              <a:gd name="T4" fmla="*/ 1259759 w 136167"/>
              <a:gd name="T5" fmla="*/ 2398191 h 180612"/>
              <a:gd name="T6" fmla="*/ 2161468 w 136167"/>
              <a:gd name="T7" fmla="*/ 1504540 h 180612"/>
              <a:gd name="T8" fmla="*/ 2340481 w 136167"/>
              <a:gd name="T9" fmla="*/ 1334949 h 180612"/>
              <a:gd name="T10" fmla="*/ 2519501 w 136167"/>
              <a:gd name="T11" fmla="*/ 1504540 h 180612"/>
              <a:gd name="T12" fmla="*/ 1750291 w 136167"/>
              <a:gd name="T13" fmla="*/ 2652983 h 180612"/>
              <a:gd name="T14" fmla="*/ 1432910 w 136167"/>
              <a:gd name="T15" fmla="*/ 2716037 h 180612"/>
              <a:gd name="T16" fmla="*/ 1432910 w 136167"/>
              <a:gd name="T17" fmla="*/ 3122271 h 180612"/>
              <a:gd name="T18" fmla="*/ 1259871 w 136167"/>
              <a:gd name="T19" fmla="*/ 3301713 h 180612"/>
              <a:gd name="T20" fmla="*/ 1086828 w 136167"/>
              <a:gd name="T21" fmla="*/ 3122271 h 180612"/>
              <a:gd name="T22" fmla="*/ 1086828 w 136167"/>
              <a:gd name="T23" fmla="*/ 2715886 h 180612"/>
              <a:gd name="T24" fmla="*/ 772005 w 136167"/>
              <a:gd name="T25" fmla="*/ 2652983 h 180612"/>
              <a:gd name="T26" fmla="*/ 0 w 136167"/>
              <a:gd name="T27" fmla="*/ 1504540 h 180612"/>
              <a:gd name="T28" fmla="*/ 179020 w 136167"/>
              <a:gd name="T29" fmla="*/ 1334949 h 180612"/>
              <a:gd name="T30" fmla="*/ 1245088 w 136167"/>
              <a:gd name="T31" fmla="*/ 355271 h 180612"/>
              <a:gd name="T32" fmla="*/ 973948 w 136167"/>
              <a:gd name="T33" fmla="*/ 625018 h 180612"/>
              <a:gd name="T34" fmla="*/ 973948 w 136167"/>
              <a:gd name="T35" fmla="*/ 1486901 h 180612"/>
              <a:gd name="T36" fmla="*/ 1245088 w 136167"/>
              <a:gd name="T37" fmla="*/ 1756649 h 180612"/>
              <a:gd name="T38" fmla="*/ 1516211 w 136167"/>
              <a:gd name="T39" fmla="*/ 1486901 h 180612"/>
              <a:gd name="T40" fmla="*/ 1516211 w 136167"/>
              <a:gd name="T41" fmla="*/ 625018 h 180612"/>
              <a:gd name="T42" fmla="*/ 1245088 w 136167"/>
              <a:gd name="T43" fmla="*/ 355271 h 180612"/>
              <a:gd name="T44" fmla="*/ 1245088 w 136167"/>
              <a:gd name="T45" fmla="*/ 0 h 180612"/>
              <a:gd name="T46" fmla="*/ 1873298 w 136167"/>
              <a:gd name="T47" fmla="*/ 625018 h 180612"/>
              <a:gd name="T48" fmla="*/ 1873298 w 136167"/>
              <a:gd name="T49" fmla="*/ 1486901 h 180612"/>
              <a:gd name="T50" fmla="*/ 1245088 w 136167"/>
              <a:gd name="T51" fmla="*/ 2111913 h 180612"/>
              <a:gd name="T52" fmla="*/ 616850 w 136167"/>
              <a:gd name="T53" fmla="*/ 1486901 h 180612"/>
              <a:gd name="T54" fmla="*/ 616850 w 136167"/>
              <a:gd name="T55" fmla="*/ 625018 h 180612"/>
              <a:gd name="T56" fmla="*/ 1245088 w 136167"/>
              <a:gd name="T57" fmla="*/ 0 h 1806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6167" h="180612">
                <a:moveTo>
                  <a:pt x="9675" y="73025"/>
                </a:moveTo>
                <a:cubicBezTo>
                  <a:pt x="15050" y="73025"/>
                  <a:pt x="19350" y="77307"/>
                  <a:pt x="19350" y="82302"/>
                </a:cubicBezTo>
                <a:cubicBezTo>
                  <a:pt x="19350" y="109421"/>
                  <a:pt x="41208" y="131187"/>
                  <a:pt x="68084" y="131187"/>
                </a:cubicBezTo>
                <a:cubicBezTo>
                  <a:pt x="94959" y="131187"/>
                  <a:pt x="116817" y="109421"/>
                  <a:pt x="116817" y="82302"/>
                </a:cubicBezTo>
                <a:cubicBezTo>
                  <a:pt x="116817" y="77307"/>
                  <a:pt x="121117" y="73025"/>
                  <a:pt x="126492" y="73025"/>
                </a:cubicBezTo>
                <a:cubicBezTo>
                  <a:pt x="131867" y="73025"/>
                  <a:pt x="136167" y="77307"/>
                  <a:pt x="136167" y="82302"/>
                </a:cubicBezTo>
                <a:cubicBezTo>
                  <a:pt x="136167" y="110670"/>
                  <a:pt x="119034" y="134822"/>
                  <a:pt x="94595" y="145125"/>
                </a:cubicBezTo>
                <a:lnTo>
                  <a:pt x="77442" y="148574"/>
                </a:lnTo>
                <a:lnTo>
                  <a:pt x="77442" y="170796"/>
                </a:lnTo>
                <a:cubicBezTo>
                  <a:pt x="77442" y="176249"/>
                  <a:pt x="73286" y="180612"/>
                  <a:pt x="68090" y="180612"/>
                </a:cubicBezTo>
                <a:cubicBezTo>
                  <a:pt x="62895" y="180612"/>
                  <a:pt x="58738" y="176249"/>
                  <a:pt x="58738" y="170796"/>
                </a:cubicBezTo>
                <a:lnTo>
                  <a:pt x="58738" y="148566"/>
                </a:lnTo>
                <a:lnTo>
                  <a:pt x="41723" y="145125"/>
                </a:lnTo>
                <a:cubicBezTo>
                  <a:pt x="17334" y="134822"/>
                  <a:pt x="0" y="110670"/>
                  <a:pt x="0" y="82302"/>
                </a:cubicBezTo>
                <a:cubicBezTo>
                  <a:pt x="0" y="77307"/>
                  <a:pt x="4300" y="73025"/>
                  <a:pt x="9675" y="73025"/>
                </a:cubicBezTo>
                <a:close/>
                <a:moveTo>
                  <a:pt x="67291" y="19434"/>
                </a:moveTo>
                <a:cubicBezTo>
                  <a:pt x="59428" y="19434"/>
                  <a:pt x="52637" y="25913"/>
                  <a:pt x="52637" y="34190"/>
                </a:cubicBezTo>
                <a:lnTo>
                  <a:pt x="52637" y="81337"/>
                </a:lnTo>
                <a:cubicBezTo>
                  <a:pt x="52637" y="89255"/>
                  <a:pt x="59428" y="96093"/>
                  <a:pt x="67291" y="96093"/>
                </a:cubicBezTo>
                <a:cubicBezTo>
                  <a:pt x="75511" y="96093"/>
                  <a:pt x="81944" y="89255"/>
                  <a:pt x="81944" y="81337"/>
                </a:cubicBezTo>
                <a:lnTo>
                  <a:pt x="81944" y="34190"/>
                </a:lnTo>
                <a:cubicBezTo>
                  <a:pt x="81944" y="25913"/>
                  <a:pt x="75511" y="19434"/>
                  <a:pt x="67291" y="19434"/>
                </a:cubicBezTo>
                <a:close/>
                <a:moveTo>
                  <a:pt x="67291" y="0"/>
                </a:moveTo>
                <a:cubicBezTo>
                  <a:pt x="86232" y="0"/>
                  <a:pt x="101243" y="15476"/>
                  <a:pt x="101243" y="34190"/>
                </a:cubicBezTo>
                <a:lnTo>
                  <a:pt x="101243" y="81337"/>
                </a:lnTo>
                <a:cubicBezTo>
                  <a:pt x="101243" y="100051"/>
                  <a:pt x="86232" y="115527"/>
                  <a:pt x="67291" y="115527"/>
                </a:cubicBezTo>
                <a:cubicBezTo>
                  <a:pt x="48706" y="115527"/>
                  <a:pt x="33338" y="100051"/>
                  <a:pt x="33338" y="81337"/>
                </a:cubicBezTo>
                <a:lnTo>
                  <a:pt x="33338" y="34190"/>
                </a:lnTo>
                <a:cubicBezTo>
                  <a:pt x="33338" y="15476"/>
                  <a:pt x="48706" y="0"/>
                  <a:pt x="672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622">
            <a:extLst>
              <a:ext uri="{FF2B5EF4-FFF2-40B4-BE49-F238E27FC236}">
                <a16:creationId xmlns:a16="http://schemas.microsoft.com/office/drawing/2014/main" id="{EF30756B-9DF0-F743-B8F2-57BA61DC9C19}"/>
              </a:ext>
            </a:extLst>
          </p:cNvPr>
          <p:cNvSpPr>
            <a:spLocks noChangeAspect="1"/>
          </p:cNvSpPr>
          <p:nvPr/>
        </p:nvSpPr>
        <p:spPr bwMode="auto">
          <a:xfrm>
            <a:off x="20629413" y="5067162"/>
            <a:ext cx="1028995" cy="642394"/>
          </a:xfrm>
          <a:custGeom>
            <a:avLst/>
            <a:gdLst>
              <a:gd name="T0" fmla="*/ 2172256 w 166328"/>
              <a:gd name="T1" fmla="*/ 434138 h 104417"/>
              <a:gd name="T2" fmla="*/ 2362383 w 166328"/>
              <a:gd name="T3" fmla="*/ 608950 h 104417"/>
              <a:gd name="T4" fmla="*/ 2362383 w 166328"/>
              <a:gd name="T5" fmla="*/ 1236931 h 104417"/>
              <a:gd name="T6" fmla="*/ 2172256 w 166328"/>
              <a:gd name="T7" fmla="*/ 1411734 h 104417"/>
              <a:gd name="T8" fmla="*/ 1988920 w 166328"/>
              <a:gd name="T9" fmla="*/ 1236931 h 104417"/>
              <a:gd name="T10" fmla="*/ 1988920 w 166328"/>
              <a:gd name="T11" fmla="*/ 608950 h 104417"/>
              <a:gd name="T12" fmla="*/ 2172256 w 166328"/>
              <a:gd name="T13" fmla="*/ 434138 h 104417"/>
              <a:gd name="T14" fmla="*/ 1670380 w 166328"/>
              <a:gd name="T15" fmla="*/ 434138 h 104417"/>
              <a:gd name="T16" fmla="*/ 1836294 w 166328"/>
              <a:gd name="T17" fmla="*/ 608950 h 104417"/>
              <a:gd name="T18" fmla="*/ 1836294 w 166328"/>
              <a:gd name="T19" fmla="*/ 1236931 h 104417"/>
              <a:gd name="T20" fmla="*/ 1670380 w 166328"/>
              <a:gd name="T21" fmla="*/ 1411734 h 104417"/>
              <a:gd name="T22" fmla="*/ 1491697 w 166328"/>
              <a:gd name="T23" fmla="*/ 1236931 h 104417"/>
              <a:gd name="T24" fmla="*/ 1491697 w 166328"/>
              <a:gd name="T25" fmla="*/ 608950 h 104417"/>
              <a:gd name="T26" fmla="*/ 1670380 w 166328"/>
              <a:gd name="T27" fmla="*/ 434138 h 104417"/>
              <a:gd name="T28" fmla="*/ 1166764 w 166328"/>
              <a:gd name="T29" fmla="*/ 434138 h 104417"/>
              <a:gd name="T30" fmla="*/ 1339054 w 166328"/>
              <a:gd name="T31" fmla="*/ 608950 h 104417"/>
              <a:gd name="T32" fmla="*/ 1339054 w 166328"/>
              <a:gd name="T33" fmla="*/ 1236931 h 104417"/>
              <a:gd name="T34" fmla="*/ 1166764 w 166328"/>
              <a:gd name="T35" fmla="*/ 1411734 h 104417"/>
              <a:gd name="T36" fmla="*/ 994457 w 166328"/>
              <a:gd name="T37" fmla="*/ 1236931 h 104417"/>
              <a:gd name="T38" fmla="*/ 994457 w 166328"/>
              <a:gd name="T39" fmla="*/ 608950 h 104417"/>
              <a:gd name="T40" fmla="*/ 1166764 w 166328"/>
              <a:gd name="T41" fmla="*/ 434138 h 104417"/>
              <a:gd name="T42" fmla="*/ 669547 w 166328"/>
              <a:gd name="T43" fmla="*/ 434138 h 104417"/>
              <a:gd name="T44" fmla="*/ 841827 w 166328"/>
              <a:gd name="T45" fmla="*/ 608950 h 104417"/>
              <a:gd name="T46" fmla="*/ 841827 w 166328"/>
              <a:gd name="T47" fmla="*/ 1236931 h 104417"/>
              <a:gd name="T48" fmla="*/ 669547 w 166328"/>
              <a:gd name="T49" fmla="*/ 1411734 h 104417"/>
              <a:gd name="T50" fmla="*/ 497240 w 166328"/>
              <a:gd name="T51" fmla="*/ 1236931 h 104417"/>
              <a:gd name="T52" fmla="*/ 497240 w 166328"/>
              <a:gd name="T53" fmla="*/ 608950 h 104417"/>
              <a:gd name="T54" fmla="*/ 669547 w 166328"/>
              <a:gd name="T55" fmla="*/ 434138 h 104417"/>
              <a:gd name="T56" fmla="*/ 364821 w 166328"/>
              <a:gd name="T57" fmla="*/ 352060 h 104417"/>
              <a:gd name="T58" fmla="*/ 364821 w 166328"/>
              <a:gd name="T59" fmla="*/ 1551663 h 104417"/>
              <a:gd name="T60" fmla="*/ 2480799 w 166328"/>
              <a:gd name="T61" fmla="*/ 1551663 h 104417"/>
              <a:gd name="T62" fmla="*/ 2480799 w 166328"/>
              <a:gd name="T63" fmla="*/ 1290896 h 104417"/>
              <a:gd name="T64" fmla="*/ 2646615 w 166328"/>
              <a:gd name="T65" fmla="*/ 1108335 h 104417"/>
              <a:gd name="T66" fmla="*/ 2706309 w 166328"/>
              <a:gd name="T67" fmla="*/ 1108335 h 104417"/>
              <a:gd name="T68" fmla="*/ 2706309 w 166328"/>
              <a:gd name="T69" fmla="*/ 749755 h 104417"/>
              <a:gd name="T70" fmla="*/ 2646615 w 166328"/>
              <a:gd name="T71" fmla="*/ 749755 h 104417"/>
              <a:gd name="T72" fmla="*/ 2480799 w 166328"/>
              <a:gd name="T73" fmla="*/ 586776 h 104417"/>
              <a:gd name="T74" fmla="*/ 2480799 w 166328"/>
              <a:gd name="T75" fmla="*/ 352060 h 104417"/>
              <a:gd name="T76" fmla="*/ 139287 w 166328"/>
              <a:gd name="T77" fmla="*/ 0 h 104417"/>
              <a:gd name="T78" fmla="*/ 2646615 w 166328"/>
              <a:gd name="T79" fmla="*/ 0 h 104417"/>
              <a:gd name="T80" fmla="*/ 2838981 w 166328"/>
              <a:gd name="T81" fmla="*/ 169499 h 104417"/>
              <a:gd name="T82" fmla="*/ 2838981 w 166328"/>
              <a:gd name="T83" fmla="*/ 397696 h 104417"/>
              <a:gd name="T84" fmla="*/ 2858881 w 166328"/>
              <a:gd name="T85" fmla="*/ 397696 h 104417"/>
              <a:gd name="T86" fmla="*/ 3064498 w 166328"/>
              <a:gd name="T87" fmla="*/ 586776 h 104417"/>
              <a:gd name="T88" fmla="*/ 3064498 w 166328"/>
              <a:gd name="T89" fmla="*/ 1290896 h 104417"/>
              <a:gd name="T90" fmla="*/ 2858881 w 166328"/>
              <a:gd name="T91" fmla="*/ 1460395 h 104417"/>
              <a:gd name="T92" fmla="*/ 2838981 w 166328"/>
              <a:gd name="T93" fmla="*/ 1460395 h 104417"/>
              <a:gd name="T94" fmla="*/ 2838981 w 166328"/>
              <a:gd name="T95" fmla="*/ 1714659 h 104417"/>
              <a:gd name="T96" fmla="*/ 2646615 w 166328"/>
              <a:gd name="T97" fmla="*/ 1903723 h 104417"/>
              <a:gd name="T98" fmla="*/ 139287 w 166328"/>
              <a:gd name="T99" fmla="*/ 1903723 h 104417"/>
              <a:gd name="T100" fmla="*/ 0 w 166328"/>
              <a:gd name="T101" fmla="*/ 1714659 h 104417"/>
              <a:gd name="T102" fmla="*/ 0 w 166328"/>
              <a:gd name="T103" fmla="*/ 169499 h 104417"/>
              <a:gd name="T104" fmla="*/ 139287 w 166328"/>
              <a:gd name="T105" fmla="*/ 0 h 10441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6328" h="104417">
                <a:moveTo>
                  <a:pt x="117901" y="23812"/>
                </a:moveTo>
                <a:cubicBezTo>
                  <a:pt x="123429" y="23812"/>
                  <a:pt x="128220" y="28073"/>
                  <a:pt x="128220" y="33400"/>
                </a:cubicBezTo>
                <a:lnTo>
                  <a:pt x="128220" y="67844"/>
                </a:lnTo>
                <a:cubicBezTo>
                  <a:pt x="128220" y="73171"/>
                  <a:pt x="123429" y="77432"/>
                  <a:pt x="117901" y="77432"/>
                </a:cubicBezTo>
                <a:cubicBezTo>
                  <a:pt x="112373" y="77432"/>
                  <a:pt x="107950" y="73171"/>
                  <a:pt x="107950" y="67844"/>
                </a:cubicBezTo>
                <a:lnTo>
                  <a:pt x="107950" y="33400"/>
                </a:lnTo>
                <a:cubicBezTo>
                  <a:pt x="107950" y="28073"/>
                  <a:pt x="112373" y="23812"/>
                  <a:pt x="117901" y="23812"/>
                </a:cubicBezTo>
                <a:close/>
                <a:moveTo>
                  <a:pt x="90661" y="23812"/>
                </a:moveTo>
                <a:cubicBezTo>
                  <a:pt x="95856" y="23812"/>
                  <a:pt x="99666" y="28073"/>
                  <a:pt x="99666" y="33400"/>
                </a:cubicBezTo>
                <a:lnTo>
                  <a:pt x="99666" y="67844"/>
                </a:lnTo>
                <a:cubicBezTo>
                  <a:pt x="99666" y="73171"/>
                  <a:pt x="95856" y="77432"/>
                  <a:pt x="90661" y="77432"/>
                </a:cubicBezTo>
                <a:cubicBezTo>
                  <a:pt x="85465" y="77432"/>
                  <a:pt x="80963" y="73171"/>
                  <a:pt x="80963" y="67844"/>
                </a:cubicBezTo>
                <a:lnTo>
                  <a:pt x="80963" y="33400"/>
                </a:lnTo>
                <a:cubicBezTo>
                  <a:pt x="80963" y="28073"/>
                  <a:pt x="85465" y="23812"/>
                  <a:pt x="90661" y="23812"/>
                </a:cubicBezTo>
                <a:close/>
                <a:moveTo>
                  <a:pt x="63327" y="23812"/>
                </a:moveTo>
                <a:cubicBezTo>
                  <a:pt x="68522" y="23812"/>
                  <a:pt x="72678" y="28073"/>
                  <a:pt x="72678" y="33400"/>
                </a:cubicBezTo>
                <a:lnTo>
                  <a:pt x="72678" y="67844"/>
                </a:lnTo>
                <a:cubicBezTo>
                  <a:pt x="72678" y="73171"/>
                  <a:pt x="68522" y="77432"/>
                  <a:pt x="63327" y="77432"/>
                </a:cubicBezTo>
                <a:cubicBezTo>
                  <a:pt x="58131" y="77432"/>
                  <a:pt x="53975" y="73171"/>
                  <a:pt x="53975" y="67844"/>
                </a:cubicBezTo>
                <a:lnTo>
                  <a:pt x="53975" y="33400"/>
                </a:lnTo>
                <a:cubicBezTo>
                  <a:pt x="53975" y="28073"/>
                  <a:pt x="58131" y="23812"/>
                  <a:pt x="63327" y="23812"/>
                </a:cubicBezTo>
                <a:close/>
                <a:moveTo>
                  <a:pt x="36340" y="23812"/>
                </a:moveTo>
                <a:cubicBezTo>
                  <a:pt x="41535" y="23812"/>
                  <a:pt x="45691" y="28073"/>
                  <a:pt x="45691" y="33400"/>
                </a:cubicBezTo>
                <a:lnTo>
                  <a:pt x="45691" y="67844"/>
                </a:lnTo>
                <a:cubicBezTo>
                  <a:pt x="45691" y="73171"/>
                  <a:pt x="41535" y="77432"/>
                  <a:pt x="36340" y="77432"/>
                </a:cubicBezTo>
                <a:cubicBezTo>
                  <a:pt x="31144" y="77432"/>
                  <a:pt x="26988" y="73171"/>
                  <a:pt x="26988" y="67844"/>
                </a:cubicBezTo>
                <a:lnTo>
                  <a:pt x="26988" y="33400"/>
                </a:lnTo>
                <a:cubicBezTo>
                  <a:pt x="26988" y="28073"/>
                  <a:pt x="31144" y="23812"/>
                  <a:pt x="36340" y="23812"/>
                </a:cubicBezTo>
                <a:close/>
                <a:moveTo>
                  <a:pt x="19801" y="19310"/>
                </a:moveTo>
                <a:lnTo>
                  <a:pt x="19801" y="85107"/>
                </a:lnTo>
                <a:lnTo>
                  <a:pt x="134647" y="85107"/>
                </a:lnTo>
                <a:lnTo>
                  <a:pt x="134647" y="70804"/>
                </a:lnTo>
                <a:cubicBezTo>
                  <a:pt x="134647" y="65797"/>
                  <a:pt x="138247" y="60791"/>
                  <a:pt x="143647" y="60791"/>
                </a:cubicBezTo>
                <a:lnTo>
                  <a:pt x="146887" y="60791"/>
                </a:lnTo>
                <a:lnTo>
                  <a:pt x="146887" y="41123"/>
                </a:lnTo>
                <a:lnTo>
                  <a:pt x="143647" y="41123"/>
                </a:lnTo>
                <a:cubicBezTo>
                  <a:pt x="138247" y="41123"/>
                  <a:pt x="134647" y="37547"/>
                  <a:pt x="134647" y="32184"/>
                </a:cubicBezTo>
                <a:lnTo>
                  <a:pt x="134647" y="19310"/>
                </a:lnTo>
                <a:lnTo>
                  <a:pt x="19801" y="19310"/>
                </a:lnTo>
                <a:close/>
                <a:moveTo>
                  <a:pt x="7560" y="0"/>
                </a:moveTo>
                <a:lnTo>
                  <a:pt x="143647" y="0"/>
                </a:lnTo>
                <a:cubicBezTo>
                  <a:pt x="149047" y="0"/>
                  <a:pt x="154088" y="3933"/>
                  <a:pt x="154088" y="9297"/>
                </a:cubicBezTo>
                <a:lnTo>
                  <a:pt x="154088" y="21813"/>
                </a:lnTo>
                <a:lnTo>
                  <a:pt x="155168" y="21813"/>
                </a:lnTo>
                <a:cubicBezTo>
                  <a:pt x="160568" y="21813"/>
                  <a:pt x="166328" y="27177"/>
                  <a:pt x="166328" y="32184"/>
                </a:cubicBezTo>
                <a:lnTo>
                  <a:pt x="166328" y="70804"/>
                </a:lnTo>
                <a:cubicBezTo>
                  <a:pt x="166328" y="76168"/>
                  <a:pt x="160568" y="80101"/>
                  <a:pt x="155168" y="80101"/>
                </a:cubicBezTo>
                <a:lnTo>
                  <a:pt x="154088" y="80101"/>
                </a:lnTo>
                <a:lnTo>
                  <a:pt x="154088" y="94047"/>
                </a:lnTo>
                <a:cubicBezTo>
                  <a:pt x="154088" y="99411"/>
                  <a:pt x="149047" y="104417"/>
                  <a:pt x="143647" y="104417"/>
                </a:cubicBezTo>
                <a:lnTo>
                  <a:pt x="7560" y="104417"/>
                </a:lnTo>
                <a:cubicBezTo>
                  <a:pt x="2160" y="104417"/>
                  <a:pt x="0" y="99411"/>
                  <a:pt x="0" y="94047"/>
                </a:cubicBezTo>
                <a:lnTo>
                  <a:pt x="0" y="9297"/>
                </a:lnTo>
                <a:cubicBezTo>
                  <a:pt x="0" y="3933"/>
                  <a:pt x="2160" y="0"/>
                  <a:pt x="75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94301-86E3-3940-996F-D4C3141E6AE6}"/>
              </a:ext>
            </a:extLst>
          </p:cNvPr>
          <p:cNvSpPr txBox="1"/>
          <p:nvPr/>
        </p:nvSpPr>
        <p:spPr>
          <a:xfrm>
            <a:off x="19993930" y="2044895"/>
            <a:ext cx="286649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05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76BCEC87-E0A8-6F44-93F2-16DA29D05D18}"/>
              </a:ext>
            </a:extLst>
          </p:cNvPr>
          <p:cNvSpPr txBox="1">
            <a:spLocks/>
          </p:cNvSpPr>
          <p:nvPr/>
        </p:nvSpPr>
        <p:spPr>
          <a:xfrm>
            <a:off x="15420891" y="2557481"/>
            <a:ext cx="7439529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918156-2A85-E842-8456-06B4542F2E2C}"/>
              </a:ext>
            </a:extLst>
          </p:cNvPr>
          <p:cNvSpPr txBox="1"/>
          <p:nvPr/>
        </p:nvSpPr>
        <p:spPr>
          <a:xfrm>
            <a:off x="6206074" y="8537264"/>
            <a:ext cx="27542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01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74C383B-2E13-EC4C-813F-C0EC4138A919}"/>
              </a:ext>
            </a:extLst>
          </p:cNvPr>
          <p:cNvSpPr txBox="1">
            <a:spLocks/>
          </p:cNvSpPr>
          <p:nvPr/>
        </p:nvSpPr>
        <p:spPr>
          <a:xfrm>
            <a:off x="1520825" y="9049850"/>
            <a:ext cx="7439529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61BEF2-258D-024F-B83D-6DAB2E101B9F}"/>
              </a:ext>
            </a:extLst>
          </p:cNvPr>
          <p:cNvSpPr txBox="1"/>
          <p:nvPr/>
        </p:nvSpPr>
        <p:spPr>
          <a:xfrm>
            <a:off x="9384373" y="6900017"/>
            <a:ext cx="28344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02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4FC8293-7DA6-6049-BABC-2B860B1DB449}"/>
              </a:ext>
            </a:extLst>
          </p:cNvPr>
          <p:cNvSpPr txBox="1">
            <a:spLocks/>
          </p:cNvSpPr>
          <p:nvPr/>
        </p:nvSpPr>
        <p:spPr>
          <a:xfrm>
            <a:off x="4779274" y="7412603"/>
            <a:ext cx="7439529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4C27C0-AFFC-ED46-B6BD-FA0B62E63A0C}"/>
              </a:ext>
            </a:extLst>
          </p:cNvPr>
          <p:cNvSpPr txBox="1"/>
          <p:nvPr/>
        </p:nvSpPr>
        <p:spPr>
          <a:xfrm>
            <a:off x="12628395" y="5287874"/>
            <a:ext cx="284885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03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1752D80-D28F-6645-AAFB-00CAB5A2A552}"/>
              </a:ext>
            </a:extLst>
          </p:cNvPr>
          <p:cNvSpPr txBox="1">
            <a:spLocks/>
          </p:cNvSpPr>
          <p:nvPr/>
        </p:nvSpPr>
        <p:spPr>
          <a:xfrm>
            <a:off x="8037723" y="5800460"/>
            <a:ext cx="7439529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209957-2DCE-3947-B625-E77E77B13436}"/>
              </a:ext>
            </a:extLst>
          </p:cNvPr>
          <p:cNvSpPr txBox="1"/>
          <p:nvPr/>
        </p:nvSpPr>
        <p:spPr>
          <a:xfrm>
            <a:off x="15857990" y="3683677"/>
            <a:ext cx="287771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04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BB16D38-B5F4-3947-BAF2-2C397A90ED74}"/>
              </a:ext>
            </a:extLst>
          </p:cNvPr>
          <p:cNvSpPr txBox="1">
            <a:spLocks/>
          </p:cNvSpPr>
          <p:nvPr/>
        </p:nvSpPr>
        <p:spPr>
          <a:xfrm>
            <a:off x="11296172" y="4196263"/>
            <a:ext cx="7439529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</p:spTree>
    <p:extLst>
      <p:ext uri="{BB962C8B-B14F-4D97-AF65-F5344CB8AC3E}">
        <p14:creationId xmlns:p14="http://schemas.microsoft.com/office/powerpoint/2010/main" val="3585045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30F0D9-F77B-EC4B-8A4D-4916619240AE}"/>
              </a:ext>
            </a:extLst>
          </p:cNvPr>
          <p:cNvSpPr/>
          <p:nvPr/>
        </p:nvSpPr>
        <p:spPr>
          <a:xfrm>
            <a:off x="7315200" y="1188559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894C0-5084-D146-BE96-79AE9430F0D2}"/>
              </a:ext>
            </a:extLst>
          </p:cNvPr>
          <p:cNvSpPr/>
          <p:nvPr/>
        </p:nvSpPr>
        <p:spPr>
          <a:xfrm>
            <a:off x="7315200" y="1243423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B5A03-AAF4-134D-BBC3-0DDA65953800}"/>
              </a:ext>
            </a:extLst>
          </p:cNvPr>
          <p:cNvSpPr/>
          <p:nvPr/>
        </p:nvSpPr>
        <p:spPr>
          <a:xfrm>
            <a:off x="7315200" y="1060543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4D6D1E-973B-3647-8ACE-CF755A6A71D0}"/>
              </a:ext>
            </a:extLst>
          </p:cNvPr>
          <p:cNvSpPr/>
          <p:nvPr/>
        </p:nvSpPr>
        <p:spPr>
          <a:xfrm>
            <a:off x="7315200" y="1115407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012F51-953D-604A-A181-70D131020F06}"/>
              </a:ext>
            </a:extLst>
          </p:cNvPr>
          <p:cNvSpPr/>
          <p:nvPr/>
        </p:nvSpPr>
        <p:spPr>
          <a:xfrm>
            <a:off x="7315200" y="923383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A8553D-05CD-C749-B369-D4E3AD5C5466}"/>
              </a:ext>
            </a:extLst>
          </p:cNvPr>
          <p:cNvSpPr/>
          <p:nvPr/>
        </p:nvSpPr>
        <p:spPr>
          <a:xfrm>
            <a:off x="7315200" y="978247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ACA22F-5F1C-774C-B0D0-0F4A146FCF7D}"/>
              </a:ext>
            </a:extLst>
          </p:cNvPr>
          <p:cNvSpPr/>
          <p:nvPr/>
        </p:nvSpPr>
        <p:spPr>
          <a:xfrm>
            <a:off x="7315200" y="868519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A73405-F7EC-C840-A579-7A7CBCFC30C5}"/>
              </a:ext>
            </a:extLst>
          </p:cNvPr>
          <p:cNvSpPr/>
          <p:nvPr/>
        </p:nvSpPr>
        <p:spPr>
          <a:xfrm>
            <a:off x="7315200" y="731359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55FE0-DC34-3544-88F6-AA4F4708FF8A}"/>
              </a:ext>
            </a:extLst>
          </p:cNvPr>
          <p:cNvSpPr/>
          <p:nvPr/>
        </p:nvSpPr>
        <p:spPr>
          <a:xfrm>
            <a:off x="7315200" y="786223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42B6A3-94EC-EE4A-ABE0-8D27D4CB52C0}"/>
              </a:ext>
            </a:extLst>
          </p:cNvPr>
          <p:cNvSpPr/>
          <p:nvPr/>
        </p:nvSpPr>
        <p:spPr>
          <a:xfrm>
            <a:off x="7315200" y="676495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1E2152-5243-C84E-8631-20A1CE5A655C}"/>
              </a:ext>
            </a:extLst>
          </p:cNvPr>
          <p:cNvSpPr/>
          <p:nvPr/>
        </p:nvSpPr>
        <p:spPr>
          <a:xfrm>
            <a:off x="7315200" y="539335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45E70B-54ED-4D4E-911A-8756D741A841}"/>
              </a:ext>
            </a:extLst>
          </p:cNvPr>
          <p:cNvSpPr/>
          <p:nvPr/>
        </p:nvSpPr>
        <p:spPr>
          <a:xfrm>
            <a:off x="7315200" y="594199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E796A8-500B-A948-A29F-F57634B06804}"/>
              </a:ext>
            </a:extLst>
          </p:cNvPr>
          <p:cNvSpPr/>
          <p:nvPr/>
        </p:nvSpPr>
        <p:spPr>
          <a:xfrm>
            <a:off x="7315200" y="484471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0CEECD-7556-184C-A61D-2EA584EF9DA1}"/>
              </a:ext>
            </a:extLst>
          </p:cNvPr>
          <p:cNvSpPr/>
          <p:nvPr/>
        </p:nvSpPr>
        <p:spPr>
          <a:xfrm>
            <a:off x="7315200" y="347311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ED0C2-239F-DC47-B5BC-6BDA31AE7423}"/>
              </a:ext>
            </a:extLst>
          </p:cNvPr>
          <p:cNvSpPr/>
          <p:nvPr/>
        </p:nvSpPr>
        <p:spPr>
          <a:xfrm>
            <a:off x="7315200" y="402175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C1E66-B528-8845-B080-9F141DBAE15B}"/>
              </a:ext>
            </a:extLst>
          </p:cNvPr>
          <p:cNvSpPr/>
          <p:nvPr/>
        </p:nvSpPr>
        <p:spPr>
          <a:xfrm>
            <a:off x="7315200" y="2924475"/>
            <a:ext cx="15541625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B99A97-5E35-9E41-9628-F85E0AABA6D2}"/>
              </a:ext>
            </a:extLst>
          </p:cNvPr>
          <p:cNvSpPr/>
          <p:nvPr/>
        </p:nvSpPr>
        <p:spPr>
          <a:xfrm>
            <a:off x="4426857" y="11885595"/>
            <a:ext cx="2888343" cy="109728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124711-56D5-6046-82C9-A029416A5FAF}"/>
              </a:ext>
            </a:extLst>
          </p:cNvPr>
          <p:cNvSpPr/>
          <p:nvPr/>
        </p:nvSpPr>
        <p:spPr>
          <a:xfrm>
            <a:off x="1538514" y="11885595"/>
            <a:ext cx="2888343" cy="54864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68F85B-1EBE-9C41-8FEB-518D1F98823C}"/>
              </a:ext>
            </a:extLst>
          </p:cNvPr>
          <p:cNvSpPr/>
          <p:nvPr/>
        </p:nvSpPr>
        <p:spPr>
          <a:xfrm>
            <a:off x="4426857" y="10605435"/>
            <a:ext cx="2888343" cy="109728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369EC2-E129-A845-AC75-4FAAC7F9D8A3}"/>
              </a:ext>
            </a:extLst>
          </p:cNvPr>
          <p:cNvSpPr/>
          <p:nvPr/>
        </p:nvSpPr>
        <p:spPr>
          <a:xfrm>
            <a:off x="1538514" y="10605435"/>
            <a:ext cx="2888343" cy="54864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D8AF34-A3D0-7F4C-89E7-49097C5EA4E7}"/>
              </a:ext>
            </a:extLst>
          </p:cNvPr>
          <p:cNvSpPr/>
          <p:nvPr/>
        </p:nvSpPr>
        <p:spPr>
          <a:xfrm>
            <a:off x="4426857" y="8685195"/>
            <a:ext cx="2888343" cy="54864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196F06-01EE-3B43-A3D7-C7E3F95E164A}"/>
              </a:ext>
            </a:extLst>
          </p:cNvPr>
          <p:cNvSpPr/>
          <p:nvPr/>
        </p:nvSpPr>
        <p:spPr>
          <a:xfrm>
            <a:off x="1538514" y="8685195"/>
            <a:ext cx="2888343" cy="54864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4E6A49-8672-1946-AC04-D9CAF786603F}"/>
              </a:ext>
            </a:extLst>
          </p:cNvPr>
          <p:cNvSpPr/>
          <p:nvPr/>
        </p:nvSpPr>
        <p:spPr>
          <a:xfrm>
            <a:off x="4426857" y="9233835"/>
            <a:ext cx="2888343" cy="54864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319EBB-42F6-224B-97A7-919270A12CDD}"/>
              </a:ext>
            </a:extLst>
          </p:cNvPr>
          <p:cNvSpPr/>
          <p:nvPr/>
        </p:nvSpPr>
        <p:spPr>
          <a:xfrm>
            <a:off x="4426857" y="9782475"/>
            <a:ext cx="2888343" cy="54864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19023-40BB-DC46-A093-E9CA96B0A054}"/>
              </a:ext>
            </a:extLst>
          </p:cNvPr>
          <p:cNvSpPr/>
          <p:nvPr/>
        </p:nvSpPr>
        <p:spPr>
          <a:xfrm>
            <a:off x="4426857" y="6764955"/>
            <a:ext cx="2888343" cy="82296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9FEA30-49A5-6942-B5C6-D3A29EFC7AE2}"/>
              </a:ext>
            </a:extLst>
          </p:cNvPr>
          <p:cNvSpPr/>
          <p:nvPr/>
        </p:nvSpPr>
        <p:spPr>
          <a:xfrm>
            <a:off x="1538514" y="6764955"/>
            <a:ext cx="2888343" cy="54864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CF9270-2EC5-3E48-BF1C-38BAA7008E01}"/>
              </a:ext>
            </a:extLst>
          </p:cNvPr>
          <p:cNvSpPr/>
          <p:nvPr/>
        </p:nvSpPr>
        <p:spPr>
          <a:xfrm>
            <a:off x="4426857" y="7587915"/>
            <a:ext cx="2888343" cy="82296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7CEB9E-046F-EA45-B4B1-181468F03B0B}"/>
              </a:ext>
            </a:extLst>
          </p:cNvPr>
          <p:cNvSpPr/>
          <p:nvPr/>
        </p:nvSpPr>
        <p:spPr>
          <a:xfrm>
            <a:off x="4426857" y="4844715"/>
            <a:ext cx="2888343" cy="16459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EA05DF-AC47-7041-812C-C99E9B541815}"/>
              </a:ext>
            </a:extLst>
          </p:cNvPr>
          <p:cNvSpPr/>
          <p:nvPr/>
        </p:nvSpPr>
        <p:spPr>
          <a:xfrm>
            <a:off x="1538514" y="4844715"/>
            <a:ext cx="2888343" cy="54864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AA20F1-6EAB-4D46-BDE4-2C73ECF8D3D4}"/>
              </a:ext>
            </a:extLst>
          </p:cNvPr>
          <p:cNvSpPr/>
          <p:nvPr/>
        </p:nvSpPr>
        <p:spPr>
          <a:xfrm>
            <a:off x="4426857" y="2924475"/>
            <a:ext cx="2888343" cy="16459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9CB42A-B6C9-8D4F-8B64-DC6BD61B75A7}"/>
              </a:ext>
            </a:extLst>
          </p:cNvPr>
          <p:cNvSpPr/>
          <p:nvPr/>
        </p:nvSpPr>
        <p:spPr>
          <a:xfrm>
            <a:off x="1538514" y="2924475"/>
            <a:ext cx="2888343" cy="54864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EB43EB-4F16-354E-9979-9EB23ED52A6F}"/>
              </a:ext>
            </a:extLst>
          </p:cNvPr>
          <p:cNvSpPr/>
          <p:nvPr/>
        </p:nvSpPr>
        <p:spPr>
          <a:xfrm>
            <a:off x="18970624" y="2284395"/>
            <a:ext cx="3887787" cy="64008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858AE07-DFB7-A44C-9595-E739952486C2}"/>
              </a:ext>
            </a:extLst>
          </p:cNvPr>
          <p:cNvSpPr/>
          <p:nvPr/>
        </p:nvSpPr>
        <p:spPr>
          <a:xfrm>
            <a:off x="15084425" y="2284395"/>
            <a:ext cx="3887787" cy="6400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79AF1F-BBF5-0245-B148-68FC1F252381}"/>
              </a:ext>
            </a:extLst>
          </p:cNvPr>
          <p:cNvSpPr/>
          <p:nvPr/>
        </p:nvSpPr>
        <p:spPr>
          <a:xfrm>
            <a:off x="11199018" y="2284395"/>
            <a:ext cx="3887787" cy="64008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942193-334E-C948-895E-76C9CF3E84B8}"/>
              </a:ext>
            </a:extLst>
          </p:cNvPr>
          <p:cNvSpPr/>
          <p:nvPr/>
        </p:nvSpPr>
        <p:spPr>
          <a:xfrm>
            <a:off x="7309645" y="2284395"/>
            <a:ext cx="3887787" cy="6400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6FDB89-CA2F-BD47-8B51-EFD74A2D4F7C}"/>
              </a:ext>
            </a:extLst>
          </p:cNvPr>
          <p:cNvSpPr txBox="1"/>
          <p:nvPr/>
        </p:nvSpPr>
        <p:spPr>
          <a:xfrm>
            <a:off x="5291771" y="612372"/>
            <a:ext cx="13794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DEVELOPMENT ROADMAP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1FC64E-24CB-CA42-A513-7DB3A4F5E02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36481A-C105-C34D-BA4C-E71C1E50575E}"/>
              </a:ext>
            </a:extLst>
          </p:cNvPr>
          <p:cNvSpPr txBox="1"/>
          <p:nvPr/>
        </p:nvSpPr>
        <p:spPr>
          <a:xfrm>
            <a:off x="8575679" y="2371370"/>
            <a:ext cx="136127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Q1 2020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600111-C67C-6C4F-9EE2-B9EEE328EBB7}"/>
              </a:ext>
            </a:extLst>
          </p:cNvPr>
          <p:cNvSpPr txBox="1"/>
          <p:nvPr/>
        </p:nvSpPr>
        <p:spPr>
          <a:xfrm>
            <a:off x="12431818" y="2371370"/>
            <a:ext cx="142218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Q2 2020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98171B-A26A-B34E-BF14-50357B934834}"/>
              </a:ext>
            </a:extLst>
          </p:cNvPr>
          <p:cNvSpPr txBox="1"/>
          <p:nvPr/>
        </p:nvSpPr>
        <p:spPr>
          <a:xfrm>
            <a:off x="16312416" y="2371370"/>
            <a:ext cx="14318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Q3 2020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2A1493-BA49-DF42-ACF4-B45B542F1B71}"/>
              </a:ext>
            </a:extLst>
          </p:cNvPr>
          <p:cNvSpPr txBox="1"/>
          <p:nvPr/>
        </p:nvSpPr>
        <p:spPr>
          <a:xfrm>
            <a:off x="20187394" y="2371370"/>
            <a:ext cx="145424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Q4 2020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8EF1F1-75EB-A94B-8443-880C9881DC4B}"/>
              </a:ext>
            </a:extLst>
          </p:cNvPr>
          <p:cNvSpPr txBox="1"/>
          <p:nvPr/>
        </p:nvSpPr>
        <p:spPr>
          <a:xfrm>
            <a:off x="1693550" y="2967962"/>
            <a:ext cx="159530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Releases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D00C14-68C5-1140-AC70-659F1B886D78}"/>
              </a:ext>
            </a:extLst>
          </p:cNvPr>
          <p:cNvSpPr txBox="1"/>
          <p:nvPr/>
        </p:nvSpPr>
        <p:spPr>
          <a:xfrm>
            <a:off x="1693550" y="4888202"/>
            <a:ext cx="189827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DD34A9-7A46-CA49-AFFD-513D94342D31}"/>
              </a:ext>
            </a:extLst>
          </p:cNvPr>
          <p:cNvSpPr txBox="1"/>
          <p:nvPr/>
        </p:nvSpPr>
        <p:spPr>
          <a:xfrm>
            <a:off x="1693550" y="6808442"/>
            <a:ext cx="14302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2221CF-1E7F-D748-82D3-9825C9540148}"/>
              </a:ext>
            </a:extLst>
          </p:cNvPr>
          <p:cNvSpPr txBox="1"/>
          <p:nvPr/>
        </p:nvSpPr>
        <p:spPr>
          <a:xfrm>
            <a:off x="1693550" y="8723295"/>
            <a:ext cx="79060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C53A18-F265-1143-8F45-5A89891A1A28}"/>
              </a:ext>
            </a:extLst>
          </p:cNvPr>
          <p:cNvSpPr txBox="1"/>
          <p:nvPr/>
        </p:nvSpPr>
        <p:spPr>
          <a:xfrm>
            <a:off x="1693549" y="10648922"/>
            <a:ext cx="130516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UX &amp; UI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9B87C8-C284-6245-BC1A-3F4D2EE2559F}"/>
              </a:ext>
            </a:extLst>
          </p:cNvPr>
          <p:cNvSpPr txBox="1"/>
          <p:nvPr/>
        </p:nvSpPr>
        <p:spPr>
          <a:xfrm>
            <a:off x="1693549" y="11931117"/>
            <a:ext cx="147668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Meeting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E4CADF-F061-E548-85A2-9140FBAC3CF3}"/>
              </a:ext>
            </a:extLst>
          </p:cNvPr>
          <p:cNvSpPr txBox="1"/>
          <p:nvPr/>
        </p:nvSpPr>
        <p:spPr>
          <a:xfrm>
            <a:off x="4577637" y="3516602"/>
            <a:ext cx="216277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Deliverables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ABBC5B-3678-7C4E-8AF6-17DE7A0EBF62}"/>
              </a:ext>
            </a:extLst>
          </p:cNvPr>
          <p:cNvSpPr txBox="1"/>
          <p:nvPr/>
        </p:nvSpPr>
        <p:spPr>
          <a:xfrm>
            <a:off x="4577637" y="5436842"/>
            <a:ext cx="17668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Key Dates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46AB49-AEF7-B247-875C-964447CD5883}"/>
              </a:ext>
            </a:extLst>
          </p:cNvPr>
          <p:cNvSpPr txBox="1"/>
          <p:nvPr/>
        </p:nvSpPr>
        <p:spPr>
          <a:xfrm>
            <a:off x="4577637" y="6945603"/>
            <a:ext cx="213552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Integrations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033351-B3E6-5641-9A60-4CD8BAF9994F}"/>
              </a:ext>
            </a:extLst>
          </p:cNvPr>
          <p:cNvSpPr txBox="1"/>
          <p:nvPr/>
        </p:nvSpPr>
        <p:spPr>
          <a:xfrm>
            <a:off x="4577637" y="8723295"/>
            <a:ext cx="240642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Infrastructure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E24E2E-25D1-B544-908A-117BF5AA2C94}"/>
              </a:ext>
            </a:extLst>
          </p:cNvPr>
          <p:cNvSpPr txBox="1"/>
          <p:nvPr/>
        </p:nvSpPr>
        <p:spPr>
          <a:xfrm>
            <a:off x="4577636" y="10923242"/>
            <a:ext cx="127631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596433-EA30-0341-874D-38B7BCD30BFD}"/>
              </a:ext>
            </a:extLst>
          </p:cNvPr>
          <p:cNvSpPr txBox="1"/>
          <p:nvPr/>
        </p:nvSpPr>
        <p:spPr>
          <a:xfrm>
            <a:off x="4577636" y="12203402"/>
            <a:ext cx="15552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045FA1-317F-A142-8922-64CD407D2716}"/>
              </a:ext>
            </a:extLst>
          </p:cNvPr>
          <p:cNvSpPr txBox="1"/>
          <p:nvPr/>
        </p:nvSpPr>
        <p:spPr>
          <a:xfrm>
            <a:off x="4577637" y="9277322"/>
            <a:ext cx="65434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443235-FF05-0540-8EB0-710455E88EDE}"/>
              </a:ext>
            </a:extLst>
          </p:cNvPr>
          <p:cNvSpPr txBox="1"/>
          <p:nvPr/>
        </p:nvSpPr>
        <p:spPr>
          <a:xfrm>
            <a:off x="4577637" y="9821498"/>
            <a:ext cx="161614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 App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9FC4B3-EF0B-6A48-B7C7-C67D48F29CB1}"/>
              </a:ext>
            </a:extLst>
          </p:cNvPr>
          <p:cNvSpPr txBox="1"/>
          <p:nvPr/>
        </p:nvSpPr>
        <p:spPr>
          <a:xfrm>
            <a:off x="4577637" y="7768562"/>
            <a:ext cx="161614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 App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7D43110-3BF7-8F4C-B12D-9F4CFD7D58AB}"/>
              </a:ext>
            </a:extLst>
          </p:cNvPr>
          <p:cNvSpPr/>
          <p:nvPr/>
        </p:nvSpPr>
        <p:spPr>
          <a:xfrm>
            <a:off x="7569162" y="12539679"/>
            <a:ext cx="4663440" cy="36576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7AE6AD15-B5E0-194E-823D-860D7A6F37CC}"/>
              </a:ext>
            </a:extLst>
          </p:cNvPr>
          <p:cNvSpPr txBox="1">
            <a:spLocks/>
          </p:cNvSpPr>
          <p:nvPr/>
        </p:nvSpPr>
        <p:spPr>
          <a:xfrm>
            <a:off x="8668814" y="12522504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35FFFBB-22C5-5C49-926B-733B2564C5EF}"/>
              </a:ext>
            </a:extLst>
          </p:cNvPr>
          <p:cNvSpPr/>
          <p:nvPr/>
        </p:nvSpPr>
        <p:spPr>
          <a:xfrm>
            <a:off x="18057868" y="12539679"/>
            <a:ext cx="4663440" cy="36576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53366DE5-C879-E44F-8635-D6989AD1FBAD}"/>
              </a:ext>
            </a:extLst>
          </p:cNvPr>
          <p:cNvSpPr txBox="1">
            <a:spLocks/>
          </p:cNvSpPr>
          <p:nvPr/>
        </p:nvSpPr>
        <p:spPr>
          <a:xfrm>
            <a:off x="19157520" y="12522504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0B1C6948-B0E5-ED4B-AC86-4E2316827BF0}"/>
              </a:ext>
            </a:extLst>
          </p:cNvPr>
          <p:cNvSpPr/>
          <p:nvPr/>
        </p:nvSpPr>
        <p:spPr>
          <a:xfrm>
            <a:off x="12000419" y="11973649"/>
            <a:ext cx="7799595" cy="36576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5B13762A-2B3B-9A44-8F2E-CF96AEEDB4E7}"/>
              </a:ext>
            </a:extLst>
          </p:cNvPr>
          <p:cNvSpPr txBox="1">
            <a:spLocks/>
          </p:cNvSpPr>
          <p:nvPr/>
        </p:nvSpPr>
        <p:spPr>
          <a:xfrm>
            <a:off x="14668148" y="11956474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923F7672-1EC6-B246-8208-38C91B15A851}"/>
              </a:ext>
            </a:extLst>
          </p:cNvPr>
          <p:cNvSpPr/>
          <p:nvPr/>
        </p:nvSpPr>
        <p:spPr>
          <a:xfrm>
            <a:off x="7477023" y="11249883"/>
            <a:ext cx="4458781" cy="3657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8D60B9DB-5B56-0F48-A037-42293FAFF137}"/>
              </a:ext>
            </a:extLst>
          </p:cNvPr>
          <p:cNvSpPr txBox="1">
            <a:spLocks/>
          </p:cNvSpPr>
          <p:nvPr/>
        </p:nvSpPr>
        <p:spPr>
          <a:xfrm>
            <a:off x="8474345" y="11232708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B2DD11B2-3CCB-A64F-B849-F131296BF74D}"/>
              </a:ext>
            </a:extLst>
          </p:cNvPr>
          <p:cNvSpPr/>
          <p:nvPr/>
        </p:nvSpPr>
        <p:spPr>
          <a:xfrm>
            <a:off x="12673503" y="11249883"/>
            <a:ext cx="4458781" cy="3657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E66AE691-AA97-DE4C-BF60-AE18C1093668}"/>
              </a:ext>
            </a:extLst>
          </p:cNvPr>
          <p:cNvSpPr txBox="1">
            <a:spLocks/>
          </p:cNvSpPr>
          <p:nvPr/>
        </p:nvSpPr>
        <p:spPr>
          <a:xfrm>
            <a:off x="13670825" y="11232708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15DDAB46-34DB-D848-956E-117A52D51BEB}"/>
              </a:ext>
            </a:extLst>
          </p:cNvPr>
          <p:cNvSpPr/>
          <p:nvPr/>
        </p:nvSpPr>
        <p:spPr>
          <a:xfrm>
            <a:off x="17827625" y="11249883"/>
            <a:ext cx="4458781" cy="3657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EDC8687F-B58C-6F48-A23B-0143FA30F91E}"/>
              </a:ext>
            </a:extLst>
          </p:cNvPr>
          <p:cNvSpPr txBox="1">
            <a:spLocks/>
          </p:cNvSpPr>
          <p:nvPr/>
        </p:nvSpPr>
        <p:spPr>
          <a:xfrm>
            <a:off x="18824947" y="11232708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E424DA3-FDDC-8F43-A641-66F58CF03C30}"/>
              </a:ext>
            </a:extLst>
          </p:cNvPr>
          <p:cNvSpPr/>
          <p:nvPr/>
        </p:nvSpPr>
        <p:spPr>
          <a:xfrm>
            <a:off x="16348483" y="10693704"/>
            <a:ext cx="4458781" cy="3657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D8D03081-D2C3-BC43-B7CE-69F80AF0B065}"/>
              </a:ext>
            </a:extLst>
          </p:cNvPr>
          <p:cNvSpPr txBox="1">
            <a:spLocks/>
          </p:cNvSpPr>
          <p:nvPr/>
        </p:nvSpPr>
        <p:spPr>
          <a:xfrm>
            <a:off x="17345805" y="10676529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5C36B513-636E-4146-BF96-A3B3CAA29547}"/>
              </a:ext>
            </a:extLst>
          </p:cNvPr>
          <p:cNvSpPr/>
          <p:nvPr/>
        </p:nvSpPr>
        <p:spPr>
          <a:xfrm>
            <a:off x="11718355" y="10693704"/>
            <a:ext cx="4458781" cy="3657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3D996782-C20C-2448-901A-409CFF469797}"/>
              </a:ext>
            </a:extLst>
          </p:cNvPr>
          <p:cNvSpPr txBox="1">
            <a:spLocks/>
          </p:cNvSpPr>
          <p:nvPr/>
        </p:nvSpPr>
        <p:spPr>
          <a:xfrm>
            <a:off x="12715677" y="10676529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56561F8-D132-574C-B711-4089783597AE}"/>
              </a:ext>
            </a:extLst>
          </p:cNvPr>
          <p:cNvSpPr/>
          <p:nvPr/>
        </p:nvSpPr>
        <p:spPr>
          <a:xfrm>
            <a:off x="7465979" y="10693704"/>
            <a:ext cx="4114800" cy="3657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B489CBF0-B0BD-6B4E-90E4-0D2C93D9D4D5}"/>
              </a:ext>
            </a:extLst>
          </p:cNvPr>
          <p:cNvSpPr txBox="1">
            <a:spLocks/>
          </p:cNvSpPr>
          <p:nvPr/>
        </p:nvSpPr>
        <p:spPr>
          <a:xfrm>
            <a:off x="8291311" y="10676529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7701D90D-64DD-144B-92F1-2431D3A49C54}"/>
              </a:ext>
            </a:extLst>
          </p:cNvPr>
          <p:cNvSpPr/>
          <p:nvPr/>
        </p:nvSpPr>
        <p:spPr>
          <a:xfrm>
            <a:off x="7465979" y="8781003"/>
            <a:ext cx="4114800" cy="3657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7985CC37-94D1-0846-AAA8-D08C382CEAD2}"/>
              </a:ext>
            </a:extLst>
          </p:cNvPr>
          <p:cNvSpPr txBox="1">
            <a:spLocks/>
          </p:cNvSpPr>
          <p:nvPr/>
        </p:nvSpPr>
        <p:spPr>
          <a:xfrm>
            <a:off x="8291311" y="8763828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C1F6DCC-1827-7D4E-9ECC-5943B3956859}"/>
              </a:ext>
            </a:extLst>
          </p:cNvPr>
          <p:cNvSpPr/>
          <p:nvPr/>
        </p:nvSpPr>
        <p:spPr>
          <a:xfrm>
            <a:off x="12000419" y="8779183"/>
            <a:ext cx="7799595" cy="3657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87B8BF73-CA65-CF49-B60B-92B9115AF266}"/>
              </a:ext>
            </a:extLst>
          </p:cNvPr>
          <p:cNvSpPr txBox="1">
            <a:spLocks/>
          </p:cNvSpPr>
          <p:nvPr/>
        </p:nvSpPr>
        <p:spPr>
          <a:xfrm>
            <a:off x="14668148" y="8762008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4FCF3EAE-4938-9246-B5FB-98286078923C}"/>
              </a:ext>
            </a:extLst>
          </p:cNvPr>
          <p:cNvSpPr/>
          <p:nvPr/>
        </p:nvSpPr>
        <p:spPr>
          <a:xfrm>
            <a:off x="7477023" y="9299417"/>
            <a:ext cx="4458781" cy="3657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AADEA341-A70B-8C4E-B832-4CC73BFBC75E}"/>
              </a:ext>
            </a:extLst>
          </p:cNvPr>
          <p:cNvSpPr txBox="1">
            <a:spLocks/>
          </p:cNvSpPr>
          <p:nvPr/>
        </p:nvSpPr>
        <p:spPr>
          <a:xfrm>
            <a:off x="8474345" y="9282242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398DAEF-5ECA-F543-98FE-3D65C98C76EB}"/>
              </a:ext>
            </a:extLst>
          </p:cNvPr>
          <p:cNvSpPr/>
          <p:nvPr/>
        </p:nvSpPr>
        <p:spPr>
          <a:xfrm>
            <a:off x="12673503" y="9299417"/>
            <a:ext cx="4458781" cy="3657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506FEE1C-D942-F74D-A6A9-22FC3638036F}"/>
              </a:ext>
            </a:extLst>
          </p:cNvPr>
          <p:cNvSpPr txBox="1">
            <a:spLocks/>
          </p:cNvSpPr>
          <p:nvPr/>
        </p:nvSpPr>
        <p:spPr>
          <a:xfrm>
            <a:off x="13670825" y="9282242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015C36D-91FE-BF47-BA99-BFD14F901DD1}"/>
              </a:ext>
            </a:extLst>
          </p:cNvPr>
          <p:cNvSpPr/>
          <p:nvPr/>
        </p:nvSpPr>
        <p:spPr>
          <a:xfrm>
            <a:off x="17827625" y="9299417"/>
            <a:ext cx="4458781" cy="3657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7" name="Subtitle 2">
            <a:extLst>
              <a:ext uri="{FF2B5EF4-FFF2-40B4-BE49-F238E27FC236}">
                <a16:creationId xmlns:a16="http://schemas.microsoft.com/office/drawing/2014/main" id="{EF654C5D-D3C7-5C43-996A-8FE6A2AEF2CE}"/>
              </a:ext>
            </a:extLst>
          </p:cNvPr>
          <p:cNvSpPr txBox="1">
            <a:spLocks/>
          </p:cNvSpPr>
          <p:nvPr/>
        </p:nvSpPr>
        <p:spPr>
          <a:xfrm>
            <a:off x="18824947" y="9282242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9B712EE8-1096-CE4A-B6A8-581E53A72307}"/>
              </a:ext>
            </a:extLst>
          </p:cNvPr>
          <p:cNvSpPr/>
          <p:nvPr/>
        </p:nvSpPr>
        <p:spPr>
          <a:xfrm>
            <a:off x="10388888" y="9871406"/>
            <a:ext cx="4114800" cy="3657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EF7C3FD7-3A52-694B-A6F1-D3B7D8A3B7FE}"/>
              </a:ext>
            </a:extLst>
          </p:cNvPr>
          <p:cNvSpPr txBox="1">
            <a:spLocks/>
          </p:cNvSpPr>
          <p:nvPr/>
        </p:nvSpPr>
        <p:spPr>
          <a:xfrm>
            <a:off x="11214220" y="9854231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53A65453-BD3C-B14F-AD58-C5BAC068F0B0}"/>
              </a:ext>
            </a:extLst>
          </p:cNvPr>
          <p:cNvSpPr/>
          <p:nvPr/>
        </p:nvSpPr>
        <p:spPr>
          <a:xfrm>
            <a:off x="14923328" y="9869586"/>
            <a:ext cx="7799595" cy="3657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E5D36243-9D11-844D-9921-D3C40B2A77E7}"/>
              </a:ext>
            </a:extLst>
          </p:cNvPr>
          <p:cNvSpPr txBox="1">
            <a:spLocks/>
          </p:cNvSpPr>
          <p:nvPr/>
        </p:nvSpPr>
        <p:spPr>
          <a:xfrm>
            <a:off x="17591057" y="9852411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1E0DB411-22E2-0144-977C-908C4F7FB081}"/>
              </a:ext>
            </a:extLst>
          </p:cNvPr>
          <p:cNvSpPr/>
          <p:nvPr/>
        </p:nvSpPr>
        <p:spPr>
          <a:xfrm>
            <a:off x="7465979" y="6860744"/>
            <a:ext cx="4114800" cy="3657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8" name="Subtitle 2">
            <a:extLst>
              <a:ext uri="{FF2B5EF4-FFF2-40B4-BE49-F238E27FC236}">
                <a16:creationId xmlns:a16="http://schemas.microsoft.com/office/drawing/2014/main" id="{39BAC135-184B-0640-B6AE-44D3159AD3E1}"/>
              </a:ext>
            </a:extLst>
          </p:cNvPr>
          <p:cNvSpPr txBox="1">
            <a:spLocks/>
          </p:cNvSpPr>
          <p:nvPr/>
        </p:nvSpPr>
        <p:spPr>
          <a:xfrm>
            <a:off x="8291311" y="6843569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F67CDC3A-5716-584C-A68A-27B78A4A0564}"/>
              </a:ext>
            </a:extLst>
          </p:cNvPr>
          <p:cNvSpPr/>
          <p:nvPr/>
        </p:nvSpPr>
        <p:spPr>
          <a:xfrm>
            <a:off x="12000419" y="6858924"/>
            <a:ext cx="7799595" cy="3657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0" name="Subtitle 2">
            <a:extLst>
              <a:ext uri="{FF2B5EF4-FFF2-40B4-BE49-F238E27FC236}">
                <a16:creationId xmlns:a16="http://schemas.microsoft.com/office/drawing/2014/main" id="{114B9841-3AC0-1E47-8E9C-E2E4C62C9D2E}"/>
              </a:ext>
            </a:extLst>
          </p:cNvPr>
          <p:cNvSpPr txBox="1">
            <a:spLocks/>
          </p:cNvSpPr>
          <p:nvPr/>
        </p:nvSpPr>
        <p:spPr>
          <a:xfrm>
            <a:off x="14668148" y="6841749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BECD9AC-2DE0-A443-BECD-4927A7F11A66}"/>
              </a:ext>
            </a:extLst>
          </p:cNvPr>
          <p:cNvSpPr/>
          <p:nvPr/>
        </p:nvSpPr>
        <p:spPr>
          <a:xfrm>
            <a:off x="7477023" y="7379158"/>
            <a:ext cx="4458781" cy="3657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2" name="Subtitle 2">
            <a:extLst>
              <a:ext uri="{FF2B5EF4-FFF2-40B4-BE49-F238E27FC236}">
                <a16:creationId xmlns:a16="http://schemas.microsoft.com/office/drawing/2014/main" id="{C21D7B64-2C5C-D046-B0C1-D7367EF90572}"/>
              </a:ext>
            </a:extLst>
          </p:cNvPr>
          <p:cNvSpPr txBox="1">
            <a:spLocks/>
          </p:cNvSpPr>
          <p:nvPr/>
        </p:nvSpPr>
        <p:spPr>
          <a:xfrm>
            <a:off x="8474345" y="7361983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763C6401-1A9D-C84D-A75C-69C78B598AB9}"/>
              </a:ext>
            </a:extLst>
          </p:cNvPr>
          <p:cNvSpPr/>
          <p:nvPr/>
        </p:nvSpPr>
        <p:spPr>
          <a:xfrm>
            <a:off x="12673503" y="7379158"/>
            <a:ext cx="4458781" cy="3657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4" name="Subtitle 2">
            <a:extLst>
              <a:ext uri="{FF2B5EF4-FFF2-40B4-BE49-F238E27FC236}">
                <a16:creationId xmlns:a16="http://schemas.microsoft.com/office/drawing/2014/main" id="{2F206F48-E01B-BB4B-AEB0-961DB65DEC6D}"/>
              </a:ext>
            </a:extLst>
          </p:cNvPr>
          <p:cNvSpPr txBox="1">
            <a:spLocks/>
          </p:cNvSpPr>
          <p:nvPr/>
        </p:nvSpPr>
        <p:spPr>
          <a:xfrm>
            <a:off x="13670825" y="7361983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B6FFC2C3-DE84-4D4B-B625-A4D287D40074}"/>
              </a:ext>
            </a:extLst>
          </p:cNvPr>
          <p:cNvSpPr/>
          <p:nvPr/>
        </p:nvSpPr>
        <p:spPr>
          <a:xfrm>
            <a:off x="17827625" y="7379158"/>
            <a:ext cx="4458781" cy="3657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886812D2-D58B-E541-9659-7A20808DBEA9}"/>
              </a:ext>
            </a:extLst>
          </p:cNvPr>
          <p:cNvSpPr txBox="1">
            <a:spLocks/>
          </p:cNvSpPr>
          <p:nvPr/>
        </p:nvSpPr>
        <p:spPr>
          <a:xfrm>
            <a:off x="18824947" y="7361983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80DFD08A-8725-AE45-A07C-BCEF8AD3C76C}"/>
              </a:ext>
            </a:extLst>
          </p:cNvPr>
          <p:cNvSpPr/>
          <p:nvPr/>
        </p:nvSpPr>
        <p:spPr>
          <a:xfrm>
            <a:off x="10388888" y="7951147"/>
            <a:ext cx="4114800" cy="3657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8" name="Subtitle 2">
            <a:extLst>
              <a:ext uri="{FF2B5EF4-FFF2-40B4-BE49-F238E27FC236}">
                <a16:creationId xmlns:a16="http://schemas.microsoft.com/office/drawing/2014/main" id="{15A229E3-2FFE-B143-B572-1805B043854C}"/>
              </a:ext>
            </a:extLst>
          </p:cNvPr>
          <p:cNvSpPr txBox="1">
            <a:spLocks/>
          </p:cNvSpPr>
          <p:nvPr/>
        </p:nvSpPr>
        <p:spPr>
          <a:xfrm>
            <a:off x="11214220" y="7933972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7E92FEA5-6014-2A4C-9AA1-C6BE90C1FEC5}"/>
              </a:ext>
            </a:extLst>
          </p:cNvPr>
          <p:cNvSpPr/>
          <p:nvPr/>
        </p:nvSpPr>
        <p:spPr>
          <a:xfrm>
            <a:off x="14923328" y="7949327"/>
            <a:ext cx="7799595" cy="3657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0" name="Subtitle 2">
            <a:extLst>
              <a:ext uri="{FF2B5EF4-FFF2-40B4-BE49-F238E27FC236}">
                <a16:creationId xmlns:a16="http://schemas.microsoft.com/office/drawing/2014/main" id="{1F1E5AC6-2FBF-2B4C-BE0B-62D18F5A1A65}"/>
              </a:ext>
            </a:extLst>
          </p:cNvPr>
          <p:cNvSpPr txBox="1">
            <a:spLocks/>
          </p:cNvSpPr>
          <p:nvPr/>
        </p:nvSpPr>
        <p:spPr>
          <a:xfrm>
            <a:off x="17591057" y="7932152"/>
            <a:ext cx="24641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</p:spTree>
    <p:extLst>
      <p:ext uri="{BB962C8B-B14F-4D97-AF65-F5344CB8AC3E}">
        <p14:creationId xmlns:p14="http://schemas.microsoft.com/office/powerpoint/2010/main" val="167123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6EF0E27-3EA0-4C48-8070-FF6AA26C0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4" y="11218183"/>
            <a:ext cx="21332952" cy="2275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C25DE8C-FC04-7042-9053-645F24844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412" y="10698461"/>
            <a:ext cx="1231486" cy="1231486"/>
          </a:xfrm>
          <a:custGeom>
            <a:avLst/>
            <a:gdLst>
              <a:gd name="T0" fmla="*/ 1441 w 1442"/>
              <a:gd name="T1" fmla="*/ 721 h 1444"/>
              <a:gd name="T2" fmla="*/ 1441 w 1442"/>
              <a:gd name="T3" fmla="*/ 721 h 1444"/>
              <a:gd name="T4" fmla="*/ 721 w 1442"/>
              <a:gd name="T5" fmla="*/ 0 h 1444"/>
              <a:gd name="T6" fmla="*/ 721 w 1442"/>
              <a:gd name="T7" fmla="*/ 0 h 1444"/>
              <a:gd name="T8" fmla="*/ 0 w 1442"/>
              <a:gd name="T9" fmla="*/ 721 h 1444"/>
              <a:gd name="T10" fmla="*/ 0 w 1442"/>
              <a:gd name="T11" fmla="*/ 721 h 1444"/>
              <a:gd name="T12" fmla="*/ 721 w 1442"/>
              <a:gd name="T13" fmla="*/ 1443 h 1444"/>
              <a:gd name="T14" fmla="*/ 721 w 1442"/>
              <a:gd name="T15" fmla="*/ 1443 h 1444"/>
              <a:gd name="T16" fmla="*/ 1441 w 1442"/>
              <a:gd name="T17" fmla="*/ 721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2" h="1444">
                <a:moveTo>
                  <a:pt x="1441" y="721"/>
                </a:moveTo>
                <a:lnTo>
                  <a:pt x="1441" y="721"/>
                </a:lnTo>
                <a:cubicBezTo>
                  <a:pt x="1441" y="323"/>
                  <a:pt x="1119" y="0"/>
                  <a:pt x="721" y="0"/>
                </a:cubicBezTo>
                <a:lnTo>
                  <a:pt x="721" y="0"/>
                </a:lnTo>
                <a:cubicBezTo>
                  <a:pt x="323" y="0"/>
                  <a:pt x="0" y="323"/>
                  <a:pt x="0" y="721"/>
                </a:cubicBezTo>
                <a:lnTo>
                  <a:pt x="0" y="721"/>
                </a:lnTo>
                <a:cubicBezTo>
                  <a:pt x="0" y="1120"/>
                  <a:pt x="323" y="1443"/>
                  <a:pt x="721" y="1443"/>
                </a:cubicBezTo>
                <a:lnTo>
                  <a:pt x="721" y="1443"/>
                </a:lnTo>
                <a:cubicBezTo>
                  <a:pt x="1119" y="1443"/>
                  <a:pt x="1441" y="1120"/>
                  <a:pt x="1441" y="7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6" name="Freeform 5">
            <a:extLst>
              <a:ext uri="{FF2B5EF4-FFF2-40B4-BE49-F238E27FC236}">
                <a16:creationId xmlns:a16="http://schemas.microsoft.com/office/drawing/2014/main" id="{EAC8E7FB-16FA-0447-A2EB-BE35ABF2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588" y="11037402"/>
            <a:ext cx="553605" cy="557371"/>
          </a:xfrm>
          <a:custGeom>
            <a:avLst/>
            <a:gdLst>
              <a:gd name="T0" fmla="*/ 649 w 650"/>
              <a:gd name="T1" fmla="*/ 325 h 652"/>
              <a:gd name="T2" fmla="*/ 649 w 650"/>
              <a:gd name="T3" fmla="*/ 325 h 652"/>
              <a:gd name="T4" fmla="*/ 325 w 650"/>
              <a:gd name="T5" fmla="*/ 0 h 652"/>
              <a:gd name="T6" fmla="*/ 325 w 650"/>
              <a:gd name="T7" fmla="*/ 0 h 652"/>
              <a:gd name="T8" fmla="*/ 0 w 650"/>
              <a:gd name="T9" fmla="*/ 325 h 652"/>
              <a:gd name="T10" fmla="*/ 0 w 650"/>
              <a:gd name="T11" fmla="*/ 325 h 652"/>
              <a:gd name="T12" fmla="*/ 325 w 650"/>
              <a:gd name="T13" fmla="*/ 651 h 652"/>
              <a:gd name="T14" fmla="*/ 325 w 650"/>
              <a:gd name="T15" fmla="*/ 651 h 652"/>
              <a:gd name="T16" fmla="*/ 649 w 650"/>
              <a:gd name="T17" fmla="*/ 325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0" h="652">
                <a:moveTo>
                  <a:pt x="649" y="325"/>
                </a:moveTo>
                <a:lnTo>
                  <a:pt x="649" y="325"/>
                </a:lnTo>
                <a:cubicBezTo>
                  <a:pt x="649" y="146"/>
                  <a:pt x="505" y="0"/>
                  <a:pt x="325" y="0"/>
                </a:cubicBezTo>
                <a:lnTo>
                  <a:pt x="325" y="0"/>
                </a:lnTo>
                <a:cubicBezTo>
                  <a:pt x="146" y="0"/>
                  <a:pt x="0" y="146"/>
                  <a:pt x="0" y="325"/>
                </a:cubicBezTo>
                <a:lnTo>
                  <a:pt x="0" y="325"/>
                </a:lnTo>
                <a:cubicBezTo>
                  <a:pt x="0" y="505"/>
                  <a:pt x="146" y="651"/>
                  <a:pt x="325" y="651"/>
                </a:cubicBezTo>
                <a:lnTo>
                  <a:pt x="325" y="651"/>
                </a:lnTo>
                <a:cubicBezTo>
                  <a:pt x="505" y="651"/>
                  <a:pt x="649" y="505"/>
                  <a:pt x="649" y="325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7029D66-5E45-D44C-803A-90AC76EAC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499" y="3893267"/>
            <a:ext cx="3777313" cy="6221460"/>
          </a:xfrm>
          <a:custGeom>
            <a:avLst/>
            <a:gdLst>
              <a:gd name="T0" fmla="*/ 3862 w 4423"/>
              <a:gd name="T1" fmla="*/ 0 h 7286"/>
              <a:gd name="T2" fmla="*/ 559 w 4423"/>
              <a:gd name="T3" fmla="*/ 0 h 7286"/>
              <a:gd name="T4" fmla="*/ 559 w 4423"/>
              <a:gd name="T5" fmla="*/ 0 h 7286"/>
              <a:gd name="T6" fmla="*/ 0 w 4423"/>
              <a:gd name="T7" fmla="*/ 559 h 7286"/>
              <a:gd name="T8" fmla="*/ 0 w 4423"/>
              <a:gd name="T9" fmla="*/ 5348 h 7286"/>
              <a:gd name="T10" fmla="*/ 0 w 4423"/>
              <a:gd name="T11" fmla="*/ 5348 h 7286"/>
              <a:gd name="T12" fmla="*/ 559 w 4423"/>
              <a:gd name="T13" fmla="*/ 5908 h 7286"/>
              <a:gd name="T14" fmla="*/ 1323 w 4423"/>
              <a:gd name="T15" fmla="*/ 5908 h 7286"/>
              <a:gd name="T16" fmla="*/ 2044 w 4423"/>
              <a:gd name="T17" fmla="*/ 7157 h 7286"/>
              <a:gd name="T18" fmla="*/ 2044 w 4423"/>
              <a:gd name="T19" fmla="*/ 7157 h 7286"/>
              <a:gd name="T20" fmla="*/ 2378 w 4423"/>
              <a:gd name="T21" fmla="*/ 7157 h 7286"/>
              <a:gd name="T22" fmla="*/ 3098 w 4423"/>
              <a:gd name="T23" fmla="*/ 5908 h 7286"/>
              <a:gd name="T24" fmla="*/ 3862 w 4423"/>
              <a:gd name="T25" fmla="*/ 5908 h 7286"/>
              <a:gd name="T26" fmla="*/ 3862 w 4423"/>
              <a:gd name="T27" fmla="*/ 5908 h 7286"/>
              <a:gd name="T28" fmla="*/ 4422 w 4423"/>
              <a:gd name="T29" fmla="*/ 5348 h 7286"/>
              <a:gd name="T30" fmla="*/ 4422 w 4423"/>
              <a:gd name="T31" fmla="*/ 559 h 7286"/>
              <a:gd name="T32" fmla="*/ 4422 w 4423"/>
              <a:gd name="T33" fmla="*/ 559 h 7286"/>
              <a:gd name="T34" fmla="*/ 3862 w 4423"/>
              <a:gd name="T35" fmla="*/ 0 h 7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23" h="7286">
                <a:moveTo>
                  <a:pt x="3862" y="0"/>
                </a:moveTo>
                <a:lnTo>
                  <a:pt x="559" y="0"/>
                </a:lnTo>
                <a:lnTo>
                  <a:pt x="559" y="0"/>
                </a:lnTo>
                <a:cubicBezTo>
                  <a:pt x="250" y="0"/>
                  <a:pt x="0" y="250"/>
                  <a:pt x="0" y="559"/>
                </a:cubicBezTo>
                <a:lnTo>
                  <a:pt x="0" y="5348"/>
                </a:lnTo>
                <a:lnTo>
                  <a:pt x="0" y="5348"/>
                </a:lnTo>
                <a:cubicBezTo>
                  <a:pt x="0" y="5657"/>
                  <a:pt x="250" y="5908"/>
                  <a:pt x="559" y="5908"/>
                </a:cubicBezTo>
                <a:lnTo>
                  <a:pt x="1323" y="5908"/>
                </a:lnTo>
                <a:lnTo>
                  <a:pt x="2044" y="7157"/>
                </a:lnTo>
                <a:lnTo>
                  <a:pt x="2044" y="7157"/>
                </a:lnTo>
                <a:cubicBezTo>
                  <a:pt x="2118" y="7285"/>
                  <a:pt x="2304" y="7285"/>
                  <a:pt x="2378" y="7157"/>
                </a:cubicBezTo>
                <a:lnTo>
                  <a:pt x="3098" y="5908"/>
                </a:lnTo>
                <a:lnTo>
                  <a:pt x="3862" y="5908"/>
                </a:lnTo>
                <a:lnTo>
                  <a:pt x="3862" y="5908"/>
                </a:lnTo>
                <a:cubicBezTo>
                  <a:pt x="4171" y="5908"/>
                  <a:pt x="4422" y="5657"/>
                  <a:pt x="4422" y="5348"/>
                </a:cubicBezTo>
                <a:lnTo>
                  <a:pt x="4422" y="559"/>
                </a:lnTo>
                <a:lnTo>
                  <a:pt x="4422" y="559"/>
                </a:lnTo>
                <a:cubicBezTo>
                  <a:pt x="4422" y="250"/>
                  <a:pt x="4171" y="0"/>
                  <a:pt x="386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1838FA-68B0-A044-ABF7-1805B2812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973" y="10698461"/>
            <a:ext cx="1231486" cy="1231486"/>
          </a:xfrm>
          <a:custGeom>
            <a:avLst/>
            <a:gdLst>
              <a:gd name="T0" fmla="*/ 1443 w 1444"/>
              <a:gd name="T1" fmla="*/ 721 h 1444"/>
              <a:gd name="T2" fmla="*/ 1443 w 1444"/>
              <a:gd name="T3" fmla="*/ 721 h 1444"/>
              <a:gd name="T4" fmla="*/ 722 w 1444"/>
              <a:gd name="T5" fmla="*/ 0 h 1444"/>
              <a:gd name="T6" fmla="*/ 722 w 1444"/>
              <a:gd name="T7" fmla="*/ 0 h 1444"/>
              <a:gd name="T8" fmla="*/ 0 w 1444"/>
              <a:gd name="T9" fmla="*/ 721 h 1444"/>
              <a:gd name="T10" fmla="*/ 0 w 1444"/>
              <a:gd name="T11" fmla="*/ 721 h 1444"/>
              <a:gd name="T12" fmla="*/ 722 w 1444"/>
              <a:gd name="T13" fmla="*/ 1443 h 1444"/>
              <a:gd name="T14" fmla="*/ 722 w 1444"/>
              <a:gd name="T15" fmla="*/ 1443 h 1444"/>
              <a:gd name="T16" fmla="*/ 1443 w 1444"/>
              <a:gd name="T17" fmla="*/ 721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4" h="1444">
                <a:moveTo>
                  <a:pt x="1443" y="721"/>
                </a:moveTo>
                <a:lnTo>
                  <a:pt x="1443" y="721"/>
                </a:lnTo>
                <a:cubicBezTo>
                  <a:pt x="1443" y="323"/>
                  <a:pt x="1120" y="0"/>
                  <a:pt x="722" y="0"/>
                </a:cubicBezTo>
                <a:lnTo>
                  <a:pt x="722" y="0"/>
                </a:lnTo>
                <a:cubicBezTo>
                  <a:pt x="323" y="0"/>
                  <a:pt x="0" y="323"/>
                  <a:pt x="0" y="721"/>
                </a:cubicBezTo>
                <a:lnTo>
                  <a:pt x="0" y="721"/>
                </a:lnTo>
                <a:cubicBezTo>
                  <a:pt x="0" y="1120"/>
                  <a:pt x="323" y="1443"/>
                  <a:pt x="722" y="1443"/>
                </a:cubicBezTo>
                <a:lnTo>
                  <a:pt x="722" y="1443"/>
                </a:lnTo>
                <a:cubicBezTo>
                  <a:pt x="1120" y="1443"/>
                  <a:pt x="1443" y="1120"/>
                  <a:pt x="1443" y="7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" name="Freeform 3">
            <a:extLst>
              <a:ext uri="{FF2B5EF4-FFF2-40B4-BE49-F238E27FC236}">
                <a16:creationId xmlns:a16="http://schemas.microsoft.com/office/drawing/2014/main" id="{78E9A22D-71B5-5246-8247-D4FAA71A3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14" y="11037402"/>
            <a:ext cx="557371" cy="557371"/>
          </a:xfrm>
          <a:custGeom>
            <a:avLst/>
            <a:gdLst>
              <a:gd name="T0" fmla="*/ 650 w 651"/>
              <a:gd name="T1" fmla="*/ 325 h 652"/>
              <a:gd name="T2" fmla="*/ 650 w 651"/>
              <a:gd name="T3" fmla="*/ 325 h 652"/>
              <a:gd name="T4" fmla="*/ 326 w 651"/>
              <a:gd name="T5" fmla="*/ 0 h 652"/>
              <a:gd name="T6" fmla="*/ 326 w 651"/>
              <a:gd name="T7" fmla="*/ 0 h 652"/>
              <a:gd name="T8" fmla="*/ 0 w 651"/>
              <a:gd name="T9" fmla="*/ 325 h 652"/>
              <a:gd name="T10" fmla="*/ 0 w 651"/>
              <a:gd name="T11" fmla="*/ 325 h 652"/>
              <a:gd name="T12" fmla="*/ 326 w 651"/>
              <a:gd name="T13" fmla="*/ 651 h 652"/>
              <a:gd name="T14" fmla="*/ 326 w 651"/>
              <a:gd name="T15" fmla="*/ 651 h 652"/>
              <a:gd name="T16" fmla="*/ 650 w 651"/>
              <a:gd name="T17" fmla="*/ 325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1" h="652">
                <a:moveTo>
                  <a:pt x="650" y="325"/>
                </a:moveTo>
                <a:lnTo>
                  <a:pt x="650" y="325"/>
                </a:lnTo>
                <a:cubicBezTo>
                  <a:pt x="650" y="146"/>
                  <a:pt x="505" y="0"/>
                  <a:pt x="326" y="0"/>
                </a:cubicBezTo>
                <a:lnTo>
                  <a:pt x="326" y="0"/>
                </a:lnTo>
                <a:cubicBezTo>
                  <a:pt x="146" y="0"/>
                  <a:pt x="0" y="146"/>
                  <a:pt x="0" y="325"/>
                </a:cubicBezTo>
                <a:lnTo>
                  <a:pt x="0" y="325"/>
                </a:lnTo>
                <a:cubicBezTo>
                  <a:pt x="0" y="505"/>
                  <a:pt x="146" y="651"/>
                  <a:pt x="326" y="651"/>
                </a:cubicBezTo>
                <a:lnTo>
                  <a:pt x="326" y="651"/>
                </a:lnTo>
                <a:cubicBezTo>
                  <a:pt x="505" y="651"/>
                  <a:pt x="650" y="505"/>
                  <a:pt x="650" y="325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B9C8BF9-D14F-F14F-B069-DF79C6A8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3893266"/>
            <a:ext cx="3777316" cy="6221461"/>
          </a:xfrm>
          <a:custGeom>
            <a:avLst/>
            <a:gdLst>
              <a:gd name="T0" fmla="*/ 3864 w 4424"/>
              <a:gd name="T1" fmla="*/ 0 h 7286"/>
              <a:gd name="T2" fmla="*/ 559 w 4424"/>
              <a:gd name="T3" fmla="*/ 0 h 7286"/>
              <a:gd name="T4" fmla="*/ 559 w 4424"/>
              <a:gd name="T5" fmla="*/ 0 h 7286"/>
              <a:gd name="T6" fmla="*/ 0 w 4424"/>
              <a:gd name="T7" fmla="*/ 559 h 7286"/>
              <a:gd name="T8" fmla="*/ 0 w 4424"/>
              <a:gd name="T9" fmla="*/ 5348 h 7286"/>
              <a:gd name="T10" fmla="*/ 0 w 4424"/>
              <a:gd name="T11" fmla="*/ 5348 h 7286"/>
              <a:gd name="T12" fmla="*/ 559 w 4424"/>
              <a:gd name="T13" fmla="*/ 5908 h 7286"/>
              <a:gd name="T14" fmla="*/ 1323 w 4424"/>
              <a:gd name="T15" fmla="*/ 5908 h 7286"/>
              <a:gd name="T16" fmla="*/ 2044 w 4424"/>
              <a:gd name="T17" fmla="*/ 7157 h 7286"/>
              <a:gd name="T18" fmla="*/ 2044 w 4424"/>
              <a:gd name="T19" fmla="*/ 7157 h 7286"/>
              <a:gd name="T20" fmla="*/ 2378 w 4424"/>
              <a:gd name="T21" fmla="*/ 7157 h 7286"/>
              <a:gd name="T22" fmla="*/ 3099 w 4424"/>
              <a:gd name="T23" fmla="*/ 5908 h 7286"/>
              <a:gd name="T24" fmla="*/ 3864 w 4424"/>
              <a:gd name="T25" fmla="*/ 5908 h 7286"/>
              <a:gd name="T26" fmla="*/ 3864 w 4424"/>
              <a:gd name="T27" fmla="*/ 5908 h 7286"/>
              <a:gd name="T28" fmla="*/ 4423 w 4424"/>
              <a:gd name="T29" fmla="*/ 5348 h 7286"/>
              <a:gd name="T30" fmla="*/ 4423 w 4424"/>
              <a:gd name="T31" fmla="*/ 559 h 7286"/>
              <a:gd name="T32" fmla="*/ 4423 w 4424"/>
              <a:gd name="T33" fmla="*/ 559 h 7286"/>
              <a:gd name="T34" fmla="*/ 3864 w 4424"/>
              <a:gd name="T35" fmla="*/ 0 h 7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24" h="7286">
                <a:moveTo>
                  <a:pt x="3864" y="0"/>
                </a:moveTo>
                <a:lnTo>
                  <a:pt x="559" y="0"/>
                </a:lnTo>
                <a:lnTo>
                  <a:pt x="559" y="0"/>
                </a:lnTo>
                <a:cubicBezTo>
                  <a:pt x="250" y="0"/>
                  <a:pt x="0" y="250"/>
                  <a:pt x="0" y="559"/>
                </a:cubicBezTo>
                <a:lnTo>
                  <a:pt x="0" y="5348"/>
                </a:lnTo>
                <a:lnTo>
                  <a:pt x="0" y="5348"/>
                </a:lnTo>
                <a:cubicBezTo>
                  <a:pt x="0" y="5657"/>
                  <a:pt x="250" y="5908"/>
                  <a:pt x="559" y="5908"/>
                </a:cubicBezTo>
                <a:lnTo>
                  <a:pt x="1323" y="5908"/>
                </a:lnTo>
                <a:lnTo>
                  <a:pt x="2044" y="7157"/>
                </a:lnTo>
                <a:lnTo>
                  <a:pt x="2044" y="7157"/>
                </a:lnTo>
                <a:cubicBezTo>
                  <a:pt x="2119" y="7285"/>
                  <a:pt x="2304" y="7285"/>
                  <a:pt x="2378" y="7157"/>
                </a:cubicBezTo>
                <a:lnTo>
                  <a:pt x="3099" y="5908"/>
                </a:lnTo>
                <a:lnTo>
                  <a:pt x="3864" y="5908"/>
                </a:lnTo>
                <a:lnTo>
                  <a:pt x="3864" y="5908"/>
                </a:lnTo>
                <a:cubicBezTo>
                  <a:pt x="4172" y="5908"/>
                  <a:pt x="4423" y="5657"/>
                  <a:pt x="4423" y="5348"/>
                </a:cubicBezTo>
                <a:lnTo>
                  <a:pt x="4423" y="559"/>
                </a:lnTo>
                <a:lnTo>
                  <a:pt x="4423" y="559"/>
                </a:lnTo>
                <a:cubicBezTo>
                  <a:pt x="4423" y="250"/>
                  <a:pt x="4172" y="0"/>
                  <a:pt x="386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21A3F23-823B-0847-AA9B-58759136B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3083" y="10698461"/>
            <a:ext cx="1231486" cy="1231486"/>
          </a:xfrm>
          <a:custGeom>
            <a:avLst/>
            <a:gdLst>
              <a:gd name="T0" fmla="*/ 1442 w 1443"/>
              <a:gd name="T1" fmla="*/ 721 h 1444"/>
              <a:gd name="T2" fmla="*/ 1442 w 1443"/>
              <a:gd name="T3" fmla="*/ 721 h 1444"/>
              <a:gd name="T4" fmla="*/ 721 w 1443"/>
              <a:gd name="T5" fmla="*/ 0 h 1444"/>
              <a:gd name="T6" fmla="*/ 721 w 1443"/>
              <a:gd name="T7" fmla="*/ 0 h 1444"/>
              <a:gd name="T8" fmla="*/ 0 w 1443"/>
              <a:gd name="T9" fmla="*/ 721 h 1444"/>
              <a:gd name="T10" fmla="*/ 0 w 1443"/>
              <a:gd name="T11" fmla="*/ 721 h 1444"/>
              <a:gd name="T12" fmla="*/ 721 w 1443"/>
              <a:gd name="T13" fmla="*/ 1443 h 1444"/>
              <a:gd name="T14" fmla="*/ 721 w 1443"/>
              <a:gd name="T15" fmla="*/ 1443 h 1444"/>
              <a:gd name="T16" fmla="*/ 1442 w 1443"/>
              <a:gd name="T17" fmla="*/ 721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3" h="1444">
                <a:moveTo>
                  <a:pt x="1442" y="721"/>
                </a:moveTo>
                <a:lnTo>
                  <a:pt x="1442" y="721"/>
                </a:lnTo>
                <a:cubicBezTo>
                  <a:pt x="1442" y="323"/>
                  <a:pt x="1119" y="0"/>
                  <a:pt x="721" y="0"/>
                </a:cubicBezTo>
                <a:lnTo>
                  <a:pt x="721" y="0"/>
                </a:lnTo>
                <a:cubicBezTo>
                  <a:pt x="323" y="0"/>
                  <a:pt x="0" y="323"/>
                  <a:pt x="0" y="721"/>
                </a:cubicBezTo>
                <a:lnTo>
                  <a:pt x="0" y="721"/>
                </a:lnTo>
                <a:cubicBezTo>
                  <a:pt x="0" y="1120"/>
                  <a:pt x="323" y="1443"/>
                  <a:pt x="721" y="1443"/>
                </a:cubicBezTo>
                <a:lnTo>
                  <a:pt x="721" y="1443"/>
                </a:lnTo>
                <a:cubicBezTo>
                  <a:pt x="1119" y="1443"/>
                  <a:pt x="1442" y="1120"/>
                  <a:pt x="1442" y="7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8" name="Freeform 7">
            <a:extLst>
              <a:ext uri="{FF2B5EF4-FFF2-40B4-BE49-F238E27FC236}">
                <a16:creationId xmlns:a16="http://schemas.microsoft.com/office/drawing/2014/main" id="{6054974B-932D-5345-B3CF-830616536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025" y="11037402"/>
            <a:ext cx="557371" cy="557371"/>
          </a:xfrm>
          <a:custGeom>
            <a:avLst/>
            <a:gdLst>
              <a:gd name="T0" fmla="*/ 650 w 651"/>
              <a:gd name="T1" fmla="*/ 325 h 652"/>
              <a:gd name="T2" fmla="*/ 650 w 651"/>
              <a:gd name="T3" fmla="*/ 325 h 652"/>
              <a:gd name="T4" fmla="*/ 325 w 651"/>
              <a:gd name="T5" fmla="*/ 0 h 652"/>
              <a:gd name="T6" fmla="*/ 325 w 651"/>
              <a:gd name="T7" fmla="*/ 0 h 652"/>
              <a:gd name="T8" fmla="*/ 0 w 651"/>
              <a:gd name="T9" fmla="*/ 325 h 652"/>
              <a:gd name="T10" fmla="*/ 0 w 651"/>
              <a:gd name="T11" fmla="*/ 325 h 652"/>
              <a:gd name="T12" fmla="*/ 325 w 651"/>
              <a:gd name="T13" fmla="*/ 651 h 652"/>
              <a:gd name="T14" fmla="*/ 325 w 651"/>
              <a:gd name="T15" fmla="*/ 651 h 652"/>
              <a:gd name="T16" fmla="*/ 650 w 651"/>
              <a:gd name="T17" fmla="*/ 325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1" h="652">
                <a:moveTo>
                  <a:pt x="650" y="325"/>
                </a:moveTo>
                <a:lnTo>
                  <a:pt x="650" y="325"/>
                </a:lnTo>
                <a:cubicBezTo>
                  <a:pt x="650" y="146"/>
                  <a:pt x="505" y="0"/>
                  <a:pt x="325" y="0"/>
                </a:cubicBezTo>
                <a:lnTo>
                  <a:pt x="325" y="0"/>
                </a:lnTo>
                <a:cubicBezTo>
                  <a:pt x="145" y="0"/>
                  <a:pt x="0" y="146"/>
                  <a:pt x="0" y="325"/>
                </a:cubicBezTo>
                <a:lnTo>
                  <a:pt x="0" y="325"/>
                </a:lnTo>
                <a:cubicBezTo>
                  <a:pt x="0" y="505"/>
                  <a:pt x="145" y="651"/>
                  <a:pt x="325" y="651"/>
                </a:cubicBezTo>
                <a:lnTo>
                  <a:pt x="325" y="651"/>
                </a:lnTo>
                <a:cubicBezTo>
                  <a:pt x="505" y="651"/>
                  <a:pt x="650" y="505"/>
                  <a:pt x="650" y="325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8329EB9-56E0-3D4F-B9F0-D7508B5CF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170" y="3893267"/>
            <a:ext cx="3777313" cy="6221460"/>
          </a:xfrm>
          <a:custGeom>
            <a:avLst/>
            <a:gdLst>
              <a:gd name="T0" fmla="*/ 3864 w 4425"/>
              <a:gd name="T1" fmla="*/ 0 h 7286"/>
              <a:gd name="T2" fmla="*/ 560 w 4425"/>
              <a:gd name="T3" fmla="*/ 0 h 7286"/>
              <a:gd name="T4" fmla="*/ 560 w 4425"/>
              <a:gd name="T5" fmla="*/ 0 h 7286"/>
              <a:gd name="T6" fmla="*/ 0 w 4425"/>
              <a:gd name="T7" fmla="*/ 559 h 7286"/>
              <a:gd name="T8" fmla="*/ 0 w 4425"/>
              <a:gd name="T9" fmla="*/ 5348 h 7286"/>
              <a:gd name="T10" fmla="*/ 0 w 4425"/>
              <a:gd name="T11" fmla="*/ 5348 h 7286"/>
              <a:gd name="T12" fmla="*/ 560 w 4425"/>
              <a:gd name="T13" fmla="*/ 5908 h 7286"/>
              <a:gd name="T14" fmla="*/ 1324 w 4425"/>
              <a:gd name="T15" fmla="*/ 5908 h 7286"/>
              <a:gd name="T16" fmla="*/ 2045 w 4425"/>
              <a:gd name="T17" fmla="*/ 7157 h 7286"/>
              <a:gd name="T18" fmla="*/ 2045 w 4425"/>
              <a:gd name="T19" fmla="*/ 7157 h 7286"/>
              <a:gd name="T20" fmla="*/ 2379 w 4425"/>
              <a:gd name="T21" fmla="*/ 7157 h 7286"/>
              <a:gd name="T22" fmla="*/ 3100 w 4425"/>
              <a:gd name="T23" fmla="*/ 5908 h 7286"/>
              <a:gd name="T24" fmla="*/ 3864 w 4425"/>
              <a:gd name="T25" fmla="*/ 5908 h 7286"/>
              <a:gd name="T26" fmla="*/ 3864 w 4425"/>
              <a:gd name="T27" fmla="*/ 5908 h 7286"/>
              <a:gd name="T28" fmla="*/ 4424 w 4425"/>
              <a:gd name="T29" fmla="*/ 5348 h 7286"/>
              <a:gd name="T30" fmla="*/ 4424 w 4425"/>
              <a:gd name="T31" fmla="*/ 559 h 7286"/>
              <a:gd name="T32" fmla="*/ 4424 w 4425"/>
              <a:gd name="T33" fmla="*/ 559 h 7286"/>
              <a:gd name="T34" fmla="*/ 3864 w 4425"/>
              <a:gd name="T35" fmla="*/ 0 h 7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25" h="7286">
                <a:moveTo>
                  <a:pt x="3864" y="0"/>
                </a:moveTo>
                <a:lnTo>
                  <a:pt x="560" y="0"/>
                </a:lnTo>
                <a:lnTo>
                  <a:pt x="560" y="0"/>
                </a:lnTo>
                <a:cubicBezTo>
                  <a:pt x="251" y="0"/>
                  <a:pt x="0" y="250"/>
                  <a:pt x="0" y="559"/>
                </a:cubicBezTo>
                <a:lnTo>
                  <a:pt x="0" y="5348"/>
                </a:lnTo>
                <a:lnTo>
                  <a:pt x="0" y="5348"/>
                </a:lnTo>
                <a:cubicBezTo>
                  <a:pt x="0" y="5657"/>
                  <a:pt x="251" y="5908"/>
                  <a:pt x="560" y="5908"/>
                </a:cubicBezTo>
                <a:lnTo>
                  <a:pt x="1324" y="5908"/>
                </a:lnTo>
                <a:lnTo>
                  <a:pt x="2045" y="7157"/>
                </a:lnTo>
                <a:lnTo>
                  <a:pt x="2045" y="7157"/>
                </a:lnTo>
                <a:cubicBezTo>
                  <a:pt x="2119" y="7285"/>
                  <a:pt x="2305" y="7285"/>
                  <a:pt x="2379" y="7157"/>
                </a:cubicBezTo>
                <a:lnTo>
                  <a:pt x="3100" y="5908"/>
                </a:lnTo>
                <a:lnTo>
                  <a:pt x="3864" y="5908"/>
                </a:lnTo>
                <a:lnTo>
                  <a:pt x="3864" y="5908"/>
                </a:lnTo>
                <a:cubicBezTo>
                  <a:pt x="4173" y="5908"/>
                  <a:pt x="4424" y="5657"/>
                  <a:pt x="4424" y="5348"/>
                </a:cubicBezTo>
                <a:lnTo>
                  <a:pt x="4424" y="559"/>
                </a:lnTo>
                <a:lnTo>
                  <a:pt x="4424" y="559"/>
                </a:lnTo>
                <a:cubicBezTo>
                  <a:pt x="4424" y="250"/>
                  <a:pt x="4173" y="0"/>
                  <a:pt x="386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4F0CDEA-AD62-5440-B261-7D38617FA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2754" y="10698461"/>
            <a:ext cx="1231486" cy="1231486"/>
          </a:xfrm>
          <a:custGeom>
            <a:avLst/>
            <a:gdLst>
              <a:gd name="T0" fmla="*/ 1442 w 1443"/>
              <a:gd name="T1" fmla="*/ 721 h 1444"/>
              <a:gd name="T2" fmla="*/ 1442 w 1443"/>
              <a:gd name="T3" fmla="*/ 721 h 1444"/>
              <a:gd name="T4" fmla="*/ 721 w 1443"/>
              <a:gd name="T5" fmla="*/ 0 h 1444"/>
              <a:gd name="T6" fmla="*/ 721 w 1443"/>
              <a:gd name="T7" fmla="*/ 0 h 1444"/>
              <a:gd name="T8" fmla="*/ 0 w 1443"/>
              <a:gd name="T9" fmla="*/ 721 h 1444"/>
              <a:gd name="T10" fmla="*/ 0 w 1443"/>
              <a:gd name="T11" fmla="*/ 721 h 1444"/>
              <a:gd name="T12" fmla="*/ 721 w 1443"/>
              <a:gd name="T13" fmla="*/ 1443 h 1444"/>
              <a:gd name="T14" fmla="*/ 721 w 1443"/>
              <a:gd name="T15" fmla="*/ 1443 h 1444"/>
              <a:gd name="T16" fmla="*/ 1442 w 1443"/>
              <a:gd name="T17" fmla="*/ 721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3" h="1444">
                <a:moveTo>
                  <a:pt x="1442" y="721"/>
                </a:moveTo>
                <a:lnTo>
                  <a:pt x="1442" y="721"/>
                </a:lnTo>
                <a:cubicBezTo>
                  <a:pt x="1442" y="323"/>
                  <a:pt x="1119" y="0"/>
                  <a:pt x="721" y="0"/>
                </a:cubicBezTo>
                <a:lnTo>
                  <a:pt x="721" y="0"/>
                </a:lnTo>
                <a:cubicBezTo>
                  <a:pt x="323" y="0"/>
                  <a:pt x="0" y="323"/>
                  <a:pt x="0" y="721"/>
                </a:cubicBezTo>
                <a:lnTo>
                  <a:pt x="0" y="721"/>
                </a:lnTo>
                <a:cubicBezTo>
                  <a:pt x="0" y="1120"/>
                  <a:pt x="323" y="1443"/>
                  <a:pt x="721" y="1443"/>
                </a:cubicBezTo>
                <a:lnTo>
                  <a:pt x="721" y="1443"/>
                </a:lnTo>
                <a:cubicBezTo>
                  <a:pt x="1119" y="1443"/>
                  <a:pt x="1442" y="1120"/>
                  <a:pt x="1442" y="7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17" name="Freeform 16">
            <a:extLst>
              <a:ext uri="{FF2B5EF4-FFF2-40B4-BE49-F238E27FC236}">
                <a16:creationId xmlns:a16="http://schemas.microsoft.com/office/drawing/2014/main" id="{D26A0A9D-2EE1-D349-A534-BA9A8632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1696" y="11037402"/>
            <a:ext cx="557371" cy="557371"/>
          </a:xfrm>
          <a:custGeom>
            <a:avLst/>
            <a:gdLst>
              <a:gd name="T0" fmla="*/ 650 w 651"/>
              <a:gd name="T1" fmla="*/ 325 h 652"/>
              <a:gd name="T2" fmla="*/ 650 w 651"/>
              <a:gd name="T3" fmla="*/ 325 h 652"/>
              <a:gd name="T4" fmla="*/ 325 w 651"/>
              <a:gd name="T5" fmla="*/ 0 h 652"/>
              <a:gd name="T6" fmla="*/ 325 w 651"/>
              <a:gd name="T7" fmla="*/ 0 h 652"/>
              <a:gd name="T8" fmla="*/ 0 w 651"/>
              <a:gd name="T9" fmla="*/ 325 h 652"/>
              <a:gd name="T10" fmla="*/ 0 w 651"/>
              <a:gd name="T11" fmla="*/ 325 h 652"/>
              <a:gd name="T12" fmla="*/ 325 w 651"/>
              <a:gd name="T13" fmla="*/ 651 h 652"/>
              <a:gd name="T14" fmla="*/ 325 w 651"/>
              <a:gd name="T15" fmla="*/ 651 h 652"/>
              <a:gd name="T16" fmla="*/ 650 w 651"/>
              <a:gd name="T17" fmla="*/ 325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1" h="652">
                <a:moveTo>
                  <a:pt x="650" y="325"/>
                </a:moveTo>
                <a:lnTo>
                  <a:pt x="650" y="325"/>
                </a:lnTo>
                <a:cubicBezTo>
                  <a:pt x="650" y="146"/>
                  <a:pt x="505" y="0"/>
                  <a:pt x="325" y="0"/>
                </a:cubicBezTo>
                <a:lnTo>
                  <a:pt x="325" y="0"/>
                </a:lnTo>
                <a:cubicBezTo>
                  <a:pt x="145" y="0"/>
                  <a:pt x="0" y="146"/>
                  <a:pt x="0" y="325"/>
                </a:cubicBezTo>
                <a:lnTo>
                  <a:pt x="0" y="325"/>
                </a:lnTo>
                <a:cubicBezTo>
                  <a:pt x="0" y="505"/>
                  <a:pt x="145" y="651"/>
                  <a:pt x="325" y="651"/>
                </a:cubicBezTo>
                <a:lnTo>
                  <a:pt x="325" y="651"/>
                </a:lnTo>
                <a:cubicBezTo>
                  <a:pt x="505" y="651"/>
                  <a:pt x="650" y="505"/>
                  <a:pt x="650" y="325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B21E0F6-8CFA-C748-8648-5335C623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9841" y="3893267"/>
            <a:ext cx="3777313" cy="6221460"/>
          </a:xfrm>
          <a:custGeom>
            <a:avLst/>
            <a:gdLst>
              <a:gd name="T0" fmla="*/ 3864 w 4425"/>
              <a:gd name="T1" fmla="*/ 0 h 7286"/>
              <a:gd name="T2" fmla="*/ 560 w 4425"/>
              <a:gd name="T3" fmla="*/ 0 h 7286"/>
              <a:gd name="T4" fmla="*/ 560 w 4425"/>
              <a:gd name="T5" fmla="*/ 0 h 7286"/>
              <a:gd name="T6" fmla="*/ 0 w 4425"/>
              <a:gd name="T7" fmla="*/ 559 h 7286"/>
              <a:gd name="T8" fmla="*/ 0 w 4425"/>
              <a:gd name="T9" fmla="*/ 5348 h 7286"/>
              <a:gd name="T10" fmla="*/ 0 w 4425"/>
              <a:gd name="T11" fmla="*/ 5348 h 7286"/>
              <a:gd name="T12" fmla="*/ 560 w 4425"/>
              <a:gd name="T13" fmla="*/ 5908 h 7286"/>
              <a:gd name="T14" fmla="*/ 1324 w 4425"/>
              <a:gd name="T15" fmla="*/ 5908 h 7286"/>
              <a:gd name="T16" fmla="*/ 2045 w 4425"/>
              <a:gd name="T17" fmla="*/ 7157 h 7286"/>
              <a:gd name="T18" fmla="*/ 2045 w 4425"/>
              <a:gd name="T19" fmla="*/ 7157 h 7286"/>
              <a:gd name="T20" fmla="*/ 2379 w 4425"/>
              <a:gd name="T21" fmla="*/ 7157 h 7286"/>
              <a:gd name="T22" fmla="*/ 3100 w 4425"/>
              <a:gd name="T23" fmla="*/ 5908 h 7286"/>
              <a:gd name="T24" fmla="*/ 3864 w 4425"/>
              <a:gd name="T25" fmla="*/ 5908 h 7286"/>
              <a:gd name="T26" fmla="*/ 3864 w 4425"/>
              <a:gd name="T27" fmla="*/ 5908 h 7286"/>
              <a:gd name="T28" fmla="*/ 4424 w 4425"/>
              <a:gd name="T29" fmla="*/ 5348 h 7286"/>
              <a:gd name="T30" fmla="*/ 4424 w 4425"/>
              <a:gd name="T31" fmla="*/ 559 h 7286"/>
              <a:gd name="T32" fmla="*/ 4424 w 4425"/>
              <a:gd name="T33" fmla="*/ 559 h 7286"/>
              <a:gd name="T34" fmla="*/ 3864 w 4425"/>
              <a:gd name="T35" fmla="*/ 0 h 7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25" h="7286">
                <a:moveTo>
                  <a:pt x="3864" y="0"/>
                </a:moveTo>
                <a:lnTo>
                  <a:pt x="560" y="0"/>
                </a:lnTo>
                <a:lnTo>
                  <a:pt x="560" y="0"/>
                </a:lnTo>
                <a:cubicBezTo>
                  <a:pt x="251" y="0"/>
                  <a:pt x="0" y="250"/>
                  <a:pt x="0" y="559"/>
                </a:cubicBezTo>
                <a:lnTo>
                  <a:pt x="0" y="5348"/>
                </a:lnTo>
                <a:lnTo>
                  <a:pt x="0" y="5348"/>
                </a:lnTo>
                <a:cubicBezTo>
                  <a:pt x="0" y="5657"/>
                  <a:pt x="251" y="5908"/>
                  <a:pt x="560" y="5908"/>
                </a:cubicBezTo>
                <a:lnTo>
                  <a:pt x="1324" y="5908"/>
                </a:lnTo>
                <a:lnTo>
                  <a:pt x="2045" y="7157"/>
                </a:lnTo>
                <a:lnTo>
                  <a:pt x="2045" y="7157"/>
                </a:lnTo>
                <a:cubicBezTo>
                  <a:pt x="2119" y="7285"/>
                  <a:pt x="2305" y="7285"/>
                  <a:pt x="2379" y="7157"/>
                </a:cubicBezTo>
                <a:lnTo>
                  <a:pt x="3100" y="5908"/>
                </a:lnTo>
                <a:lnTo>
                  <a:pt x="3864" y="5908"/>
                </a:lnTo>
                <a:lnTo>
                  <a:pt x="3864" y="5908"/>
                </a:lnTo>
                <a:cubicBezTo>
                  <a:pt x="4173" y="5908"/>
                  <a:pt x="4424" y="5657"/>
                  <a:pt x="4424" y="5348"/>
                </a:cubicBezTo>
                <a:lnTo>
                  <a:pt x="4424" y="559"/>
                </a:lnTo>
                <a:lnTo>
                  <a:pt x="4424" y="559"/>
                </a:lnTo>
                <a:cubicBezTo>
                  <a:pt x="4424" y="250"/>
                  <a:pt x="4173" y="0"/>
                  <a:pt x="386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B7C000B-8AB5-9D44-9FC2-91A67C771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2425" y="10698461"/>
            <a:ext cx="1231486" cy="1231486"/>
          </a:xfrm>
          <a:custGeom>
            <a:avLst/>
            <a:gdLst>
              <a:gd name="T0" fmla="*/ 1442 w 1443"/>
              <a:gd name="T1" fmla="*/ 721 h 1444"/>
              <a:gd name="T2" fmla="*/ 1442 w 1443"/>
              <a:gd name="T3" fmla="*/ 721 h 1444"/>
              <a:gd name="T4" fmla="*/ 721 w 1443"/>
              <a:gd name="T5" fmla="*/ 0 h 1444"/>
              <a:gd name="T6" fmla="*/ 721 w 1443"/>
              <a:gd name="T7" fmla="*/ 0 h 1444"/>
              <a:gd name="T8" fmla="*/ 0 w 1443"/>
              <a:gd name="T9" fmla="*/ 721 h 1444"/>
              <a:gd name="T10" fmla="*/ 0 w 1443"/>
              <a:gd name="T11" fmla="*/ 721 h 1444"/>
              <a:gd name="T12" fmla="*/ 721 w 1443"/>
              <a:gd name="T13" fmla="*/ 1443 h 1444"/>
              <a:gd name="T14" fmla="*/ 721 w 1443"/>
              <a:gd name="T15" fmla="*/ 1443 h 1444"/>
              <a:gd name="T16" fmla="*/ 1442 w 1443"/>
              <a:gd name="T17" fmla="*/ 721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3" h="1444">
                <a:moveTo>
                  <a:pt x="1442" y="721"/>
                </a:moveTo>
                <a:lnTo>
                  <a:pt x="1442" y="721"/>
                </a:lnTo>
                <a:cubicBezTo>
                  <a:pt x="1442" y="323"/>
                  <a:pt x="1119" y="0"/>
                  <a:pt x="721" y="0"/>
                </a:cubicBezTo>
                <a:lnTo>
                  <a:pt x="721" y="0"/>
                </a:lnTo>
                <a:cubicBezTo>
                  <a:pt x="323" y="0"/>
                  <a:pt x="0" y="323"/>
                  <a:pt x="0" y="721"/>
                </a:cubicBezTo>
                <a:lnTo>
                  <a:pt x="0" y="721"/>
                </a:lnTo>
                <a:cubicBezTo>
                  <a:pt x="0" y="1120"/>
                  <a:pt x="323" y="1443"/>
                  <a:pt x="721" y="1443"/>
                </a:cubicBezTo>
                <a:lnTo>
                  <a:pt x="721" y="1443"/>
                </a:lnTo>
                <a:cubicBezTo>
                  <a:pt x="1119" y="1443"/>
                  <a:pt x="1442" y="1120"/>
                  <a:pt x="1442" y="7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21" name="Freeform 20">
            <a:extLst>
              <a:ext uri="{FF2B5EF4-FFF2-40B4-BE49-F238E27FC236}">
                <a16:creationId xmlns:a16="http://schemas.microsoft.com/office/drawing/2014/main" id="{B2E271E2-4494-0C4B-9D1D-F69C1B83E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1367" y="11037402"/>
            <a:ext cx="557371" cy="557371"/>
          </a:xfrm>
          <a:custGeom>
            <a:avLst/>
            <a:gdLst>
              <a:gd name="T0" fmla="*/ 650 w 651"/>
              <a:gd name="T1" fmla="*/ 325 h 652"/>
              <a:gd name="T2" fmla="*/ 650 w 651"/>
              <a:gd name="T3" fmla="*/ 325 h 652"/>
              <a:gd name="T4" fmla="*/ 325 w 651"/>
              <a:gd name="T5" fmla="*/ 0 h 652"/>
              <a:gd name="T6" fmla="*/ 325 w 651"/>
              <a:gd name="T7" fmla="*/ 0 h 652"/>
              <a:gd name="T8" fmla="*/ 0 w 651"/>
              <a:gd name="T9" fmla="*/ 325 h 652"/>
              <a:gd name="T10" fmla="*/ 0 w 651"/>
              <a:gd name="T11" fmla="*/ 325 h 652"/>
              <a:gd name="T12" fmla="*/ 325 w 651"/>
              <a:gd name="T13" fmla="*/ 651 h 652"/>
              <a:gd name="T14" fmla="*/ 325 w 651"/>
              <a:gd name="T15" fmla="*/ 651 h 652"/>
              <a:gd name="T16" fmla="*/ 650 w 651"/>
              <a:gd name="T17" fmla="*/ 325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1" h="652">
                <a:moveTo>
                  <a:pt x="650" y="325"/>
                </a:moveTo>
                <a:lnTo>
                  <a:pt x="650" y="325"/>
                </a:lnTo>
                <a:cubicBezTo>
                  <a:pt x="650" y="146"/>
                  <a:pt x="505" y="0"/>
                  <a:pt x="325" y="0"/>
                </a:cubicBezTo>
                <a:lnTo>
                  <a:pt x="325" y="0"/>
                </a:lnTo>
                <a:cubicBezTo>
                  <a:pt x="145" y="0"/>
                  <a:pt x="0" y="146"/>
                  <a:pt x="0" y="325"/>
                </a:cubicBezTo>
                <a:lnTo>
                  <a:pt x="0" y="325"/>
                </a:lnTo>
                <a:cubicBezTo>
                  <a:pt x="0" y="505"/>
                  <a:pt x="145" y="651"/>
                  <a:pt x="325" y="651"/>
                </a:cubicBezTo>
                <a:lnTo>
                  <a:pt x="325" y="651"/>
                </a:lnTo>
                <a:cubicBezTo>
                  <a:pt x="505" y="651"/>
                  <a:pt x="650" y="505"/>
                  <a:pt x="650" y="325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0A58439-5B65-564E-8A6D-90BFEB58C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9512" y="3893267"/>
            <a:ext cx="3777313" cy="6221460"/>
          </a:xfrm>
          <a:custGeom>
            <a:avLst/>
            <a:gdLst>
              <a:gd name="T0" fmla="*/ 3864 w 4425"/>
              <a:gd name="T1" fmla="*/ 0 h 7286"/>
              <a:gd name="T2" fmla="*/ 560 w 4425"/>
              <a:gd name="T3" fmla="*/ 0 h 7286"/>
              <a:gd name="T4" fmla="*/ 560 w 4425"/>
              <a:gd name="T5" fmla="*/ 0 h 7286"/>
              <a:gd name="T6" fmla="*/ 0 w 4425"/>
              <a:gd name="T7" fmla="*/ 559 h 7286"/>
              <a:gd name="T8" fmla="*/ 0 w 4425"/>
              <a:gd name="T9" fmla="*/ 5348 h 7286"/>
              <a:gd name="T10" fmla="*/ 0 w 4425"/>
              <a:gd name="T11" fmla="*/ 5348 h 7286"/>
              <a:gd name="T12" fmla="*/ 560 w 4425"/>
              <a:gd name="T13" fmla="*/ 5908 h 7286"/>
              <a:gd name="T14" fmla="*/ 1324 w 4425"/>
              <a:gd name="T15" fmla="*/ 5908 h 7286"/>
              <a:gd name="T16" fmla="*/ 2045 w 4425"/>
              <a:gd name="T17" fmla="*/ 7157 h 7286"/>
              <a:gd name="T18" fmla="*/ 2045 w 4425"/>
              <a:gd name="T19" fmla="*/ 7157 h 7286"/>
              <a:gd name="T20" fmla="*/ 2379 w 4425"/>
              <a:gd name="T21" fmla="*/ 7157 h 7286"/>
              <a:gd name="T22" fmla="*/ 3100 w 4425"/>
              <a:gd name="T23" fmla="*/ 5908 h 7286"/>
              <a:gd name="T24" fmla="*/ 3864 w 4425"/>
              <a:gd name="T25" fmla="*/ 5908 h 7286"/>
              <a:gd name="T26" fmla="*/ 3864 w 4425"/>
              <a:gd name="T27" fmla="*/ 5908 h 7286"/>
              <a:gd name="T28" fmla="*/ 4424 w 4425"/>
              <a:gd name="T29" fmla="*/ 5348 h 7286"/>
              <a:gd name="T30" fmla="*/ 4424 w 4425"/>
              <a:gd name="T31" fmla="*/ 559 h 7286"/>
              <a:gd name="T32" fmla="*/ 4424 w 4425"/>
              <a:gd name="T33" fmla="*/ 559 h 7286"/>
              <a:gd name="T34" fmla="*/ 3864 w 4425"/>
              <a:gd name="T35" fmla="*/ 0 h 7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25" h="7286">
                <a:moveTo>
                  <a:pt x="3864" y="0"/>
                </a:moveTo>
                <a:lnTo>
                  <a:pt x="560" y="0"/>
                </a:lnTo>
                <a:lnTo>
                  <a:pt x="560" y="0"/>
                </a:lnTo>
                <a:cubicBezTo>
                  <a:pt x="251" y="0"/>
                  <a:pt x="0" y="250"/>
                  <a:pt x="0" y="559"/>
                </a:cubicBezTo>
                <a:lnTo>
                  <a:pt x="0" y="5348"/>
                </a:lnTo>
                <a:lnTo>
                  <a:pt x="0" y="5348"/>
                </a:lnTo>
                <a:cubicBezTo>
                  <a:pt x="0" y="5657"/>
                  <a:pt x="251" y="5908"/>
                  <a:pt x="560" y="5908"/>
                </a:cubicBezTo>
                <a:lnTo>
                  <a:pt x="1324" y="5908"/>
                </a:lnTo>
                <a:lnTo>
                  <a:pt x="2045" y="7157"/>
                </a:lnTo>
                <a:lnTo>
                  <a:pt x="2045" y="7157"/>
                </a:lnTo>
                <a:cubicBezTo>
                  <a:pt x="2119" y="7285"/>
                  <a:pt x="2305" y="7285"/>
                  <a:pt x="2379" y="7157"/>
                </a:cubicBezTo>
                <a:lnTo>
                  <a:pt x="3100" y="5908"/>
                </a:lnTo>
                <a:lnTo>
                  <a:pt x="3864" y="5908"/>
                </a:lnTo>
                <a:lnTo>
                  <a:pt x="3864" y="5908"/>
                </a:lnTo>
                <a:cubicBezTo>
                  <a:pt x="4173" y="5908"/>
                  <a:pt x="4424" y="5657"/>
                  <a:pt x="4424" y="5348"/>
                </a:cubicBezTo>
                <a:lnTo>
                  <a:pt x="4424" y="559"/>
                </a:lnTo>
                <a:lnTo>
                  <a:pt x="4424" y="559"/>
                </a:lnTo>
                <a:cubicBezTo>
                  <a:pt x="4424" y="250"/>
                  <a:pt x="4173" y="0"/>
                  <a:pt x="386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FE1C45-C031-7249-93A6-9D654EC49EA1}"/>
              </a:ext>
            </a:extLst>
          </p:cNvPr>
          <p:cNvSpPr txBox="1"/>
          <p:nvPr/>
        </p:nvSpPr>
        <p:spPr>
          <a:xfrm>
            <a:off x="8155536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0E99A1-B6E3-6B44-BB34-471BD62C1E2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5FC15-29B2-4D4E-A74F-7A276D55EDFE}"/>
              </a:ext>
            </a:extLst>
          </p:cNvPr>
          <p:cNvSpPr txBox="1"/>
          <p:nvPr/>
        </p:nvSpPr>
        <p:spPr>
          <a:xfrm>
            <a:off x="2282651" y="4478979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C8F4756-1534-464B-80AB-69BE60E35946}"/>
              </a:ext>
            </a:extLst>
          </p:cNvPr>
          <p:cNvSpPr txBox="1">
            <a:spLocks/>
          </p:cNvSpPr>
          <p:nvPr/>
        </p:nvSpPr>
        <p:spPr>
          <a:xfrm>
            <a:off x="1793859" y="5069943"/>
            <a:ext cx="3223714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 marketing values to make consumers.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A65F4-041F-394B-AEF5-CAB057703A0A}"/>
              </a:ext>
            </a:extLst>
          </p:cNvPr>
          <p:cNvSpPr txBox="1"/>
          <p:nvPr/>
        </p:nvSpPr>
        <p:spPr>
          <a:xfrm>
            <a:off x="6674205" y="4478979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A72B6E5-5061-AF48-B362-DAD5DA0AA8D8}"/>
              </a:ext>
            </a:extLst>
          </p:cNvPr>
          <p:cNvSpPr txBox="1">
            <a:spLocks/>
          </p:cNvSpPr>
          <p:nvPr/>
        </p:nvSpPr>
        <p:spPr>
          <a:xfrm>
            <a:off x="6185413" y="5069943"/>
            <a:ext cx="3223714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 marketing values to make consumers.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C6BDC1-FA16-8140-A4D3-225A77EA3414}"/>
              </a:ext>
            </a:extLst>
          </p:cNvPr>
          <p:cNvSpPr txBox="1"/>
          <p:nvPr/>
        </p:nvSpPr>
        <p:spPr>
          <a:xfrm>
            <a:off x="11065760" y="4478979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7999A7F-24B6-0345-B7BC-16BAE99D4827}"/>
              </a:ext>
            </a:extLst>
          </p:cNvPr>
          <p:cNvSpPr txBox="1">
            <a:spLocks/>
          </p:cNvSpPr>
          <p:nvPr/>
        </p:nvSpPr>
        <p:spPr>
          <a:xfrm>
            <a:off x="10576968" y="5069943"/>
            <a:ext cx="3223714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 marketing values to make consumers.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6529E6-40D4-4F48-B3C8-5A670C0721EA}"/>
              </a:ext>
            </a:extLst>
          </p:cNvPr>
          <p:cNvSpPr txBox="1"/>
          <p:nvPr/>
        </p:nvSpPr>
        <p:spPr>
          <a:xfrm>
            <a:off x="15457315" y="4478979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CA5A667-135B-3042-BDA6-A82F9DD12E4E}"/>
              </a:ext>
            </a:extLst>
          </p:cNvPr>
          <p:cNvSpPr txBox="1">
            <a:spLocks/>
          </p:cNvSpPr>
          <p:nvPr/>
        </p:nvSpPr>
        <p:spPr>
          <a:xfrm>
            <a:off x="14968523" y="5069943"/>
            <a:ext cx="3223714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 marketing values to make consumers.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F0CB12-360A-B945-8411-57A341EEC39E}"/>
              </a:ext>
            </a:extLst>
          </p:cNvPr>
          <p:cNvSpPr txBox="1"/>
          <p:nvPr/>
        </p:nvSpPr>
        <p:spPr>
          <a:xfrm>
            <a:off x="19848869" y="4478979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55558BE-0CA3-CD40-9239-09F21139FA2F}"/>
              </a:ext>
            </a:extLst>
          </p:cNvPr>
          <p:cNvSpPr txBox="1">
            <a:spLocks/>
          </p:cNvSpPr>
          <p:nvPr/>
        </p:nvSpPr>
        <p:spPr>
          <a:xfrm>
            <a:off x="19360077" y="5069943"/>
            <a:ext cx="3223714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 marketing values to make consumers.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1D77A3-89EC-C742-ACB8-6CB2F6C2D253}"/>
              </a:ext>
            </a:extLst>
          </p:cNvPr>
          <p:cNvSpPr txBox="1"/>
          <p:nvPr/>
        </p:nvSpPr>
        <p:spPr>
          <a:xfrm>
            <a:off x="2811642" y="12268888"/>
            <a:ext cx="1188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FEA4B1-FAB1-7B4E-BDD2-5FB1A070F658}"/>
              </a:ext>
            </a:extLst>
          </p:cNvPr>
          <p:cNvSpPr txBox="1"/>
          <p:nvPr/>
        </p:nvSpPr>
        <p:spPr>
          <a:xfrm>
            <a:off x="7258224" y="12268888"/>
            <a:ext cx="10743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1BD5FE-FAB2-DA48-88AC-9820502F0891}"/>
              </a:ext>
            </a:extLst>
          </p:cNvPr>
          <p:cNvSpPr txBox="1"/>
          <p:nvPr/>
        </p:nvSpPr>
        <p:spPr>
          <a:xfrm>
            <a:off x="11611584" y="12268888"/>
            <a:ext cx="115448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14D705-53B3-B64F-952F-69233B4F1B6D}"/>
              </a:ext>
            </a:extLst>
          </p:cNvPr>
          <p:cNvSpPr txBox="1"/>
          <p:nvPr/>
        </p:nvSpPr>
        <p:spPr>
          <a:xfrm>
            <a:off x="15997807" y="12268888"/>
            <a:ext cx="11689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8D4600-33AE-104B-AD32-B91140F96FF7}"/>
              </a:ext>
            </a:extLst>
          </p:cNvPr>
          <p:cNvSpPr txBox="1"/>
          <p:nvPr/>
        </p:nvSpPr>
        <p:spPr>
          <a:xfrm>
            <a:off x="20369286" y="12268888"/>
            <a:ext cx="119776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87648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B6E05-8515-FA4B-BF88-771732EF3CA2}"/>
              </a:ext>
            </a:extLst>
          </p:cNvPr>
          <p:cNvSpPr/>
          <p:nvPr/>
        </p:nvSpPr>
        <p:spPr>
          <a:xfrm>
            <a:off x="1520825" y="2631439"/>
            <a:ext cx="1425575" cy="2377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968905-776E-0D48-8525-53FC41F00193}"/>
              </a:ext>
            </a:extLst>
          </p:cNvPr>
          <p:cNvSpPr/>
          <p:nvPr/>
        </p:nvSpPr>
        <p:spPr>
          <a:xfrm>
            <a:off x="1520825" y="5279813"/>
            <a:ext cx="1425575" cy="2377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BBBF49-434C-CD46-B3DD-0566B48A9008}"/>
              </a:ext>
            </a:extLst>
          </p:cNvPr>
          <p:cNvSpPr/>
          <p:nvPr/>
        </p:nvSpPr>
        <p:spPr>
          <a:xfrm>
            <a:off x="1520825" y="7928187"/>
            <a:ext cx="1425575" cy="2377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EC1A0-4ABD-7044-A505-374927E872A3}"/>
              </a:ext>
            </a:extLst>
          </p:cNvPr>
          <p:cNvSpPr/>
          <p:nvPr/>
        </p:nvSpPr>
        <p:spPr>
          <a:xfrm>
            <a:off x="1520825" y="10576560"/>
            <a:ext cx="1425575" cy="2377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1DDE1-8E0C-E241-98C0-E7672ADFAB6E}"/>
              </a:ext>
            </a:extLst>
          </p:cNvPr>
          <p:cNvSpPr/>
          <p:nvPr/>
        </p:nvSpPr>
        <p:spPr>
          <a:xfrm>
            <a:off x="3149600" y="1573108"/>
            <a:ext cx="3749040" cy="88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E2347-F858-EA42-A8FE-3CA2B3C6D883}"/>
              </a:ext>
            </a:extLst>
          </p:cNvPr>
          <p:cNvSpPr/>
          <p:nvPr/>
        </p:nvSpPr>
        <p:spPr>
          <a:xfrm>
            <a:off x="19107785" y="1573108"/>
            <a:ext cx="3749040" cy="88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4422D-6B7D-A943-8357-3C47EDB5C92D}"/>
              </a:ext>
            </a:extLst>
          </p:cNvPr>
          <p:cNvSpPr/>
          <p:nvPr/>
        </p:nvSpPr>
        <p:spPr>
          <a:xfrm>
            <a:off x="11128692" y="1573108"/>
            <a:ext cx="3749040" cy="88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A9CF63-5F69-E441-9F93-1ED604699CB7}"/>
              </a:ext>
            </a:extLst>
          </p:cNvPr>
          <p:cNvSpPr/>
          <p:nvPr/>
        </p:nvSpPr>
        <p:spPr>
          <a:xfrm>
            <a:off x="7139146" y="1573108"/>
            <a:ext cx="3749040" cy="88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6157FF-04C4-0548-81CB-10793BC7B426}"/>
              </a:ext>
            </a:extLst>
          </p:cNvPr>
          <p:cNvSpPr/>
          <p:nvPr/>
        </p:nvSpPr>
        <p:spPr>
          <a:xfrm>
            <a:off x="15118238" y="1573108"/>
            <a:ext cx="3749040" cy="88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964E6-26B5-6847-9DD1-739F64D85A6A}"/>
              </a:ext>
            </a:extLst>
          </p:cNvPr>
          <p:cNvSpPr txBox="1"/>
          <p:nvPr/>
        </p:nvSpPr>
        <p:spPr>
          <a:xfrm>
            <a:off x="4720190" y="1725221"/>
            <a:ext cx="6078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3D2C3-64C0-524E-9800-C72609B1FDC5}"/>
              </a:ext>
            </a:extLst>
          </p:cNvPr>
          <p:cNvSpPr txBox="1"/>
          <p:nvPr/>
        </p:nvSpPr>
        <p:spPr>
          <a:xfrm>
            <a:off x="8669661" y="1725221"/>
            <a:ext cx="6880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8C0B5-7594-5642-89B3-F105A82F28FD}"/>
              </a:ext>
            </a:extLst>
          </p:cNvPr>
          <p:cNvSpPr txBox="1"/>
          <p:nvPr/>
        </p:nvSpPr>
        <p:spPr>
          <a:xfrm>
            <a:off x="12651994" y="1725221"/>
            <a:ext cx="7024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B88347-846F-ED45-81C8-8EB1C09894C9}"/>
              </a:ext>
            </a:extLst>
          </p:cNvPr>
          <p:cNvSpPr txBox="1"/>
          <p:nvPr/>
        </p:nvSpPr>
        <p:spPr>
          <a:xfrm>
            <a:off x="16648754" y="1725221"/>
            <a:ext cx="6880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F79ED-F04C-5147-8EE9-35EE1A9964E3}"/>
              </a:ext>
            </a:extLst>
          </p:cNvPr>
          <p:cNvSpPr txBox="1"/>
          <p:nvPr/>
        </p:nvSpPr>
        <p:spPr>
          <a:xfrm>
            <a:off x="20598229" y="1725221"/>
            <a:ext cx="7681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F83A6-59BF-854A-B60F-3133FD9E18F9}"/>
              </a:ext>
            </a:extLst>
          </p:cNvPr>
          <p:cNvSpPr txBox="1"/>
          <p:nvPr/>
        </p:nvSpPr>
        <p:spPr>
          <a:xfrm rot="16200000">
            <a:off x="1072878" y="3589325"/>
            <a:ext cx="232146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9AADD-D3E5-234A-A70F-83B3848F46E1}"/>
              </a:ext>
            </a:extLst>
          </p:cNvPr>
          <p:cNvSpPr txBox="1"/>
          <p:nvPr/>
        </p:nvSpPr>
        <p:spPr>
          <a:xfrm rot="16200000">
            <a:off x="1518512" y="6237701"/>
            <a:ext cx="14302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479E0-CB65-5F40-B925-A056E7CCC798}"/>
              </a:ext>
            </a:extLst>
          </p:cNvPr>
          <p:cNvSpPr txBox="1"/>
          <p:nvPr/>
        </p:nvSpPr>
        <p:spPr>
          <a:xfrm rot="16200000">
            <a:off x="1906441" y="11534447"/>
            <a:ext cx="65434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43DC30-AE16-3A46-858C-D533838CE167}"/>
              </a:ext>
            </a:extLst>
          </p:cNvPr>
          <p:cNvSpPr txBox="1"/>
          <p:nvPr/>
        </p:nvSpPr>
        <p:spPr>
          <a:xfrm rot="16200000">
            <a:off x="1923274" y="8886074"/>
            <a:ext cx="62068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69A89F-A96F-F84A-B314-78D605211484}"/>
              </a:ext>
            </a:extLst>
          </p:cNvPr>
          <p:cNvCxnSpPr>
            <a:cxnSpLocks/>
          </p:cNvCxnSpPr>
          <p:nvPr/>
        </p:nvCxnSpPr>
        <p:spPr>
          <a:xfrm>
            <a:off x="3149600" y="5161276"/>
            <a:ext cx="1970722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731AD5-617A-D142-A3B4-53F83D832978}"/>
              </a:ext>
            </a:extLst>
          </p:cNvPr>
          <p:cNvCxnSpPr>
            <a:cxnSpLocks/>
          </p:cNvCxnSpPr>
          <p:nvPr/>
        </p:nvCxnSpPr>
        <p:spPr>
          <a:xfrm>
            <a:off x="3149600" y="7787879"/>
            <a:ext cx="1970722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9FC118-75C7-674D-8A34-81D02E49E7F6}"/>
              </a:ext>
            </a:extLst>
          </p:cNvPr>
          <p:cNvCxnSpPr>
            <a:cxnSpLocks/>
          </p:cNvCxnSpPr>
          <p:nvPr/>
        </p:nvCxnSpPr>
        <p:spPr>
          <a:xfrm>
            <a:off x="3149600" y="10439640"/>
            <a:ext cx="1970722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771CE05-317C-BF49-B732-594DA75EC2E5}"/>
              </a:ext>
            </a:extLst>
          </p:cNvPr>
          <p:cNvSpPr/>
          <p:nvPr/>
        </p:nvSpPr>
        <p:spPr>
          <a:xfrm>
            <a:off x="3423920" y="2632032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723392-F7F2-8148-8950-B656FA736647}"/>
              </a:ext>
            </a:extLst>
          </p:cNvPr>
          <p:cNvSpPr/>
          <p:nvPr/>
        </p:nvSpPr>
        <p:spPr>
          <a:xfrm>
            <a:off x="3423920" y="348223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9BA4FE-6052-714B-BA66-E9A76D0745C6}"/>
              </a:ext>
            </a:extLst>
          </p:cNvPr>
          <p:cNvSpPr/>
          <p:nvPr/>
        </p:nvSpPr>
        <p:spPr>
          <a:xfrm>
            <a:off x="3149600" y="2632032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C18306-602B-8345-9FA3-858791458487}"/>
              </a:ext>
            </a:extLst>
          </p:cNvPr>
          <p:cNvSpPr/>
          <p:nvPr/>
        </p:nvSpPr>
        <p:spPr>
          <a:xfrm>
            <a:off x="3149600" y="3482234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F453C8F-D760-A84C-BABF-AC346C13122F}"/>
              </a:ext>
            </a:extLst>
          </p:cNvPr>
          <p:cNvSpPr txBox="1">
            <a:spLocks/>
          </p:cNvSpPr>
          <p:nvPr/>
        </p:nvSpPr>
        <p:spPr>
          <a:xfrm>
            <a:off x="3610632" y="2770199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 prototype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BBDC2758-90EE-BF40-A8D2-7BEE6B44C5BA}"/>
              </a:ext>
            </a:extLst>
          </p:cNvPr>
          <p:cNvSpPr txBox="1">
            <a:spLocks/>
          </p:cNvSpPr>
          <p:nvPr/>
        </p:nvSpPr>
        <p:spPr>
          <a:xfrm>
            <a:off x="3610632" y="3620102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Repository deployment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BA7F1B-FFFA-8B44-816C-922865C6D9CD}"/>
              </a:ext>
            </a:extLst>
          </p:cNvPr>
          <p:cNvSpPr/>
          <p:nvPr/>
        </p:nvSpPr>
        <p:spPr>
          <a:xfrm>
            <a:off x="7413466" y="2632032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A72682-FE1D-FD45-AEBD-B80C57D90885}"/>
              </a:ext>
            </a:extLst>
          </p:cNvPr>
          <p:cNvSpPr/>
          <p:nvPr/>
        </p:nvSpPr>
        <p:spPr>
          <a:xfrm>
            <a:off x="7413466" y="348223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9EC7B1-DF69-0941-9019-22157BE691F8}"/>
              </a:ext>
            </a:extLst>
          </p:cNvPr>
          <p:cNvSpPr/>
          <p:nvPr/>
        </p:nvSpPr>
        <p:spPr>
          <a:xfrm>
            <a:off x="7413466" y="4332435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3619E7-980E-7E41-99E1-4FAECD1F71CD}"/>
              </a:ext>
            </a:extLst>
          </p:cNvPr>
          <p:cNvSpPr/>
          <p:nvPr/>
        </p:nvSpPr>
        <p:spPr>
          <a:xfrm>
            <a:off x="7139146" y="2632032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9D2031-B0FB-9B47-B1F9-37BF001511D2}"/>
              </a:ext>
            </a:extLst>
          </p:cNvPr>
          <p:cNvSpPr/>
          <p:nvPr/>
        </p:nvSpPr>
        <p:spPr>
          <a:xfrm>
            <a:off x="7139146" y="3482234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663EC1-8053-BD42-806B-18522C63C7B6}"/>
              </a:ext>
            </a:extLst>
          </p:cNvPr>
          <p:cNvSpPr/>
          <p:nvPr/>
        </p:nvSpPr>
        <p:spPr>
          <a:xfrm>
            <a:off x="7139146" y="4332435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2E734F0-3BB3-F34B-A487-FC69188E0E61}"/>
              </a:ext>
            </a:extLst>
          </p:cNvPr>
          <p:cNvSpPr txBox="1">
            <a:spLocks/>
          </p:cNvSpPr>
          <p:nvPr/>
        </p:nvSpPr>
        <p:spPr>
          <a:xfrm>
            <a:off x="7600178" y="2770199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Environment setup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FF6D3D2-C7A6-C740-BCF2-486A84583921}"/>
              </a:ext>
            </a:extLst>
          </p:cNvPr>
          <p:cNvSpPr txBox="1">
            <a:spLocks/>
          </p:cNvSpPr>
          <p:nvPr/>
        </p:nvSpPr>
        <p:spPr>
          <a:xfrm>
            <a:off x="7600178" y="3620102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engine 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1036AE4-F39E-4049-84E4-63CC947BE831}"/>
              </a:ext>
            </a:extLst>
          </p:cNvPr>
          <p:cNvSpPr txBox="1">
            <a:spLocks/>
          </p:cNvSpPr>
          <p:nvPr/>
        </p:nvSpPr>
        <p:spPr>
          <a:xfrm>
            <a:off x="7600178" y="4470602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 A scope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8C9E65-8224-D044-88F6-3F7938F1E985}"/>
              </a:ext>
            </a:extLst>
          </p:cNvPr>
          <p:cNvSpPr/>
          <p:nvPr/>
        </p:nvSpPr>
        <p:spPr>
          <a:xfrm>
            <a:off x="11403012" y="2632032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D56992-199E-E54D-AE10-92F56AB5EF49}"/>
              </a:ext>
            </a:extLst>
          </p:cNvPr>
          <p:cNvSpPr/>
          <p:nvPr/>
        </p:nvSpPr>
        <p:spPr>
          <a:xfrm>
            <a:off x="11403012" y="348223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DED935-AE6F-3447-989E-025813004B37}"/>
              </a:ext>
            </a:extLst>
          </p:cNvPr>
          <p:cNvSpPr/>
          <p:nvPr/>
        </p:nvSpPr>
        <p:spPr>
          <a:xfrm>
            <a:off x="11403012" y="4332435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434E2E-E5C5-A24F-8DC3-DE4B02760B92}"/>
              </a:ext>
            </a:extLst>
          </p:cNvPr>
          <p:cNvSpPr/>
          <p:nvPr/>
        </p:nvSpPr>
        <p:spPr>
          <a:xfrm>
            <a:off x="11128692" y="2632032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EFAA06-954F-4B46-A16C-DAD56E948E80}"/>
              </a:ext>
            </a:extLst>
          </p:cNvPr>
          <p:cNvSpPr/>
          <p:nvPr/>
        </p:nvSpPr>
        <p:spPr>
          <a:xfrm>
            <a:off x="11128692" y="3482234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DDB890-7859-BD4C-B986-BF37D8373C3C}"/>
              </a:ext>
            </a:extLst>
          </p:cNvPr>
          <p:cNvSpPr/>
          <p:nvPr/>
        </p:nvSpPr>
        <p:spPr>
          <a:xfrm>
            <a:off x="11128692" y="4332435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7A1BCB2D-B0AE-0148-9CC9-1E0DC66C3511}"/>
              </a:ext>
            </a:extLst>
          </p:cNvPr>
          <p:cNvSpPr txBox="1">
            <a:spLocks/>
          </p:cNvSpPr>
          <p:nvPr/>
        </p:nvSpPr>
        <p:spPr>
          <a:xfrm>
            <a:off x="11589724" y="2770199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Store review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1283822-2FE3-A14E-90C2-B5BE024613BB}"/>
              </a:ext>
            </a:extLst>
          </p:cNvPr>
          <p:cNvSpPr txBox="1">
            <a:spLocks/>
          </p:cNvSpPr>
          <p:nvPr/>
        </p:nvSpPr>
        <p:spPr>
          <a:xfrm>
            <a:off x="11589724" y="3620102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 staging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C6900D3A-B17B-5048-B405-C88E4E71415D}"/>
              </a:ext>
            </a:extLst>
          </p:cNvPr>
          <p:cNvSpPr txBox="1">
            <a:spLocks/>
          </p:cNvSpPr>
          <p:nvPr/>
        </p:nvSpPr>
        <p:spPr>
          <a:xfrm>
            <a:off x="11589724" y="4470602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 B scope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0215E4-D5FC-2947-B472-E15A062AD191}"/>
              </a:ext>
            </a:extLst>
          </p:cNvPr>
          <p:cNvSpPr/>
          <p:nvPr/>
        </p:nvSpPr>
        <p:spPr>
          <a:xfrm>
            <a:off x="15392558" y="2632032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94AF17-945E-0047-A2FA-F442E582B391}"/>
              </a:ext>
            </a:extLst>
          </p:cNvPr>
          <p:cNvSpPr/>
          <p:nvPr/>
        </p:nvSpPr>
        <p:spPr>
          <a:xfrm>
            <a:off x="15392558" y="348223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A02E9C-87ED-9E48-9DF8-94047A76C8A8}"/>
              </a:ext>
            </a:extLst>
          </p:cNvPr>
          <p:cNvSpPr/>
          <p:nvPr/>
        </p:nvSpPr>
        <p:spPr>
          <a:xfrm>
            <a:off x="15392558" y="4332435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35B63C-3DED-664E-9207-6E3B110738AC}"/>
              </a:ext>
            </a:extLst>
          </p:cNvPr>
          <p:cNvSpPr/>
          <p:nvPr/>
        </p:nvSpPr>
        <p:spPr>
          <a:xfrm>
            <a:off x="15118238" y="2632032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056863-3D0F-F341-A938-DB1A9A4142DA}"/>
              </a:ext>
            </a:extLst>
          </p:cNvPr>
          <p:cNvSpPr/>
          <p:nvPr/>
        </p:nvSpPr>
        <p:spPr>
          <a:xfrm>
            <a:off x="15118238" y="3482234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1A0FF90-1583-E34D-964C-398E1EAD1F44}"/>
              </a:ext>
            </a:extLst>
          </p:cNvPr>
          <p:cNvSpPr/>
          <p:nvPr/>
        </p:nvSpPr>
        <p:spPr>
          <a:xfrm>
            <a:off x="15118238" y="4332435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A10EFAC4-6A22-394B-8A1A-B7EAC262CA7C}"/>
              </a:ext>
            </a:extLst>
          </p:cNvPr>
          <p:cNvSpPr txBox="1">
            <a:spLocks/>
          </p:cNvSpPr>
          <p:nvPr/>
        </p:nvSpPr>
        <p:spPr>
          <a:xfrm>
            <a:off x="15579270" y="2770199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Environment setup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AF75A62B-D858-464E-BB80-83E296062C56}"/>
              </a:ext>
            </a:extLst>
          </p:cNvPr>
          <p:cNvSpPr txBox="1">
            <a:spLocks/>
          </p:cNvSpPr>
          <p:nvPr/>
        </p:nvSpPr>
        <p:spPr>
          <a:xfrm>
            <a:off x="15579270" y="3620102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Integrated prototype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45709515-AA41-844D-B4FC-35431E89C876}"/>
              </a:ext>
            </a:extLst>
          </p:cNvPr>
          <p:cNvSpPr txBox="1">
            <a:spLocks/>
          </p:cNvSpPr>
          <p:nvPr/>
        </p:nvSpPr>
        <p:spPr>
          <a:xfrm>
            <a:off x="15579270" y="4470602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Analytics engine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A4AA73-94AA-2E4D-BA2A-AB1FD721A846}"/>
              </a:ext>
            </a:extLst>
          </p:cNvPr>
          <p:cNvSpPr/>
          <p:nvPr/>
        </p:nvSpPr>
        <p:spPr>
          <a:xfrm>
            <a:off x="19382105" y="2632032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B09044-B3A6-D34D-9A94-6CEE5991A3CB}"/>
              </a:ext>
            </a:extLst>
          </p:cNvPr>
          <p:cNvSpPr/>
          <p:nvPr/>
        </p:nvSpPr>
        <p:spPr>
          <a:xfrm>
            <a:off x="19382105" y="348223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DF3ADB8-C92A-6F44-81D7-EA28DA3289CD}"/>
              </a:ext>
            </a:extLst>
          </p:cNvPr>
          <p:cNvSpPr/>
          <p:nvPr/>
        </p:nvSpPr>
        <p:spPr>
          <a:xfrm>
            <a:off x="19382105" y="4332435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266E8E2-6BDA-494A-8367-6F840243E9C2}"/>
              </a:ext>
            </a:extLst>
          </p:cNvPr>
          <p:cNvSpPr/>
          <p:nvPr/>
        </p:nvSpPr>
        <p:spPr>
          <a:xfrm>
            <a:off x="19107785" y="2632032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3C8D4-47A9-424E-BC10-76E4DCFC8CBF}"/>
              </a:ext>
            </a:extLst>
          </p:cNvPr>
          <p:cNvSpPr/>
          <p:nvPr/>
        </p:nvSpPr>
        <p:spPr>
          <a:xfrm>
            <a:off x="19107785" y="3482234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627117-886F-6647-837C-D1B7E2734567}"/>
              </a:ext>
            </a:extLst>
          </p:cNvPr>
          <p:cNvSpPr/>
          <p:nvPr/>
        </p:nvSpPr>
        <p:spPr>
          <a:xfrm>
            <a:off x="19107785" y="4332435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739ABB3E-2F43-034D-956E-F2AAC72B988B}"/>
              </a:ext>
            </a:extLst>
          </p:cNvPr>
          <p:cNvSpPr txBox="1">
            <a:spLocks/>
          </p:cNvSpPr>
          <p:nvPr/>
        </p:nvSpPr>
        <p:spPr>
          <a:xfrm>
            <a:off x="19568817" y="2770199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 testing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065D1B6B-DEBC-DF4E-AA41-6667E0BA8FFD}"/>
              </a:ext>
            </a:extLst>
          </p:cNvPr>
          <p:cNvSpPr txBox="1">
            <a:spLocks/>
          </p:cNvSpPr>
          <p:nvPr/>
        </p:nvSpPr>
        <p:spPr>
          <a:xfrm>
            <a:off x="19568817" y="3620102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analytics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F34EF712-7728-024F-B8D8-1CC33D902B44}"/>
              </a:ext>
            </a:extLst>
          </p:cNvPr>
          <p:cNvSpPr txBox="1">
            <a:spLocks/>
          </p:cNvSpPr>
          <p:nvPr/>
        </p:nvSpPr>
        <p:spPr>
          <a:xfrm>
            <a:off x="19568817" y="4470602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Engineering review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25B88A-8B29-704F-8B52-C5BCC7537E66}"/>
              </a:ext>
            </a:extLst>
          </p:cNvPr>
          <p:cNvSpPr/>
          <p:nvPr/>
        </p:nvSpPr>
        <p:spPr>
          <a:xfrm>
            <a:off x="3423920" y="5280406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124EC8-6335-DC46-9984-B9BF094E2FE2}"/>
              </a:ext>
            </a:extLst>
          </p:cNvPr>
          <p:cNvSpPr/>
          <p:nvPr/>
        </p:nvSpPr>
        <p:spPr>
          <a:xfrm>
            <a:off x="3149600" y="5280406"/>
            <a:ext cx="274320" cy="676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8E32CACD-9BD5-1E4D-AC1D-7978B12AF6D4}"/>
              </a:ext>
            </a:extLst>
          </p:cNvPr>
          <p:cNvSpPr txBox="1">
            <a:spLocks/>
          </p:cNvSpPr>
          <p:nvPr/>
        </p:nvSpPr>
        <p:spPr>
          <a:xfrm>
            <a:off x="3610632" y="5418573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MVP Requirements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7D427DD-4E85-2540-B9C2-2ABB89C79E5E}"/>
              </a:ext>
            </a:extLst>
          </p:cNvPr>
          <p:cNvSpPr/>
          <p:nvPr/>
        </p:nvSpPr>
        <p:spPr>
          <a:xfrm>
            <a:off x="7413466" y="5280406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C52E4EF-8343-E743-92CB-CDAE9E81ADE8}"/>
              </a:ext>
            </a:extLst>
          </p:cNvPr>
          <p:cNvSpPr/>
          <p:nvPr/>
        </p:nvSpPr>
        <p:spPr>
          <a:xfrm>
            <a:off x="7413466" y="6130608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A961882-05D7-E342-9696-A5E5DD2E19A1}"/>
              </a:ext>
            </a:extLst>
          </p:cNvPr>
          <p:cNvSpPr/>
          <p:nvPr/>
        </p:nvSpPr>
        <p:spPr>
          <a:xfrm>
            <a:off x="7139146" y="5280406"/>
            <a:ext cx="274320" cy="676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6FC9180-F058-C84E-86B8-6CD533FD34A9}"/>
              </a:ext>
            </a:extLst>
          </p:cNvPr>
          <p:cNvSpPr/>
          <p:nvPr/>
        </p:nvSpPr>
        <p:spPr>
          <a:xfrm>
            <a:off x="7139146" y="6130608"/>
            <a:ext cx="274320" cy="676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89FF7DED-9E85-E441-9FCC-E18ED00F30A8}"/>
              </a:ext>
            </a:extLst>
          </p:cNvPr>
          <p:cNvSpPr txBox="1">
            <a:spLocks/>
          </p:cNvSpPr>
          <p:nvPr/>
        </p:nvSpPr>
        <p:spPr>
          <a:xfrm>
            <a:off x="7600178" y="5418573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Roadmap brief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1BBAA387-028D-E448-BC36-1F229248B362}"/>
              </a:ext>
            </a:extLst>
          </p:cNvPr>
          <p:cNvSpPr txBox="1">
            <a:spLocks/>
          </p:cNvSpPr>
          <p:nvPr/>
        </p:nvSpPr>
        <p:spPr>
          <a:xfrm>
            <a:off x="7600178" y="6268476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 requirements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FC298BC-DE33-DD4B-8105-FAE9A253E2AD}"/>
              </a:ext>
            </a:extLst>
          </p:cNvPr>
          <p:cNvSpPr/>
          <p:nvPr/>
        </p:nvSpPr>
        <p:spPr>
          <a:xfrm>
            <a:off x="11403012" y="5280406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9E1C5D4-7098-C641-BEFE-A26847E71AF3}"/>
              </a:ext>
            </a:extLst>
          </p:cNvPr>
          <p:cNvSpPr/>
          <p:nvPr/>
        </p:nvSpPr>
        <p:spPr>
          <a:xfrm>
            <a:off x="11403012" y="6130608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03F9CD6-2D72-5D4C-B3B9-8F73F498FED6}"/>
              </a:ext>
            </a:extLst>
          </p:cNvPr>
          <p:cNvSpPr/>
          <p:nvPr/>
        </p:nvSpPr>
        <p:spPr>
          <a:xfrm>
            <a:off x="11128692" y="5280406"/>
            <a:ext cx="274320" cy="676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E6CD52F-23A5-3F48-9265-9D295BE9145D}"/>
              </a:ext>
            </a:extLst>
          </p:cNvPr>
          <p:cNvSpPr/>
          <p:nvPr/>
        </p:nvSpPr>
        <p:spPr>
          <a:xfrm>
            <a:off x="11128692" y="6130608"/>
            <a:ext cx="274320" cy="676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C214E6B9-C24E-324D-933C-121C31AD3D41}"/>
              </a:ext>
            </a:extLst>
          </p:cNvPr>
          <p:cNvSpPr txBox="1">
            <a:spLocks/>
          </p:cNvSpPr>
          <p:nvPr/>
        </p:nvSpPr>
        <p:spPr>
          <a:xfrm>
            <a:off x="11589724" y="5418573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Pilot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0A099DAA-2EC0-E34F-8D1D-1A2AFAB5FCF9}"/>
              </a:ext>
            </a:extLst>
          </p:cNvPr>
          <p:cNvSpPr txBox="1">
            <a:spLocks/>
          </p:cNvSpPr>
          <p:nvPr/>
        </p:nvSpPr>
        <p:spPr>
          <a:xfrm>
            <a:off x="11589724" y="6268476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Feedback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D3B957-6681-3748-85DF-A236F3249FD3}"/>
              </a:ext>
            </a:extLst>
          </p:cNvPr>
          <p:cNvSpPr/>
          <p:nvPr/>
        </p:nvSpPr>
        <p:spPr>
          <a:xfrm>
            <a:off x="15392558" y="5280406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3EB4B2A-3008-6F4E-BE7B-378AF2721018}"/>
              </a:ext>
            </a:extLst>
          </p:cNvPr>
          <p:cNvSpPr/>
          <p:nvPr/>
        </p:nvSpPr>
        <p:spPr>
          <a:xfrm>
            <a:off x="15392558" y="6130608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672571-389B-2343-A756-FA8A742C7F93}"/>
              </a:ext>
            </a:extLst>
          </p:cNvPr>
          <p:cNvSpPr/>
          <p:nvPr/>
        </p:nvSpPr>
        <p:spPr>
          <a:xfrm>
            <a:off x="15118238" y="5280406"/>
            <a:ext cx="274320" cy="676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F1B7FCD-6229-5B44-A149-BFBAEE1896EF}"/>
              </a:ext>
            </a:extLst>
          </p:cNvPr>
          <p:cNvSpPr/>
          <p:nvPr/>
        </p:nvSpPr>
        <p:spPr>
          <a:xfrm>
            <a:off x="15118238" y="6130608"/>
            <a:ext cx="274320" cy="676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D69B998F-9C2B-9549-8758-69172379EDD4}"/>
              </a:ext>
            </a:extLst>
          </p:cNvPr>
          <p:cNvSpPr txBox="1">
            <a:spLocks/>
          </p:cNvSpPr>
          <p:nvPr/>
        </p:nvSpPr>
        <p:spPr>
          <a:xfrm>
            <a:off x="15579270" y="5418573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Launch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3196DBAA-B5FA-F149-9419-D2273F8C91B3}"/>
              </a:ext>
            </a:extLst>
          </p:cNvPr>
          <p:cNvSpPr txBox="1">
            <a:spLocks/>
          </p:cNvSpPr>
          <p:nvPr/>
        </p:nvSpPr>
        <p:spPr>
          <a:xfrm>
            <a:off x="15579270" y="6268476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 Testing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BF1D41D-D61A-FF43-BD74-CF2F9D497ED0}"/>
              </a:ext>
            </a:extLst>
          </p:cNvPr>
          <p:cNvSpPr/>
          <p:nvPr/>
        </p:nvSpPr>
        <p:spPr>
          <a:xfrm>
            <a:off x="19382105" y="5280406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3A93FD4-21EB-4942-B183-D07FD8CB5FB5}"/>
              </a:ext>
            </a:extLst>
          </p:cNvPr>
          <p:cNvSpPr/>
          <p:nvPr/>
        </p:nvSpPr>
        <p:spPr>
          <a:xfrm>
            <a:off x="19382105" y="6130608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B3DA8CA-13DC-EF49-8FD2-C98674F8F690}"/>
              </a:ext>
            </a:extLst>
          </p:cNvPr>
          <p:cNvSpPr/>
          <p:nvPr/>
        </p:nvSpPr>
        <p:spPr>
          <a:xfrm>
            <a:off x="19107785" y="5280406"/>
            <a:ext cx="274320" cy="676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30E2AE4-5D85-5742-B256-2B449E5735A8}"/>
              </a:ext>
            </a:extLst>
          </p:cNvPr>
          <p:cNvSpPr/>
          <p:nvPr/>
        </p:nvSpPr>
        <p:spPr>
          <a:xfrm>
            <a:off x="19107785" y="6130608"/>
            <a:ext cx="274320" cy="676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2FEA7B7D-C217-B844-BAA6-F42D44AF72CB}"/>
              </a:ext>
            </a:extLst>
          </p:cNvPr>
          <p:cNvSpPr txBox="1">
            <a:spLocks/>
          </p:cNvSpPr>
          <p:nvPr/>
        </p:nvSpPr>
        <p:spPr>
          <a:xfrm>
            <a:off x="19568817" y="5418573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Backlog sweep</a:t>
            </a: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9A331F5E-DDC6-4441-85B2-57BDEFBA1E91}"/>
              </a:ext>
            </a:extLst>
          </p:cNvPr>
          <p:cNvSpPr txBox="1">
            <a:spLocks/>
          </p:cNvSpPr>
          <p:nvPr/>
        </p:nvSpPr>
        <p:spPr>
          <a:xfrm>
            <a:off x="19568817" y="6268476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 release A-B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19DC17B-FABD-4644-B2B1-A481AA0F517A}"/>
              </a:ext>
            </a:extLst>
          </p:cNvPr>
          <p:cNvSpPr/>
          <p:nvPr/>
        </p:nvSpPr>
        <p:spPr>
          <a:xfrm>
            <a:off x="3423920" y="792587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A5CDBDA-0F04-7240-96A7-306D0FD1D9DE}"/>
              </a:ext>
            </a:extLst>
          </p:cNvPr>
          <p:cNvSpPr/>
          <p:nvPr/>
        </p:nvSpPr>
        <p:spPr>
          <a:xfrm>
            <a:off x="3149600" y="7925874"/>
            <a:ext cx="274320" cy="676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9A6F2CEB-74C1-6C4C-8A42-EC73CA3D8326}"/>
              </a:ext>
            </a:extLst>
          </p:cNvPr>
          <p:cNvSpPr txBox="1">
            <a:spLocks/>
          </p:cNvSpPr>
          <p:nvPr/>
        </p:nvSpPr>
        <p:spPr>
          <a:xfrm>
            <a:off x="3610632" y="8064041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Wireframe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2C85CCD-10AB-FC4A-BA9A-50C5929FAAF9}"/>
              </a:ext>
            </a:extLst>
          </p:cNvPr>
          <p:cNvSpPr/>
          <p:nvPr/>
        </p:nvSpPr>
        <p:spPr>
          <a:xfrm>
            <a:off x="7413466" y="792587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09D79B-110B-E94F-B77A-1DE841885B12}"/>
              </a:ext>
            </a:extLst>
          </p:cNvPr>
          <p:cNvSpPr/>
          <p:nvPr/>
        </p:nvSpPr>
        <p:spPr>
          <a:xfrm>
            <a:off x="7139146" y="7925874"/>
            <a:ext cx="274320" cy="676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2" name="Subtitle 2">
            <a:extLst>
              <a:ext uri="{FF2B5EF4-FFF2-40B4-BE49-F238E27FC236}">
                <a16:creationId xmlns:a16="http://schemas.microsoft.com/office/drawing/2014/main" id="{1E64DB73-78BC-7E4A-ACFB-9956C5B11D0F}"/>
              </a:ext>
            </a:extLst>
          </p:cNvPr>
          <p:cNvSpPr txBox="1">
            <a:spLocks/>
          </p:cNvSpPr>
          <p:nvPr/>
        </p:nvSpPr>
        <p:spPr>
          <a:xfrm>
            <a:off x="7600178" y="8064041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UX Design Templates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E448EBC-4A82-4C49-A531-9BA7C6418BDF}"/>
              </a:ext>
            </a:extLst>
          </p:cNvPr>
          <p:cNvSpPr/>
          <p:nvPr/>
        </p:nvSpPr>
        <p:spPr>
          <a:xfrm>
            <a:off x="11403012" y="792587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F3C60FB-8A39-9147-8B33-2D2C97DA8A82}"/>
              </a:ext>
            </a:extLst>
          </p:cNvPr>
          <p:cNvSpPr/>
          <p:nvPr/>
        </p:nvSpPr>
        <p:spPr>
          <a:xfrm>
            <a:off x="11128692" y="7925874"/>
            <a:ext cx="274320" cy="676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2" name="Subtitle 2">
            <a:extLst>
              <a:ext uri="{FF2B5EF4-FFF2-40B4-BE49-F238E27FC236}">
                <a16:creationId xmlns:a16="http://schemas.microsoft.com/office/drawing/2014/main" id="{C3EC0171-9FAC-F047-8311-4C5E0E44610C}"/>
              </a:ext>
            </a:extLst>
          </p:cNvPr>
          <p:cNvSpPr txBox="1">
            <a:spLocks/>
          </p:cNvSpPr>
          <p:nvPr/>
        </p:nvSpPr>
        <p:spPr>
          <a:xfrm>
            <a:off x="11589724" y="8064041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Feature-level design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37E628E-A1E7-884B-9015-B436FF346202}"/>
              </a:ext>
            </a:extLst>
          </p:cNvPr>
          <p:cNvSpPr/>
          <p:nvPr/>
        </p:nvSpPr>
        <p:spPr>
          <a:xfrm>
            <a:off x="15392558" y="792587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1F83358-5AE1-4546-A385-1144517E989A}"/>
              </a:ext>
            </a:extLst>
          </p:cNvPr>
          <p:cNvSpPr/>
          <p:nvPr/>
        </p:nvSpPr>
        <p:spPr>
          <a:xfrm>
            <a:off x="15118238" y="7925874"/>
            <a:ext cx="274320" cy="676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2" name="Subtitle 2">
            <a:extLst>
              <a:ext uri="{FF2B5EF4-FFF2-40B4-BE49-F238E27FC236}">
                <a16:creationId xmlns:a16="http://schemas.microsoft.com/office/drawing/2014/main" id="{CC97067D-CB74-014A-AD49-A33D63330E20}"/>
              </a:ext>
            </a:extLst>
          </p:cNvPr>
          <p:cNvSpPr txBox="1">
            <a:spLocks/>
          </p:cNvSpPr>
          <p:nvPr/>
        </p:nvSpPr>
        <p:spPr>
          <a:xfrm>
            <a:off x="15579270" y="8064041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UX Audit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C139D5B-C99C-B447-A4E6-F1970282DCD3}"/>
              </a:ext>
            </a:extLst>
          </p:cNvPr>
          <p:cNvSpPr/>
          <p:nvPr/>
        </p:nvSpPr>
        <p:spPr>
          <a:xfrm>
            <a:off x="19382105" y="792587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323F3A6-4120-4C44-A804-74D4E22F52F6}"/>
              </a:ext>
            </a:extLst>
          </p:cNvPr>
          <p:cNvSpPr/>
          <p:nvPr/>
        </p:nvSpPr>
        <p:spPr>
          <a:xfrm>
            <a:off x="19107785" y="7925874"/>
            <a:ext cx="274320" cy="676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2" name="Subtitle 2">
            <a:extLst>
              <a:ext uri="{FF2B5EF4-FFF2-40B4-BE49-F238E27FC236}">
                <a16:creationId xmlns:a16="http://schemas.microsoft.com/office/drawing/2014/main" id="{07B0FB2B-195A-A44C-BE06-D31DDC95FC18}"/>
              </a:ext>
            </a:extLst>
          </p:cNvPr>
          <p:cNvSpPr txBox="1">
            <a:spLocks/>
          </p:cNvSpPr>
          <p:nvPr/>
        </p:nvSpPr>
        <p:spPr>
          <a:xfrm>
            <a:off x="19568817" y="8064041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level design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9552F4B-4697-024A-96EE-CEA0F9E29214}"/>
              </a:ext>
            </a:extLst>
          </p:cNvPr>
          <p:cNvSpPr/>
          <p:nvPr/>
        </p:nvSpPr>
        <p:spPr>
          <a:xfrm>
            <a:off x="3423920" y="1057365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B6E834F-8E9A-8F4E-9229-51D5E016A744}"/>
              </a:ext>
            </a:extLst>
          </p:cNvPr>
          <p:cNvSpPr/>
          <p:nvPr/>
        </p:nvSpPr>
        <p:spPr>
          <a:xfrm>
            <a:off x="3149600" y="10573654"/>
            <a:ext cx="274320" cy="676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2" name="Subtitle 2">
            <a:extLst>
              <a:ext uri="{FF2B5EF4-FFF2-40B4-BE49-F238E27FC236}">
                <a16:creationId xmlns:a16="http://schemas.microsoft.com/office/drawing/2014/main" id="{01B49195-97AC-A04B-B693-3DEC20817977}"/>
              </a:ext>
            </a:extLst>
          </p:cNvPr>
          <p:cNvSpPr txBox="1">
            <a:spLocks/>
          </p:cNvSpPr>
          <p:nvPr/>
        </p:nvSpPr>
        <p:spPr>
          <a:xfrm>
            <a:off x="3610632" y="10711821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Metrics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FA967D3-CE7B-904A-A19B-08B19F78671B}"/>
              </a:ext>
            </a:extLst>
          </p:cNvPr>
          <p:cNvSpPr/>
          <p:nvPr/>
        </p:nvSpPr>
        <p:spPr>
          <a:xfrm>
            <a:off x="7413466" y="1057365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F814856-3700-B341-BC3C-9AF5ECFDCA99}"/>
              </a:ext>
            </a:extLst>
          </p:cNvPr>
          <p:cNvSpPr/>
          <p:nvPr/>
        </p:nvSpPr>
        <p:spPr>
          <a:xfrm>
            <a:off x="7139146" y="10573654"/>
            <a:ext cx="274320" cy="676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2" name="Subtitle 2">
            <a:extLst>
              <a:ext uri="{FF2B5EF4-FFF2-40B4-BE49-F238E27FC236}">
                <a16:creationId xmlns:a16="http://schemas.microsoft.com/office/drawing/2014/main" id="{DE13D7E4-8366-814C-B504-3D4D5FCDA1AE}"/>
              </a:ext>
            </a:extLst>
          </p:cNvPr>
          <p:cNvSpPr txBox="1">
            <a:spLocks/>
          </p:cNvSpPr>
          <p:nvPr/>
        </p:nvSpPr>
        <p:spPr>
          <a:xfrm>
            <a:off x="7600178" y="10711821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QA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12B12C0-D777-CC4D-B12C-E54FC880FE51}"/>
              </a:ext>
            </a:extLst>
          </p:cNvPr>
          <p:cNvSpPr/>
          <p:nvPr/>
        </p:nvSpPr>
        <p:spPr>
          <a:xfrm>
            <a:off x="11403012" y="1057365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DB8D3E5-3CD5-4446-A67A-B8BFADDD1D53}"/>
              </a:ext>
            </a:extLst>
          </p:cNvPr>
          <p:cNvSpPr/>
          <p:nvPr/>
        </p:nvSpPr>
        <p:spPr>
          <a:xfrm>
            <a:off x="11128692" y="10573654"/>
            <a:ext cx="274320" cy="676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2" name="Subtitle 2">
            <a:extLst>
              <a:ext uri="{FF2B5EF4-FFF2-40B4-BE49-F238E27FC236}">
                <a16:creationId xmlns:a16="http://schemas.microsoft.com/office/drawing/2014/main" id="{19B52B22-6EB5-7649-A325-183C662337DD}"/>
              </a:ext>
            </a:extLst>
          </p:cNvPr>
          <p:cNvSpPr txBox="1">
            <a:spLocks/>
          </p:cNvSpPr>
          <p:nvPr/>
        </p:nvSpPr>
        <p:spPr>
          <a:xfrm>
            <a:off x="11589724" y="10711821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Variance testing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45A7BE-E0B5-CF4F-BE6E-61B5D0B10FB8}"/>
              </a:ext>
            </a:extLst>
          </p:cNvPr>
          <p:cNvSpPr/>
          <p:nvPr/>
        </p:nvSpPr>
        <p:spPr>
          <a:xfrm>
            <a:off x="15392558" y="1057365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EF047F2-63B1-7749-B577-3CC0653E2B60}"/>
              </a:ext>
            </a:extLst>
          </p:cNvPr>
          <p:cNvSpPr/>
          <p:nvPr/>
        </p:nvSpPr>
        <p:spPr>
          <a:xfrm>
            <a:off x="15118238" y="10573654"/>
            <a:ext cx="274320" cy="676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2" name="Subtitle 2">
            <a:extLst>
              <a:ext uri="{FF2B5EF4-FFF2-40B4-BE49-F238E27FC236}">
                <a16:creationId xmlns:a16="http://schemas.microsoft.com/office/drawing/2014/main" id="{AE9BFF3C-29AD-F340-8D0F-0FAC3259DBBA}"/>
              </a:ext>
            </a:extLst>
          </p:cNvPr>
          <p:cNvSpPr txBox="1">
            <a:spLocks/>
          </p:cNvSpPr>
          <p:nvPr/>
        </p:nvSpPr>
        <p:spPr>
          <a:xfrm>
            <a:off x="15579270" y="10711821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UAT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1E5BED7-21C6-664B-97A9-3259481B0825}"/>
              </a:ext>
            </a:extLst>
          </p:cNvPr>
          <p:cNvSpPr/>
          <p:nvPr/>
        </p:nvSpPr>
        <p:spPr>
          <a:xfrm>
            <a:off x="19382105" y="10573654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D7B0D81-9D79-F943-873C-423B7FF53761}"/>
              </a:ext>
            </a:extLst>
          </p:cNvPr>
          <p:cNvSpPr/>
          <p:nvPr/>
        </p:nvSpPr>
        <p:spPr>
          <a:xfrm>
            <a:off x="19107785" y="10573654"/>
            <a:ext cx="274320" cy="676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2" name="Subtitle 2">
            <a:extLst>
              <a:ext uri="{FF2B5EF4-FFF2-40B4-BE49-F238E27FC236}">
                <a16:creationId xmlns:a16="http://schemas.microsoft.com/office/drawing/2014/main" id="{E19E3494-849E-A641-96D6-185C5B654060}"/>
              </a:ext>
            </a:extLst>
          </p:cNvPr>
          <p:cNvSpPr txBox="1">
            <a:spLocks/>
          </p:cNvSpPr>
          <p:nvPr/>
        </p:nvSpPr>
        <p:spPr>
          <a:xfrm>
            <a:off x="19568817" y="10711821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PM Testing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F1E572D-EEBA-F94F-A510-7A4538C42AAE}"/>
              </a:ext>
            </a:extLst>
          </p:cNvPr>
          <p:cNvCxnSpPr>
            <a:cxnSpLocks/>
          </p:cNvCxnSpPr>
          <p:nvPr/>
        </p:nvCxnSpPr>
        <p:spPr>
          <a:xfrm>
            <a:off x="7010400" y="2631439"/>
            <a:ext cx="0" cy="1032256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F09EEF42-9D3E-4344-A84C-64D2B558B6E7}"/>
              </a:ext>
            </a:extLst>
          </p:cNvPr>
          <p:cNvCxnSpPr>
            <a:cxnSpLocks/>
          </p:cNvCxnSpPr>
          <p:nvPr/>
        </p:nvCxnSpPr>
        <p:spPr>
          <a:xfrm>
            <a:off x="11012557" y="2631439"/>
            <a:ext cx="0" cy="1032256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34D9AEFC-E72D-7643-A681-340A69E1B6F9}"/>
              </a:ext>
            </a:extLst>
          </p:cNvPr>
          <p:cNvCxnSpPr>
            <a:cxnSpLocks/>
          </p:cNvCxnSpPr>
          <p:nvPr/>
        </p:nvCxnSpPr>
        <p:spPr>
          <a:xfrm>
            <a:off x="14997320" y="2631439"/>
            <a:ext cx="0" cy="1032256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EA30BED-181F-8B4D-8109-5147028ACD74}"/>
              </a:ext>
            </a:extLst>
          </p:cNvPr>
          <p:cNvCxnSpPr>
            <a:cxnSpLocks/>
          </p:cNvCxnSpPr>
          <p:nvPr/>
        </p:nvCxnSpPr>
        <p:spPr>
          <a:xfrm>
            <a:off x="18987198" y="2631439"/>
            <a:ext cx="0" cy="1032256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5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DCF1F3A-6171-2349-8A46-5D7C2D5D55AF}"/>
              </a:ext>
            </a:extLst>
          </p:cNvPr>
          <p:cNvSpPr txBox="1"/>
          <p:nvPr/>
        </p:nvSpPr>
        <p:spPr>
          <a:xfrm>
            <a:off x="8155536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37CE3-AE61-7B41-B16A-1D25C8D8AFF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073" name="Freeform 1">
            <a:extLst>
              <a:ext uri="{FF2B5EF4-FFF2-40B4-BE49-F238E27FC236}">
                <a16:creationId xmlns:a16="http://schemas.microsoft.com/office/drawing/2014/main" id="{FC63469E-C027-8B4B-9BBF-39178DE57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48" y="3994980"/>
            <a:ext cx="3334646" cy="8148251"/>
          </a:xfrm>
          <a:custGeom>
            <a:avLst/>
            <a:gdLst>
              <a:gd name="T0" fmla="*/ 0 w 3757"/>
              <a:gd name="T1" fmla="*/ 7346 h 7385"/>
              <a:gd name="T2" fmla="*/ 0 w 3757"/>
              <a:gd name="T3" fmla="*/ 38 h 7385"/>
              <a:gd name="T4" fmla="*/ 0 w 3757"/>
              <a:gd name="T5" fmla="*/ 38 h 7385"/>
              <a:gd name="T6" fmla="*/ 38 w 3757"/>
              <a:gd name="T7" fmla="*/ 0 h 7385"/>
              <a:gd name="T8" fmla="*/ 3718 w 3757"/>
              <a:gd name="T9" fmla="*/ 0 h 7385"/>
              <a:gd name="T10" fmla="*/ 3718 w 3757"/>
              <a:gd name="T11" fmla="*/ 0 h 7385"/>
              <a:gd name="T12" fmla="*/ 3756 w 3757"/>
              <a:gd name="T13" fmla="*/ 38 h 7385"/>
              <a:gd name="T14" fmla="*/ 3756 w 3757"/>
              <a:gd name="T15" fmla="*/ 7346 h 7385"/>
              <a:gd name="T16" fmla="*/ 3756 w 3757"/>
              <a:gd name="T17" fmla="*/ 7346 h 7385"/>
              <a:gd name="T18" fmla="*/ 3718 w 3757"/>
              <a:gd name="T19" fmla="*/ 7384 h 7385"/>
              <a:gd name="T20" fmla="*/ 38 w 3757"/>
              <a:gd name="T21" fmla="*/ 7384 h 7385"/>
              <a:gd name="T22" fmla="*/ 38 w 3757"/>
              <a:gd name="T23" fmla="*/ 7384 h 7385"/>
              <a:gd name="T24" fmla="*/ 0 w 3757"/>
              <a:gd name="T25" fmla="*/ 7346 h 7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57" h="7385">
                <a:moveTo>
                  <a:pt x="0" y="7346"/>
                </a:moveTo>
                <a:lnTo>
                  <a:pt x="0" y="38"/>
                </a:lnTo>
                <a:lnTo>
                  <a:pt x="0" y="38"/>
                </a:lnTo>
                <a:cubicBezTo>
                  <a:pt x="0" y="16"/>
                  <a:pt x="16" y="0"/>
                  <a:pt x="38" y="0"/>
                </a:cubicBezTo>
                <a:lnTo>
                  <a:pt x="3718" y="0"/>
                </a:lnTo>
                <a:lnTo>
                  <a:pt x="3718" y="0"/>
                </a:lnTo>
                <a:cubicBezTo>
                  <a:pt x="3739" y="0"/>
                  <a:pt x="3756" y="16"/>
                  <a:pt x="3756" y="38"/>
                </a:cubicBezTo>
                <a:lnTo>
                  <a:pt x="3756" y="7346"/>
                </a:lnTo>
                <a:lnTo>
                  <a:pt x="3756" y="7346"/>
                </a:lnTo>
                <a:cubicBezTo>
                  <a:pt x="3756" y="7367"/>
                  <a:pt x="3739" y="7384"/>
                  <a:pt x="3718" y="7384"/>
                </a:cubicBezTo>
                <a:lnTo>
                  <a:pt x="38" y="7384"/>
                </a:lnTo>
                <a:lnTo>
                  <a:pt x="38" y="7384"/>
                </a:lnTo>
                <a:cubicBezTo>
                  <a:pt x="16" y="7384"/>
                  <a:pt x="0" y="7367"/>
                  <a:pt x="0" y="73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3074" name="Freeform 2">
            <a:extLst>
              <a:ext uri="{FF2B5EF4-FFF2-40B4-BE49-F238E27FC236}">
                <a16:creationId xmlns:a16="http://schemas.microsoft.com/office/drawing/2014/main" id="{77E89EB5-CB7A-BE4A-8916-A7AC34345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574" y="4335490"/>
            <a:ext cx="2692766" cy="2692766"/>
          </a:xfrm>
          <a:custGeom>
            <a:avLst/>
            <a:gdLst>
              <a:gd name="T0" fmla="*/ 0 w 3032"/>
              <a:gd name="T1" fmla="*/ 3004 h 3032"/>
              <a:gd name="T2" fmla="*/ 0 w 3032"/>
              <a:gd name="T3" fmla="*/ 27 h 3032"/>
              <a:gd name="T4" fmla="*/ 0 w 3032"/>
              <a:gd name="T5" fmla="*/ 27 h 3032"/>
              <a:gd name="T6" fmla="*/ 27 w 3032"/>
              <a:gd name="T7" fmla="*/ 0 h 3032"/>
              <a:gd name="T8" fmla="*/ 3003 w 3032"/>
              <a:gd name="T9" fmla="*/ 0 h 3032"/>
              <a:gd name="T10" fmla="*/ 3003 w 3032"/>
              <a:gd name="T11" fmla="*/ 0 h 3032"/>
              <a:gd name="T12" fmla="*/ 3031 w 3032"/>
              <a:gd name="T13" fmla="*/ 27 h 3032"/>
              <a:gd name="T14" fmla="*/ 3031 w 3032"/>
              <a:gd name="T15" fmla="*/ 3004 h 3032"/>
              <a:gd name="T16" fmla="*/ 3031 w 3032"/>
              <a:gd name="T17" fmla="*/ 3004 h 3032"/>
              <a:gd name="T18" fmla="*/ 3003 w 3032"/>
              <a:gd name="T19" fmla="*/ 3031 h 3032"/>
              <a:gd name="T20" fmla="*/ 27 w 3032"/>
              <a:gd name="T21" fmla="*/ 3031 h 3032"/>
              <a:gd name="T22" fmla="*/ 27 w 3032"/>
              <a:gd name="T23" fmla="*/ 3031 h 3032"/>
              <a:gd name="T24" fmla="*/ 0 w 3032"/>
              <a:gd name="T25" fmla="*/ 3004 h 3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32" h="3032">
                <a:moveTo>
                  <a:pt x="0" y="3004"/>
                </a:moveTo>
                <a:lnTo>
                  <a:pt x="0" y="27"/>
                </a:lnTo>
                <a:lnTo>
                  <a:pt x="0" y="27"/>
                </a:lnTo>
                <a:cubicBezTo>
                  <a:pt x="0" y="13"/>
                  <a:pt x="12" y="0"/>
                  <a:pt x="27" y="0"/>
                </a:cubicBezTo>
                <a:lnTo>
                  <a:pt x="3003" y="0"/>
                </a:lnTo>
                <a:lnTo>
                  <a:pt x="3003" y="0"/>
                </a:lnTo>
                <a:cubicBezTo>
                  <a:pt x="3018" y="0"/>
                  <a:pt x="3031" y="13"/>
                  <a:pt x="3031" y="27"/>
                </a:cubicBezTo>
                <a:lnTo>
                  <a:pt x="3031" y="3004"/>
                </a:lnTo>
                <a:lnTo>
                  <a:pt x="3031" y="3004"/>
                </a:lnTo>
                <a:cubicBezTo>
                  <a:pt x="3031" y="3019"/>
                  <a:pt x="3018" y="3031"/>
                  <a:pt x="3003" y="3031"/>
                </a:cubicBezTo>
                <a:lnTo>
                  <a:pt x="27" y="3031"/>
                </a:lnTo>
                <a:lnTo>
                  <a:pt x="27" y="3031"/>
                </a:lnTo>
                <a:cubicBezTo>
                  <a:pt x="12" y="3031"/>
                  <a:pt x="0" y="3019"/>
                  <a:pt x="0" y="3004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9" name="Freeform 630">
            <a:extLst>
              <a:ext uri="{FF2B5EF4-FFF2-40B4-BE49-F238E27FC236}">
                <a16:creationId xmlns:a16="http://schemas.microsoft.com/office/drawing/2014/main" id="{1930B974-865B-AB4F-9AAA-747CB87E917F}"/>
              </a:ext>
            </a:extLst>
          </p:cNvPr>
          <p:cNvSpPr>
            <a:spLocks noChangeAspect="1"/>
          </p:cNvSpPr>
          <p:nvPr/>
        </p:nvSpPr>
        <p:spPr bwMode="auto">
          <a:xfrm>
            <a:off x="3059481" y="4886993"/>
            <a:ext cx="928953" cy="959186"/>
          </a:xfrm>
          <a:custGeom>
            <a:avLst/>
            <a:gdLst>
              <a:gd name="T0" fmla="*/ 426660 w 158757"/>
              <a:gd name="T1" fmla="*/ 537620 h 164742"/>
              <a:gd name="T2" fmla="*/ 678037 w 158757"/>
              <a:gd name="T3" fmla="*/ 537620 h 164742"/>
              <a:gd name="T4" fmla="*/ 678037 w 158757"/>
              <a:gd name="T5" fmla="*/ 787047 h 164742"/>
              <a:gd name="T6" fmla="*/ 678037 w 158757"/>
              <a:gd name="T7" fmla="*/ 2342653 h 164742"/>
              <a:gd name="T8" fmla="*/ 1465235 w 158757"/>
              <a:gd name="T9" fmla="*/ 2664274 h 164742"/>
              <a:gd name="T10" fmla="*/ 2245823 w 158757"/>
              <a:gd name="T11" fmla="*/ 2342653 h 164742"/>
              <a:gd name="T12" fmla="*/ 2245823 w 158757"/>
              <a:gd name="T13" fmla="*/ 787047 h 164742"/>
              <a:gd name="T14" fmla="*/ 2245823 w 158757"/>
              <a:gd name="T15" fmla="*/ 537620 h 164742"/>
              <a:gd name="T16" fmla="*/ 2497206 w 158757"/>
              <a:gd name="T17" fmla="*/ 537620 h 164742"/>
              <a:gd name="T18" fmla="*/ 2497206 w 158757"/>
              <a:gd name="T19" fmla="*/ 2592080 h 164742"/>
              <a:gd name="T20" fmla="*/ 1465235 w 158757"/>
              <a:gd name="T21" fmla="*/ 3018713 h 164742"/>
              <a:gd name="T22" fmla="*/ 426660 w 158757"/>
              <a:gd name="T23" fmla="*/ 2592080 h 164742"/>
              <a:gd name="T24" fmla="*/ 426660 w 158757"/>
              <a:gd name="T25" fmla="*/ 537620 h 164742"/>
              <a:gd name="T26" fmla="*/ 1465359 w 158757"/>
              <a:gd name="T27" fmla="*/ 0 h 164742"/>
              <a:gd name="T28" fmla="*/ 1637890 w 158757"/>
              <a:gd name="T29" fmla="*/ 178346 h 164742"/>
              <a:gd name="T30" fmla="*/ 1637890 w 158757"/>
              <a:gd name="T31" fmla="*/ 1327693 h 164742"/>
              <a:gd name="T32" fmla="*/ 1465359 w 158757"/>
              <a:gd name="T33" fmla="*/ 1506039 h 164742"/>
              <a:gd name="T34" fmla="*/ 1292829 w 158757"/>
              <a:gd name="T35" fmla="*/ 1327693 h 164742"/>
              <a:gd name="T36" fmla="*/ 1292829 w 158757"/>
              <a:gd name="T37" fmla="*/ 178346 h 164742"/>
              <a:gd name="T38" fmla="*/ 1465359 w 158757"/>
              <a:gd name="T39" fmla="*/ 0 h 1647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757" h="164742">
                <a:moveTo>
                  <a:pt x="23127" y="29340"/>
                </a:moveTo>
                <a:cubicBezTo>
                  <a:pt x="27072" y="25400"/>
                  <a:pt x="33167" y="25400"/>
                  <a:pt x="36753" y="29340"/>
                </a:cubicBezTo>
                <a:cubicBezTo>
                  <a:pt x="40697" y="32922"/>
                  <a:pt x="40697" y="39012"/>
                  <a:pt x="36753" y="42952"/>
                </a:cubicBezTo>
                <a:cubicBezTo>
                  <a:pt x="13446" y="66235"/>
                  <a:pt x="13446" y="104205"/>
                  <a:pt x="36753" y="127847"/>
                </a:cubicBezTo>
                <a:cubicBezTo>
                  <a:pt x="48227" y="138951"/>
                  <a:pt x="63287" y="145399"/>
                  <a:pt x="79423" y="145399"/>
                </a:cubicBezTo>
                <a:cubicBezTo>
                  <a:pt x="95559" y="145399"/>
                  <a:pt x="110619" y="138951"/>
                  <a:pt x="121735" y="127847"/>
                </a:cubicBezTo>
                <a:cubicBezTo>
                  <a:pt x="145401" y="104205"/>
                  <a:pt x="145401" y="66235"/>
                  <a:pt x="121735" y="42952"/>
                </a:cubicBezTo>
                <a:cubicBezTo>
                  <a:pt x="118149" y="39012"/>
                  <a:pt x="118149" y="32922"/>
                  <a:pt x="121735" y="29340"/>
                </a:cubicBezTo>
                <a:cubicBezTo>
                  <a:pt x="125321" y="25400"/>
                  <a:pt x="131775" y="25400"/>
                  <a:pt x="135361" y="29340"/>
                </a:cubicBezTo>
                <a:cubicBezTo>
                  <a:pt x="166556" y="60146"/>
                  <a:pt x="166556" y="110653"/>
                  <a:pt x="135361" y="141459"/>
                </a:cubicBezTo>
                <a:cubicBezTo>
                  <a:pt x="119942" y="156861"/>
                  <a:pt x="99503" y="164742"/>
                  <a:pt x="79423" y="164742"/>
                </a:cubicBezTo>
                <a:cubicBezTo>
                  <a:pt x="58984" y="164742"/>
                  <a:pt x="38904" y="156861"/>
                  <a:pt x="23127" y="141459"/>
                </a:cubicBezTo>
                <a:cubicBezTo>
                  <a:pt x="-7710" y="110653"/>
                  <a:pt x="-7710" y="60146"/>
                  <a:pt x="23127" y="29340"/>
                </a:cubicBezTo>
                <a:close/>
                <a:moveTo>
                  <a:pt x="79430" y="0"/>
                </a:moveTo>
                <a:cubicBezTo>
                  <a:pt x="84625" y="0"/>
                  <a:pt x="88782" y="4686"/>
                  <a:pt x="88782" y="9733"/>
                </a:cubicBezTo>
                <a:lnTo>
                  <a:pt x="88782" y="72457"/>
                </a:lnTo>
                <a:cubicBezTo>
                  <a:pt x="88782" y="77864"/>
                  <a:pt x="84625" y="82190"/>
                  <a:pt x="79430" y="82190"/>
                </a:cubicBezTo>
                <a:cubicBezTo>
                  <a:pt x="74234" y="82190"/>
                  <a:pt x="70078" y="77864"/>
                  <a:pt x="70078" y="72457"/>
                </a:cubicBezTo>
                <a:lnTo>
                  <a:pt x="70078" y="9733"/>
                </a:lnTo>
                <a:cubicBezTo>
                  <a:pt x="70078" y="4686"/>
                  <a:pt x="74234" y="0"/>
                  <a:pt x="7943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A243B-7C30-0847-A10A-90D132D4819B}"/>
              </a:ext>
            </a:extLst>
          </p:cNvPr>
          <p:cNvSpPr txBox="1"/>
          <p:nvPr/>
        </p:nvSpPr>
        <p:spPr>
          <a:xfrm>
            <a:off x="2929884" y="6073200"/>
            <a:ext cx="1188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78C34-ACE1-C442-9FD6-CE444804FC40}"/>
              </a:ext>
            </a:extLst>
          </p:cNvPr>
          <p:cNvSpPr txBox="1"/>
          <p:nvPr/>
        </p:nvSpPr>
        <p:spPr>
          <a:xfrm>
            <a:off x="2400892" y="7696492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9C3D7388-1B89-464B-99C6-AD2C8CA95932}"/>
              </a:ext>
            </a:extLst>
          </p:cNvPr>
          <p:cNvSpPr txBox="1">
            <a:spLocks/>
          </p:cNvSpPr>
          <p:nvPr/>
        </p:nvSpPr>
        <p:spPr>
          <a:xfrm>
            <a:off x="2076669" y="8287456"/>
            <a:ext cx="2894576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 marketing values to make consumers.</a:t>
            </a:r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DA51D411-9793-0341-97DC-0E9F0A3D8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895" y="3994980"/>
            <a:ext cx="3334646" cy="8148251"/>
          </a:xfrm>
          <a:custGeom>
            <a:avLst/>
            <a:gdLst>
              <a:gd name="T0" fmla="*/ 0 w 3757"/>
              <a:gd name="T1" fmla="*/ 7346 h 7385"/>
              <a:gd name="T2" fmla="*/ 0 w 3757"/>
              <a:gd name="T3" fmla="*/ 38 h 7385"/>
              <a:gd name="T4" fmla="*/ 0 w 3757"/>
              <a:gd name="T5" fmla="*/ 38 h 7385"/>
              <a:gd name="T6" fmla="*/ 38 w 3757"/>
              <a:gd name="T7" fmla="*/ 0 h 7385"/>
              <a:gd name="T8" fmla="*/ 3718 w 3757"/>
              <a:gd name="T9" fmla="*/ 0 h 7385"/>
              <a:gd name="T10" fmla="*/ 3718 w 3757"/>
              <a:gd name="T11" fmla="*/ 0 h 7385"/>
              <a:gd name="T12" fmla="*/ 3756 w 3757"/>
              <a:gd name="T13" fmla="*/ 38 h 7385"/>
              <a:gd name="T14" fmla="*/ 3756 w 3757"/>
              <a:gd name="T15" fmla="*/ 7346 h 7385"/>
              <a:gd name="T16" fmla="*/ 3756 w 3757"/>
              <a:gd name="T17" fmla="*/ 7346 h 7385"/>
              <a:gd name="T18" fmla="*/ 3718 w 3757"/>
              <a:gd name="T19" fmla="*/ 7384 h 7385"/>
              <a:gd name="T20" fmla="*/ 38 w 3757"/>
              <a:gd name="T21" fmla="*/ 7384 h 7385"/>
              <a:gd name="T22" fmla="*/ 38 w 3757"/>
              <a:gd name="T23" fmla="*/ 7384 h 7385"/>
              <a:gd name="T24" fmla="*/ 0 w 3757"/>
              <a:gd name="T25" fmla="*/ 7346 h 7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57" h="7385">
                <a:moveTo>
                  <a:pt x="0" y="7346"/>
                </a:moveTo>
                <a:lnTo>
                  <a:pt x="0" y="38"/>
                </a:lnTo>
                <a:lnTo>
                  <a:pt x="0" y="38"/>
                </a:lnTo>
                <a:cubicBezTo>
                  <a:pt x="0" y="16"/>
                  <a:pt x="17" y="0"/>
                  <a:pt x="38" y="0"/>
                </a:cubicBezTo>
                <a:lnTo>
                  <a:pt x="3718" y="0"/>
                </a:lnTo>
                <a:lnTo>
                  <a:pt x="3718" y="0"/>
                </a:lnTo>
                <a:cubicBezTo>
                  <a:pt x="3739" y="0"/>
                  <a:pt x="3756" y="16"/>
                  <a:pt x="3756" y="38"/>
                </a:cubicBezTo>
                <a:lnTo>
                  <a:pt x="3756" y="7346"/>
                </a:lnTo>
                <a:lnTo>
                  <a:pt x="3756" y="7346"/>
                </a:lnTo>
                <a:cubicBezTo>
                  <a:pt x="3756" y="7367"/>
                  <a:pt x="3739" y="7384"/>
                  <a:pt x="3718" y="7384"/>
                </a:cubicBezTo>
                <a:lnTo>
                  <a:pt x="38" y="7384"/>
                </a:lnTo>
                <a:lnTo>
                  <a:pt x="38" y="7384"/>
                </a:lnTo>
                <a:cubicBezTo>
                  <a:pt x="17" y="7384"/>
                  <a:pt x="0" y="7367"/>
                  <a:pt x="0" y="73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3076" name="Freeform 4">
            <a:extLst>
              <a:ext uri="{FF2B5EF4-FFF2-40B4-BE49-F238E27FC236}">
                <a16:creationId xmlns:a16="http://schemas.microsoft.com/office/drawing/2014/main" id="{D2365E53-261F-1F46-928A-7EA1880EF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836" y="4335490"/>
            <a:ext cx="2688854" cy="2692766"/>
          </a:xfrm>
          <a:custGeom>
            <a:avLst/>
            <a:gdLst>
              <a:gd name="T0" fmla="*/ 0 w 3031"/>
              <a:gd name="T1" fmla="*/ 3004 h 3032"/>
              <a:gd name="T2" fmla="*/ 0 w 3031"/>
              <a:gd name="T3" fmla="*/ 27 h 3032"/>
              <a:gd name="T4" fmla="*/ 0 w 3031"/>
              <a:gd name="T5" fmla="*/ 27 h 3032"/>
              <a:gd name="T6" fmla="*/ 27 w 3031"/>
              <a:gd name="T7" fmla="*/ 0 h 3032"/>
              <a:gd name="T8" fmla="*/ 3003 w 3031"/>
              <a:gd name="T9" fmla="*/ 0 h 3032"/>
              <a:gd name="T10" fmla="*/ 3003 w 3031"/>
              <a:gd name="T11" fmla="*/ 0 h 3032"/>
              <a:gd name="T12" fmla="*/ 3030 w 3031"/>
              <a:gd name="T13" fmla="*/ 27 h 3032"/>
              <a:gd name="T14" fmla="*/ 3030 w 3031"/>
              <a:gd name="T15" fmla="*/ 3004 h 3032"/>
              <a:gd name="T16" fmla="*/ 3030 w 3031"/>
              <a:gd name="T17" fmla="*/ 3004 h 3032"/>
              <a:gd name="T18" fmla="*/ 3003 w 3031"/>
              <a:gd name="T19" fmla="*/ 3031 h 3032"/>
              <a:gd name="T20" fmla="*/ 27 w 3031"/>
              <a:gd name="T21" fmla="*/ 3031 h 3032"/>
              <a:gd name="T22" fmla="*/ 27 w 3031"/>
              <a:gd name="T23" fmla="*/ 3031 h 3032"/>
              <a:gd name="T24" fmla="*/ 0 w 3031"/>
              <a:gd name="T25" fmla="*/ 3004 h 3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31" h="3032">
                <a:moveTo>
                  <a:pt x="0" y="3004"/>
                </a:moveTo>
                <a:lnTo>
                  <a:pt x="0" y="27"/>
                </a:lnTo>
                <a:lnTo>
                  <a:pt x="0" y="27"/>
                </a:lnTo>
                <a:cubicBezTo>
                  <a:pt x="0" y="13"/>
                  <a:pt x="11" y="0"/>
                  <a:pt x="27" y="0"/>
                </a:cubicBezTo>
                <a:lnTo>
                  <a:pt x="3003" y="0"/>
                </a:lnTo>
                <a:lnTo>
                  <a:pt x="3003" y="0"/>
                </a:lnTo>
                <a:cubicBezTo>
                  <a:pt x="3018" y="0"/>
                  <a:pt x="3030" y="13"/>
                  <a:pt x="3030" y="27"/>
                </a:cubicBezTo>
                <a:lnTo>
                  <a:pt x="3030" y="3004"/>
                </a:lnTo>
                <a:lnTo>
                  <a:pt x="3030" y="3004"/>
                </a:lnTo>
                <a:cubicBezTo>
                  <a:pt x="3030" y="3019"/>
                  <a:pt x="3018" y="3031"/>
                  <a:pt x="3003" y="3031"/>
                </a:cubicBezTo>
                <a:lnTo>
                  <a:pt x="27" y="3031"/>
                </a:lnTo>
                <a:lnTo>
                  <a:pt x="27" y="3031"/>
                </a:lnTo>
                <a:cubicBezTo>
                  <a:pt x="11" y="3031"/>
                  <a:pt x="0" y="3019"/>
                  <a:pt x="0" y="3004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0" name="Freeform 631">
            <a:extLst>
              <a:ext uri="{FF2B5EF4-FFF2-40B4-BE49-F238E27FC236}">
                <a16:creationId xmlns:a16="http://schemas.microsoft.com/office/drawing/2014/main" id="{C47D9E0D-FDDF-C74B-A9DC-B4F9D233CD4B}"/>
              </a:ext>
            </a:extLst>
          </p:cNvPr>
          <p:cNvSpPr>
            <a:spLocks noChangeAspect="1"/>
          </p:cNvSpPr>
          <p:nvPr/>
        </p:nvSpPr>
        <p:spPr bwMode="auto">
          <a:xfrm>
            <a:off x="7254503" y="4834774"/>
            <a:ext cx="1239520" cy="1063625"/>
          </a:xfrm>
          <a:custGeom>
            <a:avLst/>
            <a:gdLst>
              <a:gd name="T0" fmla="*/ 502583 w 212659"/>
              <a:gd name="T1" fmla="*/ 401651 h 182199"/>
              <a:gd name="T2" fmla="*/ 471075 w 212659"/>
              <a:gd name="T3" fmla="*/ 570713 h 182199"/>
              <a:gd name="T4" fmla="*/ 439567 w 212659"/>
              <a:gd name="T5" fmla="*/ 401651 h 182199"/>
              <a:gd name="T6" fmla="*/ 337348 w 212659"/>
              <a:gd name="T7" fmla="*/ 331399 h 182199"/>
              <a:gd name="T8" fmla="*/ 411627 w 212659"/>
              <a:gd name="T9" fmla="*/ 580501 h 182199"/>
              <a:gd name="T10" fmla="*/ 346933 w 212659"/>
              <a:gd name="T11" fmla="*/ 580501 h 182199"/>
              <a:gd name="T12" fmla="*/ 337348 w 212659"/>
              <a:gd name="T13" fmla="*/ 397338 h 182199"/>
              <a:gd name="T14" fmla="*/ 326566 w 212659"/>
              <a:gd name="T15" fmla="*/ 459611 h 182199"/>
              <a:gd name="T16" fmla="*/ 263068 w 212659"/>
              <a:gd name="T17" fmla="*/ 459611 h 182199"/>
              <a:gd name="T18" fmla="*/ 337348 w 212659"/>
              <a:gd name="T19" fmla="*/ 331399 h 182199"/>
              <a:gd name="T20" fmla="*/ 482096 w 212659"/>
              <a:gd name="T21" fmla="*/ 289988 h 182199"/>
              <a:gd name="T22" fmla="*/ 426097 w 212659"/>
              <a:gd name="T23" fmla="*/ 326264 h 182199"/>
              <a:gd name="T24" fmla="*/ 232534 w 212659"/>
              <a:gd name="T25" fmla="*/ 383096 h 182199"/>
              <a:gd name="T26" fmla="*/ 199665 w 212659"/>
              <a:gd name="T27" fmla="*/ 581410 h 182199"/>
              <a:gd name="T28" fmla="*/ 166796 w 212659"/>
              <a:gd name="T29" fmla="*/ 383096 h 182199"/>
              <a:gd name="T30" fmla="*/ 67170 w 212659"/>
              <a:gd name="T31" fmla="*/ 155007 h 182199"/>
              <a:gd name="T32" fmla="*/ 61109 w 212659"/>
              <a:gd name="T33" fmla="*/ 222711 h 182199"/>
              <a:gd name="T34" fmla="*/ 16253 w 212659"/>
              <a:gd name="T35" fmla="*/ 234590 h 182199"/>
              <a:gd name="T36" fmla="*/ 21101 w 212659"/>
              <a:gd name="T37" fmla="*/ 163320 h 182199"/>
              <a:gd name="T38" fmla="*/ 214428 w 212659"/>
              <a:gd name="T39" fmla="*/ 131405 h 182199"/>
              <a:gd name="T40" fmla="*/ 242648 w 212659"/>
              <a:gd name="T41" fmla="*/ 190674 h 182199"/>
              <a:gd name="T42" fmla="*/ 126083 w 212659"/>
              <a:gd name="T43" fmla="*/ 484608 h 182199"/>
              <a:gd name="T44" fmla="*/ 59826 w 212659"/>
              <a:gd name="T45" fmla="*/ 484608 h 182199"/>
              <a:gd name="T46" fmla="*/ 214428 w 212659"/>
              <a:gd name="T47" fmla="*/ 131405 h 182199"/>
              <a:gd name="T48" fmla="*/ 609499 w 212659"/>
              <a:gd name="T49" fmla="*/ 382254 h 182199"/>
              <a:gd name="T50" fmla="*/ 576522 w 212659"/>
              <a:gd name="T51" fmla="*/ 602780 h 182199"/>
              <a:gd name="T52" fmla="*/ 543549 w 212659"/>
              <a:gd name="T53" fmla="*/ 382254 h 182199"/>
              <a:gd name="T54" fmla="*/ 300506 w 212659"/>
              <a:gd name="T55" fmla="*/ 139799 h 182199"/>
              <a:gd name="T56" fmla="*/ 334464 w 212659"/>
              <a:gd name="T57" fmla="*/ 0 h 182199"/>
              <a:gd name="T58" fmla="*/ 683731 w 212659"/>
              <a:gd name="T59" fmla="*/ 415705 h 182199"/>
              <a:gd name="T60" fmla="*/ 334464 w 212659"/>
              <a:gd name="T61" fmla="*/ 65637 h 182199"/>
              <a:gd name="T62" fmla="*/ 102833 w 212659"/>
              <a:gd name="T63" fmla="*/ 119122 h 182199"/>
              <a:gd name="T64" fmla="*/ 334464 w 212659"/>
              <a:gd name="T65" fmla="*/ 0 h 1821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2659" h="182199">
                <a:moveTo>
                  <a:pt x="139821" y="109537"/>
                </a:moveTo>
                <a:cubicBezTo>
                  <a:pt x="144670" y="109537"/>
                  <a:pt x="149173" y="113872"/>
                  <a:pt x="149173" y="119290"/>
                </a:cubicBezTo>
                <a:lnTo>
                  <a:pt x="149173" y="159748"/>
                </a:lnTo>
                <a:cubicBezTo>
                  <a:pt x="149173" y="165166"/>
                  <a:pt x="144670" y="169501"/>
                  <a:pt x="139821" y="169501"/>
                </a:cubicBezTo>
                <a:cubicBezTo>
                  <a:pt x="134625" y="169501"/>
                  <a:pt x="130469" y="165166"/>
                  <a:pt x="130469" y="159748"/>
                </a:cubicBezTo>
                <a:lnTo>
                  <a:pt x="130469" y="119290"/>
                </a:lnTo>
                <a:cubicBezTo>
                  <a:pt x="130469" y="113872"/>
                  <a:pt x="134625" y="109537"/>
                  <a:pt x="139821" y="109537"/>
                </a:cubicBezTo>
                <a:close/>
                <a:moveTo>
                  <a:pt x="100129" y="98425"/>
                </a:moveTo>
                <a:cubicBezTo>
                  <a:pt x="112219" y="98425"/>
                  <a:pt x="122176" y="108579"/>
                  <a:pt x="122176" y="120910"/>
                </a:cubicBezTo>
                <a:lnTo>
                  <a:pt x="122176" y="172408"/>
                </a:lnTo>
                <a:cubicBezTo>
                  <a:pt x="122176" y="177847"/>
                  <a:pt x="117909" y="182199"/>
                  <a:pt x="112575" y="182199"/>
                </a:cubicBezTo>
                <a:cubicBezTo>
                  <a:pt x="107241" y="182199"/>
                  <a:pt x="102974" y="177847"/>
                  <a:pt x="102974" y="172408"/>
                </a:cubicBezTo>
                <a:lnTo>
                  <a:pt x="102974" y="120910"/>
                </a:lnTo>
                <a:cubicBezTo>
                  <a:pt x="102974" y="119459"/>
                  <a:pt x="101551" y="118009"/>
                  <a:pt x="100129" y="118009"/>
                </a:cubicBezTo>
                <a:cubicBezTo>
                  <a:pt x="98351" y="118009"/>
                  <a:pt x="96929" y="119459"/>
                  <a:pt x="96929" y="120910"/>
                </a:cubicBezTo>
                <a:lnTo>
                  <a:pt x="96929" y="136504"/>
                </a:lnTo>
                <a:cubicBezTo>
                  <a:pt x="96929" y="141582"/>
                  <a:pt x="93017" y="146296"/>
                  <a:pt x="87327" y="146296"/>
                </a:cubicBezTo>
                <a:cubicBezTo>
                  <a:pt x="82349" y="146296"/>
                  <a:pt x="78082" y="141582"/>
                  <a:pt x="78082" y="136504"/>
                </a:cubicBezTo>
                <a:lnTo>
                  <a:pt x="78082" y="120910"/>
                </a:lnTo>
                <a:cubicBezTo>
                  <a:pt x="78082" y="108579"/>
                  <a:pt x="88039" y="98425"/>
                  <a:pt x="100129" y="98425"/>
                </a:cubicBezTo>
                <a:close/>
                <a:moveTo>
                  <a:pt x="100455" y="63500"/>
                </a:moveTo>
                <a:cubicBezTo>
                  <a:pt x="117437" y="63500"/>
                  <a:pt x="133336" y="71760"/>
                  <a:pt x="143092" y="86126"/>
                </a:cubicBezTo>
                <a:cubicBezTo>
                  <a:pt x="145983" y="90435"/>
                  <a:pt x="144537" y="96541"/>
                  <a:pt x="140201" y="99773"/>
                </a:cubicBezTo>
                <a:cubicBezTo>
                  <a:pt x="135504" y="102646"/>
                  <a:pt x="129723" y="101209"/>
                  <a:pt x="126471" y="96900"/>
                </a:cubicBezTo>
                <a:cubicBezTo>
                  <a:pt x="121051" y="87921"/>
                  <a:pt x="110933" y="82893"/>
                  <a:pt x="100455" y="82893"/>
                </a:cubicBezTo>
                <a:cubicBezTo>
                  <a:pt x="83111" y="82893"/>
                  <a:pt x="69019" y="96541"/>
                  <a:pt x="69019" y="113779"/>
                </a:cubicBezTo>
                <a:lnTo>
                  <a:pt x="69019" y="162981"/>
                </a:lnTo>
                <a:cubicBezTo>
                  <a:pt x="69019" y="168368"/>
                  <a:pt x="64683" y="172678"/>
                  <a:pt x="59263" y="172678"/>
                </a:cubicBezTo>
                <a:cubicBezTo>
                  <a:pt x="53843" y="172678"/>
                  <a:pt x="49507" y="168368"/>
                  <a:pt x="49507" y="162981"/>
                </a:cubicBezTo>
                <a:lnTo>
                  <a:pt x="49507" y="113779"/>
                </a:lnTo>
                <a:cubicBezTo>
                  <a:pt x="49507" y="85766"/>
                  <a:pt x="72271" y="63500"/>
                  <a:pt x="100455" y="63500"/>
                </a:cubicBezTo>
                <a:close/>
                <a:moveTo>
                  <a:pt x="19937" y="46037"/>
                </a:moveTo>
                <a:cubicBezTo>
                  <a:pt x="24255" y="49212"/>
                  <a:pt x="25334" y="54856"/>
                  <a:pt x="22455" y="59090"/>
                </a:cubicBezTo>
                <a:cubicBezTo>
                  <a:pt x="20656" y="61559"/>
                  <a:pt x="19577" y="63676"/>
                  <a:pt x="18138" y="66145"/>
                </a:cubicBezTo>
                <a:cubicBezTo>
                  <a:pt x="16338" y="68967"/>
                  <a:pt x="13100" y="71084"/>
                  <a:pt x="9502" y="71084"/>
                </a:cubicBezTo>
                <a:cubicBezTo>
                  <a:pt x="8062" y="71084"/>
                  <a:pt x="6263" y="70731"/>
                  <a:pt x="4824" y="69673"/>
                </a:cubicBezTo>
                <a:cubicBezTo>
                  <a:pt x="146" y="67204"/>
                  <a:pt x="-1293" y="61206"/>
                  <a:pt x="1226" y="56620"/>
                </a:cubicBezTo>
                <a:cubicBezTo>
                  <a:pt x="2665" y="54151"/>
                  <a:pt x="4464" y="50976"/>
                  <a:pt x="6263" y="48506"/>
                </a:cubicBezTo>
                <a:cubicBezTo>
                  <a:pt x="9502" y="43920"/>
                  <a:pt x="15619" y="42862"/>
                  <a:pt x="19937" y="46037"/>
                </a:cubicBezTo>
                <a:close/>
                <a:moveTo>
                  <a:pt x="63645" y="39027"/>
                </a:moveTo>
                <a:cubicBezTo>
                  <a:pt x="68379" y="36512"/>
                  <a:pt x="74206" y="38667"/>
                  <a:pt x="76755" y="43338"/>
                </a:cubicBezTo>
                <a:cubicBezTo>
                  <a:pt x="79305" y="48367"/>
                  <a:pt x="77120" y="54115"/>
                  <a:pt x="72021" y="56630"/>
                </a:cubicBezTo>
                <a:cubicBezTo>
                  <a:pt x="50898" y="67048"/>
                  <a:pt x="37423" y="88244"/>
                  <a:pt x="37423" y="111955"/>
                </a:cubicBezTo>
                <a:lnTo>
                  <a:pt x="37423" y="143928"/>
                </a:lnTo>
                <a:cubicBezTo>
                  <a:pt x="37423" y="149317"/>
                  <a:pt x="32689" y="153628"/>
                  <a:pt x="27226" y="153628"/>
                </a:cubicBezTo>
                <a:cubicBezTo>
                  <a:pt x="22127" y="153628"/>
                  <a:pt x="17757" y="149317"/>
                  <a:pt x="17757" y="143928"/>
                </a:cubicBezTo>
                <a:lnTo>
                  <a:pt x="17757" y="111955"/>
                </a:lnTo>
                <a:cubicBezTo>
                  <a:pt x="17757" y="80700"/>
                  <a:pt x="35238" y="53037"/>
                  <a:pt x="63645" y="39027"/>
                </a:cubicBezTo>
                <a:close/>
                <a:moveTo>
                  <a:pt x="98981" y="31750"/>
                </a:moveTo>
                <a:cubicBezTo>
                  <a:pt x="143932" y="31750"/>
                  <a:pt x="180907" y="68297"/>
                  <a:pt x="180907" y="113529"/>
                </a:cubicBezTo>
                <a:lnTo>
                  <a:pt x="180907" y="169255"/>
                </a:lnTo>
                <a:cubicBezTo>
                  <a:pt x="180907" y="174683"/>
                  <a:pt x="176557" y="179025"/>
                  <a:pt x="171119" y="179025"/>
                </a:cubicBezTo>
                <a:cubicBezTo>
                  <a:pt x="165682" y="179025"/>
                  <a:pt x="161332" y="174683"/>
                  <a:pt x="161332" y="169255"/>
                </a:cubicBezTo>
                <a:lnTo>
                  <a:pt x="161332" y="113529"/>
                </a:lnTo>
                <a:cubicBezTo>
                  <a:pt x="161332" y="79153"/>
                  <a:pt x="133419" y="51290"/>
                  <a:pt x="98981" y="51290"/>
                </a:cubicBezTo>
                <a:cubicBezTo>
                  <a:pt x="93544" y="51290"/>
                  <a:pt x="89194" y="46948"/>
                  <a:pt x="89194" y="41520"/>
                </a:cubicBezTo>
                <a:cubicBezTo>
                  <a:pt x="89194" y="36092"/>
                  <a:pt x="93544" y="31750"/>
                  <a:pt x="98981" y="31750"/>
                </a:cubicBezTo>
                <a:close/>
                <a:moveTo>
                  <a:pt x="99273" y="0"/>
                </a:moveTo>
                <a:cubicBezTo>
                  <a:pt x="161546" y="0"/>
                  <a:pt x="212659" y="50902"/>
                  <a:pt x="212659" y="113717"/>
                </a:cubicBezTo>
                <a:cubicBezTo>
                  <a:pt x="212659" y="119132"/>
                  <a:pt x="208340" y="123464"/>
                  <a:pt x="202940" y="123464"/>
                </a:cubicBezTo>
                <a:cubicBezTo>
                  <a:pt x="197541" y="123464"/>
                  <a:pt x="193222" y="119132"/>
                  <a:pt x="193222" y="113717"/>
                </a:cubicBezTo>
                <a:cubicBezTo>
                  <a:pt x="193222" y="61732"/>
                  <a:pt x="151107" y="19494"/>
                  <a:pt x="99273" y="19494"/>
                </a:cubicBezTo>
                <a:cubicBezTo>
                  <a:pt x="79475" y="19494"/>
                  <a:pt x="60038" y="25631"/>
                  <a:pt x="44200" y="37184"/>
                </a:cubicBezTo>
                <a:cubicBezTo>
                  <a:pt x="39880" y="40433"/>
                  <a:pt x="33761" y="39350"/>
                  <a:pt x="30522" y="35379"/>
                </a:cubicBezTo>
                <a:cubicBezTo>
                  <a:pt x="27282" y="30685"/>
                  <a:pt x="28362" y="24548"/>
                  <a:pt x="32681" y="21660"/>
                </a:cubicBezTo>
                <a:cubicBezTo>
                  <a:pt x="52119" y="7220"/>
                  <a:pt x="75156" y="0"/>
                  <a:pt x="9927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3CEAC6-F1A9-2E46-A4CD-6934EBA3EC58}"/>
              </a:ext>
            </a:extLst>
          </p:cNvPr>
          <p:cNvSpPr txBox="1"/>
          <p:nvPr/>
        </p:nvSpPr>
        <p:spPr>
          <a:xfrm>
            <a:off x="7337097" y="6073200"/>
            <a:ext cx="10743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AA00C-489A-8145-9319-B97939D95145}"/>
              </a:ext>
            </a:extLst>
          </p:cNvPr>
          <p:cNvSpPr txBox="1"/>
          <p:nvPr/>
        </p:nvSpPr>
        <p:spPr>
          <a:xfrm>
            <a:off x="6751198" y="7696492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8D8CD9F-184D-4641-8F5F-FD9833BEF3A2}"/>
              </a:ext>
            </a:extLst>
          </p:cNvPr>
          <p:cNvSpPr txBox="1">
            <a:spLocks/>
          </p:cNvSpPr>
          <p:nvPr/>
        </p:nvSpPr>
        <p:spPr>
          <a:xfrm>
            <a:off x="6426975" y="8287456"/>
            <a:ext cx="2894576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 marketing values to make consumers.</a:t>
            </a: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9AB527E1-FB4F-4347-9FA2-C2B96C7B9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241" y="3994980"/>
            <a:ext cx="3334646" cy="8148251"/>
          </a:xfrm>
          <a:custGeom>
            <a:avLst/>
            <a:gdLst>
              <a:gd name="T0" fmla="*/ 0 w 3757"/>
              <a:gd name="T1" fmla="*/ 7346 h 7385"/>
              <a:gd name="T2" fmla="*/ 0 w 3757"/>
              <a:gd name="T3" fmla="*/ 38 h 7385"/>
              <a:gd name="T4" fmla="*/ 0 w 3757"/>
              <a:gd name="T5" fmla="*/ 38 h 7385"/>
              <a:gd name="T6" fmla="*/ 38 w 3757"/>
              <a:gd name="T7" fmla="*/ 0 h 7385"/>
              <a:gd name="T8" fmla="*/ 3718 w 3757"/>
              <a:gd name="T9" fmla="*/ 0 h 7385"/>
              <a:gd name="T10" fmla="*/ 3718 w 3757"/>
              <a:gd name="T11" fmla="*/ 0 h 7385"/>
              <a:gd name="T12" fmla="*/ 3756 w 3757"/>
              <a:gd name="T13" fmla="*/ 38 h 7385"/>
              <a:gd name="T14" fmla="*/ 3756 w 3757"/>
              <a:gd name="T15" fmla="*/ 7346 h 7385"/>
              <a:gd name="T16" fmla="*/ 3756 w 3757"/>
              <a:gd name="T17" fmla="*/ 7346 h 7385"/>
              <a:gd name="T18" fmla="*/ 3718 w 3757"/>
              <a:gd name="T19" fmla="*/ 7384 h 7385"/>
              <a:gd name="T20" fmla="*/ 38 w 3757"/>
              <a:gd name="T21" fmla="*/ 7384 h 7385"/>
              <a:gd name="T22" fmla="*/ 38 w 3757"/>
              <a:gd name="T23" fmla="*/ 7384 h 7385"/>
              <a:gd name="T24" fmla="*/ 0 w 3757"/>
              <a:gd name="T25" fmla="*/ 7346 h 7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57" h="7385">
                <a:moveTo>
                  <a:pt x="0" y="7346"/>
                </a:moveTo>
                <a:lnTo>
                  <a:pt x="0" y="38"/>
                </a:lnTo>
                <a:lnTo>
                  <a:pt x="0" y="38"/>
                </a:lnTo>
                <a:cubicBezTo>
                  <a:pt x="0" y="16"/>
                  <a:pt x="17" y="0"/>
                  <a:pt x="38" y="0"/>
                </a:cubicBezTo>
                <a:lnTo>
                  <a:pt x="3718" y="0"/>
                </a:lnTo>
                <a:lnTo>
                  <a:pt x="3718" y="0"/>
                </a:lnTo>
                <a:cubicBezTo>
                  <a:pt x="3739" y="0"/>
                  <a:pt x="3756" y="16"/>
                  <a:pt x="3756" y="38"/>
                </a:cubicBezTo>
                <a:lnTo>
                  <a:pt x="3756" y="7346"/>
                </a:lnTo>
                <a:lnTo>
                  <a:pt x="3756" y="7346"/>
                </a:lnTo>
                <a:cubicBezTo>
                  <a:pt x="3756" y="7367"/>
                  <a:pt x="3739" y="7384"/>
                  <a:pt x="3718" y="7384"/>
                </a:cubicBezTo>
                <a:lnTo>
                  <a:pt x="38" y="7384"/>
                </a:lnTo>
                <a:lnTo>
                  <a:pt x="38" y="7384"/>
                </a:lnTo>
                <a:cubicBezTo>
                  <a:pt x="17" y="7384"/>
                  <a:pt x="0" y="7367"/>
                  <a:pt x="0" y="73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3078" name="Freeform 6">
            <a:extLst>
              <a:ext uri="{FF2B5EF4-FFF2-40B4-BE49-F238E27FC236}">
                <a16:creationId xmlns:a16="http://schemas.microsoft.com/office/drawing/2014/main" id="{84EEC28A-D073-7142-BAE8-9337B4039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267" y="4335490"/>
            <a:ext cx="2692766" cy="2692766"/>
          </a:xfrm>
          <a:custGeom>
            <a:avLst/>
            <a:gdLst>
              <a:gd name="T0" fmla="*/ 0 w 3032"/>
              <a:gd name="T1" fmla="*/ 3004 h 3032"/>
              <a:gd name="T2" fmla="*/ 0 w 3032"/>
              <a:gd name="T3" fmla="*/ 27 h 3032"/>
              <a:gd name="T4" fmla="*/ 0 w 3032"/>
              <a:gd name="T5" fmla="*/ 27 h 3032"/>
              <a:gd name="T6" fmla="*/ 28 w 3032"/>
              <a:gd name="T7" fmla="*/ 0 h 3032"/>
              <a:gd name="T8" fmla="*/ 3004 w 3032"/>
              <a:gd name="T9" fmla="*/ 0 h 3032"/>
              <a:gd name="T10" fmla="*/ 3004 w 3032"/>
              <a:gd name="T11" fmla="*/ 0 h 3032"/>
              <a:gd name="T12" fmla="*/ 3031 w 3032"/>
              <a:gd name="T13" fmla="*/ 27 h 3032"/>
              <a:gd name="T14" fmla="*/ 3031 w 3032"/>
              <a:gd name="T15" fmla="*/ 3004 h 3032"/>
              <a:gd name="T16" fmla="*/ 3031 w 3032"/>
              <a:gd name="T17" fmla="*/ 3004 h 3032"/>
              <a:gd name="T18" fmla="*/ 3004 w 3032"/>
              <a:gd name="T19" fmla="*/ 3031 h 3032"/>
              <a:gd name="T20" fmla="*/ 28 w 3032"/>
              <a:gd name="T21" fmla="*/ 3031 h 3032"/>
              <a:gd name="T22" fmla="*/ 28 w 3032"/>
              <a:gd name="T23" fmla="*/ 3031 h 3032"/>
              <a:gd name="T24" fmla="*/ 0 w 3032"/>
              <a:gd name="T25" fmla="*/ 3004 h 3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32" h="3032">
                <a:moveTo>
                  <a:pt x="0" y="3004"/>
                </a:moveTo>
                <a:lnTo>
                  <a:pt x="0" y="27"/>
                </a:lnTo>
                <a:lnTo>
                  <a:pt x="0" y="27"/>
                </a:lnTo>
                <a:cubicBezTo>
                  <a:pt x="0" y="13"/>
                  <a:pt x="13" y="0"/>
                  <a:pt x="28" y="0"/>
                </a:cubicBezTo>
                <a:lnTo>
                  <a:pt x="3004" y="0"/>
                </a:lnTo>
                <a:lnTo>
                  <a:pt x="3004" y="0"/>
                </a:lnTo>
                <a:cubicBezTo>
                  <a:pt x="3019" y="0"/>
                  <a:pt x="3031" y="13"/>
                  <a:pt x="3031" y="27"/>
                </a:cubicBezTo>
                <a:lnTo>
                  <a:pt x="3031" y="3004"/>
                </a:lnTo>
                <a:lnTo>
                  <a:pt x="3031" y="3004"/>
                </a:lnTo>
                <a:cubicBezTo>
                  <a:pt x="3031" y="3019"/>
                  <a:pt x="3019" y="3031"/>
                  <a:pt x="3004" y="3031"/>
                </a:cubicBezTo>
                <a:lnTo>
                  <a:pt x="28" y="3031"/>
                </a:lnTo>
                <a:lnTo>
                  <a:pt x="28" y="3031"/>
                </a:lnTo>
                <a:cubicBezTo>
                  <a:pt x="13" y="3031"/>
                  <a:pt x="0" y="3019"/>
                  <a:pt x="0" y="3004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1" name="Freeform 616">
            <a:extLst>
              <a:ext uri="{FF2B5EF4-FFF2-40B4-BE49-F238E27FC236}">
                <a16:creationId xmlns:a16="http://schemas.microsoft.com/office/drawing/2014/main" id="{94B67966-C73C-094A-AD46-DDF0E0041980}"/>
              </a:ext>
            </a:extLst>
          </p:cNvPr>
          <p:cNvSpPr>
            <a:spLocks noChangeAspect="1"/>
          </p:cNvSpPr>
          <p:nvPr/>
        </p:nvSpPr>
        <p:spPr bwMode="auto">
          <a:xfrm>
            <a:off x="11739683" y="4844394"/>
            <a:ext cx="961934" cy="1044385"/>
          </a:xfrm>
          <a:custGeom>
            <a:avLst/>
            <a:gdLst>
              <a:gd name="T0" fmla="*/ 659912 w 164742"/>
              <a:gd name="T1" fmla="*/ 2336316 h 178666"/>
              <a:gd name="T2" fmla="*/ 359959 w 164742"/>
              <a:gd name="T3" fmla="*/ 2633553 h 178666"/>
              <a:gd name="T4" fmla="*/ 659912 w 164742"/>
              <a:gd name="T5" fmla="*/ 2924185 h 178666"/>
              <a:gd name="T6" fmla="*/ 866568 w 164742"/>
              <a:gd name="T7" fmla="*/ 2838309 h 178666"/>
              <a:gd name="T8" fmla="*/ 946697 w 164742"/>
              <a:gd name="T9" fmla="*/ 2648972 h 178666"/>
              <a:gd name="T10" fmla="*/ 938563 w 164742"/>
              <a:gd name="T11" fmla="*/ 2640491 h 178666"/>
              <a:gd name="T12" fmla="*/ 938563 w 164742"/>
              <a:gd name="T13" fmla="*/ 2597934 h 178666"/>
              <a:gd name="T14" fmla="*/ 866568 w 164742"/>
              <a:gd name="T15" fmla="*/ 2423018 h 178666"/>
              <a:gd name="T16" fmla="*/ 659912 w 164742"/>
              <a:gd name="T17" fmla="*/ 2336316 h 178666"/>
              <a:gd name="T18" fmla="*/ 2390404 w 164742"/>
              <a:gd name="T19" fmla="*/ 1784939 h 178666"/>
              <a:gd name="T20" fmla="*/ 2090430 w 164742"/>
              <a:gd name="T21" fmla="*/ 2078530 h 178666"/>
              <a:gd name="T22" fmla="*/ 2390404 w 164742"/>
              <a:gd name="T23" fmla="*/ 2372104 h 178666"/>
              <a:gd name="T24" fmla="*/ 2683705 w 164742"/>
              <a:gd name="T25" fmla="*/ 2078530 h 178666"/>
              <a:gd name="T26" fmla="*/ 2390404 w 164742"/>
              <a:gd name="T27" fmla="*/ 1784939 h 178666"/>
              <a:gd name="T28" fmla="*/ 2686234 w 164742"/>
              <a:gd name="T29" fmla="*/ 438969 h 178666"/>
              <a:gd name="T30" fmla="*/ 1289413 w 164742"/>
              <a:gd name="T31" fmla="*/ 964404 h 178666"/>
              <a:gd name="T32" fmla="*/ 1289413 w 164742"/>
              <a:gd name="T33" fmla="*/ 1152734 h 178666"/>
              <a:gd name="T34" fmla="*/ 2686234 w 164742"/>
              <a:gd name="T35" fmla="*/ 616001 h 178666"/>
              <a:gd name="T36" fmla="*/ 2759067 w 164742"/>
              <a:gd name="T37" fmla="*/ 6645 h 178666"/>
              <a:gd name="T38" fmla="*/ 2951052 w 164742"/>
              <a:gd name="T39" fmla="*/ 26589 h 178666"/>
              <a:gd name="T40" fmla="*/ 3043722 w 164742"/>
              <a:gd name="T41" fmla="*/ 179566 h 178666"/>
              <a:gd name="T42" fmla="*/ 3043722 w 164742"/>
              <a:gd name="T43" fmla="*/ 2061844 h 178666"/>
              <a:gd name="T44" fmla="*/ 3038802 w 164742"/>
              <a:gd name="T45" fmla="*/ 2066774 h 178666"/>
              <a:gd name="T46" fmla="*/ 3043664 w 164742"/>
              <a:gd name="T47" fmla="*/ 2078530 h 178666"/>
              <a:gd name="T48" fmla="*/ 2390404 w 164742"/>
              <a:gd name="T49" fmla="*/ 2732422 h 178666"/>
              <a:gd name="T50" fmla="*/ 1730468 w 164742"/>
              <a:gd name="T51" fmla="*/ 2078530 h 178666"/>
              <a:gd name="T52" fmla="*/ 2390404 w 164742"/>
              <a:gd name="T53" fmla="*/ 1424632 h 178666"/>
              <a:gd name="T54" fmla="*/ 2686234 w 164742"/>
              <a:gd name="T55" fmla="*/ 1547559 h 178666"/>
              <a:gd name="T56" fmla="*/ 2686234 w 164742"/>
              <a:gd name="T57" fmla="*/ 1002456 h 178666"/>
              <a:gd name="T58" fmla="*/ 1289413 w 164742"/>
              <a:gd name="T59" fmla="*/ 1539166 h 178666"/>
              <a:gd name="T60" fmla="*/ 1289413 w 164742"/>
              <a:gd name="T61" fmla="*/ 2576443 h 178666"/>
              <a:gd name="T62" fmla="*/ 1313180 w 164742"/>
              <a:gd name="T63" fmla="*/ 2633553 h 178666"/>
              <a:gd name="T64" fmla="*/ 659912 w 164742"/>
              <a:gd name="T65" fmla="*/ 3287475 h 178666"/>
              <a:gd name="T66" fmla="*/ 0 w 164742"/>
              <a:gd name="T67" fmla="*/ 2633553 h 178666"/>
              <a:gd name="T68" fmla="*/ 659912 w 164742"/>
              <a:gd name="T69" fmla="*/ 1979631 h 178666"/>
              <a:gd name="T70" fmla="*/ 938563 w 164742"/>
              <a:gd name="T71" fmla="*/ 2096254 h 178666"/>
              <a:gd name="T72" fmla="*/ 938563 w 164742"/>
              <a:gd name="T73" fmla="*/ 838033 h 178666"/>
              <a:gd name="T74" fmla="*/ 1044482 w 164742"/>
              <a:gd name="T75" fmla="*/ 671750 h 1786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64742" h="178666">
                <a:moveTo>
                  <a:pt x="35718" y="126973"/>
                </a:moveTo>
                <a:cubicBezTo>
                  <a:pt x="26699" y="126973"/>
                  <a:pt x="19483" y="134153"/>
                  <a:pt x="19483" y="143127"/>
                </a:cubicBezTo>
                <a:cubicBezTo>
                  <a:pt x="19483" y="151743"/>
                  <a:pt x="26699" y="158922"/>
                  <a:pt x="35718" y="158922"/>
                </a:cubicBezTo>
                <a:cubicBezTo>
                  <a:pt x="40048" y="158922"/>
                  <a:pt x="44017" y="157127"/>
                  <a:pt x="46903" y="154255"/>
                </a:cubicBezTo>
                <a:lnTo>
                  <a:pt x="51240" y="143965"/>
                </a:lnTo>
                <a:lnTo>
                  <a:pt x="50800" y="143504"/>
                </a:lnTo>
                <a:lnTo>
                  <a:pt x="50800" y="141191"/>
                </a:lnTo>
                <a:lnTo>
                  <a:pt x="46903" y="131685"/>
                </a:lnTo>
                <a:cubicBezTo>
                  <a:pt x="44017" y="128768"/>
                  <a:pt x="40048" y="126973"/>
                  <a:pt x="35718" y="126973"/>
                </a:cubicBezTo>
                <a:close/>
                <a:moveTo>
                  <a:pt x="129381" y="97007"/>
                </a:moveTo>
                <a:cubicBezTo>
                  <a:pt x="120361" y="97007"/>
                  <a:pt x="113145" y="104260"/>
                  <a:pt x="113145" y="112963"/>
                </a:cubicBezTo>
                <a:cubicBezTo>
                  <a:pt x="113145" y="121666"/>
                  <a:pt x="120361" y="128918"/>
                  <a:pt x="129381" y="128918"/>
                </a:cubicBezTo>
                <a:cubicBezTo>
                  <a:pt x="138040" y="128918"/>
                  <a:pt x="145256" y="121666"/>
                  <a:pt x="145256" y="112963"/>
                </a:cubicBezTo>
                <a:cubicBezTo>
                  <a:pt x="145256" y="104260"/>
                  <a:pt x="138040" y="97007"/>
                  <a:pt x="129381" y="97007"/>
                </a:cubicBezTo>
                <a:close/>
                <a:moveTo>
                  <a:pt x="145393" y="23857"/>
                </a:moveTo>
                <a:lnTo>
                  <a:pt x="69790" y="52413"/>
                </a:lnTo>
                <a:lnTo>
                  <a:pt x="69790" y="62648"/>
                </a:lnTo>
                <a:lnTo>
                  <a:pt x="145393" y="33478"/>
                </a:lnTo>
                <a:lnTo>
                  <a:pt x="145393" y="23857"/>
                </a:lnTo>
                <a:close/>
                <a:moveTo>
                  <a:pt x="149335" y="361"/>
                </a:moveTo>
                <a:cubicBezTo>
                  <a:pt x="152559" y="-362"/>
                  <a:pt x="156859" y="-1"/>
                  <a:pt x="159726" y="1445"/>
                </a:cubicBezTo>
                <a:cubicBezTo>
                  <a:pt x="162234" y="3614"/>
                  <a:pt x="164742" y="6506"/>
                  <a:pt x="164742" y="9759"/>
                </a:cubicBezTo>
                <a:lnTo>
                  <a:pt x="164742" y="112056"/>
                </a:lnTo>
                <a:lnTo>
                  <a:pt x="164476" y="112324"/>
                </a:lnTo>
                <a:lnTo>
                  <a:pt x="164739" y="112963"/>
                </a:lnTo>
                <a:cubicBezTo>
                  <a:pt x="164739" y="132545"/>
                  <a:pt x="148864" y="148500"/>
                  <a:pt x="129381" y="148500"/>
                </a:cubicBezTo>
                <a:cubicBezTo>
                  <a:pt x="109898" y="148500"/>
                  <a:pt x="93662" y="132545"/>
                  <a:pt x="93662" y="112963"/>
                </a:cubicBezTo>
                <a:cubicBezTo>
                  <a:pt x="93662" y="93381"/>
                  <a:pt x="109898" y="77425"/>
                  <a:pt x="129381" y="77425"/>
                </a:cubicBezTo>
                <a:lnTo>
                  <a:pt x="145393" y="84106"/>
                </a:lnTo>
                <a:lnTo>
                  <a:pt x="145393" y="54481"/>
                </a:lnTo>
                <a:lnTo>
                  <a:pt x="69790" y="83650"/>
                </a:lnTo>
                <a:lnTo>
                  <a:pt x="69790" y="140023"/>
                </a:lnTo>
                <a:lnTo>
                  <a:pt x="71076" y="143127"/>
                </a:lnTo>
                <a:cubicBezTo>
                  <a:pt x="71076" y="162512"/>
                  <a:pt x="55201" y="178666"/>
                  <a:pt x="35718" y="178666"/>
                </a:cubicBezTo>
                <a:cubicBezTo>
                  <a:pt x="15875" y="178666"/>
                  <a:pt x="0" y="162512"/>
                  <a:pt x="0" y="143127"/>
                </a:cubicBezTo>
                <a:cubicBezTo>
                  <a:pt x="0" y="123742"/>
                  <a:pt x="15875" y="107588"/>
                  <a:pt x="35718" y="107588"/>
                </a:cubicBezTo>
                <a:lnTo>
                  <a:pt x="50800" y="113926"/>
                </a:lnTo>
                <a:lnTo>
                  <a:pt x="50800" y="45545"/>
                </a:lnTo>
                <a:cubicBezTo>
                  <a:pt x="50800" y="41569"/>
                  <a:pt x="52950" y="37954"/>
                  <a:pt x="56533" y="36508"/>
                </a:cubicBezTo>
                <a:lnTo>
                  <a:pt x="149335" y="3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FED892-1925-2F43-8ED7-0CEFB0C5A774}"/>
              </a:ext>
            </a:extLst>
          </p:cNvPr>
          <p:cNvSpPr txBox="1"/>
          <p:nvPr/>
        </p:nvSpPr>
        <p:spPr>
          <a:xfrm>
            <a:off x="11643409" y="6073200"/>
            <a:ext cx="115448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B6CA5B-DA1D-554B-B8EB-201ADA84E5A7}"/>
              </a:ext>
            </a:extLst>
          </p:cNvPr>
          <p:cNvSpPr txBox="1"/>
          <p:nvPr/>
        </p:nvSpPr>
        <p:spPr>
          <a:xfrm>
            <a:off x="11097585" y="7696492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7543823E-94E6-8E41-BA70-213B40141072}"/>
              </a:ext>
            </a:extLst>
          </p:cNvPr>
          <p:cNvSpPr txBox="1">
            <a:spLocks/>
          </p:cNvSpPr>
          <p:nvPr/>
        </p:nvSpPr>
        <p:spPr>
          <a:xfrm>
            <a:off x="10773362" y="8287456"/>
            <a:ext cx="2894576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 marketing values to make consumers.</a:t>
            </a:r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939F1A59-F09E-B846-B49C-BC4B792EC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587" y="3994980"/>
            <a:ext cx="3334646" cy="8148251"/>
          </a:xfrm>
          <a:custGeom>
            <a:avLst/>
            <a:gdLst>
              <a:gd name="T0" fmla="*/ 0 w 3758"/>
              <a:gd name="T1" fmla="*/ 7346 h 7385"/>
              <a:gd name="T2" fmla="*/ 0 w 3758"/>
              <a:gd name="T3" fmla="*/ 38 h 7385"/>
              <a:gd name="T4" fmla="*/ 0 w 3758"/>
              <a:gd name="T5" fmla="*/ 38 h 7385"/>
              <a:gd name="T6" fmla="*/ 38 w 3758"/>
              <a:gd name="T7" fmla="*/ 0 h 7385"/>
              <a:gd name="T8" fmla="*/ 3718 w 3758"/>
              <a:gd name="T9" fmla="*/ 0 h 7385"/>
              <a:gd name="T10" fmla="*/ 3718 w 3758"/>
              <a:gd name="T11" fmla="*/ 0 h 7385"/>
              <a:gd name="T12" fmla="*/ 3757 w 3758"/>
              <a:gd name="T13" fmla="*/ 38 h 7385"/>
              <a:gd name="T14" fmla="*/ 3757 w 3758"/>
              <a:gd name="T15" fmla="*/ 7346 h 7385"/>
              <a:gd name="T16" fmla="*/ 3757 w 3758"/>
              <a:gd name="T17" fmla="*/ 7346 h 7385"/>
              <a:gd name="T18" fmla="*/ 3718 w 3758"/>
              <a:gd name="T19" fmla="*/ 7384 h 7385"/>
              <a:gd name="T20" fmla="*/ 38 w 3758"/>
              <a:gd name="T21" fmla="*/ 7384 h 7385"/>
              <a:gd name="T22" fmla="*/ 38 w 3758"/>
              <a:gd name="T23" fmla="*/ 7384 h 7385"/>
              <a:gd name="T24" fmla="*/ 0 w 3758"/>
              <a:gd name="T25" fmla="*/ 7346 h 7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58" h="7385">
                <a:moveTo>
                  <a:pt x="0" y="7346"/>
                </a:moveTo>
                <a:lnTo>
                  <a:pt x="0" y="38"/>
                </a:lnTo>
                <a:lnTo>
                  <a:pt x="0" y="38"/>
                </a:lnTo>
                <a:cubicBezTo>
                  <a:pt x="0" y="16"/>
                  <a:pt x="17" y="0"/>
                  <a:pt x="38" y="0"/>
                </a:cubicBezTo>
                <a:lnTo>
                  <a:pt x="3718" y="0"/>
                </a:lnTo>
                <a:lnTo>
                  <a:pt x="3718" y="0"/>
                </a:lnTo>
                <a:cubicBezTo>
                  <a:pt x="3739" y="0"/>
                  <a:pt x="3757" y="16"/>
                  <a:pt x="3757" y="38"/>
                </a:cubicBezTo>
                <a:lnTo>
                  <a:pt x="3757" y="7346"/>
                </a:lnTo>
                <a:lnTo>
                  <a:pt x="3757" y="7346"/>
                </a:lnTo>
                <a:cubicBezTo>
                  <a:pt x="3757" y="7367"/>
                  <a:pt x="3739" y="7384"/>
                  <a:pt x="3718" y="7384"/>
                </a:cubicBezTo>
                <a:lnTo>
                  <a:pt x="38" y="7384"/>
                </a:lnTo>
                <a:lnTo>
                  <a:pt x="38" y="7384"/>
                </a:lnTo>
                <a:cubicBezTo>
                  <a:pt x="17" y="7384"/>
                  <a:pt x="0" y="7367"/>
                  <a:pt x="0" y="73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3080" name="Freeform 8">
            <a:extLst>
              <a:ext uri="{FF2B5EF4-FFF2-40B4-BE49-F238E27FC236}">
                <a16:creationId xmlns:a16="http://schemas.microsoft.com/office/drawing/2014/main" id="{0267BCAA-F65B-6D46-8DE7-C6075D1B1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2613" y="4335490"/>
            <a:ext cx="2688851" cy="2692766"/>
          </a:xfrm>
          <a:custGeom>
            <a:avLst/>
            <a:gdLst>
              <a:gd name="T0" fmla="*/ 0 w 3031"/>
              <a:gd name="T1" fmla="*/ 3004 h 3032"/>
              <a:gd name="T2" fmla="*/ 0 w 3031"/>
              <a:gd name="T3" fmla="*/ 27 h 3032"/>
              <a:gd name="T4" fmla="*/ 0 w 3031"/>
              <a:gd name="T5" fmla="*/ 27 h 3032"/>
              <a:gd name="T6" fmla="*/ 27 w 3031"/>
              <a:gd name="T7" fmla="*/ 0 h 3032"/>
              <a:gd name="T8" fmla="*/ 3003 w 3031"/>
              <a:gd name="T9" fmla="*/ 0 h 3032"/>
              <a:gd name="T10" fmla="*/ 3003 w 3031"/>
              <a:gd name="T11" fmla="*/ 0 h 3032"/>
              <a:gd name="T12" fmla="*/ 3030 w 3031"/>
              <a:gd name="T13" fmla="*/ 27 h 3032"/>
              <a:gd name="T14" fmla="*/ 3030 w 3031"/>
              <a:gd name="T15" fmla="*/ 3004 h 3032"/>
              <a:gd name="T16" fmla="*/ 3030 w 3031"/>
              <a:gd name="T17" fmla="*/ 3004 h 3032"/>
              <a:gd name="T18" fmla="*/ 3003 w 3031"/>
              <a:gd name="T19" fmla="*/ 3031 h 3032"/>
              <a:gd name="T20" fmla="*/ 27 w 3031"/>
              <a:gd name="T21" fmla="*/ 3031 h 3032"/>
              <a:gd name="T22" fmla="*/ 27 w 3031"/>
              <a:gd name="T23" fmla="*/ 3031 h 3032"/>
              <a:gd name="T24" fmla="*/ 0 w 3031"/>
              <a:gd name="T25" fmla="*/ 3004 h 3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31" h="3032">
                <a:moveTo>
                  <a:pt x="0" y="3004"/>
                </a:moveTo>
                <a:lnTo>
                  <a:pt x="0" y="27"/>
                </a:lnTo>
                <a:lnTo>
                  <a:pt x="0" y="27"/>
                </a:lnTo>
                <a:cubicBezTo>
                  <a:pt x="0" y="13"/>
                  <a:pt x="12" y="0"/>
                  <a:pt x="27" y="0"/>
                </a:cubicBezTo>
                <a:lnTo>
                  <a:pt x="3003" y="0"/>
                </a:lnTo>
                <a:lnTo>
                  <a:pt x="3003" y="0"/>
                </a:lnTo>
                <a:cubicBezTo>
                  <a:pt x="3018" y="0"/>
                  <a:pt x="3030" y="13"/>
                  <a:pt x="3030" y="27"/>
                </a:cubicBezTo>
                <a:lnTo>
                  <a:pt x="3030" y="3004"/>
                </a:lnTo>
                <a:lnTo>
                  <a:pt x="3030" y="3004"/>
                </a:lnTo>
                <a:cubicBezTo>
                  <a:pt x="3030" y="3019"/>
                  <a:pt x="3018" y="3031"/>
                  <a:pt x="3003" y="3031"/>
                </a:cubicBezTo>
                <a:lnTo>
                  <a:pt x="27" y="3031"/>
                </a:lnTo>
                <a:lnTo>
                  <a:pt x="27" y="3031"/>
                </a:lnTo>
                <a:cubicBezTo>
                  <a:pt x="12" y="3031"/>
                  <a:pt x="0" y="3019"/>
                  <a:pt x="0" y="3004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2" name="Freeform 621">
            <a:extLst>
              <a:ext uri="{FF2B5EF4-FFF2-40B4-BE49-F238E27FC236}">
                <a16:creationId xmlns:a16="http://schemas.microsoft.com/office/drawing/2014/main" id="{2AC140B1-8483-C643-AA6F-CEEECE9D622C}"/>
              </a:ext>
            </a:extLst>
          </p:cNvPr>
          <p:cNvSpPr>
            <a:spLocks noChangeAspect="1"/>
          </p:cNvSpPr>
          <p:nvPr/>
        </p:nvSpPr>
        <p:spPr bwMode="auto">
          <a:xfrm>
            <a:off x="16168523" y="4840271"/>
            <a:ext cx="797031" cy="1052631"/>
          </a:xfrm>
          <a:custGeom>
            <a:avLst/>
            <a:gdLst>
              <a:gd name="T0" fmla="*/ 179020 w 136167"/>
              <a:gd name="T1" fmla="*/ 1334949 h 180612"/>
              <a:gd name="T2" fmla="*/ 358033 w 136167"/>
              <a:gd name="T3" fmla="*/ 1504540 h 180612"/>
              <a:gd name="T4" fmla="*/ 1259759 w 136167"/>
              <a:gd name="T5" fmla="*/ 2398191 h 180612"/>
              <a:gd name="T6" fmla="*/ 2161468 w 136167"/>
              <a:gd name="T7" fmla="*/ 1504540 h 180612"/>
              <a:gd name="T8" fmla="*/ 2340481 w 136167"/>
              <a:gd name="T9" fmla="*/ 1334949 h 180612"/>
              <a:gd name="T10" fmla="*/ 2519501 w 136167"/>
              <a:gd name="T11" fmla="*/ 1504540 h 180612"/>
              <a:gd name="T12" fmla="*/ 1750291 w 136167"/>
              <a:gd name="T13" fmla="*/ 2652983 h 180612"/>
              <a:gd name="T14" fmla="*/ 1432910 w 136167"/>
              <a:gd name="T15" fmla="*/ 2716037 h 180612"/>
              <a:gd name="T16" fmla="*/ 1432910 w 136167"/>
              <a:gd name="T17" fmla="*/ 3122271 h 180612"/>
              <a:gd name="T18" fmla="*/ 1259871 w 136167"/>
              <a:gd name="T19" fmla="*/ 3301713 h 180612"/>
              <a:gd name="T20" fmla="*/ 1086828 w 136167"/>
              <a:gd name="T21" fmla="*/ 3122271 h 180612"/>
              <a:gd name="T22" fmla="*/ 1086828 w 136167"/>
              <a:gd name="T23" fmla="*/ 2715886 h 180612"/>
              <a:gd name="T24" fmla="*/ 772005 w 136167"/>
              <a:gd name="T25" fmla="*/ 2652983 h 180612"/>
              <a:gd name="T26" fmla="*/ 0 w 136167"/>
              <a:gd name="T27" fmla="*/ 1504540 h 180612"/>
              <a:gd name="T28" fmla="*/ 179020 w 136167"/>
              <a:gd name="T29" fmla="*/ 1334949 h 180612"/>
              <a:gd name="T30" fmla="*/ 1245088 w 136167"/>
              <a:gd name="T31" fmla="*/ 355271 h 180612"/>
              <a:gd name="T32" fmla="*/ 973948 w 136167"/>
              <a:gd name="T33" fmla="*/ 625018 h 180612"/>
              <a:gd name="T34" fmla="*/ 973948 w 136167"/>
              <a:gd name="T35" fmla="*/ 1486901 h 180612"/>
              <a:gd name="T36" fmla="*/ 1245088 w 136167"/>
              <a:gd name="T37" fmla="*/ 1756649 h 180612"/>
              <a:gd name="T38" fmla="*/ 1516211 w 136167"/>
              <a:gd name="T39" fmla="*/ 1486901 h 180612"/>
              <a:gd name="T40" fmla="*/ 1516211 w 136167"/>
              <a:gd name="T41" fmla="*/ 625018 h 180612"/>
              <a:gd name="T42" fmla="*/ 1245088 w 136167"/>
              <a:gd name="T43" fmla="*/ 355271 h 180612"/>
              <a:gd name="T44" fmla="*/ 1245088 w 136167"/>
              <a:gd name="T45" fmla="*/ 0 h 180612"/>
              <a:gd name="T46" fmla="*/ 1873298 w 136167"/>
              <a:gd name="T47" fmla="*/ 625018 h 180612"/>
              <a:gd name="T48" fmla="*/ 1873298 w 136167"/>
              <a:gd name="T49" fmla="*/ 1486901 h 180612"/>
              <a:gd name="T50" fmla="*/ 1245088 w 136167"/>
              <a:gd name="T51" fmla="*/ 2111913 h 180612"/>
              <a:gd name="T52" fmla="*/ 616850 w 136167"/>
              <a:gd name="T53" fmla="*/ 1486901 h 180612"/>
              <a:gd name="T54" fmla="*/ 616850 w 136167"/>
              <a:gd name="T55" fmla="*/ 625018 h 180612"/>
              <a:gd name="T56" fmla="*/ 1245088 w 136167"/>
              <a:gd name="T57" fmla="*/ 0 h 1806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6167" h="180612">
                <a:moveTo>
                  <a:pt x="9675" y="73025"/>
                </a:moveTo>
                <a:cubicBezTo>
                  <a:pt x="15050" y="73025"/>
                  <a:pt x="19350" y="77307"/>
                  <a:pt x="19350" y="82302"/>
                </a:cubicBezTo>
                <a:cubicBezTo>
                  <a:pt x="19350" y="109421"/>
                  <a:pt x="41208" y="131187"/>
                  <a:pt x="68084" y="131187"/>
                </a:cubicBezTo>
                <a:cubicBezTo>
                  <a:pt x="94959" y="131187"/>
                  <a:pt x="116817" y="109421"/>
                  <a:pt x="116817" y="82302"/>
                </a:cubicBezTo>
                <a:cubicBezTo>
                  <a:pt x="116817" y="77307"/>
                  <a:pt x="121117" y="73025"/>
                  <a:pt x="126492" y="73025"/>
                </a:cubicBezTo>
                <a:cubicBezTo>
                  <a:pt x="131867" y="73025"/>
                  <a:pt x="136167" y="77307"/>
                  <a:pt x="136167" y="82302"/>
                </a:cubicBezTo>
                <a:cubicBezTo>
                  <a:pt x="136167" y="110670"/>
                  <a:pt x="119034" y="134822"/>
                  <a:pt x="94595" y="145125"/>
                </a:cubicBezTo>
                <a:lnTo>
                  <a:pt x="77442" y="148574"/>
                </a:lnTo>
                <a:lnTo>
                  <a:pt x="77442" y="170796"/>
                </a:lnTo>
                <a:cubicBezTo>
                  <a:pt x="77442" y="176249"/>
                  <a:pt x="73286" y="180612"/>
                  <a:pt x="68090" y="180612"/>
                </a:cubicBezTo>
                <a:cubicBezTo>
                  <a:pt x="62895" y="180612"/>
                  <a:pt x="58738" y="176249"/>
                  <a:pt x="58738" y="170796"/>
                </a:cubicBezTo>
                <a:lnTo>
                  <a:pt x="58738" y="148566"/>
                </a:lnTo>
                <a:lnTo>
                  <a:pt x="41723" y="145125"/>
                </a:lnTo>
                <a:cubicBezTo>
                  <a:pt x="17334" y="134822"/>
                  <a:pt x="0" y="110670"/>
                  <a:pt x="0" y="82302"/>
                </a:cubicBezTo>
                <a:cubicBezTo>
                  <a:pt x="0" y="77307"/>
                  <a:pt x="4300" y="73025"/>
                  <a:pt x="9675" y="73025"/>
                </a:cubicBezTo>
                <a:close/>
                <a:moveTo>
                  <a:pt x="67291" y="19434"/>
                </a:moveTo>
                <a:cubicBezTo>
                  <a:pt x="59428" y="19434"/>
                  <a:pt x="52637" y="25913"/>
                  <a:pt x="52637" y="34190"/>
                </a:cubicBezTo>
                <a:lnTo>
                  <a:pt x="52637" y="81337"/>
                </a:lnTo>
                <a:cubicBezTo>
                  <a:pt x="52637" y="89255"/>
                  <a:pt x="59428" y="96093"/>
                  <a:pt x="67291" y="96093"/>
                </a:cubicBezTo>
                <a:cubicBezTo>
                  <a:pt x="75511" y="96093"/>
                  <a:pt x="81944" y="89255"/>
                  <a:pt x="81944" y="81337"/>
                </a:cubicBezTo>
                <a:lnTo>
                  <a:pt x="81944" y="34190"/>
                </a:lnTo>
                <a:cubicBezTo>
                  <a:pt x="81944" y="25913"/>
                  <a:pt x="75511" y="19434"/>
                  <a:pt x="67291" y="19434"/>
                </a:cubicBezTo>
                <a:close/>
                <a:moveTo>
                  <a:pt x="67291" y="0"/>
                </a:moveTo>
                <a:cubicBezTo>
                  <a:pt x="86232" y="0"/>
                  <a:pt x="101243" y="15476"/>
                  <a:pt x="101243" y="34190"/>
                </a:cubicBezTo>
                <a:lnTo>
                  <a:pt x="101243" y="81337"/>
                </a:lnTo>
                <a:cubicBezTo>
                  <a:pt x="101243" y="100051"/>
                  <a:pt x="86232" y="115527"/>
                  <a:pt x="67291" y="115527"/>
                </a:cubicBezTo>
                <a:cubicBezTo>
                  <a:pt x="48706" y="115527"/>
                  <a:pt x="33338" y="100051"/>
                  <a:pt x="33338" y="81337"/>
                </a:cubicBezTo>
                <a:lnTo>
                  <a:pt x="33338" y="34190"/>
                </a:lnTo>
                <a:cubicBezTo>
                  <a:pt x="33338" y="15476"/>
                  <a:pt x="48706" y="0"/>
                  <a:pt x="6729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1AD7A7-7BE5-CB49-BF18-8E5CF5C85E84}"/>
              </a:ext>
            </a:extLst>
          </p:cNvPr>
          <p:cNvSpPr txBox="1"/>
          <p:nvPr/>
        </p:nvSpPr>
        <p:spPr>
          <a:xfrm>
            <a:off x="15982583" y="6073200"/>
            <a:ext cx="11689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B27381-2BBF-A340-AF4F-57667819D938}"/>
              </a:ext>
            </a:extLst>
          </p:cNvPr>
          <p:cNvSpPr txBox="1"/>
          <p:nvPr/>
        </p:nvSpPr>
        <p:spPr>
          <a:xfrm>
            <a:off x="15443973" y="7696492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A95F099A-B238-4849-9779-654CBA96A8B5}"/>
              </a:ext>
            </a:extLst>
          </p:cNvPr>
          <p:cNvSpPr txBox="1">
            <a:spLocks/>
          </p:cNvSpPr>
          <p:nvPr/>
        </p:nvSpPr>
        <p:spPr>
          <a:xfrm>
            <a:off x="15119750" y="8287456"/>
            <a:ext cx="2894576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 marketing values to make consumers.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A53684F-52C1-2E48-AA46-5E25658A8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3934" y="3994980"/>
            <a:ext cx="3334646" cy="8148251"/>
          </a:xfrm>
          <a:custGeom>
            <a:avLst/>
            <a:gdLst>
              <a:gd name="T0" fmla="*/ 0 w 3757"/>
              <a:gd name="T1" fmla="*/ 7346 h 7385"/>
              <a:gd name="T2" fmla="*/ 0 w 3757"/>
              <a:gd name="T3" fmla="*/ 38 h 7385"/>
              <a:gd name="T4" fmla="*/ 0 w 3757"/>
              <a:gd name="T5" fmla="*/ 38 h 7385"/>
              <a:gd name="T6" fmla="*/ 38 w 3757"/>
              <a:gd name="T7" fmla="*/ 0 h 7385"/>
              <a:gd name="T8" fmla="*/ 3718 w 3757"/>
              <a:gd name="T9" fmla="*/ 0 h 7385"/>
              <a:gd name="T10" fmla="*/ 3718 w 3757"/>
              <a:gd name="T11" fmla="*/ 0 h 7385"/>
              <a:gd name="T12" fmla="*/ 3756 w 3757"/>
              <a:gd name="T13" fmla="*/ 38 h 7385"/>
              <a:gd name="T14" fmla="*/ 3756 w 3757"/>
              <a:gd name="T15" fmla="*/ 7346 h 7385"/>
              <a:gd name="T16" fmla="*/ 3756 w 3757"/>
              <a:gd name="T17" fmla="*/ 7346 h 7385"/>
              <a:gd name="T18" fmla="*/ 3718 w 3757"/>
              <a:gd name="T19" fmla="*/ 7384 h 7385"/>
              <a:gd name="T20" fmla="*/ 38 w 3757"/>
              <a:gd name="T21" fmla="*/ 7384 h 7385"/>
              <a:gd name="T22" fmla="*/ 38 w 3757"/>
              <a:gd name="T23" fmla="*/ 7384 h 7385"/>
              <a:gd name="T24" fmla="*/ 0 w 3757"/>
              <a:gd name="T25" fmla="*/ 7346 h 7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57" h="7385">
                <a:moveTo>
                  <a:pt x="0" y="7346"/>
                </a:moveTo>
                <a:lnTo>
                  <a:pt x="0" y="38"/>
                </a:lnTo>
                <a:lnTo>
                  <a:pt x="0" y="38"/>
                </a:lnTo>
                <a:cubicBezTo>
                  <a:pt x="0" y="16"/>
                  <a:pt x="17" y="0"/>
                  <a:pt x="38" y="0"/>
                </a:cubicBezTo>
                <a:lnTo>
                  <a:pt x="3718" y="0"/>
                </a:lnTo>
                <a:lnTo>
                  <a:pt x="3718" y="0"/>
                </a:lnTo>
                <a:cubicBezTo>
                  <a:pt x="3739" y="0"/>
                  <a:pt x="3756" y="16"/>
                  <a:pt x="3756" y="38"/>
                </a:cubicBezTo>
                <a:lnTo>
                  <a:pt x="3756" y="7346"/>
                </a:lnTo>
                <a:lnTo>
                  <a:pt x="3756" y="7346"/>
                </a:lnTo>
                <a:cubicBezTo>
                  <a:pt x="3756" y="7367"/>
                  <a:pt x="3739" y="7384"/>
                  <a:pt x="3718" y="7384"/>
                </a:cubicBezTo>
                <a:lnTo>
                  <a:pt x="38" y="7384"/>
                </a:lnTo>
                <a:lnTo>
                  <a:pt x="38" y="7384"/>
                </a:lnTo>
                <a:cubicBezTo>
                  <a:pt x="17" y="7384"/>
                  <a:pt x="0" y="7367"/>
                  <a:pt x="0" y="73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15" name="Freeform 6">
            <a:extLst>
              <a:ext uri="{FF2B5EF4-FFF2-40B4-BE49-F238E27FC236}">
                <a16:creationId xmlns:a16="http://schemas.microsoft.com/office/drawing/2014/main" id="{72D7F532-2A65-4F49-9D81-742E493F3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0960" y="4335490"/>
            <a:ext cx="2692766" cy="2692766"/>
          </a:xfrm>
          <a:custGeom>
            <a:avLst/>
            <a:gdLst>
              <a:gd name="T0" fmla="*/ 0 w 3032"/>
              <a:gd name="T1" fmla="*/ 3004 h 3032"/>
              <a:gd name="T2" fmla="*/ 0 w 3032"/>
              <a:gd name="T3" fmla="*/ 27 h 3032"/>
              <a:gd name="T4" fmla="*/ 0 w 3032"/>
              <a:gd name="T5" fmla="*/ 27 h 3032"/>
              <a:gd name="T6" fmla="*/ 28 w 3032"/>
              <a:gd name="T7" fmla="*/ 0 h 3032"/>
              <a:gd name="T8" fmla="*/ 3004 w 3032"/>
              <a:gd name="T9" fmla="*/ 0 h 3032"/>
              <a:gd name="T10" fmla="*/ 3004 w 3032"/>
              <a:gd name="T11" fmla="*/ 0 h 3032"/>
              <a:gd name="T12" fmla="*/ 3031 w 3032"/>
              <a:gd name="T13" fmla="*/ 27 h 3032"/>
              <a:gd name="T14" fmla="*/ 3031 w 3032"/>
              <a:gd name="T15" fmla="*/ 3004 h 3032"/>
              <a:gd name="T16" fmla="*/ 3031 w 3032"/>
              <a:gd name="T17" fmla="*/ 3004 h 3032"/>
              <a:gd name="T18" fmla="*/ 3004 w 3032"/>
              <a:gd name="T19" fmla="*/ 3031 h 3032"/>
              <a:gd name="T20" fmla="*/ 28 w 3032"/>
              <a:gd name="T21" fmla="*/ 3031 h 3032"/>
              <a:gd name="T22" fmla="*/ 28 w 3032"/>
              <a:gd name="T23" fmla="*/ 3031 h 3032"/>
              <a:gd name="T24" fmla="*/ 0 w 3032"/>
              <a:gd name="T25" fmla="*/ 3004 h 3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32" h="3032">
                <a:moveTo>
                  <a:pt x="0" y="3004"/>
                </a:moveTo>
                <a:lnTo>
                  <a:pt x="0" y="27"/>
                </a:lnTo>
                <a:lnTo>
                  <a:pt x="0" y="27"/>
                </a:lnTo>
                <a:cubicBezTo>
                  <a:pt x="0" y="13"/>
                  <a:pt x="13" y="0"/>
                  <a:pt x="28" y="0"/>
                </a:cubicBezTo>
                <a:lnTo>
                  <a:pt x="3004" y="0"/>
                </a:lnTo>
                <a:lnTo>
                  <a:pt x="3004" y="0"/>
                </a:lnTo>
                <a:cubicBezTo>
                  <a:pt x="3019" y="0"/>
                  <a:pt x="3031" y="13"/>
                  <a:pt x="3031" y="27"/>
                </a:cubicBezTo>
                <a:lnTo>
                  <a:pt x="3031" y="3004"/>
                </a:lnTo>
                <a:lnTo>
                  <a:pt x="3031" y="3004"/>
                </a:lnTo>
                <a:cubicBezTo>
                  <a:pt x="3031" y="3019"/>
                  <a:pt x="3019" y="3031"/>
                  <a:pt x="3004" y="3031"/>
                </a:cubicBezTo>
                <a:lnTo>
                  <a:pt x="28" y="3031"/>
                </a:lnTo>
                <a:lnTo>
                  <a:pt x="28" y="3031"/>
                </a:lnTo>
                <a:cubicBezTo>
                  <a:pt x="13" y="3031"/>
                  <a:pt x="0" y="3019"/>
                  <a:pt x="0" y="3004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3" name="Freeform 622">
            <a:extLst>
              <a:ext uri="{FF2B5EF4-FFF2-40B4-BE49-F238E27FC236}">
                <a16:creationId xmlns:a16="http://schemas.microsoft.com/office/drawing/2014/main" id="{F3BD710E-48AC-4143-A540-B6288D752B4D}"/>
              </a:ext>
            </a:extLst>
          </p:cNvPr>
          <p:cNvSpPr>
            <a:spLocks noChangeAspect="1"/>
          </p:cNvSpPr>
          <p:nvPr/>
        </p:nvSpPr>
        <p:spPr bwMode="auto">
          <a:xfrm>
            <a:off x="20430879" y="5062890"/>
            <a:ext cx="972928" cy="607392"/>
          </a:xfrm>
          <a:custGeom>
            <a:avLst/>
            <a:gdLst>
              <a:gd name="T0" fmla="*/ 2172256 w 166328"/>
              <a:gd name="T1" fmla="*/ 434138 h 104417"/>
              <a:gd name="T2" fmla="*/ 2362383 w 166328"/>
              <a:gd name="T3" fmla="*/ 608950 h 104417"/>
              <a:gd name="T4" fmla="*/ 2362383 w 166328"/>
              <a:gd name="T5" fmla="*/ 1236931 h 104417"/>
              <a:gd name="T6" fmla="*/ 2172256 w 166328"/>
              <a:gd name="T7" fmla="*/ 1411734 h 104417"/>
              <a:gd name="T8" fmla="*/ 1988920 w 166328"/>
              <a:gd name="T9" fmla="*/ 1236931 h 104417"/>
              <a:gd name="T10" fmla="*/ 1988920 w 166328"/>
              <a:gd name="T11" fmla="*/ 608950 h 104417"/>
              <a:gd name="T12" fmla="*/ 2172256 w 166328"/>
              <a:gd name="T13" fmla="*/ 434138 h 104417"/>
              <a:gd name="T14" fmla="*/ 1670380 w 166328"/>
              <a:gd name="T15" fmla="*/ 434138 h 104417"/>
              <a:gd name="T16" fmla="*/ 1836294 w 166328"/>
              <a:gd name="T17" fmla="*/ 608950 h 104417"/>
              <a:gd name="T18" fmla="*/ 1836294 w 166328"/>
              <a:gd name="T19" fmla="*/ 1236931 h 104417"/>
              <a:gd name="T20" fmla="*/ 1670380 w 166328"/>
              <a:gd name="T21" fmla="*/ 1411734 h 104417"/>
              <a:gd name="T22" fmla="*/ 1491697 w 166328"/>
              <a:gd name="T23" fmla="*/ 1236931 h 104417"/>
              <a:gd name="T24" fmla="*/ 1491697 w 166328"/>
              <a:gd name="T25" fmla="*/ 608950 h 104417"/>
              <a:gd name="T26" fmla="*/ 1670380 w 166328"/>
              <a:gd name="T27" fmla="*/ 434138 h 104417"/>
              <a:gd name="T28" fmla="*/ 1166764 w 166328"/>
              <a:gd name="T29" fmla="*/ 434138 h 104417"/>
              <a:gd name="T30" fmla="*/ 1339054 w 166328"/>
              <a:gd name="T31" fmla="*/ 608950 h 104417"/>
              <a:gd name="T32" fmla="*/ 1339054 w 166328"/>
              <a:gd name="T33" fmla="*/ 1236931 h 104417"/>
              <a:gd name="T34" fmla="*/ 1166764 w 166328"/>
              <a:gd name="T35" fmla="*/ 1411734 h 104417"/>
              <a:gd name="T36" fmla="*/ 994457 w 166328"/>
              <a:gd name="T37" fmla="*/ 1236931 h 104417"/>
              <a:gd name="T38" fmla="*/ 994457 w 166328"/>
              <a:gd name="T39" fmla="*/ 608950 h 104417"/>
              <a:gd name="T40" fmla="*/ 1166764 w 166328"/>
              <a:gd name="T41" fmla="*/ 434138 h 104417"/>
              <a:gd name="T42" fmla="*/ 669547 w 166328"/>
              <a:gd name="T43" fmla="*/ 434138 h 104417"/>
              <a:gd name="T44" fmla="*/ 841827 w 166328"/>
              <a:gd name="T45" fmla="*/ 608950 h 104417"/>
              <a:gd name="T46" fmla="*/ 841827 w 166328"/>
              <a:gd name="T47" fmla="*/ 1236931 h 104417"/>
              <a:gd name="T48" fmla="*/ 669547 w 166328"/>
              <a:gd name="T49" fmla="*/ 1411734 h 104417"/>
              <a:gd name="T50" fmla="*/ 497240 w 166328"/>
              <a:gd name="T51" fmla="*/ 1236931 h 104417"/>
              <a:gd name="T52" fmla="*/ 497240 w 166328"/>
              <a:gd name="T53" fmla="*/ 608950 h 104417"/>
              <a:gd name="T54" fmla="*/ 669547 w 166328"/>
              <a:gd name="T55" fmla="*/ 434138 h 104417"/>
              <a:gd name="T56" fmla="*/ 364821 w 166328"/>
              <a:gd name="T57" fmla="*/ 352060 h 104417"/>
              <a:gd name="T58" fmla="*/ 364821 w 166328"/>
              <a:gd name="T59" fmla="*/ 1551663 h 104417"/>
              <a:gd name="T60" fmla="*/ 2480799 w 166328"/>
              <a:gd name="T61" fmla="*/ 1551663 h 104417"/>
              <a:gd name="T62" fmla="*/ 2480799 w 166328"/>
              <a:gd name="T63" fmla="*/ 1290896 h 104417"/>
              <a:gd name="T64" fmla="*/ 2646615 w 166328"/>
              <a:gd name="T65" fmla="*/ 1108335 h 104417"/>
              <a:gd name="T66" fmla="*/ 2706309 w 166328"/>
              <a:gd name="T67" fmla="*/ 1108335 h 104417"/>
              <a:gd name="T68" fmla="*/ 2706309 w 166328"/>
              <a:gd name="T69" fmla="*/ 749755 h 104417"/>
              <a:gd name="T70" fmla="*/ 2646615 w 166328"/>
              <a:gd name="T71" fmla="*/ 749755 h 104417"/>
              <a:gd name="T72" fmla="*/ 2480799 w 166328"/>
              <a:gd name="T73" fmla="*/ 586776 h 104417"/>
              <a:gd name="T74" fmla="*/ 2480799 w 166328"/>
              <a:gd name="T75" fmla="*/ 352060 h 104417"/>
              <a:gd name="T76" fmla="*/ 139287 w 166328"/>
              <a:gd name="T77" fmla="*/ 0 h 104417"/>
              <a:gd name="T78" fmla="*/ 2646615 w 166328"/>
              <a:gd name="T79" fmla="*/ 0 h 104417"/>
              <a:gd name="T80" fmla="*/ 2838981 w 166328"/>
              <a:gd name="T81" fmla="*/ 169499 h 104417"/>
              <a:gd name="T82" fmla="*/ 2838981 w 166328"/>
              <a:gd name="T83" fmla="*/ 397696 h 104417"/>
              <a:gd name="T84" fmla="*/ 2858881 w 166328"/>
              <a:gd name="T85" fmla="*/ 397696 h 104417"/>
              <a:gd name="T86" fmla="*/ 3064498 w 166328"/>
              <a:gd name="T87" fmla="*/ 586776 h 104417"/>
              <a:gd name="T88" fmla="*/ 3064498 w 166328"/>
              <a:gd name="T89" fmla="*/ 1290896 h 104417"/>
              <a:gd name="T90" fmla="*/ 2858881 w 166328"/>
              <a:gd name="T91" fmla="*/ 1460395 h 104417"/>
              <a:gd name="T92" fmla="*/ 2838981 w 166328"/>
              <a:gd name="T93" fmla="*/ 1460395 h 104417"/>
              <a:gd name="T94" fmla="*/ 2838981 w 166328"/>
              <a:gd name="T95" fmla="*/ 1714659 h 104417"/>
              <a:gd name="T96" fmla="*/ 2646615 w 166328"/>
              <a:gd name="T97" fmla="*/ 1903723 h 104417"/>
              <a:gd name="T98" fmla="*/ 139287 w 166328"/>
              <a:gd name="T99" fmla="*/ 1903723 h 104417"/>
              <a:gd name="T100" fmla="*/ 0 w 166328"/>
              <a:gd name="T101" fmla="*/ 1714659 h 104417"/>
              <a:gd name="T102" fmla="*/ 0 w 166328"/>
              <a:gd name="T103" fmla="*/ 169499 h 104417"/>
              <a:gd name="T104" fmla="*/ 139287 w 166328"/>
              <a:gd name="T105" fmla="*/ 0 h 10441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6328" h="104417">
                <a:moveTo>
                  <a:pt x="117901" y="23812"/>
                </a:moveTo>
                <a:cubicBezTo>
                  <a:pt x="123429" y="23812"/>
                  <a:pt x="128220" y="28073"/>
                  <a:pt x="128220" y="33400"/>
                </a:cubicBezTo>
                <a:lnTo>
                  <a:pt x="128220" y="67844"/>
                </a:lnTo>
                <a:cubicBezTo>
                  <a:pt x="128220" y="73171"/>
                  <a:pt x="123429" y="77432"/>
                  <a:pt x="117901" y="77432"/>
                </a:cubicBezTo>
                <a:cubicBezTo>
                  <a:pt x="112373" y="77432"/>
                  <a:pt x="107950" y="73171"/>
                  <a:pt x="107950" y="67844"/>
                </a:cubicBezTo>
                <a:lnTo>
                  <a:pt x="107950" y="33400"/>
                </a:lnTo>
                <a:cubicBezTo>
                  <a:pt x="107950" y="28073"/>
                  <a:pt x="112373" y="23812"/>
                  <a:pt x="117901" y="23812"/>
                </a:cubicBezTo>
                <a:close/>
                <a:moveTo>
                  <a:pt x="90661" y="23812"/>
                </a:moveTo>
                <a:cubicBezTo>
                  <a:pt x="95856" y="23812"/>
                  <a:pt x="99666" y="28073"/>
                  <a:pt x="99666" y="33400"/>
                </a:cubicBezTo>
                <a:lnTo>
                  <a:pt x="99666" y="67844"/>
                </a:lnTo>
                <a:cubicBezTo>
                  <a:pt x="99666" y="73171"/>
                  <a:pt x="95856" y="77432"/>
                  <a:pt x="90661" y="77432"/>
                </a:cubicBezTo>
                <a:cubicBezTo>
                  <a:pt x="85465" y="77432"/>
                  <a:pt x="80963" y="73171"/>
                  <a:pt x="80963" y="67844"/>
                </a:cubicBezTo>
                <a:lnTo>
                  <a:pt x="80963" y="33400"/>
                </a:lnTo>
                <a:cubicBezTo>
                  <a:pt x="80963" y="28073"/>
                  <a:pt x="85465" y="23812"/>
                  <a:pt x="90661" y="23812"/>
                </a:cubicBezTo>
                <a:close/>
                <a:moveTo>
                  <a:pt x="63327" y="23812"/>
                </a:moveTo>
                <a:cubicBezTo>
                  <a:pt x="68522" y="23812"/>
                  <a:pt x="72678" y="28073"/>
                  <a:pt x="72678" y="33400"/>
                </a:cubicBezTo>
                <a:lnTo>
                  <a:pt x="72678" y="67844"/>
                </a:lnTo>
                <a:cubicBezTo>
                  <a:pt x="72678" y="73171"/>
                  <a:pt x="68522" y="77432"/>
                  <a:pt x="63327" y="77432"/>
                </a:cubicBezTo>
                <a:cubicBezTo>
                  <a:pt x="58131" y="77432"/>
                  <a:pt x="53975" y="73171"/>
                  <a:pt x="53975" y="67844"/>
                </a:cubicBezTo>
                <a:lnTo>
                  <a:pt x="53975" y="33400"/>
                </a:lnTo>
                <a:cubicBezTo>
                  <a:pt x="53975" y="28073"/>
                  <a:pt x="58131" y="23812"/>
                  <a:pt x="63327" y="23812"/>
                </a:cubicBezTo>
                <a:close/>
                <a:moveTo>
                  <a:pt x="36340" y="23812"/>
                </a:moveTo>
                <a:cubicBezTo>
                  <a:pt x="41535" y="23812"/>
                  <a:pt x="45691" y="28073"/>
                  <a:pt x="45691" y="33400"/>
                </a:cubicBezTo>
                <a:lnTo>
                  <a:pt x="45691" y="67844"/>
                </a:lnTo>
                <a:cubicBezTo>
                  <a:pt x="45691" y="73171"/>
                  <a:pt x="41535" y="77432"/>
                  <a:pt x="36340" y="77432"/>
                </a:cubicBezTo>
                <a:cubicBezTo>
                  <a:pt x="31144" y="77432"/>
                  <a:pt x="26988" y="73171"/>
                  <a:pt x="26988" y="67844"/>
                </a:cubicBezTo>
                <a:lnTo>
                  <a:pt x="26988" y="33400"/>
                </a:lnTo>
                <a:cubicBezTo>
                  <a:pt x="26988" y="28073"/>
                  <a:pt x="31144" y="23812"/>
                  <a:pt x="36340" y="23812"/>
                </a:cubicBezTo>
                <a:close/>
                <a:moveTo>
                  <a:pt x="19801" y="19310"/>
                </a:moveTo>
                <a:lnTo>
                  <a:pt x="19801" y="85107"/>
                </a:lnTo>
                <a:lnTo>
                  <a:pt x="134647" y="85107"/>
                </a:lnTo>
                <a:lnTo>
                  <a:pt x="134647" y="70804"/>
                </a:lnTo>
                <a:cubicBezTo>
                  <a:pt x="134647" y="65797"/>
                  <a:pt x="138247" y="60791"/>
                  <a:pt x="143647" y="60791"/>
                </a:cubicBezTo>
                <a:lnTo>
                  <a:pt x="146887" y="60791"/>
                </a:lnTo>
                <a:lnTo>
                  <a:pt x="146887" y="41123"/>
                </a:lnTo>
                <a:lnTo>
                  <a:pt x="143647" y="41123"/>
                </a:lnTo>
                <a:cubicBezTo>
                  <a:pt x="138247" y="41123"/>
                  <a:pt x="134647" y="37547"/>
                  <a:pt x="134647" y="32184"/>
                </a:cubicBezTo>
                <a:lnTo>
                  <a:pt x="134647" y="19310"/>
                </a:lnTo>
                <a:lnTo>
                  <a:pt x="19801" y="19310"/>
                </a:lnTo>
                <a:close/>
                <a:moveTo>
                  <a:pt x="7560" y="0"/>
                </a:moveTo>
                <a:lnTo>
                  <a:pt x="143647" y="0"/>
                </a:lnTo>
                <a:cubicBezTo>
                  <a:pt x="149047" y="0"/>
                  <a:pt x="154088" y="3933"/>
                  <a:pt x="154088" y="9297"/>
                </a:cubicBezTo>
                <a:lnTo>
                  <a:pt x="154088" y="21813"/>
                </a:lnTo>
                <a:lnTo>
                  <a:pt x="155168" y="21813"/>
                </a:lnTo>
                <a:cubicBezTo>
                  <a:pt x="160568" y="21813"/>
                  <a:pt x="166328" y="27177"/>
                  <a:pt x="166328" y="32184"/>
                </a:cubicBezTo>
                <a:lnTo>
                  <a:pt x="166328" y="70804"/>
                </a:lnTo>
                <a:cubicBezTo>
                  <a:pt x="166328" y="76168"/>
                  <a:pt x="160568" y="80101"/>
                  <a:pt x="155168" y="80101"/>
                </a:cubicBezTo>
                <a:lnTo>
                  <a:pt x="154088" y="80101"/>
                </a:lnTo>
                <a:lnTo>
                  <a:pt x="154088" y="94047"/>
                </a:lnTo>
                <a:cubicBezTo>
                  <a:pt x="154088" y="99411"/>
                  <a:pt x="149047" y="104417"/>
                  <a:pt x="143647" y="104417"/>
                </a:cubicBezTo>
                <a:lnTo>
                  <a:pt x="7560" y="104417"/>
                </a:lnTo>
                <a:cubicBezTo>
                  <a:pt x="2160" y="104417"/>
                  <a:pt x="0" y="99411"/>
                  <a:pt x="0" y="94047"/>
                </a:cubicBezTo>
                <a:lnTo>
                  <a:pt x="0" y="9297"/>
                </a:lnTo>
                <a:cubicBezTo>
                  <a:pt x="0" y="3933"/>
                  <a:pt x="2160" y="0"/>
                  <a:pt x="75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5C44B0-1D08-4543-B029-5EF8D04FBEA6}"/>
              </a:ext>
            </a:extLst>
          </p:cNvPr>
          <p:cNvSpPr txBox="1"/>
          <p:nvPr/>
        </p:nvSpPr>
        <p:spPr>
          <a:xfrm>
            <a:off x="20318461" y="6073200"/>
            <a:ext cx="119776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2024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FDA6C1-F58E-B842-B77B-2A9A7CD4C4DB}"/>
              </a:ext>
            </a:extLst>
          </p:cNvPr>
          <p:cNvGrpSpPr/>
          <p:nvPr/>
        </p:nvGrpSpPr>
        <p:grpSpPr>
          <a:xfrm>
            <a:off x="19470055" y="7696492"/>
            <a:ext cx="2894576" cy="3778503"/>
            <a:chOff x="1958428" y="4478979"/>
            <a:chExt cx="2894576" cy="377850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2AB631-AA42-D440-BCF5-286DF7528F0F}"/>
                </a:ext>
              </a:extLst>
            </p:cNvPr>
            <p:cNvSpPr txBox="1"/>
            <p:nvPr/>
          </p:nvSpPr>
          <p:spPr>
            <a:xfrm>
              <a:off x="2282651" y="4478979"/>
              <a:ext cx="2246128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Milestone</a:t>
              </a:r>
            </a:p>
          </p:txBody>
        </p:sp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6A457F1C-A188-104F-A018-7FB822342462}"/>
                </a:ext>
              </a:extLst>
            </p:cNvPr>
            <p:cNvSpPr txBox="1">
              <a:spLocks/>
            </p:cNvSpPr>
            <p:nvPr/>
          </p:nvSpPr>
          <p:spPr>
            <a:xfrm>
              <a:off x="1958428" y="5069943"/>
              <a:ext cx="2894576" cy="3187539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  <a:spcBef>
                  <a:spcPts val="0"/>
                </a:spcBef>
                <a:spcAft>
                  <a:spcPts val="1800"/>
                </a:spcAft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beyond traditional marketing values to make consumers.</a:t>
              </a:r>
            </a:p>
          </p:txBody>
        </p:sp>
      </p:grpSp>
      <p:sp>
        <p:nvSpPr>
          <p:cNvPr id="3081" name="Freeform 9">
            <a:extLst>
              <a:ext uri="{FF2B5EF4-FFF2-40B4-BE49-F238E27FC236}">
                <a16:creationId xmlns:a16="http://schemas.microsoft.com/office/drawing/2014/main" id="{91406520-CDE3-FF48-9960-52A894D1B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492" y="5141755"/>
            <a:ext cx="1827791" cy="1311159"/>
          </a:xfrm>
          <a:custGeom>
            <a:avLst/>
            <a:gdLst>
              <a:gd name="T0" fmla="*/ 1316 w 2058"/>
              <a:gd name="T1" fmla="*/ 1476 h 1477"/>
              <a:gd name="T2" fmla="*/ 2057 w 2058"/>
              <a:gd name="T3" fmla="*/ 738 h 1477"/>
              <a:gd name="T4" fmla="*/ 1316 w 2058"/>
              <a:gd name="T5" fmla="*/ 0 h 1477"/>
              <a:gd name="T6" fmla="*/ 1316 w 2058"/>
              <a:gd name="T7" fmla="*/ 254 h 1477"/>
              <a:gd name="T8" fmla="*/ 0 w 2058"/>
              <a:gd name="T9" fmla="*/ 254 h 1477"/>
              <a:gd name="T10" fmla="*/ 0 w 2058"/>
              <a:gd name="T11" fmla="*/ 1222 h 1477"/>
              <a:gd name="T12" fmla="*/ 1316 w 2058"/>
              <a:gd name="T13" fmla="*/ 1222 h 1477"/>
              <a:gd name="T14" fmla="*/ 1316 w 2058"/>
              <a:gd name="T15" fmla="*/ 1476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8" h="1477">
                <a:moveTo>
                  <a:pt x="1316" y="1476"/>
                </a:moveTo>
                <a:lnTo>
                  <a:pt x="2057" y="738"/>
                </a:lnTo>
                <a:lnTo>
                  <a:pt x="1316" y="0"/>
                </a:lnTo>
                <a:lnTo>
                  <a:pt x="1316" y="254"/>
                </a:lnTo>
                <a:lnTo>
                  <a:pt x="0" y="254"/>
                </a:lnTo>
                <a:lnTo>
                  <a:pt x="0" y="1222"/>
                </a:lnTo>
                <a:lnTo>
                  <a:pt x="1316" y="1222"/>
                </a:lnTo>
                <a:lnTo>
                  <a:pt x="1316" y="1476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2" name="Freeform 10">
            <a:extLst>
              <a:ext uri="{FF2B5EF4-FFF2-40B4-BE49-F238E27FC236}">
                <a16:creationId xmlns:a16="http://schemas.microsoft.com/office/drawing/2014/main" id="{3BB2995A-C481-1B49-AA2E-8E02C0134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495" y="5141755"/>
            <a:ext cx="1823879" cy="1311159"/>
          </a:xfrm>
          <a:custGeom>
            <a:avLst/>
            <a:gdLst>
              <a:gd name="T0" fmla="*/ 1315 w 2057"/>
              <a:gd name="T1" fmla="*/ 1476 h 1477"/>
              <a:gd name="T2" fmla="*/ 2056 w 2057"/>
              <a:gd name="T3" fmla="*/ 738 h 1477"/>
              <a:gd name="T4" fmla="*/ 1315 w 2057"/>
              <a:gd name="T5" fmla="*/ 0 h 1477"/>
              <a:gd name="T6" fmla="*/ 1315 w 2057"/>
              <a:gd name="T7" fmla="*/ 254 h 1477"/>
              <a:gd name="T8" fmla="*/ 0 w 2057"/>
              <a:gd name="T9" fmla="*/ 254 h 1477"/>
              <a:gd name="T10" fmla="*/ 0 w 2057"/>
              <a:gd name="T11" fmla="*/ 1222 h 1477"/>
              <a:gd name="T12" fmla="*/ 1315 w 2057"/>
              <a:gd name="T13" fmla="*/ 1222 h 1477"/>
              <a:gd name="T14" fmla="*/ 1315 w 2057"/>
              <a:gd name="T15" fmla="*/ 1476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7" h="1477">
                <a:moveTo>
                  <a:pt x="1315" y="1476"/>
                </a:moveTo>
                <a:lnTo>
                  <a:pt x="2056" y="738"/>
                </a:lnTo>
                <a:lnTo>
                  <a:pt x="1315" y="0"/>
                </a:lnTo>
                <a:lnTo>
                  <a:pt x="1315" y="254"/>
                </a:lnTo>
                <a:lnTo>
                  <a:pt x="0" y="254"/>
                </a:lnTo>
                <a:lnTo>
                  <a:pt x="0" y="1222"/>
                </a:lnTo>
                <a:lnTo>
                  <a:pt x="1315" y="1222"/>
                </a:lnTo>
                <a:lnTo>
                  <a:pt x="1315" y="1476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3" name="Freeform 11">
            <a:extLst>
              <a:ext uri="{FF2B5EF4-FFF2-40B4-BE49-F238E27FC236}">
                <a16:creationId xmlns:a16="http://schemas.microsoft.com/office/drawing/2014/main" id="{B1ECA82E-C6FD-A848-862B-A6B8D0738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4412" y="5141755"/>
            <a:ext cx="1827794" cy="1311159"/>
          </a:xfrm>
          <a:custGeom>
            <a:avLst/>
            <a:gdLst>
              <a:gd name="T0" fmla="*/ 1316 w 2058"/>
              <a:gd name="T1" fmla="*/ 1476 h 1477"/>
              <a:gd name="T2" fmla="*/ 2057 w 2058"/>
              <a:gd name="T3" fmla="*/ 738 h 1477"/>
              <a:gd name="T4" fmla="*/ 1316 w 2058"/>
              <a:gd name="T5" fmla="*/ 0 h 1477"/>
              <a:gd name="T6" fmla="*/ 1316 w 2058"/>
              <a:gd name="T7" fmla="*/ 254 h 1477"/>
              <a:gd name="T8" fmla="*/ 0 w 2058"/>
              <a:gd name="T9" fmla="*/ 254 h 1477"/>
              <a:gd name="T10" fmla="*/ 0 w 2058"/>
              <a:gd name="T11" fmla="*/ 1222 h 1477"/>
              <a:gd name="T12" fmla="*/ 1316 w 2058"/>
              <a:gd name="T13" fmla="*/ 1222 h 1477"/>
              <a:gd name="T14" fmla="*/ 1316 w 2058"/>
              <a:gd name="T15" fmla="*/ 1476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8" h="1477">
                <a:moveTo>
                  <a:pt x="1316" y="1476"/>
                </a:moveTo>
                <a:lnTo>
                  <a:pt x="2057" y="738"/>
                </a:lnTo>
                <a:lnTo>
                  <a:pt x="1316" y="0"/>
                </a:lnTo>
                <a:lnTo>
                  <a:pt x="1316" y="254"/>
                </a:lnTo>
                <a:lnTo>
                  <a:pt x="0" y="254"/>
                </a:lnTo>
                <a:lnTo>
                  <a:pt x="0" y="1222"/>
                </a:lnTo>
                <a:lnTo>
                  <a:pt x="1316" y="1222"/>
                </a:lnTo>
                <a:lnTo>
                  <a:pt x="1316" y="1476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7576BA8-F0A7-3743-911E-03FCB95A5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6262" y="5141755"/>
            <a:ext cx="1827791" cy="1311159"/>
          </a:xfrm>
          <a:custGeom>
            <a:avLst/>
            <a:gdLst>
              <a:gd name="T0" fmla="*/ 1316 w 2058"/>
              <a:gd name="T1" fmla="*/ 1476 h 1477"/>
              <a:gd name="T2" fmla="*/ 2057 w 2058"/>
              <a:gd name="T3" fmla="*/ 738 h 1477"/>
              <a:gd name="T4" fmla="*/ 1316 w 2058"/>
              <a:gd name="T5" fmla="*/ 0 h 1477"/>
              <a:gd name="T6" fmla="*/ 1316 w 2058"/>
              <a:gd name="T7" fmla="*/ 254 h 1477"/>
              <a:gd name="T8" fmla="*/ 0 w 2058"/>
              <a:gd name="T9" fmla="*/ 254 h 1477"/>
              <a:gd name="T10" fmla="*/ 0 w 2058"/>
              <a:gd name="T11" fmla="*/ 1222 h 1477"/>
              <a:gd name="T12" fmla="*/ 1316 w 2058"/>
              <a:gd name="T13" fmla="*/ 1222 h 1477"/>
              <a:gd name="T14" fmla="*/ 1316 w 2058"/>
              <a:gd name="T15" fmla="*/ 1476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8" h="1477">
                <a:moveTo>
                  <a:pt x="1316" y="1476"/>
                </a:moveTo>
                <a:lnTo>
                  <a:pt x="2057" y="738"/>
                </a:lnTo>
                <a:lnTo>
                  <a:pt x="1316" y="0"/>
                </a:lnTo>
                <a:lnTo>
                  <a:pt x="1316" y="254"/>
                </a:lnTo>
                <a:lnTo>
                  <a:pt x="0" y="254"/>
                </a:lnTo>
                <a:lnTo>
                  <a:pt x="0" y="1222"/>
                </a:lnTo>
                <a:lnTo>
                  <a:pt x="1316" y="1222"/>
                </a:lnTo>
                <a:lnTo>
                  <a:pt x="1316" y="1476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35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Freeform 1">
            <a:extLst>
              <a:ext uri="{FF2B5EF4-FFF2-40B4-BE49-F238E27FC236}">
                <a16:creationId xmlns:a16="http://schemas.microsoft.com/office/drawing/2014/main" id="{75321E37-6CF1-7848-B352-4BD1F43BA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054" y="9082913"/>
            <a:ext cx="3632060" cy="3283545"/>
          </a:xfrm>
          <a:custGeom>
            <a:avLst/>
            <a:gdLst>
              <a:gd name="T0" fmla="*/ 0 w 5562"/>
              <a:gd name="T1" fmla="*/ 5027 h 5028"/>
              <a:gd name="T2" fmla="*/ 0 w 5562"/>
              <a:gd name="T3" fmla="*/ 152 h 5028"/>
              <a:gd name="T4" fmla="*/ 0 w 5562"/>
              <a:gd name="T5" fmla="*/ 152 h 5028"/>
              <a:gd name="T6" fmla="*/ 152 w 5562"/>
              <a:gd name="T7" fmla="*/ 0 h 5028"/>
              <a:gd name="T8" fmla="*/ 2140 w 5562"/>
              <a:gd name="T9" fmla="*/ 0 h 5028"/>
              <a:gd name="T10" fmla="*/ 2871 w 5562"/>
              <a:gd name="T11" fmla="*/ 715 h 5028"/>
              <a:gd name="T12" fmla="*/ 5409 w 5562"/>
              <a:gd name="T13" fmla="*/ 715 h 5028"/>
              <a:gd name="T14" fmla="*/ 5409 w 5562"/>
              <a:gd name="T15" fmla="*/ 715 h 5028"/>
              <a:gd name="T16" fmla="*/ 5561 w 5562"/>
              <a:gd name="T17" fmla="*/ 867 h 5028"/>
              <a:gd name="T18" fmla="*/ 5561 w 5562"/>
              <a:gd name="T19" fmla="*/ 5027 h 5028"/>
              <a:gd name="T20" fmla="*/ 0 w 5562"/>
              <a:gd name="T21" fmla="*/ 5027 h 5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62" h="5028">
                <a:moveTo>
                  <a:pt x="0" y="5027"/>
                </a:moveTo>
                <a:lnTo>
                  <a:pt x="0" y="152"/>
                </a:lnTo>
                <a:lnTo>
                  <a:pt x="0" y="152"/>
                </a:lnTo>
                <a:cubicBezTo>
                  <a:pt x="0" y="68"/>
                  <a:pt x="68" y="0"/>
                  <a:pt x="152" y="0"/>
                </a:cubicBezTo>
                <a:lnTo>
                  <a:pt x="2140" y="0"/>
                </a:lnTo>
                <a:lnTo>
                  <a:pt x="2871" y="715"/>
                </a:lnTo>
                <a:lnTo>
                  <a:pt x="5409" y="715"/>
                </a:lnTo>
                <a:lnTo>
                  <a:pt x="5409" y="715"/>
                </a:lnTo>
                <a:cubicBezTo>
                  <a:pt x="5493" y="715"/>
                  <a:pt x="5561" y="783"/>
                  <a:pt x="5561" y="867"/>
                </a:cubicBezTo>
                <a:lnTo>
                  <a:pt x="5561" y="5027"/>
                </a:lnTo>
                <a:lnTo>
                  <a:pt x="0" y="5027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98" name="Freeform 2">
            <a:extLst>
              <a:ext uri="{FF2B5EF4-FFF2-40B4-BE49-F238E27FC236}">
                <a16:creationId xmlns:a16="http://schemas.microsoft.com/office/drawing/2014/main" id="{E97108CA-8752-1548-B000-D8E44478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052" y="10076616"/>
            <a:ext cx="4605603" cy="2292721"/>
          </a:xfrm>
          <a:custGeom>
            <a:avLst/>
            <a:gdLst>
              <a:gd name="T0" fmla="*/ 6781 w 7051"/>
              <a:gd name="T1" fmla="*/ 0 h 3508"/>
              <a:gd name="T2" fmla="*/ 1707 w 7051"/>
              <a:gd name="T3" fmla="*/ 0 h 3508"/>
              <a:gd name="T4" fmla="*/ 1707 w 7051"/>
              <a:gd name="T5" fmla="*/ 0 h 3508"/>
              <a:gd name="T6" fmla="*/ 1504 w 7051"/>
              <a:gd name="T7" fmla="*/ 132 h 3508"/>
              <a:gd name="T8" fmla="*/ 0 w 7051"/>
              <a:gd name="T9" fmla="*/ 3507 h 3508"/>
              <a:gd name="T10" fmla="*/ 5561 w 7051"/>
              <a:gd name="T11" fmla="*/ 3507 h 3508"/>
              <a:gd name="T12" fmla="*/ 6984 w 7051"/>
              <a:gd name="T13" fmla="*/ 313 h 3508"/>
              <a:gd name="T14" fmla="*/ 6984 w 7051"/>
              <a:gd name="T15" fmla="*/ 313 h 3508"/>
              <a:gd name="T16" fmla="*/ 6781 w 7051"/>
              <a:gd name="T17" fmla="*/ 0 h 3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1" h="3508">
                <a:moveTo>
                  <a:pt x="6781" y="0"/>
                </a:moveTo>
                <a:lnTo>
                  <a:pt x="1707" y="0"/>
                </a:lnTo>
                <a:lnTo>
                  <a:pt x="1707" y="0"/>
                </a:lnTo>
                <a:cubicBezTo>
                  <a:pt x="1619" y="0"/>
                  <a:pt x="1540" y="52"/>
                  <a:pt x="1504" y="132"/>
                </a:cubicBezTo>
                <a:lnTo>
                  <a:pt x="0" y="3507"/>
                </a:lnTo>
                <a:lnTo>
                  <a:pt x="5561" y="3507"/>
                </a:lnTo>
                <a:lnTo>
                  <a:pt x="6984" y="313"/>
                </a:lnTo>
                <a:lnTo>
                  <a:pt x="6984" y="313"/>
                </a:lnTo>
                <a:cubicBezTo>
                  <a:pt x="7050" y="166"/>
                  <a:pt x="6942" y="0"/>
                  <a:pt x="678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099" name="Freeform 3">
            <a:extLst>
              <a:ext uri="{FF2B5EF4-FFF2-40B4-BE49-F238E27FC236}">
                <a16:creationId xmlns:a16="http://schemas.microsoft.com/office/drawing/2014/main" id="{575BD6AA-6741-5541-8125-3A4C75E4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999" y="10373290"/>
            <a:ext cx="2451138" cy="279388"/>
          </a:xfrm>
          <a:custGeom>
            <a:avLst/>
            <a:gdLst>
              <a:gd name="T0" fmla="*/ 3539 w 3754"/>
              <a:gd name="T1" fmla="*/ 427 h 428"/>
              <a:gd name="T2" fmla="*/ 213 w 3754"/>
              <a:gd name="T3" fmla="*/ 427 h 428"/>
              <a:gd name="T4" fmla="*/ 213 w 3754"/>
              <a:gd name="T5" fmla="*/ 427 h 428"/>
              <a:gd name="T6" fmla="*/ 0 w 3754"/>
              <a:gd name="T7" fmla="*/ 213 h 428"/>
              <a:gd name="T8" fmla="*/ 0 w 3754"/>
              <a:gd name="T9" fmla="*/ 213 h 428"/>
              <a:gd name="T10" fmla="*/ 213 w 3754"/>
              <a:gd name="T11" fmla="*/ 0 h 428"/>
              <a:gd name="T12" fmla="*/ 3539 w 3754"/>
              <a:gd name="T13" fmla="*/ 0 h 428"/>
              <a:gd name="T14" fmla="*/ 3539 w 3754"/>
              <a:gd name="T15" fmla="*/ 0 h 428"/>
              <a:gd name="T16" fmla="*/ 3753 w 3754"/>
              <a:gd name="T17" fmla="*/ 213 h 428"/>
              <a:gd name="T18" fmla="*/ 3753 w 3754"/>
              <a:gd name="T19" fmla="*/ 213 h 428"/>
              <a:gd name="T20" fmla="*/ 3539 w 3754"/>
              <a:gd name="T21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4" h="428">
                <a:moveTo>
                  <a:pt x="3539" y="427"/>
                </a:moveTo>
                <a:lnTo>
                  <a:pt x="213" y="427"/>
                </a:lnTo>
                <a:lnTo>
                  <a:pt x="213" y="427"/>
                </a:lnTo>
                <a:cubicBezTo>
                  <a:pt x="95" y="427"/>
                  <a:pt x="0" y="331"/>
                  <a:pt x="0" y="213"/>
                </a:cubicBezTo>
                <a:lnTo>
                  <a:pt x="0" y="213"/>
                </a:lnTo>
                <a:cubicBezTo>
                  <a:pt x="0" y="95"/>
                  <a:pt x="95" y="0"/>
                  <a:pt x="213" y="0"/>
                </a:cubicBezTo>
                <a:lnTo>
                  <a:pt x="3539" y="0"/>
                </a:lnTo>
                <a:lnTo>
                  <a:pt x="3539" y="0"/>
                </a:lnTo>
                <a:cubicBezTo>
                  <a:pt x="3657" y="0"/>
                  <a:pt x="3753" y="95"/>
                  <a:pt x="3753" y="213"/>
                </a:cubicBezTo>
                <a:lnTo>
                  <a:pt x="3753" y="213"/>
                </a:lnTo>
                <a:cubicBezTo>
                  <a:pt x="3753" y="331"/>
                  <a:pt x="3657" y="427"/>
                  <a:pt x="3539" y="427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0" name="Freeform 4">
            <a:extLst>
              <a:ext uri="{FF2B5EF4-FFF2-40B4-BE49-F238E27FC236}">
                <a16:creationId xmlns:a16="http://schemas.microsoft.com/office/drawing/2014/main" id="{14B25FA3-0C28-E04D-8CD9-DFD089C07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7543" y="9082913"/>
            <a:ext cx="3632060" cy="3283545"/>
          </a:xfrm>
          <a:custGeom>
            <a:avLst/>
            <a:gdLst>
              <a:gd name="T0" fmla="*/ 0 w 5562"/>
              <a:gd name="T1" fmla="*/ 5027 h 5028"/>
              <a:gd name="T2" fmla="*/ 0 w 5562"/>
              <a:gd name="T3" fmla="*/ 152 h 5028"/>
              <a:gd name="T4" fmla="*/ 0 w 5562"/>
              <a:gd name="T5" fmla="*/ 152 h 5028"/>
              <a:gd name="T6" fmla="*/ 152 w 5562"/>
              <a:gd name="T7" fmla="*/ 0 h 5028"/>
              <a:gd name="T8" fmla="*/ 2140 w 5562"/>
              <a:gd name="T9" fmla="*/ 0 h 5028"/>
              <a:gd name="T10" fmla="*/ 2871 w 5562"/>
              <a:gd name="T11" fmla="*/ 715 h 5028"/>
              <a:gd name="T12" fmla="*/ 5409 w 5562"/>
              <a:gd name="T13" fmla="*/ 715 h 5028"/>
              <a:gd name="T14" fmla="*/ 5409 w 5562"/>
              <a:gd name="T15" fmla="*/ 715 h 5028"/>
              <a:gd name="T16" fmla="*/ 5561 w 5562"/>
              <a:gd name="T17" fmla="*/ 867 h 5028"/>
              <a:gd name="T18" fmla="*/ 5561 w 5562"/>
              <a:gd name="T19" fmla="*/ 5027 h 5028"/>
              <a:gd name="T20" fmla="*/ 0 w 5562"/>
              <a:gd name="T21" fmla="*/ 5027 h 5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62" h="5028">
                <a:moveTo>
                  <a:pt x="0" y="5027"/>
                </a:moveTo>
                <a:lnTo>
                  <a:pt x="0" y="152"/>
                </a:lnTo>
                <a:lnTo>
                  <a:pt x="0" y="152"/>
                </a:lnTo>
                <a:cubicBezTo>
                  <a:pt x="0" y="68"/>
                  <a:pt x="68" y="0"/>
                  <a:pt x="152" y="0"/>
                </a:cubicBezTo>
                <a:lnTo>
                  <a:pt x="2140" y="0"/>
                </a:lnTo>
                <a:lnTo>
                  <a:pt x="2871" y="715"/>
                </a:lnTo>
                <a:lnTo>
                  <a:pt x="5409" y="715"/>
                </a:lnTo>
                <a:lnTo>
                  <a:pt x="5409" y="715"/>
                </a:lnTo>
                <a:cubicBezTo>
                  <a:pt x="5493" y="715"/>
                  <a:pt x="5561" y="783"/>
                  <a:pt x="5561" y="867"/>
                </a:cubicBezTo>
                <a:lnTo>
                  <a:pt x="5561" y="5027"/>
                </a:lnTo>
                <a:lnTo>
                  <a:pt x="0" y="5027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id="{DF05A4F0-C498-7E41-A596-C09EEFB0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7541" y="10076616"/>
            <a:ext cx="4605603" cy="2292721"/>
          </a:xfrm>
          <a:custGeom>
            <a:avLst/>
            <a:gdLst>
              <a:gd name="T0" fmla="*/ 6781 w 7051"/>
              <a:gd name="T1" fmla="*/ 0 h 3508"/>
              <a:gd name="T2" fmla="*/ 1707 w 7051"/>
              <a:gd name="T3" fmla="*/ 0 h 3508"/>
              <a:gd name="T4" fmla="*/ 1707 w 7051"/>
              <a:gd name="T5" fmla="*/ 0 h 3508"/>
              <a:gd name="T6" fmla="*/ 1504 w 7051"/>
              <a:gd name="T7" fmla="*/ 132 h 3508"/>
              <a:gd name="T8" fmla="*/ 0 w 7051"/>
              <a:gd name="T9" fmla="*/ 3507 h 3508"/>
              <a:gd name="T10" fmla="*/ 5561 w 7051"/>
              <a:gd name="T11" fmla="*/ 3507 h 3508"/>
              <a:gd name="T12" fmla="*/ 6984 w 7051"/>
              <a:gd name="T13" fmla="*/ 313 h 3508"/>
              <a:gd name="T14" fmla="*/ 6984 w 7051"/>
              <a:gd name="T15" fmla="*/ 313 h 3508"/>
              <a:gd name="T16" fmla="*/ 6781 w 7051"/>
              <a:gd name="T17" fmla="*/ 0 h 3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1" h="3508">
                <a:moveTo>
                  <a:pt x="6781" y="0"/>
                </a:moveTo>
                <a:lnTo>
                  <a:pt x="1707" y="0"/>
                </a:lnTo>
                <a:lnTo>
                  <a:pt x="1707" y="0"/>
                </a:lnTo>
                <a:cubicBezTo>
                  <a:pt x="1619" y="0"/>
                  <a:pt x="1539" y="52"/>
                  <a:pt x="1504" y="132"/>
                </a:cubicBezTo>
                <a:lnTo>
                  <a:pt x="0" y="3507"/>
                </a:lnTo>
                <a:lnTo>
                  <a:pt x="5561" y="3507"/>
                </a:lnTo>
                <a:lnTo>
                  <a:pt x="6984" y="313"/>
                </a:lnTo>
                <a:lnTo>
                  <a:pt x="6984" y="313"/>
                </a:lnTo>
                <a:cubicBezTo>
                  <a:pt x="7050" y="166"/>
                  <a:pt x="6942" y="0"/>
                  <a:pt x="678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2" name="Freeform 6">
            <a:extLst>
              <a:ext uri="{FF2B5EF4-FFF2-40B4-BE49-F238E27FC236}">
                <a16:creationId xmlns:a16="http://schemas.microsoft.com/office/drawing/2014/main" id="{5A6C5376-A727-9F4E-AD63-ED9DBA201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1608" y="10373290"/>
            <a:ext cx="2454018" cy="279388"/>
          </a:xfrm>
          <a:custGeom>
            <a:avLst/>
            <a:gdLst>
              <a:gd name="T0" fmla="*/ 3540 w 3755"/>
              <a:gd name="T1" fmla="*/ 427 h 428"/>
              <a:gd name="T2" fmla="*/ 214 w 3755"/>
              <a:gd name="T3" fmla="*/ 427 h 428"/>
              <a:gd name="T4" fmla="*/ 214 w 3755"/>
              <a:gd name="T5" fmla="*/ 427 h 428"/>
              <a:gd name="T6" fmla="*/ 0 w 3755"/>
              <a:gd name="T7" fmla="*/ 213 h 428"/>
              <a:gd name="T8" fmla="*/ 0 w 3755"/>
              <a:gd name="T9" fmla="*/ 213 h 428"/>
              <a:gd name="T10" fmla="*/ 214 w 3755"/>
              <a:gd name="T11" fmla="*/ 0 h 428"/>
              <a:gd name="T12" fmla="*/ 3540 w 3755"/>
              <a:gd name="T13" fmla="*/ 0 h 428"/>
              <a:gd name="T14" fmla="*/ 3540 w 3755"/>
              <a:gd name="T15" fmla="*/ 0 h 428"/>
              <a:gd name="T16" fmla="*/ 3754 w 3755"/>
              <a:gd name="T17" fmla="*/ 213 h 428"/>
              <a:gd name="T18" fmla="*/ 3754 w 3755"/>
              <a:gd name="T19" fmla="*/ 213 h 428"/>
              <a:gd name="T20" fmla="*/ 3540 w 3755"/>
              <a:gd name="T21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5" h="428">
                <a:moveTo>
                  <a:pt x="3540" y="427"/>
                </a:moveTo>
                <a:lnTo>
                  <a:pt x="214" y="427"/>
                </a:lnTo>
                <a:lnTo>
                  <a:pt x="214" y="427"/>
                </a:lnTo>
                <a:cubicBezTo>
                  <a:pt x="96" y="427"/>
                  <a:pt x="0" y="331"/>
                  <a:pt x="0" y="213"/>
                </a:cubicBezTo>
                <a:lnTo>
                  <a:pt x="0" y="213"/>
                </a:lnTo>
                <a:cubicBezTo>
                  <a:pt x="0" y="95"/>
                  <a:pt x="96" y="0"/>
                  <a:pt x="214" y="0"/>
                </a:cubicBezTo>
                <a:lnTo>
                  <a:pt x="3540" y="0"/>
                </a:lnTo>
                <a:lnTo>
                  <a:pt x="3540" y="0"/>
                </a:lnTo>
                <a:cubicBezTo>
                  <a:pt x="3658" y="0"/>
                  <a:pt x="3754" y="95"/>
                  <a:pt x="3754" y="213"/>
                </a:cubicBezTo>
                <a:lnTo>
                  <a:pt x="3754" y="213"/>
                </a:lnTo>
                <a:cubicBezTo>
                  <a:pt x="3754" y="331"/>
                  <a:pt x="3658" y="427"/>
                  <a:pt x="3540" y="427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3" name="Freeform 7">
            <a:extLst>
              <a:ext uri="{FF2B5EF4-FFF2-40B4-BE49-F238E27FC236}">
                <a16:creationId xmlns:a16="http://schemas.microsoft.com/office/drawing/2014/main" id="{E98DF5EF-1541-2745-AA84-F8F557357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054" y="3067399"/>
            <a:ext cx="3632060" cy="3283545"/>
          </a:xfrm>
          <a:custGeom>
            <a:avLst/>
            <a:gdLst>
              <a:gd name="T0" fmla="*/ 0 w 5562"/>
              <a:gd name="T1" fmla="*/ 5027 h 5028"/>
              <a:gd name="T2" fmla="*/ 0 w 5562"/>
              <a:gd name="T3" fmla="*/ 152 h 5028"/>
              <a:gd name="T4" fmla="*/ 0 w 5562"/>
              <a:gd name="T5" fmla="*/ 152 h 5028"/>
              <a:gd name="T6" fmla="*/ 152 w 5562"/>
              <a:gd name="T7" fmla="*/ 0 h 5028"/>
              <a:gd name="T8" fmla="*/ 2140 w 5562"/>
              <a:gd name="T9" fmla="*/ 0 h 5028"/>
              <a:gd name="T10" fmla="*/ 2871 w 5562"/>
              <a:gd name="T11" fmla="*/ 715 h 5028"/>
              <a:gd name="T12" fmla="*/ 5409 w 5562"/>
              <a:gd name="T13" fmla="*/ 715 h 5028"/>
              <a:gd name="T14" fmla="*/ 5409 w 5562"/>
              <a:gd name="T15" fmla="*/ 715 h 5028"/>
              <a:gd name="T16" fmla="*/ 5561 w 5562"/>
              <a:gd name="T17" fmla="*/ 867 h 5028"/>
              <a:gd name="T18" fmla="*/ 5561 w 5562"/>
              <a:gd name="T19" fmla="*/ 5027 h 5028"/>
              <a:gd name="T20" fmla="*/ 0 w 5562"/>
              <a:gd name="T21" fmla="*/ 5027 h 5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62" h="5028">
                <a:moveTo>
                  <a:pt x="0" y="5027"/>
                </a:moveTo>
                <a:lnTo>
                  <a:pt x="0" y="152"/>
                </a:lnTo>
                <a:lnTo>
                  <a:pt x="0" y="152"/>
                </a:lnTo>
                <a:cubicBezTo>
                  <a:pt x="0" y="69"/>
                  <a:pt x="68" y="0"/>
                  <a:pt x="152" y="0"/>
                </a:cubicBezTo>
                <a:lnTo>
                  <a:pt x="2140" y="0"/>
                </a:lnTo>
                <a:lnTo>
                  <a:pt x="2871" y="715"/>
                </a:lnTo>
                <a:lnTo>
                  <a:pt x="5409" y="715"/>
                </a:lnTo>
                <a:lnTo>
                  <a:pt x="5409" y="715"/>
                </a:lnTo>
                <a:cubicBezTo>
                  <a:pt x="5493" y="715"/>
                  <a:pt x="5561" y="783"/>
                  <a:pt x="5561" y="867"/>
                </a:cubicBezTo>
                <a:lnTo>
                  <a:pt x="5561" y="5027"/>
                </a:lnTo>
                <a:lnTo>
                  <a:pt x="0" y="502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4" name="Freeform 8">
            <a:extLst>
              <a:ext uri="{FF2B5EF4-FFF2-40B4-BE49-F238E27FC236}">
                <a16:creationId xmlns:a16="http://schemas.microsoft.com/office/drawing/2014/main" id="{E8CFEF33-AC0E-7B49-85D9-3284E675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052" y="4058223"/>
            <a:ext cx="4605603" cy="2292721"/>
          </a:xfrm>
          <a:custGeom>
            <a:avLst/>
            <a:gdLst>
              <a:gd name="T0" fmla="*/ 6781 w 7051"/>
              <a:gd name="T1" fmla="*/ 0 h 3508"/>
              <a:gd name="T2" fmla="*/ 1707 w 7051"/>
              <a:gd name="T3" fmla="*/ 0 h 3508"/>
              <a:gd name="T4" fmla="*/ 1707 w 7051"/>
              <a:gd name="T5" fmla="*/ 0 h 3508"/>
              <a:gd name="T6" fmla="*/ 1504 w 7051"/>
              <a:gd name="T7" fmla="*/ 132 h 3508"/>
              <a:gd name="T8" fmla="*/ 0 w 7051"/>
              <a:gd name="T9" fmla="*/ 3507 h 3508"/>
              <a:gd name="T10" fmla="*/ 5561 w 7051"/>
              <a:gd name="T11" fmla="*/ 3507 h 3508"/>
              <a:gd name="T12" fmla="*/ 6984 w 7051"/>
              <a:gd name="T13" fmla="*/ 312 h 3508"/>
              <a:gd name="T14" fmla="*/ 6984 w 7051"/>
              <a:gd name="T15" fmla="*/ 312 h 3508"/>
              <a:gd name="T16" fmla="*/ 6781 w 7051"/>
              <a:gd name="T17" fmla="*/ 0 h 3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1" h="3508">
                <a:moveTo>
                  <a:pt x="6781" y="0"/>
                </a:moveTo>
                <a:lnTo>
                  <a:pt x="1707" y="0"/>
                </a:lnTo>
                <a:lnTo>
                  <a:pt x="1707" y="0"/>
                </a:lnTo>
                <a:cubicBezTo>
                  <a:pt x="1619" y="0"/>
                  <a:pt x="1540" y="51"/>
                  <a:pt x="1504" y="132"/>
                </a:cubicBezTo>
                <a:lnTo>
                  <a:pt x="0" y="3507"/>
                </a:lnTo>
                <a:lnTo>
                  <a:pt x="5561" y="3507"/>
                </a:lnTo>
                <a:lnTo>
                  <a:pt x="6984" y="312"/>
                </a:lnTo>
                <a:lnTo>
                  <a:pt x="6984" y="312"/>
                </a:lnTo>
                <a:cubicBezTo>
                  <a:pt x="7050" y="165"/>
                  <a:pt x="6942" y="0"/>
                  <a:pt x="678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5" name="Freeform 9">
            <a:extLst>
              <a:ext uri="{FF2B5EF4-FFF2-40B4-BE49-F238E27FC236}">
                <a16:creationId xmlns:a16="http://schemas.microsoft.com/office/drawing/2014/main" id="{ADF2264E-F051-B54A-9EF5-B7F14996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999" y="4357774"/>
            <a:ext cx="2451138" cy="279390"/>
          </a:xfrm>
          <a:custGeom>
            <a:avLst/>
            <a:gdLst>
              <a:gd name="T0" fmla="*/ 3539 w 3754"/>
              <a:gd name="T1" fmla="*/ 427 h 428"/>
              <a:gd name="T2" fmla="*/ 213 w 3754"/>
              <a:gd name="T3" fmla="*/ 427 h 428"/>
              <a:gd name="T4" fmla="*/ 213 w 3754"/>
              <a:gd name="T5" fmla="*/ 427 h 428"/>
              <a:gd name="T6" fmla="*/ 0 w 3754"/>
              <a:gd name="T7" fmla="*/ 214 h 428"/>
              <a:gd name="T8" fmla="*/ 0 w 3754"/>
              <a:gd name="T9" fmla="*/ 214 h 428"/>
              <a:gd name="T10" fmla="*/ 213 w 3754"/>
              <a:gd name="T11" fmla="*/ 0 h 428"/>
              <a:gd name="T12" fmla="*/ 3539 w 3754"/>
              <a:gd name="T13" fmla="*/ 0 h 428"/>
              <a:gd name="T14" fmla="*/ 3539 w 3754"/>
              <a:gd name="T15" fmla="*/ 0 h 428"/>
              <a:gd name="T16" fmla="*/ 3753 w 3754"/>
              <a:gd name="T17" fmla="*/ 214 h 428"/>
              <a:gd name="T18" fmla="*/ 3753 w 3754"/>
              <a:gd name="T19" fmla="*/ 214 h 428"/>
              <a:gd name="T20" fmla="*/ 3539 w 3754"/>
              <a:gd name="T21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4" h="428">
                <a:moveTo>
                  <a:pt x="3539" y="427"/>
                </a:moveTo>
                <a:lnTo>
                  <a:pt x="213" y="427"/>
                </a:lnTo>
                <a:lnTo>
                  <a:pt x="213" y="427"/>
                </a:lnTo>
                <a:cubicBezTo>
                  <a:pt x="95" y="427"/>
                  <a:pt x="0" y="332"/>
                  <a:pt x="0" y="214"/>
                </a:cubicBezTo>
                <a:lnTo>
                  <a:pt x="0" y="214"/>
                </a:lnTo>
                <a:cubicBezTo>
                  <a:pt x="0" y="96"/>
                  <a:pt x="95" y="0"/>
                  <a:pt x="213" y="0"/>
                </a:cubicBezTo>
                <a:lnTo>
                  <a:pt x="3539" y="0"/>
                </a:lnTo>
                <a:lnTo>
                  <a:pt x="3539" y="0"/>
                </a:lnTo>
                <a:cubicBezTo>
                  <a:pt x="3657" y="0"/>
                  <a:pt x="3753" y="96"/>
                  <a:pt x="3753" y="214"/>
                </a:cubicBezTo>
                <a:lnTo>
                  <a:pt x="3753" y="214"/>
                </a:lnTo>
                <a:cubicBezTo>
                  <a:pt x="3753" y="332"/>
                  <a:pt x="3657" y="427"/>
                  <a:pt x="3539" y="427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6" name="Freeform 10">
            <a:extLst>
              <a:ext uri="{FF2B5EF4-FFF2-40B4-BE49-F238E27FC236}">
                <a16:creationId xmlns:a16="http://schemas.microsoft.com/office/drawing/2014/main" id="{3BD9E2B0-AE34-9743-8EF1-503989BC4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7543" y="3067399"/>
            <a:ext cx="3632060" cy="3283545"/>
          </a:xfrm>
          <a:custGeom>
            <a:avLst/>
            <a:gdLst>
              <a:gd name="T0" fmla="*/ 0 w 5562"/>
              <a:gd name="T1" fmla="*/ 5027 h 5028"/>
              <a:gd name="T2" fmla="*/ 0 w 5562"/>
              <a:gd name="T3" fmla="*/ 152 h 5028"/>
              <a:gd name="T4" fmla="*/ 0 w 5562"/>
              <a:gd name="T5" fmla="*/ 152 h 5028"/>
              <a:gd name="T6" fmla="*/ 152 w 5562"/>
              <a:gd name="T7" fmla="*/ 0 h 5028"/>
              <a:gd name="T8" fmla="*/ 2140 w 5562"/>
              <a:gd name="T9" fmla="*/ 0 h 5028"/>
              <a:gd name="T10" fmla="*/ 2871 w 5562"/>
              <a:gd name="T11" fmla="*/ 715 h 5028"/>
              <a:gd name="T12" fmla="*/ 5409 w 5562"/>
              <a:gd name="T13" fmla="*/ 715 h 5028"/>
              <a:gd name="T14" fmla="*/ 5409 w 5562"/>
              <a:gd name="T15" fmla="*/ 715 h 5028"/>
              <a:gd name="T16" fmla="*/ 5561 w 5562"/>
              <a:gd name="T17" fmla="*/ 867 h 5028"/>
              <a:gd name="T18" fmla="*/ 5561 w 5562"/>
              <a:gd name="T19" fmla="*/ 5027 h 5028"/>
              <a:gd name="T20" fmla="*/ 0 w 5562"/>
              <a:gd name="T21" fmla="*/ 5027 h 5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62" h="5028">
                <a:moveTo>
                  <a:pt x="0" y="5027"/>
                </a:moveTo>
                <a:lnTo>
                  <a:pt x="0" y="152"/>
                </a:lnTo>
                <a:lnTo>
                  <a:pt x="0" y="152"/>
                </a:lnTo>
                <a:cubicBezTo>
                  <a:pt x="0" y="69"/>
                  <a:pt x="68" y="0"/>
                  <a:pt x="152" y="0"/>
                </a:cubicBezTo>
                <a:lnTo>
                  <a:pt x="2140" y="0"/>
                </a:lnTo>
                <a:lnTo>
                  <a:pt x="2871" y="715"/>
                </a:lnTo>
                <a:lnTo>
                  <a:pt x="5409" y="715"/>
                </a:lnTo>
                <a:lnTo>
                  <a:pt x="5409" y="715"/>
                </a:lnTo>
                <a:cubicBezTo>
                  <a:pt x="5493" y="715"/>
                  <a:pt x="5561" y="783"/>
                  <a:pt x="5561" y="867"/>
                </a:cubicBezTo>
                <a:lnTo>
                  <a:pt x="5561" y="5027"/>
                </a:lnTo>
                <a:lnTo>
                  <a:pt x="0" y="5027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7" name="Freeform 11">
            <a:extLst>
              <a:ext uri="{FF2B5EF4-FFF2-40B4-BE49-F238E27FC236}">
                <a16:creationId xmlns:a16="http://schemas.microsoft.com/office/drawing/2014/main" id="{51C55973-9C60-074B-BA90-500695B6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7541" y="4058223"/>
            <a:ext cx="4605603" cy="2292721"/>
          </a:xfrm>
          <a:custGeom>
            <a:avLst/>
            <a:gdLst>
              <a:gd name="T0" fmla="*/ 6781 w 7051"/>
              <a:gd name="T1" fmla="*/ 0 h 3508"/>
              <a:gd name="T2" fmla="*/ 1707 w 7051"/>
              <a:gd name="T3" fmla="*/ 0 h 3508"/>
              <a:gd name="T4" fmla="*/ 1707 w 7051"/>
              <a:gd name="T5" fmla="*/ 0 h 3508"/>
              <a:gd name="T6" fmla="*/ 1504 w 7051"/>
              <a:gd name="T7" fmla="*/ 132 h 3508"/>
              <a:gd name="T8" fmla="*/ 0 w 7051"/>
              <a:gd name="T9" fmla="*/ 3507 h 3508"/>
              <a:gd name="T10" fmla="*/ 5561 w 7051"/>
              <a:gd name="T11" fmla="*/ 3507 h 3508"/>
              <a:gd name="T12" fmla="*/ 6984 w 7051"/>
              <a:gd name="T13" fmla="*/ 312 h 3508"/>
              <a:gd name="T14" fmla="*/ 6984 w 7051"/>
              <a:gd name="T15" fmla="*/ 312 h 3508"/>
              <a:gd name="T16" fmla="*/ 6781 w 7051"/>
              <a:gd name="T17" fmla="*/ 0 h 3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1" h="3508">
                <a:moveTo>
                  <a:pt x="6781" y="0"/>
                </a:moveTo>
                <a:lnTo>
                  <a:pt x="1707" y="0"/>
                </a:lnTo>
                <a:lnTo>
                  <a:pt x="1707" y="0"/>
                </a:lnTo>
                <a:cubicBezTo>
                  <a:pt x="1619" y="0"/>
                  <a:pt x="1539" y="51"/>
                  <a:pt x="1504" y="132"/>
                </a:cubicBezTo>
                <a:lnTo>
                  <a:pt x="0" y="3507"/>
                </a:lnTo>
                <a:lnTo>
                  <a:pt x="5561" y="3507"/>
                </a:lnTo>
                <a:lnTo>
                  <a:pt x="6984" y="312"/>
                </a:lnTo>
                <a:lnTo>
                  <a:pt x="6984" y="312"/>
                </a:lnTo>
                <a:cubicBezTo>
                  <a:pt x="7050" y="165"/>
                  <a:pt x="6942" y="0"/>
                  <a:pt x="678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8" name="Freeform 12">
            <a:extLst>
              <a:ext uri="{FF2B5EF4-FFF2-40B4-BE49-F238E27FC236}">
                <a16:creationId xmlns:a16="http://schemas.microsoft.com/office/drawing/2014/main" id="{D7027664-40A8-8F40-9CEB-E2629919E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1608" y="4357774"/>
            <a:ext cx="2454018" cy="279390"/>
          </a:xfrm>
          <a:custGeom>
            <a:avLst/>
            <a:gdLst>
              <a:gd name="T0" fmla="*/ 3540 w 3755"/>
              <a:gd name="T1" fmla="*/ 427 h 428"/>
              <a:gd name="T2" fmla="*/ 214 w 3755"/>
              <a:gd name="T3" fmla="*/ 427 h 428"/>
              <a:gd name="T4" fmla="*/ 214 w 3755"/>
              <a:gd name="T5" fmla="*/ 427 h 428"/>
              <a:gd name="T6" fmla="*/ 0 w 3755"/>
              <a:gd name="T7" fmla="*/ 214 h 428"/>
              <a:gd name="T8" fmla="*/ 0 w 3755"/>
              <a:gd name="T9" fmla="*/ 214 h 428"/>
              <a:gd name="T10" fmla="*/ 214 w 3755"/>
              <a:gd name="T11" fmla="*/ 0 h 428"/>
              <a:gd name="T12" fmla="*/ 3540 w 3755"/>
              <a:gd name="T13" fmla="*/ 0 h 428"/>
              <a:gd name="T14" fmla="*/ 3540 w 3755"/>
              <a:gd name="T15" fmla="*/ 0 h 428"/>
              <a:gd name="T16" fmla="*/ 3754 w 3755"/>
              <a:gd name="T17" fmla="*/ 214 h 428"/>
              <a:gd name="T18" fmla="*/ 3754 w 3755"/>
              <a:gd name="T19" fmla="*/ 214 h 428"/>
              <a:gd name="T20" fmla="*/ 3540 w 3755"/>
              <a:gd name="T21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5" h="428">
                <a:moveTo>
                  <a:pt x="3540" y="427"/>
                </a:moveTo>
                <a:lnTo>
                  <a:pt x="214" y="427"/>
                </a:lnTo>
                <a:lnTo>
                  <a:pt x="214" y="427"/>
                </a:lnTo>
                <a:cubicBezTo>
                  <a:pt x="96" y="427"/>
                  <a:pt x="0" y="332"/>
                  <a:pt x="0" y="214"/>
                </a:cubicBezTo>
                <a:lnTo>
                  <a:pt x="0" y="214"/>
                </a:lnTo>
                <a:cubicBezTo>
                  <a:pt x="0" y="96"/>
                  <a:pt x="96" y="0"/>
                  <a:pt x="214" y="0"/>
                </a:cubicBezTo>
                <a:lnTo>
                  <a:pt x="3540" y="0"/>
                </a:lnTo>
                <a:lnTo>
                  <a:pt x="3540" y="0"/>
                </a:lnTo>
                <a:cubicBezTo>
                  <a:pt x="3658" y="0"/>
                  <a:pt x="3754" y="96"/>
                  <a:pt x="3754" y="214"/>
                </a:cubicBezTo>
                <a:lnTo>
                  <a:pt x="3754" y="214"/>
                </a:lnTo>
                <a:cubicBezTo>
                  <a:pt x="3754" y="332"/>
                  <a:pt x="3658" y="427"/>
                  <a:pt x="3540" y="427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9" name="Freeform 13">
            <a:extLst>
              <a:ext uri="{FF2B5EF4-FFF2-40B4-BE49-F238E27FC236}">
                <a16:creationId xmlns:a16="http://schemas.microsoft.com/office/drawing/2014/main" id="{CCD90B80-6945-EA4C-B839-45504A422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70" y="5259310"/>
            <a:ext cx="4622884" cy="1659054"/>
          </a:xfrm>
          <a:custGeom>
            <a:avLst/>
            <a:gdLst>
              <a:gd name="T0" fmla="*/ 5803 w 7078"/>
              <a:gd name="T1" fmla="*/ 2540 h 2541"/>
              <a:gd name="T2" fmla="*/ 7077 w 7078"/>
              <a:gd name="T3" fmla="*/ 1270 h 2541"/>
              <a:gd name="T4" fmla="*/ 5803 w 7078"/>
              <a:gd name="T5" fmla="*/ 0 h 2541"/>
              <a:gd name="T6" fmla="*/ 5803 w 7078"/>
              <a:gd name="T7" fmla="*/ 438 h 2541"/>
              <a:gd name="T8" fmla="*/ 0 w 7078"/>
              <a:gd name="T9" fmla="*/ 438 h 2541"/>
              <a:gd name="T10" fmla="*/ 0 w 7078"/>
              <a:gd name="T11" fmla="*/ 2102 h 2541"/>
              <a:gd name="T12" fmla="*/ 5803 w 7078"/>
              <a:gd name="T13" fmla="*/ 2102 h 2541"/>
              <a:gd name="T14" fmla="*/ 5803 w 7078"/>
              <a:gd name="T15" fmla="*/ 2540 h 2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78" h="2541">
                <a:moveTo>
                  <a:pt x="5803" y="2540"/>
                </a:moveTo>
                <a:lnTo>
                  <a:pt x="7077" y="1270"/>
                </a:lnTo>
                <a:lnTo>
                  <a:pt x="5803" y="0"/>
                </a:lnTo>
                <a:lnTo>
                  <a:pt x="5803" y="438"/>
                </a:lnTo>
                <a:lnTo>
                  <a:pt x="0" y="438"/>
                </a:lnTo>
                <a:lnTo>
                  <a:pt x="0" y="2102"/>
                </a:lnTo>
                <a:lnTo>
                  <a:pt x="5803" y="2102"/>
                </a:lnTo>
                <a:lnTo>
                  <a:pt x="5803" y="254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10" name="Freeform 14">
            <a:extLst>
              <a:ext uri="{FF2B5EF4-FFF2-40B4-BE49-F238E27FC236}">
                <a16:creationId xmlns:a16="http://schemas.microsoft.com/office/drawing/2014/main" id="{64F4DB88-D960-A448-BEB0-0A9E993CA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3929" y="6560486"/>
            <a:ext cx="1659054" cy="2312884"/>
          </a:xfrm>
          <a:custGeom>
            <a:avLst/>
            <a:gdLst>
              <a:gd name="T0" fmla="*/ 0 w 2541"/>
              <a:gd name="T1" fmla="*/ 2264 h 3539"/>
              <a:gd name="T2" fmla="*/ 1270 w 2541"/>
              <a:gd name="T3" fmla="*/ 3538 h 3539"/>
              <a:gd name="T4" fmla="*/ 2540 w 2541"/>
              <a:gd name="T5" fmla="*/ 2264 h 3539"/>
              <a:gd name="T6" fmla="*/ 2103 w 2541"/>
              <a:gd name="T7" fmla="*/ 2264 h 3539"/>
              <a:gd name="T8" fmla="*/ 2103 w 2541"/>
              <a:gd name="T9" fmla="*/ 0 h 3539"/>
              <a:gd name="T10" fmla="*/ 438 w 2541"/>
              <a:gd name="T11" fmla="*/ 0 h 3539"/>
              <a:gd name="T12" fmla="*/ 438 w 2541"/>
              <a:gd name="T13" fmla="*/ 2264 h 3539"/>
              <a:gd name="T14" fmla="*/ 0 w 2541"/>
              <a:gd name="T15" fmla="*/ 2264 h 3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1" h="3539">
                <a:moveTo>
                  <a:pt x="0" y="2264"/>
                </a:moveTo>
                <a:lnTo>
                  <a:pt x="1270" y="3538"/>
                </a:lnTo>
                <a:lnTo>
                  <a:pt x="2540" y="2264"/>
                </a:lnTo>
                <a:lnTo>
                  <a:pt x="2103" y="2264"/>
                </a:lnTo>
                <a:lnTo>
                  <a:pt x="2103" y="0"/>
                </a:lnTo>
                <a:lnTo>
                  <a:pt x="438" y="0"/>
                </a:lnTo>
                <a:lnTo>
                  <a:pt x="438" y="2264"/>
                </a:lnTo>
                <a:lnTo>
                  <a:pt x="0" y="2264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12" name="Freeform 16">
            <a:extLst>
              <a:ext uri="{FF2B5EF4-FFF2-40B4-BE49-F238E27FC236}">
                <a16:creationId xmlns:a16="http://schemas.microsoft.com/office/drawing/2014/main" id="{DD001F55-AB96-8345-BCA9-13B271B12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4072" y="11320907"/>
            <a:ext cx="4622886" cy="1659054"/>
          </a:xfrm>
          <a:custGeom>
            <a:avLst/>
            <a:gdLst>
              <a:gd name="T0" fmla="*/ 1275 w 7079"/>
              <a:gd name="T1" fmla="*/ 0 h 2541"/>
              <a:gd name="T2" fmla="*/ 0 w 7079"/>
              <a:gd name="T3" fmla="*/ 1269 h 2541"/>
              <a:gd name="T4" fmla="*/ 1275 w 7079"/>
              <a:gd name="T5" fmla="*/ 2540 h 2541"/>
              <a:gd name="T6" fmla="*/ 1275 w 7079"/>
              <a:gd name="T7" fmla="*/ 2102 h 2541"/>
              <a:gd name="T8" fmla="*/ 7078 w 7079"/>
              <a:gd name="T9" fmla="*/ 2102 h 2541"/>
              <a:gd name="T10" fmla="*/ 7078 w 7079"/>
              <a:gd name="T11" fmla="*/ 437 h 2541"/>
              <a:gd name="T12" fmla="*/ 1275 w 7079"/>
              <a:gd name="T13" fmla="*/ 437 h 2541"/>
              <a:gd name="T14" fmla="*/ 1275 w 7079"/>
              <a:gd name="T15" fmla="*/ 0 h 2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79" h="2541">
                <a:moveTo>
                  <a:pt x="1275" y="0"/>
                </a:moveTo>
                <a:lnTo>
                  <a:pt x="0" y="1269"/>
                </a:lnTo>
                <a:lnTo>
                  <a:pt x="1275" y="2540"/>
                </a:lnTo>
                <a:lnTo>
                  <a:pt x="1275" y="2102"/>
                </a:lnTo>
                <a:lnTo>
                  <a:pt x="7078" y="2102"/>
                </a:lnTo>
                <a:lnTo>
                  <a:pt x="7078" y="437"/>
                </a:lnTo>
                <a:lnTo>
                  <a:pt x="1275" y="437"/>
                </a:lnTo>
                <a:lnTo>
                  <a:pt x="1275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8CC695-98E8-6845-B5CD-75FE8AA097B6}"/>
              </a:ext>
            </a:extLst>
          </p:cNvPr>
          <p:cNvSpPr txBox="1"/>
          <p:nvPr/>
        </p:nvSpPr>
        <p:spPr>
          <a:xfrm>
            <a:off x="8155536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982F6-6722-DE4A-84C5-DE2A507B876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4EA27-45CB-DF40-A1AC-4C31BE54560D}"/>
              </a:ext>
            </a:extLst>
          </p:cNvPr>
          <p:cNvSpPr txBox="1"/>
          <p:nvPr/>
        </p:nvSpPr>
        <p:spPr>
          <a:xfrm>
            <a:off x="7309579" y="5005942"/>
            <a:ext cx="168828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498E33-D2BA-B946-B38F-7AFD74FA2D8C}"/>
              </a:ext>
            </a:extLst>
          </p:cNvPr>
          <p:cNvSpPr txBox="1"/>
          <p:nvPr/>
        </p:nvSpPr>
        <p:spPr>
          <a:xfrm>
            <a:off x="16499435" y="5005942"/>
            <a:ext cx="151836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80224-D529-C04F-BFB3-91243224DA75}"/>
              </a:ext>
            </a:extLst>
          </p:cNvPr>
          <p:cNvSpPr txBox="1"/>
          <p:nvPr/>
        </p:nvSpPr>
        <p:spPr>
          <a:xfrm>
            <a:off x="7324005" y="11021177"/>
            <a:ext cx="1659429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C6A960-0286-3541-BDF6-2BA719D2F03A}"/>
              </a:ext>
            </a:extLst>
          </p:cNvPr>
          <p:cNvSpPr txBox="1"/>
          <p:nvPr/>
        </p:nvSpPr>
        <p:spPr>
          <a:xfrm>
            <a:off x="16439322" y="11021177"/>
            <a:ext cx="1638590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61F666-1BBE-C842-A3BD-8A5C8AC782C9}"/>
              </a:ext>
            </a:extLst>
          </p:cNvPr>
          <p:cNvSpPr txBox="1"/>
          <p:nvPr/>
        </p:nvSpPr>
        <p:spPr>
          <a:xfrm>
            <a:off x="19663668" y="3047434"/>
            <a:ext cx="28344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02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41965ADC-97B1-1449-B5D3-720F21656883}"/>
              </a:ext>
            </a:extLst>
          </p:cNvPr>
          <p:cNvSpPr txBox="1">
            <a:spLocks/>
          </p:cNvSpPr>
          <p:nvPr/>
        </p:nvSpPr>
        <p:spPr>
          <a:xfrm>
            <a:off x="19663667" y="3632209"/>
            <a:ext cx="3429000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2A3CBC-6D00-3649-99EC-0995357C32D9}"/>
              </a:ext>
            </a:extLst>
          </p:cNvPr>
          <p:cNvSpPr txBox="1"/>
          <p:nvPr/>
        </p:nvSpPr>
        <p:spPr>
          <a:xfrm>
            <a:off x="19663668" y="9062948"/>
            <a:ext cx="284885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03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2A69F15-3B38-8E4B-9C45-9C22A0ABE551}"/>
              </a:ext>
            </a:extLst>
          </p:cNvPr>
          <p:cNvSpPr txBox="1">
            <a:spLocks/>
          </p:cNvSpPr>
          <p:nvPr/>
        </p:nvSpPr>
        <p:spPr>
          <a:xfrm>
            <a:off x="19663667" y="9647723"/>
            <a:ext cx="3429000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ED7510-9AFA-3F41-8B06-0AFF1BAF3F94}"/>
              </a:ext>
            </a:extLst>
          </p:cNvPr>
          <p:cNvSpPr txBox="1"/>
          <p:nvPr/>
        </p:nvSpPr>
        <p:spPr>
          <a:xfrm>
            <a:off x="2195545" y="3047434"/>
            <a:ext cx="27542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01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AC9B2FDD-8AFA-194F-AD84-4379C903D3AA}"/>
              </a:ext>
            </a:extLst>
          </p:cNvPr>
          <p:cNvSpPr txBox="1">
            <a:spLocks/>
          </p:cNvSpPr>
          <p:nvPr/>
        </p:nvSpPr>
        <p:spPr>
          <a:xfrm>
            <a:off x="1520825" y="3632209"/>
            <a:ext cx="3429000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4BB682-262D-1046-86A4-1A5DEAAA4457}"/>
              </a:ext>
            </a:extLst>
          </p:cNvPr>
          <p:cNvSpPr txBox="1"/>
          <p:nvPr/>
        </p:nvSpPr>
        <p:spPr>
          <a:xfrm>
            <a:off x="2072114" y="9062948"/>
            <a:ext cx="287771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04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A602569-B25C-484C-8E0E-FBE684E1EE12}"/>
              </a:ext>
            </a:extLst>
          </p:cNvPr>
          <p:cNvSpPr txBox="1">
            <a:spLocks/>
          </p:cNvSpPr>
          <p:nvPr/>
        </p:nvSpPr>
        <p:spPr>
          <a:xfrm>
            <a:off x="1520825" y="9647723"/>
            <a:ext cx="3429000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promoting.</a:t>
            </a:r>
          </a:p>
        </p:txBody>
      </p:sp>
    </p:spTree>
    <p:extLst>
      <p:ext uri="{BB962C8B-B14F-4D97-AF65-F5344CB8AC3E}">
        <p14:creationId xmlns:p14="http://schemas.microsoft.com/office/powerpoint/2010/main" val="4211466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2D5F938-83EF-1A44-BD70-5F49BF45C1B1}"/>
              </a:ext>
            </a:extLst>
          </p:cNvPr>
          <p:cNvGrpSpPr/>
          <p:nvPr/>
        </p:nvGrpSpPr>
        <p:grpSpPr>
          <a:xfrm>
            <a:off x="4378526" y="3334016"/>
            <a:ext cx="15620598" cy="3788252"/>
            <a:chOff x="4378526" y="3334016"/>
            <a:chExt cx="15620598" cy="3788252"/>
          </a:xfrm>
        </p:grpSpPr>
        <p:sp>
          <p:nvSpPr>
            <p:cNvPr id="5121" name="Freeform 1">
              <a:extLst>
                <a:ext uri="{FF2B5EF4-FFF2-40B4-BE49-F238E27FC236}">
                  <a16:creationId xmlns:a16="http://schemas.microsoft.com/office/drawing/2014/main" id="{B59FE79A-13E0-E642-BF01-88AF8720F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526" y="3334016"/>
              <a:ext cx="6680956" cy="3788252"/>
            </a:xfrm>
            <a:custGeom>
              <a:avLst/>
              <a:gdLst>
                <a:gd name="T0" fmla="*/ 7435 w 7436"/>
                <a:gd name="T1" fmla="*/ 4214 h 4215"/>
                <a:gd name="T2" fmla="*/ 168 w 7436"/>
                <a:gd name="T3" fmla="*/ 4214 h 4215"/>
                <a:gd name="T4" fmla="*/ 168 w 7436"/>
                <a:gd name="T5" fmla="*/ 4214 h 4215"/>
                <a:gd name="T6" fmla="*/ 0 w 7436"/>
                <a:gd name="T7" fmla="*/ 4045 h 4215"/>
                <a:gd name="T8" fmla="*/ 0 w 7436"/>
                <a:gd name="T9" fmla="*/ 0 h 4215"/>
                <a:gd name="T10" fmla="*/ 7266 w 7436"/>
                <a:gd name="T11" fmla="*/ 0 h 4215"/>
                <a:gd name="T12" fmla="*/ 7266 w 7436"/>
                <a:gd name="T13" fmla="*/ 0 h 4215"/>
                <a:gd name="T14" fmla="*/ 7435 w 7436"/>
                <a:gd name="T15" fmla="*/ 168 h 4215"/>
                <a:gd name="T16" fmla="*/ 7435 w 7436"/>
                <a:gd name="T17" fmla="*/ 4214 h 4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36" h="4215">
                  <a:moveTo>
                    <a:pt x="7435" y="4214"/>
                  </a:moveTo>
                  <a:lnTo>
                    <a:pt x="168" y="4214"/>
                  </a:lnTo>
                  <a:lnTo>
                    <a:pt x="168" y="4214"/>
                  </a:lnTo>
                  <a:cubicBezTo>
                    <a:pt x="75" y="4214"/>
                    <a:pt x="0" y="4139"/>
                    <a:pt x="0" y="4045"/>
                  </a:cubicBezTo>
                  <a:lnTo>
                    <a:pt x="0" y="0"/>
                  </a:lnTo>
                  <a:lnTo>
                    <a:pt x="7266" y="0"/>
                  </a:lnTo>
                  <a:lnTo>
                    <a:pt x="7266" y="0"/>
                  </a:lnTo>
                  <a:cubicBezTo>
                    <a:pt x="7359" y="0"/>
                    <a:pt x="7435" y="75"/>
                    <a:pt x="7435" y="168"/>
                  </a:cubicBezTo>
                  <a:lnTo>
                    <a:pt x="7435" y="42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122" name="Freeform 2">
              <a:extLst>
                <a:ext uri="{FF2B5EF4-FFF2-40B4-BE49-F238E27FC236}">
                  <a16:creationId xmlns:a16="http://schemas.microsoft.com/office/drawing/2014/main" id="{67FD7DB1-AC2B-7649-AE88-583393680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8168" y="3334016"/>
              <a:ext cx="6680956" cy="3788252"/>
            </a:xfrm>
            <a:custGeom>
              <a:avLst/>
              <a:gdLst>
                <a:gd name="T0" fmla="*/ 7435 w 7436"/>
                <a:gd name="T1" fmla="*/ 4214 h 4215"/>
                <a:gd name="T2" fmla="*/ 169 w 7436"/>
                <a:gd name="T3" fmla="*/ 4214 h 4215"/>
                <a:gd name="T4" fmla="*/ 169 w 7436"/>
                <a:gd name="T5" fmla="*/ 4214 h 4215"/>
                <a:gd name="T6" fmla="*/ 0 w 7436"/>
                <a:gd name="T7" fmla="*/ 4045 h 4215"/>
                <a:gd name="T8" fmla="*/ 0 w 7436"/>
                <a:gd name="T9" fmla="*/ 0 h 4215"/>
                <a:gd name="T10" fmla="*/ 7267 w 7436"/>
                <a:gd name="T11" fmla="*/ 0 h 4215"/>
                <a:gd name="T12" fmla="*/ 7267 w 7436"/>
                <a:gd name="T13" fmla="*/ 0 h 4215"/>
                <a:gd name="T14" fmla="*/ 7435 w 7436"/>
                <a:gd name="T15" fmla="*/ 168 h 4215"/>
                <a:gd name="T16" fmla="*/ 7435 w 7436"/>
                <a:gd name="T17" fmla="*/ 4214 h 4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36" h="4215">
                  <a:moveTo>
                    <a:pt x="7435" y="4214"/>
                  </a:moveTo>
                  <a:lnTo>
                    <a:pt x="169" y="4214"/>
                  </a:lnTo>
                  <a:lnTo>
                    <a:pt x="169" y="4214"/>
                  </a:lnTo>
                  <a:cubicBezTo>
                    <a:pt x="75" y="4214"/>
                    <a:pt x="0" y="4139"/>
                    <a:pt x="0" y="4045"/>
                  </a:cubicBezTo>
                  <a:lnTo>
                    <a:pt x="0" y="0"/>
                  </a:lnTo>
                  <a:lnTo>
                    <a:pt x="7267" y="0"/>
                  </a:lnTo>
                  <a:lnTo>
                    <a:pt x="7267" y="0"/>
                  </a:lnTo>
                  <a:cubicBezTo>
                    <a:pt x="7360" y="0"/>
                    <a:pt x="7435" y="75"/>
                    <a:pt x="7435" y="168"/>
                  </a:cubicBezTo>
                  <a:lnTo>
                    <a:pt x="7435" y="42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5123" name="Freeform 3">
            <a:extLst>
              <a:ext uri="{FF2B5EF4-FFF2-40B4-BE49-F238E27FC236}">
                <a16:creationId xmlns:a16="http://schemas.microsoft.com/office/drawing/2014/main" id="{015AE57E-61B3-3F4C-B5F2-6587D4626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8870" y="4423942"/>
            <a:ext cx="1819910" cy="1608400"/>
          </a:xfrm>
          <a:custGeom>
            <a:avLst/>
            <a:gdLst>
              <a:gd name="T0" fmla="*/ 3452 w 3453"/>
              <a:gd name="T1" fmla="*/ 42 h 3050"/>
              <a:gd name="T2" fmla="*/ 3452 w 3453"/>
              <a:gd name="T3" fmla="*/ 3007 h 3050"/>
              <a:gd name="T4" fmla="*/ 3452 w 3453"/>
              <a:gd name="T5" fmla="*/ 3007 h 3050"/>
              <a:gd name="T6" fmla="*/ 3410 w 3453"/>
              <a:gd name="T7" fmla="*/ 3049 h 3050"/>
              <a:gd name="T8" fmla="*/ 42 w 3453"/>
              <a:gd name="T9" fmla="*/ 3049 h 3050"/>
              <a:gd name="T10" fmla="*/ 42 w 3453"/>
              <a:gd name="T11" fmla="*/ 3049 h 3050"/>
              <a:gd name="T12" fmla="*/ 0 w 3453"/>
              <a:gd name="T13" fmla="*/ 3007 h 3050"/>
              <a:gd name="T14" fmla="*/ 0 w 3453"/>
              <a:gd name="T15" fmla="*/ 42 h 3050"/>
              <a:gd name="T16" fmla="*/ 0 w 3453"/>
              <a:gd name="T17" fmla="*/ 42 h 3050"/>
              <a:gd name="T18" fmla="*/ 42 w 3453"/>
              <a:gd name="T19" fmla="*/ 0 h 3050"/>
              <a:gd name="T20" fmla="*/ 3410 w 3453"/>
              <a:gd name="T21" fmla="*/ 0 h 3050"/>
              <a:gd name="T22" fmla="*/ 3410 w 3453"/>
              <a:gd name="T23" fmla="*/ 0 h 3050"/>
              <a:gd name="T24" fmla="*/ 3452 w 3453"/>
              <a:gd name="T25" fmla="*/ 42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53" h="3050">
                <a:moveTo>
                  <a:pt x="3452" y="42"/>
                </a:moveTo>
                <a:lnTo>
                  <a:pt x="3452" y="3007"/>
                </a:lnTo>
                <a:lnTo>
                  <a:pt x="3452" y="3007"/>
                </a:lnTo>
                <a:cubicBezTo>
                  <a:pt x="3452" y="3030"/>
                  <a:pt x="3433" y="3049"/>
                  <a:pt x="3410" y="3049"/>
                </a:cubicBezTo>
                <a:lnTo>
                  <a:pt x="42" y="3049"/>
                </a:lnTo>
                <a:lnTo>
                  <a:pt x="42" y="3049"/>
                </a:lnTo>
                <a:cubicBezTo>
                  <a:pt x="19" y="3049"/>
                  <a:pt x="0" y="3030"/>
                  <a:pt x="0" y="3007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3410" y="0"/>
                </a:lnTo>
                <a:lnTo>
                  <a:pt x="3410" y="0"/>
                </a:lnTo>
                <a:cubicBezTo>
                  <a:pt x="3433" y="0"/>
                  <a:pt x="3452" y="19"/>
                  <a:pt x="3452" y="4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262" name="Freeform 261">
            <a:extLst>
              <a:ext uri="{FF2B5EF4-FFF2-40B4-BE49-F238E27FC236}">
                <a16:creationId xmlns:a16="http://schemas.microsoft.com/office/drawing/2014/main" id="{BA181D74-B360-634F-97A3-63C53CCC0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2702" y="4686586"/>
            <a:ext cx="1426580" cy="1082588"/>
          </a:xfrm>
          <a:custGeom>
            <a:avLst/>
            <a:gdLst>
              <a:gd name="connsiteX0" fmla="*/ 433388 w 974366"/>
              <a:gd name="connsiteY0" fmla="*/ 0 h 739416"/>
              <a:gd name="connsiteX1" fmla="*/ 974366 w 974366"/>
              <a:gd name="connsiteY1" fmla="*/ 369348 h 739416"/>
              <a:gd name="connsiteX2" fmla="*/ 433388 w 974366"/>
              <a:gd name="connsiteY2" fmla="*/ 739416 h 739416"/>
              <a:gd name="connsiteX3" fmla="*/ 662153 w 974366"/>
              <a:gd name="connsiteY3" fmla="*/ 369348 h 739416"/>
              <a:gd name="connsiteX4" fmla="*/ 0 w 974366"/>
              <a:gd name="connsiteY4" fmla="*/ 0 h 739416"/>
              <a:gd name="connsiteX5" fmla="*/ 542565 w 974366"/>
              <a:gd name="connsiteY5" fmla="*/ 369348 h 739416"/>
              <a:gd name="connsiteX6" fmla="*/ 0 w 974366"/>
              <a:gd name="connsiteY6" fmla="*/ 739416 h 739416"/>
              <a:gd name="connsiteX7" fmla="*/ 229644 w 974366"/>
              <a:gd name="connsiteY7" fmla="*/ 369348 h 73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4366" h="739416">
                <a:moveTo>
                  <a:pt x="433388" y="0"/>
                </a:moveTo>
                <a:lnTo>
                  <a:pt x="974366" y="369348"/>
                </a:lnTo>
                <a:lnTo>
                  <a:pt x="433388" y="739416"/>
                </a:lnTo>
                <a:lnTo>
                  <a:pt x="662153" y="369348"/>
                </a:lnTo>
                <a:close/>
                <a:moveTo>
                  <a:pt x="0" y="0"/>
                </a:moveTo>
                <a:lnTo>
                  <a:pt x="542565" y="369348"/>
                </a:lnTo>
                <a:lnTo>
                  <a:pt x="0" y="739416"/>
                </a:lnTo>
                <a:lnTo>
                  <a:pt x="229644" y="369348"/>
                </a:lnTo>
                <a:close/>
              </a:path>
            </a:pathLst>
          </a:custGeom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6" name="Freeform 6">
            <a:extLst>
              <a:ext uri="{FF2B5EF4-FFF2-40B4-BE49-F238E27FC236}">
                <a16:creationId xmlns:a16="http://schemas.microsoft.com/office/drawing/2014/main" id="{2D29DEF3-1DB2-FC4E-9893-D541C1602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526" y="9165748"/>
            <a:ext cx="6680956" cy="3788252"/>
          </a:xfrm>
          <a:custGeom>
            <a:avLst/>
            <a:gdLst>
              <a:gd name="T0" fmla="*/ 7435 w 7436"/>
              <a:gd name="T1" fmla="*/ 4214 h 4215"/>
              <a:gd name="T2" fmla="*/ 168 w 7436"/>
              <a:gd name="T3" fmla="*/ 4214 h 4215"/>
              <a:gd name="T4" fmla="*/ 168 w 7436"/>
              <a:gd name="T5" fmla="*/ 4214 h 4215"/>
              <a:gd name="T6" fmla="*/ 0 w 7436"/>
              <a:gd name="T7" fmla="*/ 4045 h 4215"/>
              <a:gd name="T8" fmla="*/ 0 w 7436"/>
              <a:gd name="T9" fmla="*/ 0 h 4215"/>
              <a:gd name="T10" fmla="*/ 7266 w 7436"/>
              <a:gd name="T11" fmla="*/ 0 h 4215"/>
              <a:gd name="T12" fmla="*/ 7266 w 7436"/>
              <a:gd name="T13" fmla="*/ 0 h 4215"/>
              <a:gd name="T14" fmla="*/ 7435 w 7436"/>
              <a:gd name="T15" fmla="*/ 168 h 4215"/>
              <a:gd name="T16" fmla="*/ 7435 w 7436"/>
              <a:gd name="T17" fmla="*/ 4214 h 4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36" h="4215">
                <a:moveTo>
                  <a:pt x="7435" y="4214"/>
                </a:moveTo>
                <a:lnTo>
                  <a:pt x="168" y="4214"/>
                </a:lnTo>
                <a:lnTo>
                  <a:pt x="168" y="4214"/>
                </a:lnTo>
                <a:cubicBezTo>
                  <a:pt x="75" y="4214"/>
                  <a:pt x="0" y="4138"/>
                  <a:pt x="0" y="4045"/>
                </a:cubicBezTo>
                <a:lnTo>
                  <a:pt x="0" y="0"/>
                </a:lnTo>
                <a:lnTo>
                  <a:pt x="7266" y="0"/>
                </a:lnTo>
                <a:lnTo>
                  <a:pt x="7266" y="0"/>
                </a:lnTo>
                <a:cubicBezTo>
                  <a:pt x="7359" y="0"/>
                  <a:pt x="7435" y="75"/>
                  <a:pt x="7435" y="168"/>
                </a:cubicBezTo>
                <a:lnTo>
                  <a:pt x="7435" y="42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7" name="Freeform 7">
            <a:extLst>
              <a:ext uri="{FF2B5EF4-FFF2-40B4-BE49-F238E27FC236}">
                <a16:creationId xmlns:a16="http://schemas.microsoft.com/office/drawing/2014/main" id="{13D05F6E-4B37-0C40-B24A-9FBD547CA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8168" y="9165748"/>
            <a:ext cx="6680956" cy="3788252"/>
          </a:xfrm>
          <a:custGeom>
            <a:avLst/>
            <a:gdLst>
              <a:gd name="T0" fmla="*/ 7435 w 7436"/>
              <a:gd name="T1" fmla="*/ 4214 h 4215"/>
              <a:gd name="T2" fmla="*/ 169 w 7436"/>
              <a:gd name="T3" fmla="*/ 4214 h 4215"/>
              <a:gd name="T4" fmla="*/ 169 w 7436"/>
              <a:gd name="T5" fmla="*/ 4214 h 4215"/>
              <a:gd name="T6" fmla="*/ 0 w 7436"/>
              <a:gd name="T7" fmla="*/ 4045 h 4215"/>
              <a:gd name="T8" fmla="*/ 0 w 7436"/>
              <a:gd name="T9" fmla="*/ 0 h 4215"/>
              <a:gd name="T10" fmla="*/ 7267 w 7436"/>
              <a:gd name="T11" fmla="*/ 0 h 4215"/>
              <a:gd name="T12" fmla="*/ 7267 w 7436"/>
              <a:gd name="T13" fmla="*/ 0 h 4215"/>
              <a:gd name="T14" fmla="*/ 7435 w 7436"/>
              <a:gd name="T15" fmla="*/ 168 h 4215"/>
              <a:gd name="T16" fmla="*/ 7435 w 7436"/>
              <a:gd name="T17" fmla="*/ 4214 h 4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36" h="4215">
                <a:moveTo>
                  <a:pt x="7435" y="4214"/>
                </a:moveTo>
                <a:lnTo>
                  <a:pt x="169" y="4214"/>
                </a:lnTo>
                <a:lnTo>
                  <a:pt x="169" y="4214"/>
                </a:lnTo>
                <a:cubicBezTo>
                  <a:pt x="75" y="4214"/>
                  <a:pt x="0" y="4138"/>
                  <a:pt x="0" y="4045"/>
                </a:cubicBezTo>
                <a:lnTo>
                  <a:pt x="0" y="0"/>
                </a:lnTo>
                <a:lnTo>
                  <a:pt x="7267" y="0"/>
                </a:lnTo>
                <a:lnTo>
                  <a:pt x="7267" y="0"/>
                </a:lnTo>
                <a:cubicBezTo>
                  <a:pt x="7360" y="0"/>
                  <a:pt x="7435" y="75"/>
                  <a:pt x="7435" y="168"/>
                </a:cubicBezTo>
                <a:lnTo>
                  <a:pt x="7435" y="421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8" name="Freeform 8">
            <a:extLst>
              <a:ext uri="{FF2B5EF4-FFF2-40B4-BE49-F238E27FC236}">
                <a16:creationId xmlns:a16="http://schemas.microsoft.com/office/drawing/2014/main" id="{CDB9266C-4D32-5D4B-9A43-D75DEF91FEC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278870" y="10255674"/>
            <a:ext cx="1819910" cy="1608400"/>
          </a:xfrm>
          <a:custGeom>
            <a:avLst/>
            <a:gdLst>
              <a:gd name="T0" fmla="*/ 3452 w 3453"/>
              <a:gd name="T1" fmla="*/ 42 h 3050"/>
              <a:gd name="T2" fmla="*/ 3452 w 3453"/>
              <a:gd name="T3" fmla="*/ 3007 h 3050"/>
              <a:gd name="T4" fmla="*/ 3452 w 3453"/>
              <a:gd name="T5" fmla="*/ 3007 h 3050"/>
              <a:gd name="T6" fmla="*/ 3410 w 3453"/>
              <a:gd name="T7" fmla="*/ 3049 h 3050"/>
              <a:gd name="T8" fmla="*/ 42 w 3453"/>
              <a:gd name="T9" fmla="*/ 3049 h 3050"/>
              <a:gd name="T10" fmla="*/ 42 w 3453"/>
              <a:gd name="T11" fmla="*/ 3049 h 3050"/>
              <a:gd name="T12" fmla="*/ 0 w 3453"/>
              <a:gd name="T13" fmla="*/ 3007 h 3050"/>
              <a:gd name="T14" fmla="*/ 0 w 3453"/>
              <a:gd name="T15" fmla="*/ 42 h 3050"/>
              <a:gd name="T16" fmla="*/ 0 w 3453"/>
              <a:gd name="T17" fmla="*/ 42 h 3050"/>
              <a:gd name="T18" fmla="*/ 42 w 3453"/>
              <a:gd name="T19" fmla="*/ 0 h 3050"/>
              <a:gd name="T20" fmla="*/ 3410 w 3453"/>
              <a:gd name="T21" fmla="*/ 0 h 3050"/>
              <a:gd name="T22" fmla="*/ 3410 w 3453"/>
              <a:gd name="T23" fmla="*/ 0 h 3050"/>
              <a:gd name="T24" fmla="*/ 3452 w 3453"/>
              <a:gd name="T25" fmla="*/ 42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53" h="3050">
                <a:moveTo>
                  <a:pt x="3452" y="42"/>
                </a:moveTo>
                <a:lnTo>
                  <a:pt x="3452" y="3007"/>
                </a:lnTo>
                <a:lnTo>
                  <a:pt x="3452" y="3007"/>
                </a:lnTo>
                <a:cubicBezTo>
                  <a:pt x="3452" y="3030"/>
                  <a:pt x="3433" y="3049"/>
                  <a:pt x="3410" y="3049"/>
                </a:cubicBezTo>
                <a:lnTo>
                  <a:pt x="42" y="3049"/>
                </a:lnTo>
                <a:lnTo>
                  <a:pt x="42" y="3049"/>
                </a:lnTo>
                <a:cubicBezTo>
                  <a:pt x="19" y="3049"/>
                  <a:pt x="0" y="3030"/>
                  <a:pt x="0" y="3007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3410" y="0"/>
                </a:lnTo>
                <a:lnTo>
                  <a:pt x="3410" y="0"/>
                </a:lnTo>
                <a:cubicBezTo>
                  <a:pt x="3433" y="0"/>
                  <a:pt x="3452" y="18"/>
                  <a:pt x="3452" y="4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263" name="Freeform 262">
            <a:extLst>
              <a:ext uri="{FF2B5EF4-FFF2-40B4-BE49-F238E27FC236}">
                <a16:creationId xmlns:a16="http://schemas.microsoft.com/office/drawing/2014/main" id="{7918ED8A-B9F3-0647-AB61-BC1F3C30FFD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458368" y="10521168"/>
            <a:ext cx="1426580" cy="1082587"/>
          </a:xfrm>
          <a:custGeom>
            <a:avLst/>
            <a:gdLst>
              <a:gd name="connsiteX0" fmla="*/ 433388 w 974366"/>
              <a:gd name="connsiteY0" fmla="*/ 0 h 739415"/>
              <a:gd name="connsiteX1" fmla="*/ 974366 w 974366"/>
              <a:gd name="connsiteY1" fmla="*/ 369528 h 739415"/>
              <a:gd name="connsiteX2" fmla="*/ 433388 w 974366"/>
              <a:gd name="connsiteY2" fmla="*/ 739415 h 739415"/>
              <a:gd name="connsiteX3" fmla="*/ 662153 w 974366"/>
              <a:gd name="connsiteY3" fmla="*/ 369528 h 739415"/>
              <a:gd name="connsiteX4" fmla="*/ 0 w 974366"/>
              <a:gd name="connsiteY4" fmla="*/ 0 h 739415"/>
              <a:gd name="connsiteX5" fmla="*/ 542565 w 974366"/>
              <a:gd name="connsiteY5" fmla="*/ 369528 h 739415"/>
              <a:gd name="connsiteX6" fmla="*/ 0 w 974366"/>
              <a:gd name="connsiteY6" fmla="*/ 739415 h 739415"/>
              <a:gd name="connsiteX7" fmla="*/ 229644 w 974366"/>
              <a:gd name="connsiteY7" fmla="*/ 369528 h 7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4366" h="739415">
                <a:moveTo>
                  <a:pt x="433388" y="0"/>
                </a:moveTo>
                <a:lnTo>
                  <a:pt x="974366" y="369528"/>
                </a:lnTo>
                <a:lnTo>
                  <a:pt x="433388" y="739415"/>
                </a:lnTo>
                <a:lnTo>
                  <a:pt x="662153" y="369528"/>
                </a:lnTo>
                <a:close/>
                <a:moveTo>
                  <a:pt x="0" y="0"/>
                </a:moveTo>
                <a:lnTo>
                  <a:pt x="542565" y="369528"/>
                </a:lnTo>
                <a:lnTo>
                  <a:pt x="0" y="739415"/>
                </a:lnTo>
                <a:lnTo>
                  <a:pt x="229644" y="369528"/>
                </a:lnTo>
                <a:close/>
              </a:path>
            </a:pathLst>
          </a:custGeom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BC680-A1BA-9144-AE0B-63D1EF4BC589}"/>
              </a:ext>
            </a:extLst>
          </p:cNvPr>
          <p:cNvSpPr txBox="1"/>
          <p:nvPr/>
        </p:nvSpPr>
        <p:spPr>
          <a:xfrm>
            <a:off x="8155536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1E4CE-96B5-3A4F-9777-EE336A60FD3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5F53D2AC-3EE3-5F47-B1ED-BB291A74B3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748691" y="7339808"/>
            <a:ext cx="1819910" cy="1608400"/>
          </a:xfrm>
          <a:custGeom>
            <a:avLst/>
            <a:gdLst>
              <a:gd name="T0" fmla="*/ 3452 w 3453"/>
              <a:gd name="T1" fmla="*/ 42 h 3050"/>
              <a:gd name="T2" fmla="*/ 3452 w 3453"/>
              <a:gd name="T3" fmla="*/ 3007 h 3050"/>
              <a:gd name="T4" fmla="*/ 3452 w 3453"/>
              <a:gd name="T5" fmla="*/ 3007 h 3050"/>
              <a:gd name="T6" fmla="*/ 3410 w 3453"/>
              <a:gd name="T7" fmla="*/ 3049 h 3050"/>
              <a:gd name="T8" fmla="*/ 42 w 3453"/>
              <a:gd name="T9" fmla="*/ 3049 h 3050"/>
              <a:gd name="T10" fmla="*/ 42 w 3453"/>
              <a:gd name="T11" fmla="*/ 3049 h 3050"/>
              <a:gd name="T12" fmla="*/ 0 w 3453"/>
              <a:gd name="T13" fmla="*/ 3007 h 3050"/>
              <a:gd name="T14" fmla="*/ 0 w 3453"/>
              <a:gd name="T15" fmla="*/ 42 h 3050"/>
              <a:gd name="T16" fmla="*/ 0 w 3453"/>
              <a:gd name="T17" fmla="*/ 42 h 3050"/>
              <a:gd name="T18" fmla="*/ 42 w 3453"/>
              <a:gd name="T19" fmla="*/ 0 h 3050"/>
              <a:gd name="T20" fmla="*/ 3410 w 3453"/>
              <a:gd name="T21" fmla="*/ 0 h 3050"/>
              <a:gd name="T22" fmla="*/ 3410 w 3453"/>
              <a:gd name="T23" fmla="*/ 0 h 3050"/>
              <a:gd name="T24" fmla="*/ 3452 w 3453"/>
              <a:gd name="T25" fmla="*/ 42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53" h="3050">
                <a:moveTo>
                  <a:pt x="3452" y="42"/>
                </a:moveTo>
                <a:lnTo>
                  <a:pt x="3452" y="3007"/>
                </a:lnTo>
                <a:lnTo>
                  <a:pt x="3452" y="3007"/>
                </a:lnTo>
                <a:cubicBezTo>
                  <a:pt x="3452" y="3030"/>
                  <a:pt x="3433" y="3049"/>
                  <a:pt x="3410" y="3049"/>
                </a:cubicBezTo>
                <a:lnTo>
                  <a:pt x="42" y="3049"/>
                </a:lnTo>
                <a:lnTo>
                  <a:pt x="42" y="3049"/>
                </a:lnTo>
                <a:cubicBezTo>
                  <a:pt x="19" y="3049"/>
                  <a:pt x="0" y="3030"/>
                  <a:pt x="0" y="3007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3410" y="0"/>
                </a:lnTo>
                <a:lnTo>
                  <a:pt x="3410" y="0"/>
                </a:lnTo>
                <a:cubicBezTo>
                  <a:pt x="3433" y="0"/>
                  <a:pt x="3452" y="18"/>
                  <a:pt x="3452" y="4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19" name="Freeform 18">
            <a:extLst>
              <a:ext uri="{FF2B5EF4-FFF2-40B4-BE49-F238E27FC236}">
                <a16:creationId xmlns:a16="http://schemas.microsoft.com/office/drawing/2014/main" id="{DADFF1D4-837A-1B4F-9F9F-DE8AB791013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947943" y="7619882"/>
            <a:ext cx="1426580" cy="1082587"/>
          </a:xfrm>
          <a:custGeom>
            <a:avLst/>
            <a:gdLst>
              <a:gd name="connsiteX0" fmla="*/ 433388 w 974366"/>
              <a:gd name="connsiteY0" fmla="*/ 0 h 739415"/>
              <a:gd name="connsiteX1" fmla="*/ 974366 w 974366"/>
              <a:gd name="connsiteY1" fmla="*/ 369528 h 739415"/>
              <a:gd name="connsiteX2" fmla="*/ 433388 w 974366"/>
              <a:gd name="connsiteY2" fmla="*/ 739415 h 739415"/>
              <a:gd name="connsiteX3" fmla="*/ 662153 w 974366"/>
              <a:gd name="connsiteY3" fmla="*/ 369528 h 739415"/>
              <a:gd name="connsiteX4" fmla="*/ 0 w 974366"/>
              <a:gd name="connsiteY4" fmla="*/ 0 h 739415"/>
              <a:gd name="connsiteX5" fmla="*/ 542565 w 974366"/>
              <a:gd name="connsiteY5" fmla="*/ 369528 h 739415"/>
              <a:gd name="connsiteX6" fmla="*/ 0 w 974366"/>
              <a:gd name="connsiteY6" fmla="*/ 739415 h 739415"/>
              <a:gd name="connsiteX7" fmla="*/ 229644 w 974366"/>
              <a:gd name="connsiteY7" fmla="*/ 369528 h 73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4366" h="739415">
                <a:moveTo>
                  <a:pt x="433388" y="0"/>
                </a:moveTo>
                <a:lnTo>
                  <a:pt x="974366" y="369528"/>
                </a:lnTo>
                <a:lnTo>
                  <a:pt x="433388" y="739415"/>
                </a:lnTo>
                <a:lnTo>
                  <a:pt x="662153" y="369528"/>
                </a:lnTo>
                <a:close/>
                <a:moveTo>
                  <a:pt x="0" y="0"/>
                </a:moveTo>
                <a:lnTo>
                  <a:pt x="542565" y="369528"/>
                </a:lnTo>
                <a:lnTo>
                  <a:pt x="0" y="739415"/>
                </a:lnTo>
                <a:lnTo>
                  <a:pt x="229644" y="369528"/>
                </a:lnTo>
                <a:close/>
              </a:path>
            </a:pathLst>
          </a:custGeom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F2F9B2-04AD-3F4B-B595-5179DDA39EF3}"/>
              </a:ext>
            </a:extLst>
          </p:cNvPr>
          <p:cNvSpPr txBox="1"/>
          <p:nvPr/>
        </p:nvSpPr>
        <p:spPr>
          <a:xfrm>
            <a:off x="13818481" y="4717261"/>
            <a:ext cx="28344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02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17EEC28-82BF-2D4F-AE68-2D6D1E67BD2E}"/>
              </a:ext>
            </a:extLst>
          </p:cNvPr>
          <p:cNvSpPr txBox="1">
            <a:spLocks/>
          </p:cNvSpPr>
          <p:nvPr/>
        </p:nvSpPr>
        <p:spPr>
          <a:xfrm>
            <a:off x="13818479" y="5302036"/>
            <a:ext cx="568033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4B6C01-F5BE-864B-88AD-33055E0F2C38}"/>
              </a:ext>
            </a:extLst>
          </p:cNvPr>
          <p:cNvSpPr txBox="1"/>
          <p:nvPr/>
        </p:nvSpPr>
        <p:spPr>
          <a:xfrm>
            <a:off x="13818479" y="3761547"/>
            <a:ext cx="151836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417FFD-D768-9741-9363-FD9465787CC1}"/>
              </a:ext>
            </a:extLst>
          </p:cNvPr>
          <p:cNvSpPr txBox="1"/>
          <p:nvPr/>
        </p:nvSpPr>
        <p:spPr>
          <a:xfrm>
            <a:off x="4878839" y="4717261"/>
            <a:ext cx="27542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01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9C0246C5-DC20-7149-9738-1C04902F8669}"/>
              </a:ext>
            </a:extLst>
          </p:cNvPr>
          <p:cNvSpPr txBox="1">
            <a:spLocks/>
          </p:cNvSpPr>
          <p:nvPr/>
        </p:nvSpPr>
        <p:spPr>
          <a:xfrm>
            <a:off x="4878837" y="5302036"/>
            <a:ext cx="568033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B575A-3F15-F14E-A45C-7D6FE263CE31}"/>
              </a:ext>
            </a:extLst>
          </p:cNvPr>
          <p:cNvSpPr txBox="1"/>
          <p:nvPr/>
        </p:nvSpPr>
        <p:spPr>
          <a:xfrm>
            <a:off x="4878837" y="3761547"/>
            <a:ext cx="168828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A0E0FA-194E-8F40-997C-9700AF8F11EF}"/>
              </a:ext>
            </a:extLst>
          </p:cNvPr>
          <p:cNvSpPr txBox="1"/>
          <p:nvPr/>
        </p:nvSpPr>
        <p:spPr>
          <a:xfrm>
            <a:off x="13818481" y="10559115"/>
            <a:ext cx="284885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03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22CC62B-AA35-AE42-84F6-AAF1ACF0D8B4}"/>
              </a:ext>
            </a:extLst>
          </p:cNvPr>
          <p:cNvSpPr txBox="1">
            <a:spLocks/>
          </p:cNvSpPr>
          <p:nvPr/>
        </p:nvSpPr>
        <p:spPr>
          <a:xfrm>
            <a:off x="13818479" y="11143890"/>
            <a:ext cx="568033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2ECE6E-8B17-474F-BE2B-0E99D94ECEDE}"/>
              </a:ext>
            </a:extLst>
          </p:cNvPr>
          <p:cNvSpPr txBox="1"/>
          <p:nvPr/>
        </p:nvSpPr>
        <p:spPr>
          <a:xfrm>
            <a:off x="13818479" y="9603401"/>
            <a:ext cx="1638590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7B8622-91DF-5D45-9BF6-53FE8A3B3AE2}"/>
              </a:ext>
            </a:extLst>
          </p:cNvPr>
          <p:cNvSpPr txBox="1"/>
          <p:nvPr/>
        </p:nvSpPr>
        <p:spPr>
          <a:xfrm>
            <a:off x="4878839" y="10559115"/>
            <a:ext cx="287771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04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368DCB3-7F92-6141-8627-E83A9DC593EF}"/>
              </a:ext>
            </a:extLst>
          </p:cNvPr>
          <p:cNvSpPr txBox="1">
            <a:spLocks/>
          </p:cNvSpPr>
          <p:nvPr/>
        </p:nvSpPr>
        <p:spPr>
          <a:xfrm>
            <a:off x="4878837" y="11143890"/>
            <a:ext cx="568033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 marketing by promoting.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D02CC5-B023-B54B-9D73-DB5F7C67BEDB}"/>
              </a:ext>
            </a:extLst>
          </p:cNvPr>
          <p:cNvSpPr txBox="1"/>
          <p:nvPr/>
        </p:nvSpPr>
        <p:spPr>
          <a:xfrm>
            <a:off x="4878837" y="9603401"/>
            <a:ext cx="1659429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146976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Freeform 1">
            <a:extLst>
              <a:ext uri="{FF2B5EF4-FFF2-40B4-BE49-F238E27FC236}">
                <a16:creationId xmlns:a16="http://schemas.microsoft.com/office/drawing/2014/main" id="{398D6D6F-971A-B143-B11F-A98DC3941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7" y="3241620"/>
            <a:ext cx="178579" cy="9712380"/>
          </a:xfrm>
          <a:custGeom>
            <a:avLst/>
            <a:gdLst>
              <a:gd name="T0" fmla="*/ 136 w 273"/>
              <a:gd name="T1" fmla="*/ 14868 h 14869"/>
              <a:gd name="T2" fmla="*/ 136 w 273"/>
              <a:gd name="T3" fmla="*/ 14868 h 14869"/>
              <a:gd name="T4" fmla="*/ 0 w 273"/>
              <a:gd name="T5" fmla="*/ 14732 h 14869"/>
              <a:gd name="T6" fmla="*/ 0 w 273"/>
              <a:gd name="T7" fmla="*/ 136 h 14869"/>
              <a:gd name="T8" fmla="*/ 0 w 273"/>
              <a:gd name="T9" fmla="*/ 136 h 14869"/>
              <a:gd name="T10" fmla="*/ 136 w 273"/>
              <a:gd name="T11" fmla="*/ 0 h 14869"/>
              <a:gd name="T12" fmla="*/ 136 w 273"/>
              <a:gd name="T13" fmla="*/ 0 h 14869"/>
              <a:gd name="T14" fmla="*/ 272 w 273"/>
              <a:gd name="T15" fmla="*/ 136 h 14869"/>
              <a:gd name="T16" fmla="*/ 272 w 273"/>
              <a:gd name="T17" fmla="*/ 14732 h 14869"/>
              <a:gd name="T18" fmla="*/ 272 w 273"/>
              <a:gd name="T19" fmla="*/ 14732 h 14869"/>
              <a:gd name="T20" fmla="*/ 136 w 273"/>
              <a:gd name="T21" fmla="*/ 14868 h 14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14869">
                <a:moveTo>
                  <a:pt x="136" y="14868"/>
                </a:moveTo>
                <a:lnTo>
                  <a:pt x="136" y="14868"/>
                </a:lnTo>
                <a:cubicBezTo>
                  <a:pt x="61" y="14868"/>
                  <a:pt x="0" y="14807"/>
                  <a:pt x="0" y="14732"/>
                </a:cubicBezTo>
                <a:lnTo>
                  <a:pt x="0" y="136"/>
                </a:lnTo>
                <a:lnTo>
                  <a:pt x="0" y="136"/>
                </a:lnTo>
                <a:cubicBezTo>
                  <a:pt x="0" y="61"/>
                  <a:pt x="61" y="0"/>
                  <a:pt x="136" y="0"/>
                </a:cubicBezTo>
                <a:lnTo>
                  <a:pt x="136" y="0"/>
                </a:lnTo>
                <a:cubicBezTo>
                  <a:pt x="211" y="0"/>
                  <a:pt x="272" y="61"/>
                  <a:pt x="272" y="136"/>
                </a:cubicBezTo>
                <a:lnTo>
                  <a:pt x="272" y="14732"/>
                </a:lnTo>
                <a:lnTo>
                  <a:pt x="272" y="14732"/>
                </a:lnTo>
                <a:cubicBezTo>
                  <a:pt x="272" y="14807"/>
                  <a:pt x="211" y="14868"/>
                  <a:pt x="136" y="1486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4CF3F7-1C6F-4D4E-805F-1CD939202C59}"/>
              </a:ext>
            </a:extLst>
          </p:cNvPr>
          <p:cNvGrpSpPr/>
          <p:nvPr/>
        </p:nvGrpSpPr>
        <p:grpSpPr>
          <a:xfrm>
            <a:off x="5836029" y="4282849"/>
            <a:ext cx="740237" cy="740237"/>
            <a:chOff x="5836029" y="4284290"/>
            <a:chExt cx="740237" cy="740237"/>
          </a:xfrm>
        </p:grpSpPr>
        <p:sp>
          <p:nvSpPr>
            <p:cNvPr id="6146" name="Freeform 2">
              <a:extLst>
                <a:ext uri="{FF2B5EF4-FFF2-40B4-BE49-F238E27FC236}">
                  <a16:creationId xmlns:a16="http://schemas.microsoft.com/office/drawing/2014/main" id="{9096A2D9-9980-4F49-B753-5BAEFFAFE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029" y="4284290"/>
              <a:ext cx="740237" cy="740237"/>
            </a:xfrm>
            <a:custGeom>
              <a:avLst/>
              <a:gdLst>
                <a:gd name="T0" fmla="*/ 566 w 1133"/>
                <a:gd name="T1" fmla="*/ 1133 h 1134"/>
                <a:gd name="T2" fmla="*/ 566 w 1133"/>
                <a:gd name="T3" fmla="*/ 1133 h 1134"/>
                <a:gd name="T4" fmla="*/ 1132 w 1133"/>
                <a:gd name="T5" fmla="*/ 567 h 1134"/>
                <a:gd name="T6" fmla="*/ 1132 w 1133"/>
                <a:gd name="T7" fmla="*/ 567 h 1134"/>
                <a:gd name="T8" fmla="*/ 566 w 1133"/>
                <a:gd name="T9" fmla="*/ 0 h 1134"/>
                <a:gd name="T10" fmla="*/ 566 w 1133"/>
                <a:gd name="T11" fmla="*/ 0 h 1134"/>
                <a:gd name="T12" fmla="*/ 0 w 1133"/>
                <a:gd name="T13" fmla="*/ 567 h 1134"/>
                <a:gd name="T14" fmla="*/ 0 w 1133"/>
                <a:gd name="T15" fmla="*/ 567 h 1134"/>
                <a:gd name="T16" fmla="*/ 566 w 1133"/>
                <a:gd name="T17" fmla="*/ 113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3" h="1134">
                  <a:moveTo>
                    <a:pt x="566" y="1133"/>
                  </a:moveTo>
                  <a:lnTo>
                    <a:pt x="566" y="1133"/>
                  </a:lnTo>
                  <a:cubicBezTo>
                    <a:pt x="879" y="1133"/>
                    <a:pt x="1132" y="879"/>
                    <a:pt x="1132" y="567"/>
                  </a:cubicBezTo>
                  <a:lnTo>
                    <a:pt x="1132" y="567"/>
                  </a:lnTo>
                  <a:cubicBezTo>
                    <a:pt x="1132" y="254"/>
                    <a:pt x="879" y="0"/>
                    <a:pt x="566" y="0"/>
                  </a:cubicBezTo>
                  <a:lnTo>
                    <a:pt x="566" y="0"/>
                  </a:lnTo>
                  <a:cubicBezTo>
                    <a:pt x="253" y="0"/>
                    <a:pt x="0" y="254"/>
                    <a:pt x="0" y="567"/>
                  </a:cubicBezTo>
                  <a:lnTo>
                    <a:pt x="0" y="567"/>
                  </a:lnTo>
                  <a:cubicBezTo>
                    <a:pt x="0" y="879"/>
                    <a:pt x="253" y="1133"/>
                    <a:pt x="566" y="11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6147" name="Freeform 3">
              <a:extLst>
                <a:ext uri="{FF2B5EF4-FFF2-40B4-BE49-F238E27FC236}">
                  <a16:creationId xmlns:a16="http://schemas.microsoft.com/office/drawing/2014/main" id="{29F7D591-811B-6B43-A9D7-43A5466DD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649" y="4485910"/>
              <a:ext cx="334115" cy="334115"/>
            </a:xfrm>
            <a:custGeom>
              <a:avLst/>
              <a:gdLst>
                <a:gd name="T0" fmla="*/ 255 w 511"/>
                <a:gd name="T1" fmla="*/ 510 h 511"/>
                <a:gd name="T2" fmla="*/ 255 w 511"/>
                <a:gd name="T3" fmla="*/ 510 h 511"/>
                <a:gd name="T4" fmla="*/ 510 w 511"/>
                <a:gd name="T5" fmla="*/ 256 h 511"/>
                <a:gd name="T6" fmla="*/ 510 w 511"/>
                <a:gd name="T7" fmla="*/ 256 h 511"/>
                <a:gd name="T8" fmla="*/ 255 w 511"/>
                <a:gd name="T9" fmla="*/ 0 h 511"/>
                <a:gd name="T10" fmla="*/ 255 w 511"/>
                <a:gd name="T11" fmla="*/ 0 h 511"/>
                <a:gd name="T12" fmla="*/ 0 w 511"/>
                <a:gd name="T13" fmla="*/ 256 h 511"/>
                <a:gd name="T14" fmla="*/ 0 w 511"/>
                <a:gd name="T15" fmla="*/ 256 h 511"/>
                <a:gd name="T16" fmla="*/ 255 w 511"/>
                <a:gd name="T17" fmla="*/ 5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511">
                  <a:moveTo>
                    <a:pt x="255" y="510"/>
                  </a:moveTo>
                  <a:lnTo>
                    <a:pt x="255" y="510"/>
                  </a:lnTo>
                  <a:cubicBezTo>
                    <a:pt x="396" y="510"/>
                    <a:pt x="510" y="397"/>
                    <a:pt x="510" y="256"/>
                  </a:cubicBezTo>
                  <a:lnTo>
                    <a:pt x="510" y="256"/>
                  </a:lnTo>
                  <a:cubicBezTo>
                    <a:pt x="510" y="115"/>
                    <a:pt x="396" y="0"/>
                    <a:pt x="255" y="0"/>
                  </a:cubicBezTo>
                  <a:lnTo>
                    <a:pt x="255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cubicBezTo>
                    <a:pt x="0" y="397"/>
                    <a:pt x="114" y="510"/>
                    <a:pt x="255" y="510"/>
                  </a:cubicBez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EA6BD48-61A1-494B-B4F5-CDE112B54388}"/>
              </a:ext>
            </a:extLst>
          </p:cNvPr>
          <p:cNvGrpSpPr/>
          <p:nvPr/>
        </p:nvGrpSpPr>
        <p:grpSpPr>
          <a:xfrm>
            <a:off x="5836029" y="7631200"/>
            <a:ext cx="740237" cy="740237"/>
            <a:chOff x="5836029" y="7631201"/>
            <a:chExt cx="740237" cy="740237"/>
          </a:xfrm>
        </p:grpSpPr>
        <p:sp>
          <p:nvSpPr>
            <p:cNvPr id="6148" name="Freeform 4">
              <a:extLst>
                <a:ext uri="{FF2B5EF4-FFF2-40B4-BE49-F238E27FC236}">
                  <a16:creationId xmlns:a16="http://schemas.microsoft.com/office/drawing/2014/main" id="{69D51F0F-086E-8140-AAB5-8E8C36C55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029" y="7631201"/>
              <a:ext cx="740237" cy="740237"/>
            </a:xfrm>
            <a:custGeom>
              <a:avLst/>
              <a:gdLst>
                <a:gd name="T0" fmla="*/ 566 w 1133"/>
                <a:gd name="T1" fmla="*/ 1131 h 1132"/>
                <a:gd name="T2" fmla="*/ 566 w 1133"/>
                <a:gd name="T3" fmla="*/ 1131 h 1132"/>
                <a:gd name="T4" fmla="*/ 1132 w 1133"/>
                <a:gd name="T5" fmla="*/ 566 h 1132"/>
                <a:gd name="T6" fmla="*/ 1132 w 1133"/>
                <a:gd name="T7" fmla="*/ 566 h 1132"/>
                <a:gd name="T8" fmla="*/ 566 w 1133"/>
                <a:gd name="T9" fmla="*/ 0 h 1132"/>
                <a:gd name="T10" fmla="*/ 566 w 1133"/>
                <a:gd name="T11" fmla="*/ 0 h 1132"/>
                <a:gd name="T12" fmla="*/ 0 w 1133"/>
                <a:gd name="T13" fmla="*/ 566 h 1132"/>
                <a:gd name="T14" fmla="*/ 0 w 1133"/>
                <a:gd name="T15" fmla="*/ 566 h 1132"/>
                <a:gd name="T16" fmla="*/ 566 w 1133"/>
                <a:gd name="T17" fmla="*/ 1131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3" h="1132">
                  <a:moveTo>
                    <a:pt x="566" y="1131"/>
                  </a:moveTo>
                  <a:lnTo>
                    <a:pt x="566" y="1131"/>
                  </a:lnTo>
                  <a:cubicBezTo>
                    <a:pt x="879" y="1131"/>
                    <a:pt x="1132" y="877"/>
                    <a:pt x="1132" y="566"/>
                  </a:cubicBezTo>
                  <a:lnTo>
                    <a:pt x="1132" y="566"/>
                  </a:lnTo>
                  <a:cubicBezTo>
                    <a:pt x="1132" y="253"/>
                    <a:pt x="879" y="0"/>
                    <a:pt x="566" y="0"/>
                  </a:cubicBezTo>
                  <a:lnTo>
                    <a:pt x="566" y="0"/>
                  </a:lnTo>
                  <a:cubicBezTo>
                    <a:pt x="253" y="0"/>
                    <a:pt x="0" y="253"/>
                    <a:pt x="0" y="566"/>
                  </a:cubicBezTo>
                  <a:lnTo>
                    <a:pt x="0" y="566"/>
                  </a:lnTo>
                  <a:cubicBezTo>
                    <a:pt x="0" y="877"/>
                    <a:pt x="253" y="1131"/>
                    <a:pt x="566" y="113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6149" name="Freeform 5">
              <a:extLst>
                <a:ext uri="{FF2B5EF4-FFF2-40B4-BE49-F238E27FC236}">
                  <a16:creationId xmlns:a16="http://schemas.microsoft.com/office/drawing/2014/main" id="{543A2D73-0375-0241-81F8-6E6CCF447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649" y="7835701"/>
              <a:ext cx="334115" cy="334115"/>
            </a:xfrm>
            <a:custGeom>
              <a:avLst/>
              <a:gdLst>
                <a:gd name="T0" fmla="*/ 255 w 511"/>
                <a:gd name="T1" fmla="*/ 509 h 510"/>
                <a:gd name="T2" fmla="*/ 255 w 511"/>
                <a:gd name="T3" fmla="*/ 509 h 510"/>
                <a:gd name="T4" fmla="*/ 510 w 511"/>
                <a:gd name="T5" fmla="*/ 255 h 510"/>
                <a:gd name="T6" fmla="*/ 510 w 511"/>
                <a:gd name="T7" fmla="*/ 255 h 510"/>
                <a:gd name="T8" fmla="*/ 255 w 511"/>
                <a:gd name="T9" fmla="*/ 0 h 510"/>
                <a:gd name="T10" fmla="*/ 255 w 511"/>
                <a:gd name="T11" fmla="*/ 0 h 510"/>
                <a:gd name="T12" fmla="*/ 0 w 511"/>
                <a:gd name="T13" fmla="*/ 255 h 510"/>
                <a:gd name="T14" fmla="*/ 0 w 511"/>
                <a:gd name="T15" fmla="*/ 255 h 510"/>
                <a:gd name="T16" fmla="*/ 255 w 511"/>
                <a:gd name="T17" fmla="*/ 509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510">
                  <a:moveTo>
                    <a:pt x="255" y="509"/>
                  </a:moveTo>
                  <a:lnTo>
                    <a:pt x="255" y="509"/>
                  </a:lnTo>
                  <a:cubicBezTo>
                    <a:pt x="396" y="509"/>
                    <a:pt x="510" y="396"/>
                    <a:pt x="510" y="255"/>
                  </a:cubicBezTo>
                  <a:lnTo>
                    <a:pt x="510" y="255"/>
                  </a:lnTo>
                  <a:cubicBezTo>
                    <a:pt x="510" y="114"/>
                    <a:pt x="396" y="0"/>
                    <a:pt x="255" y="0"/>
                  </a:cubicBezTo>
                  <a:lnTo>
                    <a:pt x="255" y="0"/>
                  </a:lnTo>
                  <a:cubicBezTo>
                    <a:pt x="114" y="0"/>
                    <a:pt x="0" y="114"/>
                    <a:pt x="0" y="255"/>
                  </a:cubicBezTo>
                  <a:lnTo>
                    <a:pt x="0" y="255"/>
                  </a:lnTo>
                  <a:cubicBezTo>
                    <a:pt x="0" y="396"/>
                    <a:pt x="114" y="509"/>
                    <a:pt x="255" y="509"/>
                  </a:cubicBez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08E65C-183F-BD43-9FA4-7655F475CB12}"/>
              </a:ext>
            </a:extLst>
          </p:cNvPr>
          <p:cNvGrpSpPr/>
          <p:nvPr/>
        </p:nvGrpSpPr>
        <p:grpSpPr>
          <a:xfrm>
            <a:off x="5836029" y="10979551"/>
            <a:ext cx="740237" cy="740239"/>
            <a:chOff x="5836029" y="10980991"/>
            <a:chExt cx="740237" cy="740239"/>
          </a:xfrm>
        </p:grpSpPr>
        <p:sp>
          <p:nvSpPr>
            <p:cNvPr id="6150" name="Freeform 6">
              <a:extLst>
                <a:ext uri="{FF2B5EF4-FFF2-40B4-BE49-F238E27FC236}">
                  <a16:creationId xmlns:a16="http://schemas.microsoft.com/office/drawing/2014/main" id="{9F47E105-DC7E-CD45-A3CB-3FCF2F2D1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029" y="10980991"/>
              <a:ext cx="740237" cy="740239"/>
            </a:xfrm>
            <a:custGeom>
              <a:avLst/>
              <a:gdLst>
                <a:gd name="T0" fmla="*/ 566 w 1133"/>
                <a:gd name="T1" fmla="*/ 1133 h 1134"/>
                <a:gd name="T2" fmla="*/ 566 w 1133"/>
                <a:gd name="T3" fmla="*/ 1133 h 1134"/>
                <a:gd name="T4" fmla="*/ 1132 w 1133"/>
                <a:gd name="T5" fmla="*/ 567 h 1134"/>
                <a:gd name="T6" fmla="*/ 1132 w 1133"/>
                <a:gd name="T7" fmla="*/ 567 h 1134"/>
                <a:gd name="T8" fmla="*/ 566 w 1133"/>
                <a:gd name="T9" fmla="*/ 0 h 1134"/>
                <a:gd name="T10" fmla="*/ 566 w 1133"/>
                <a:gd name="T11" fmla="*/ 0 h 1134"/>
                <a:gd name="T12" fmla="*/ 0 w 1133"/>
                <a:gd name="T13" fmla="*/ 567 h 1134"/>
                <a:gd name="T14" fmla="*/ 0 w 1133"/>
                <a:gd name="T15" fmla="*/ 567 h 1134"/>
                <a:gd name="T16" fmla="*/ 566 w 1133"/>
                <a:gd name="T17" fmla="*/ 113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3" h="1134">
                  <a:moveTo>
                    <a:pt x="566" y="1133"/>
                  </a:moveTo>
                  <a:lnTo>
                    <a:pt x="566" y="1133"/>
                  </a:lnTo>
                  <a:cubicBezTo>
                    <a:pt x="879" y="1133"/>
                    <a:pt x="1132" y="879"/>
                    <a:pt x="1132" y="567"/>
                  </a:cubicBezTo>
                  <a:lnTo>
                    <a:pt x="1132" y="567"/>
                  </a:lnTo>
                  <a:cubicBezTo>
                    <a:pt x="1132" y="254"/>
                    <a:pt x="879" y="0"/>
                    <a:pt x="566" y="0"/>
                  </a:cubicBezTo>
                  <a:lnTo>
                    <a:pt x="566" y="0"/>
                  </a:lnTo>
                  <a:cubicBezTo>
                    <a:pt x="253" y="0"/>
                    <a:pt x="0" y="254"/>
                    <a:pt x="0" y="567"/>
                  </a:cubicBezTo>
                  <a:lnTo>
                    <a:pt x="0" y="567"/>
                  </a:lnTo>
                  <a:cubicBezTo>
                    <a:pt x="0" y="879"/>
                    <a:pt x="253" y="1133"/>
                    <a:pt x="566" y="11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6151" name="Freeform 7">
              <a:extLst>
                <a:ext uri="{FF2B5EF4-FFF2-40B4-BE49-F238E27FC236}">
                  <a16:creationId xmlns:a16="http://schemas.microsoft.com/office/drawing/2014/main" id="{5252B20B-589D-C344-8B7B-C2DE10E9A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649" y="11182613"/>
              <a:ext cx="334115" cy="334115"/>
            </a:xfrm>
            <a:custGeom>
              <a:avLst/>
              <a:gdLst>
                <a:gd name="T0" fmla="*/ 255 w 511"/>
                <a:gd name="T1" fmla="*/ 511 h 512"/>
                <a:gd name="T2" fmla="*/ 255 w 511"/>
                <a:gd name="T3" fmla="*/ 511 h 512"/>
                <a:gd name="T4" fmla="*/ 510 w 511"/>
                <a:gd name="T5" fmla="*/ 256 h 512"/>
                <a:gd name="T6" fmla="*/ 510 w 511"/>
                <a:gd name="T7" fmla="*/ 256 h 512"/>
                <a:gd name="T8" fmla="*/ 255 w 511"/>
                <a:gd name="T9" fmla="*/ 0 h 512"/>
                <a:gd name="T10" fmla="*/ 255 w 511"/>
                <a:gd name="T11" fmla="*/ 0 h 512"/>
                <a:gd name="T12" fmla="*/ 0 w 511"/>
                <a:gd name="T13" fmla="*/ 256 h 512"/>
                <a:gd name="T14" fmla="*/ 0 w 511"/>
                <a:gd name="T15" fmla="*/ 256 h 512"/>
                <a:gd name="T16" fmla="*/ 255 w 511"/>
                <a:gd name="T17" fmla="*/ 51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512">
                  <a:moveTo>
                    <a:pt x="255" y="511"/>
                  </a:moveTo>
                  <a:lnTo>
                    <a:pt x="255" y="511"/>
                  </a:lnTo>
                  <a:cubicBezTo>
                    <a:pt x="396" y="511"/>
                    <a:pt x="510" y="396"/>
                    <a:pt x="510" y="256"/>
                  </a:cubicBezTo>
                  <a:lnTo>
                    <a:pt x="510" y="256"/>
                  </a:lnTo>
                  <a:cubicBezTo>
                    <a:pt x="510" y="115"/>
                    <a:pt x="396" y="0"/>
                    <a:pt x="255" y="0"/>
                  </a:cubicBezTo>
                  <a:lnTo>
                    <a:pt x="255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cubicBezTo>
                    <a:pt x="0" y="396"/>
                    <a:pt x="114" y="511"/>
                    <a:pt x="255" y="511"/>
                  </a:cubicBez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154" name="Freeform 10">
            <a:extLst>
              <a:ext uri="{FF2B5EF4-FFF2-40B4-BE49-F238E27FC236}">
                <a16:creationId xmlns:a16="http://schemas.microsoft.com/office/drawing/2014/main" id="{A3E970BC-1EBD-9441-B95D-2F432B40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589" y="3319387"/>
            <a:ext cx="4925317" cy="2667160"/>
          </a:xfrm>
          <a:custGeom>
            <a:avLst/>
            <a:gdLst>
              <a:gd name="T0" fmla="*/ 2088 w 7542"/>
              <a:gd name="T1" fmla="*/ 3947 h 4084"/>
              <a:gd name="T2" fmla="*/ 7405 w 7542"/>
              <a:gd name="T3" fmla="*/ 3947 h 4084"/>
              <a:gd name="T4" fmla="*/ 7405 w 7542"/>
              <a:gd name="T5" fmla="*/ 136 h 4084"/>
              <a:gd name="T6" fmla="*/ 2088 w 7542"/>
              <a:gd name="T7" fmla="*/ 136 h 4084"/>
              <a:gd name="T8" fmla="*/ 2088 w 7542"/>
              <a:gd name="T9" fmla="*/ 1429 h 4084"/>
              <a:gd name="T10" fmla="*/ 2088 w 7542"/>
              <a:gd name="T11" fmla="*/ 1429 h 4084"/>
              <a:gd name="T12" fmla="*/ 2020 w 7542"/>
              <a:gd name="T13" fmla="*/ 1497 h 4084"/>
              <a:gd name="T14" fmla="*/ 1527 w 7542"/>
              <a:gd name="T15" fmla="*/ 1497 h 4084"/>
              <a:gd name="T16" fmla="*/ 1527 w 7542"/>
              <a:gd name="T17" fmla="*/ 1497 h 4084"/>
              <a:gd name="T18" fmla="*/ 1459 w 7542"/>
              <a:gd name="T19" fmla="*/ 1429 h 4084"/>
              <a:gd name="T20" fmla="*/ 1459 w 7542"/>
              <a:gd name="T21" fmla="*/ 1104 h 4084"/>
              <a:gd name="T22" fmla="*/ 184 w 7542"/>
              <a:gd name="T23" fmla="*/ 2042 h 4084"/>
              <a:gd name="T24" fmla="*/ 1459 w 7542"/>
              <a:gd name="T25" fmla="*/ 2979 h 4084"/>
              <a:gd name="T26" fmla="*/ 1459 w 7542"/>
              <a:gd name="T27" fmla="*/ 2654 h 4084"/>
              <a:gd name="T28" fmla="*/ 1459 w 7542"/>
              <a:gd name="T29" fmla="*/ 2654 h 4084"/>
              <a:gd name="T30" fmla="*/ 1527 w 7542"/>
              <a:gd name="T31" fmla="*/ 2586 h 4084"/>
              <a:gd name="T32" fmla="*/ 2020 w 7542"/>
              <a:gd name="T33" fmla="*/ 2586 h 4084"/>
              <a:gd name="T34" fmla="*/ 2020 w 7542"/>
              <a:gd name="T35" fmla="*/ 2586 h 4084"/>
              <a:gd name="T36" fmla="*/ 2088 w 7542"/>
              <a:gd name="T37" fmla="*/ 2654 h 4084"/>
              <a:gd name="T38" fmla="*/ 2088 w 7542"/>
              <a:gd name="T39" fmla="*/ 3947 h 4084"/>
              <a:gd name="T40" fmla="*/ 7473 w 7542"/>
              <a:gd name="T41" fmla="*/ 4083 h 4084"/>
              <a:gd name="T42" fmla="*/ 2020 w 7542"/>
              <a:gd name="T43" fmla="*/ 4083 h 4084"/>
              <a:gd name="T44" fmla="*/ 2020 w 7542"/>
              <a:gd name="T45" fmla="*/ 4083 h 4084"/>
              <a:gd name="T46" fmla="*/ 1952 w 7542"/>
              <a:gd name="T47" fmla="*/ 4015 h 4084"/>
              <a:gd name="T48" fmla="*/ 1952 w 7542"/>
              <a:gd name="T49" fmla="*/ 2722 h 4084"/>
              <a:gd name="T50" fmla="*/ 1595 w 7542"/>
              <a:gd name="T51" fmla="*/ 2722 h 4084"/>
              <a:gd name="T52" fmla="*/ 1595 w 7542"/>
              <a:gd name="T53" fmla="*/ 3114 h 4084"/>
              <a:gd name="T54" fmla="*/ 1595 w 7542"/>
              <a:gd name="T55" fmla="*/ 3114 h 4084"/>
              <a:gd name="T56" fmla="*/ 1558 w 7542"/>
              <a:gd name="T57" fmla="*/ 3175 h 4084"/>
              <a:gd name="T58" fmla="*/ 1558 w 7542"/>
              <a:gd name="T59" fmla="*/ 3175 h 4084"/>
              <a:gd name="T60" fmla="*/ 1487 w 7542"/>
              <a:gd name="T61" fmla="*/ 3169 h 4084"/>
              <a:gd name="T62" fmla="*/ 28 w 7542"/>
              <a:gd name="T63" fmla="*/ 2096 h 4084"/>
              <a:gd name="T64" fmla="*/ 28 w 7542"/>
              <a:gd name="T65" fmla="*/ 2096 h 4084"/>
              <a:gd name="T66" fmla="*/ 0 w 7542"/>
              <a:gd name="T67" fmla="*/ 2042 h 4084"/>
              <a:gd name="T68" fmla="*/ 0 w 7542"/>
              <a:gd name="T69" fmla="*/ 2042 h 4084"/>
              <a:gd name="T70" fmla="*/ 28 w 7542"/>
              <a:gd name="T71" fmla="*/ 1987 h 4084"/>
              <a:gd name="T72" fmla="*/ 1487 w 7542"/>
              <a:gd name="T73" fmla="*/ 915 h 4084"/>
              <a:gd name="T74" fmla="*/ 1487 w 7542"/>
              <a:gd name="T75" fmla="*/ 915 h 4084"/>
              <a:gd name="T76" fmla="*/ 1558 w 7542"/>
              <a:gd name="T77" fmla="*/ 909 h 4084"/>
              <a:gd name="T78" fmla="*/ 1558 w 7542"/>
              <a:gd name="T79" fmla="*/ 909 h 4084"/>
              <a:gd name="T80" fmla="*/ 1595 w 7542"/>
              <a:gd name="T81" fmla="*/ 969 h 4084"/>
              <a:gd name="T82" fmla="*/ 1595 w 7542"/>
              <a:gd name="T83" fmla="*/ 1361 h 4084"/>
              <a:gd name="T84" fmla="*/ 1952 w 7542"/>
              <a:gd name="T85" fmla="*/ 1361 h 4084"/>
              <a:gd name="T86" fmla="*/ 1952 w 7542"/>
              <a:gd name="T87" fmla="*/ 68 h 4084"/>
              <a:gd name="T88" fmla="*/ 1952 w 7542"/>
              <a:gd name="T89" fmla="*/ 68 h 4084"/>
              <a:gd name="T90" fmla="*/ 2020 w 7542"/>
              <a:gd name="T91" fmla="*/ 0 h 4084"/>
              <a:gd name="T92" fmla="*/ 7473 w 7542"/>
              <a:gd name="T93" fmla="*/ 0 h 4084"/>
              <a:gd name="T94" fmla="*/ 7473 w 7542"/>
              <a:gd name="T95" fmla="*/ 0 h 4084"/>
              <a:gd name="T96" fmla="*/ 7541 w 7542"/>
              <a:gd name="T97" fmla="*/ 68 h 4084"/>
              <a:gd name="T98" fmla="*/ 7541 w 7542"/>
              <a:gd name="T99" fmla="*/ 4015 h 4084"/>
              <a:gd name="T100" fmla="*/ 7541 w 7542"/>
              <a:gd name="T101" fmla="*/ 4015 h 4084"/>
              <a:gd name="T102" fmla="*/ 7473 w 7542"/>
              <a:gd name="T103" fmla="*/ 4083 h 4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542" h="4084">
                <a:moveTo>
                  <a:pt x="2088" y="3947"/>
                </a:moveTo>
                <a:lnTo>
                  <a:pt x="7405" y="3947"/>
                </a:lnTo>
                <a:lnTo>
                  <a:pt x="7405" y="136"/>
                </a:lnTo>
                <a:lnTo>
                  <a:pt x="2088" y="136"/>
                </a:lnTo>
                <a:lnTo>
                  <a:pt x="2088" y="1429"/>
                </a:lnTo>
                <a:lnTo>
                  <a:pt x="2088" y="1429"/>
                </a:lnTo>
                <a:cubicBezTo>
                  <a:pt x="2088" y="1467"/>
                  <a:pt x="2058" y="1497"/>
                  <a:pt x="2020" y="1497"/>
                </a:cubicBezTo>
                <a:lnTo>
                  <a:pt x="1527" y="1497"/>
                </a:lnTo>
                <a:lnTo>
                  <a:pt x="1527" y="1497"/>
                </a:lnTo>
                <a:cubicBezTo>
                  <a:pt x="1490" y="1497"/>
                  <a:pt x="1459" y="1467"/>
                  <a:pt x="1459" y="1429"/>
                </a:cubicBezTo>
                <a:lnTo>
                  <a:pt x="1459" y="1104"/>
                </a:lnTo>
                <a:lnTo>
                  <a:pt x="184" y="2042"/>
                </a:lnTo>
                <a:lnTo>
                  <a:pt x="1459" y="2979"/>
                </a:lnTo>
                <a:lnTo>
                  <a:pt x="1459" y="2654"/>
                </a:lnTo>
                <a:lnTo>
                  <a:pt x="1459" y="2654"/>
                </a:lnTo>
                <a:cubicBezTo>
                  <a:pt x="1459" y="2617"/>
                  <a:pt x="1490" y="2586"/>
                  <a:pt x="1527" y="2586"/>
                </a:cubicBezTo>
                <a:lnTo>
                  <a:pt x="2020" y="2586"/>
                </a:lnTo>
                <a:lnTo>
                  <a:pt x="2020" y="2586"/>
                </a:lnTo>
                <a:cubicBezTo>
                  <a:pt x="2058" y="2586"/>
                  <a:pt x="2088" y="2617"/>
                  <a:pt x="2088" y="2654"/>
                </a:cubicBezTo>
                <a:lnTo>
                  <a:pt x="2088" y="3947"/>
                </a:lnTo>
                <a:close/>
                <a:moveTo>
                  <a:pt x="7473" y="4083"/>
                </a:moveTo>
                <a:lnTo>
                  <a:pt x="2020" y="4083"/>
                </a:lnTo>
                <a:lnTo>
                  <a:pt x="2020" y="4083"/>
                </a:lnTo>
                <a:cubicBezTo>
                  <a:pt x="1983" y="4083"/>
                  <a:pt x="1952" y="4053"/>
                  <a:pt x="1952" y="4015"/>
                </a:cubicBezTo>
                <a:lnTo>
                  <a:pt x="1952" y="2722"/>
                </a:lnTo>
                <a:lnTo>
                  <a:pt x="1595" y="2722"/>
                </a:lnTo>
                <a:lnTo>
                  <a:pt x="1595" y="3114"/>
                </a:lnTo>
                <a:lnTo>
                  <a:pt x="1595" y="3114"/>
                </a:lnTo>
                <a:cubicBezTo>
                  <a:pt x="1595" y="3139"/>
                  <a:pt x="1582" y="3163"/>
                  <a:pt x="1558" y="3175"/>
                </a:cubicBezTo>
                <a:lnTo>
                  <a:pt x="1558" y="3175"/>
                </a:lnTo>
                <a:cubicBezTo>
                  <a:pt x="1536" y="3186"/>
                  <a:pt x="1508" y="3184"/>
                  <a:pt x="1487" y="3169"/>
                </a:cubicBezTo>
                <a:lnTo>
                  <a:pt x="28" y="2096"/>
                </a:lnTo>
                <a:lnTo>
                  <a:pt x="28" y="2096"/>
                </a:lnTo>
                <a:cubicBezTo>
                  <a:pt x="11" y="2084"/>
                  <a:pt x="0" y="2063"/>
                  <a:pt x="0" y="2042"/>
                </a:cubicBezTo>
                <a:lnTo>
                  <a:pt x="0" y="2042"/>
                </a:lnTo>
                <a:cubicBezTo>
                  <a:pt x="0" y="2020"/>
                  <a:pt x="11" y="1999"/>
                  <a:pt x="28" y="1987"/>
                </a:cubicBezTo>
                <a:lnTo>
                  <a:pt x="1487" y="915"/>
                </a:lnTo>
                <a:lnTo>
                  <a:pt x="1487" y="915"/>
                </a:lnTo>
                <a:cubicBezTo>
                  <a:pt x="1508" y="899"/>
                  <a:pt x="1536" y="897"/>
                  <a:pt x="1558" y="909"/>
                </a:cubicBezTo>
                <a:lnTo>
                  <a:pt x="1558" y="909"/>
                </a:lnTo>
                <a:cubicBezTo>
                  <a:pt x="1582" y="920"/>
                  <a:pt x="1595" y="944"/>
                  <a:pt x="1595" y="969"/>
                </a:cubicBezTo>
                <a:lnTo>
                  <a:pt x="1595" y="1361"/>
                </a:lnTo>
                <a:lnTo>
                  <a:pt x="1952" y="1361"/>
                </a:lnTo>
                <a:lnTo>
                  <a:pt x="1952" y="68"/>
                </a:lnTo>
                <a:lnTo>
                  <a:pt x="1952" y="68"/>
                </a:lnTo>
                <a:cubicBezTo>
                  <a:pt x="1952" y="31"/>
                  <a:pt x="1983" y="0"/>
                  <a:pt x="2020" y="0"/>
                </a:cubicBezTo>
                <a:lnTo>
                  <a:pt x="7473" y="0"/>
                </a:lnTo>
                <a:lnTo>
                  <a:pt x="7473" y="0"/>
                </a:lnTo>
                <a:cubicBezTo>
                  <a:pt x="7511" y="0"/>
                  <a:pt x="7541" y="31"/>
                  <a:pt x="7541" y="68"/>
                </a:cubicBezTo>
                <a:lnTo>
                  <a:pt x="7541" y="4015"/>
                </a:lnTo>
                <a:lnTo>
                  <a:pt x="7541" y="4015"/>
                </a:lnTo>
                <a:cubicBezTo>
                  <a:pt x="7541" y="4053"/>
                  <a:pt x="7511" y="4083"/>
                  <a:pt x="7473" y="40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158" name="Freeform 14">
            <a:extLst>
              <a:ext uri="{FF2B5EF4-FFF2-40B4-BE49-F238E27FC236}">
                <a16:creationId xmlns:a16="http://schemas.microsoft.com/office/drawing/2014/main" id="{A462A376-7A0A-8E4E-8EC3-3013D61D9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589" y="10016090"/>
            <a:ext cx="4925317" cy="2667160"/>
          </a:xfrm>
          <a:custGeom>
            <a:avLst/>
            <a:gdLst>
              <a:gd name="T0" fmla="*/ 2088 w 7542"/>
              <a:gd name="T1" fmla="*/ 3947 h 4084"/>
              <a:gd name="T2" fmla="*/ 7405 w 7542"/>
              <a:gd name="T3" fmla="*/ 3947 h 4084"/>
              <a:gd name="T4" fmla="*/ 7405 w 7542"/>
              <a:gd name="T5" fmla="*/ 136 h 4084"/>
              <a:gd name="T6" fmla="*/ 2088 w 7542"/>
              <a:gd name="T7" fmla="*/ 136 h 4084"/>
              <a:gd name="T8" fmla="*/ 2088 w 7542"/>
              <a:gd name="T9" fmla="*/ 1429 h 4084"/>
              <a:gd name="T10" fmla="*/ 2088 w 7542"/>
              <a:gd name="T11" fmla="*/ 1429 h 4084"/>
              <a:gd name="T12" fmla="*/ 2020 w 7542"/>
              <a:gd name="T13" fmla="*/ 1497 h 4084"/>
              <a:gd name="T14" fmla="*/ 1527 w 7542"/>
              <a:gd name="T15" fmla="*/ 1497 h 4084"/>
              <a:gd name="T16" fmla="*/ 1527 w 7542"/>
              <a:gd name="T17" fmla="*/ 1497 h 4084"/>
              <a:gd name="T18" fmla="*/ 1459 w 7542"/>
              <a:gd name="T19" fmla="*/ 1429 h 4084"/>
              <a:gd name="T20" fmla="*/ 1459 w 7542"/>
              <a:gd name="T21" fmla="*/ 1104 h 4084"/>
              <a:gd name="T22" fmla="*/ 184 w 7542"/>
              <a:gd name="T23" fmla="*/ 2042 h 4084"/>
              <a:gd name="T24" fmla="*/ 1459 w 7542"/>
              <a:gd name="T25" fmla="*/ 2979 h 4084"/>
              <a:gd name="T26" fmla="*/ 1459 w 7542"/>
              <a:gd name="T27" fmla="*/ 2654 h 4084"/>
              <a:gd name="T28" fmla="*/ 1459 w 7542"/>
              <a:gd name="T29" fmla="*/ 2654 h 4084"/>
              <a:gd name="T30" fmla="*/ 1527 w 7542"/>
              <a:gd name="T31" fmla="*/ 2585 h 4084"/>
              <a:gd name="T32" fmla="*/ 2020 w 7542"/>
              <a:gd name="T33" fmla="*/ 2585 h 4084"/>
              <a:gd name="T34" fmla="*/ 2020 w 7542"/>
              <a:gd name="T35" fmla="*/ 2585 h 4084"/>
              <a:gd name="T36" fmla="*/ 2088 w 7542"/>
              <a:gd name="T37" fmla="*/ 2654 h 4084"/>
              <a:gd name="T38" fmla="*/ 2088 w 7542"/>
              <a:gd name="T39" fmla="*/ 3947 h 4084"/>
              <a:gd name="T40" fmla="*/ 7473 w 7542"/>
              <a:gd name="T41" fmla="*/ 4083 h 4084"/>
              <a:gd name="T42" fmla="*/ 2020 w 7542"/>
              <a:gd name="T43" fmla="*/ 4083 h 4084"/>
              <a:gd name="T44" fmla="*/ 2020 w 7542"/>
              <a:gd name="T45" fmla="*/ 4083 h 4084"/>
              <a:gd name="T46" fmla="*/ 1952 w 7542"/>
              <a:gd name="T47" fmla="*/ 4015 h 4084"/>
              <a:gd name="T48" fmla="*/ 1952 w 7542"/>
              <a:gd name="T49" fmla="*/ 2722 h 4084"/>
              <a:gd name="T50" fmla="*/ 1595 w 7542"/>
              <a:gd name="T51" fmla="*/ 2722 h 4084"/>
              <a:gd name="T52" fmla="*/ 1595 w 7542"/>
              <a:gd name="T53" fmla="*/ 3113 h 4084"/>
              <a:gd name="T54" fmla="*/ 1595 w 7542"/>
              <a:gd name="T55" fmla="*/ 3113 h 4084"/>
              <a:gd name="T56" fmla="*/ 1558 w 7542"/>
              <a:gd name="T57" fmla="*/ 3174 h 4084"/>
              <a:gd name="T58" fmla="*/ 1558 w 7542"/>
              <a:gd name="T59" fmla="*/ 3174 h 4084"/>
              <a:gd name="T60" fmla="*/ 1487 w 7542"/>
              <a:gd name="T61" fmla="*/ 3169 h 4084"/>
              <a:gd name="T62" fmla="*/ 28 w 7542"/>
              <a:gd name="T63" fmla="*/ 2096 h 4084"/>
              <a:gd name="T64" fmla="*/ 28 w 7542"/>
              <a:gd name="T65" fmla="*/ 2096 h 4084"/>
              <a:gd name="T66" fmla="*/ 0 w 7542"/>
              <a:gd name="T67" fmla="*/ 2042 h 4084"/>
              <a:gd name="T68" fmla="*/ 0 w 7542"/>
              <a:gd name="T69" fmla="*/ 2042 h 4084"/>
              <a:gd name="T70" fmla="*/ 28 w 7542"/>
              <a:gd name="T71" fmla="*/ 1986 h 4084"/>
              <a:gd name="T72" fmla="*/ 1487 w 7542"/>
              <a:gd name="T73" fmla="*/ 914 h 4084"/>
              <a:gd name="T74" fmla="*/ 1487 w 7542"/>
              <a:gd name="T75" fmla="*/ 914 h 4084"/>
              <a:gd name="T76" fmla="*/ 1558 w 7542"/>
              <a:gd name="T77" fmla="*/ 909 h 4084"/>
              <a:gd name="T78" fmla="*/ 1558 w 7542"/>
              <a:gd name="T79" fmla="*/ 909 h 4084"/>
              <a:gd name="T80" fmla="*/ 1595 w 7542"/>
              <a:gd name="T81" fmla="*/ 969 h 4084"/>
              <a:gd name="T82" fmla="*/ 1595 w 7542"/>
              <a:gd name="T83" fmla="*/ 1361 h 4084"/>
              <a:gd name="T84" fmla="*/ 1952 w 7542"/>
              <a:gd name="T85" fmla="*/ 1361 h 4084"/>
              <a:gd name="T86" fmla="*/ 1952 w 7542"/>
              <a:gd name="T87" fmla="*/ 68 h 4084"/>
              <a:gd name="T88" fmla="*/ 1952 w 7542"/>
              <a:gd name="T89" fmla="*/ 68 h 4084"/>
              <a:gd name="T90" fmla="*/ 2020 w 7542"/>
              <a:gd name="T91" fmla="*/ 0 h 4084"/>
              <a:gd name="T92" fmla="*/ 7473 w 7542"/>
              <a:gd name="T93" fmla="*/ 0 h 4084"/>
              <a:gd name="T94" fmla="*/ 7473 w 7542"/>
              <a:gd name="T95" fmla="*/ 0 h 4084"/>
              <a:gd name="T96" fmla="*/ 7541 w 7542"/>
              <a:gd name="T97" fmla="*/ 68 h 4084"/>
              <a:gd name="T98" fmla="*/ 7541 w 7542"/>
              <a:gd name="T99" fmla="*/ 4015 h 4084"/>
              <a:gd name="T100" fmla="*/ 7541 w 7542"/>
              <a:gd name="T101" fmla="*/ 4015 h 4084"/>
              <a:gd name="T102" fmla="*/ 7473 w 7542"/>
              <a:gd name="T103" fmla="*/ 4083 h 4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542" h="4084">
                <a:moveTo>
                  <a:pt x="2088" y="3947"/>
                </a:moveTo>
                <a:lnTo>
                  <a:pt x="7405" y="3947"/>
                </a:lnTo>
                <a:lnTo>
                  <a:pt x="7405" y="136"/>
                </a:lnTo>
                <a:lnTo>
                  <a:pt x="2088" y="136"/>
                </a:lnTo>
                <a:lnTo>
                  <a:pt x="2088" y="1429"/>
                </a:lnTo>
                <a:lnTo>
                  <a:pt x="2088" y="1429"/>
                </a:lnTo>
                <a:cubicBezTo>
                  <a:pt x="2088" y="1467"/>
                  <a:pt x="2058" y="1497"/>
                  <a:pt x="2020" y="1497"/>
                </a:cubicBezTo>
                <a:lnTo>
                  <a:pt x="1527" y="1497"/>
                </a:lnTo>
                <a:lnTo>
                  <a:pt x="1527" y="1497"/>
                </a:lnTo>
                <a:cubicBezTo>
                  <a:pt x="1490" y="1497"/>
                  <a:pt x="1459" y="1467"/>
                  <a:pt x="1459" y="1429"/>
                </a:cubicBezTo>
                <a:lnTo>
                  <a:pt x="1459" y="1104"/>
                </a:lnTo>
                <a:lnTo>
                  <a:pt x="184" y="2042"/>
                </a:lnTo>
                <a:lnTo>
                  <a:pt x="1459" y="2979"/>
                </a:lnTo>
                <a:lnTo>
                  <a:pt x="1459" y="2654"/>
                </a:lnTo>
                <a:lnTo>
                  <a:pt x="1459" y="2654"/>
                </a:lnTo>
                <a:cubicBezTo>
                  <a:pt x="1459" y="2616"/>
                  <a:pt x="1490" y="2585"/>
                  <a:pt x="1527" y="2585"/>
                </a:cubicBezTo>
                <a:lnTo>
                  <a:pt x="2020" y="2585"/>
                </a:lnTo>
                <a:lnTo>
                  <a:pt x="2020" y="2585"/>
                </a:lnTo>
                <a:cubicBezTo>
                  <a:pt x="2058" y="2585"/>
                  <a:pt x="2088" y="2616"/>
                  <a:pt x="2088" y="2654"/>
                </a:cubicBezTo>
                <a:lnTo>
                  <a:pt x="2088" y="3947"/>
                </a:lnTo>
                <a:close/>
                <a:moveTo>
                  <a:pt x="7473" y="4083"/>
                </a:moveTo>
                <a:lnTo>
                  <a:pt x="2020" y="4083"/>
                </a:lnTo>
                <a:lnTo>
                  <a:pt x="2020" y="4083"/>
                </a:lnTo>
                <a:cubicBezTo>
                  <a:pt x="1983" y="4083"/>
                  <a:pt x="1952" y="4053"/>
                  <a:pt x="1952" y="4015"/>
                </a:cubicBezTo>
                <a:lnTo>
                  <a:pt x="1952" y="2722"/>
                </a:lnTo>
                <a:lnTo>
                  <a:pt x="1595" y="2722"/>
                </a:lnTo>
                <a:lnTo>
                  <a:pt x="1595" y="3113"/>
                </a:lnTo>
                <a:lnTo>
                  <a:pt x="1595" y="3113"/>
                </a:lnTo>
                <a:cubicBezTo>
                  <a:pt x="1595" y="3139"/>
                  <a:pt x="1582" y="3163"/>
                  <a:pt x="1558" y="3174"/>
                </a:cubicBezTo>
                <a:lnTo>
                  <a:pt x="1558" y="3174"/>
                </a:lnTo>
                <a:cubicBezTo>
                  <a:pt x="1536" y="3186"/>
                  <a:pt x="1508" y="3184"/>
                  <a:pt x="1487" y="3169"/>
                </a:cubicBezTo>
                <a:lnTo>
                  <a:pt x="28" y="2096"/>
                </a:lnTo>
                <a:lnTo>
                  <a:pt x="28" y="2096"/>
                </a:lnTo>
                <a:cubicBezTo>
                  <a:pt x="11" y="2083"/>
                  <a:pt x="0" y="2063"/>
                  <a:pt x="0" y="2042"/>
                </a:cubicBezTo>
                <a:lnTo>
                  <a:pt x="0" y="2042"/>
                </a:lnTo>
                <a:cubicBezTo>
                  <a:pt x="0" y="2020"/>
                  <a:pt x="11" y="1999"/>
                  <a:pt x="28" y="1986"/>
                </a:cubicBezTo>
                <a:lnTo>
                  <a:pt x="1487" y="914"/>
                </a:lnTo>
                <a:lnTo>
                  <a:pt x="1487" y="914"/>
                </a:lnTo>
                <a:cubicBezTo>
                  <a:pt x="1508" y="899"/>
                  <a:pt x="1536" y="897"/>
                  <a:pt x="1558" y="909"/>
                </a:cubicBezTo>
                <a:lnTo>
                  <a:pt x="1558" y="909"/>
                </a:lnTo>
                <a:cubicBezTo>
                  <a:pt x="1582" y="920"/>
                  <a:pt x="1595" y="944"/>
                  <a:pt x="1595" y="969"/>
                </a:cubicBezTo>
                <a:lnTo>
                  <a:pt x="1595" y="1361"/>
                </a:lnTo>
                <a:lnTo>
                  <a:pt x="1952" y="1361"/>
                </a:lnTo>
                <a:lnTo>
                  <a:pt x="1952" y="68"/>
                </a:lnTo>
                <a:lnTo>
                  <a:pt x="1952" y="68"/>
                </a:lnTo>
                <a:cubicBezTo>
                  <a:pt x="1952" y="30"/>
                  <a:pt x="1983" y="0"/>
                  <a:pt x="2020" y="0"/>
                </a:cubicBezTo>
                <a:lnTo>
                  <a:pt x="7473" y="0"/>
                </a:lnTo>
                <a:lnTo>
                  <a:pt x="7473" y="0"/>
                </a:lnTo>
                <a:cubicBezTo>
                  <a:pt x="7511" y="0"/>
                  <a:pt x="7541" y="30"/>
                  <a:pt x="7541" y="68"/>
                </a:cubicBezTo>
                <a:lnTo>
                  <a:pt x="7541" y="4015"/>
                </a:lnTo>
                <a:lnTo>
                  <a:pt x="7541" y="4015"/>
                </a:lnTo>
                <a:cubicBezTo>
                  <a:pt x="7541" y="4053"/>
                  <a:pt x="7511" y="4083"/>
                  <a:pt x="7473" y="40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E516A7-B678-CC49-9719-FBF0578AB0FC}"/>
              </a:ext>
            </a:extLst>
          </p:cNvPr>
          <p:cNvGrpSpPr/>
          <p:nvPr/>
        </p:nvGrpSpPr>
        <p:grpSpPr>
          <a:xfrm>
            <a:off x="1552509" y="3247380"/>
            <a:ext cx="3977697" cy="2811175"/>
            <a:chOff x="1584192" y="3247380"/>
            <a:chExt cx="3977697" cy="2811175"/>
          </a:xfrm>
        </p:grpSpPr>
        <p:sp>
          <p:nvSpPr>
            <p:cNvPr id="6152" name="Freeform 8">
              <a:extLst>
                <a:ext uri="{FF2B5EF4-FFF2-40B4-BE49-F238E27FC236}">
                  <a16:creationId xmlns:a16="http://schemas.microsoft.com/office/drawing/2014/main" id="{206AA911-9FD5-3445-B8D9-B3B02513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192" y="3247380"/>
              <a:ext cx="3977697" cy="2811175"/>
            </a:xfrm>
            <a:custGeom>
              <a:avLst/>
              <a:gdLst>
                <a:gd name="T0" fmla="*/ 6089 w 6090"/>
                <a:gd name="T1" fmla="*/ 2153 h 4306"/>
                <a:gd name="T2" fmla="*/ 4630 w 6090"/>
                <a:gd name="T3" fmla="*/ 1080 h 4306"/>
                <a:gd name="T4" fmla="*/ 4630 w 6090"/>
                <a:gd name="T5" fmla="*/ 1540 h 4306"/>
                <a:gd name="T6" fmla="*/ 4215 w 6090"/>
                <a:gd name="T7" fmla="*/ 1540 h 4306"/>
                <a:gd name="T8" fmla="*/ 4215 w 6090"/>
                <a:gd name="T9" fmla="*/ 1540 h 4306"/>
                <a:gd name="T10" fmla="*/ 2152 w 6090"/>
                <a:gd name="T11" fmla="*/ 0 h 4306"/>
                <a:gd name="T12" fmla="*/ 2152 w 6090"/>
                <a:gd name="T13" fmla="*/ 0 h 4306"/>
                <a:gd name="T14" fmla="*/ 0 w 6090"/>
                <a:gd name="T15" fmla="*/ 2153 h 4306"/>
                <a:gd name="T16" fmla="*/ 0 w 6090"/>
                <a:gd name="T17" fmla="*/ 2153 h 4306"/>
                <a:gd name="T18" fmla="*/ 2152 w 6090"/>
                <a:gd name="T19" fmla="*/ 4305 h 4306"/>
                <a:gd name="T20" fmla="*/ 2152 w 6090"/>
                <a:gd name="T21" fmla="*/ 4305 h 4306"/>
                <a:gd name="T22" fmla="*/ 4215 w 6090"/>
                <a:gd name="T23" fmla="*/ 2765 h 4306"/>
                <a:gd name="T24" fmla="*/ 4630 w 6090"/>
                <a:gd name="T25" fmla="*/ 2765 h 4306"/>
                <a:gd name="T26" fmla="*/ 4630 w 6090"/>
                <a:gd name="T27" fmla="*/ 3225 h 4306"/>
                <a:gd name="T28" fmla="*/ 6089 w 6090"/>
                <a:gd name="T29" fmla="*/ 2153 h 4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90" h="4306">
                  <a:moveTo>
                    <a:pt x="6089" y="2153"/>
                  </a:moveTo>
                  <a:lnTo>
                    <a:pt x="4630" y="1080"/>
                  </a:lnTo>
                  <a:lnTo>
                    <a:pt x="4630" y="1540"/>
                  </a:lnTo>
                  <a:lnTo>
                    <a:pt x="4215" y="1540"/>
                  </a:lnTo>
                  <a:lnTo>
                    <a:pt x="4215" y="1540"/>
                  </a:lnTo>
                  <a:cubicBezTo>
                    <a:pt x="3951" y="650"/>
                    <a:pt x="3128" y="0"/>
                    <a:pt x="2152" y="0"/>
                  </a:cubicBezTo>
                  <a:lnTo>
                    <a:pt x="2152" y="0"/>
                  </a:lnTo>
                  <a:cubicBezTo>
                    <a:pt x="963" y="0"/>
                    <a:pt x="0" y="964"/>
                    <a:pt x="0" y="2153"/>
                  </a:cubicBezTo>
                  <a:lnTo>
                    <a:pt x="0" y="2153"/>
                  </a:lnTo>
                  <a:cubicBezTo>
                    <a:pt x="0" y="3341"/>
                    <a:pt x="963" y="4305"/>
                    <a:pt x="2152" y="4305"/>
                  </a:cubicBezTo>
                  <a:lnTo>
                    <a:pt x="2152" y="4305"/>
                  </a:lnTo>
                  <a:cubicBezTo>
                    <a:pt x="3128" y="4305"/>
                    <a:pt x="3951" y="3655"/>
                    <a:pt x="4215" y="2765"/>
                  </a:cubicBezTo>
                  <a:lnTo>
                    <a:pt x="4630" y="2765"/>
                  </a:lnTo>
                  <a:lnTo>
                    <a:pt x="4630" y="3225"/>
                  </a:lnTo>
                  <a:lnTo>
                    <a:pt x="6089" y="21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6159" name="Freeform 15">
              <a:extLst>
                <a:ext uri="{FF2B5EF4-FFF2-40B4-BE49-F238E27FC236}">
                  <a16:creationId xmlns:a16="http://schemas.microsoft.com/office/drawing/2014/main" id="{145287CC-333F-CC46-89BF-A5D5F6804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398" y="3713990"/>
              <a:ext cx="1895239" cy="1895239"/>
            </a:xfrm>
            <a:custGeom>
              <a:avLst/>
              <a:gdLst>
                <a:gd name="T0" fmla="*/ 2901 w 2902"/>
                <a:gd name="T1" fmla="*/ 1450 h 2902"/>
                <a:gd name="T2" fmla="*/ 2901 w 2902"/>
                <a:gd name="T3" fmla="*/ 1450 h 2902"/>
                <a:gd name="T4" fmla="*/ 1450 w 2902"/>
                <a:gd name="T5" fmla="*/ 0 h 2902"/>
                <a:gd name="T6" fmla="*/ 1450 w 2902"/>
                <a:gd name="T7" fmla="*/ 0 h 2902"/>
                <a:gd name="T8" fmla="*/ 0 w 2902"/>
                <a:gd name="T9" fmla="*/ 1450 h 2902"/>
                <a:gd name="T10" fmla="*/ 0 w 2902"/>
                <a:gd name="T11" fmla="*/ 1450 h 2902"/>
                <a:gd name="T12" fmla="*/ 1450 w 2902"/>
                <a:gd name="T13" fmla="*/ 2901 h 2902"/>
                <a:gd name="T14" fmla="*/ 1450 w 2902"/>
                <a:gd name="T15" fmla="*/ 2901 h 2902"/>
                <a:gd name="T16" fmla="*/ 2901 w 2902"/>
                <a:gd name="T17" fmla="*/ 1450 h 2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2" h="2902">
                  <a:moveTo>
                    <a:pt x="2901" y="1450"/>
                  </a:moveTo>
                  <a:lnTo>
                    <a:pt x="2901" y="1450"/>
                  </a:lnTo>
                  <a:cubicBezTo>
                    <a:pt x="2901" y="649"/>
                    <a:pt x="2252" y="0"/>
                    <a:pt x="1450" y="0"/>
                  </a:cubicBezTo>
                  <a:lnTo>
                    <a:pt x="1450" y="0"/>
                  </a:lnTo>
                  <a:cubicBezTo>
                    <a:pt x="649" y="0"/>
                    <a:pt x="0" y="649"/>
                    <a:pt x="0" y="1450"/>
                  </a:cubicBezTo>
                  <a:lnTo>
                    <a:pt x="0" y="1450"/>
                  </a:lnTo>
                  <a:cubicBezTo>
                    <a:pt x="0" y="2251"/>
                    <a:pt x="649" y="2901"/>
                    <a:pt x="1450" y="2901"/>
                  </a:cubicBezTo>
                  <a:lnTo>
                    <a:pt x="1450" y="2901"/>
                  </a:lnTo>
                  <a:cubicBezTo>
                    <a:pt x="2252" y="2901"/>
                    <a:pt x="2901" y="2251"/>
                    <a:pt x="2901" y="1450"/>
                  </a:cubicBez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3B8BAF4-43FB-614B-BEDB-83342160EFF7}"/>
              </a:ext>
            </a:extLst>
          </p:cNvPr>
          <p:cNvGrpSpPr/>
          <p:nvPr/>
        </p:nvGrpSpPr>
        <p:grpSpPr>
          <a:xfrm>
            <a:off x="1552509" y="9944083"/>
            <a:ext cx="3977697" cy="2811175"/>
            <a:chOff x="1584192" y="9944083"/>
            <a:chExt cx="3977697" cy="2811175"/>
          </a:xfrm>
        </p:grpSpPr>
        <p:sp>
          <p:nvSpPr>
            <p:cNvPr id="6156" name="Freeform 12">
              <a:extLst>
                <a:ext uri="{FF2B5EF4-FFF2-40B4-BE49-F238E27FC236}">
                  <a16:creationId xmlns:a16="http://schemas.microsoft.com/office/drawing/2014/main" id="{C1F00C9D-409D-7C40-9AC3-2D4278E36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192" y="9944083"/>
              <a:ext cx="3977697" cy="2811175"/>
            </a:xfrm>
            <a:custGeom>
              <a:avLst/>
              <a:gdLst>
                <a:gd name="T0" fmla="*/ 6089 w 6090"/>
                <a:gd name="T1" fmla="*/ 2153 h 4306"/>
                <a:gd name="T2" fmla="*/ 4630 w 6090"/>
                <a:gd name="T3" fmla="*/ 1080 h 4306"/>
                <a:gd name="T4" fmla="*/ 4630 w 6090"/>
                <a:gd name="T5" fmla="*/ 1540 h 4306"/>
                <a:gd name="T6" fmla="*/ 4215 w 6090"/>
                <a:gd name="T7" fmla="*/ 1540 h 4306"/>
                <a:gd name="T8" fmla="*/ 4215 w 6090"/>
                <a:gd name="T9" fmla="*/ 1540 h 4306"/>
                <a:gd name="T10" fmla="*/ 2152 w 6090"/>
                <a:gd name="T11" fmla="*/ 0 h 4306"/>
                <a:gd name="T12" fmla="*/ 2152 w 6090"/>
                <a:gd name="T13" fmla="*/ 0 h 4306"/>
                <a:gd name="T14" fmla="*/ 0 w 6090"/>
                <a:gd name="T15" fmla="*/ 2153 h 4306"/>
                <a:gd name="T16" fmla="*/ 0 w 6090"/>
                <a:gd name="T17" fmla="*/ 2153 h 4306"/>
                <a:gd name="T18" fmla="*/ 2152 w 6090"/>
                <a:gd name="T19" fmla="*/ 4305 h 4306"/>
                <a:gd name="T20" fmla="*/ 2152 w 6090"/>
                <a:gd name="T21" fmla="*/ 4305 h 4306"/>
                <a:gd name="T22" fmla="*/ 4215 w 6090"/>
                <a:gd name="T23" fmla="*/ 2765 h 4306"/>
                <a:gd name="T24" fmla="*/ 4630 w 6090"/>
                <a:gd name="T25" fmla="*/ 2765 h 4306"/>
                <a:gd name="T26" fmla="*/ 4630 w 6090"/>
                <a:gd name="T27" fmla="*/ 3224 h 4306"/>
                <a:gd name="T28" fmla="*/ 6089 w 6090"/>
                <a:gd name="T29" fmla="*/ 2153 h 4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90" h="4306">
                  <a:moveTo>
                    <a:pt x="6089" y="2153"/>
                  </a:moveTo>
                  <a:lnTo>
                    <a:pt x="4630" y="1080"/>
                  </a:lnTo>
                  <a:lnTo>
                    <a:pt x="4630" y="1540"/>
                  </a:lnTo>
                  <a:lnTo>
                    <a:pt x="4215" y="1540"/>
                  </a:lnTo>
                  <a:lnTo>
                    <a:pt x="4215" y="1540"/>
                  </a:lnTo>
                  <a:cubicBezTo>
                    <a:pt x="3951" y="650"/>
                    <a:pt x="3128" y="0"/>
                    <a:pt x="2152" y="0"/>
                  </a:cubicBezTo>
                  <a:lnTo>
                    <a:pt x="2152" y="0"/>
                  </a:lnTo>
                  <a:cubicBezTo>
                    <a:pt x="963" y="0"/>
                    <a:pt x="0" y="964"/>
                    <a:pt x="0" y="2153"/>
                  </a:cubicBezTo>
                  <a:lnTo>
                    <a:pt x="0" y="2153"/>
                  </a:lnTo>
                  <a:cubicBezTo>
                    <a:pt x="0" y="3341"/>
                    <a:pt x="963" y="4305"/>
                    <a:pt x="2152" y="4305"/>
                  </a:cubicBezTo>
                  <a:lnTo>
                    <a:pt x="2152" y="4305"/>
                  </a:lnTo>
                  <a:cubicBezTo>
                    <a:pt x="3128" y="4305"/>
                    <a:pt x="3951" y="3655"/>
                    <a:pt x="4215" y="2765"/>
                  </a:cubicBezTo>
                  <a:lnTo>
                    <a:pt x="4630" y="2765"/>
                  </a:lnTo>
                  <a:lnTo>
                    <a:pt x="4630" y="3224"/>
                  </a:lnTo>
                  <a:lnTo>
                    <a:pt x="6089" y="215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6160" name="Freeform 16">
              <a:extLst>
                <a:ext uri="{FF2B5EF4-FFF2-40B4-BE49-F238E27FC236}">
                  <a16:creationId xmlns:a16="http://schemas.microsoft.com/office/drawing/2014/main" id="{5DFD6BF8-C9E6-8546-A36D-82F6CDB33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398" y="10402052"/>
              <a:ext cx="1895239" cy="1895239"/>
            </a:xfrm>
            <a:custGeom>
              <a:avLst/>
              <a:gdLst>
                <a:gd name="T0" fmla="*/ 2901 w 2902"/>
                <a:gd name="T1" fmla="*/ 1451 h 2902"/>
                <a:gd name="T2" fmla="*/ 2901 w 2902"/>
                <a:gd name="T3" fmla="*/ 1451 h 2902"/>
                <a:gd name="T4" fmla="*/ 1450 w 2902"/>
                <a:gd name="T5" fmla="*/ 0 h 2902"/>
                <a:gd name="T6" fmla="*/ 1450 w 2902"/>
                <a:gd name="T7" fmla="*/ 0 h 2902"/>
                <a:gd name="T8" fmla="*/ 0 w 2902"/>
                <a:gd name="T9" fmla="*/ 1451 h 2902"/>
                <a:gd name="T10" fmla="*/ 0 w 2902"/>
                <a:gd name="T11" fmla="*/ 1451 h 2902"/>
                <a:gd name="T12" fmla="*/ 1450 w 2902"/>
                <a:gd name="T13" fmla="*/ 2901 h 2902"/>
                <a:gd name="T14" fmla="*/ 1450 w 2902"/>
                <a:gd name="T15" fmla="*/ 2901 h 2902"/>
                <a:gd name="T16" fmla="*/ 2901 w 2902"/>
                <a:gd name="T17" fmla="*/ 1451 h 2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2" h="2902">
                  <a:moveTo>
                    <a:pt x="2901" y="1451"/>
                  </a:moveTo>
                  <a:lnTo>
                    <a:pt x="2901" y="1451"/>
                  </a:lnTo>
                  <a:cubicBezTo>
                    <a:pt x="2901" y="649"/>
                    <a:pt x="2252" y="0"/>
                    <a:pt x="1450" y="0"/>
                  </a:cubicBezTo>
                  <a:lnTo>
                    <a:pt x="1450" y="0"/>
                  </a:lnTo>
                  <a:cubicBezTo>
                    <a:pt x="649" y="0"/>
                    <a:pt x="0" y="649"/>
                    <a:pt x="0" y="1451"/>
                  </a:cubicBezTo>
                  <a:lnTo>
                    <a:pt x="0" y="1451"/>
                  </a:lnTo>
                  <a:cubicBezTo>
                    <a:pt x="0" y="2252"/>
                    <a:pt x="649" y="2901"/>
                    <a:pt x="1450" y="2901"/>
                  </a:cubicBezTo>
                  <a:lnTo>
                    <a:pt x="1450" y="2901"/>
                  </a:lnTo>
                  <a:cubicBezTo>
                    <a:pt x="2252" y="2901"/>
                    <a:pt x="2901" y="2252"/>
                    <a:pt x="2901" y="1451"/>
                  </a:cubicBez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155" name="Freeform 11">
            <a:extLst>
              <a:ext uri="{FF2B5EF4-FFF2-40B4-BE49-F238E27FC236}">
                <a16:creationId xmlns:a16="http://schemas.microsoft.com/office/drawing/2014/main" id="{AC43B258-1B19-A94A-8952-144F38114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09" y="6595731"/>
            <a:ext cx="3977697" cy="2811175"/>
          </a:xfrm>
          <a:custGeom>
            <a:avLst/>
            <a:gdLst>
              <a:gd name="T0" fmla="*/ 6090 w 6091"/>
              <a:gd name="T1" fmla="*/ 2153 h 4305"/>
              <a:gd name="T2" fmla="*/ 4631 w 6091"/>
              <a:gd name="T3" fmla="*/ 1080 h 4305"/>
              <a:gd name="T4" fmla="*/ 4631 w 6091"/>
              <a:gd name="T5" fmla="*/ 1540 h 4305"/>
              <a:gd name="T6" fmla="*/ 4216 w 6091"/>
              <a:gd name="T7" fmla="*/ 1540 h 4305"/>
              <a:gd name="T8" fmla="*/ 4216 w 6091"/>
              <a:gd name="T9" fmla="*/ 1540 h 4305"/>
              <a:gd name="T10" fmla="*/ 2153 w 6091"/>
              <a:gd name="T11" fmla="*/ 0 h 4305"/>
              <a:gd name="T12" fmla="*/ 2153 w 6091"/>
              <a:gd name="T13" fmla="*/ 0 h 4305"/>
              <a:gd name="T14" fmla="*/ 0 w 6091"/>
              <a:gd name="T15" fmla="*/ 2153 h 4305"/>
              <a:gd name="T16" fmla="*/ 0 w 6091"/>
              <a:gd name="T17" fmla="*/ 2153 h 4305"/>
              <a:gd name="T18" fmla="*/ 2153 w 6091"/>
              <a:gd name="T19" fmla="*/ 4304 h 4305"/>
              <a:gd name="T20" fmla="*/ 2153 w 6091"/>
              <a:gd name="T21" fmla="*/ 4304 h 4305"/>
              <a:gd name="T22" fmla="*/ 4216 w 6091"/>
              <a:gd name="T23" fmla="*/ 2764 h 4305"/>
              <a:gd name="T24" fmla="*/ 4631 w 6091"/>
              <a:gd name="T25" fmla="*/ 2764 h 4305"/>
              <a:gd name="T26" fmla="*/ 4631 w 6091"/>
              <a:gd name="T27" fmla="*/ 3223 h 4305"/>
              <a:gd name="T28" fmla="*/ 6090 w 6091"/>
              <a:gd name="T29" fmla="*/ 2153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91" h="4305">
                <a:moveTo>
                  <a:pt x="6090" y="2153"/>
                </a:moveTo>
                <a:lnTo>
                  <a:pt x="4631" y="1080"/>
                </a:lnTo>
                <a:lnTo>
                  <a:pt x="4631" y="1540"/>
                </a:lnTo>
                <a:lnTo>
                  <a:pt x="4216" y="1540"/>
                </a:lnTo>
                <a:lnTo>
                  <a:pt x="4216" y="1540"/>
                </a:lnTo>
                <a:cubicBezTo>
                  <a:pt x="3952" y="649"/>
                  <a:pt x="3129" y="0"/>
                  <a:pt x="2153" y="0"/>
                </a:cubicBezTo>
                <a:lnTo>
                  <a:pt x="2153" y="0"/>
                </a:lnTo>
                <a:cubicBezTo>
                  <a:pt x="964" y="0"/>
                  <a:pt x="0" y="964"/>
                  <a:pt x="0" y="2153"/>
                </a:cubicBezTo>
                <a:lnTo>
                  <a:pt x="0" y="2153"/>
                </a:lnTo>
                <a:cubicBezTo>
                  <a:pt x="0" y="3340"/>
                  <a:pt x="964" y="4304"/>
                  <a:pt x="2153" y="4304"/>
                </a:cubicBezTo>
                <a:lnTo>
                  <a:pt x="2153" y="4304"/>
                </a:lnTo>
                <a:cubicBezTo>
                  <a:pt x="3129" y="4304"/>
                  <a:pt x="3952" y="3654"/>
                  <a:pt x="4216" y="2764"/>
                </a:cubicBezTo>
                <a:lnTo>
                  <a:pt x="4631" y="2764"/>
                </a:lnTo>
                <a:lnTo>
                  <a:pt x="4631" y="3223"/>
                </a:lnTo>
                <a:lnTo>
                  <a:pt x="6090" y="21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6161" name="Freeform 17">
            <a:extLst>
              <a:ext uri="{FF2B5EF4-FFF2-40B4-BE49-F238E27FC236}">
                <a16:creationId xmlns:a16="http://schemas.microsoft.com/office/drawing/2014/main" id="{BFB6E943-F8BE-9B46-B936-C029639A0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315" y="7056580"/>
            <a:ext cx="1895239" cy="1895239"/>
          </a:xfrm>
          <a:custGeom>
            <a:avLst/>
            <a:gdLst>
              <a:gd name="T0" fmla="*/ 0 w 2902"/>
              <a:gd name="T1" fmla="*/ 1451 h 2901"/>
              <a:gd name="T2" fmla="*/ 0 w 2902"/>
              <a:gd name="T3" fmla="*/ 1451 h 2901"/>
              <a:gd name="T4" fmla="*/ 1451 w 2902"/>
              <a:gd name="T5" fmla="*/ 0 h 2901"/>
              <a:gd name="T6" fmla="*/ 1451 w 2902"/>
              <a:gd name="T7" fmla="*/ 0 h 2901"/>
              <a:gd name="T8" fmla="*/ 2901 w 2902"/>
              <a:gd name="T9" fmla="*/ 1451 h 2901"/>
              <a:gd name="T10" fmla="*/ 2901 w 2902"/>
              <a:gd name="T11" fmla="*/ 1451 h 2901"/>
              <a:gd name="T12" fmla="*/ 1451 w 2902"/>
              <a:gd name="T13" fmla="*/ 2900 h 2901"/>
              <a:gd name="T14" fmla="*/ 1451 w 2902"/>
              <a:gd name="T15" fmla="*/ 2900 h 2901"/>
              <a:gd name="T16" fmla="*/ 0 w 2902"/>
              <a:gd name="T17" fmla="*/ 1451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2" h="2901">
                <a:moveTo>
                  <a:pt x="0" y="1451"/>
                </a:moveTo>
                <a:lnTo>
                  <a:pt x="0" y="1451"/>
                </a:lnTo>
                <a:cubicBezTo>
                  <a:pt x="0" y="649"/>
                  <a:pt x="650" y="0"/>
                  <a:pt x="1451" y="0"/>
                </a:cubicBezTo>
                <a:lnTo>
                  <a:pt x="1451" y="0"/>
                </a:lnTo>
                <a:cubicBezTo>
                  <a:pt x="2252" y="0"/>
                  <a:pt x="2901" y="649"/>
                  <a:pt x="2901" y="1451"/>
                </a:cubicBezTo>
                <a:lnTo>
                  <a:pt x="2901" y="1451"/>
                </a:lnTo>
                <a:cubicBezTo>
                  <a:pt x="2901" y="2251"/>
                  <a:pt x="2252" y="2900"/>
                  <a:pt x="1451" y="2900"/>
                </a:cubicBezTo>
                <a:lnTo>
                  <a:pt x="1451" y="2900"/>
                </a:lnTo>
                <a:cubicBezTo>
                  <a:pt x="650" y="2900"/>
                  <a:pt x="0" y="2251"/>
                  <a:pt x="0" y="1451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172" name="Freeform 28">
            <a:extLst>
              <a:ext uri="{FF2B5EF4-FFF2-40B4-BE49-F238E27FC236}">
                <a16:creationId xmlns:a16="http://schemas.microsoft.com/office/drawing/2014/main" id="{1830311E-1346-DB43-A84B-26317BD1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589" y="6667738"/>
            <a:ext cx="4925317" cy="2667160"/>
          </a:xfrm>
          <a:custGeom>
            <a:avLst/>
            <a:gdLst>
              <a:gd name="T0" fmla="*/ 2088 w 7542"/>
              <a:gd name="T1" fmla="*/ 3946 h 4084"/>
              <a:gd name="T2" fmla="*/ 7405 w 7542"/>
              <a:gd name="T3" fmla="*/ 3946 h 4084"/>
              <a:gd name="T4" fmla="*/ 7405 w 7542"/>
              <a:gd name="T5" fmla="*/ 136 h 4084"/>
              <a:gd name="T6" fmla="*/ 2088 w 7542"/>
              <a:gd name="T7" fmla="*/ 136 h 4084"/>
              <a:gd name="T8" fmla="*/ 2088 w 7542"/>
              <a:gd name="T9" fmla="*/ 1430 h 4084"/>
              <a:gd name="T10" fmla="*/ 2088 w 7542"/>
              <a:gd name="T11" fmla="*/ 1430 h 4084"/>
              <a:gd name="T12" fmla="*/ 2020 w 7542"/>
              <a:gd name="T13" fmla="*/ 1498 h 4084"/>
              <a:gd name="T14" fmla="*/ 1527 w 7542"/>
              <a:gd name="T15" fmla="*/ 1498 h 4084"/>
              <a:gd name="T16" fmla="*/ 1527 w 7542"/>
              <a:gd name="T17" fmla="*/ 1498 h 4084"/>
              <a:gd name="T18" fmla="*/ 1459 w 7542"/>
              <a:gd name="T19" fmla="*/ 1430 h 4084"/>
              <a:gd name="T20" fmla="*/ 1459 w 7542"/>
              <a:gd name="T21" fmla="*/ 1104 h 4084"/>
              <a:gd name="T22" fmla="*/ 184 w 7542"/>
              <a:gd name="T23" fmla="*/ 2042 h 4084"/>
              <a:gd name="T24" fmla="*/ 1459 w 7542"/>
              <a:gd name="T25" fmla="*/ 2979 h 4084"/>
              <a:gd name="T26" fmla="*/ 1459 w 7542"/>
              <a:gd name="T27" fmla="*/ 2653 h 4084"/>
              <a:gd name="T28" fmla="*/ 1459 w 7542"/>
              <a:gd name="T29" fmla="*/ 2653 h 4084"/>
              <a:gd name="T30" fmla="*/ 1527 w 7542"/>
              <a:gd name="T31" fmla="*/ 2585 h 4084"/>
              <a:gd name="T32" fmla="*/ 2020 w 7542"/>
              <a:gd name="T33" fmla="*/ 2585 h 4084"/>
              <a:gd name="T34" fmla="*/ 2020 w 7542"/>
              <a:gd name="T35" fmla="*/ 2585 h 4084"/>
              <a:gd name="T36" fmla="*/ 2088 w 7542"/>
              <a:gd name="T37" fmla="*/ 2653 h 4084"/>
              <a:gd name="T38" fmla="*/ 2088 w 7542"/>
              <a:gd name="T39" fmla="*/ 3946 h 4084"/>
              <a:gd name="T40" fmla="*/ 7473 w 7542"/>
              <a:gd name="T41" fmla="*/ 4083 h 4084"/>
              <a:gd name="T42" fmla="*/ 2020 w 7542"/>
              <a:gd name="T43" fmla="*/ 4083 h 4084"/>
              <a:gd name="T44" fmla="*/ 2020 w 7542"/>
              <a:gd name="T45" fmla="*/ 4083 h 4084"/>
              <a:gd name="T46" fmla="*/ 1952 w 7542"/>
              <a:gd name="T47" fmla="*/ 4015 h 4084"/>
              <a:gd name="T48" fmla="*/ 1952 w 7542"/>
              <a:gd name="T49" fmla="*/ 2721 h 4084"/>
              <a:gd name="T50" fmla="*/ 1595 w 7542"/>
              <a:gd name="T51" fmla="*/ 2721 h 4084"/>
              <a:gd name="T52" fmla="*/ 1595 w 7542"/>
              <a:gd name="T53" fmla="*/ 3113 h 4084"/>
              <a:gd name="T54" fmla="*/ 1595 w 7542"/>
              <a:gd name="T55" fmla="*/ 3113 h 4084"/>
              <a:gd name="T56" fmla="*/ 1558 w 7542"/>
              <a:gd name="T57" fmla="*/ 3174 h 4084"/>
              <a:gd name="T58" fmla="*/ 1558 w 7542"/>
              <a:gd name="T59" fmla="*/ 3174 h 4084"/>
              <a:gd name="T60" fmla="*/ 1487 w 7542"/>
              <a:gd name="T61" fmla="*/ 3168 h 4084"/>
              <a:gd name="T62" fmla="*/ 28 w 7542"/>
              <a:gd name="T63" fmla="*/ 2097 h 4084"/>
              <a:gd name="T64" fmla="*/ 28 w 7542"/>
              <a:gd name="T65" fmla="*/ 2097 h 4084"/>
              <a:gd name="T66" fmla="*/ 0 w 7542"/>
              <a:gd name="T67" fmla="*/ 2042 h 4084"/>
              <a:gd name="T68" fmla="*/ 0 w 7542"/>
              <a:gd name="T69" fmla="*/ 2042 h 4084"/>
              <a:gd name="T70" fmla="*/ 28 w 7542"/>
              <a:gd name="T71" fmla="*/ 1987 h 4084"/>
              <a:gd name="T72" fmla="*/ 1487 w 7542"/>
              <a:gd name="T73" fmla="*/ 915 h 4084"/>
              <a:gd name="T74" fmla="*/ 1487 w 7542"/>
              <a:gd name="T75" fmla="*/ 915 h 4084"/>
              <a:gd name="T76" fmla="*/ 1558 w 7542"/>
              <a:gd name="T77" fmla="*/ 909 h 4084"/>
              <a:gd name="T78" fmla="*/ 1558 w 7542"/>
              <a:gd name="T79" fmla="*/ 909 h 4084"/>
              <a:gd name="T80" fmla="*/ 1595 w 7542"/>
              <a:gd name="T81" fmla="*/ 970 h 4084"/>
              <a:gd name="T82" fmla="*/ 1595 w 7542"/>
              <a:gd name="T83" fmla="*/ 1362 h 4084"/>
              <a:gd name="T84" fmla="*/ 1952 w 7542"/>
              <a:gd name="T85" fmla="*/ 1362 h 4084"/>
              <a:gd name="T86" fmla="*/ 1952 w 7542"/>
              <a:gd name="T87" fmla="*/ 68 h 4084"/>
              <a:gd name="T88" fmla="*/ 1952 w 7542"/>
              <a:gd name="T89" fmla="*/ 68 h 4084"/>
              <a:gd name="T90" fmla="*/ 2020 w 7542"/>
              <a:gd name="T91" fmla="*/ 0 h 4084"/>
              <a:gd name="T92" fmla="*/ 7473 w 7542"/>
              <a:gd name="T93" fmla="*/ 0 h 4084"/>
              <a:gd name="T94" fmla="*/ 7473 w 7542"/>
              <a:gd name="T95" fmla="*/ 0 h 4084"/>
              <a:gd name="T96" fmla="*/ 7541 w 7542"/>
              <a:gd name="T97" fmla="*/ 68 h 4084"/>
              <a:gd name="T98" fmla="*/ 7541 w 7542"/>
              <a:gd name="T99" fmla="*/ 4015 h 4084"/>
              <a:gd name="T100" fmla="*/ 7541 w 7542"/>
              <a:gd name="T101" fmla="*/ 4015 h 4084"/>
              <a:gd name="T102" fmla="*/ 7473 w 7542"/>
              <a:gd name="T103" fmla="*/ 4083 h 4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542" h="4084">
                <a:moveTo>
                  <a:pt x="2088" y="3946"/>
                </a:moveTo>
                <a:lnTo>
                  <a:pt x="7405" y="3946"/>
                </a:lnTo>
                <a:lnTo>
                  <a:pt x="7405" y="136"/>
                </a:lnTo>
                <a:lnTo>
                  <a:pt x="2088" y="136"/>
                </a:lnTo>
                <a:lnTo>
                  <a:pt x="2088" y="1430"/>
                </a:lnTo>
                <a:lnTo>
                  <a:pt x="2088" y="1430"/>
                </a:lnTo>
                <a:cubicBezTo>
                  <a:pt x="2088" y="1467"/>
                  <a:pt x="2058" y="1498"/>
                  <a:pt x="2020" y="1498"/>
                </a:cubicBezTo>
                <a:lnTo>
                  <a:pt x="1527" y="1498"/>
                </a:lnTo>
                <a:lnTo>
                  <a:pt x="1527" y="1498"/>
                </a:lnTo>
                <a:cubicBezTo>
                  <a:pt x="1490" y="1498"/>
                  <a:pt x="1459" y="1467"/>
                  <a:pt x="1459" y="1430"/>
                </a:cubicBezTo>
                <a:lnTo>
                  <a:pt x="1459" y="1104"/>
                </a:lnTo>
                <a:lnTo>
                  <a:pt x="184" y="2042"/>
                </a:lnTo>
                <a:lnTo>
                  <a:pt x="1459" y="2979"/>
                </a:lnTo>
                <a:lnTo>
                  <a:pt x="1459" y="2653"/>
                </a:lnTo>
                <a:lnTo>
                  <a:pt x="1459" y="2653"/>
                </a:lnTo>
                <a:cubicBezTo>
                  <a:pt x="1459" y="2616"/>
                  <a:pt x="1490" y="2585"/>
                  <a:pt x="1527" y="2585"/>
                </a:cubicBezTo>
                <a:lnTo>
                  <a:pt x="2020" y="2585"/>
                </a:lnTo>
                <a:lnTo>
                  <a:pt x="2020" y="2585"/>
                </a:lnTo>
                <a:cubicBezTo>
                  <a:pt x="2058" y="2585"/>
                  <a:pt x="2088" y="2616"/>
                  <a:pt x="2088" y="2653"/>
                </a:cubicBezTo>
                <a:lnTo>
                  <a:pt x="2088" y="3946"/>
                </a:lnTo>
                <a:close/>
                <a:moveTo>
                  <a:pt x="7473" y="4083"/>
                </a:moveTo>
                <a:lnTo>
                  <a:pt x="2020" y="4083"/>
                </a:lnTo>
                <a:lnTo>
                  <a:pt x="2020" y="4083"/>
                </a:lnTo>
                <a:cubicBezTo>
                  <a:pt x="1983" y="4083"/>
                  <a:pt x="1952" y="4052"/>
                  <a:pt x="1952" y="4015"/>
                </a:cubicBezTo>
                <a:lnTo>
                  <a:pt x="1952" y="2721"/>
                </a:lnTo>
                <a:lnTo>
                  <a:pt x="1595" y="2721"/>
                </a:lnTo>
                <a:lnTo>
                  <a:pt x="1595" y="3113"/>
                </a:lnTo>
                <a:lnTo>
                  <a:pt x="1595" y="3113"/>
                </a:lnTo>
                <a:cubicBezTo>
                  <a:pt x="1595" y="3139"/>
                  <a:pt x="1582" y="3163"/>
                  <a:pt x="1558" y="3174"/>
                </a:cubicBezTo>
                <a:lnTo>
                  <a:pt x="1558" y="3174"/>
                </a:lnTo>
                <a:cubicBezTo>
                  <a:pt x="1536" y="3185"/>
                  <a:pt x="1508" y="3183"/>
                  <a:pt x="1487" y="3168"/>
                </a:cubicBezTo>
                <a:lnTo>
                  <a:pt x="28" y="2097"/>
                </a:lnTo>
                <a:lnTo>
                  <a:pt x="28" y="2097"/>
                </a:lnTo>
                <a:cubicBezTo>
                  <a:pt x="11" y="2084"/>
                  <a:pt x="0" y="2063"/>
                  <a:pt x="0" y="2042"/>
                </a:cubicBezTo>
                <a:lnTo>
                  <a:pt x="0" y="2042"/>
                </a:lnTo>
                <a:cubicBezTo>
                  <a:pt x="0" y="2021"/>
                  <a:pt x="11" y="2000"/>
                  <a:pt x="28" y="1987"/>
                </a:cubicBezTo>
                <a:lnTo>
                  <a:pt x="1487" y="915"/>
                </a:lnTo>
                <a:lnTo>
                  <a:pt x="1487" y="915"/>
                </a:lnTo>
                <a:cubicBezTo>
                  <a:pt x="1508" y="900"/>
                  <a:pt x="1536" y="897"/>
                  <a:pt x="1558" y="909"/>
                </a:cubicBezTo>
                <a:lnTo>
                  <a:pt x="1558" y="909"/>
                </a:lnTo>
                <a:cubicBezTo>
                  <a:pt x="1582" y="920"/>
                  <a:pt x="1595" y="944"/>
                  <a:pt x="1595" y="970"/>
                </a:cubicBezTo>
                <a:lnTo>
                  <a:pt x="1595" y="1362"/>
                </a:lnTo>
                <a:lnTo>
                  <a:pt x="1952" y="1362"/>
                </a:lnTo>
                <a:lnTo>
                  <a:pt x="1952" y="68"/>
                </a:lnTo>
                <a:lnTo>
                  <a:pt x="1952" y="68"/>
                </a:lnTo>
                <a:cubicBezTo>
                  <a:pt x="1952" y="31"/>
                  <a:pt x="1983" y="0"/>
                  <a:pt x="2020" y="0"/>
                </a:cubicBezTo>
                <a:lnTo>
                  <a:pt x="7473" y="0"/>
                </a:lnTo>
                <a:lnTo>
                  <a:pt x="7473" y="0"/>
                </a:lnTo>
                <a:cubicBezTo>
                  <a:pt x="7511" y="0"/>
                  <a:pt x="7541" y="31"/>
                  <a:pt x="7541" y="68"/>
                </a:cubicBezTo>
                <a:lnTo>
                  <a:pt x="7541" y="4015"/>
                </a:lnTo>
                <a:lnTo>
                  <a:pt x="7541" y="4015"/>
                </a:lnTo>
                <a:cubicBezTo>
                  <a:pt x="7541" y="4052"/>
                  <a:pt x="7511" y="4083"/>
                  <a:pt x="7473" y="40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A31B1E-2FBB-CB41-9B1C-9503414E1A0F}"/>
              </a:ext>
            </a:extLst>
          </p:cNvPr>
          <p:cNvSpPr txBox="1"/>
          <p:nvPr/>
        </p:nvSpPr>
        <p:spPr>
          <a:xfrm>
            <a:off x="8155536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AF92F-30A5-B444-8F94-B91CF00462E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2" name="Freeform 1">
            <a:extLst>
              <a:ext uri="{FF2B5EF4-FFF2-40B4-BE49-F238E27FC236}">
                <a16:creationId xmlns:a16="http://schemas.microsoft.com/office/drawing/2014/main" id="{2DBB0A2F-1E9D-AA4A-8A6F-DD93AE701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6334" y="3241620"/>
            <a:ext cx="178579" cy="9712380"/>
          </a:xfrm>
          <a:custGeom>
            <a:avLst/>
            <a:gdLst>
              <a:gd name="T0" fmla="*/ 136 w 273"/>
              <a:gd name="T1" fmla="*/ 14868 h 14869"/>
              <a:gd name="T2" fmla="*/ 136 w 273"/>
              <a:gd name="T3" fmla="*/ 14868 h 14869"/>
              <a:gd name="T4" fmla="*/ 0 w 273"/>
              <a:gd name="T5" fmla="*/ 14732 h 14869"/>
              <a:gd name="T6" fmla="*/ 0 w 273"/>
              <a:gd name="T7" fmla="*/ 136 h 14869"/>
              <a:gd name="T8" fmla="*/ 0 w 273"/>
              <a:gd name="T9" fmla="*/ 136 h 14869"/>
              <a:gd name="T10" fmla="*/ 136 w 273"/>
              <a:gd name="T11" fmla="*/ 0 h 14869"/>
              <a:gd name="T12" fmla="*/ 136 w 273"/>
              <a:gd name="T13" fmla="*/ 0 h 14869"/>
              <a:gd name="T14" fmla="*/ 272 w 273"/>
              <a:gd name="T15" fmla="*/ 136 h 14869"/>
              <a:gd name="T16" fmla="*/ 272 w 273"/>
              <a:gd name="T17" fmla="*/ 14732 h 14869"/>
              <a:gd name="T18" fmla="*/ 272 w 273"/>
              <a:gd name="T19" fmla="*/ 14732 h 14869"/>
              <a:gd name="T20" fmla="*/ 136 w 273"/>
              <a:gd name="T21" fmla="*/ 14868 h 14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14869">
                <a:moveTo>
                  <a:pt x="136" y="14868"/>
                </a:moveTo>
                <a:lnTo>
                  <a:pt x="136" y="14868"/>
                </a:lnTo>
                <a:cubicBezTo>
                  <a:pt x="61" y="14868"/>
                  <a:pt x="0" y="14807"/>
                  <a:pt x="0" y="14732"/>
                </a:cubicBezTo>
                <a:lnTo>
                  <a:pt x="0" y="136"/>
                </a:lnTo>
                <a:lnTo>
                  <a:pt x="0" y="136"/>
                </a:lnTo>
                <a:cubicBezTo>
                  <a:pt x="0" y="61"/>
                  <a:pt x="61" y="0"/>
                  <a:pt x="136" y="0"/>
                </a:cubicBezTo>
                <a:lnTo>
                  <a:pt x="136" y="0"/>
                </a:lnTo>
                <a:cubicBezTo>
                  <a:pt x="211" y="0"/>
                  <a:pt x="272" y="61"/>
                  <a:pt x="272" y="136"/>
                </a:cubicBezTo>
                <a:lnTo>
                  <a:pt x="272" y="14732"/>
                </a:lnTo>
                <a:lnTo>
                  <a:pt x="272" y="14732"/>
                </a:lnTo>
                <a:cubicBezTo>
                  <a:pt x="272" y="14807"/>
                  <a:pt x="211" y="14868"/>
                  <a:pt x="136" y="1486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63B6B6-15F7-1742-9E60-D9ECDD00EEC6}"/>
              </a:ext>
            </a:extLst>
          </p:cNvPr>
          <p:cNvGrpSpPr/>
          <p:nvPr/>
        </p:nvGrpSpPr>
        <p:grpSpPr>
          <a:xfrm>
            <a:off x="17026946" y="4282849"/>
            <a:ext cx="740237" cy="740237"/>
            <a:chOff x="5836029" y="4284290"/>
            <a:chExt cx="740237" cy="740237"/>
          </a:xfrm>
        </p:grpSpPr>
        <p:sp>
          <p:nvSpPr>
            <p:cNvPr id="52" name="Freeform 2">
              <a:extLst>
                <a:ext uri="{FF2B5EF4-FFF2-40B4-BE49-F238E27FC236}">
                  <a16:creationId xmlns:a16="http://schemas.microsoft.com/office/drawing/2014/main" id="{74B5E351-4844-614C-8EB2-3B2EA17C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029" y="4284290"/>
              <a:ext cx="740237" cy="740237"/>
            </a:xfrm>
            <a:custGeom>
              <a:avLst/>
              <a:gdLst>
                <a:gd name="T0" fmla="*/ 566 w 1133"/>
                <a:gd name="T1" fmla="*/ 1133 h 1134"/>
                <a:gd name="T2" fmla="*/ 566 w 1133"/>
                <a:gd name="T3" fmla="*/ 1133 h 1134"/>
                <a:gd name="T4" fmla="*/ 1132 w 1133"/>
                <a:gd name="T5" fmla="*/ 567 h 1134"/>
                <a:gd name="T6" fmla="*/ 1132 w 1133"/>
                <a:gd name="T7" fmla="*/ 567 h 1134"/>
                <a:gd name="T8" fmla="*/ 566 w 1133"/>
                <a:gd name="T9" fmla="*/ 0 h 1134"/>
                <a:gd name="T10" fmla="*/ 566 w 1133"/>
                <a:gd name="T11" fmla="*/ 0 h 1134"/>
                <a:gd name="T12" fmla="*/ 0 w 1133"/>
                <a:gd name="T13" fmla="*/ 567 h 1134"/>
                <a:gd name="T14" fmla="*/ 0 w 1133"/>
                <a:gd name="T15" fmla="*/ 567 h 1134"/>
                <a:gd name="T16" fmla="*/ 566 w 1133"/>
                <a:gd name="T17" fmla="*/ 113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3" h="1134">
                  <a:moveTo>
                    <a:pt x="566" y="1133"/>
                  </a:moveTo>
                  <a:lnTo>
                    <a:pt x="566" y="1133"/>
                  </a:lnTo>
                  <a:cubicBezTo>
                    <a:pt x="879" y="1133"/>
                    <a:pt x="1132" y="879"/>
                    <a:pt x="1132" y="567"/>
                  </a:cubicBezTo>
                  <a:lnTo>
                    <a:pt x="1132" y="567"/>
                  </a:lnTo>
                  <a:cubicBezTo>
                    <a:pt x="1132" y="254"/>
                    <a:pt x="879" y="0"/>
                    <a:pt x="566" y="0"/>
                  </a:cubicBezTo>
                  <a:lnTo>
                    <a:pt x="566" y="0"/>
                  </a:lnTo>
                  <a:cubicBezTo>
                    <a:pt x="253" y="0"/>
                    <a:pt x="0" y="254"/>
                    <a:pt x="0" y="567"/>
                  </a:cubicBezTo>
                  <a:lnTo>
                    <a:pt x="0" y="567"/>
                  </a:lnTo>
                  <a:cubicBezTo>
                    <a:pt x="0" y="879"/>
                    <a:pt x="253" y="1133"/>
                    <a:pt x="566" y="11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53" name="Freeform 3">
              <a:extLst>
                <a:ext uri="{FF2B5EF4-FFF2-40B4-BE49-F238E27FC236}">
                  <a16:creationId xmlns:a16="http://schemas.microsoft.com/office/drawing/2014/main" id="{3B35A89A-07B0-5949-9861-7B765AF9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649" y="4485910"/>
              <a:ext cx="334115" cy="334115"/>
            </a:xfrm>
            <a:custGeom>
              <a:avLst/>
              <a:gdLst>
                <a:gd name="T0" fmla="*/ 255 w 511"/>
                <a:gd name="T1" fmla="*/ 510 h 511"/>
                <a:gd name="T2" fmla="*/ 255 w 511"/>
                <a:gd name="T3" fmla="*/ 510 h 511"/>
                <a:gd name="T4" fmla="*/ 510 w 511"/>
                <a:gd name="T5" fmla="*/ 256 h 511"/>
                <a:gd name="T6" fmla="*/ 510 w 511"/>
                <a:gd name="T7" fmla="*/ 256 h 511"/>
                <a:gd name="T8" fmla="*/ 255 w 511"/>
                <a:gd name="T9" fmla="*/ 0 h 511"/>
                <a:gd name="T10" fmla="*/ 255 w 511"/>
                <a:gd name="T11" fmla="*/ 0 h 511"/>
                <a:gd name="T12" fmla="*/ 0 w 511"/>
                <a:gd name="T13" fmla="*/ 256 h 511"/>
                <a:gd name="T14" fmla="*/ 0 w 511"/>
                <a:gd name="T15" fmla="*/ 256 h 511"/>
                <a:gd name="T16" fmla="*/ 255 w 511"/>
                <a:gd name="T17" fmla="*/ 5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511">
                  <a:moveTo>
                    <a:pt x="255" y="510"/>
                  </a:moveTo>
                  <a:lnTo>
                    <a:pt x="255" y="510"/>
                  </a:lnTo>
                  <a:cubicBezTo>
                    <a:pt x="396" y="510"/>
                    <a:pt x="510" y="397"/>
                    <a:pt x="510" y="256"/>
                  </a:cubicBezTo>
                  <a:lnTo>
                    <a:pt x="510" y="256"/>
                  </a:lnTo>
                  <a:cubicBezTo>
                    <a:pt x="510" y="115"/>
                    <a:pt x="396" y="0"/>
                    <a:pt x="255" y="0"/>
                  </a:cubicBezTo>
                  <a:lnTo>
                    <a:pt x="255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cubicBezTo>
                    <a:pt x="0" y="397"/>
                    <a:pt x="114" y="510"/>
                    <a:pt x="255" y="510"/>
                  </a:cubicBez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880313-A3F3-0A43-9D26-1E61FE1677CB}"/>
              </a:ext>
            </a:extLst>
          </p:cNvPr>
          <p:cNvGrpSpPr/>
          <p:nvPr/>
        </p:nvGrpSpPr>
        <p:grpSpPr>
          <a:xfrm>
            <a:off x="17026946" y="7631200"/>
            <a:ext cx="740237" cy="740237"/>
            <a:chOff x="5836029" y="7631201"/>
            <a:chExt cx="740237" cy="740237"/>
          </a:xfrm>
        </p:grpSpPr>
        <p:sp>
          <p:nvSpPr>
            <p:cNvPr id="50" name="Freeform 4">
              <a:extLst>
                <a:ext uri="{FF2B5EF4-FFF2-40B4-BE49-F238E27FC236}">
                  <a16:creationId xmlns:a16="http://schemas.microsoft.com/office/drawing/2014/main" id="{6FC68167-DB3D-A042-AF10-346C11E24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029" y="7631201"/>
              <a:ext cx="740237" cy="740237"/>
            </a:xfrm>
            <a:custGeom>
              <a:avLst/>
              <a:gdLst>
                <a:gd name="T0" fmla="*/ 566 w 1133"/>
                <a:gd name="T1" fmla="*/ 1131 h 1132"/>
                <a:gd name="T2" fmla="*/ 566 w 1133"/>
                <a:gd name="T3" fmla="*/ 1131 h 1132"/>
                <a:gd name="T4" fmla="*/ 1132 w 1133"/>
                <a:gd name="T5" fmla="*/ 566 h 1132"/>
                <a:gd name="T6" fmla="*/ 1132 w 1133"/>
                <a:gd name="T7" fmla="*/ 566 h 1132"/>
                <a:gd name="T8" fmla="*/ 566 w 1133"/>
                <a:gd name="T9" fmla="*/ 0 h 1132"/>
                <a:gd name="T10" fmla="*/ 566 w 1133"/>
                <a:gd name="T11" fmla="*/ 0 h 1132"/>
                <a:gd name="T12" fmla="*/ 0 w 1133"/>
                <a:gd name="T13" fmla="*/ 566 h 1132"/>
                <a:gd name="T14" fmla="*/ 0 w 1133"/>
                <a:gd name="T15" fmla="*/ 566 h 1132"/>
                <a:gd name="T16" fmla="*/ 566 w 1133"/>
                <a:gd name="T17" fmla="*/ 1131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3" h="1132">
                  <a:moveTo>
                    <a:pt x="566" y="1131"/>
                  </a:moveTo>
                  <a:lnTo>
                    <a:pt x="566" y="1131"/>
                  </a:lnTo>
                  <a:cubicBezTo>
                    <a:pt x="879" y="1131"/>
                    <a:pt x="1132" y="877"/>
                    <a:pt x="1132" y="566"/>
                  </a:cubicBezTo>
                  <a:lnTo>
                    <a:pt x="1132" y="566"/>
                  </a:lnTo>
                  <a:cubicBezTo>
                    <a:pt x="1132" y="253"/>
                    <a:pt x="879" y="0"/>
                    <a:pt x="566" y="0"/>
                  </a:cubicBezTo>
                  <a:lnTo>
                    <a:pt x="566" y="0"/>
                  </a:lnTo>
                  <a:cubicBezTo>
                    <a:pt x="253" y="0"/>
                    <a:pt x="0" y="253"/>
                    <a:pt x="0" y="566"/>
                  </a:cubicBezTo>
                  <a:lnTo>
                    <a:pt x="0" y="566"/>
                  </a:lnTo>
                  <a:cubicBezTo>
                    <a:pt x="0" y="877"/>
                    <a:pt x="253" y="1131"/>
                    <a:pt x="566" y="113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51" name="Freeform 5">
              <a:extLst>
                <a:ext uri="{FF2B5EF4-FFF2-40B4-BE49-F238E27FC236}">
                  <a16:creationId xmlns:a16="http://schemas.microsoft.com/office/drawing/2014/main" id="{3DE953E0-A519-4044-B189-CBE5A6B8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649" y="7835701"/>
              <a:ext cx="334115" cy="334115"/>
            </a:xfrm>
            <a:custGeom>
              <a:avLst/>
              <a:gdLst>
                <a:gd name="T0" fmla="*/ 255 w 511"/>
                <a:gd name="T1" fmla="*/ 509 h 510"/>
                <a:gd name="T2" fmla="*/ 255 w 511"/>
                <a:gd name="T3" fmla="*/ 509 h 510"/>
                <a:gd name="T4" fmla="*/ 510 w 511"/>
                <a:gd name="T5" fmla="*/ 255 h 510"/>
                <a:gd name="T6" fmla="*/ 510 w 511"/>
                <a:gd name="T7" fmla="*/ 255 h 510"/>
                <a:gd name="T8" fmla="*/ 255 w 511"/>
                <a:gd name="T9" fmla="*/ 0 h 510"/>
                <a:gd name="T10" fmla="*/ 255 w 511"/>
                <a:gd name="T11" fmla="*/ 0 h 510"/>
                <a:gd name="T12" fmla="*/ 0 w 511"/>
                <a:gd name="T13" fmla="*/ 255 h 510"/>
                <a:gd name="T14" fmla="*/ 0 w 511"/>
                <a:gd name="T15" fmla="*/ 255 h 510"/>
                <a:gd name="T16" fmla="*/ 255 w 511"/>
                <a:gd name="T17" fmla="*/ 509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510">
                  <a:moveTo>
                    <a:pt x="255" y="509"/>
                  </a:moveTo>
                  <a:lnTo>
                    <a:pt x="255" y="509"/>
                  </a:lnTo>
                  <a:cubicBezTo>
                    <a:pt x="396" y="509"/>
                    <a:pt x="510" y="396"/>
                    <a:pt x="510" y="255"/>
                  </a:cubicBezTo>
                  <a:lnTo>
                    <a:pt x="510" y="255"/>
                  </a:lnTo>
                  <a:cubicBezTo>
                    <a:pt x="510" y="114"/>
                    <a:pt x="396" y="0"/>
                    <a:pt x="255" y="0"/>
                  </a:cubicBezTo>
                  <a:lnTo>
                    <a:pt x="255" y="0"/>
                  </a:lnTo>
                  <a:cubicBezTo>
                    <a:pt x="114" y="0"/>
                    <a:pt x="0" y="114"/>
                    <a:pt x="0" y="255"/>
                  </a:cubicBezTo>
                  <a:lnTo>
                    <a:pt x="0" y="255"/>
                  </a:lnTo>
                  <a:cubicBezTo>
                    <a:pt x="0" y="396"/>
                    <a:pt x="114" y="509"/>
                    <a:pt x="255" y="509"/>
                  </a:cubicBez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58DED5-D530-034B-95E5-6AD0929D009C}"/>
              </a:ext>
            </a:extLst>
          </p:cNvPr>
          <p:cNvGrpSpPr/>
          <p:nvPr/>
        </p:nvGrpSpPr>
        <p:grpSpPr>
          <a:xfrm>
            <a:off x="17026946" y="10979551"/>
            <a:ext cx="740237" cy="740239"/>
            <a:chOff x="5836029" y="10980991"/>
            <a:chExt cx="740237" cy="740239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7AB9394E-4AC0-4E45-95D8-73721AB5A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029" y="10980991"/>
              <a:ext cx="740237" cy="740239"/>
            </a:xfrm>
            <a:custGeom>
              <a:avLst/>
              <a:gdLst>
                <a:gd name="T0" fmla="*/ 566 w 1133"/>
                <a:gd name="T1" fmla="*/ 1133 h 1134"/>
                <a:gd name="T2" fmla="*/ 566 w 1133"/>
                <a:gd name="T3" fmla="*/ 1133 h 1134"/>
                <a:gd name="T4" fmla="*/ 1132 w 1133"/>
                <a:gd name="T5" fmla="*/ 567 h 1134"/>
                <a:gd name="T6" fmla="*/ 1132 w 1133"/>
                <a:gd name="T7" fmla="*/ 567 h 1134"/>
                <a:gd name="T8" fmla="*/ 566 w 1133"/>
                <a:gd name="T9" fmla="*/ 0 h 1134"/>
                <a:gd name="T10" fmla="*/ 566 w 1133"/>
                <a:gd name="T11" fmla="*/ 0 h 1134"/>
                <a:gd name="T12" fmla="*/ 0 w 1133"/>
                <a:gd name="T13" fmla="*/ 567 h 1134"/>
                <a:gd name="T14" fmla="*/ 0 w 1133"/>
                <a:gd name="T15" fmla="*/ 567 h 1134"/>
                <a:gd name="T16" fmla="*/ 566 w 1133"/>
                <a:gd name="T17" fmla="*/ 113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3" h="1134">
                  <a:moveTo>
                    <a:pt x="566" y="1133"/>
                  </a:moveTo>
                  <a:lnTo>
                    <a:pt x="566" y="1133"/>
                  </a:lnTo>
                  <a:cubicBezTo>
                    <a:pt x="879" y="1133"/>
                    <a:pt x="1132" y="879"/>
                    <a:pt x="1132" y="567"/>
                  </a:cubicBezTo>
                  <a:lnTo>
                    <a:pt x="1132" y="567"/>
                  </a:lnTo>
                  <a:cubicBezTo>
                    <a:pt x="1132" y="254"/>
                    <a:pt x="879" y="0"/>
                    <a:pt x="566" y="0"/>
                  </a:cubicBezTo>
                  <a:lnTo>
                    <a:pt x="566" y="0"/>
                  </a:lnTo>
                  <a:cubicBezTo>
                    <a:pt x="253" y="0"/>
                    <a:pt x="0" y="254"/>
                    <a:pt x="0" y="567"/>
                  </a:cubicBezTo>
                  <a:lnTo>
                    <a:pt x="0" y="567"/>
                  </a:lnTo>
                  <a:cubicBezTo>
                    <a:pt x="0" y="879"/>
                    <a:pt x="253" y="1133"/>
                    <a:pt x="566" y="113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49" name="Freeform 7">
              <a:extLst>
                <a:ext uri="{FF2B5EF4-FFF2-40B4-BE49-F238E27FC236}">
                  <a16:creationId xmlns:a16="http://schemas.microsoft.com/office/drawing/2014/main" id="{8DA377B9-DDC8-4545-8384-E9EBE5618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649" y="11182613"/>
              <a:ext cx="334115" cy="334115"/>
            </a:xfrm>
            <a:custGeom>
              <a:avLst/>
              <a:gdLst>
                <a:gd name="T0" fmla="*/ 255 w 511"/>
                <a:gd name="T1" fmla="*/ 511 h 512"/>
                <a:gd name="T2" fmla="*/ 255 w 511"/>
                <a:gd name="T3" fmla="*/ 511 h 512"/>
                <a:gd name="T4" fmla="*/ 510 w 511"/>
                <a:gd name="T5" fmla="*/ 256 h 512"/>
                <a:gd name="T6" fmla="*/ 510 w 511"/>
                <a:gd name="T7" fmla="*/ 256 h 512"/>
                <a:gd name="T8" fmla="*/ 255 w 511"/>
                <a:gd name="T9" fmla="*/ 0 h 512"/>
                <a:gd name="T10" fmla="*/ 255 w 511"/>
                <a:gd name="T11" fmla="*/ 0 h 512"/>
                <a:gd name="T12" fmla="*/ 0 w 511"/>
                <a:gd name="T13" fmla="*/ 256 h 512"/>
                <a:gd name="T14" fmla="*/ 0 w 511"/>
                <a:gd name="T15" fmla="*/ 256 h 512"/>
                <a:gd name="T16" fmla="*/ 255 w 511"/>
                <a:gd name="T17" fmla="*/ 51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512">
                  <a:moveTo>
                    <a:pt x="255" y="511"/>
                  </a:moveTo>
                  <a:lnTo>
                    <a:pt x="255" y="511"/>
                  </a:lnTo>
                  <a:cubicBezTo>
                    <a:pt x="396" y="511"/>
                    <a:pt x="510" y="396"/>
                    <a:pt x="510" y="256"/>
                  </a:cubicBezTo>
                  <a:lnTo>
                    <a:pt x="510" y="256"/>
                  </a:lnTo>
                  <a:cubicBezTo>
                    <a:pt x="510" y="115"/>
                    <a:pt x="396" y="0"/>
                    <a:pt x="255" y="0"/>
                  </a:cubicBezTo>
                  <a:lnTo>
                    <a:pt x="255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cubicBezTo>
                    <a:pt x="0" y="396"/>
                    <a:pt x="114" y="511"/>
                    <a:pt x="255" y="511"/>
                  </a:cubicBez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6" name="Freeform 10">
            <a:extLst>
              <a:ext uri="{FF2B5EF4-FFF2-40B4-BE49-F238E27FC236}">
                <a16:creationId xmlns:a16="http://schemas.microsoft.com/office/drawing/2014/main" id="{DA5EB466-6ED9-B045-BF67-7B7BE0A95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506" y="3319387"/>
            <a:ext cx="4925317" cy="2667160"/>
          </a:xfrm>
          <a:custGeom>
            <a:avLst/>
            <a:gdLst>
              <a:gd name="T0" fmla="*/ 2088 w 7542"/>
              <a:gd name="T1" fmla="*/ 3947 h 4084"/>
              <a:gd name="T2" fmla="*/ 7405 w 7542"/>
              <a:gd name="T3" fmla="*/ 3947 h 4084"/>
              <a:gd name="T4" fmla="*/ 7405 w 7542"/>
              <a:gd name="T5" fmla="*/ 136 h 4084"/>
              <a:gd name="T6" fmla="*/ 2088 w 7542"/>
              <a:gd name="T7" fmla="*/ 136 h 4084"/>
              <a:gd name="T8" fmla="*/ 2088 w 7542"/>
              <a:gd name="T9" fmla="*/ 1429 h 4084"/>
              <a:gd name="T10" fmla="*/ 2088 w 7542"/>
              <a:gd name="T11" fmla="*/ 1429 h 4084"/>
              <a:gd name="T12" fmla="*/ 2020 w 7542"/>
              <a:gd name="T13" fmla="*/ 1497 h 4084"/>
              <a:gd name="T14" fmla="*/ 1527 w 7542"/>
              <a:gd name="T15" fmla="*/ 1497 h 4084"/>
              <a:gd name="T16" fmla="*/ 1527 w 7542"/>
              <a:gd name="T17" fmla="*/ 1497 h 4084"/>
              <a:gd name="T18" fmla="*/ 1459 w 7542"/>
              <a:gd name="T19" fmla="*/ 1429 h 4084"/>
              <a:gd name="T20" fmla="*/ 1459 w 7542"/>
              <a:gd name="T21" fmla="*/ 1104 h 4084"/>
              <a:gd name="T22" fmla="*/ 184 w 7542"/>
              <a:gd name="T23" fmla="*/ 2042 h 4084"/>
              <a:gd name="T24" fmla="*/ 1459 w 7542"/>
              <a:gd name="T25" fmla="*/ 2979 h 4084"/>
              <a:gd name="T26" fmla="*/ 1459 w 7542"/>
              <a:gd name="T27" fmla="*/ 2654 h 4084"/>
              <a:gd name="T28" fmla="*/ 1459 w 7542"/>
              <a:gd name="T29" fmla="*/ 2654 h 4084"/>
              <a:gd name="T30" fmla="*/ 1527 w 7542"/>
              <a:gd name="T31" fmla="*/ 2586 h 4084"/>
              <a:gd name="T32" fmla="*/ 2020 w 7542"/>
              <a:gd name="T33" fmla="*/ 2586 h 4084"/>
              <a:gd name="T34" fmla="*/ 2020 w 7542"/>
              <a:gd name="T35" fmla="*/ 2586 h 4084"/>
              <a:gd name="T36" fmla="*/ 2088 w 7542"/>
              <a:gd name="T37" fmla="*/ 2654 h 4084"/>
              <a:gd name="T38" fmla="*/ 2088 w 7542"/>
              <a:gd name="T39" fmla="*/ 3947 h 4084"/>
              <a:gd name="T40" fmla="*/ 7473 w 7542"/>
              <a:gd name="T41" fmla="*/ 4083 h 4084"/>
              <a:gd name="T42" fmla="*/ 2020 w 7542"/>
              <a:gd name="T43" fmla="*/ 4083 h 4084"/>
              <a:gd name="T44" fmla="*/ 2020 w 7542"/>
              <a:gd name="T45" fmla="*/ 4083 h 4084"/>
              <a:gd name="T46" fmla="*/ 1952 w 7542"/>
              <a:gd name="T47" fmla="*/ 4015 h 4084"/>
              <a:gd name="T48" fmla="*/ 1952 w 7542"/>
              <a:gd name="T49" fmla="*/ 2722 h 4084"/>
              <a:gd name="T50" fmla="*/ 1595 w 7542"/>
              <a:gd name="T51" fmla="*/ 2722 h 4084"/>
              <a:gd name="T52" fmla="*/ 1595 w 7542"/>
              <a:gd name="T53" fmla="*/ 3114 h 4084"/>
              <a:gd name="T54" fmla="*/ 1595 w 7542"/>
              <a:gd name="T55" fmla="*/ 3114 h 4084"/>
              <a:gd name="T56" fmla="*/ 1558 w 7542"/>
              <a:gd name="T57" fmla="*/ 3175 h 4084"/>
              <a:gd name="T58" fmla="*/ 1558 w 7542"/>
              <a:gd name="T59" fmla="*/ 3175 h 4084"/>
              <a:gd name="T60" fmla="*/ 1487 w 7542"/>
              <a:gd name="T61" fmla="*/ 3169 h 4084"/>
              <a:gd name="T62" fmla="*/ 28 w 7542"/>
              <a:gd name="T63" fmla="*/ 2096 h 4084"/>
              <a:gd name="T64" fmla="*/ 28 w 7542"/>
              <a:gd name="T65" fmla="*/ 2096 h 4084"/>
              <a:gd name="T66" fmla="*/ 0 w 7542"/>
              <a:gd name="T67" fmla="*/ 2042 h 4084"/>
              <a:gd name="T68" fmla="*/ 0 w 7542"/>
              <a:gd name="T69" fmla="*/ 2042 h 4084"/>
              <a:gd name="T70" fmla="*/ 28 w 7542"/>
              <a:gd name="T71" fmla="*/ 1987 h 4084"/>
              <a:gd name="T72" fmla="*/ 1487 w 7542"/>
              <a:gd name="T73" fmla="*/ 915 h 4084"/>
              <a:gd name="T74" fmla="*/ 1487 w 7542"/>
              <a:gd name="T75" fmla="*/ 915 h 4084"/>
              <a:gd name="T76" fmla="*/ 1558 w 7542"/>
              <a:gd name="T77" fmla="*/ 909 h 4084"/>
              <a:gd name="T78" fmla="*/ 1558 w 7542"/>
              <a:gd name="T79" fmla="*/ 909 h 4084"/>
              <a:gd name="T80" fmla="*/ 1595 w 7542"/>
              <a:gd name="T81" fmla="*/ 969 h 4084"/>
              <a:gd name="T82" fmla="*/ 1595 w 7542"/>
              <a:gd name="T83" fmla="*/ 1361 h 4084"/>
              <a:gd name="T84" fmla="*/ 1952 w 7542"/>
              <a:gd name="T85" fmla="*/ 1361 h 4084"/>
              <a:gd name="T86" fmla="*/ 1952 w 7542"/>
              <a:gd name="T87" fmla="*/ 68 h 4084"/>
              <a:gd name="T88" fmla="*/ 1952 w 7542"/>
              <a:gd name="T89" fmla="*/ 68 h 4084"/>
              <a:gd name="T90" fmla="*/ 2020 w 7542"/>
              <a:gd name="T91" fmla="*/ 0 h 4084"/>
              <a:gd name="T92" fmla="*/ 7473 w 7542"/>
              <a:gd name="T93" fmla="*/ 0 h 4084"/>
              <a:gd name="T94" fmla="*/ 7473 w 7542"/>
              <a:gd name="T95" fmla="*/ 0 h 4084"/>
              <a:gd name="T96" fmla="*/ 7541 w 7542"/>
              <a:gd name="T97" fmla="*/ 68 h 4084"/>
              <a:gd name="T98" fmla="*/ 7541 w 7542"/>
              <a:gd name="T99" fmla="*/ 4015 h 4084"/>
              <a:gd name="T100" fmla="*/ 7541 w 7542"/>
              <a:gd name="T101" fmla="*/ 4015 h 4084"/>
              <a:gd name="T102" fmla="*/ 7473 w 7542"/>
              <a:gd name="T103" fmla="*/ 4083 h 4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542" h="4084">
                <a:moveTo>
                  <a:pt x="2088" y="3947"/>
                </a:moveTo>
                <a:lnTo>
                  <a:pt x="7405" y="3947"/>
                </a:lnTo>
                <a:lnTo>
                  <a:pt x="7405" y="136"/>
                </a:lnTo>
                <a:lnTo>
                  <a:pt x="2088" y="136"/>
                </a:lnTo>
                <a:lnTo>
                  <a:pt x="2088" y="1429"/>
                </a:lnTo>
                <a:lnTo>
                  <a:pt x="2088" y="1429"/>
                </a:lnTo>
                <a:cubicBezTo>
                  <a:pt x="2088" y="1467"/>
                  <a:pt x="2058" y="1497"/>
                  <a:pt x="2020" y="1497"/>
                </a:cubicBezTo>
                <a:lnTo>
                  <a:pt x="1527" y="1497"/>
                </a:lnTo>
                <a:lnTo>
                  <a:pt x="1527" y="1497"/>
                </a:lnTo>
                <a:cubicBezTo>
                  <a:pt x="1490" y="1497"/>
                  <a:pt x="1459" y="1467"/>
                  <a:pt x="1459" y="1429"/>
                </a:cubicBezTo>
                <a:lnTo>
                  <a:pt x="1459" y="1104"/>
                </a:lnTo>
                <a:lnTo>
                  <a:pt x="184" y="2042"/>
                </a:lnTo>
                <a:lnTo>
                  <a:pt x="1459" y="2979"/>
                </a:lnTo>
                <a:lnTo>
                  <a:pt x="1459" y="2654"/>
                </a:lnTo>
                <a:lnTo>
                  <a:pt x="1459" y="2654"/>
                </a:lnTo>
                <a:cubicBezTo>
                  <a:pt x="1459" y="2617"/>
                  <a:pt x="1490" y="2586"/>
                  <a:pt x="1527" y="2586"/>
                </a:cubicBezTo>
                <a:lnTo>
                  <a:pt x="2020" y="2586"/>
                </a:lnTo>
                <a:lnTo>
                  <a:pt x="2020" y="2586"/>
                </a:lnTo>
                <a:cubicBezTo>
                  <a:pt x="2058" y="2586"/>
                  <a:pt x="2088" y="2617"/>
                  <a:pt x="2088" y="2654"/>
                </a:cubicBezTo>
                <a:lnTo>
                  <a:pt x="2088" y="3947"/>
                </a:lnTo>
                <a:close/>
                <a:moveTo>
                  <a:pt x="7473" y="4083"/>
                </a:moveTo>
                <a:lnTo>
                  <a:pt x="2020" y="4083"/>
                </a:lnTo>
                <a:lnTo>
                  <a:pt x="2020" y="4083"/>
                </a:lnTo>
                <a:cubicBezTo>
                  <a:pt x="1983" y="4083"/>
                  <a:pt x="1952" y="4053"/>
                  <a:pt x="1952" y="4015"/>
                </a:cubicBezTo>
                <a:lnTo>
                  <a:pt x="1952" y="2722"/>
                </a:lnTo>
                <a:lnTo>
                  <a:pt x="1595" y="2722"/>
                </a:lnTo>
                <a:lnTo>
                  <a:pt x="1595" y="3114"/>
                </a:lnTo>
                <a:lnTo>
                  <a:pt x="1595" y="3114"/>
                </a:lnTo>
                <a:cubicBezTo>
                  <a:pt x="1595" y="3139"/>
                  <a:pt x="1582" y="3163"/>
                  <a:pt x="1558" y="3175"/>
                </a:cubicBezTo>
                <a:lnTo>
                  <a:pt x="1558" y="3175"/>
                </a:lnTo>
                <a:cubicBezTo>
                  <a:pt x="1536" y="3186"/>
                  <a:pt x="1508" y="3184"/>
                  <a:pt x="1487" y="3169"/>
                </a:cubicBezTo>
                <a:lnTo>
                  <a:pt x="28" y="2096"/>
                </a:lnTo>
                <a:lnTo>
                  <a:pt x="28" y="2096"/>
                </a:lnTo>
                <a:cubicBezTo>
                  <a:pt x="11" y="2084"/>
                  <a:pt x="0" y="2063"/>
                  <a:pt x="0" y="2042"/>
                </a:cubicBezTo>
                <a:lnTo>
                  <a:pt x="0" y="2042"/>
                </a:lnTo>
                <a:cubicBezTo>
                  <a:pt x="0" y="2020"/>
                  <a:pt x="11" y="1999"/>
                  <a:pt x="28" y="1987"/>
                </a:cubicBezTo>
                <a:lnTo>
                  <a:pt x="1487" y="915"/>
                </a:lnTo>
                <a:lnTo>
                  <a:pt x="1487" y="915"/>
                </a:lnTo>
                <a:cubicBezTo>
                  <a:pt x="1508" y="899"/>
                  <a:pt x="1536" y="897"/>
                  <a:pt x="1558" y="909"/>
                </a:cubicBezTo>
                <a:lnTo>
                  <a:pt x="1558" y="909"/>
                </a:lnTo>
                <a:cubicBezTo>
                  <a:pt x="1582" y="920"/>
                  <a:pt x="1595" y="944"/>
                  <a:pt x="1595" y="969"/>
                </a:cubicBezTo>
                <a:lnTo>
                  <a:pt x="1595" y="1361"/>
                </a:lnTo>
                <a:lnTo>
                  <a:pt x="1952" y="1361"/>
                </a:lnTo>
                <a:lnTo>
                  <a:pt x="1952" y="68"/>
                </a:lnTo>
                <a:lnTo>
                  <a:pt x="1952" y="68"/>
                </a:lnTo>
                <a:cubicBezTo>
                  <a:pt x="1952" y="31"/>
                  <a:pt x="1983" y="0"/>
                  <a:pt x="2020" y="0"/>
                </a:cubicBezTo>
                <a:lnTo>
                  <a:pt x="7473" y="0"/>
                </a:lnTo>
                <a:lnTo>
                  <a:pt x="7473" y="0"/>
                </a:lnTo>
                <a:cubicBezTo>
                  <a:pt x="7511" y="0"/>
                  <a:pt x="7541" y="31"/>
                  <a:pt x="7541" y="68"/>
                </a:cubicBezTo>
                <a:lnTo>
                  <a:pt x="7541" y="4015"/>
                </a:lnTo>
                <a:lnTo>
                  <a:pt x="7541" y="4015"/>
                </a:lnTo>
                <a:cubicBezTo>
                  <a:pt x="7541" y="4053"/>
                  <a:pt x="7511" y="4083"/>
                  <a:pt x="7473" y="40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81AE2F54-479C-5249-8142-2C1B614D8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506" y="10016090"/>
            <a:ext cx="4925317" cy="2667160"/>
          </a:xfrm>
          <a:custGeom>
            <a:avLst/>
            <a:gdLst>
              <a:gd name="T0" fmla="*/ 2088 w 7542"/>
              <a:gd name="T1" fmla="*/ 3947 h 4084"/>
              <a:gd name="T2" fmla="*/ 7405 w 7542"/>
              <a:gd name="T3" fmla="*/ 3947 h 4084"/>
              <a:gd name="T4" fmla="*/ 7405 w 7542"/>
              <a:gd name="T5" fmla="*/ 136 h 4084"/>
              <a:gd name="T6" fmla="*/ 2088 w 7542"/>
              <a:gd name="T7" fmla="*/ 136 h 4084"/>
              <a:gd name="T8" fmla="*/ 2088 w 7542"/>
              <a:gd name="T9" fmla="*/ 1429 h 4084"/>
              <a:gd name="T10" fmla="*/ 2088 w 7542"/>
              <a:gd name="T11" fmla="*/ 1429 h 4084"/>
              <a:gd name="T12" fmla="*/ 2020 w 7542"/>
              <a:gd name="T13" fmla="*/ 1497 h 4084"/>
              <a:gd name="T14" fmla="*/ 1527 w 7542"/>
              <a:gd name="T15" fmla="*/ 1497 h 4084"/>
              <a:gd name="T16" fmla="*/ 1527 w 7542"/>
              <a:gd name="T17" fmla="*/ 1497 h 4084"/>
              <a:gd name="T18" fmla="*/ 1459 w 7542"/>
              <a:gd name="T19" fmla="*/ 1429 h 4084"/>
              <a:gd name="T20" fmla="*/ 1459 w 7542"/>
              <a:gd name="T21" fmla="*/ 1104 h 4084"/>
              <a:gd name="T22" fmla="*/ 184 w 7542"/>
              <a:gd name="T23" fmla="*/ 2042 h 4084"/>
              <a:gd name="T24" fmla="*/ 1459 w 7542"/>
              <a:gd name="T25" fmla="*/ 2979 h 4084"/>
              <a:gd name="T26" fmla="*/ 1459 w 7542"/>
              <a:gd name="T27" fmla="*/ 2654 h 4084"/>
              <a:gd name="T28" fmla="*/ 1459 w 7542"/>
              <a:gd name="T29" fmla="*/ 2654 h 4084"/>
              <a:gd name="T30" fmla="*/ 1527 w 7542"/>
              <a:gd name="T31" fmla="*/ 2585 h 4084"/>
              <a:gd name="T32" fmla="*/ 2020 w 7542"/>
              <a:gd name="T33" fmla="*/ 2585 h 4084"/>
              <a:gd name="T34" fmla="*/ 2020 w 7542"/>
              <a:gd name="T35" fmla="*/ 2585 h 4084"/>
              <a:gd name="T36" fmla="*/ 2088 w 7542"/>
              <a:gd name="T37" fmla="*/ 2654 h 4084"/>
              <a:gd name="T38" fmla="*/ 2088 w 7542"/>
              <a:gd name="T39" fmla="*/ 3947 h 4084"/>
              <a:gd name="T40" fmla="*/ 7473 w 7542"/>
              <a:gd name="T41" fmla="*/ 4083 h 4084"/>
              <a:gd name="T42" fmla="*/ 2020 w 7542"/>
              <a:gd name="T43" fmla="*/ 4083 h 4084"/>
              <a:gd name="T44" fmla="*/ 2020 w 7542"/>
              <a:gd name="T45" fmla="*/ 4083 h 4084"/>
              <a:gd name="T46" fmla="*/ 1952 w 7542"/>
              <a:gd name="T47" fmla="*/ 4015 h 4084"/>
              <a:gd name="T48" fmla="*/ 1952 w 7542"/>
              <a:gd name="T49" fmla="*/ 2722 h 4084"/>
              <a:gd name="T50" fmla="*/ 1595 w 7542"/>
              <a:gd name="T51" fmla="*/ 2722 h 4084"/>
              <a:gd name="T52" fmla="*/ 1595 w 7542"/>
              <a:gd name="T53" fmla="*/ 3113 h 4084"/>
              <a:gd name="T54" fmla="*/ 1595 w 7542"/>
              <a:gd name="T55" fmla="*/ 3113 h 4084"/>
              <a:gd name="T56" fmla="*/ 1558 w 7542"/>
              <a:gd name="T57" fmla="*/ 3174 h 4084"/>
              <a:gd name="T58" fmla="*/ 1558 w 7542"/>
              <a:gd name="T59" fmla="*/ 3174 h 4084"/>
              <a:gd name="T60" fmla="*/ 1487 w 7542"/>
              <a:gd name="T61" fmla="*/ 3169 h 4084"/>
              <a:gd name="T62" fmla="*/ 28 w 7542"/>
              <a:gd name="T63" fmla="*/ 2096 h 4084"/>
              <a:gd name="T64" fmla="*/ 28 w 7542"/>
              <a:gd name="T65" fmla="*/ 2096 h 4084"/>
              <a:gd name="T66" fmla="*/ 0 w 7542"/>
              <a:gd name="T67" fmla="*/ 2042 h 4084"/>
              <a:gd name="T68" fmla="*/ 0 w 7542"/>
              <a:gd name="T69" fmla="*/ 2042 h 4084"/>
              <a:gd name="T70" fmla="*/ 28 w 7542"/>
              <a:gd name="T71" fmla="*/ 1986 h 4084"/>
              <a:gd name="T72" fmla="*/ 1487 w 7542"/>
              <a:gd name="T73" fmla="*/ 914 h 4084"/>
              <a:gd name="T74" fmla="*/ 1487 w 7542"/>
              <a:gd name="T75" fmla="*/ 914 h 4084"/>
              <a:gd name="T76" fmla="*/ 1558 w 7542"/>
              <a:gd name="T77" fmla="*/ 909 h 4084"/>
              <a:gd name="T78" fmla="*/ 1558 w 7542"/>
              <a:gd name="T79" fmla="*/ 909 h 4084"/>
              <a:gd name="T80" fmla="*/ 1595 w 7542"/>
              <a:gd name="T81" fmla="*/ 969 h 4084"/>
              <a:gd name="T82" fmla="*/ 1595 w 7542"/>
              <a:gd name="T83" fmla="*/ 1361 h 4084"/>
              <a:gd name="T84" fmla="*/ 1952 w 7542"/>
              <a:gd name="T85" fmla="*/ 1361 h 4084"/>
              <a:gd name="T86" fmla="*/ 1952 w 7542"/>
              <a:gd name="T87" fmla="*/ 68 h 4084"/>
              <a:gd name="T88" fmla="*/ 1952 w 7542"/>
              <a:gd name="T89" fmla="*/ 68 h 4084"/>
              <a:gd name="T90" fmla="*/ 2020 w 7542"/>
              <a:gd name="T91" fmla="*/ 0 h 4084"/>
              <a:gd name="T92" fmla="*/ 7473 w 7542"/>
              <a:gd name="T93" fmla="*/ 0 h 4084"/>
              <a:gd name="T94" fmla="*/ 7473 w 7542"/>
              <a:gd name="T95" fmla="*/ 0 h 4084"/>
              <a:gd name="T96" fmla="*/ 7541 w 7542"/>
              <a:gd name="T97" fmla="*/ 68 h 4084"/>
              <a:gd name="T98" fmla="*/ 7541 w 7542"/>
              <a:gd name="T99" fmla="*/ 4015 h 4084"/>
              <a:gd name="T100" fmla="*/ 7541 w 7542"/>
              <a:gd name="T101" fmla="*/ 4015 h 4084"/>
              <a:gd name="T102" fmla="*/ 7473 w 7542"/>
              <a:gd name="T103" fmla="*/ 4083 h 4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542" h="4084">
                <a:moveTo>
                  <a:pt x="2088" y="3947"/>
                </a:moveTo>
                <a:lnTo>
                  <a:pt x="7405" y="3947"/>
                </a:lnTo>
                <a:lnTo>
                  <a:pt x="7405" y="136"/>
                </a:lnTo>
                <a:lnTo>
                  <a:pt x="2088" y="136"/>
                </a:lnTo>
                <a:lnTo>
                  <a:pt x="2088" y="1429"/>
                </a:lnTo>
                <a:lnTo>
                  <a:pt x="2088" y="1429"/>
                </a:lnTo>
                <a:cubicBezTo>
                  <a:pt x="2088" y="1467"/>
                  <a:pt x="2058" y="1497"/>
                  <a:pt x="2020" y="1497"/>
                </a:cubicBezTo>
                <a:lnTo>
                  <a:pt x="1527" y="1497"/>
                </a:lnTo>
                <a:lnTo>
                  <a:pt x="1527" y="1497"/>
                </a:lnTo>
                <a:cubicBezTo>
                  <a:pt x="1490" y="1497"/>
                  <a:pt x="1459" y="1467"/>
                  <a:pt x="1459" y="1429"/>
                </a:cubicBezTo>
                <a:lnTo>
                  <a:pt x="1459" y="1104"/>
                </a:lnTo>
                <a:lnTo>
                  <a:pt x="184" y="2042"/>
                </a:lnTo>
                <a:lnTo>
                  <a:pt x="1459" y="2979"/>
                </a:lnTo>
                <a:lnTo>
                  <a:pt x="1459" y="2654"/>
                </a:lnTo>
                <a:lnTo>
                  <a:pt x="1459" y="2654"/>
                </a:lnTo>
                <a:cubicBezTo>
                  <a:pt x="1459" y="2616"/>
                  <a:pt x="1490" y="2585"/>
                  <a:pt x="1527" y="2585"/>
                </a:cubicBezTo>
                <a:lnTo>
                  <a:pt x="2020" y="2585"/>
                </a:lnTo>
                <a:lnTo>
                  <a:pt x="2020" y="2585"/>
                </a:lnTo>
                <a:cubicBezTo>
                  <a:pt x="2058" y="2585"/>
                  <a:pt x="2088" y="2616"/>
                  <a:pt x="2088" y="2654"/>
                </a:cubicBezTo>
                <a:lnTo>
                  <a:pt x="2088" y="3947"/>
                </a:lnTo>
                <a:close/>
                <a:moveTo>
                  <a:pt x="7473" y="4083"/>
                </a:moveTo>
                <a:lnTo>
                  <a:pt x="2020" y="4083"/>
                </a:lnTo>
                <a:lnTo>
                  <a:pt x="2020" y="4083"/>
                </a:lnTo>
                <a:cubicBezTo>
                  <a:pt x="1983" y="4083"/>
                  <a:pt x="1952" y="4053"/>
                  <a:pt x="1952" y="4015"/>
                </a:cubicBezTo>
                <a:lnTo>
                  <a:pt x="1952" y="2722"/>
                </a:lnTo>
                <a:lnTo>
                  <a:pt x="1595" y="2722"/>
                </a:lnTo>
                <a:lnTo>
                  <a:pt x="1595" y="3113"/>
                </a:lnTo>
                <a:lnTo>
                  <a:pt x="1595" y="3113"/>
                </a:lnTo>
                <a:cubicBezTo>
                  <a:pt x="1595" y="3139"/>
                  <a:pt x="1582" y="3163"/>
                  <a:pt x="1558" y="3174"/>
                </a:cubicBezTo>
                <a:lnTo>
                  <a:pt x="1558" y="3174"/>
                </a:lnTo>
                <a:cubicBezTo>
                  <a:pt x="1536" y="3186"/>
                  <a:pt x="1508" y="3184"/>
                  <a:pt x="1487" y="3169"/>
                </a:cubicBezTo>
                <a:lnTo>
                  <a:pt x="28" y="2096"/>
                </a:lnTo>
                <a:lnTo>
                  <a:pt x="28" y="2096"/>
                </a:lnTo>
                <a:cubicBezTo>
                  <a:pt x="11" y="2083"/>
                  <a:pt x="0" y="2063"/>
                  <a:pt x="0" y="2042"/>
                </a:cubicBezTo>
                <a:lnTo>
                  <a:pt x="0" y="2042"/>
                </a:lnTo>
                <a:cubicBezTo>
                  <a:pt x="0" y="2020"/>
                  <a:pt x="11" y="1999"/>
                  <a:pt x="28" y="1986"/>
                </a:cubicBezTo>
                <a:lnTo>
                  <a:pt x="1487" y="914"/>
                </a:lnTo>
                <a:lnTo>
                  <a:pt x="1487" y="914"/>
                </a:lnTo>
                <a:cubicBezTo>
                  <a:pt x="1508" y="899"/>
                  <a:pt x="1536" y="897"/>
                  <a:pt x="1558" y="909"/>
                </a:cubicBezTo>
                <a:lnTo>
                  <a:pt x="1558" y="909"/>
                </a:lnTo>
                <a:cubicBezTo>
                  <a:pt x="1582" y="920"/>
                  <a:pt x="1595" y="944"/>
                  <a:pt x="1595" y="969"/>
                </a:cubicBezTo>
                <a:lnTo>
                  <a:pt x="1595" y="1361"/>
                </a:lnTo>
                <a:lnTo>
                  <a:pt x="1952" y="1361"/>
                </a:lnTo>
                <a:lnTo>
                  <a:pt x="1952" y="68"/>
                </a:lnTo>
                <a:lnTo>
                  <a:pt x="1952" y="68"/>
                </a:lnTo>
                <a:cubicBezTo>
                  <a:pt x="1952" y="30"/>
                  <a:pt x="1983" y="0"/>
                  <a:pt x="2020" y="0"/>
                </a:cubicBezTo>
                <a:lnTo>
                  <a:pt x="7473" y="0"/>
                </a:lnTo>
                <a:lnTo>
                  <a:pt x="7473" y="0"/>
                </a:lnTo>
                <a:cubicBezTo>
                  <a:pt x="7511" y="0"/>
                  <a:pt x="7541" y="30"/>
                  <a:pt x="7541" y="68"/>
                </a:cubicBezTo>
                <a:lnTo>
                  <a:pt x="7541" y="4015"/>
                </a:lnTo>
                <a:lnTo>
                  <a:pt x="7541" y="4015"/>
                </a:lnTo>
                <a:cubicBezTo>
                  <a:pt x="7541" y="4053"/>
                  <a:pt x="7511" y="4083"/>
                  <a:pt x="7473" y="40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403ABE66-B100-784B-845D-587137A0F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3426" y="3247380"/>
            <a:ext cx="3977697" cy="2811175"/>
          </a:xfrm>
          <a:custGeom>
            <a:avLst/>
            <a:gdLst>
              <a:gd name="T0" fmla="*/ 6089 w 6090"/>
              <a:gd name="T1" fmla="*/ 2153 h 4306"/>
              <a:gd name="T2" fmla="*/ 4630 w 6090"/>
              <a:gd name="T3" fmla="*/ 1080 h 4306"/>
              <a:gd name="T4" fmla="*/ 4630 w 6090"/>
              <a:gd name="T5" fmla="*/ 1540 h 4306"/>
              <a:gd name="T6" fmla="*/ 4215 w 6090"/>
              <a:gd name="T7" fmla="*/ 1540 h 4306"/>
              <a:gd name="T8" fmla="*/ 4215 w 6090"/>
              <a:gd name="T9" fmla="*/ 1540 h 4306"/>
              <a:gd name="T10" fmla="*/ 2152 w 6090"/>
              <a:gd name="T11" fmla="*/ 0 h 4306"/>
              <a:gd name="T12" fmla="*/ 2152 w 6090"/>
              <a:gd name="T13" fmla="*/ 0 h 4306"/>
              <a:gd name="T14" fmla="*/ 0 w 6090"/>
              <a:gd name="T15" fmla="*/ 2153 h 4306"/>
              <a:gd name="T16" fmla="*/ 0 w 6090"/>
              <a:gd name="T17" fmla="*/ 2153 h 4306"/>
              <a:gd name="T18" fmla="*/ 2152 w 6090"/>
              <a:gd name="T19" fmla="*/ 4305 h 4306"/>
              <a:gd name="T20" fmla="*/ 2152 w 6090"/>
              <a:gd name="T21" fmla="*/ 4305 h 4306"/>
              <a:gd name="T22" fmla="*/ 4215 w 6090"/>
              <a:gd name="T23" fmla="*/ 2765 h 4306"/>
              <a:gd name="T24" fmla="*/ 4630 w 6090"/>
              <a:gd name="T25" fmla="*/ 2765 h 4306"/>
              <a:gd name="T26" fmla="*/ 4630 w 6090"/>
              <a:gd name="T27" fmla="*/ 3225 h 4306"/>
              <a:gd name="T28" fmla="*/ 6089 w 6090"/>
              <a:gd name="T29" fmla="*/ 2153 h 4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90" h="4306">
                <a:moveTo>
                  <a:pt x="6089" y="2153"/>
                </a:moveTo>
                <a:lnTo>
                  <a:pt x="4630" y="1080"/>
                </a:lnTo>
                <a:lnTo>
                  <a:pt x="4630" y="1540"/>
                </a:lnTo>
                <a:lnTo>
                  <a:pt x="4215" y="1540"/>
                </a:lnTo>
                <a:lnTo>
                  <a:pt x="4215" y="1540"/>
                </a:lnTo>
                <a:cubicBezTo>
                  <a:pt x="3951" y="650"/>
                  <a:pt x="3128" y="0"/>
                  <a:pt x="2152" y="0"/>
                </a:cubicBezTo>
                <a:lnTo>
                  <a:pt x="2152" y="0"/>
                </a:lnTo>
                <a:cubicBezTo>
                  <a:pt x="963" y="0"/>
                  <a:pt x="0" y="964"/>
                  <a:pt x="0" y="2153"/>
                </a:cubicBezTo>
                <a:lnTo>
                  <a:pt x="0" y="2153"/>
                </a:lnTo>
                <a:cubicBezTo>
                  <a:pt x="0" y="3341"/>
                  <a:pt x="963" y="4305"/>
                  <a:pt x="2152" y="4305"/>
                </a:cubicBezTo>
                <a:lnTo>
                  <a:pt x="2152" y="4305"/>
                </a:lnTo>
                <a:cubicBezTo>
                  <a:pt x="3128" y="4305"/>
                  <a:pt x="3951" y="3655"/>
                  <a:pt x="4215" y="2765"/>
                </a:cubicBezTo>
                <a:lnTo>
                  <a:pt x="4630" y="2765"/>
                </a:lnTo>
                <a:lnTo>
                  <a:pt x="4630" y="3225"/>
                </a:lnTo>
                <a:lnTo>
                  <a:pt x="6089" y="21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7" name="Freeform 15">
            <a:extLst>
              <a:ext uri="{FF2B5EF4-FFF2-40B4-BE49-F238E27FC236}">
                <a16:creationId xmlns:a16="http://schemas.microsoft.com/office/drawing/2014/main" id="{E99935C6-6AC5-AF4A-A066-7575BB5F4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5632" y="3713990"/>
            <a:ext cx="1895239" cy="1895239"/>
          </a:xfrm>
          <a:custGeom>
            <a:avLst/>
            <a:gdLst>
              <a:gd name="T0" fmla="*/ 2901 w 2902"/>
              <a:gd name="T1" fmla="*/ 1450 h 2902"/>
              <a:gd name="T2" fmla="*/ 2901 w 2902"/>
              <a:gd name="T3" fmla="*/ 1450 h 2902"/>
              <a:gd name="T4" fmla="*/ 1450 w 2902"/>
              <a:gd name="T5" fmla="*/ 0 h 2902"/>
              <a:gd name="T6" fmla="*/ 1450 w 2902"/>
              <a:gd name="T7" fmla="*/ 0 h 2902"/>
              <a:gd name="T8" fmla="*/ 0 w 2902"/>
              <a:gd name="T9" fmla="*/ 1450 h 2902"/>
              <a:gd name="T10" fmla="*/ 0 w 2902"/>
              <a:gd name="T11" fmla="*/ 1450 h 2902"/>
              <a:gd name="T12" fmla="*/ 1450 w 2902"/>
              <a:gd name="T13" fmla="*/ 2901 h 2902"/>
              <a:gd name="T14" fmla="*/ 1450 w 2902"/>
              <a:gd name="T15" fmla="*/ 2901 h 2902"/>
              <a:gd name="T16" fmla="*/ 2901 w 2902"/>
              <a:gd name="T17" fmla="*/ 1450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2" h="2902">
                <a:moveTo>
                  <a:pt x="2901" y="1450"/>
                </a:moveTo>
                <a:lnTo>
                  <a:pt x="2901" y="1450"/>
                </a:lnTo>
                <a:cubicBezTo>
                  <a:pt x="2901" y="649"/>
                  <a:pt x="2252" y="0"/>
                  <a:pt x="1450" y="0"/>
                </a:cubicBezTo>
                <a:lnTo>
                  <a:pt x="1450" y="0"/>
                </a:lnTo>
                <a:cubicBezTo>
                  <a:pt x="649" y="0"/>
                  <a:pt x="0" y="649"/>
                  <a:pt x="0" y="1450"/>
                </a:cubicBezTo>
                <a:lnTo>
                  <a:pt x="0" y="1450"/>
                </a:lnTo>
                <a:cubicBezTo>
                  <a:pt x="0" y="2251"/>
                  <a:pt x="649" y="2901"/>
                  <a:pt x="1450" y="2901"/>
                </a:cubicBezTo>
                <a:lnTo>
                  <a:pt x="1450" y="2901"/>
                </a:lnTo>
                <a:cubicBezTo>
                  <a:pt x="2252" y="2901"/>
                  <a:pt x="2901" y="2251"/>
                  <a:pt x="2901" y="1450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4" name="Freeform 12">
            <a:extLst>
              <a:ext uri="{FF2B5EF4-FFF2-40B4-BE49-F238E27FC236}">
                <a16:creationId xmlns:a16="http://schemas.microsoft.com/office/drawing/2014/main" id="{AC155725-D479-E748-9A02-C396C2830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3426" y="9944083"/>
            <a:ext cx="3977697" cy="2811175"/>
          </a:xfrm>
          <a:custGeom>
            <a:avLst/>
            <a:gdLst>
              <a:gd name="T0" fmla="*/ 6089 w 6090"/>
              <a:gd name="T1" fmla="*/ 2153 h 4306"/>
              <a:gd name="T2" fmla="*/ 4630 w 6090"/>
              <a:gd name="T3" fmla="*/ 1080 h 4306"/>
              <a:gd name="T4" fmla="*/ 4630 w 6090"/>
              <a:gd name="T5" fmla="*/ 1540 h 4306"/>
              <a:gd name="T6" fmla="*/ 4215 w 6090"/>
              <a:gd name="T7" fmla="*/ 1540 h 4306"/>
              <a:gd name="T8" fmla="*/ 4215 w 6090"/>
              <a:gd name="T9" fmla="*/ 1540 h 4306"/>
              <a:gd name="T10" fmla="*/ 2152 w 6090"/>
              <a:gd name="T11" fmla="*/ 0 h 4306"/>
              <a:gd name="T12" fmla="*/ 2152 w 6090"/>
              <a:gd name="T13" fmla="*/ 0 h 4306"/>
              <a:gd name="T14" fmla="*/ 0 w 6090"/>
              <a:gd name="T15" fmla="*/ 2153 h 4306"/>
              <a:gd name="T16" fmla="*/ 0 w 6090"/>
              <a:gd name="T17" fmla="*/ 2153 h 4306"/>
              <a:gd name="T18" fmla="*/ 2152 w 6090"/>
              <a:gd name="T19" fmla="*/ 4305 h 4306"/>
              <a:gd name="T20" fmla="*/ 2152 w 6090"/>
              <a:gd name="T21" fmla="*/ 4305 h 4306"/>
              <a:gd name="T22" fmla="*/ 4215 w 6090"/>
              <a:gd name="T23" fmla="*/ 2765 h 4306"/>
              <a:gd name="T24" fmla="*/ 4630 w 6090"/>
              <a:gd name="T25" fmla="*/ 2765 h 4306"/>
              <a:gd name="T26" fmla="*/ 4630 w 6090"/>
              <a:gd name="T27" fmla="*/ 3224 h 4306"/>
              <a:gd name="T28" fmla="*/ 6089 w 6090"/>
              <a:gd name="T29" fmla="*/ 2153 h 4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90" h="4306">
                <a:moveTo>
                  <a:pt x="6089" y="2153"/>
                </a:moveTo>
                <a:lnTo>
                  <a:pt x="4630" y="1080"/>
                </a:lnTo>
                <a:lnTo>
                  <a:pt x="4630" y="1540"/>
                </a:lnTo>
                <a:lnTo>
                  <a:pt x="4215" y="1540"/>
                </a:lnTo>
                <a:lnTo>
                  <a:pt x="4215" y="1540"/>
                </a:lnTo>
                <a:cubicBezTo>
                  <a:pt x="3951" y="650"/>
                  <a:pt x="3128" y="0"/>
                  <a:pt x="2152" y="0"/>
                </a:cubicBezTo>
                <a:lnTo>
                  <a:pt x="2152" y="0"/>
                </a:lnTo>
                <a:cubicBezTo>
                  <a:pt x="963" y="0"/>
                  <a:pt x="0" y="964"/>
                  <a:pt x="0" y="2153"/>
                </a:cubicBezTo>
                <a:lnTo>
                  <a:pt x="0" y="2153"/>
                </a:lnTo>
                <a:cubicBezTo>
                  <a:pt x="0" y="3341"/>
                  <a:pt x="963" y="4305"/>
                  <a:pt x="2152" y="4305"/>
                </a:cubicBezTo>
                <a:lnTo>
                  <a:pt x="2152" y="4305"/>
                </a:lnTo>
                <a:cubicBezTo>
                  <a:pt x="3128" y="4305"/>
                  <a:pt x="3951" y="3655"/>
                  <a:pt x="4215" y="2765"/>
                </a:cubicBezTo>
                <a:lnTo>
                  <a:pt x="4630" y="2765"/>
                </a:lnTo>
                <a:lnTo>
                  <a:pt x="4630" y="3224"/>
                </a:lnTo>
                <a:lnTo>
                  <a:pt x="6089" y="215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5" name="Freeform 16">
            <a:extLst>
              <a:ext uri="{FF2B5EF4-FFF2-40B4-BE49-F238E27FC236}">
                <a16:creationId xmlns:a16="http://schemas.microsoft.com/office/drawing/2014/main" id="{3E1C0B82-ACEF-424A-866E-22C006CB4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5632" y="10402052"/>
            <a:ext cx="1895239" cy="1895239"/>
          </a:xfrm>
          <a:custGeom>
            <a:avLst/>
            <a:gdLst>
              <a:gd name="T0" fmla="*/ 2901 w 2902"/>
              <a:gd name="T1" fmla="*/ 1451 h 2902"/>
              <a:gd name="T2" fmla="*/ 2901 w 2902"/>
              <a:gd name="T3" fmla="*/ 1451 h 2902"/>
              <a:gd name="T4" fmla="*/ 1450 w 2902"/>
              <a:gd name="T5" fmla="*/ 0 h 2902"/>
              <a:gd name="T6" fmla="*/ 1450 w 2902"/>
              <a:gd name="T7" fmla="*/ 0 h 2902"/>
              <a:gd name="T8" fmla="*/ 0 w 2902"/>
              <a:gd name="T9" fmla="*/ 1451 h 2902"/>
              <a:gd name="T10" fmla="*/ 0 w 2902"/>
              <a:gd name="T11" fmla="*/ 1451 h 2902"/>
              <a:gd name="T12" fmla="*/ 1450 w 2902"/>
              <a:gd name="T13" fmla="*/ 2901 h 2902"/>
              <a:gd name="T14" fmla="*/ 1450 w 2902"/>
              <a:gd name="T15" fmla="*/ 2901 h 2902"/>
              <a:gd name="T16" fmla="*/ 2901 w 2902"/>
              <a:gd name="T17" fmla="*/ 1451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2" h="2902">
                <a:moveTo>
                  <a:pt x="2901" y="1451"/>
                </a:moveTo>
                <a:lnTo>
                  <a:pt x="2901" y="1451"/>
                </a:lnTo>
                <a:cubicBezTo>
                  <a:pt x="2901" y="649"/>
                  <a:pt x="2252" y="0"/>
                  <a:pt x="1450" y="0"/>
                </a:cubicBezTo>
                <a:lnTo>
                  <a:pt x="1450" y="0"/>
                </a:lnTo>
                <a:cubicBezTo>
                  <a:pt x="649" y="0"/>
                  <a:pt x="0" y="649"/>
                  <a:pt x="0" y="1451"/>
                </a:cubicBezTo>
                <a:lnTo>
                  <a:pt x="0" y="1451"/>
                </a:lnTo>
                <a:cubicBezTo>
                  <a:pt x="0" y="2252"/>
                  <a:pt x="649" y="2901"/>
                  <a:pt x="1450" y="2901"/>
                </a:cubicBezTo>
                <a:lnTo>
                  <a:pt x="1450" y="2901"/>
                </a:lnTo>
                <a:cubicBezTo>
                  <a:pt x="2252" y="2901"/>
                  <a:pt x="2901" y="2252"/>
                  <a:pt x="2901" y="1451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82F61F22-C96B-7447-9B99-0999A9A59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3426" y="6595731"/>
            <a:ext cx="3977697" cy="2811175"/>
          </a:xfrm>
          <a:custGeom>
            <a:avLst/>
            <a:gdLst>
              <a:gd name="T0" fmla="*/ 6090 w 6091"/>
              <a:gd name="T1" fmla="*/ 2153 h 4305"/>
              <a:gd name="T2" fmla="*/ 4631 w 6091"/>
              <a:gd name="T3" fmla="*/ 1080 h 4305"/>
              <a:gd name="T4" fmla="*/ 4631 w 6091"/>
              <a:gd name="T5" fmla="*/ 1540 h 4305"/>
              <a:gd name="T6" fmla="*/ 4216 w 6091"/>
              <a:gd name="T7" fmla="*/ 1540 h 4305"/>
              <a:gd name="T8" fmla="*/ 4216 w 6091"/>
              <a:gd name="T9" fmla="*/ 1540 h 4305"/>
              <a:gd name="T10" fmla="*/ 2153 w 6091"/>
              <a:gd name="T11" fmla="*/ 0 h 4305"/>
              <a:gd name="T12" fmla="*/ 2153 w 6091"/>
              <a:gd name="T13" fmla="*/ 0 h 4305"/>
              <a:gd name="T14" fmla="*/ 0 w 6091"/>
              <a:gd name="T15" fmla="*/ 2153 h 4305"/>
              <a:gd name="T16" fmla="*/ 0 w 6091"/>
              <a:gd name="T17" fmla="*/ 2153 h 4305"/>
              <a:gd name="T18" fmla="*/ 2153 w 6091"/>
              <a:gd name="T19" fmla="*/ 4304 h 4305"/>
              <a:gd name="T20" fmla="*/ 2153 w 6091"/>
              <a:gd name="T21" fmla="*/ 4304 h 4305"/>
              <a:gd name="T22" fmla="*/ 4216 w 6091"/>
              <a:gd name="T23" fmla="*/ 2764 h 4305"/>
              <a:gd name="T24" fmla="*/ 4631 w 6091"/>
              <a:gd name="T25" fmla="*/ 2764 h 4305"/>
              <a:gd name="T26" fmla="*/ 4631 w 6091"/>
              <a:gd name="T27" fmla="*/ 3223 h 4305"/>
              <a:gd name="T28" fmla="*/ 6090 w 6091"/>
              <a:gd name="T29" fmla="*/ 2153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91" h="4305">
                <a:moveTo>
                  <a:pt x="6090" y="2153"/>
                </a:moveTo>
                <a:lnTo>
                  <a:pt x="4631" y="1080"/>
                </a:lnTo>
                <a:lnTo>
                  <a:pt x="4631" y="1540"/>
                </a:lnTo>
                <a:lnTo>
                  <a:pt x="4216" y="1540"/>
                </a:lnTo>
                <a:lnTo>
                  <a:pt x="4216" y="1540"/>
                </a:lnTo>
                <a:cubicBezTo>
                  <a:pt x="3952" y="649"/>
                  <a:pt x="3129" y="0"/>
                  <a:pt x="2153" y="0"/>
                </a:cubicBezTo>
                <a:lnTo>
                  <a:pt x="2153" y="0"/>
                </a:lnTo>
                <a:cubicBezTo>
                  <a:pt x="964" y="0"/>
                  <a:pt x="0" y="964"/>
                  <a:pt x="0" y="2153"/>
                </a:cubicBezTo>
                <a:lnTo>
                  <a:pt x="0" y="2153"/>
                </a:lnTo>
                <a:cubicBezTo>
                  <a:pt x="0" y="3340"/>
                  <a:pt x="964" y="4304"/>
                  <a:pt x="2153" y="4304"/>
                </a:cubicBezTo>
                <a:lnTo>
                  <a:pt x="2153" y="4304"/>
                </a:lnTo>
                <a:cubicBezTo>
                  <a:pt x="3129" y="4304"/>
                  <a:pt x="3952" y="3654"/>
                  <a:pt x="4216" y="2764"/>
                </a:cubicBezTo>
                <a:lnTo>
                  <a:pt x="4631" y="2764"/>
                </a:lnTo>
                <a:lnTo>
                  <a:pt x="4631" y="3223"/>
                </a:lnTo>
                <a:lnTo>
                  <a:pt x="6090" y="21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3" name="Freeform 17">
            <a:extLst>
              <a:ext uri="{FF2B5EF4-FFF2-40B4-BE49-F238E27FC236}">
                <a16:creationId xmlns:a16="http://schemas.microsoft.com/office/drawing/2014/main" id="{CD9A5A2B-8F38-B349-ADD7-EB2B3681D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1232" y="7056580"/>
            <a:ext cx="1895239" cy="1895239"/>
          </a:xfrm>
          <a:custGeom>
            <a:avLst/>
            <a:gdLst>
              <a:gd name="T0" fmla="*/ 0 w 2902"/>
              <a:gd name="T1" fmla="*/ 1451 h 2901"/>
              <a:gd name="T2" fmla="*/ 0 w 2902"/>
              <a:gd name="T3" fmla="*/ 1451 h 2901"/>
              <a:gd name="T4" fmla="*/ 1451 w 2902"/>
              <a:gd name="T5" fmla="*/ 0 h 2901"/>
              <a:gd name="T6" fmla="*/ 1451 w 2902"/>
              <a:gd name="T7" fmla="*/ 0 h 2901"/>
              <a:gd name="T8" fmla="*/ 2901 w 2902"/>
              <a:gd name="T9" fmla="*/ 1451 h 2901"/>
              <a:gd name="T10" fmla="*/ 2901 w 2902"/>
              <a:gd name="T11" fmla="*/ 1451 h 2901"/>
              <a:gd name="T12" fmla="*/ 1451 w 2902"/>
              <a:gd name="T13" fmla="*/ 2900 h 2901"/>
              <a:gd name="T14" fmla="*/ 1451 w 2902"/>
              <a:gd name="T15" fmla="*/ 2900 h 2901"/>
              <a:gd name="T16" fmla="*/ 0 w 2902"/>
              <a:gd name="T17" fmla="*/ 1451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2" h="2901">
                <a:moveTo>
                  <a:pt x="0" y="1451"/>
                </a:moveTo>
                <a:lnTo>
                  <a:pt x="0" y="1451"/>
                </a:lnTo>
                <a:cubicBezTo>
                  <a:pt x="0" y="649"/>
                  <a:pt x="650" y="0"/>
                  <a:pt x="1451" y="0"/>
                </a:cubicBezTo>
                <a:lnTo>
                  <a:pt x="1451" y="0"/>
                </a:lnTo>
                <a:cubicBezTo>
                  <a:pt x="2252" y="0"/>
                  <a:pt x="2901" y="649"/>
                  <a:pt x="2901" y="1451"/>
                </a:cubicBezTo>
                <a:lnTo>
                  <a:pt x="2901" y="1451"/>
                </a:lnTo>
                <a:cubicBezTo>
                  <a:pt x="2901" y="2251"/>
                  <a:pt x="2252" y="2900"/>
                  <a:pt x="1451" y="2900"/>
                </a:cubicBezTo>
                <a:lnTo>
                  <a:pt x="1451" y="2900"/>
                </a:lnTo>
                <a:cubicBezTo>
                  <a:pt x="650" y="2900"/>
                  <a:pt x="0" y="2251"/>
                  <a:pt x="0" y="1451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" name="Freeform 28">
            <a:extLst>
              <a:ext uri="{FF2B5EF4-FFF2-40B4-BE49-F238E27FC236}">
                <a16:creationId xmlns:a16="http://schemas.microsoft.com/office/drawing/2014/main" id="{555CC88A-3D41-2742-AC71-6719FFB8A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506" y="6667738"/>
            <a:ext cx="4925317" cy="2667160"/>
          </a:xfrm>
          <a:custGeom>
            <a:avLst/>
            <a:gdLst>
              <a:gd name="T0" fmla="*/ 2088 w 7542"/>
              <a:gd name="T1" fmla="*/ 3946 h 4084"/>
              <a:gd name="T2" fmla="*/ 7405 w 7542"/>
              <a:gd name="T3" fmla="*/ 3946 h 4084"/>
              <a:gd name="T4" fmla="*/ 7405 w 7542"/>
              <a:gd name="T5" fmla="*/ 136 h 4084"/>
              <a:gd name="T6" fmla="*/ 2088 w 7542"/>
              <a:gd name="T7" fmla="*/ 136 h 4084"/>
              <a:gd name="T8" fmla="*/ 2088 w 7542"/>
              <a:gd name="T9" fmla="*/ 1430 h 4084"/>
              <a:gd name="T10" fmla="*/ 2088 w 7542"/>
              <a:gd name="T11" fmla="*/ 1430 h 4084"/>
              <a:gd name="T12" fmla="*/ 2020 w 7542"/>
              <a:gd name="T13" fmla="*/ 1498 h 4084"/>
              <a:gd name="T14" fmla="*/ 1527 w 7542"/>
              <a:gd name="T15" fmla="*/ 1498 h 4084"/>
              <a:gd name="T16" fmla="*/ 1527 w 7542"/>
              <a:gd name="T17" fmla="*/ 1498 h 4084"/>
              <a:gd name="T18" fmla="*/ 1459 w 7542"/>
              <a:gd name="T19" fmla="*/ 1430 h 4084"/>
              <a:gd name="T20" fmla="*/ 1459 w 7542"/>
              <a:gd name="T21" fmla="*/ 1104 h 4084"/>
              <a:gd name="T22" fmla="*/ 184 w 7542"/>
              <a:gd name="T23" fmla="*/ 2042 h 4084"/>
              <a:gd name="T24" fmla="*/ 1459 w 7542"/>
              <a:gd name="T25" fmla="*/ 2979 h 4084"/>
              <a:gd name="T26" fmla="*/ 1459 w 7542"/>
              <a:gd name="T27" fmla="*/ 2653 h 4084"/>
              <a:gd name="T28" fmla="*/ 1459 w 7542"/>
              <a:gd name="T29" fmla="*/ 2653 h 4084"/>
              <a:gd name="T30" fmla="*/ 1527 w 7542"/>
              <a:gd name="T31" fmla="*/ 2585 h 4084"/>
              <a:gd name="T32" fmla="*/ 2020 w 7542"/>
              <a:gd name="T33" fmla="*/ 2585 h 4084"/>
              <a:gd name="T34" fmla="*/ 2020 w 7542"/>
              <a:gd name="T35" fmla="*/ 2585 h 4084"/>
              <a:gd name="T36" fmla="*/ 2088 w 7542"/>
              <a:gd name="T37" fmla="*/ 2653 h 4084"/>
              <a:gd name="T38" fmla="*/ 2088 w 7542"/>
              <a:gd name="T39" fmla="*/ 3946 h 4084"/>
              <a:gd name="T40" fmla="*/ 7473 w 7542"/>
              <a:gd name="T41" fmla="*/ 4083 h 4084"/>
              <a:gd name="T42" fmla="*/ 2020 w 7542"/>
              <a:gd name="T43" fmla="*/ 4083 h 4084"/>
              <a:gd name="T44" fmla="*/ 2020 w 7542"/>
              <a:gd name="T45" fmla="*/ 4083 h 4084"/>
              <a:gd name="T46" fmla="*/ 1952 w 7542"/>
              <a:gd name="T47" fmla="*/ 4015 h 4084"/>
              <a:gd name="T48" fmla="*/ 1952 w 7542"/>
              <a:gd name="T49" fmla="*/ 2721 h 4084"/>
              <a:gd name="T50" fmla="*/ 1595 w 7542"/>
              <a:gd name="T51" fmla="*/ 2721 h 4084"/>
              <a:gd name="T52" fmla="*/ 1595 w 7542"/>
              <a:gd name="T53" fmla="*/ 3113 h 4084"/>
              <a:gd name="T54" fmla="*/ 1595 w 7542"/>
              <a:gd name="T55" fmla="*/ 3113 h 4084"/>
              <a:gd name="T56" fmla="*/ 1558 w 7542"/>
              <a:gd name="T57" fmla="*/ 3174 h 4084"/>
              <a:gd name="T58" fmla="*/ 1558 w 7542"/>
              <a:gd name="T59" fmla="*/ 3174 h 4084"/>
              <a:gd name="T60" fmla="*/ 1487 w 7542"/>
              <a:gd name="T61" fmla="*/ 3168 h 4084"/>
              <a:gd name="T62" fmla="*/ 28 w 7542"/>
              <a:gd name="T63" fmla="*/ 2097 h 4084"/>
              <a:gd name="T64" fmla="*/ 28 w 7542"/>
              <a:gd name="T65" fmla="*/ 2097 h 4084"/>
              <a:gd name="T66" fmla="*/ 0 w 7542"/>
              <a:gd name="T67" fmla="*/ 2042 h 4084"/>
              <a:gd name="T68" fmla="*/ 0 w 7542"/>
              <a:gd name="T69" fmla="*/ 2042 h 4084"/>
              <a:gd name="T70" fmla="*/ 28 w 7542"/>
              <a:gd name="T71" fmla="*/ 1987 h 4084"/>
              <a:gd name="T72" fmla="*/ 1487 w 7542"/>
              <a:gd name="T73" fmla="*/ 915 h 4084"/>
              <a:gd name="T74" fmla="*/ 1487 w 7542"/>
              <a:gd name="T75" fmla="*/ 915 h 4084"/>
              <a:gd name="T76" fmla="*/ 1558 w 7542"/>
              <a:gd name="T77" fmla="*/ 909 h 4084"/>
              <a:gd name="T78" fmla="*/ 1558 w 7542"/>
              <a:gd name="T79" fmla="*/ 909 h 4084"/>
              <a:gd name="T80" fmla="*/ 1595 w 7542"/>
              <a:gd name="T81" fmla="*/ 970 h 4084"/>
              <a:gd name="T82" fmla="*/ 1595 w 7542"/>
              <a:gd name="T83" fmla="*/ 1362 h 4084"/>
              <a:gd name="T84" fmla="*/ 1952 w 7542"/>
              <a:gd name="T85" fmla="*/ 1362 h 4084"/>
              <a:gd name="T86" fmla="*/ 1952 w 7542"/>
              <a:gd name="T87" fmla="*/ 68 h 4084"/>
              <a:gd name="T88" fmla="*/ 1952 w 7542"/>
              <a:gd name="T89" fmla="*/ 68 h 4084"/>
              <a:gd name="T90" fmla="*/ 2020 w 7542"/>
              <a:gd name="T91" fmla="*/ 0 h 4084"/>
              <a:gd name="T92" fmla="*/ 7473 w 7542"/>
              <a:gd name="T93" fmla="*/ 0 h 4084"/>
              <a:gd name="T94" fmla="*/ 7473 w 7542"/>
              <a:gd name="T95" fmla="*/ 0 h 4084"/>
              <a:gd name="T96" fmla="*/ 7541 w 7542"/>
              <a:gd name="T97" fmla="*/ 68 h 4084"/>
              <a:gd name="T98" fmla="*/ 7541 w 7542"/>
              <a:gd name="T99" fmla="*/ 4015 h 4084"/>
              <a:gd name="T100" fmla="*/ 7541 w 7542"/>
              <a:gd name="T101" fmla="*/ 4015 h 4084"/>
              <a:gd name="T102" fmla="*/ 7473 w 7542"/>
              <a:gd name="T103" fmla="*/ 4083 h 4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542" h="4084">
                <a:moveTo>
                  <a:pt x="2088" y="3946"/>
                </a:moveTo>
                <a:lnTo>
                  <a:pt x="7405" y="3946"/>
                </a:lnTo>
                <a:lnTo>
                  <a:pt x="7405" y="136"/>
                </a:lnTo>
                <a:lnTo>
                  <a:pt x="2088" y="136"/>
                </a:lnTo>
                <a:lnTo>
                  <a:pt x="2088" y="1430"/>
                </a:lnTo>
                <a:lnTo>
                  <a:pt x="2088" y="1430"/>
                </a:lnTo>
                <a:cubicBezTo>
                  <a:pt x="2088" y="1467"/>
                  <a:pt x="2058" y="1498"/>
                  <a:pt x="2020" y="1498"/>
                </a:cubicBezTo>
                <a:lnTo>
                  <a:pt x="1527" y="1498"/>
                </a:lnTo>
                <a:lnTo>
                  <a:pt x="1527" y="1498"/>
                </a:lnTo>
                <a:cubicBezTo>
                  <a:pt x="1490" y="1498"/>
                  <a:pt x="1459" y="1467"/>
                  <a:pt x="1459" y="1430"/>
                </a:cubicBezTo>
                <a:lnTo>
                  <a:pt x="1459" y="1104"/>
                </a:lnTo>
                <a:lnTo>
                  <a:pt x="184" y="2042"/>
                </a:lnTo>
                <a:lnTo>
                  <a:pt x="1459" y="2979"/>
                </a:lnTo>
                <a:lnTo>
                  <a:pt x="1459" y="2653"/>
                </a:lnTo>
                <a:lnTo>
                  <a:pt x="1459" y="2653"/>
                </a:lnTo>
                <a:cubicBezTo>
                  <a:pt x="1459" y="2616"/>
                  <a:pt x="1490" y="2585"/>
                  <a:pt x="1527" y="2585"/>
                </a:cubicBezTo>
                <a:lnTo>
                  <a:pt x="2020" y="2585"/>
                </a:lnTo>
                <a:lnTo>
                  <a:pt x="2020" y="2585"/>
                </a:lnTo>
                <a:cubicBezTo>
                  <a:pt x="2058" y="2585"/>
                  <a:pt x="2088" y="2616"/>
                  <a:pt x="2088" y="2653"/>
                </a:cubicBezTo>
                <a:lnTo>
                  <a:pt x="2088" y="3946"/>
                </a:lnTo>
                <a:close/>
                <a:moveTo>
                  <a:pt x="7473" y="4083"/>
                </a:moveTo>
                <a:lnTo>
                  <a:pt x="2020" y="4083"/>
                </a:lnTo>
                <a:lnTo>
                  <a:pt x="2020" y="4083"/>
                </a:lnTo>
                <a:cubicBezTo>
                  <a:pt x="1983" y="4083"/>
                  <a:pt x="1952" y="4052"/>
                  <a:pt x="1952" y="4015"/>
                </a:cubicBezTo>
                <a:lnTo>
                  <a:pt x="1952" y="2721"/>
                </a:lnTo>
                <a:lnTo>
                  <a:pt x="1595" y="2721"/>
                </a:lnTo>
                <a:lnTo>
                  <a:pt x="1595" y="3113"/>
                </a:lnTo>
                <a:lnTo>
                  <a:pt x="1595" y="3113"/>
                </a:lnTo>
                <a:cubicBezTo>
                  <a:pt x="1595" y="3139"/>
                  <a:pt x="1582" y="3163"/>
                  <a:pt x="1558" y="3174"/>
                </a:cubicBezTo>
                <a:lnTo>
                  <a:pt x="1558" y="3174"/>
                </a:lnTo>
                <a:cubicBezTo>
                  <a:pt x="1536" y="3185"/>
                  <a:pt x="1508" y="3183"/>
                  <a:pt x="1487" y="3168"/>
                </a:cubicBezTo>
                <a:lnTo>
                  <a:pt x="28" y="2097"/>
                </a:lnTo>
                <a:lnTo>
                  <a:pt x="28" y="2097"/>
                </a:lnTo>
                <a:cubicBezTo>
                  <a:pt x="11" y="2084"/>
                  <a:pt x="0" y="2063"/>
                  <a:pt x="0" y="2042"/>
                </a:cubicBezTo>
                <a:lnTo>
                  <a:pt x="0" y="2042"/>
                </a:lnTo>
                <a:cubicBezTo>
                  <a:pt x="0" y="2021"/>
                  <a:pt x="11" y="2000"/>
                  <a:pt x="28" y="1987"/>
                </a:cubicBezTo>
                <a:lnTo>
                  <a:pt x="1487" y="915"/>
                </a:lnTo>
                <a:lnTo>
                  <a:pt x="1487" y="915"/>
                </a:lnTo>
                <a:cubicBezTo>
                  <a:pt x="1508" y="900"/>
                  <a:pt x="1536" y="897"/>
                  <a:pt x="1558" y="909"/>
                </a:cubicBezTo>
                <a:lnTo>
                  <a:pt x="1558" y="909"/>
                </a:lnTo>
                <a:cubicBezTo>
                  <a:pt x="1582" y="920"/>
                  <a:pt x="1595" y="944"/>
                  <a:pt x="1595" y="970"/>
                </a:cubicBezTo>
                <a:lnTo>
                  <a:pt x="1595" y="1362"/>
                </a:lnTo>
                <a:lnTo>
                  <a:pt x="1952" y="1362"/>
                </a:lnTo>
                <a:lnTo>
                  <a:pt x="1952" y="68"/>
                </a:lnTo>
                <a:lnTo>
                  <a:pt x="1952" y="68"/>
                </a:lnTo>
                <a:cubicBezTo>
                  <a:pt x="1952" y="31"/>
                  <a:pt x="1983" y="0"/>
                  <a:pt x="2020" y="0"/>
                </a:cubicBezTo>
                <a:lnTo>
                  <a:pt x="7473" y="0"/>
                </a:lnTo>
                <a:lnTo>
                  <a:pt x="7473" y="0"/>
                </a:lnTo>
                <a:cubicBezTo>
                  <a:pt x="7511" y="0"/>
                  <a:pt x="7541" y="31"/>
                  <a:pt x="7541" y="68"/>
                </a:cubicBezTo>
                <a:lnTo>
                  <a:pt x="7541" y="4015"/>
                </a:lnTo>
                <a:lnTo>
                  <a:pt x="7541" y="4015"/>
                </a:lnTo>
                <a:cubicBezTo>
                  <a:pt x="7541" y="4052"/>
                  <a:pt x="7511" y="4083"/>
                  <a:pt x="7473" y="40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6A051C-789C-F245-9D4D-F676B45E0630}"/>
              </a:ext>
            </a:extLst>
          </p:cNvPr>
          <p:cNvSpPr txBox="1"/>
          <p:nvPr/>
        </p:nvSpPr>
        <p:spPr>
          <a:xfrm>
            <a:off x="5620983" y="3698737"/>
            <a:ext cx="1188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F6CDBA-CF55-C24E-A0D8-D6634B120CAB}"/>
              </a:ext>
            </a:extLst>
          </p:cNvPr>
          <p:cNvSpPr txBox="1"/>
          <p:nvPr/>
        </p:nvSpPr>
        <p:spPr>
          <a:xfrm>
            <a:off x="5677891" y="7048530"/>
            <a:ext cx="10743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BB63EC-C194-EB44-A110-370DBDA26639}"/>
              </a:ext>
            </a:extLst>
          </p:cNvPr>
          <p:cNvSpPr txBox="1"/>
          <p:nvPr/>
        </p:nvSpPr>
        <p:spPr>
          <a:xfrm>
            <a:off x="5637816" y="10395442"/>
            <a:ext cx="115448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AE5BDC-B4E3-A546-BC6A-D346E5B2F613}"/>
              </a:ext>
            </a:extLst>
          </p:cNvPr>
          <p:cNvSpPr txBox="1"/>
          <p:nvPr/>
        </p:nvSpPr>
        <p:spPr>
          <a:xfrm>
            <a:off x="16843296" y="3698074"/>
            <a:ext cx="11689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09B4BA-DB75-3E41-9902-6C653BF49B77}"/>
              </a:ext>
            </a:extLst>
          </p:cNvPr>
          <p:cNvSpPr txBox="1"/>
          <p:nvPr/>
        </p:nvSpPr>
        <p:spPr>
          <a:xfrm>
            <a:off x="16828871" y="7047867"/>
            <a:ext cx="119776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932041-6E5D-B04D-8DAE-16DFE03208A4}"/>
              </a:ext>
            </a:extLst>
          </p:cNvPr>
          <p:cNvSpPr txBox="1"/>
          <p:nvPr/>
        </p:nvSpPr>
        <p:spPr>
          <a:xfrm>
            <a:off x="16834480" y="10394779"/>
            <a:ext cx="11865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2025</a:t>
            </a:r>
          </a:p>
        </p:txBody>
      </p:sp>
      <p:sp>
        <p:nvSpPr>
          <p:cNvPr id="60" name="Freeform 630">
            <a:extLst>
              <a:ext uri="{FF2B5EF4-FFF2-40B4-BE49-F238E27FC236}">
                <a16:creationId xmlns:a16="http://schemas.microsoft.com/office/drawing/2014/main" id="{BF8327D5-93B9-5A4E-BF52-8912EBB9F90C}"/>
              </a:ext>
            </a:extLst>
          </p:cNvPr>
          <p:cNvSpPr>
            <a:spLocks noChangeAspect="1"/>
          </p:cNvSpPr>
          <p:nvPr/>
        </p:nvSpPr>
        <p:spPr bwMode="auto">
          <a:xfrm>
            <a:off x="2584923" y="4288467"/>
            <a:ext cx="706024" cy="729000"/>
          </a:xfrm>
          <a:custGeom>
            <a:avLst/>
            <a:gdLst>
              <a:gd name="T0" fmla="*/ 426660 w 158757"/>
              <a:gd name="T1" fmla="*/ 537620 h 164742"/>
              <a:gd name="T2" fmla="*/ 678037 w 158757"/>
              <a:gd name="T3" fmla="*/ 537620 h 164742"/>
              <a:gd name="T4" fmla="*/ 678037 w 158757"/>
              <a:gd name="T5" fmla="*/ 787047 h 164742"/>
              <a:gd name="T6" fmla="*/ 678037 w 158757"/>
              <a:gd name="T7" fmla="*/ 2342653 h 164742"/>
              <a:gd name="T8" fmla="*/ 1465235 w 158757"/>
              <a:gd name="T9" fmla="*/ 2664274 h 164742"/>
              <a:gd name="T10" fmla="*/ 2245823 w 158757"/>
              <a:gd name="T11" fmla="*/ 2342653 h 164742"/>
              <a:gd name="T12" fmla="*/ 2245823 w 158757"/>
              <a:gd name="T13" fmla="*/ 787047 h 164742"/>
              <a:gd name="T14" fmla="*/ 2245823 w 158757"/>
              <a:gd name="T15" fmla="*/ 537620 h 164742"/>
              <a:gd name="T16" fmla="*/ 2497206 w 158757"/>
              <a:gd name="T17" fmla="*/ 537620 h 164742"/>
              <a:gd name="T18" fmla="*/ 2497206 w 158757"/>
              <a:gd name="T19" fmla="*/ 2592080 h 164742"/>
              <a:gd name="T20" fmla="*/ 1465235 w 158757"/>
              <a:gd name="T21" fmla="*/ 3018713 h 164742"/>
              <a:gd name="T22" fmla="*/ 426660 w 158757"/>
              <a:gd name="T23" fmla="*/ 2592080 h 164742"/>
              <a:gd name="T24" fmla="*/ 426660 w 158757"/>
              <a:gd name="T25" fmla="*/ 537620 h 164742"/>
              <a:gd name="T26" fmla="*/ 1465359 w 158757"/>
              <a:gd name="T27" fmla="*/ 0 h 164742"/>
              <a:gd name="T28" fmla="*/ 1637890 w 158757"/>
              <a:gd name="T29" fmla="*/ 178346 h 164742"/>
              <a:gd name="T30" fmla="*/ 1637890 w 158757"/>
              <a:gd name="T31" fmla="*/ 1327693 h 164742"/>
              <a:gd name="T32" fmla="*/ 1465359 w 158757"/>
              <a:gd name="T33" fmla="*/ 1506039 h 164742"/>
              <a:gd name="T34" fmla="*/ 1292829 w 158757"/>
              <a:gd name="T35" fmla="*/ 1327693 h 164742"/>
              <a:gd name="T36" fmla="*/ 1292829 w 158757"/>
              <a:gd name="T37" fmla="*/ 178346 h 164742"/>
              <a:gd name="T38" fmla="*/ 1465359 w 158757"/>
              <a:gd name="T39" fmla="*/ 0 h 1647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757" h="164742">
                <a:moveTo>
                  <a:pt x="23127" y="29340"/>
                </a:moveTo>
                <a:cubicBezTo>
                  <a:pt x="27072" y="25400"/>
                  <a:pt x="33167" y="25400"/>
                  <a:pt x="36753" y="29340"/>
                </a:cubicBezTo>
                <a:cubicBezTo>
                  <a:pt x="40697" y="32922"/>
                  <a:pt x="40697" y="39012"/>
                  <a:pt x="36753" y="42952"/>
                </a:cubicBezTo>
                <a:cubicBezTo>
                  <a:pt x="13446" y="66235"/>
                  <a:pt x="13446" y="104205"/>
                  <a:pt x="36753" y="127847"/>
                </a:cubicBezTo>
                <a:cubicBezTo>
                  <a:pt x="48227" y="138951"/>
                  <a:pt x="63287" y="145399"/>
                  <a:pt x="79423" y="145399"/>
                </a:cubicBezTo>
                <a:cubicBezTo>
                  <a:pt x="95559" y="145399"/>
                  <a:pt x="110619" y="138951"/>
                  <a:pt x="121735" y="127847"/>
                </a:cubicBezTo>
                <a:cubicBezTo>
                  <a:pt x="145401" y="104205"/>
                  <a:pt x="145401" y="66235"/>
                  <a:pt x="121735" y="42952"/>
                </a:cubicBezTo>
                <a:cubicBezTo>
                  <a:pt x="118149" y="39012"/>
                  <a:pt x="118149" y="32922"/>
                  <a:pt x="121735" y="29340"/>
                </a:cubicBezTo>
                <a:cubicBezTo>
                  <a:pt x="125321" y="25400"/>
                  <a:pt x="131775" y="25400"/>
                  <a:pt x="135361" y="29340"/>
                </a:cubicBezTo>
                <a:cubicBezTo>
                  <a:pt x="166556" y="60146"/>
                  <a:pt x="166556" y="110653"/>
                  <a:pt x="135361" y="141459"/>
                </a:cubicBezTo>
                <a:cubicBezTo>
                  <a:pt x="119942" y="156861"/>
                  <a:pt x="99503" y="164742"/>
                  <a:pt x="79423" y="164742"/>
                </a:cubicBezTo>
                <a:cubicBezTo>
                  <a:pt x="58984" y="164742"/>
                  <a:pt x="38904" y="156861"/>
                  <a:pt x="23127" y="141459"/>
                </a:cubicBezTo>
                <a:cubicBezTo>
                  <a:pt x="-7710" y="110653"/>
                  <a:pt x="-7710" y="60146"/>
                  <a:pt x="23127" y="29340"/>
                </a:cubicBezTo>
                <a:close/>
                <a:moveTo>
                  <a:pt x="79430" y="0"/>
                </a:moveTo>
                <a:cubicBezTo>
                  <a:pt x="84625" y="0"/>
                  <a:pt x="88782" y="4686"/>
                  <a:pt x="88782" y="9733"/>
                </a:cubicBezTo>
                <a:lnTo>
                  <a:pt x="88782" y="72457"/>
                </a:lnTo>
                <a:cubicBezTo>
                  <a:pt x="88782" y="77864"/>
                  <a:pt x="84625" y="82190"/>
                  <a:pt x="79430" y="82190"/>
                </a:cubicBezTo>
                <a:cubicBezTo>
                  <a:pt x="74234" y="82190"/>
                  <a:pt x="70078" y="77864"/>
                  <a:pt x="70078" y="72457"/>
                </a:cubicBezTo>
                <a:lnTo>
                  <a:pt x="70078" y="9733"/>
                </a:lnTo>
                <a:cubicBezTo>
                  <a:pt x="70078" y="4686"/>
                  <a:pt x="74234" y="0"/>
                  <a:pt x="794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Freeform 631">
            <a:extLst>
              <a:ext uri="{FF2B5EF4-FFF2-40B4-BE49-F238E27FC236}">
                <a16:creationId xmlns:a16="http://schemas.microsoft.com/office/drawing/2014/main" id="{D174F6F6-D1D1-9C42-B7A9-CD020A74C921}"/>
              </a:ext>
            </a:extLst>
          </p:cNvPr>
          <p:cNvSpPr>
            <a:spLocks noChangeAspect="1"/>
          </p:cNvSpPr>
          <p:nvPr/>
        </p:nvSpPr>
        <p:spPr bwMode="auto">
          <a:xfrm>
            <a:off x="2466904" y="7600011"/>
            <a:ext cx="942060" cy="808378"/>
          </a:xfrm>
          <a:custGeom>
            <a:avLst/>
            <a:gdLst>
              <a:gd name="T0" fmla="*/ 502583 w 212659"/>
              <a:gd name="T1" fmla="*/ 401651 h 182199"/>
              <a:gd name="T2" fmla="*/ 471075 w 212659"/>
              <a:gd name="T3" fmla="*/ 570713 h 182199"/>
              <a:gd name="T4" fmla="*/ 439567 w 212659"/>
              <a:gd name="T5" fmla="*/ 401651 h 182199"/>
              <a:gd name="T6" fmla="*/ 337348 w 212659"/>
              <a:gd name="T7" fmla="*/ 331399 h 182199"/>
              <a:gd name="T8" fmla="*/ 411627 w 212659"/>
              <a:gd name="T9" fmla="*/ 580501 h 182199"/>
              <a:gd name="T10" fmla="*/ 346933 w 212659"/>
              <a:gd name="T11" fmla="*/ 580501 h 182199"/>
              <a:gd name="T12" fmla="*/ 337348 w 212659"/>
              <a:gd name="T13" fmla="*/ 397338 h 182199"/>
              <a:gd name="T14" fmla="*/ 326566 w 212659"/>
              <a:gd name="T15" fmla="*/ 459611 h 182199"/>
              <a:gd name="T16" fmla="*/ 263068 w 212659"/>
              <a:gd name="T17" fmla="*/ 459611 h 182199"/>
              <a:gd name="T18" fmla="*/ 337348 w 212659"/>
              <a:gd name="T19" fmla="*/ 331399 h 182199"/>
              <a:gd name="T20" fmla="*/ 482096 w 212659"/>
              <a:gd name="T21" fmla="*/ 289988 h 182199"/>
              <a:gd name="T22" fmla="*/ 426097 w 212659"/>
              <a:gd name="T23" fmla="*/ 326264 h 182199"/>
              <a:gd name="T24" fmla="*/ 232534 w 212659"/>
              <a:gd name="T25" fmla="*/ 383096 h 182199"/>
              <a:gd name="T26" fmla="*/ 199665 w 212659"/>
              <a:gd name="T27" fmla="*/ 581410 h 182199"/>
              <a:gd name="T28" fmla="*/ 166796 w 212659"/>
              <a:gd name="T29" fmla="*/ 383096 h 182199"/>
              <a:gd name="T30" fmla="*/ 67170 w 212659"/>
              <a:gd name="T31" fmla="*/ 155007 h 182199"/>
              <a:gd name="T32" fmla="*/ 61109 w 212659"/>
              <a:gd name="T33" fmla="*/ 222711 h 182199"/>
              <a:gd name="T34" fmla="*/ 16253 w 212659"/>
              <a:gd name="T35" fmla="*/ 234590 h 182199"/>
              <a:gd name="T36" fmla="*/ 21101 w 212659"/>
              <a:gd name="T37" fmla="*/ 163320 h 182199"/>
              <a:gd name="T38" fmla="*/ 214428 w 212659"/>
              <a:gd name="T39" fmla="*/ 131405 h 182199"/>
              <a:gd name="T40" fmla="*/ 242648 w 212659"/>
              <a:gd name="T41" fmla="*/ 190674 h 182199"/>
              <a:gd name="T42" fmla="*/ 126083 w 212659"/>
              <a:gd name="T43" fmla="*/ 484608 h 182199"/>
              <a:gd name="T44" fmla="*/ 59826 w 212659"/>
              <a:gd name="T45" fmla="*/ 484608 h 182199"/>
              <a:gd name="T46" fmla="*/ 214428 w 212659"/>
              <a:gd name="T47" fmla="*/ 131405 h 182199"/>
              <a:gd name="T48" fmla="*/ 609499 w 212659"/>
              <a:gd name="T49" fmla="*/ 382254 h 182199"/>
              <a:gd name="T50" fmla="*/ 576522 w 212659"/>
              <a:gd name="T51" fmla="*/ 602780 h 182199"/>
              <a:gd name="T52" fmla="*/ 543549 w 212659"/>
              <a:gd name="T53" fmla="*/ 382254 h 182199"/>
              <a:gd name="T54" fmla="*/ 300506 w 212659"/>
              <a:gd name="T55" fmla="*/ 139799 h 182199"/>
              <a:gd name="T56" fmla="*/ 334464 w 212659"/>
              <a:gd name="T57" fmla="*/ 0 h 182199"/>
              <a:gd name="T58" fmla="*/ 683731 w 212659"/>
              <a:gd name="T59" fmla="*/ 415705 h 182199"/>
              <a:gd name="T60" fmla="*/ 334464 w 212659"/>
              <a:gd name="T61" fmla="*/ 65637 h 182199"/>
              <a:gd name="T62" fmla="*/ 102833 w 212659"/>
              <a:gd name="T63" fmla="*/ 119122 h 182199"/>
              <a:gd name="T64" fmla="*/ 334464 w 212659"/>
              <a:gd name="T65" fmla="*/ 0 h 1821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2659" h="182199">
                <a:moveTo>
                  <a:pt x="139821" y="109537"/>
                </a:moveTo>
                <a:cubicBezTo>
                  <a:pt x="144670" y="109537"/>
                  <a:pt x="149173" y="113872"/>
                  <a:pt x="149173" y="119290"/>
                </a:cubicBezTo>
                <a:lnTo>
                  <a:pt x="149173" y="159748"/>
                </a:lnTo>
                <a:cubicBezTo>
                  <a:pt x="149173" y="165166"/>
                  <a:pt x="144670" y="169501"/>
                  <a:pt x="139821" y="169501"/>
                </a:cubicBezTo>
                <a:cubicBezTo>
                  <a:pt x="134625" y="169501"/>
                  <a:pt x="130469" y="165166"/>
                  <a:pt x="130469" y="159748"/>
                </a:cubicBezTo>
                <a:lnTo>
                  <a:pt x="130469" y="119290"/>
                </a:lnTo>
                <a:cubicBezTo>
                  <a:pt x="130469" y="113872"/>
                  <a:pt x="134625" y="109537"/>
                  <a:pt x="139821" y="109537"/>
                </a:cubicBezTo>
                <a:close/>
                <a:moveTo>
                  <a:pt x="100129" y="98425"/>
                </a:moveTo>
                <a:cubicBezTo>
                  <a:pt x="112219" y="98425"/>
                  <a:pt x="122176" y="108579"/>
                  <a:pt x="122176" y="120910"/>
                </a:cubicBezTo>
                <a:lnTo>
                  <a:pt x="122176" y="172408"/>
                </a:lnTo>
                <a:cubicBezTo>
                  <a:pt x="122176" y="177847"/>
                  <a:pt x="117909" y="182199"/>
                  <a:pt x="112575" y="182199"/>
                </a:cubicBezTo>
                <a:cubicBezTo>
                  <a:pt x="107241" y="182199"/>
                  <a:pt x="102974" y="177847"/>
                  <a:pt x="102974" y="172408"/>
                </a:cubicBezTo>
                <a:lnTo>
                  <a:pt x="102974" y="120910"/>
                </a:lnTo>
                <a:cubicBezTo>
                  <a:pt x="102974" y="119459"/>
                  <a:pt x="101551" y="118009"/>
                  <a:pt x="100129" y="118009"/>
                </a:cubicBezTo>
                <a:cubicBezTo>
                  <a:pt x="98351" y="118009"/>
                  <a:pt x="96929" y="119459"/>
                  <a:pt x="96929" y="120910"/>
                </a:cubicBezTo>
                <a:lnTo>
                  <a:pt x="96929" y="136504"/>
                </a:lnTo>
                <a:cubicBezTo>
                  <a:pt x="96929" y="141582"/>
                  <a:pt x="93017" y="146296"/>
                  <a:pt x="87327" y="146296"/>
                </a:cubicBezTo>
                <a:cubicBezTo>
                  <a:pt x="82349" y="146296"/>
                  <a:pt x="78082" y="141582"/>
                  <a:pt x="78082" y="136504"/>
                </a:cubicBezTo>
                <a:lnTo>
                  <a:pt x="78082" y="120910"/>
                </a:lnTo>
                <a:cubicBezTo>
                  <a:pt x="78082" y="108579"/>
                  <a:pt x="88039" y="98425"/>
                  <a:pt x="100129" y="98425"/>
                </a:cubicBezTo>
                <a:close/>
                <a:moveTo>
                  <a:pt x="100455" y="63500"/>
                </a:moveTo>
                <a:cubicBezTo>
                  <a:pt x="117437" y="63500"/>
                  <a:pt x="133336" y="71760"/>
                  <a:pt x="143092" y="86126"/>
                </a:cubicBezTo>
                <a:cubicBezTo>
                  <a:pt x="145983" y="90435"/>
                  <a:pt x="144537" y="96541"/>
                  <a:pt x="140201" y="99773"/>
                </a:cubicBezTo>
                <a:cubicBezTo>
                  <a:pt x="135504" y="102646"/>
                  <a:pt x="129723" y="101209"/>
                  <a:pt x="126471" y="96900"/>
                </a:cubicBezTo>
                <a:cubicBezTo>
                  <a:pt x="121051" y="87921"/>
                  <a:pt x="110933" y="82893"/>
                  <a:pt x="100455" y="82893"/>
                </a:cubicBezTo>
                <a:cubicBezTo>
                  <a:pt x="83111" y="82893"/>
                  <a:pt x="69019" y="96541"/>
                  <a:pt x="69019" y="113779"/>
                </a:cubicBezTo>
                <a:lnTo>
                  <a:pt x="69019" y="162981"/>
                </a:lnTo>
                <a:cubicBezTo>
                  <a:pt x="69019" y="168368"/>
                  <a:pt x="64683" y="172678"/>
                  <a:pt x="59263" y="172678"/>
                </a:cubicBezTo>
                <a:cubicBezTo>
                  <a:pt x="53843" y="172678"/>
                  <a:pt x="49507" y="168368"/>
                  <a:pt x="49507" y="162981"/>
                </a:cubicBezTo>
                <a:lnTo>
                  <a:pt x="49507" y="113779"/>
                </a:lnTo>
                <a:cubicBezTo>
                  <a:pt x="49507" y="85766"/>
                  <a:pt x="72271" y="63500"/>
                  <a:pt x="100455" y="63500"/>
                </a:cubicBezTo>
                <a:close/>
                <a:moveTo>
                  <a:pt x="19937" y="46037"/>
                </a:moveTo>
                <a:cubicBezTo>
                  <a:pt x="24255" y="49212"/>
                  <a:pt x="25334" y="54856"/>
                  <a:pt x="22455" y="59090"/>
                </a:cubicBezTo>
                <a:cubicBezTo>
                  <a:pt x="20656" y="61559"/>
                  <a:pt x="19577" y="63676"/>
                  <a:pt x="18138" y="66145"/>
                </a:cubicBezTo>
                <a:cubicBezTo>
                  <a:pt x="16338" y="68967"/>
                  <a:pt x="13100" y="71084"/>
                  <a:pt x="9502" y="71084"/>
                </a:cubicBezTo>
                <a:cubicBezTo>
                  <a:pt x="8062" y="71084"/>
                  <a:pt x="6263" y="70731"/>
                  <a:pt x="4824" y="69673"/>
                </a:cubicBezTo>
                <a:cubicBezTo>
                  <a:pt x="146" y="67204"/>
                  <a:pt x="-1293" y="61206"/>
                  <a:pt x="1226" y="56620"/>
                </a:cubicBezTo>
                <a:cubicBezTo>
                  <a:pt x="2665" y="54151"/>
                  <a:pt x="4464" y="50976"/>
                  <a:pt x="6263" y="48506"/>
                </a:cubicBezTo>
                <a:cubicBezTo>
                  <a:pt x="9502" y="43920"/>
                  <a:pt x="15619" y="42862"/>
                  <a:pt x="19937" y="46037"/>
                </a:cubicBezTo>
                <a:close/>
                <a:moveTo>
                  <a:pt x="63645" y="39027"/>
                </a:moveTo>
                <a:cubicBezTo>
                  <a:pt x="68379" y="36512"/>
                  <a:pt x="74206" y="38667"/>
                  <a:pt x="76755" y="43338"/>
                </a:cubicBezTo>
                <a:cubicBezTo>
                  <a:pt x="79305" y="48367"/>
                  <a:pt x="77120" y="54115"/>
                  <a:pt x="72021" y="56630"/>
                </a:cubicBezTo>
                <a:cubicBezTo>
                  <a:pt x="50898" y="67048"/>
                  <a:pt x="37423" y="88244"/>
                  <a:pt x="37423" y="111955"/>
                </a:cubicBezTo>
                <a:lnTo>
                  <a:pt x="37423" y="143928"/>
                </a:lnTo>
                <a:cubicBezTo>
                  <a:pt x="37423" y="149317"/>
                  <a:pt x="32689" y="153628"/>
                  <a:pt x="27226" y="153628"/>
                </a:cubicBezTo>
                <a:cubicBezTo>
                  <a:pt x="22127" y="153628"/>
                  <a:pt x="17757" y="149317"/>
                  <a:pt x="17757" y="143928"/>
                </a:cubicBezTo>
                <a:lnTo>
                  <a:pt x="17757" y="111955"/>
                </a:lnTo>
                <a:cubicBezTo>
                  <a:pt x="17757" y="80700"/>
                  <a:pt x="35238" y="53037"/>
                  <a:pt x="63645" y="39027"/>
                </a:cubicBezTo>
                <a:close/>
                <a:moveTo>
                  <a:pt x="98981" y="31750"/>
                </a:moveTo>
                <a:cubicBezTo>
                  <a:pt x="143932" y="31750"/>
                  <a:pt x="180907" y="68297"/>
                  <a:pt x="180907" y="113529"/>
                </a:cubicBezTo>
                <a:lnTo>
                  <a:pt x="180907" y="169255"/>
                </a:lnTo>
                <a:cubicBezTo>
                  <a:pt x="180907" y="174683"/>
                  <a:pt x="176557" y="179025"/>
                  <a:pt x="171119" y="179025"/>
                </a:cubicBezTo>
                <a:cubicBezTo>
                  <a:pt x="165682" y="179025"/>
                  <a:pt x="161332" y="174683"/>
                  <a:pt x="161332" y="169255"/>
                </a:cubicBezTo>
                <a:lnTo>
                  <a:pt x="161332" y="113529"/>
                </a:lnTo>
                <a:cubicBezTo>
                  <a:pt x="161332" y="79153"/>
                  <a:pt x="133419" y="51290"/>
                  <a:pt x="98981" y="51290"/>
                </a:cubicBezTo>
                <a:cubicBezTo>
                  <a:pt x="93544" y="51290"/>
                  <a:pt x="89194" y="46948"/>
                  <a:pt x="89194" y="41520"/>
                </a:cubicBezTo>
                <a:cubicBezTo>
                  <a:pt x="89194" y="36092"/>
                  <a:pt x="93544" y="31750"/>
                  <a:pt x="98981" y="31750"/>
                </a:cubicBezTo>
                <a:close/>
                <a:moveTo>
                  <a:pt x="99273" y="0"/>
                </a:moveTo>
                <a:cubicBezTo>
                  <a:pt x="161546" y="0"/>
                  <a:pt x="212659" y="50902"/>
                  <a:pt x="212659" y="113717"/>
                </a:cubicBezTo>
                <a:cubicBezTo>
                  <a:pt x="212659" y="119132"/>
                  <a:pt x="208340" y="123464"/>
                  <a:pt x="202940" y="123464"/>
                </a:cubicBezTo>
                <a:cubicBezTo>
                  <a:pt x="197541" y="123464"/>
                  <a:pt x="193222" y="119132"/>
                  <a:pt x="193222" y="113717"/>
                </a:cubicBezTo>
                <a:cubicBezTo>
                  <a:pt x="193222" y="61732"/>
                  <a:pt x="151107" y="19494"/>
                  <a:pt x="99273" y="19494"/>
                </a:cubicBezTo>
                <a:cubicBezTo>
                  <a:pt x="79475" y="19494"/>
                  <a:pt x="60038" y="25631"/>
                  <a:pt x="44200" y="37184"/>
                </a:cubicBezTo>
                <a:cubicBezTo>
                  <a:pt x="39880" y="40433"/>
                  <a:pt x="33761" y="39350"/>
                  <a:pt x="30522" y="35379"/>
                </a:cubicBezTo>
                <a:cubicBezTo>
                  <a:pt x="27282" y="30685"/>
                  <a:pt x="28362" y="24548"/>
                  <a:pt x="32681" y="21660"/>
                </a:cubicBezTo>
                <a:cubicBezTo>
                  <a:pt x="52119" y="7220"/>
                  <a:pt x="75156" y="0"/>
                  <a:pt x="992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4B535C27-18EE-AB4E-B367-BC25C8F04854}"/>
              </a:ext>
            </a:extLst>
          </p:cNvPr>
          <p:cNvSpPr>
            <a:spLocks noChangeAspect="1"/>
          </p:cNvSpPr>
          <p:nvPr/>
        </p:nvSpPr>
        <p:spPr bwMode="auto">
          <a:xfrm>
            <a:off x="13750552" y="10956972"/>
            <a:ext cx="785398" cy="785398"/>
          </a:xfrm>
          <a:custGeom>
            <a:avLst/>
            <a:gdLst>
              <a:gd name="T0" fmla="*/ 2147483646 w 496"/>
              <a:gd name="T1" fmla="*/ 2147483646 h 496"/>
              <a:gd name="T2" fmla="*/ 2147483646 w 496"/>
              <a:gd name="T3" fmla="*/ 2147483646 h 496"/>
              <a:gd name="T4" fmla="*/ 2147483646 w 496"/>
              <a:gd name="T5" fmla="*/ 2147483646 h 496"/>
              <a:gd name="T6" fmla="*/ 2147483646 w 496"/>
              <a:gd name="T7" fmla="*/ 2147483646 h 496"/>
              <a:gd name="T8" fmla="*/ 2147483646 w 496"/>
              <a:gd name="T9" fmla="*/ 2147483646 h 496"/>
              <a:gd name="T10" fmla="*/ 2147483646 w 496"/>
              <a:gd name="T11" fmla="*/ 2147483646 h 496"/>
              <a:gd name="T12" fmla="*/ 2147483646 w 496"/>
              <a:gd name="T13" fmla="*/ 2147483646 h 496"/>
              <a:gd name="T14" fmla="*/ 2147483646 w 496"/>
              <a:gd name="T15" fmla="*/ 2147483646 h 496"/>
              <a:gd name="T16" fmla="*/ 2147483646 w 496"/>
              <a:gd name="T17" fmla="*/ 2147483646 h 496"/>
              <a:gd name="T18" fmla="*/ 2147483646 w 496"/>
              <a:gd name="T19" fmla="*/ 2147483646 h 496"/>
              <a:gd name="T20" fmla="*/ 2147483646 w 496"/>
              <a:gd name="T21" fmla="*/ 2147483646 h 496"/>
              <a:gd name="T22" fmla="*/ 2147483646 w 496"/>
              <a:gd name="T23" fmla="*/ 2147483646 h 496"/>
              <a:gd name="T24" fmla="*/ 2147483646 w 496"/>
              <a:gd name="T25" fmla="*/ 2147483646 h 496"/>
              <a:gd name="T26" fmla="*/ 2147483646 w 496"/>
              <a:gd name="T27" fmla="*/ 2147483646 h 496"/>
              <a:gd name="T28" fmla="*/ 2147483646 w 496"/>
              <a:gd name="T29" fmla="*/ 2147483646 h 496"/>
              <a:gd name="T30" fmla="*/ 2147483646 w 496"/>
              <a:gd name="T31" fmla="*/ 2147483646 h 496"/>
              <a:gd name="T32" fmla="*/ 2147483646 w 496"/>
              <a:gd name="T33" fmla="*/ 2147483646 h 496"/>
              <a:gd name="T34" fmla="*/ 2147483646 w 496"/>
              <a:gd name="T35" fmla="*/ 2147483646 h 496"/>
              <a:gd name="T36" fmla="*/ 2147483646 w 496"/>
              <a:gd name="T37" fmla="*/ 2147483646 h 496"/>
              <a:gd name="T38" fmla="*/ 2147483646 w 496"/>
              <a:gd name="T39" fmla="*/ 2147483646 h 496"/>
              <a:gd name="T40" fmla="*/ 2147483646 w 496"/>
              <a:gd name="T41" fmla="*/ 2147483646 h 496"/>
              <a:gd name="T42" fmla="*/ 2147483646 w 496"/>
              <a:gd name="T43" fmla="*/ 2147483646 h 496"/>
              <a:gd name="T44" fmla="*/ 2147483646 w 496"/>
              <a:gd name="T45" fmla="*/ 2147483646 h 496"/>
              <a:gd name="T46" fmla="*/ 2147483646 w 496"/>
              <a:gd name="T47" fmla="*/ 2147483646 h 496"/>
              <a:gd name="T48" fmla="*/ 2147483646 w 496"/>
              <a:gd name="T49" fmla="*/ 2147483646 h 496"/>
              <a:gd name="T50" fmla="*/ 2147483646 w 496"/>
              <a:gd name="T51" fmla="*/ 2147483646 h 496"/>
              <a:gd name="T52" fmla="*/ 2147483646 w 496"/>
              <a:gd name="T53" fmla="*/ 2147483646 h 496"/>
              <a:gd name="T54" fmla="*/ 2147483646 w 496"/>
              <a:gd name="T55" fmla="*/ 2147483646 h 496"/>
              <a:gd name="T56" fmla="*/ 1685395135 w 496"/>
              <a:gd name="T57" fmla="*/ 2147483646 h 496"/>
              <a:gd name="T58" fmla="*/ 1685395135 w 496"/>
              <a:gd name="T59" fmla="*/ 2147483646 h 496"/>
              <a:gd name="T60" fmla="*/ 2147483646 w 496"/>
              <a:gd name="T61" fmla="*/ 2147483646 h 496"/>
              <a:gd name="T62" fmla="*/ 2147483646 w 496"/>
              <a:gd name="T63" fmla="*/ 2147483646 h 496"/>
              <a:gd name="T64" fmla="*/ 2147483646 w 496"/>
              <a:gd name="T65" fmla="*/ 2147483646 h 496"/>
              <a:gd name="T66" fmla="*/ 2147483646 w 496"/>
              <a:gd name="T67" fmla="*/ 2147483646 h 496"/>
              <a:gd name="T68" fmla="*/ 2147483646 w 496"/>
              <a:gd name="T69" fmla="*/ 2147483646 h 496"/>
              <a:gd name="T70" fmla="*/ 2147483646 w 496"/>
              <a:gd name="T71" fmla="*/ 2147483646 h 496"/>
              <a:gd name="T72" fmla="*/ 2147483646 w 496"/>
              <a:gd name="T73" fmla="*/ 2147483646 h 496"/>
              <a:gd name="T74" fmla="*/ 2147483646 w 496"/>
              <a:gd name="T75" fmla="*/ 2147483646 h 496"/>
              <a:gd name="T76" fmla="*/ 2147483646 w 496"/>
              <a:gd name="T77" fmla="*/ 2147483646 h 496"/>
              <a:gd name="T78" fmla="*/ 2147483646 w 496"/>
              <a:gd name="T79" fmla="*/ 2147483646 h 496"/>
              <a:gd name="T80" fmla="*/ 2147483646 w 496"/>
              <a:gd name="T81" fmla="*/ 2147483646 h 496"/>
              <a:gd name="T82" fmla="*/ 2147483646 w 496"/>
              <a:gd name="T83" fmla="*/ 2147483646 h 496"/>
              <a:gd name="T84" fmla="*/ 2147483646 w 496"/>
              <a:gd name="T85" fmla="*/ 2147483646 h 496"/>
              <a:gd name="T86" fmla="*/ 2147483646 w 496"/>
              <a:gd name="T87" fmla="*/ 2147483646 h 496"/>
              <a:gd name="T88" fmla="*/ 2147483646 w 496"/>
              <a:gd name="T89" fmla="*/ 2147483646 h 496"/>
              <a:gd name="T90" fmla="*/ 2147483646 w 496"/>
              <a:gd name="T91" fmla="*/ 2147483646 h 496"/>
              <a:gd name="T92" fmla="*/ 2147483646 w 496"/>
              <a:gd name="T93" fmla="*/ 2147483646 h 496"/>
              <a:gd name="T94" fmla="*/ 2147483646 w 496"/>
              <a:gd name="T95" fmla="*/ 2147483646 h 496"/>
              <a:gd name="T96" fmla="*/ 2147483646 w 496"/>
              <a:gd name="T97" fmla="*/ 2147483646 h 496"/>
              <a:gd name="T98" fmla="*/ 2147483646 w 496"/>
              <a:gd name="T99" fmla="*/ 2147483646 h 496"/>
              <a:gd name="T100" fmla="*/ 2147483646 w 496"/>
              <a:gd name="T101" fmla="*/ 2147483646 h 496"/>
              <a:gd name="T102" fmla="*/ 2147483646 w 496"/>
              <a:gd name="T103" fmla="*/ 2147483646 h 496"/>
              <a:gd name="T104" fmla="*/ 2147483646 w 496"/>
              <a:gd name="T105" fmla="*/ 2147483646 h 49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6" h="496">
                <a:moveTo>
                  <a:pt x="399" y="144"/>
                </a:moveTo>
                <a:lnTo>
                  <a:pt x="353" y="98"/>
                </a:lnTo>
                <a:lnTo>
                  <a:pt x="384" y="67"/>
                </a:lnTo>
                <a:lnTo>
                  <a:pt x="429" y="113"/>
                </a:lnTo>
                <a:lnTo>
                  <a:pt x="399" y="144"/>
                </a:lnTo>
                <a:close/>
                <a:moveTo>
                  <a:pt x="83" y="368"/>
                </a:moveTo>
                <a:lnTo>
                  <a:pt x="315" y="136"/>
                </a:lnTo>
                <a:lnTo>
                  <a:pt x="361" y="183"/>
                </a:lnTo>
                <a:lnTo>
                  <a:pt x="129" y="414"/>
                </a:lnTo>
                <a:lnTo>
                  <a:pt x="66" y="430"/>
                </a:lnTo>
                <a:lnTo>
                  <a:pt x="83" y="368"/>
                </a:lnTo>
                <a:close/>
                <a:moveTo>
                  <a:pt x="487" y="95"/>
                </a:moveTo>
                <a:lnTo>
                  <a:pt x="402" y="10"/>
                </a:lnTo>
                <a:cubicBezTo>
                  <a:pt x="392" y="0"/>
                  <a:pt x="375" y="0"/>
                  <a:pt x="364" y="10"/>
                </a:cubicBezTo>
                <a:lnTo>
                  <a:pt x="40" y="335"/>
                </a:lnTo>
                <a:cubicBezTo>
                  <a:pt x="40" y="335"/>
                  <a:pt x="40" y="336"/>
                  <a:pt x="39" y="337"/>
                </a:cubicBezTo>
                <a:cubicBezTo>
                  <a:pt x="38" y="337"/>
                  <a:pt x="38" y="338"/>
                  <a:pt x="37" y="338"/>
                </a:cubicBezTo>
                <a:cubicBezTo>
                  <a:pt x="36" y="339"/>
                  <a:pt x="36" y="340"/>
                  <a:pt x="36" y="341"/>
                </a:cubicBezTo>
                <a:cubicBezTo>
                  <a:pt x="35" y="342"/>
                  <a:pt x="35" y="342"/>
                  <a:pt x="35" y="343"/>
                </a:cubicBezTo>
                <a:cubicBezTo>
                  <a:pt x="34" y="344"/>
                  <a:pt x="34" y="345"/>
                  <a:pt x="34" y="346"/>
                </a:cubicBezTo>
                <a:cubicBezTo>
                  <a:pt x="34" y="346"/>
                  <a:pt x="33" y="346"/>
                  <a:pt x="33" y="347"/>
                </a:cubicBezTo>
                <a:lnTo>
                  <a:pt x="2" y="462"/>
                </a:lnTo>
                <a:cubicBezTo>
                  <a:pt x="0" y="471"/>
                  <a:pt x="2" y="481"/>
                  <a:pt x="10" y="488"/>
                </a:cubicBezTo>
                <a:cubicBezTo>
                  <a:pt x="15" y="493"/>
                  <a:pt x="21" y="495"/>
                  <a:pt x="28" y="495"/>
                </a:cubicBezTo>
                <a:cubicBezTo>
                  <a:pt x="31" y="495"/>
                  <a:pt x="33" y="495"/>
                  <a:pt x="35" y="495"/>
                </a:cubicBezTo>
                <a:lnTo>
                  <a:pt x="150" y="464"/>
                </a:lnTo>
                <a:cubicBezTo>
                  <a:pt x="151" y="464"/>
                  <a:pt x="151" y="464"/>
                  <a:pt x="152" y="464"/>
                </a:cubicBezTo>
                <a:cubicBezTo>
                  <a:pt x="152" y="463"/>
                  <a:pt x="153" y="463"/>
                  <a:pt x="154" y="463"/>
                </a:cubicBezTo>
                <a:cubicBezTo>
                  <a:pt x="155" y="462"/>
                  <a:pt x="156" y="462"/>
                  <a:pt x="156" y="462"/>
                </a:cubicBezTo>
                <a:cubicBezTo>
                  <a:pt x="157" y="461"/>
                  <a:pt x="158" y="460"/>
                  <a:pt x="159" y="460"/>
                </a:cubicBezTo>
                <a:cubicBezTo>
                  <a:pt x="159" y="459"/>
                  <a:pt x="161" y="459"/>
                  <a:pt x="161" y="458"/>
                </a:cubicBezTo>
                <a:cubicBezTo>
                  <a:pt x="162" y="458"/>
                  <a:pt x="162" y="457"/>
                  <a:pt x="162" y="457"/>
                </a:cubicBezTo>
                <a:lnTo>
                  <a:pt x="487" y="133"/>
                </a:lnTo>
                <a:cubicBezTo>
                  <a:pt x="492" y="127"/>
                  <a:pt x="495" y="121"/>
                  <a:pt x="495" y="113"/>
                </a:cubicBezTo>
                <a:cubicBezTo>
                  <a:pt x="495" y="106"/>
                  <a:pt x="492" y="100"/>
                  <a:pt x="487" y="9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Freeform 616">
            <a:extLst>
              <a:ext uri="{FF2B5EF4-FFF2-40B4-BE49-F238E27FC236}">
                <a16:creationId xmlns:a16="http://schemas.microsoft.com/office/drawing/2014/main" id="{A1EBA8EB-3277-2E4F-B964-970D5D5D541B}"/>
              </a:ext>
            </a:extLst>
          </p:cNvPr>
          <p:cNvSpPr>
            <a:spLocks noChangeAspect="1"/>
          </p:cNvSpPr>
          <p:nvPr/>
        </p:nvSpPr>
        <p:spPr bwMode="auto">
          <a:xfrm>
            <a:off x="13777707" y="4264732"/>
            <a:ext cx="731090" cy="793754"/>
          </a:xfrm>
          <a:custGeom>
            <a:avLst/>
            <a:gdLst>
              <a:gd name="T0" fmla="*/ 659912 w 164742"/>
              <a:gd name="T1" fmla="*/ 2336316 h 178666"/>
              <a:gd name="T2" fmla="*/ 359959 w 164742"/>
              <a:gd name="T3" fmla="*/ 2633553 h 178666"/>
              <a:gd name="T4" fmla="*/ 659912 w 164742"/>
              <a:gd name="T5" fmla="*/ 2924185 h 178666"/>
              <a:gd name="T6" fmla="*/ 866568 w 164742"/>
              <a:gd name="T7" fmla="*/ 2838309 h 178666"/>
              <a:gd name="T8" fmla="*/ 946697 w 164742"/>
              <a:gd name="T9" fmla="*/ 2648972 h 178666"/>
              <a:gd name="T10" fmla="*/ 938563 w 164742"/>
              <a:gd name="T11" fmla="*/ 2640491 h 178666"/>
              <a:gd name="T12" fmla="*/ 938563 w 164742"/>
              <a:gd name="T13" fmla="*/ 2597934 h 178666"/>
              <a:gd name="T14" fmla="*/ 866568 w 164742"/>
              <a:gd name="T15" fmla="*/ 2423018 h 178666"/>
              <a:gd name="T16" fmla="*/ 659912 w 164742"/>
              <a:gd name="T17" fmla="*/ 2336316 h 178666"/>
              <a:gd name="T18" fmla="*/ 2390404 w 164742"/>
              <a:gd name="T19" fmla="*/ 1784939 h 178666"/>
              <a:gd name="T20" fmla="*/ 2090430 w 164742"/>
              <a:gd name="T21" fmla="*/ 2078530 h 178666"/>
              <a:gd name="T22" fmla="*/ 2390404 w 164742"/>
              <a:gd name="T23" fmla="*/ 2372104 h 178666"/>
              <a:gd name="T24" fmla="*/ 2683705 w 164742"/>
              <a:gd name="T25" fmla="*/ 2078530 h 178666"/>
              <a:gd name="T26" fmla="*/ 2390404 w 164742"/>
              <a:gd name="T27" fmla="*/ 1784939 h 178666"/>
              <a:gd name="T28" fmla="*/ 2686234 w 164742"/>
              <a:gd name="T29" fmla="*/ 438969 h 178666"/>
              <a:gd name="T30" fmla="*/ 1289413 w 164742"/>
              <a:gd name="T31" fmla="*/ 964404 h 178666"/>
              <a:gd name="T32" fmla="*/ 1289413 w 164742"/>
              <a:gd name="T33" fmla="*/ 1152734 h 178666"/>
              <a:gd name="T34" fmla="*/ 2686234 w 164742"/>
              <a:gd name="T35" fmla="*/ 616001 h 178666"/>
              <a:gd name="T36" fmla="*/ 2759067 w 164742"/>
              <a:gd name="T37" fmla="*/ 6645 h 178666"/>
              <a:gd name="T38" fmla="*/ 2951052 w 164742"/>
              <a:gd name="T39" fmla="*/ 26589 h 178666"/>
              <a:gd name="T40" fmla="*/ 3043722 w 164742"/>
              <a:gd name="T41" fmla="*/ 179566 h 178666"/>
              <a:gd name="T42" fmla="*/ 3043722 w 164742"/>
              <a:gd name="T43" fmla="*/ 2061844 h 178666"/>
              <a:gd name="T44" fmla="*/ 3038802 w 164742"/>
              <a:gd name="T45" fmla="*/ 2066774 h 178666"/>
              <a:gd name="T46" fmla="*/ 3043664 w 164742"/>
              <a:gd name="T47" fmla="*/ 2078530 h 178666"/>
              <a:gd name="T48" fmla="*/ 2390404 w 164742"/>
              <a:gd name="T49" fmla="*/ 2732422 h 178666"/>
              <a:gd name="T50" fmla="*/ 1730468 w 164742"/>
              <a:gd name="T51" fmla="*/ 2078530 h 178666"/>
              <a:gd name="T52" fmla="*/ 2390404 w 164742"/>
              <a:gd name="T53" fmla="*/ 1424632 h 178666"/>
              <a:gd name="T54" fmla="*/ 2686234 w 164742"/>
              <a:gd name="T55" fmla="*/ 1547559 h 178666"/>
              <a:gd name="T56" fmla="*/ 2686234 w 164742"/>
              <a:gd name="T57" fmla="*/ 1002456 h 178666"/>
              <a:gd name="T58" fmla="*/ 1289413 w 164742"/>
              <a:gd name="T59" fmla="*/ 1539166 h 178666"/>
              <a:gd name="T60" fmla="*/ 1289413 w 164742"/>
              <a:gd name="T61" fmla="*/ 2576443 h 178666"/>
              <a:gd name="T62" fmla="*/ 1313180 w 164742"/>
              <a:gd name="T63" fmla="*/ 2633553 h 178666"/>
              <a:gd name="T64" fmla="*/ 659912 w 164742"/>
              <a:gd name="T65" fmla="*/ 3287475 h 178666"/>
              <a:gd name="T66" fmla="*/ 0 w 164742"/>
              <a:gd name="T67" fmla="*/ 2633553 h 178666"/>
              <a:gd name="T68" fmla="*/ 659912 w 164742"/>
              <a:gd name="T69" fmla="*/ 1979631 h 178666"/>
              <a:gd name="T70" fmla="*/ 938563 w 164742"/>
              <a:gd name="T71" fmla="*/ 2096254 h 178666"/>
              <a:gd name="T72" fmla="*/ 938563 w 164742"/>
              <a:gd name="T73" fmla="*/ 838033 h 178666"/>
              <a:gd name="T74" fmla="*/ 1044482 w 164742"/>
              <a:gd name="T75" fmla="*/ 671750 h 1786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64742" h="178666">
                <a:moveTo>
                  <a:pt x="35718" y="126973"/>
                </a:moveTo>
                <a:cubicBezTo>
                  <a:pt x="26699" y="126973"/>
                  <a:pt x="19483" y="134153"/>
                  <a:pt x="19483" y="143127"/>
                </a:cubicBezTo>
                <a:cubicBezTo>
                  <a:pt x="19483" y="151743"/>
                  <a:pt x="26699" y="158922"/>
                  <a:pt x="35718" y="158922"/>
                </a:cubicBezTo>
                <a:cubicBezTo>
                  <a:pt x="40048" y="158922"/>
                  <a:pt x="44017" y="157127"/>
                  <a:pt x="46903" y="154255"/>
                </a:cubicBezTo>
                <a:lnTo>
                  <a:pt x="51240" y="143965"/>
                </a:lnTo>
                <a:lnTo>
                  <a:pt x="50800" y="143504"/>
                </a:lnTo>
                <a:lnTo>
                  <a:pt x="50800" y="141191"/>
                </a:lnTo>
                <a:lnTo>
                  <a:pt x="46903" y="131685"/>
                </a:lnTo>
                <a:cubicBezTo>
                  <a:pt x="44017" y="128768"/>
                  <a:pt x="40048" y="126973"/>
                  <a:pt x="35718" y="126973"/>
                </a:cubicBezTo>
                <a:close/>
                <a:moveTo>
                  <a:pt x="129381" y="97007"/>
                </a:moveTo>
                <a:cubicBezTo>
                  <a:pt x="120361" y="97007"/>
                  <a:pt x="113145" y="104260"/>
                  <a:pt x="113145" y="112963"/>
                </a:cubicBezTo>
                <a:cubicBezTo>
                  <a:pt x="113145" y="121666"/>
                  <a:pt x="120361" y="128918"/>
                  <a:pt x="129381" y="128918"/>
                </a:cubicBezTo>
                <a:cubicBezTo>
                  <a:pt x="138040" y="128918"/>
                  <a:pt x="145256" y="121666"/>
                  <a:pt x="145256" y="112963"/>
                </a:cubicBezTo>
                <a:cubicBezTo>
                  <a:pt x="145256" y="104260"/>
                  <a:pt x="138040" y="97007"/>
                  <a:pt x="129381" y="97007"/>
                </a:cubicBezTo>
                <a:close/>
                <a:moveTo>
                  <a:pt x="145393" y="23857"/>
                </a:moveTo>
                <a:lnTo>
                  <a:pt x="69790" y="52413"/>
                </a:lnTo>
                <a:lnTo>
                  <a:pt x="69790" y="62648"/>
                </a:lnTo>
                <a:lnTo>
                  <a:pt x="145393" y="33478"/>
                </a:lnTo>
                <a:lnTo>
                  <a:pt x="145393" y="23857"/>
                </a:lnTo>
                <a:close/>
                <a:moveTo>
                  <a:pt x="149335" y="361"/>
                </a:moveTo>
                <a:cubicBezTo>
                  <a:pt x="152559" y="-362"/>
                  <a:pt x="156859" y="-1"/>
                  <a:pt x="159726" y="1445"/>
                </a:cubicBezTo>
                <a:cubicBezTo>
                  <a:pt x="162234" y="3614"/>
                  <a:pt x="164742" y="6506"/>
                  <a:pt x="164742" y="9759"/>
                </a:cubicBezTo>
                <a:lnTo>
                  <a:pt x="164742" y="112056"/>
                </a:lnTo>
                <a:lnTo>
                  <a:pt x="164476" y="112324"/>
                </a:lnTo>
                <a:lnTo>
                  <a:pt x="164739" y="112963"/>
                </a:lnTo>
                <a:cubicBezTo>
                  <a:pt x="164739" y="132545"/>
                  <a:pt x="148864" y="148500"/>
                  <a:pt x="129381" y="148500"/>
                </a:cubicBezTo>
                <a:cubicBezTo>
                  <a:pt x="109898" y="148500"/>
                  <a:pt x="93662" y="132545"/>
                  <a:pt x="93662" y="112963"/>
                </a:cubicBezTo>
                <a:cubicBezTo>
                  <a:pt x="93662" y="93381"/>
                  <a:pt x="109898" y="77425"/>
                  <a:pt x="129381" y="77425"/>
                </a:cubicBezTo>
                <a:lnTo>
                  <a:pt x="145393" y="84106"/>
                </a:lnTo>
                <a:lnTo>
                  <a:pt x="145393" y="54481"/>
                </a:lnTo>
                <a:lnTo>
                  <a:pt x="69790" y="83650"/>
                </a:lnTo>
                <a:lnTo>
                  <a:pt x="69790" y="140023"/>
                </a:lnTo>
                <a:lnTo>
                  <a:pt x="71076" y="143127"/>
                </a:lnTo>
                <a:cubicBezTo>
                  <a:pt x="71076" y="162512"/>
                  <a:pt x="55201" y="178666"/>
                  <a:pt x="35718" y="178666"/>
                </a:cubicBezTo>
                <a:cubicBezTo>
                  <a:pt x="15875" y="178666"/>
                  <a:pt x="0" y="162512"/>
                  <a:pt x="0" y="143127"/>
                </a:cubicBezTo>
                <a:cubicBezTo>
                  <a:pt x="0" y="123742"/>
                  <a:pt x="15875" y="107588"/>
                  <a:pt x="35718" y="107588"/>
                </a:cubicBezTo>
                <a:lnTo>
                  <a:pt x="50800" y="113926"/>
                </a:lnTo>
                <a:lnTo>
                  <a:pt x="50800" y="45545"/>
                </a:lnTo>
                <a:cubicBezTo>
                  <a:pt x="50800" y="41569"/>
                  <a:pt x="52950" y="37954"/>
                  <a:pt x="56533" y="36508"/>
                </a:cubicBezTo>
                <a:lnTo>
                  <a:pt x="149335" y="3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Freeform 621">
            <a:extLst>
              <a:ext uri="{FF2B5EF4-FFF2-40B4-BE49-F238E27FC236}">
                <a16:creationId xmlns:a16="http://schemas.microsoft.com/office/drawing/2014/main" id="{7501F8ED-AB5B-F249-9DE4-B76811597923}"/>
              </a:ext>
            </a:extLst>
          </p:cNvPr>
          <p:cNvSpPr>
            <a:spLocks noChangeAspect="1"/>
          </p:cNvSpPr>
          <p:nvPr/>
        </p:nvSpPr>
        <p:spPr bwMode="auto">
          <a:xfrm>
            <a:off x="2635055" y="10949660"/>
            <a:ext cx="605760" cy="800022"/>
          </a:xfrm>
          <a:custGeom>
            <a:avLst/>
            <a:gdLst>
              <a:gd name="T0" fmla="*/ 179020 w 136167"/>
              <a:gd name="T1" fmla="*/ 1334949 h 180612"/>
              <a:gd name="T2" fmla="*/ 358033 w 136167"/>
              <a:gd name="T3" fmla="*/ 1504540 h 180612"/>
              <a:gd name="T4" fmla="*/ 1259759 w 136167"/>
              <a:gd name="T5" fmla="*/ 2398191 h 180612"/>
              <a:gd name="T6" fmla="*/ 2161468 w 136167"/>
              <a:gd name="T7" fmla="*/ 1504540 h 180612"/>
              <a:gd name="T8" fmla="*/ 2340481 w 136167"/>
              <a:gd name="T9" fmla="*/ 1334949 h 180612"/>
              <a:gd name="T10" fmla="*/ 2519501 w 136167"/>
              <a:gd name="T11" fmla="*/ 1504540 h 180612"/>
              <a:gd name="T12" fmla="*/ 1750291 w 136167"/>
              <a:gd name="T13" fmla="*/ 2652983 h 180612"/>
              <a:gd name="T14" fmla="*/ 1432910 w 136167"/>
              <a:gd name="T15" fmla="*/ 2716037 h 180612"/>
              <a:gd name="T16" fmla="*/ 1432910 w 136167"/>
              <a:gd name="T17" fmla="*/ 3122271 h 180612"/>
              <a:gd name="T18" fmla="*/ 1259871 w 136167"/>
              <a:gd name="T19" fmla="*/ 3301713 h 180612"/>
              <a:gd name="T20" fmla="*/ 1086828 w 136167"/>
              <a:gd name="T21" fmla="*/ 3122271 h 180612"/>
              <a:gd name="T22" fmla="*/ 1086828 w 136167"/>
              <a:gd name="T23" fmla="*/ 2715886 h 180612"/>
              <a:gd name="T24" fmla="*/ 772005 w 136167"/>
              <a:gd name="T25" fmla="*/ 2652983 h 180612"/>
              <a:gd name="T26" fmla="*/ 0 w 136167"/>
              <a:gd name="T27" fmla="*/ 1504540 h 180612"/>
              <a:gd name="T28" fmla="*/ 179020 w 136167"/>
              <a:gd name="T29" fmla="*/ 1334949 h 180612"/>
              <a:gd name="T30" fmla="*/ 1245088 w 136167"/>
              <a:gd name="T31" fmla="*/ 355271 h 180612"/>
              <a:gd name="T32" fmla="*/ 973948 w 136167"/>
              <a:gd name="T33" fmla="*/ 625018 h 180612"/>
              <a:gd name="T34" fmla="*/ 973948 w 136167"/>
              <a:gd name="T35" fmla="*/ 1486901 h 180612"/>
              <a:gd name="T36" fmla="*/ 1245088 w 136167"/>
              <a:gd name="T37" fmla="*/ 1756649 h 180612"/>
              <a:gd name="T38" fmla="*/ 1516211 w 136167"/>
              <a:gd name="T39" fmla="*/ 1486901 h 180612"/>
              <a:gd name="T40" fmla="*/ 1516211 w 136167"/>
              <a:gd name="T41" fmla="*/ 625018 h 180612"/>
              <a:gd name="T42" fmla="*/ 1245088 w 136167"/>
              <a:gd name="T43" fmla="*/ 355271 h 180612"/>
              <a:gd name="T44" fmla="*/ 1245088 w 136167"/>
              <a:gd name="T45" fmla="*/ 0 h 180612"/>
              <a:gd name="T46" fmla="*/ 1873298 w 136167"/>
              <a:gd name="T47" fmla="*/ 625018 h 180612"/>
              <a:gd name="T48" fmla="*/ 1873298 w 136167"/>
              <a:gd name="T49" fmla="*/ 1486901 h 180612"/>
              <a:gd name="T50" fmla="*/ 1245088 w 136167"/>
              <a:gd name="T51" fmla="*/ 2111913 h 180612"/>
              <a:gd name="T52" fmla="*/ 616850 w 136167"/>
              <a:gd name="T53" fmla="*/ 1486901 h 180612"/>
              <a:gd name="T54" fmla="*/ 616850 w 136167"/>
              <a:gd name="T55" fmla="*/ 625018 h 180612"/>
              <a:gd name="T56" fmla="*/ 1245088 w 136167"/>
              <a:gd name="T57" fmla="*/ 0 h 1806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6167" h="180612">
                <a:moveTo>
                  <a:pt x="9675" y="73025"/>
                </a:moveTo>
                <a:cubicBezTo>
                  <a:pt x="15050" y="73025"/>
                  <a:pt x="19350" y="77307"/>
                  <a:pt x="19350" y="82302"/>
                </a:cubicBezTo>
                <a:cubicBezTo>
                  <a:pt x="19350" y="109421"/>
                  <a:pt x="41208" y="131187"/>
                  <a:pt x="68084" y="131187"/>
                </a:cubicBezTo>
                <a:cubicBezTo>
                  <a:pt x="94959" y="131187"/>
                  <a:pt x="116817" y="109421"/>
                  <a:pt x="116817" y="82302"/>
                </a:cubicBezTo>
                <a:cubicBezTo>
                  <a:pt x="116817" y="77307"/>
                  <a:pt x="121117" y="73025"/>
                  <a:pt x="126492" y="73025"/>
                </a:cubicBezTo>
                <a:cubicBezTo>
                  <a:pt x="131867" y="73025"/>
                  <a:pt x="136167" y="77307"/>
                  <a:pt x="136167" y="82302"/>
                </a:cubicBezTo>
                <a:cubicBezTo>
                  <a:pt x="136167" y="110670"/>
                  <a:pt x="119034" y="134822"/>
                  <a:pt x="94595" y="145125"/>
                </a:cubicBezTo>
                <a:lnTo>
                  <a:pt x="77442" y="148574"/>
                </a:lnTo>
                <a:lnTo>
                  <a:pt x="77442" y="170796"/>
                </a:lnTo>
                <a:cubicBezTo>
                  <a:pt x="77442" y="176249"/>
                  <a:pt x="73286" y="180612"/>
                  <a:pt x="68090" y="180612"/>
                </a:cubicBezTo>
                <a:cubicBezTo>
                  <a:pt x="62895" y="180612"/>
                  <a:pt x="58738" y="176249"/>
                  <a:pt x="58738" y="170796"/>
                </a:cubicBezTo>
                <a:lnTo>
                  <a:pt x="58738" y="148566"/>
                </a:lnTo>
                <a:lnTo>
                  <a:pt x="41723" y="145125"/>
                </a:lnTo>
                <a:cubicBezTo>
                  <a:pt x="17334" y="134822"/>
                  <a:pt x="0" y="110670"/>
                  <a:pt x="0" y="82302"/>
                </a:cubicBezTo>
                <a:cubicBezTo>
                  <a:pt x="0" y="77307"/>
                  <a:pt x="4300" y="73025"/>
                  <a:pt x="9675" y="73025"/>
                </a:cubicBezTo>
                <a:close/>
                <a:moveTo>
                  <a:pt x="67291" y="19434"/>
                </a:moveTo>
                <a:cubicBezTo>
                  <a:pt x="59428" y="19434"/>
                  <a:pt x="52637" y="25913"/>
                  <a:pt x="52637" y="34190"/>
                </a:cubicBezTo>
                <a:lnTo>
                  <a:pt x="52637" y="81337"/>
                </a:lnTo>
                <a:cubicBezTo>
                  <a:pt x="52637" y="89255"/>
                  <a:pt x="59428" y="96093"/>
                  <a:pt x="67291" y="96093"/>
                </a:cubicBezTo>
                <a:cubicBezTo>
                  <a:pt x="75511" y="96093"/>
                  <a:pt x="81944" y="89255"/>
                  <a:pt x="81944" y="81337"/>
                </a:cubicBezTo>
                <a:lnTo>
                  <a:pt x="81944" y="34190"/>
                </a:lnTo>
                <a:cubicBezTo>
                  <a:pt x="81944" y="25913"/>
                  <a:pt x="75511" y="19434"/>
                  <a:pt x="67291" y="19434"/>
                </a:cubicBezTo>
                <a:close/>
                <a:moveTo>
                  <a:pt x="67291" y="0"/>
                </a:moveTo>
                <a:cubicBezTo>
                  <a:pt x="86232" y="0"/>
                  <a:pt x="101243" y="15476"/>
                  <a:pt x="101243" y="34190"/>
                </a:cubicBezTo>
                <a:lnTo>
                  <a:pt x="101243" y="81337"/>
                </a:lnTo>
                <a:cubicBezTo>
                  <a:pt x="101243" y="100051"/>
                  <a:pt x="86232" y="115527"/>
                  <a:pt x="67291" y="115527"/>
                </a:cubicBezTo>
                <a:cubicBezTo>
                  <a:pt x="48706" y="115527"/>
                  <a:pt x="33338" y="100051"/>
                  <a:pt x="33338" y="81337"/>
                </a:cubicBezTo>
                <a:lnTo>
                  <a:pt x="33338" y="34190"/>
                </a:lnTo>
                <a:cubicBezTo>
                  <a:pt x="33338" y="15476"/>
                  <a:pt x="48706" y="0"/>
                  <a:pt x="672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Freeform 622">
            <a:extLst>
              <a:ext uri="{FF2B5EF4-FFF2-40B4-BE49-F238E27FC236}">
                <a16:creationId xmlns:a16="http://schemas.microsoft.com/office/drawing/2014/main" id="{CA18F498-0936-2A43-B33A-F3DF92C7BC1A}"/>
              </a:ext>
            </a:extLst>
          </p:cNvPr>
          <p:cNvSpPr>
            <a:spLocks noChangeAspect="1"/>
          </p:cNvSpPr>
          <p:nvPr/>
        </p:nvSpPr>
        <p:spPr bwMode="auto">
          <a:xfrm>
            <a:off x="13773530" y="7773385"/>
            <a:ext cx="739444" cy="461630"/>
          </a:xfrm>
          <a:custGeom>
            <a:avLst/>
            <a:gdLst>
              <a:gd name="T0" fmla="*/ 2172256 w 166328"/>
              <a:gd name="T1" fmla="*/ 434138 h 104417"/>
              <a:gd name="T2" fmla="*/ 2362383 w 166328"/>
              <a:gd name="T3" fmla="*/ 608950 h 104417"/>
              <a:gd name="T4" fmla="*/ 2362383 w 166328"/>
              <a:gd name="T5" fmla="*/ 1236931 h 104417"/>
              <a:gd name="T6" fmla="*/ 2172256 w 166328"/>
              <a:gd name="T7" fmla="*/ 1411734 h 104417"/>
              <a:gd name="T8" fmla="*/ 1988920 w 166328"/>
              <a:gd name="T9" fmla="*/ 1236931 h 104417"/>
              <a:gd name="T10" fmla="*/ 1988920 w 166328"/>
              <a:gd name="T11" fmla="*/ 608950 h 104417"/>
              <a:gd name="T12" fmla="*/ 2172256 w 166328"/>
              <a:gd name="T13" fmla="*/ 434138 h 104417"/>
              <a:gd name="T14" fmla="*/ 1670380 w 166328"/>
              <a:gd name="T15" fmla="*/ 434138 h 104417"/>
              <a:gd name="T16" fmla="*/ 1836294 w 166328"/>
              <a:gd name="T17" fmla="*/ 608950 h 104417"/>
              <a:gd name="T18" fmla="*/ 1836294 w 166328"/>
              <a:gd name="T19" fmla="*/ 1236931 h 104417"/>
              <a:gd name="T20" fmla="*/ 1670380 w 166328"/>
              <a:gd name="T21" fmla="*/ 1411734 h 104417"/>
              <a:gd name="T22" fmla="*/ 1491697 w 166328"/>
              <a:gd name="T23" fmla="*/ 1236931 h 104417"/>
              <a:gd name="T24" fmla="*/ 1491697 w 166328"/>
              <a:gd name="T25" fmla="*/ 608950 h 104417"/>
              <a:gd name="T26" fmla="*/ 1670380 w 166328"/>
              <a:gd name="T27" fmla="*/ 434138 h 104417"/>
              <a:gd name="T28" fmla="*/ 1166764 w 166328"/>
              <a:gd name="T29" fmla="*/ 434138 h 104417"/>
              <a:gd name="T30" fmla="*/ 1339054 w 166328"/>
              <a:gd name="T31" fmla="*/ 608950 h 104417"/>
              <a:gd name="T32" fmla="*/ 1339054 w 166328"/>
              <a:gd name="T33" fmla="*/ 1236931 h 104417"/>
              <a:gd name="T34" fmla="*/ 1166764 w 166328"/>
              <a:gd name="T35" fmla="*/ 1411734 h 104417"/>
              <a:gd name="T36" fmla="*/ 994457 w 166328"/>
              <a:gd name="T37" fmla="*/ 1236931 h 104417"/>
              <a:gd name="T38" fmla="*/ 994457 w 166328"/>
              <a:gd name="T39" fmla="*/ 608950 h 104417"/>
              <a:gd name="T40" fmla="*/ 1166764 w 166328"/>
              <a:gd name="T41" fmla="*/ 434138 h 104417"/>
              <a:gd name="T42" fmla="*/ 669547 w 166328"/>
              <a:gd name="T43" fmla="*/ 434138 h 104417"/>
              <a:gd name="T44" fmla="*/ 841827 w 166328"/>
              <a:gd name="T45" fmla="*/ 608950 h 104417"/>
              <a:gd name="T46" fmla="*/ 841827 w 166328"/>
              <a:gd name="T47" fmla="*/ 1236931 h 104417"/>
              <a:gd name="T48" fmla="*/ 669547 w 166328"/>
              <a:gd name="T49" fmla="*/ 1411734 h 104417"/>
              <a:gd name="T50" fmla="*/ 497240 w 166328"/>
              <a:gd name="T51" fmla="*/ 1236931 h 104417"/>
              <a:gd name="T52" fmla="*/ 497240 w 166328"/>
              <a:gd name="T53" fmla="*/ 608950 h 104417"/>
              <a:gd name="T54" fmla="*/ 669547 w 166328"/>
              <a:gd name="T55" fmla="*/ 434138 h 104417"/>
              <a:gd name="T56" fmla="*/ 364821 w 166328"/>
              <a:gd name="T57" fmla="*/ 352060 h 104417"/>
              <a:gd name="T58" fmla="*/ 364821 w 166328"/>
              <a:gd name="T59" fmla="*/ 1551663 h 104417"/>
              <a:gd name="T60" fmla="*/ 2480799 w 166328"/>
              <a:gd name="T61" fmla="*/ 1551663 h 104417"/>
              <a:gd name="T62" fmla="*/ 2480799 w 166328"/>
              <a:gd name="T63" fmla="*/ 1290896 h 104417"/>
              <a:gd name="T64" fmla="*/ 2646615 w 166328"/>
              <a:gd name="T65" fmla="*/ 1108335 h 104417"/>
              <a:gd name="T66" fmla="*/ 2706309 w 166328"/>
              <a:gd name="T67" fmla="*/ 1108335 h 104417"/>
              <a:gd name="T68" fmla="*/ 2706309 w 166328"/>
              <a:gd name="T69" fmla="*/ 749755 h 104417"/>
              <a:gd name="T70" fmla="*/ 2646615 w 166328"/>
              <a:gd name="T71" fmla="*/ 749755 h 104417"/>
              <a:gd name="T72" fmla="*/ 2480799 w 166328"/>
              <a:gd name="T73" fmla="*/ 586776 h 104417"/>
              <a:gd name="T74" fmla="*/ 2480799 w 166328"/>
              <a:gd name="T75" fmla="*/ 352060 h 104417"/>
              <a:gd name="T76" fmla="*/ 139287 w 166328"/>
              <a:gd name="T77" fmla="*/ 0 h 104417"/>
              <a:gd name="T78" fmla="*/ 2646615 w 166328"/>
              <a:gd name="T79" fmla="*/ 0 h 104417"/>
              <a:gd name="T80" fmla="*/ 2838981 w 166328"/>
              <a:gd name="T81" fmla="*/ 169499 h 104417"/>
              <a:gd name="T82" fmla="*/ 2838981 w 166328"/>
              <a:gd name="T83" fmla="*/ 397696 h 104417"/>
              <a:gd name="T84" fmla="*/ 2858881 w 166328"/>
              <a:gd name="T85" fmla="*/ 397696 h 104417"/>
              <a:gd name="T86" fmla="*/ 3064498 w 166328"/>
              <a:gd name="T87" fmla="*/ 586776 h 104417"/>
              <a:gd name="T88" fmla="*/ 3064498 w 166328"/>
              <a:gd name="T89" fmla="*/ 1290896 h 104417"/>
              <a:gd name="T90" fmla="*/ 2858881 w 166328"/>
              <a:gd name="T91" fmla="*/ 1460395 h 104417"/>
              <a:gd name="T92" fmla="*/ 2838981 w 166328"/>
              <a:gd name="T93" fmla="*/ 1460395 h 104417"/>
              <a:gd name="T94" fmla="*/ 2838981 w 166328"/>
              <a:gd name="T95" fmla="*/ 1714659 h 104417"/>
              <a:gd name="T96" fmla="*/ 2646615 w 166328"/>
              <a:gd name="T97" fmla="*/ 1903723 h 104417"/>
              <a:gd name="T98" fmla="*/ 139287 w 166328"/>
              <a:gd name="T99" fmla="*/ 1903723 h 104417"/>
              <a:gd name="T100" fmla="*/ 0 w 166328"/>
              <a:gd name="T101" fmla="*/ 1714659 h 104417"/>
              <a:gd name="T102" fmla="*/ 0 w 166328"/>
              <a:gd name="T103" fmla="*/ 169499 h 104417"/>
              <a:gd name="T104" fmla="*/ 139287 w 166328"/>
              <a:gd name="T105" fmla="*/ 0 h 10441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6328" h="104417">
                <a:moveTo>
                  <a:pt x="117901" y="23812"/>
                </a:moveTo>
                <a:cubicBezTo>
                  <a:pt x="123429" y="23812"/>
                  <a:pt x="128220" y="28073"/>
                  <a:pt x="128220" y="33400"/>
                </a:cubicBezTo>
                <a:lnTo>
                  <a:pt x="128220" y="67844"/>
                </a:lnTo>
                <a:cubicBezTo>
                  <a:pt x="128220" y="73171"/>
                  <a:pt x="123429" y="77432"/>
                  <a:pt x="117901" y="77432"/>
                </a:cubicBezTo>
                <a:cubicBezTo>
                  <a:pt x="112373" y="77432"/>
                  <a:pt x="107950" y="73171"/>
                  <a:pt x="107950" y="67844"/>
                </a:cubicBezTo>
                <a:lnTo>
                  <a:pt x="107950" y="33400"/>
                </a:lnTo>
                <a:cubicBezTo>
                  <a:pt x="107950" y="28073"/>
                  <a:pt x="112373" y="23812"/>
                  <a:pt x="117901" y="23812"/>
                </a:cubicBezTo>
                <a:close/>
                <a:moveTo>
                  <a:pt x="90661" y="23812"/>
                </a:moveTo>
                <a:cubicBezTo>
                  <a:pt x="95856" y="23812"/>
                  <a:pt x="99666" y="28073"/>
                  <a:pt x="99666" y="33400"/>
                </a:cubicBezTo>
                <a:lnTo>
                  <a:pt x="99666" y="67844"/>
                </a:lnTo>
                <a:cubicBezTo>
                  <a:pt x="99666" y="73171"/>
                  <a:pt x="95856" y="77432"/>
                  <a:pt x="90661" y="77432"/>
                </a:cubicBezTo>
                <a:cubicBezTo>
                  <a:pt x="85465" y="77432"/>
                  <a:pt x="80963" y="73171"/>
                  <a:pt x="80963" y="67844"/>
                </a:cubicBezTo>
                <a:lnTo>
                  <a:pt x="80963" y="33400"/>
                </a:lnTo>
                <a:cubicBezTo>
                  <a:pt x="80963" y="28073"/>
                  <a:pt x="85465" y="23812"/>
                  <a:pt x="90661" y="23812"/>
                </a:cubicBezTo>
                <a:close/>
                <a:moveTo>
                  <a:pt x="63327" y="23812"/>
                </a:moveTo>
                <a:cubicBezTo>
                  <a:pt x="68522" y="23812"/>
                  <a:pt x="72678" y="28073"/>
                  <a:pt x="72678" y="33400"/>
                </a:cubicBezTo>
                <a:lnTo>
                  <a:pt x="72678" y="67844"/>
                </a:lnTo>
                <a:cubicBezTo>
                  <a:pt x="72678" y="73171"/>
                  <a:pt x="68522" y="77432"/>
                  <a:pt x="63327" y="77432"/>
                </a:cubicBezTo>
                <a:cubicBezTo>
                  <a:pt x="58131" y="77432"/>
                  <a:pt x="53975" y="73171"/>
                  <a:pt x="53975" y="67844"/>
                </a:cubicBezTo>
                <a:lnTo>
                  <a:pt x="53975" y="33400"/>
                </a:lnTo>
                <a:cubicBezTo>
                  <a:pt x="53975" y="28073"/>
                  <a:pt x="58131" y="23812"/>
                  <a:pt x="63327" y="23812"/>
                </a:cubicBezTo>
                <a:close/>
                <a:moveTo>
                  <a:pt x="36340" y="23812"/>
                </a:moveTo>
                <a:cubicBezTo>
                  <a:pt x="41535" y="23812"/>
                  <a:pt x="45691" y="28073"/>
                  <a:pt x="45691" y="33400"/>
                </a:cubicBezTo>
                <a:lnTo>
                  <a:pt x="45691" y="67844"/>
                </a:lnTo>
                <a:cubicBezTo>
                  <a:pt x="45691" y="73171"/>
                  <a:pt x="41535" y="77432"/>
                  <a:pt x="36340" y="77432"/>
                </a:cubicBezTo>
                <a:cubicBezTo>
                  <a:pt x="31144" y="77432"/>
                  <a:pt x="26988" y="73171"/>
                  <a:pt x="26988" y="67844"/>
                </a:cubicBezTo>
                <a:lnTo>
                  <a:pt x="26988" y="33400"/>
                </a:lnTo>
                <a:cubicBezTo>
                  <a:pt x="26988" y="28073"/>
                  <a:pt x="31144" y="23812"/>
                  <a:pt x="36340" y="23812"/>
                </a:cubicBezTo>
                <a:close/>
                <a:moveTo>
                  <a:pt x="19801" y="19310"/>
                </a:moveTo>
                <a:lnTo>
                  <a:pt x="19801" y="85107"/>
                </a:lnTo>
                <a:lnTo>
                  <a:pt x="134647" y="85107"/>
                </a:lnTo>
                <a:lnTo>
                  <a:pt x="134647" y="70804"/>
                </a:lnTo>
                <a:cubicBezTo>
                  <a:pt x="134647" y="65797"/>
                  <a:pt x="138247" y="60791"/>
                  <a:pt x="143647" y="60791"/>
                </a:cubicBezTo>
                <a:lnTo>
                  <a:pt x="146887" y="60791"/>
                </a:lnTo>
                <a:lnTo>
                  <a:pt x="146887" y="41123"/>
                </a:lnTo>
                <a:lnTo>
                  <a:pt x="143647" y="41123"/>
                </a:lnTo>
                <a:cubicBezTo>
                  <a:pt x="138247" y="41123"/>
                  <a:pt x="134647" y="37547"/>
                  <a:pt x="134647" y="32184"/>
                </a:cubicBezTo>
                <a:lnTo>
                  <a:pt x="134647" y="19310"/>
                </a:lnTo>
                <a:lnTo>
                  <a:pt x="19801" y="19310"/>
                </a:lnTo>
                <a:close/>
                <a:moveTo>
                  <a:pt x="7560" y="0"/>
                </a:moveTo>
                <a:lnTo>
                  <a:pt x="143647" y="0"/>
                </a:lnTo>
                <a:cubicBezTo>
                  <a:pt x="149047" y="0"/>
                  <a:pt x="154088" y="3933"/>
                  <a:pt x="154088" y="9297"/>
                </a:cubicBezTo>
                <a:lnTo>
                  <a:pt x="154088" y="21813"/>
                </a:lnTo>
                <a:lnTo>
                  <a:pt x="155168" y="21813"/>
                </a:lnTo>
                <a:cubicBezTo>
                  <a:pt x="160568" y="21813"/>
                  <a:pt x="166328" y="27177"/>
                  <a:pt x="166328" y="32184"/>
                </a:cubicBezTo>
                <a:lnTo>
                  <a:pt x="166328" y="70804"/>
                </a:lnTo>
                <a:cubicBezTo>
                  <a:pt x="166328" y="76168"/>
                  <a:pt x="160568" y="80101"/>
                  <a:pt x="155168" y="80101"/>
                </a:cubicBezTo>
                <a:lnTo>
                  <a:pt x="154088" y="80101"/>
                </a:lnTo>
                <a:lnTo>
                  <a:pt x="154088" y="94047"/>
                </a:lnTo>
                <a:cubicBezTo>
                  <a:pt x="154088" y="99411"/>
                  <a:pt x="149047" y="104417"/>
                  <a:pt x="143647" y="104417"/>
                </a:cubicBezTo>
                <a:lnTo>
                  <a:pt x="7560" y="104417"/>
                </a:lnTo>
                <a:cubicBezTo>
                  <a:pt x="2160" y="104417"/>
                  <a:pt x="0" y="99411"/>
                  <a:pt x="0" y="94047"/>
                </a:cubicBezTo>
                <a:lnTo>
                  <a:pt x="0" y="9297"/>
                </a:lnTo>
                <a:cubicBezTo>
                  <a:pt x="0" y="3933"/>
                  <a:pt x="2160" y="0"/>
                  <a:pt x="75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7C9ED1-1E59-FD4E-A7E8-8E0916FFB5DF}"/>
              </a:ext>
            </a:extLst>
          </p:cNvPr>
          <p:cNvSpPr txBox="1"/>
          <p:nvPr/>
        </p:nvSpPr>
        <p:spPr>
          <a:xfrm>
            <a:off x="8331978" y="3663050"/>
            <a:ext cx="27542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01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78BA5444-211F-4548-8553-225435452C15}"/>
              </a:ext>
            </a:extLst>
          </p:cNvPr>
          <p:cNvSpPr txBox="1">
            <a:spLocks/>
          </p:cNvSpPr>
          <p:nvPr/>
        </p:nvSpPr>
        <p:spPr>
          <a:xfrm>
            <a:off x="8331977" y="4247825"/>
            <a:ext cx="311381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BC1BCC-6A99-0D40-BFF1-EA8DE8AE7A43}"/>
              </a:ext>
            </a:extLst>
          </p:cNvPr>
          <p:cNvSpPr txBox="1"/>
          <p:nvPr/>
        </p:nvSpPr>
        <p:spPr>
          <a:xfrm>
            <a:off x="19536218" y="3663050"/>
            <a:ext cx="287771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04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5C18B8D5-2338-F246-B4B8-EC596601237E}"/>
              </a:ext>
            </a:extLst>
          </p:cNvPr>
          <p:cNvSpPr txBox="1">
            <a:spLocks/>
          </p:cNvSpPr>
          <p:nvPr/>
        </p:nvSpPr>
        <p:spPr>
          <a:xfrm>
            <a:off x="19536217" y="4247825"/>
            <a:ext cx="311381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1D54AF-72B3-5B40-A373-4851761BB16D}"/>
              </a:ext>
            </a:extLst>
          </p:cNvPr>
          <p:cNvSpPr txBox="1"/>
          <p:nvPr/>
        </p:nvSpPr>
        <p:spPr>
          <a:xfrm>
            <a:off x="8331978" y="7011402"/>
            <a:ext cx="28344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02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89700343-31F9-3249-A96F-6E85021063E0}"/>
              </a:ext>
            </a:extLst>
          </p:cNvPr>
          <p:cNvSpPr txBox="1">
            <a:spLocks/>
          </p:cNvSpPr>
          <p:nvPr/>
        </p:nvSpPr>
        <p:spPr>
          <a:xfrm>
            <a:off x="8331977" y="7596177"/>
            <a:ext cx="311381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EB2CCC-BA92-B84C-AAD5-8E65E75402A3}"/>
              </a:ext>
            </a:extLst>
          </p:cNvPr>
          <p:cNvSpPr txBox="1"/>
          <p:nvPr/>
        </p:nvSpPr>
        <p:spPr>
          <a:xfrm>
            <a:off x="8331978" y="10359754"/>
            <a:ext cx="284885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03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1DCBC333-2008-5F4E-B1C2-DD217AD91F4B}"/>
              </a:ext>
            </a:extLst>
          </p:cNvPr>
          <p:cNvSpPr txBox="1">
            <a:spLocks/>
          </p:cNvSpPr>
          <p:nvPr/>
        </p:nvSpPr>
        <p:spPr>
          <a:xfrm>
            <a:off x="8331977" y="10944529"/>
            <a:ext cx="311381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96681F-A717-6947-BF3B-960C70513547}"/>
              </a:ext>
            </a:extLst>
          </p:cNvPr>
          <p:cNvSpPr txBox="1"/>
          <p:nvPr/>
        </p:nvSpPr>
        <p:spPr>
          <a:xfrm>
            <a:off x="19536270" y="10359754"/>
            <a:ext cx="286168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06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4DD1A778-E0E9-AD41-8228-EB5E1A40D07B}"/>
              </a:ext>
            </a:extLst>
          </p:cNvPr>
          <p:cNvSpPr txBox="1">
            <a:spLocks/>
          </p:cNvSpPr>
          <p:nvPr/>
        </p:nvSpPr>
        <p:spPr>
          <a:xfrm>
            <a:off x="19536269" y="10944529"/>
            <a:ext cx="311381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4752B8-EA80-3F4B-89A3-BAD958CBB426}"/>
              </a:ext>
            </a:extLst>
          </p:cNvPr>
          <p:cNvSpPr txBox="1"/>
          <p:nvPr/>
        </p:nvSpPr>
        <p:spPr>
          <a:xfrm>
            <a:off x="19536270" y="7011402"/>
            <a:ext cx="286649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05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DD23D945-4288-7341-881E-594C12813556}"/>
              </a:ext>
            </a:extLst>
          </p:cNvPr>
          <p:cNvSpPr txBox="1">
            <a:spLocks/>
          </p:cNvSpPr>
          <p:nvPr/>
        </p:nvSpPr>
        <p:spPr>
          <a:xfrm>
            <a:off x="19536269" y="7596177"/>
            <a:ext cx="311381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</a:t>
            </a:r>
          </a:p>
        </p:txBody>
      </p:sp>
    </p:spTree>
    <p:extLst>
      <p:ext uri="{BB962C8B-B14F-4D97-AF65-F5344CB8AC3E}">
        <p14:creationId xmlns:p14="http://schemas.microsoft.com/office/powerpoint/2010/main" val="3817897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F3449E-A9B5-EF48-BB0A-22FDD590F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4" y="7868553"/>
            <a:ext cx="21332952" cy="2275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9BAECD-A889-CE44-8659-B770EA2F8C12}"/>
              </a:ext>
            </a:extLst>
          </p:cNvPr>
          <p:cNvGrpSpPr/>
          <p:nvPr/>
        </p:nvGrpSpPr>
        <p:grpSpPr>
          <a:xfrm>
            <a:off x="2156744" y="3378104"/>
            <a:ext cx="3408245" cy="5019624"/>
            <a:chOff x="6580878" y="4553760"/>
            <a:chExt cx="2540427" cy="3741512"/>
          </a:xfrm>
        </p:grpSpPr>
        <p:sp>
          <p:nvSpPr>
            <p:cNvPr id="7169" name="Freeform 1">
              <a:extLst>
                <a:ext uri="{FF2B5EF4-FFF2-40B4-BE49-F238E27FC236}">
                  <a16:creationId xmlns:a16="http://schemas.microsoft.com/office/drawing/2014/main" id="{DB0C246D-2A3B-5F4C-8F11-4D00FC82E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0878" y="4553760"/>
              <a:ext cx="2540427" cy="3433320"/>
            </a:xfrm>
            <a:custGeom>
              <a:avLst/>
              <a:gdLst>
                <a:gd name="T0" fmla="*/ 3889 w 3890"/>
                <a:gd name="T1" fmla="*/ 1965 h 5258"/>
                <a:gd name="T2" fmla="*/ 3889 w 3890"/>
                <a:gd name="T3" fmla="*/ 1965 h 5258"/>
                <a:gd name="T4" fmla="*/ 1944 w 3890"/>
                <a:gd name="T5" fmla="*/ 0 h 5258"/>
                <a:gd name="T6" fmla="*/ 1944 w 3890"/>
                <a:gd name="T7" fmla="*/ 0 h 5258"/>
                <a:gd name="T8" fmla="*/ 0 w 3890"/>
                <a:gd name="T9" fmla="*/ 1965 h 5258"/>
                <a:gd name="T10" fmla="*/ 0 w 3890"/>
                <a:gd name="T11" fmla="*/ 1965 h 5258"/>
                <a:gd name="T12" fmla="*/ 1283 w 3890"/>
                <a:gd name="T13" fmla="*/ 3810 h 5258"/>
                <a:gd name="T14" fmla="*/ 1944 w 3890"/>
                <a:gd name="T15" fmla="*/ 5257 h 5258"/>
                <a:gd name="T16" fmla="*/ 2606 w 3890"/>
                <a:gd name="T17" fmla="*/ 3810 h 5258"/>
                <a:gd name="T18" fmla="*/ 2606 w 3890"/>
                <a:gd name="T19" fmla="*/ 3810 h 5258"/>
                <a:gd name="T20" fmla="*/ 3889 w 3890"/>
                <a:gd name="T21" fmla="*/ 1965 h 5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90" h="5258">
                  <a:moveTo>
                    <a:pt x="3889" y="1965"/>
                  </a:moveTo>
                  <a:lnTo>
                    <a:pt x="3889" y="1965"/>
                  </a:lnTo>
                  <a:cubicBezTo>
                    <a:pt x="3889" y="880"/>
                    <a:pt x="3019" y="0"/>
                    <a:pt x="1944" y="0"/>
                  </a:cubicBezTo>
                  <a:lnTo>
                    <a:pt x="1944" y="0"/>
                  </a:lnTo>
                  <a:cubicBezTo>
                    <a:pt x="871" y="0"/>
                    <a:pt x="0" y="880"/>
                    <a:pt x="0" y="1965"/>
                  </a:cubicBezTo>
                  <a:lnTo>
                    <a:pt x="0" y="1965"/>
                  </a:lnTo>
                  <a:cubicBezTo>
                    <a:pt x="0" y="2815"/>
                    <a:pt x="535" y="3537"/>
                    <a:pt x="1283" y="3810"/>
                  </a:cubicBezTo>
                  <a:lnTo>
                    <a:pt x="1944" y="5257"/>
                  </a:lnTo>
                  <a:lnTo>
                    <a:pt x="2606" y="3810"/>
                  </a:lnTo>
                  <a:lnTo>
                    <a:pt x="2606" y="3810"/>
                  </a:lnTo>
                  <a:cubicBezTo>
                    <a:pt x="3354" y="3537"/>
                    <a:pt x="3889" y="2815"/>
                    <a:pt x="3889" y="19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7170" name="Freeform 2">
              <a:extLst>
                <a:ext uri="{FF2B5EF4-FFF2-40B4-BE49-F238E27FC236}">
                  <a16:creationId xmlns:a16="http://schemas.microsoft.com/office/drawing/2014/main" id="{D5EDF81A-9D8A-2B46-982B-B8268F52C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229" y="4847552"/>
              <a:ext cx="1955724" cy="1975887"/>
            </a:xfrm>
            <a:custGeom>
              <a:avLst/>
              <a:gdLst>
                <a:gd name="T0" fmla="*/ 2994 w 2995"/>
                <a:gd name="T1" fmla="*/ 1512 h 3025"/>
                <a:gd name="T2" fmla="*/ 2994 w 2995"/>
                <a:gd name="T3" fmla="*/ 1512 h 3025"/>
                <a:gd name="T4" fmla="*/ 1497 w 2995"/>
                <a:gd name="T5" fmla="*/ 3024 h 3025"/>
                <a:gd name="T6" fmla="*/ 1497 w 2995"/>
                <a:gd name="T7" fmla="*/ 3024 h 3025"/>
                <a:gd name="T8" fmla="*/ 0 w 2995"/>
                <a:gd name="T9" fmla="*/ 1512 h 3025"/>
                <a:gd name="T10" fmla="*/ 0 w 2995"/>
                <a:gd name="T11" fmla="*/ 1512 h 3025"/>
                <a:gd name="T12" fmla="*/ 1497 w 2995"/>
                <a:gd name="T13" fmla="*/ 0 h 3025"/>
                <a:gd name="T14" fmla="*/ 1497 w 2995"/>
                <a:gd name="T15" fmla="*/ 0 h 3025"/>
                <a:gd name="T16" fmla="*/ 2994 w 2995"/>
                <a:gd name="T17" fmla="*/ 1512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5" h="3025">
                  <a:moveTo>
                    <a:pt x="2994" y="1512"/>
                  </a:moveTo>
                  <a:lnTo>
                    <a:pt x="2994" y="1512"/>
                  </a:lnTo>
                  <a:cubicBezTo>
                    <a:pt x="2994" y="2348"/>
                    <a:pt x="2324" y="3024"/>
                    <a:pt x="1497" y="3024"/>
                  </a:cubicBezTo>
                  <a:lnTo>
                    <a:pt x="1497" y="3024"/>
                  </a:lnTo>
                  <a:cubicBezTo>
                    <a:pt x="670" y="3024"/>
                    <a:pt x="0" y="2348"/>
                    <a:pt x="0" y="1512"/>
                  </a:cubicBezTo>
                  <a:lnTo>
                    <a:pt x="0" y="1512"/>
                  </a:lnTo>
                  <a:cubicBezTo>
                    <a:pt x="0" y="677"/>
                    <a:pt x="670" y="0"/>
                    <a:pt x="1497" y="0"/>
                  </a:cubicBezTo>
                  <a:lnTo>
                    <a:pt x="1497" y="0"/>
                  </a:lnTo>
                  <a:cubicBezTo>
                    <a:pt x="2324" y="0"/>
                    <a:pt x="2994" y="677"/>
                    <a:pt x="2994" y="1512"/>
                  </a:cubicBez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7200" name="Freeform 32">
              <a:extLst>
                <a:ext uri="{FF2B5EF4-FFF2-40B4-BE49-F238E27FC236}">
                  <a16:creationId xmlns:a16="http://schemas.microsoft.com/office/drawing/2014/main" id="{70ED1B4A-EC62-4F48-A677-0D68BB2A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459" y="7676008"/>
              <a:ext cx="619264" cy="619264"/>
            </a:xfrm>
            <a:custGeom>
              <a:avLst/>
              <a:gdLst>
                <a:gd name="T0" fmla="*/ 947 w 948"/>
                <a:gd name="T1" fmla="*/ 473 h 947"/>
                <a:gd name="T2" fmla="*/ 947 w 948"/>
                <a:gd name="T3" fmla="*/ 473 h 947"/>
                <a:gd name="T4" fmla="*/ 473 w 948"/>
                <a:gd name="T5" fmla="*/ 0 h 947"/>
                <a:gd name="T6" fmla="*/ 473 w 948"/>
                <a:gd name="T7" fmla="*/ 0 h 947"/>
                <a:gd name="T8" fmla="*/ 0 w 948"/>
                <a:gd name="T9" fmla="*/ 473 h 947"/>
                <a:gd name="T10" fmla="*/ 0 w 948"/>
                <a:gd name="T11" fmla="*/ 473 h 947"/>
                <a:gd name="T12" fmla="*/ 473 w 948"/>
                <a:gd name="T13" fmla="*/ 946 h 947"/>
                <a:gd name="T14" fmla="*/ 473 w 948"/>
                <a:gd name="T15" fmla="*/ 946 h 947"/>
                <a:gd name="T16" fmla="*/ 947 w 948"/>
                <a:gd name="T17" fmla="*/ 473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8" h="947">
                  <a:moveTo>
                    <a:pt x="947" y="473"/>
                  </a:moveTo>
                  <a:lnTo>
                    <a:pt x="947" y="473"/>
                  </a:lnTo>
                  <a:cubicBezTo>
                    <a:pt x="947" y="212"/>
                    <a:pt x="735" y="0"/>
                    <a:pt x="473" y="0"/>
                  </a:cubicBezTo>
                  <a:lnTo>
                    <a:pt x="473" y="0"/>
                  </a:lnTo>
                  <a:cubicBezTo>
                    <a:pt x="212" y="0"/>
                    <a:pt x="0" y="212"/>
                    <a:pt x="0" y="473"/>
                  </a:cubicBezTo>
                  <a:lnTo>
                    <a:pt x="0" y="473"/>
                  </a:lnTo>
                  <a:cubicBezTo>
                    <a:pt x="0" y="734"/>
                    <a:pt x="212" y="946"/>
                    <a:pt x="473" y="946"/>
                  </a:cubicBezTo>
                  <a:lnTo>
                    <a:pt x="473" y="946"/>
                  </a:lnTo>
                  <a:cubicBezTo>
                    <a:pt x="735" y="946"/>
                    <a:pt x="947" y="734"/>
                    <a:pt x="947" y="473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83767E-EFBC-B049-BC25-B720D3427C94}"/>
              </a:ext>
            </a:extLst>
          </p:cNvPr>
          <p:cNvGrpSpPr/>
          <p:nvPr/>
        </p:nvGrpSpPr>
        <p:grpSpPr>
          <a:xfrm>
            <a:off x="6320723" y="3378104"/>
            <a:ext cx="3408245" cy="5019624"/>
            <a:chOff x="9544710" y="4553760"/>
            <a:chExt cx="2540427" cy="3741512"/>
          </a:xfrm>
        </p:grpSpPr>
        <p:sp>
          <p:nvSpPr>
            <p:cNvPr id="7171" name="Freeform 3">
              <a:extLst>
                <a:ext uri="{FF2B5EF4-FFF2-40B4-BE49-F238E27FC236}">
                  <a16:creationId xmlns:a16="http://schemas.microsoft.com/office/drawing/2014/main" id="{1FAD830B-5674-2044-A22F-9FF495202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4710" y="4553760"/>
              <a:ext cx="2540427" cy="3433320"/>
            </a:xfrm>
            <a:custGeom>
              <a:avLst/>
              <a:gdLst>
                <a:gd name="T0" fmla="*/ 3889 w 3890"/>
                <a:gd name="T1" fmla="*/ 1965 h 5258"/>
                <a:gd name="T2" fmla="*/ 3889 w 3890"/>
                <a:gd name="T3" fmla="*/ 1965 h 5258"/>
                <a:gd name="T4" fmla="*/ 1945 w 3890"/>
                <a:gd name="T5" fmla="*/ 0 h 5258"/>
                <a:gd name="T6" fmla="*/ 1945 w 3890"/>
                <a:gd name="T7" fmla="*/ 0 h 5258"/>
                <a:gd name="T8" fmla="*/ 0 w 3890"/>
                <a:gd name="T9" fmla="*/ 1965 h 5258"/>
                <a:gd name="T10" fmla="*/ 0 w 3890"/>
                <a:gd name="T11" fmla="*/ 1965 h 5258"/>
                <a:gd name="T12" fmla="*/ 1284 w 3890"/>
                <a:gd name="T13" fmla="*/ 3810 h 5258"/>
                <a:gd name="T14" fmla="*/ 1945 w 3890"/>
                <a:gd name="T15" fmla="*/ 5257 h 5258"/>
                <a:gd name="T16" fmla="*/ 2607 w 3890"/>
                <a:gd name="T17" fmla="*/ 3810 h 5258"/>
                <a:gd name="T18" fmla="*/ 2607 w 3890"/>
                <a:gd name="T19" fmla="*/ 3810 h 5258"/>
                <a:gd name="T20" fmla="*/ 3889 w 3890"/>
                <a:gd name="T21" fmla="*/ 1965 h 5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90" h="5258">
                  <a:moveTo>
                    <a:pt x="3889" y="1965"/>
                  </a:moveTo>
                  <a:lnTo>
                    <a:pt x="3889" y="1965"/>
                  </a:lnTo>
                  <a:cubicBezTo>
                    <a:pt x="3889" y="880"/>
                    <a:pt x="3019" y="0"/>
                    <a:pt x="1945" y="0"/>
                  </a:cubicBezTo>
                  <a:lnTo>
                    <a:pt x="1945" y="0"/>
                  </a:lnTo>
                  <a:cubicBezTo>
                    <a:pt x="871" y="0"/>
                    <a:pt x="0" y="880"/>
                    <a:pt x="0" y="1965"/>
                  </a:cubicBezTo>
                  <a:lnTo>
                    <a:pt x="0" y="1965"/>
                  </a:lnTo>
                  <a:cubicBezTo>
                    <a:pt x="0" y="2815"/>
                    <a:pt x="536" y="3537"/>
                    <a:pt x="1284" y="3810"/>
                  </a:cubicBezTo>
                  <a:lnTo>
                    <a:pt x="1945" y="5257"/>
                  </a:lnTo>
                  <a:lnTo>
                    <a:pt x="2607" y="3810"/>
                  </a:lnTo>
                  <a:lnTo>
                    <a:pt x="2607" y="3810"/>
                  </a:lnTo>
                  <a:cubicBezTo>
                    <a:pt x="3355" y="3537"/>
                    <a:pt x="3889" y="2815"/>
                    <a:pt x="3889" y="19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7172" name="Freeform 4">
              <a:extLst>
                <a:ext uri="{FF2B5EF4-FFF2-40B4-BE49-F238E27FC236}">
                  <a16:creationId xmlns:a16="http://schemas.microsoft.com/office/drawing/2014/main" id="{91B38E6C-C8EC-9D43-99AC-7E2BC6C57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7061" y="4847552"/>
              <a:ext cx="1955724" cy="1975887"/>
            </a:xfrm>
            <a:custGeom>
              <a:avLst/>
              <a:gdLst>
                <a:gd name="T0" fmla="*/ 2994 w 2995"/>
                <a:gd name="T1" fmla="*/ 1512 h 3025"/>
                <a:gd name="T2" fmla="*/ 2994 w 2995"/>
                <a:gd name="T3" fmla="*/ 1512 h 3025"/>
                <a:gd name="T4" fmla="*/ 1497 w 2995"/>
                <a:gd name="T5" fmla="*/ 3024 h 3025"/>
                <a:gd name="T6" fmla="*/ 1497 w 2995"/>
                <a:gd name="T7" fmla="*/ 3024 h 3025"/>
                <a:gd name="T8" fmla="*/ 0 w 2995"/>
                <a:gd name="T9" fmla="*/ 1512 h 3025"/>
                <a:gd name="T10" fmla="*/ 0 w 2995"/>
                <a:gd name="T11" fmla="*/ 1512 h 3025"/>
                <a:gd name="T12" fmla="*/ 1497 w 2995"/>
                <a:gd name="T13" fmla="*/ 0 h 3025"/>
                <a:gd name="T14" fmla="*/ 1497 w 2995"/>
                <a:gd name="T15" fmla="*/ 0 h 3025"/>
                <a:gd name="T16" fmla="*/ 2994 w 2995"/>
                <a:gd name="T17" fmla="*/ 1512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5" h="3025">
                  <a:moveTo>
                    <a:pt x="2994" y="1512"/>
                  </a:moveTo>
                  <a:lnTo>
                    <a:pt x="2994" y="1512"/>
                  </a:lnTo>
                  <a:cubicBezTo>
                    <a:pt x="2994" y="2348"/>
                    <a:pt x="2324" y="3024"/>
                    <a:pt x="1497" y="3024"/>
                  </a:cubicBezTo>
                  <a:lnTo>
                    <a:pt x="1497" y="3024"/>
                  </a:lnTo>
                  <a:cubicBezTo>
                    <a:pt x="670" y="3024"/>
                    <a:pt x="0" y="2348"/>
                    <a:pt x="0" y="1512"/>
                  </a:cubicBezTo>
                  <a:lnTo>
                    <a:pt x="0" y="1512"/>
                  </a:lnTo>
                  <a:cubicBezTo>
                    <a:pt x="0" y="677"/>
                    <a:pt x="670" y="0"/>
                    <a:pt x="1497" y="0"/>
                  </a:cubicBezTo>
                  <a:lnTo>
                    <a:pt x="1497" y="0"/>
                  </a:lnTo>
                  <a:cubicBezTo>
                    <a:pt x="2324" y="0"/>
                    <a:pt x="2994" y="677"/>
                    <a:pt x="2994" y="1512"/>
                  </a:cubicBez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7201" name="Freeform 33">
              <a:extLst>
                <a:ext uri="{FF2B5EF4-FFF2-40B4-BE49-F238E27FC236}">
                  <a16:creationId xmlns:a16="http://schemas.microsoft.com/office/drawing/2014/main" id="{C97007BF-FEF1-8745-AF20-271AD32FF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5291" y="7676008"/>
              <a:ext cx="619264" cy="619264"/>
            </a:xfrm>
            <a:custGeom>
              <a:avLst/>
              <a:gdLst>
                <a:gd name="T0" fmla="*/ 946 w 947"/>
                <a:gd name="T1" fmla="*/ 473 h 947"/>
                <a:gd name="T2" fmla="*/ 946 w 947"/>
                <a:gd name="T3" fmla="*/ 473 h 947"/>
                <a:gd name="T4" fmla="*/ 473 w 947"/>
                <a:gd name="T5" fmla="*/ 0 h 947"/>
                <a:gd name="T6" fmla="*/ 473 w 947"/>
                <a:gd name="T7" fmla="*/ 0 h 947"/>
                <a:gd name="T8" fmla="*/ 0 w 947"/>
                <a:gd name="T9" fmla="*/ 473 h 947"/>
                <a:gd name="T10" fmla="*/ 0 w 947"/>
                <a:gd name="T11" fmla="*/ 473 h 947"/>
                <a:gd name="T12" fmla="*/ 473 w 947"/>
                <a:gd name="T13" fmla="*/ 946 h 947"/>
                <a:gd name="T14" fmla="*/ 473 w 947"/>
                <a:gd name="T15" fmla="*/ 946 h 947"/>
                <a:gd name="T16" fmla="*/ 946 w 947"/>
                <a:gd name="T17" fmla="*/ 473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7" h="947">
                  <a:moveTo>
                    <a:pt x="946" y="473"/>
                  </a:moveTo>
                  <a:lnTo>
                    <a:pt x="946" y="473"/>
                  </a:lnTo>
                  <a:cubicBezTo>
                    <a:pt x="946" y="212"/>
                    <a:pt x="734" y="0"/>
                    <a:pt x="473" y="0"/>
                  </a:cubicBezTo>
                  <a:lnTo>
                    <a:pt x="473" y="0"/>
                  </a:lnTo>
                  <a:cubicBezTo>
                    <a:pt x="212" y="0"/>
                    <a:pt x="0" y="212"/>
                    <a:pt x="0" y="473"/>
                  </a:cubicBezTo>
                  <a:lnTo>
                    <a:pt x="0" y="473"/>
                  </a:lnTo>
                  <a:cubicBezTo>
                    <a:pt x="0" y="734"/>
                    <a:pt x="212" y="946"/>
                    <a:pt x="473" y="946"/>
                  </a:cubicBezTo>
                  <a:lnTo>
                    <a:pt x="473" y="946"/>
                  </a:lnTo>
                  <a:cubicBezTo>
                    <a:pt x="734" y="946"/>
                    <a:pt x="946" y="734"/>
                    <a:pt x="946" y="473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6D2AD3F-2E04-844F-90E8-D3E967A56E10}"/>
              </a:ext>
            </a:extLst>
          </p:cNvPr>
          <p:cNvGrpSpPr/>
          <p:nvPr/>
        </p:nvGrpSpPr>
        <p:grpSpPr>
          <a:xfrm>
            <a:off x="10484702" y="3378104"/>
            <a:ext cx="3408245" cy="5019624"/>
            <a:chOff x="12511421" y="4553760"/>
            <a:chExt cx="2540427" cy="3741512"/>
          </a:xfrm>
        </p:grpSpPr>
        <p:sp>
          <p:nvSpPr>
            <p:cNvPr id="7173" name="Freeform 5">
              <a:extLst>
                <a:ext uri="{FF2B5EF4-FFF2-40B4-BE49-F238E27FC236}">
                  <a16:creationId xmlns:a16="http://schemas.microsoft.com/office/drawing/2014/main" id="{40FAE6C3-C1D8-704B-9C47-B2E21E44A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1421" y="4553760"/>
              <a:ext cx="2540427" cy="3433320"/>
            </a:xfrm>
            <a:custGeom>
              <a:avLst/>
              <a:gdLst>
                <a:gd name="T0" fmla="*/ 3889 w 3890"/>
                <a:gd name="T1" fmla="*/ 1965 h 5258"/>
                <a:gd name="T2" fmla="*/ 3889 w 3890"/>
                <a:gd name="T3" fmla="*/ 1965 h 5258"/>
                <a:gd name="T4" fmla="*/ 1945 w 3890"/>
                <a:gd name="T5" fmla="*/ 0 h 5258"/>
                <a:gd name="T6" fmla="*/ 1945 w 3890"/>
                <a:gd name="T7" fmla="*/ 0 h 5258"/>
                <a:gd name="T8" fmla="*/ 0 w 3890"/>
                <a:gd name="T9" fmla="*/ 1965 h 5258"/>
                <a:gd name="T10" fmla="*/ 0 w 3890"/>
                <a:gd name="T11" fmla="*/ 1965 h 5258"/>
                <a:gd name="T12" fmla="*/ 1283 w 3890"/>
                <a:gd name="T13" fmla="*/ 3810 h 5258"/>
                <a:gd name="T14" fmla="*/ 1945 w 3890"/>
                <a:gd name="T15" fmla="*/ 5257 h 5258"/>
                <a:gd name="T16" fmla="*/ 2606 w 3890"/>
                <a:gd name="T17" fmla="*/ 3810 h 5258"/>
                <a:gd name="T18" fmla="*/ 2606 w 3890"/>
                <a:gd name="T19" fmla="*/ 3810 h 5258"/>
                <a:gd name="T20" fmla="*/ 3889 w 3890"/>
                <a:gd name="T21" fmla="*/ 1965 h 5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90" h="5258">
                  <a:moveTo>
                    <a:pt x="3889" y="1965"/>
                  </a:moveTo>
                  <a:lnTo>
                    <a:pt x="3889" y="1965"/>
                  </a:lnTo>
                  <a:cubicBezTo>
                    <a:pt x="3889" y="880"/>
                    <a:pt x="3019" y="0"/>
                    <a:pt x="1945" y="0"/>
                  </a:cubicBezTo>
                  <a:lnTo>
                    <a:pt x="1945" y="0"/>
                  </a:lnTo>
                  <a:cubicBezTo>
                    <a:pt x="871" y="0"/>
                    <a:pt x="0" y="880"/>
                    <a:pt x="0" y="1965"/>
                  </a:cubicBezTo>
                  <a:lnTo>
                    <a:pt x="0" y="1965"/>
                  </a:lnTo>
                  <a:cubicBezTo>
                    <a:pt x="0" y="2815"/>
                    <a:pt x="536" y="3537"/>
                    <a:pt x="1283" y="3810"/>
                  </a:cubicBezTo>
                  <a:lnTo>
                    <a:pt x="1945" y="5257"/>
                  </a:lnTo>
                  <a:lnTo>
                    <a:pt x="2606" y="3810"/>
                  </a:lnTo>
                  <a:lnTo>
                    <a:pt x="2606" y="3810"/>
                  </a:lnTo>
                  <a:cubicBezTo>
                    <a:pt x="3354" y="3537"/>
                    <a:pt x="3889" y="2815"/>
                    <a:pt x="3889" y="19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7174" name="Freeform 6">
              <a:extLst>
                <a:ext uri="{FF2B5EF4-FFF2-40B4-BE49-F238E27FC236}">
                  <a16:creationId xmlns:a16="http://schemas.microsoft.com/office/drawing/2014/main" id="{05253ECD-2473-9F45-A0A1-C7270C49C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3772" y="4847552"/>
              <a:ext cx="1955724" cy="1975887"/>
            </a:xfrm>
            <a:custGeom>
              <a:avLst/>
              <a:gdLst>
                <a:gd name="T0" fmla="*/ 2994 w 2995"/>
                <a:gd name="T1" fmla="*/ 1512 h 3025"/>
                <a:gd name="T2" fmla="*/ 2994 w 2995"/>
                <a:gd name="T3" fmla="*/ 1512 h 3025"/>
                <a:gd name="T4" fmla="*/ 1497 w 2995"/>
                <a:gd name="T5" fmla="*/ 3024 h 3025"/>
                <a:gd name="T6" fmla="*/ 1497 w 2995"/>
                <a:gd name="T7" fmla="*/ 3024 h 3025"/>
                <a:gd name="T8" fmla="*/ 0 w 2995"/>
                <a:gd name="T9" fmla="*/ 1512 h 3025"/>
                <a:gd name="T10" fmla="*/ 0 w 2995"/>
                <a:gd name="T11" fmla="*/ 1512 h 3025"/>
                <a:gd name="T12" fmla="*/ 1497 w 2995"/>
                <a:gd name="T13" fmla="*/ 0 h 3025"/>
                <a:gd name="T14" fmla="*/ 1497 w 2995"/>
                <a:gd name="T15" fmla="*/ 0 h 3025"/>
                <a:gd name="T16" fmla="*/ 2994 w 2995"/>
                <a:gd name="T17" fmla="*/ 1512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5" h="3025">
                  <a:moveTo>
                    <a:pt x="2994" y="1512"/>
                  </a:moveTo>
                  <a:lnTo>
                    <a:pt x="2994" y="1512"/>
                  </a:lnTo>
                  <a:cubicBezTo>
                    <a:pt x="2994" y="2348"/>
                    <a:pt x="2324" y="3024"/>
                    <a:pt x="1497" y="3024"/>
                  </a:cubicBezTo>
                  <a:lnTo>
                    <a:pt x="1497" y="3024"/>
                  </a:lnTo>
                  <a:cubicBezTo>
                    <a:pt x="670" y="3024"/>
                    <a:pt x="0" y="2348"/>
                    <a:pt x="0" y="1512"/>
                  </a:cubicBezTo>
                  <a:lnTo>
                    <a:pt x="0" y="1512"/>
                  </a:lnTo>
                  <a:cubicBezTo>
                    <a:pt x="0" y="677"/>
                    <a:pt x="670" y="0"/>
                    <a:pt x="1497" y="0"/>
                  </a:cubicBezTo>
                  <a:lnTo>
                    <a:pt x="1497" y="0"/>
                  </a:lnTo>
                  <a:cubicBezTo>
                    <a:pt x="2324" y="0"/>
                    <a:pt x="2994" y="677"/>
                    <a:pt x="2994" y="1512"/>
                  </a:cubicBez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7202" name="Freeform 34">
              <a:extLst>
                <a:ext uri="{FF2B5EF4-FFF2-40B4-BE49-F238E27FC236}">
                  <a16:creationId xmlns:a16="http://schemas.microsoft.com/office/drawing/2014/main" id="{F64FFB6A-0AF8-874A-ADEC-6F259C85E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2002" y="7676008"/>
              <a:ext cx="619264" cy="619264"/>
            </a:xfrm>
            <a:custGeom>
              <a:avLst/>
              <a:gdLst>
                <a:gd name="T0" fmla="*/ 948 w 949"/>
                <a:gd name="T1" fmla="*/ 473 h 947"/>
                <a:gd name="T2" fmla="*/ 948 w 949"/>
                <a:gd name="T3" fmla="*/ 473 h 947"/>
                <a:gd name="T4" fmla="*/ 474 w 949"/>
                <a:gd name="T5" fmla="*/ 0 h 947"/>
                <a:gd name="T6" fmla="*/ 474 w 949"/>
                <a:gd name="T7" fmla="*/ 0 h 947"/>
                <a:gd name="T8" fmla="*/ 0 w 949"/>
                <a:gd name="T9" fmla="*/ 473 h 947"/>
                <a:gd name="T10" fmla="*/ 0 w 949"/>
                <a:gd name="T11" fmla="*/ 473 h 947"/>
                <a:gd name="T12" fmla="*/ 474 w 949"/>
                <a:gd name="T13" fmla="*/ 946 h 947"/>
                <a:gd name="T14" fmla="*/ 474 w 949"/>
                <a:gd name="T15" fmla="*/ 946 h 947"/>
                <a:gd name="T16" fmla="*/ 948 w 949"/>
                <a:gd name="T17" fmla="*/ 473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9" h="947">
                  <a:moveTo>
                    <a:pt x="948" y="473"/>
                  </a:moveTo>
                  <a:lnTo>
                    <a:pt x="948" y="473"/>
                  </a:lnTo>
                  <a:cubicBezTo>
                    <a:pt x="948" y="212"/>
                    <a:pt x="736" y="0"/>
                    <a:pt x="474" y="0"/>
                  </a:cubicBezTo>
                  <a:lnTo>
                    <a:pt x="474" y="0"/>
                  </a:lnTo>
                  <a:cubicBezTo>
                    <a:pt x="212" y="0"/>
                    <a:pt x="0" y="212"/>
                    <a:pt x="0" y="473"/>
                  </a:cubicBezTo>
                  <a:lnTo>
                    <a:pt x="0" y="473"/>
                  </a:lnTo>
                  <a:cubicBezTo>
                    <a:pt x="0" y="734"/>
                    <a:pt x="212" y="946"/>
                    <a:pt x="474" y="946"/>
                  </a:cubicBezTo>
                  <a:lnTo>
                    <a:pt x="474" y="946"/>
                  </a:lnTo>
                  <a:cubicBezTo>
                    <a:pt x="736" y="946"/>
                    <a:pt x="948" y="734"/>
                    <a:pt x="948" y="47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98D859D-7E3F-B946-96AA-CFBDF655847E}"/>
              </a:ext>
            </a:extLst>
          </p:cNvPr>
          <p:cNvGrpSpPr/>
          <p:nvPr/>
        </p:nvGrpSpPr>
        <p:grpSpPr>
          <a:xfrm>
            <a:off x="14648681" y="3378104"/>
            <a:ext cx="3408245" cy="5019624"/>
            <a:chOff x="15434927" y="4553760"/>
            <a:chExt cx="2540427" cy="3741512"/>
          </a:xfrm>
        </p:grpSpPr>
        <p:sp>
          <p:nvSpPr>
            <p:cNvPr id="7175" name="Freeform 7">
              <a:extLst>
                <a:ext uri="{FF2B5EF4-FFF2-40B4-BE49-F238E27FC236}">
                  <a16:creationId xmlns:a16="http://schemas.microsoft.com/office/drawing/2014/main" id="{6DE99C64-C35C-2142-96D0-C96809E9E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4927" y="4553760"/>
              <a:ext cx="2540427" cy="3433320"/>
            </a:xfrm>
            <a:custGeom>
              <a:avLst/>
              <a:gdLst>
                <a:gd name="T0" fmla="*/ 3890 w 3891"/>
                <a:gd name="T1" fmla="*/ 1965 h 5258"/>
                <a:gd name="T2" fmla="*/ 3890 w 3891"/>
                <a:gd name="T3" fmla="*/ 1965 h 5258"/>
                <a:gd name="T4" fmla="*/ 1945 w 3891"/>
                <a:gd name="T5" fmla="*/ 0 h 5258"/>
                <a:gd name="T6" fmla="*/ 1945 w 3891"/>
                <a:gd name="T7" fmla="*/ 0 h 5258"/>
                <a:gd name="T8" fmla="*/ 0 w 3891"/>
                <a:gd name="T9" fmla="*/ 1965 h 5258"/>
                <a:gd name="T10" fmla="*/ 0 w 3891"/>
                <a:gd name="T11" fmla="*/ 1965 h 5258"/>
                <a:gd name="T12" fmla="*/ 1284 w 3891"/>
                <a:gd name="T13" fmla="*/ 3810 h 5258"/>
                <a:gd name="T14" fmla="*/ 1945 w 3891"/>
                <a:gd name="T15" fmla="*/ 5257 h 5258"/>
                <a:gd name="T16" fmla="*/ 2607 w 3891"/>
                <a:gd name="T17" fmla="*/ 3810 h 5258"/>
                <a:gd name="T18" fmla="*/ 2607 w 3891"/>
                <a:gd name="T19" fmla="*/ 3810 h 5258"/>
                <a:gd name="T20" fmla="*/ 3890 w 3891"/>
                <a:gd name="T21" fmla="*/ 1965 h 5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91" h="5258">
                  <a:moveTo>
                    <a:pt x="3890" y="1965"/>
                  </a:moveTo>
                  <a:lnTo>
                    <a:pt x="3890" y="1965"/>
                  </a:lnTo>
                  <a:cubicBezTo>
                    <a:pt x="3890" y="880"/>
                    <a:pt x="3019" y="0"/>
                    <a:pt x="1945" y="0"/>
                  </a:cubicBezTo>
                  <a:lnTo>
                    <a:pt x="1945" y="0"/>
                  </a:lnTo>
                  <a:cubicBezTo>
                    <a:pt x="871" y="0"/>
                    <a:pt x="0" y="880"/>
                    <a:pt x="0" y="1965"/>
                  </a:cubicBezTo>
                  <a:lnTo>
                    <a:pt x="0" y="1965"/>
                  </a:lnTo>
                  <a:cubicBezTo>
                    <a:pt x="0" y="2815"/>
                    <a:pt x="536" y="3537"/>
                    <a:pt x="1284" y="3810"/>
                  </a:cubicBezTo>
                  <a:lnTo>
                    <a:pt x="1945" y="5257"/>
                  </a:lnTo>
                  <a:lnTo>
                    <a:pt x="2607" y="3810"/>
                  </a:lnTo>
                  <a:lnTo>
                    <a:pt x="2607" y="3810"/>
                  </a:lnTo>
                  <a:cubicBezTo>
                    <a:pt x="3354" y="3537"/>
                    <a:pt x="3890" y="2815"/>
                    <a:pt x="3890" y="196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7176" name="Freeform 8">
              <a:extLst>
                <a:ext uri="{FF2B5EF4-FFF2-40B4-BE49-F238E27FC236}">
                  <a16:creationId xmlns:a16="http://schemas.microsoft.com/office/drawing/2014/main" id="{09B8E8DC-78FB-6543-AC20-6FB4956E5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7278" y="4847552"/>
              <a:ext cx="1955724" cy="1975887"/>
            </a:xfrm>
            <a:custGeom>
              <a:avLst/>
              <a:gdLst>
                <a:gd name="T0" fmla="*/ 2994 w 2995"/>
                <a:gd name="T1" fmla="*/ 1512 h 3025"/>
                <a:gd name="T2" fmla="*/ 2994 w 2995"/>
                <a:gd name="T3" fmla="*/ 1512 h 3025"/>
                <a:gd name="T4" fmla="*/ 1497 w 2995"/>
                <a:gd name="T5" fmla="*/ 3024 h 3025"/>
                <a:gd name="T6" fmla="*/ 1497 w 2995"/>
                <a:gd name="T7" fmla="*/ 3024 h 3025"/>
                <a:gd name="T8" fmla="*/ 0 w 2995"/>
                <a:gd name="T9" fmla="*/ 1512 h 3025"/>
                <a:gd name="T10" fmla="*/ 0 w 2995"/>
                <a:gd name="T11" fmla="*/ 1512 h 3025"/>
                <a:gd name="T12" fmla="*/ 1497 w 2995"/>
                <a:gd name="T13" fmla="*/ 0 h 3025"/>
                <a:gd name="T14" fmla="*/ 1497 w 2995"/>
                <a:gd name="T15" fmla="*/ 0 h 3025"/>
                <a:gd name="T16" fmla="*/ 2994 w 2995"/>
                <a:gd name="T17" fmla="*/ 1512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5" h="3025">
                  <a:moveTo>
                    <a:pt x="2994" y="1512"/>
                  </a:moveTo>
                  <a:lnTo>
                    <a:pt x="2994" y="1512"/>
                  </a:lnTo>
                  <a:cubicBezTo>
                    <a:pt x="2994" y="2348"/>
                    <a:pt x="2324" y="3024"/>
                    <a:pt x="1497" y="3024"/>
                  </a:cubicBezTo>
                  <a:lnTo>
                    <a:pt x="1497" y="3024"/>
                  </a:lnTo>
                  <a:cubicBezTo>
                    <a:pt x="671" y="3024"/>
                    <a:pt x="0" y="2348"/>
                    <a:pt x="0" y="1512"/>
                  </a:cubicBezTo>
                  <a:lnTo>
                    <a:pt x="0" y="1512"/>
                  </a:lnTo>
                  <a:cubicBezTo>
                    <a:pt x="0" y="677"/>
                    <a:pt x="671" y="0"/>
                    <a:pt x="1497" y="0"/>
                  </a:cubicBezTo>
                  <a:lnTo>
                    <a:pt x="1497" y="0"/>
                  </a:lnTo>
                  <a:cubicBezTo>
                    <a:pt x="2324" y="0"/>
                    <a:pt x="2994" y="677"/>
                    <a:pt x="2994" y="1512"/>
                  </a:cubicBez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7203" name="Freeform 35">
              <a:extLst>
                <a:ext uri="{FF2B5EF4-FFF2-40B4-BE49-F238E27FC236}">
                  <a16:creationId xmlns:a16="http://schemas.microsoft.com/office/drawing/2014/main" id="{DD5E0C2E-356E-E249-A28C-BC5020F27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5508" y="7676008"/>
              <a:ext cx="619264" cy="619264"/>
            </a:xfrm>
            <a:custGeom>
              <a:avLst/>
              <a:gdLst>
                <a:gd name="T0" fmla="*/ 947 w 948"/>
                <a:gd name="T1" fmla="*/ 473 h 947"/>
                <a:gd name="T2" fmla="*/ 947 w 948"/>
                <a:gd name="T3" fmla="*/ 473 h 947"/>
                <a:gd name="T4" fmla="*/ 473 w 948"/>
                <a:gd name="T5" fmla="*/ 0 h 947"/>
                <a:gd name="T6" fmla="*/ 473 w 948"/>
                <a:gd name="T7" fmla="*/ 0 h 947"/>
                <a:gd name="T8" fmla="*/ 0 w 948"/>
                <a:gd name="T9" fmla="*/ 473 h 947"/>
                <a:gd name="T10" fmla="*/ 0 w 948"/>
                <a:gd name="T11" fmla="*/ 473 h 947"/>
                <a:gd name="T12" fmla="*/ 473 w 948"/>
                <a:gd name="T13" fmla="*/ 946 h 947"/>
                <a:gd name="T14" fmla="*/ 473 w 948"/>
                <a:gd name="T15" fmla="*/ 946 h 947"/>
                <a:gd name="T16" fmla="*/ 947 w 948"/>
                <a:gd name="T17" fmla="*/ 473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8" h="947">
                  <a:moveTo>
                    <a:pt x="947" y="473"/>
                  </a:moveTo>
                  <a:lnTo>
                    <a:pt x="947" y="473"/>
                  </a:lnTo>
                  <a:cubicBezTo>
                    <a:pt x="947" y="212"/>
                    <a:pt x="735" y="0"/>
                    <a:pt x="473" y="0"/>
                  </a:cubicBezTo>
                  <a:lnTo>
                    <a:pt x="473" y="0"/>
                  </a:lnTo>
                  <a:cubicBezTo>
                    <a:pt x="212" y="0"/>
                    <a:pt x="0" y="212"/>
                    <a:pt x="0" y="473"/>
                  </a:cubicBezTo>
                  <a:lnTo>
                    <a:pt x="0" y="473"/>
                  </a:lnTo>
                  <a:cubicBezTo>
                    <a:pt x="0" y="734"/>
                    <a:pt x="212" y="946"/>
                    <a:pt x="473" y="946"/>
                  </a:cubicBezTo>
                  <a:lnTo>
                    <a:pt x="473" y="946"/>
                  </a:lnTo>
                  <a:cubicBezTo>
                    <a:pt x="735" y="946"/>
                    <a:pt x="947" y="734"/>
                    <a:pt x="947" y="47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3E61C8F-1C39-214A-8A1F-839E56F000CD}"/>
              </a:ext>
            </a:extLst>
          </p:cNvPr>
          <p:cNvSpPr txBox="1"/>
          <p:nvPr/>
        </p:nvSpPr>
        <p:spPr>
          <a:xfrm>
            <a:off x="8155536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897CF5-CAAC-0A47-B853-5F0EA55BBC6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5A9D0C-11B5-BF4C-B396-519458CBE4DF}"/>
              </a:ext>
            </a:extLst>
          </p:cNvPr>
          <p:cNvGrpSpPr/>
          <p:nvPr/>
        </p:nvGrpSpPr>
        <p:grpSpPr>
          <a:xfrm>
            <a:off x="18812661" y="3378104"/>
            <a:ext cx="3408245" cy="5019624"/>
            <a:chOff x="15434927" y="4553760"/>
            <a:chExt cx="2540427" cy="3741512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FC81D00-8113-6B4E-85BD-9D78D755E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4927" y="4553760"/>
              <a:ext cx="2540427" cy="3433320"/>
            </a:xfrm>
            <a:custGeom>
              <a:avLst/>
              <a:gdLst>
                <a:gd name="T0" fmla="*/ 3890 w 3891"/>
                <a:gd name="T1" fmla="*/ 1965 h 5258"/>
                <a:gd name="T2" fmla="*/ 3890 w 3891"/>
                <a:gd name="T3" fmla="*/ 1965 h 5258"/>
                <a:gd name="T4" fmla="*/ 1945 w 3891"/>
                <a:gd name="T5" fmla="*/ 0 h 5258"/>
                <a:gd name="T6" fmla="*/ 1945 w 3891"/>
                <a:gd name="T7" fmla="*/ 0 h 5258"/>
                <a:gd name="T8" fmla="*/ 0 w 3891"/>
                <a:gd name="T9" fmla="*/ 1965 h 5258"/>
                <a:gd name="T10" fmla="*/ 0 w 3891"/>
                <a:gd name="T11" fmla="*/ 1965 h 5258"/>
                <a:gd name="T12" fmla="*/ 1284 w 3891"/>
                <a:gd name="T13" fmla="*/ 3810 h 5258"/>
                <a:gd name="T14" fmla="*/ 1945 w 3891"/>
                <a:gd name="T15" fmla="*/ 5257 h 5258"/>
                <a:gd name="T16" fmla="*/ 2607 w 3891"/>
                <a:gd name="T17" fmla="*/ 3810 h 5258"/>
                <a:gd name="T18" fmla="*/ 2607 w 3891"/>
                <a:gd name="T19" fmla="*/ 3810 h 5258"/>
                <a:gd name="T20" fmla="*/ 3890 w 3891"/>
                <a:gd name="T21" fmla="*/ 1965 h 5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91" h="5258">
                  <a:moveTo>
                    <a:pt x="3890" y="1965"/>
                  </a:moveTo>
                  <a:lnTo>
                    <a:pt x="3890" y="1965"/>
                  </a:lnTo>
                  <a:cubicBezTo>
                    <a:pt x="3890" y="880"/>
                    <a:pt x="3019" y="0"/>
                    <a:pt x="1945" y="0"/>
                  </a:cubicBezTo>
                  <a:lnTo>
                    <a:pt x="1945" y="0"/>
                  </a:lnTo>
                  <a:cubicBezTo>
                    <a:pt x="871" y="0"/>
                    <a:pt x="0" y="880"/>
                    <a:pt x="0" y="1965"/>
                  </a:cubicBezTo>
                  <a:lnTo>
                    <a:pt x="0" y="1965"/>
                  </a:lnTo>
                  <a:cubicBezTo>
                    <a:pt x="0" y="2815"/>
                    <a:pt x="536" y="3537"/>
                    <a:pt x="1284" y="3810"/>
                  </a:cubicBezTo>
                  <a:lnTo>
                    <a:pt x="1945" y="5257"/>
                  </a:lnTo>
                  <a:lnTo>
                    <a:pt x="2607" y="3810"/>
                  </a:lnTo>
                  <a:lnTo>
                    <a:pt x="2607" y="3810"/>
                  </a:lnTo>
                  <a:cubicBezTo>
                    <a:pt x="3354" y="3537"/>
                    <a:pt x="3890" y="2815"/>
                    <a:pt x="3890" y="19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22" name="Freeform 8">
              <a:extLst>
                <a:ext uri="{FF2B5EF4-FFF2-40B4-BE49-F238E27FC236}">
                  <a16:creationId xmlns:a16="http://schemas.microsoft.com/office/drawing/2014/main" id="{AA2057FA-2C4D-1F4A-B63B-71848B37F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7278" y="4847552"/>
              <a:ext cx="1955724" cy="1975887"/>
            </a:xfrm>
            <a:custGeom>
              <a:avLst/>
              <a:gdLst>
                <a:gd name="T0" fmla="*/ 2994 w 2995"/>
                <a:gd name="T1" fmla="*/ 1512 h 3025"/>
                <a:gd name="T2" fmla="*/ 2994 w 2995"/>
                <a:gd name="T3" fmla="*/ 1512 h 3025"/>
                <a:gd name="T4" fmla="*/ 1497 w 2995"/>
                <a:gd name="T5" fmla="*/ 3024 h 3025"/>
                <a:gd name="T6" fmla="*/ 1497 w 2995"/>
                <a:gd name="T7" fmla="*/ 3024 h 3025"/>
                <a:gd name="T8" fmla="*/ 0 w 2995"/>
                <a:gd name="T9" fmla="*/ 1512 h 3025"/>
                <a:gd name="T10" fmla="*/ 0 w 2995"/>
                <a:gd name="T11" fmla="*/ 1512 h 3025"/>
                <a:gd name="T12" fmla="*/ 1497 w 2995"/>
                <a:gd name="T13" fmla="*/ 0 h 3025"/>
                <a:gd name="T14" fmla="*/ 1497 w 2995"/>
                <a:gd name="T15" fmla="*/ 0 h 3025"/>
                <a:gd name="T16" fmla="*/ 2994 w 2995"/>
                <a:gd name="T17" fmla="*/ 1512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5" h="3025">
                  <a:moveTo>
                    <a:pt x="2994" y="1512"/>
                  </a:moveTo>
                  <a:lnTo>
                    <a:pt x="2994" y="1512"/>
                  </a:lnTo>
                  <a:cubicBezTo>
                    <a:pt x="2994" y="2348"/>
                    <a:pt x="2324" y="3024"/>
                    <a:pt x="1497" y="3024"/>
                  </a:cubicBezTo>
                  <a:lnTo>
                    <a:pt x="1497" y="3024"/>
                  </a:lnTo>
                  <a:cubicBezTo>
                    <a:pt x="671" y="3024"/>
                    <a:pt x="0" y="2348"/>
                    <a:pt x="0" y="1512"/>
                  </a:cubicBezTo>
                  <a:lnTo>
                    <a:pt x="0" y="1512"/>
                  </a:lnTo>
                  <a:cubicBezTo>
                    <a:pt x="0" y="677"/>
                    <a:pt x="671" y="0"/>
                    <a:pt x="1497" y="0"/>
                  </a:cubicBezTo>
                  <a:lnTo>
                    <a:pt x="1497" y="0"/>
                  </a:lnTo>
                  <a:cubicBezTo>
                    <a:pt x="2324" y="0"/>
                    <a:pt x="2994" y="677"/>
                    <a:pt x="2994" y="1512"/>
                  </a:cubicBez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9DA5B394-0E61-1C4B-B989-0CE3A4344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5508" y="7676008"/>
              <a:ext cx="619264" cy="619264"/>
            </a:xfrm>
            <a:custGeom>
              <a:avLst/>
              <a:gdLst>
                <a:gd name="T0" fmla="*/ 947 w 948"/>
                <a:gd name="T1" fmla="*/ 473 h 947"/>
                <a:gd name="T2" fmla="*/ 947 w 948"/>
                <a:gd name="T3" fmla="*/ 473 h 947"/>
                <a:gd name="T4" fmla="*/ 473 w 948"/>
                <a:gd name="T5" fmla="*/ 0 h 947"/>
                <a:gd name="T6" fmla="*/ 473 w 948"/>
                <a:gd name="T7" fmla="*/ 0 h 947"/>
                <a:gd name="T8" fmla="*/ 0 w 948"/>
                <a:gd name="T9" fmla="*/ 473 h 947"/>
                <a:gd name="T10" fmla="*/ 0 w 948"/>
                <a:gd name="T11" fmla="*/ 473 h 947"/>
                <a:gd name="T12" fmla="*/ 473 w 948"/>
                <a:gd name="T13" fmla="*/ 946 h 947"/>
                <a:gd name="T14" fmla="*/ 473 w 948"/>
                <a:gd name="T15" fmla="*/ 946 h 947"/>
                <a:gd name="T16" fmla="*/ 947 w 948"/>
                <a:gd name="T17" fmla="*/ 473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8" h="947">
                  <a:moveTo>
                    <a:pt x="947" y="473"/>
                  </a:moveTo>
                  <a:lnTo>
                    <a:pt x="947" y="473"/>
                  </a:lnTo>
                  <a:cubicBezTo>
                    <a:pt x="947" y="212"/>
                    <a:pt x="735" y="0"/>
                    <a:pt x="473" y="0"/>
                  </a:cubicBezTo>
                  <a:lnTo>
                    <a:pt x="473" y="0"/>
                  </a:lnTo>
                  <a:cubicBezTo>
                    <a:pt x="212" y="0"/>
                    <a:pt x="0" y="212"/>
                    <a:pt x="0" y="473"/>
                  </a:cubicBezTo>
                  <a:lnTo>
                    <a:pt x="0" y="473"/>
                  </a:lnTo>
                  <a:cubicBezTo>
                    <a:pt x="0" y="734"/>
                    <a:pt x="212" y="946"/>
                    <a:pt x="473" y="946"/>
                  </a:cubicBezTo>
                  <a:lnTo>
                    <a:pt x="473" y="946"/>
                  </a:lnTo>
                  <a:cubicBezTo>
                    <a:pt x="735" y="946"/>
                    <a:pt x="947" y="734"/>
                    <a:pt x="947" y="473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5" name="Freeform 630">
            <a:extLst>
              <a:ext uri="{FF2B5EF4-FFF2-40B4-BE49-F238E27FC236}">
                <a16:creationId xmlns:a16="http://schemas.microsoft.com/office/drawing/2014/main" id="{864008AD-1E13-4D41-8069-DBD1C65507D3}"/>
              </a:ext>
            </a:extLst>
          </p:cNvPr>
          <p:cNvSpPr>
            <a:spLocks noChangeAspect="1"/>
          </p:cNvSpPr>
          <p:nvPr/>
        </p:nvSpPr>
        <p:spPr bwMode="auto">
          <a:xfrm>
            <a:off x="3396390" y="4609408"/>
            <a:ext cx="928953" cy="959186"/>
          </a:xfrm>
          <a:custGeom>
            <a:avLst/>
            <a:gdLst>
              <a:gd name="T0" fmla="*/ 426660 w 158757"/>
              <a:gd name="T1" fmla="*/ 537620 h 164742"/>
              <a:gd name="T2" fmla="*/ 678037 w 158757"/>
              <a:gd name="T3" fmla="*/ 537620 h 164742"/>
              <a:gd name="T4" fmla="*/ 678037 w 158757"/>
              <a:gd name="T5" fmla="*/ 787047 h 164742"/>
              <a:gd name="T6" fmla="*/ 678037 w 158757"/>
              <a:gd name="T7" fmla="*/ 2342653 h 164742"/>
              <a:gd name="T8" fmla="*/ 1465235 w 158757"/>
              <a:gd name="T9" fmla="*/ 2664274 h 164742"/>
              <a:gd name="T10" fmla="*/ 2245823 w 158757"/>
              <a:gd name="T11" fmla="*/ 2342653 h 164742"/>
              <a:gd name="T12" fmla="*/ 2245823 w 158757"/>
              <a:gd name="T13" fmla="*/ 787047 h 164742"/>
              <a:gd name="T14" fmla="*/ 2245823 w 158757"/>
              <a:gd name="T15" fmla="*/ 537620 h 164742"/>
              <a:gd name="T16" fmla="*/ 2497206 w 158757"/>
              <a:gd name="T17" fmla="*/ 537620 h 164742"/>
              <a:gd name="T18" fmla="*/ 2497206 w 158757"/>
              <a:gd name="T19" fmla="*/ 2592080 h 164742"/>
              <a:gd name="T20" fmla="*/ 1465235 w 158757"/>
              <a:gd name="T21" fmla="*/ 3018713 h 164742"/>
              <a:gd name="T22" fmla="*/ 426660 w 158757"/>
              <a:gd name="T23" fmla="*/ 2592080 h 164742"/>
              <a:gd name="T24" fmla="*/ 426660 w 158757"/>
              <a:gd name="T25" fmla="*/ 537620 h 164742"/>
              <a:gd name="T26" fmla="*/ 1465359 w 158757"/>
              <a:gd name="T27" fmla="*/ 0 h 164742"/>
              <a:gd name="T28" fmla="*/ 1637890 w 158757"/>
              <a:gd name="T29" fmla="*/ 178346 h 164742"/>
              <a:gd name="T30" fmla="*/ 1637890 w 158757"/>
              <a:gd name="T31" fmla="*/ 1327693 h 164742"/>
              <a:gd name="T32" fmla="*/ 1465359 w 158757"/>
              <a:gd name="T33" fmla="*/ 1506039 h 164742"/>
              <a:gd name="T34" fmla="*/ 1292829 w 158757"/>
              <a:gd name="T35" fmla="*/ 1327693 h 164742"/>
              <a:gd name="T36" fmla="*/ 1292829 w 158757"/>
              <a:gd name="T37" fmla="*/ 178346 h 164742"/>
              <a:gd name="T38" fmla="*/ 1465359 w 158757"/>
              <a:gd name="T39" fmla="*/ 0 h 1647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757" h="164742">
                <a:moveTo>
                  <a:pt x="23127" y="29340"/>
                </a:moveTo>
                <a:cubicBezTo>
                  <a:pt x="27072" y="25400"/>
                  <a:pt x="33167" y="25400"/>
                  <a:pt x="36753" y="29340"/>
                </a:cubicBezTo>
                <a:cubicBezTo>
                  <a:pt x="40697" y="32922"/>
                  <a:pt x="40697" y="39012"/>
                  <a:pt x="36753" y="42952"/>
                </a:cubicBezTo>
                <a:cubicBezTo>
                  <a:pt x="13446" y="66235"/>
                  <a:pt x="13446" y="104205"/>
                  <a:pt x="36753" y="127847"/>
                </a:cubicBezTo>
                <a:cubicBezTo>
                  <a:pt x="48227" y="138951"/>
                  <a:pt x="63287" y="145399"/>
                  <a:pt x="79423" y="145399"/>
                </a:cubicBezTo>
                <a:cubicBezTo>
                  <a:pt x="95559" y="145399"/>
                  <a:pt x="110619" y="138951"/>
                  <a:pt x="121735" y="127847"/>
                </a:cubicBezTo>
                <a:cubicBezTo>
                  <a:pt x="145401" y="104205"/>
                  <a:pt x="145401" y="66235"/>
                  <a:pt x="121735" y="42952"/>
                </a:cubicBezTo>
                <a:cubicBezTo>
                  <a:pt x="118149" y="39012"/>
                  <a:pt x="118149" y="32922"/>
                  <a:pt x="121735" y="29340"/>
                </a:cubicBezTo>
                <a:cubicBezTo>
                  <a:pt x="125321" y="25400"/>
                  <a:pt x="131775" y="25400"/>
                  <a:pt x="135361" y="29340"/>
                </a:cubicBezTo>
                <a:cubicBezTo>
                  <a:pt x="166556" y="60146"/>
                  <a:pt x="166556" y="110653"/>
                  <a:pt x="135361" y="141459"/>
                </a:cubicBezTo>
                <a:cubicBezTo>
                  <a:pt x="119942" y="156861"/>
                  <a:pt x="99503" y="164742"/>
                  <a:pt x="79423" y="164742"/>
                </a:cubicBezTo>
                <a:cubicBezTo>
                  <a:pt x="58984" y="164742"/>
                  <a:pt x="38904" y="156861"/>
                  <a:pt x="23127" y="141459"/>
                </a:cubicBezTo>
                <a:cubicBezTo>
                  <a:pt x="-7710" y="110653"/>
                  <a:pt x="-7710" y="60146"/>
                  <a:pt x="23127" y="29340"/>
                </a:cubicBezTo>
                <a:close/>
                <a:moveTo>
                  <a:pt x="79430" y="0"/>
                </a:moveTo>
                <a:cubicBezTo>
                  <a:pt x="84625" y="0"/>
                  <a:pt x="88782" y="4686"/>
                  <a:pt x="88782" y="9733"/>
                </a:cubicBezTo>
                <a:lnTo>
                  <a:pt x="88782" y="72457"/>
                </a:lnTo>
                <a:cubicBezTo>
                  <a:pt x="88782" y="77864"/>
                  <a:pt x="84625" y="82190"/>
                  <a:pt x="79430" y="82190"/>
                </a:cubicBezTo>
                <a:cubicBezTo>
                  <a:pt x="74234" y="82190"/>
                  <a:pt x="70078" y="77864"/>
                  <a:pt x="70078" y="72457"/>
                </a:cubicBezTo>
                <a:lnTo>
                  <a:pt x="70078" y="9733"/>
                </a:lnTo>
                <a:cubicBezTo>
                  <a:pt x="70078" y="4686"/>
                  <a:pt x="74234" y="0"/>
                  <a:pt x="7943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631">
            <a:extLst>
              <a:ext uri="{FF2B5EF4-FFF2-40B4-BE49-F238E27FC236}">
                <a16:creationId xmlns:a16="http://schemas.microsoft.com/office/drawing/2014/main" id="{91215C42-8BF9-E740-9425-8F62044E7AD7}"/>
              </a:ext>
            </a:extLst>
          </p:cNvPr>
          <p:cNvSpPr>
            <a:spLocks noChangeAspect="1"/>
          </p:cNvSpPr>
          <p:nvPr/>
        </p:nvSpPr>
        <p:spPr bwMode="auto">
          <a:xfrm>
            <a:off x="7405085" y="4557189"/>
            <a:ext cx="1239520" cy="1063625"/>
          </a:xfrm>
          <a:custGeom>
            <a:avLst/>
            <a:gdLst>
              <a:gd name="T0" fmla="*/ 502583 w 212659"/>
              <a:gd name="T1" fmla="*/ 401651 h 182199"/>
              <a:gd name="T2" fmla="*/ 471075 w 212659"/>
              <a:gd name="T3" fmla="*/ 570713 h 182199"/>
              <a:gd name="T4" fmla="*/ 439567 w 212659"/>
              <a:gd name="T5" fmla="*/ 401651 h 182199"/>
              <a:gd name="T6" fmla="*/ 337348 w 212659"/>
              <a:gd name="T7" fmla="*/ 331399 h 182199"/>
              <a:gd name="T8" fmla="*/ 411627 w 212659"/>
              <a:gd name="T9" fmla="*/ 580501 h 182199"/>
              <a:gd name="T10" fmla="*/ 346933 w 212659"/>
              <a:gd name="T11" fmla="*/ 580501 h 182199"/>
              <a:gd name="T12" fmla="*/ 337348 w 212659"/>
              <a:gd name="T13" fmla="*/ 397338 h 182199"/>
              <a:gd name="T14" fmla="*/ 326566 w 212659"/>
              <a:gd name="T15" fmla="*/ 459611 h 182199"/>
              <a:gd name="T16" fmla="*/ 263068 w 212659"/>
              <a:gd name="T17" fmla="*/ 459611 h 182199"/>
              <a:gd name="T18" fmla="*/ 337348 w 212659"/>
              <a:gd name="T19" fmla="*/ 331399 h 182199"/>
              <a:gd name="T20" fmla="*/ 482096 w 212659"/>
              <a:gd name="T21" fmla="*/ 289988 h 182199"/>
              <a:gd name="T22" fmla="*/ 426097 w 212659"/>
              <a:gd name="T23" fmla="*/ 326264 h 182199"/>
              <a:gd name="T24" fmla="*/ 232534 w 212659"/>
              <a:gd name="T25" fmla="*/ 383096 h 182199"/>
              <a:gd name="T26" fmla="*/ 199665 w 212659"/>
              <a:gd name="T27" fmla="*/ 581410 h 182199"/>
              <a:gd name="T28" fmla="*/ 166796 w 212659"/>
              <a:gd name="T29" fmla="*/ 383096 h 182199"/>
              <a:gd name="T30" fmla="*/ 67170 w 212659"/>
              <a:gd name="T31" fmla="*/ 155007 h 182199"/>
              <a:gd name="T32" fmla="*/ 61109 w 212659"/>
              <a:gd name="T33" fmla="*/ 222711 h 182199"/>
              <a:gd name="T34" fmla="*/ 16253 w 212659"/>
              <a:gd name="T35" fmla="*/ 234590 h 182199"/>
              <a:gd name="T36" fmla="*/ 21101 w 212659"/>
              <a:gd name="T37" fmla="*/ 163320 h 182199"/>
              <a:gd name="T38" fmla="*/ 214428 w 212659"/>
              <a:gd name="T39" fmla="*/ 131405 h 182199"/>
              <a:gd name="T40" fmla="*/ 242648 w 212659"/>
              <a:gd name="T41" fmla="*/ 190674 h 182199"/>
              <a:gd name="T42" fmla="*/ 126083 w 212659"/>
              <a:gd name="T43" fmla="*/ 484608 h 182199"/>
              <a:gd name="T44" fmla="*/ 59826 w 212659"/>
              <a:gd name="T45" fmla="*/ 484608 h 182199"/>
              <a:gd name="T46" fmla="*/ 214428 w 212659"/>
              <a:gd name="T47" fmla="*/ 131405 h 182199"/>
              <a:gd name="T48" fmla="*/ 609499 w 212659"/>
              <a:gd name="T49" fmla="*/ 382254 h 182199"/>
              <a:gd name="T50" fmla="*/ 576522 w 212659"/>
              <a:gd name="T51" fmla="*/ 602780 h 182199"/>
              <a:gd name="T52" fmla="*/ 543549 w 212659"/>
              <a:gd name="T53" fmla="*/ 382254 h 182199"/>
              <a:gd name="T54" fmla="*/ 300506 w 212659"/>
              <a:gd name="T55" fmla="*/ 139799 h 182199"/>
              <a:gd name="T56" fmla="*/ 334464 w 212659"/>
              <a:gd name="T57" fmla="*/ 0 h 182199"/>
              <a:gd name="T58" fmla="*/ 683731 w 212659"/>
              <a:gd name="T59" fmla="*/ 415705 h 182199"/>
              <a:gd name="T60" fmla="*/ 334464 w 212659"/>
              <a:gd name="T61" fmla="*/ 65637 h 182199"/>
              <a:gd name="T62" fmla="*/ 102833 w 212659"/>
              <a:gd name="T63" fmla="*/ 119122 h 182199"/>
              <a:gd name="T64" fmla="*/ 334464 w 212659"/>
              <a:gd name="T65" fmla="*/ 0 h 1821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2659" h="182199">
                <a:moveTo>
                  <a:pt x="139821" y="109537"/>
                </a:moveTo>
                <a:cubicBezTo>
                  <a:pt x="144670" y="109537"/>
                  <a:pt x="149173" y="113872"/>
                  <a:pt x="149173" y="119290"/>
                </a:cubicBezTo>
                <a:lnTo>
                  <a:pt x="149173" y="159748"/>
                </a:lnTo>
                <a:cubicBezTo>
                  <a:pt x="149173" y="165166"/>
                  <a:pt x="144670" y="169501"/>
                  <a:pt x="139821" y="169501"/>
                </a:cubicBezTo>
                <a:cubicBezTo>
                  <a:pt x="134625" y="169501"/>
                  <a:pt x="130469" y="165166"/>
                  <a:pt x="130469" y="159748"/>
                </a:cubicBezTo>
                <a:lnTo>
                  <a:pt x="130469" y="119290"/>
                </a:lnTo>
                <a:cubicBezTo>
                  <a:pt x="130469" y="113872"/>
                  <a:pt x="134625" y="109537"/>
                  <a:pt x="139821" y="109537"/>
                </a:cubicBezTo>
                <a:close/>
                <a:moveTo>
                  <a:pt x="100129" y="98425"/>
                </a:moveTo>
                <a:cubicBezTo>
                  <a:pt x="112219" y="98425"/>
                  <a:pt x="122176" y="108579"/>
                  <a:pt x="122176" y="120910"/>
                </a:cubicBezTo>
                <a:lnTo>
                  <a:pt x="122176" y="172408"/>
                </a:lnTo>
                <a:cubicBezTo>
                  <a:pt x="122176" y="177847"/>
                  <a:pt x="117909" y="182199"/>
                  <a:pt x="112575" y="182199"/>
                </a:cubicBezTo>
                <a:cubicBezTo>
                  <a:pt x="107241" y="182199"/>
                  <a:pt x="102974" y="177847"/>
                  <a:pt x="102974" y="172408"/>
                </a:cubicBezTo>
                <a:lnTo>
                  <a:pt x="102974" y="120910"/>
                </a:lnTo>
                <a:cubicBezTo>
                  <a:pt x="102974" y="119459"/>
                  <a:pt x="101551" y="118009"/>
                  <a:pt x="100129" y="118009"/>
                </a:cubicBezTo>
                <a:cubicBezTo>
                  <a:pt x="98351" y="118009"/>
                  <a:pt x="96929" y="119459"/>
                  <a:pt x="96929" y="120910"/>
                </a:cubicBezTo>
                <a:lnTo>
                  <a:pt x="96929" y="136504"/>
                </a:lnTo>
                <a:cubicBezTo>
                  <a:pt x="96929" y="141582"/>
                  <a:pt x="93017" y="146296"/>
                  <a:pt x="87327" y="146296"/>
                </a:cubicBezTo>
                <a:cubicBezTo>
                  <a:pt x="82349" y="146296"/>
                  <a:pt x="78082" y="141582"/>
                  <a:pt x="78082" y="136504"/>
                </a:cubicBezTo>
                <a:lnTo>
                  <a:pt x="78082" y="120910"/>
                </a:lnTo>
                <a:cubicBezTo>
                  <a:pt x="78082" y="108579"/>
                  <a:pt x="88039" y="98425"/>
                  <a:pt x="100129" y="98425"/>
                </a:cubicBezTo>
                <a:close/>
                <a:moveTo>
                  <a:pt x="100455" y="63500"/>
                </a:moveTo>
                <a:cubicBezTo>
                  <a:pt x="117437" y="63500"/>
                  <a:pt x="133336" y="71760"/>
                  <a:pt x="143092" y="86126"/>
                </a:cubicBezTo>
                <a:cubicBezTo>
                  <a:pt x="145983" y="90435"/>
                  <a:pt x="144537" y="96541"/>
                  <a:pt x="140201" y="99773"/>
                </a:cubicBezTo>
                <a:cubicBezTo>
                  <a:pt x="135504" y="102646"/>
                  <a:pt x="129723" y="101209"/>
                  <a:pt x="126471" y="96900"/>
                </a:cubicBezTo>
                <a:cubicBezTo>
                  <a:pt x="121051" y="87921"/>
                  <a:pt x="110933" y="82893"/>
                  <a:pt x="100455" y="82893"/>
                </a:cubicBezTo>
                <a:cubicBezTo>
                  <a:pt x="83111" y="82893"/>
                  <a:pt x="69019" y="96541"/>
                  <a:pt x="69019" y="113779"/>
                </a:cubicBezTo>
                <a:lnTo>
                  <a:pt x="69019" y="162981"/>
                </a:lnTo>
                <a:cubicBezTo>
                  <a:pt x="69019" y="168368"/>
                  <a:pt x="64683" y="172678"/>
                  <a:pt x="59263" y="172678"/>
                </a:cubicBezTo>
                <a:cubicBezTo>
                  <a:pt x="53843" y="172678"/>
                  <a:pt x="49507" y="168368"/>
                  <a:pt x="49507" y="162981"/>
                </a:cubicBezTo>
                <a:lnTo>
                  <a:pt x="49507" y="113779"/>
                </a:lnTo>
                <a:cubicBezTo>
                  <a:pt x="49507" y="85766"/>
                  <a:pt x="72271" y="63500"/>
                  <a:pt x="100455" y="63500"/>
                </a:cubicBezTo>
                <a:close/>
                <a:moveTo>
                  <a:pt x="19937" y="46037"/>
                </a:moveTo>
                <a:cubicBezTo>
                  <a:pt x="24255" y="49212"/>
                  <a:pt x="25334" y="54856"/>
                  <a:pt x="22455" y="59090"/>
                </a:cubicBezTo>
                <a:cubicBezTo>
                  <a:pt x="20656" y="61559"/>
                  <a:pt x="19577" y="63676"/>
                  <a:pt x="18138" y="66145"/>
                </a:cubicBezTo>
                <a:cubicBezTo>
                  <a:pt x="16338" y="68967"/>
                  <a:pt x="13100" y="71084"/>
                  <a:pt x="9502" y="71084"/>
                </a:cubicBezTo>
                <a:cubicBezTo>
                  <a:pt x="8062" y="71084"/>
                  <a:pt x="6263" y="70731"/>
                  <a:pt x="4824" y="69673"/>
                </a:cubicBezTo>
                <a:cubicBezTo>
                  <a:pt x="146" y="67204"/>
                  <a:pt x="-1293" y="61206"/>
                  <a:pt x="1226" y="56620"/>
                </a:cubicBezTo>
                <a:cubicBezTo>
                  <a:pt x="2665" y="54151"/>
                  <a:pt x="4464" y="50976"/>
                  <a:pt x="6263" y="48506"/>
                </a:cubicBezTo>
                <a:cubicBezTo>
                  <a:pt x="9502" y="43920"/>
                  <a:pt x="15619" y="42862"/>
                  <a:pt x="19937" y="46037"/>
                </a:cubicBezTo>
                <a:close/>
                <a:moveTo>
                  <a:pt x="63645" y="39027"/>
                </a:moveTo>
                <a:cubicBezTo>
                  <a:pt x="68379" y="36512"/>
                  <a:pt x="74206" y="38667"/>
                  <a:pt x="76755" y="43338"/>
                </a:cubicBezTo>
                <a:cubicBezTo>
                  <a:pt x="79305" y="48367"/>
                  <a:pt x="77120" y="54115"/>
                  <a:pt x="72021" y="56630"/>
                </a:cubicBezTo>
                <a:cubicBezTo>
                  <a:pt x="50898" y="67048"/>
                  <a:pt x="37423" y="88244"/>
                  <a:pt x="37423" y="111955"/>
                </a:cubicBezTo>
                <a:lnTo>
                  <a:pt x="37423" y="143928"/>
                </a:lnTo>
                <a:cubicBezTo>
                  <a:pt x="37423" y="149317"/>
                  <a:pt x="32689" y="153628"/>
                  <a:pt x="27226" y="153628"/>
                </a:cubicBezTo>
                <a:cubicBezTo>
                  <a:pt x="22127" y="153628"/>
                  <a:pt x="17757" y="149317"/>
                  <a:pt x="17757" y="143928"/>
                </a:cubicBezTo>
                <a:lnTo>
                  <a:pt x="17757" y="111955"/>
                </a:lnTo>
                <a:cubicBezTo>
                  <a:pt x="17757" y="80700"/>
                  <a:pt x="35238" y="53037"/>
                  <a:pt x="63645" y="39027"/>
                </a:cubicBezTo>
                <a:close/>
                <a:moveTo>
                  <a:pt x="98981" y="31750"/>
                </a:moveTo>
                <a:cubicBezTo>
                  <a:pt x="143932" y="31750"/>
                  <a:pt x="180907" y="68297"/>
                  <a:pt x="180907" y="113529"/>
                </a:cubicBezTo>
                <a:lnTo>
                  <a:pt x="180907" y="169255"/>
                </a:lnTo>
                <a:cubicBezTo>
                  <a:pt x="180907" y="174683"/>
                  <a:pt x="176557" y="179025"/>
                  <a:pt x="171119" y="179025"/>
                </a:cubicBezTo>
                <a:cubicBezTo>
                  <a:pt x="165682" y="179025"/>
                  <a:pt x="161332" y="174683"/>
                  <a:pt x="161332" y="169255"/>
                </a:cubicBezTo>
                <a:lnTo>
                  <a:pt x="161332" y="113529"/>
                </a:lnTo>
                <a:cubicBezTo>
                  <a:pt x="161332" y="79153"/>
                  <a:pt x="133419" y="51290"/>
                  <a:pt x="98981" y="51290"/>
                </a:cubicBezTo>
                <a:cubicBezTo>
                  <a:pt x="93544" y="51290"/>
                  <a:pt x="89194" y="46948"/>
                  <a:pt x="89194" y="41520"/>
                </a:cubicBezTo>
                <a:cubicBezTo>
                  <a:pt x="89194" y="36092"/>
                  <a:pt x="93544" y="31750"/>
                  <a:pt x="98981" y="31750"/>
                </a:cubicBezTo>
                <a:close/>
                <a:moveTo>
                  <a:pt x="99273" y="0"/>
                </a:moveTo>
                <a:cubicBezTo>
                  <a:pt x="161546" y="0"/>
                  <a:pt x="212659" y="50902"/>
                  <a:pt x="212659" y="113717"/>
                </a:cubicBezTo>
                <a:cubicBezTo>
                  <a:pt x="212659" y="119132"/>
                  <a:pt x="208340" y="123464"/>
                  <a:pt x="202940" y="123464"/>
                </a:cubicBezTo>
                <a:cubicBezTo>
                  <a:pt x="197541" y="123464"/>
                  <a:pt x="193222" y="119132"/>
                  <a:pt x="193222" y="113717"/>
                </a:cubicBezTo>
                <a:cubicBezTo>
                  <a:pt x="193222" y="61732"/>
                  <a:pt x="151107" y="19494"/>
                  <a:pt x="99273" y="19494"/>
                </a:cubicBezTo>
                <a:cubicBezTo>
                  <a:pt x="79475" y="19494"/>
                  <a:pt x="60038" y="25631"/>
                  <a:pt x="44200" y="37184"/>
                </a:cubicBezTo>
                <a:cubicBezTo>
                  <a:pt x="39880" y="40433"/>
                  <a:pt x="33761" y="39350"/>
                  <a:pt x="30522" y="35379"/>
                </a:cubicBezTo>
                <a:cubicBezTo>
                  <a:pt x="27282" y="30685"/>
                  <a:pt x="28362" y="24548"/>
                  <a:pt x="32681" y="21660"/>
                </a:cubicBezTo>
                <a:cubicBezTo>
                  <a:pt x="52119" y="7220"/>
                  <a:pt x="75156" y="0"/>
                  <a:pt x="9927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616">
            <a:extLst>
              <a:ext uri="{FF2B5EF4-FFF2-40B4-BE49-F238E27FC236}">
                <a16:creationId xmlns:a16="http://schemas.microsoft.com/office/drawing/2014/main" id="{4C36F394-678F-644A-AC0E-8B09C807704D}"/>
              </a:ext>
            </a:extLst>
          </p:cNvPr>
          <p:cNvSpPr>
            <a:spLocks noChangeAspect="1"/>
          </p:cNvSpPr>
          <p:nvPr/>
        </p:nvSpPr>
        <p:spPr bwMode="auto">
          <a:xfrm>
            <a:off x="11707857" y="4566809"/>
            <a:ext cx="961934" cy="1044385"/>
          </a:xfrm>
          <a:custGeom>
            <a:avLst/>
            <a:gdLst>
              <a:gd name="T0" fmla="*/ 659912 w 164742"/>
              <a:gd name="T1" fmla="*/ 2336316 h 178666"/>
              <a:gd name="T2" fmla="*/ 359959 w 164742"/>
              <a:gd name="T3" fmla="*/ 2633553 h 178666"/>
              <a:gd name="T4" fmla="*/ 659912 w 164742"/>
              <a:gd name="T5" fmla="*/ 2924185 h 178666"/>
              <a:gd name="T6" fmla="*/ 866568 w 164742"/>
              <a:gd name="T7" fmla="*/ 2838309 h 178666"/>
              <a:gd name="T8" fmla="*/ 946697 w 164742"/>
              <a:gd name="T9" fmla="*/ 2648972 h 178666"/>
              <a:gd name="T10" fmla="*/ 938563 w 164742"/>
              <a:gd name="T11" fmla="*/ 2640491 h 178666"/>
              <a:gd name="T12" fmla="*/ 938563 w 164742"/>
              <a:gd name="T13" fmla="*/ 2597934 h 178666"/>
              <a:gd name="T14" fmla="*/ 866568 w 164742"/>
              <a:gd name="T15" fmla="*/ 2423018 h 178666"/>
              <a:gd name="T16" fmla="*/ 659912 w 164742"/>
              <a:gd name="T17" fmla="*/ 2336316 h 178666"/>
              <a:gd name="T18" fmla="*/ 2390404 w 164742"/>
              <a:gd name="T19" fmla="*/ 1784939 h 178666"/>
              <a:gd name="T20" fmla="*/ 2090430 w 164742"/>
              <a:gd name="T21" fmla="*/ 2078530 h 178666"/>
              <a:gd name="T22" fmla="*/ 2390404 w 164742"/>
              <a:gd name="T23" fmla="*/ 2372104 h 178666"/>
              <a:gd name="T24" fmla="*/ 2683705 w 164742"/>
              <a:gd name="T25" fmla="*/ 2078530 h 178666"/>
              <a:gd name="T26" fmla="*/ 2390404 w 164742"/>
              <a:gd name="T27" fmla="*/ 1784939 h 178666"/>
              <a:gd name="T28" fmla="*/ 2686234 w 164742"/>
              <a:gd name="T29" fmla="*/ 438969 h 178666"/>
              <a:gd name="T30" fmla="*/ 1289413 w 164742"/>
              <a:gd name="T31" fmla="*/ 964404 h 178666"/>
              <a:gd name="T32" fmla="*/ 1289413 w 164742"/>
              <a:gd name="T33" fmla="*/ 1152734 h 178666"/>
              <a:gd name="T34" fmla="*/ 2686234 w 164742"/>
              <a:gd name="T35" fmla="*/ 616001 h 178666"/>
              <a:gd name="T36" fmla="*/ 2759067 w 164742"/>
              <a:gd name="T37" fmla="*/ 6645 h 178666"/>
              <a:gd name="T38" fmla="*/ 2951052 w 164742"/>
              <a:gd name="T39" fmla="*/ 26589 h 178666"/>
              <a:gd name="T40" fmla="*/ 3043722 w 164742"/>
              <a:gd name="T41" fmla="*/ 179566 h 178666"/>
              <a:gd name="T42" fmla="*/ 3043722 w 164742"/>
              <a:gd name="T43" fmla="*/ 2061844 h 178666"/>
              <a:gd name="T44" fmla="*/ 3038802 w 164742"/>
              <a:gd name="T45" fmla="*/ 2066774 h 178666"/>
              <a:gd name="T46" fmla="*/ 3043664 w 164742"/>
              <a:gd name="T47" fmla="*/ 2078530 h 178666"/>
              <a:gd name="T48" fmla="*/ 2390404 w 164742"/>
              <a:gd name="T49" fmla="*/ 2732422 h 178666"/>
              <a:gd name="T50" fmla="*/ 1730468 w 164742"/>
              <a:gd name="T51" fmla="*/ 2078530 h 178666"/>
              <a:gd name="T52" fmla="*/ 2390404 w 164742"/>
              <a:gd name="T53" fmla="*/ 1424632 h 178666"/>
              <a:gd name="T54" fmla="*/ 2686234 w 164742"/>
              <a:gd name="T55" fmla="*/ 1547559 h 178666"/>
              <a:gd name="T56" fmla="*/ 2686234 w 164742"/>
              <a:gd name="T57" fmla="*/ 1002456 h 178666"/>
              <a:gd name="T58" fmla="*/ 1289413 w 164742"/>
              <a:gd name="T59" fmla="*/ 1539166 h 178666"/>
              <a:gd name="T60" fmla="*/ 1289413 w 164742"/>
              <a:gd name="T61" fmla="*/ 2576443 h 178666"/>
              <a:gd name="T62" fmla="*/ 1313180 w 164742"/>
              <a:gd name="T63" fmla="*/ 2633553 h 178666"/>
              <a:gd name="T64" fmla="*/ 659912 w 164742"/>
              <a:gd name="T65" fmla="*/ 3287475 h 178666"/>
              <a:gd name="T66" fmla="*/ 0 w 164742"/>
              <a:gd name="T67" fmla="*/ 2633553 h 178666"/>
              <a:gd name="T68" fmla="*/ 659912 w 164742"/>
              <a:gd name="T69" fmla="*/ 1979631 h 178666"/>
              <a:gd name="T70" fmla="*/ 938563 w 164742"/>
              <a:gd name="T71" fmla="*/ 2096254 h 178666"/>
              <a:gd name="T72" fmla="*/ 938563 w 164742"/>
              <a:gd name="T73" fmla="*/ 838033 h 178666"/>
              <a:gd name="T74" fmla="*/ 1044482 w 164742"/>
              <a:gd name="T75" fmla="*/ 671750 h 1786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64742" h="178666">
                <a:moveTo>
                  <a:pt x="35718" y="126973"/>
                </a:moveTo>
                <a:cubicBezTo>
                  <a:pt x="26699" y="126973"/>
                  <a:pt x="19483" y="134153"/>
                  <a:pt x="19483" y="143127"/>
                </a:cubicBezTo>
                <a:cubicBezTo>
                  <a:pt x="19483" y="151743"/>
                  <a:pt x="26699" y="158922"/>
                  <a:pt x="35718" y="158922"/>
                </a:cubicBezTo>
                <a:cubicBezTo>
                  <a:pt x="40048" y="158922"/>
                  <a:pt x="44017" y="157127"/>
                  <a:pt x="46903" y="154255"/>
                </a:cubicBezTo>
                <a:lnTo>
                  <a:pt x="51240" y="143965"/>
                </a:lnTo>
                <a:lnTo>
                  <a:pt x="50800" y="143504"/>
                </a:lnTo>
                <a:lnTo>
                  <a:pt x="50800" y="141191"/>
                </a:lnTo>
                <a:lnTo>
                  <a:pt x="46903" y="131685"/>
                </a:lnTo>
                <a:cubicBezTo>
                  <a:pt x="44017" y="128768"/>
                  <a:pt x="40048" y="126973"/>
                  <a:pt x="35718" y="126973"/>
                </a:cubicBezTo>
                <a:close/>
                <a:moveTo>
                  <a:pt x="129381" y="97007"/>
                </a:moveTo>
                <a:cubicBezTo>
                  <a:pt x="120361" y="97007"/>
                  <a:pt x="113145" y="104260"/>
                  <a:pt x="113145" y="112963"/>
                </a:cubicBezTo>
                <a:cubicBezTo>
                  <a:pt x="113145" y="121666"/>
                  <a:pt x="120361" y="128918"/>
                  <a:pt x="129381" y="128918"/>
                </a:cubicBezTo>
                <a:cubicBezTo>
                  <a:pt x="138040" y="128918"/>
                  <a:pt x="145256" y="121666"/>
                  <a:pt x="145256" y="112963"/>
                </a:cubicBezTo>
                <a:cubicBezTo>
                  <a:pt x="145256" y="104260"/>
                  <a:pt x="138040" y="97007"/>
                  <a:pt x="129381" y="97007"/>
                </a:cubicBezTo>
                <a:close/>
                <a:moveTo>
                  <a:pt x="145393" y="23857"/>
                </a:moveTo>
                <a:lnTo>
                  <a:pt x="69790" y="52413"/>
                </a:lnTo>
                <a:lnTo>
                  <a:pt x="69790" y="62648"/>
                </a:lnTo>
                <a:lnTo>
                  <a:pt x="145393" y="33478"/>
                </a:lnTo>
                <a:lnTo>
                  <a:pt x="145393" y="23857"/>
                </a:lnTo>
                <a:close/>
                <a:moveTo>
                  <a:pt x="149335" y="361"/>
                </a:moveTo>
                <a:cubicBezTo>
                  <a:pt x="152559" y="-362"/>
                  <a:pt x="156859" y="-1"/>
                  <a:pt x="159726" y="1445"/>
                </a:cubicBezTo>
                <a:cubicBezTo>
                  <a:pt x="162234" y="3614"/>
                  <a:pt x="164742" y="6506"/>
                  <a:pt x="164742" y="9759"/>
                </a:cubicBezTo>
                <a:lnTo>
                  <a:pt x="164742" y="112056"/>
                </a:lnTo>
                <a:lnTo>
                  <a:pt x="164476" y="112324"/>
                </a:lnTo>
                <a:lnTo>
                  <a:pt x="164739" y="112963"/>
                </a:lnTo>
                <a:cubicBezTo>
                  <a:pt x="164739" y="132545"/>
                  <a:pt x="148864" y="148500"/>
                  <a:pt x="129381" y="148500"/>
                </a:cubicBezTo>
                <a:cubicBezTo>
                  <a:pt x="109898" y="148500"/>
                  <a:pt x="93662" y="132545"/>
                  <a:pt x="93662" y="112963"/>
                </a:cubicBezTo>
                <a:cubicBezTo>
                  <a:pt x="93662" y="93381"/>
                  <a:pt x="109898" y="77425"/>
                  <a:pt x="129381" y="77425"/>
                </a:cubicBezTo>
                <a:lnTo>
                  <a:pt x="145393" y="84106"/>
                </a:lnTo>
                <a:lnTo>
                  <a:pt x="145393" y="54481"/>
                </a:lnTo>
                <a:lnTo>
                  <a:pt x="69790" y="83650"/>
                </a:lnTo>
                <a:lnTo>
                  <a:pt x="69790" y="140023"/>
                </a:lnTo>
                <a:lnTo>
                  <a:pt x="71076" y="143127"/>
                </a:lnTo>
                <a:cubicBezTo>
                  <a:pt x="71076" y="162512"/>
                  <a:pt x="55201" y="178666"/>
                  <a:pt x="35718" y="178666"/>
                </a:cubicBezTo>
                <a:cubicBezTo>
                  <a:pt x="15875" y="178666"/>
                  <a:pt x="0" y="162512"/>
                  <a:pt x="0" y="143127"/>
                </a:cubicBezTo>
                <a:cubicBezTo>
                  <a:pt x="0" y="123742"/>
                  <a:pt x="15875" y="107588"/>
                  <a:pt x="35718" y="107588"/>
                </a:cubicBezTo>
                <a:lnTo>
                  <a:pt x="50800" y="113926"/>
                </a:lnTo>
                <a:lnTo>
                  <a:pt x="50800" y="45545"/>
                </a:lnTo>
                <a:cubicBezTo>
                  <a:pt x="50800" y="41569"/>
                  <a:pt x="52950" y="37954"/>
                  <a:pt x="56533" y="36508"/>
                </a:cubicBezTo>
                <a:lnTo>
                  <a:pt x="149335" y="3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621">
            <a:extLst>
              <a:ext uri="{FF2B5EF4-FFF2-40B4-BE49-F238E27FC236}">
                <a16:creationId xmlns:a16="http://schemas.microsoft.com/office/drawing/2014/main" id="{D5647023-AAB9-AE4A-A647-C7763542949B}"/>
              </a:ext>
            </a:extLst>
          </p:cNvPr>
          <p:cNvSpPr>
            <a:spLocks noChangeAspect="1"/>
          </p:cNvSpPr>
          <p:nvPr/>
        </p:nvSpPr>
        <p:spPr bwMode="auto">
          <a:xfrm>
            <a:off x="15954288" y="4562686"/>
            <a:ext cx="797031" cy="1052631"/>
          </a:xfrm>
          <a:custGeom>
            <a:avLst/>
            <a:gdLst>
              <a:gd name="T0" fmla="*/ 179020 w 136167"/>
              <a:gd name="T1" fmla="*/ 1334949 h 180612"/>
              <a:gd name="T2" fmla="*/ 358033 w 136167"/>
              <a:gd name="T3" fmla="*/ 1504540 h 180612"/>
              <a:gd name="T4" fmla="*/ 1259759 w 136167"/>
              <a:gd name="T5" fmla="*/ 2398191 h 180612"/>
              <a:gd name="T6" fmla="*/ 2161468 w 136167"/>
              <a:gd name="T7" fmla="*/ 1504540 h 180612"/>
              <a:gd name="T8" fmla="*/ 2340481 w 136167"/>
              <a:gd name="T9" fmla="*/ 1334949 h 180612"/>
              <a:gd name="T10" fmla="*/ 2519501 w 136167"/>
              <a:gd name="T11" fmla="*/ 1504540 h 180612"/>
              <a:gd name="T12" fmla="*/ 1750291 w 136167"/>
              <a:gd name="T13" fmla="*/ 2652983 h 180612"/>
              <a:gd name="T14" fmla="*/ 1432910 w 136167"/>
              <a:gd name="T15" fmla="*/ 2716037 h 180612"/>
              <a:gd name="T16" fmla="*/ 1432910 w 136167"/>
              <a:gd name="T17" fmla="*/ 3122271 h 180612"/>
              <a:gd name="T18" fmla="*/ 1259871 w 136167"/>
              <a:gd name="T19" fmla="*/ 3301713 h 180612"/>
              <a:gd name="T20" fmla="*/ 1086828 w 136167"/>
              <a:gd name="T21" fmla="*/ 3122271 h 180612"/>
              <a:gd name="T22" fmla="*/ 1086828 w 136167"/>
              <a:gd name="T23" fmla="*/ 2715886 h 180612"/>
              <a:gd name="T24" fmla="*/ 772005 w 136167"/>
              <a:gd name="T25" fmla="*/ 2652983 h 180612"/>
              <a:gd name="T26" fmla="*/ 0 w 136167"/>
              <a:gd name="T27" fmla="*/ 1504540 h 180612"/>
              <a:gd name="T28" fmla="*/ 179020 w 136167"/>
              <a:gd name="T29" fmla="*/ 1334949 h 180612"/>
              <a:gd name="T30" fmla="*/ 1245088 w 136167"/>
              <a:gd name="T31" fmla="*/ 355271 h 180612"/>
              <a:gd name="T32" fmla="*/ 973948 w 136167"/>
              <a:gd name="T33" fmla="*/ 625018 h 180612"/>
              <a:gd name="T34" fmla="*/ 973948 w 136167"/>
              <a:gd name="T35" fmla="*/ 1486901 h 180612"/>
              <a:gd name="T36" fmla="*/ 1245088 w 136167"/>
              <a:gd name="T37" fmla="*/ 1756649 h 180612"/>
              <a:gd name="T38" fmla="*/ 1516211 w 136167"/>
              <a:gd name="T39" fmla="*/ 1486901 h 180612"/>
              <a:gd name="T40" fmla="*/ 1516211 w 136167"/>
              <a:gd name="T41" fmla="*/ 625018 h 180612"/>
              <a:gd name="T42" fmla="*/ 1245088 w 136167"/>
              <a:gd name="T43" fmla="*/ 355271 h 180612"/>
              <a:gd name="T44" fmla="*/ 1245088 w 136167"/>
              <a:gd name="T45" fmla="*/ 0 h 180612"/>
              <a:gd name="T46" fmla="*/ 1873298 w 136167"/>
              <a:gd name="T47" fmla="*/ 625018 h 180612"/>
              <a:gd name="T48" fmla="*/ 1873298 w 136167"/>
              <a:gd name="T49" fmla="*/ 1486901 h 180612"/>
              <a:gd name="T50" fmla="*/ 1245088 w 136167"/>
              <a:gd name="T51" fmla="*/ 2111913 h 180612"/>
              <a:gd name="T52" fmla="*/ 616850 w 136167"/>
              <a:gd name="T53" fmla="*/ 1486901 h 180612"/>
              <a:gd name="T54" fmla="*/ 616850 w 136167"/>
              <a:gd name="T55" fmla="*/ 625018 h 180612"/>
              <a:gd name="T56" fmla="*/ 1245088 w 136167"/>
              <a:gd name="T57" fmla="*/ 0 h 1806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6167" h="180612">
                <a:moveTo>
                  <a:pt x="9675" y="73025"/>
                </a:moveTo>
                <a:cubicBezTo>
                  <a:pt x="15050" y="73025"/>
                  <a:pt x="19350" y="77307"/>
                  <a:pt x="19350" y="82302"/>
                </a:cubicBezTo>
                <a:cubicBezTo>
                  <a:pt x="19350" y="109421"/>
                  <a:pt x="41208" y="131187"/>
                  <a:pt x="68084" y="131187"/>
                </a:cubicBezTo>
                <a:cubicBezTo>
                  <a:pt x="94959" y="131187"/>
                  <a:pt x="116817" y="109421"/>
                  <a:pt x="116817" y="82302"/>
                </a:cubicBezTo>
                <a:cubicBezTo>
                  <a:pt x="116817" y="77307"/>
                  <a:pt x="121117" y="73025"/>
                  <a:pt x="126492" y="73025"/>
                </a:cubicBezTo>
                <a:cubicBezTo>
                  <a:pt x="131867" y="73025"/>
                  <a:pt x="136167" y="77307"/>
                  <a:pt x="136167" y="82302"/>
                </a:cubicBezTo>
                <a:cubicBezTo>
                  <a:pt x="136167" y="110670"/>
                  <a:pt x="119034" y="134822"/>
                  <a:pt x="94595" y="145125"/>
                </a:cubicBezTo>
                <a:lnTo>
                  <a:pt x="77442" y="148574"/>
                </a:lnTo>
                <a:lnTo>
                  <a:pt x="77442" y="170796"/>
                </a:lnTo>
                <a:cubicBezTo>
                  <a:pt x="77442" y="176249"/>
                  <a:pt x="73286" y="180612"/>
                  <a:pt x="68090" y="180612"/>
                </a:cubicBezTo>
                <a:cubicBezTo>
                  <a:pt x="62895" y="180612"/>
                  <a:pt x="58738" y="176249"/>
                  <a:pt x="58738" y="170796"/>
                </a:cubicBezTo>
                <a:lnTo>
                  <a:pt x="58738" y="148566"/>
                </a:lnTo>
                <a:lnTo>
                  <a:pt x="41723" y="145125"/>
                </a:lnTo>
                <a:cubicBezTo>
                  <a:pt x="17334" y="134822"/>
                  <a:pt x="0" y="110670"/>
                  <a:pt x="0" y="82302"/>
                </a:cubicBezTo>
                <a:cubicBezTo>
                  <a:pt x="0" y="77307"/>
                  <a:pt x="4300" y="73025"/>
                  <a:pt x="9675" y="73025"/>
                </a:cubicBezTo>
                <a:close/>
                <a:moveTo>
                  <a:pt x="67291" y="19434"/>
                </a:moveTo>
                <a:cubicBezTo>
                  <a:pt x="59428" y="19434"/>
                  <a:pt x="52637" y="25913"/>
                  <a:pt x="52637" y="34190"/>
                </a:cubicBezTo>
                <a:lnTo>
                  <a:pt x="52637" y="81337"/>
                </a:lnTo>
                <a:cubicBezTo>
                  <a:pt x="52637" y="89255"/>
                  <a:pt x="59428" y="96093"/>
                  <a:pt x="67291" y="96093"/>
                </a:cubicBezTo>
                <a:cubicBezTo>
                  <a:pt x="75511" y="96093"/>
                  <a:pt x="81944" y="89255"/>
                  <a:pt x="81944" y="81337"/>
                </a:cubicBezTo>
                <a:lnTo>
                  <a:pt x="81944" y="34190"/>
                </a:lnTo>
                <a:cubicBezTo>
                  <a:pt x="81944" y="25913"/>
                  <a:pt x="75511" y="19434"/>
                  <a:pt x="67291" y="19434"/>
                </a:cubicBezTo>
                <a:close/>
                <a:moveTo>
                  <a:pt x="67291" y="0"/>
                </a:moveTo>
                <a:cubicBezTo>
                  <a:pt x="86232" y="0"/>
                  <a:pt x="101243" y="15476"/>
                  <a:pt x="101243" y="34190"/>
                </a:cubicBezTo>
                <a:lnTo>
                  <a:pt x="101243" y="81337"/>
                </a:lnTo>
                <a:cubicBezTo>
                  <a:pt x="101243" y="100051"/>
                  <a:pt x="86232" y="115527"/>
                  <a:pt x="67291" y="115527"/>
                </a:cubicBezTo>
                <a:cubicBezTo>
                  <a:pt x="48706" y="115527"/>
                  <a:pt x="33338" y="100051"/>
                  <a:pt x="33338" y="81337"/>
                </a:cubicBezTo>
                <a:lnTo>
                  <a:pt x="33338" y="34190"/>
                </a:lnTo>
                <a:cubicBezTo>
                  <a:pt x="33338" y="15476"/>
                  <a:pt x="48706" y="0"/>
                  <a:pt x="6729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622">
            <a:extLst>
              <a:ext uri="{FF2B5EF4-FFF2-40B4-BE49-F238E27FC236}">
                <a16:creationId xmlns:a16="http://schemas.microsoft.com/office/drawing/2014/main" id="{99F653B8-365F-2B4D-BFCB-390FB9071F35}"/>
              </a:ext>
            </a:extLst>
          </p:cNvPr>
          <p:cNvSpPr>
            <a:spLocks noChangeAspect="1"/>
          </p:cNvSpPr>
          <p:nvPr/>
        </p:nvSpPr>
        <p:spPr bwMode="auto">
          <a:xfrm>
            <a:off x="20030319" y="4785305"/>
            <a:ext cx="972928" cy="607392"/>
          </a:xfrm>
          <a:custGeom>
            <a:avLst/>
            <a:gdLst>
              <a:gd name="T0" fmla="*/ 2172256 w 166328"/>
              <a:gd name="T1" fmla="*/ 434138 h 104417"/>
              <a:gd name="T2" fmla="*/ 2362383 w 166328"/>
              <a:gd name="T3" fmla="*/ 608950 h 104417"/>
              <a:gd name="T4" fmla="*/ 2362383 w 166328"/>
              <a:gd name="T5" fmla="*/ 1236931 h 104417"/>
              <a:gd name="T6" fmla="*/ 2172256 w 166328"/>
              <a:gd name="T7" fmla="*/ 1411734 h 104417"/>
              <a:gd name="T8" fmla="*/ 1988920 w 166328"/>
              <a:gd name="T9" fmla="*/ 1236931 h 104417"/>
              <a:gd name="T10" fmla="*/ 1988920 w 166328"/>
              <a:gd name="T11" fmla="*/ 608950 h 104417"/>
              <a:gd name="T12" fmla="*/ 2172256 w 166328"/>
              <a:gd name="T13" fmla="*/ 434138 h 104417"/>
              <a:gd name="T14" fmla="*/ 1670380 w 166328"/>
              <a:gd name="T15" fmla="*/ 434138 h 104417"/>
              <a:gd name="T16" fmla="*/ 1836294 w 166328"/>
              <a:gd name="T17" fmla="*/ 608950 h 104417"/>
              <a:gd name="T18" fmla="*/ 1836294 w 166328"/>
              <a:gd name="T19" fmla="*/ 1236931 h 104417"/>
              <a:gd name="T20" fmla="*/ 1670380 w 166328"/>
              <a:gd name="T21" fmla="*/ 1411734 h 104417"/>
              <a:gd name="T22" fmla="*/ 1491697 w 166328"/>
              <a:gd name="T23" fmla="*/ 1236931 h 104417"/>
              <a:gd name="T24" fmla="*/ 1491697 w 166328"/>
              <a:gd name="T25" fmla="*/ 608950 h 104417"/>
              <a:gd name="T26" fmla="*/ 1670380 w 166328"/>
              <a:gd name="T27" fmla="*/ 434138 h 104417"/>
              <a:gd name="T28" fmla="*/ 1166764 w 166328"/>
              <a:gd name="T29" fmla="*/ 434138 h 104417"/>
              <a:gd name="T30" fmla="*/ 1339054 w 166328"/>
              <a:gd name="T31" fmla="*/ 608950 h 104417"/>
              <a:gd name="T32" fmla="*/ 1339054 w 166328"/>
              <a:gd name="T33" fmla="*/ 1236931 h 104417"/>
              <a:gd name="T34" fmla="*/ 1166764 w 166328"/>
              <a:gd name="T35" fmla="*/ 1411734 h 104417"/>
              <a:gd name="T36" fmla="*/ 994457 w 166328"/>
              <a:gd name="T37" fmla="*/ 1236931 h 104417"/>
              <a:gd name="T38" fmla="*/ 994457 w 166328"/>
              <a:gd name="T39" fmla="*/ 608950 h 104417"/>
              <a:gd name="T40" fmla="*/ 1166764 w 166328"/>
              <a:gd name="T41" fmla="*/ 434138 h 104417"/>
              <a:gd name="T42" fmla="*/ 669547 w 166328"/>
              <a:gd name="T43" fmla="*/ 434138 h 104417"/>
              <a:gd name="T44" fmla="*/ 841827 w 166328"/>
              <a:gd name="T45" fmla="*/ 608950 h 104417"/>
              <a:gd name="T46" fmla="*/ 841827 w 166328"/>
              <a:gd name="T47" fmla="*/ 1236931 h 104417"/>
              <a:gd name="T48" fmla="*/ 669547 w 166328"/>
              <a:gd name="T49" fmla="*/ 1411734 h 104417"/>
              <a:gd name="T50" fmla="*/ 497240 w 166328"/>
              <a:gd name="T51" fmla="*/ 1236931 h 104417"/>
              <a:gd name="T52" fmla="*/ 497240 w 166328"/>
              <a:gd name="T53" fmla="*/ 608950 h 104417"/>
              <a:gd name="T54" fmla="*/ 669547 w 166328"/>
              <a:gd name="T55" fmla="*/ 434138 h 104417"/>
              <a:gd name="T56" fmla="*/ 364821 w 166328"/>
              <a:gd name="T57" fmla="*/ 352060 h 104417"/>
              <a:gd name="T58" fmla="*/ 364821 w 166328"/>
              <a:gd name="T59" fmla="*/ 1551663 h 104417"/>
              <a:gd name="T60" fmla="*/ 2480799 w 166328"/>
              <a:gd name="T61" fmla="*/ 1551663 h 104417"/>
              <a:gd name="T62" fmla="*/ 2480799 w 166328"/>
              <a:gd name="T63" fmla="*/ 1290896 h 104417"/>
              <a:gd name="T64" fmla="*/ 2646615 w 166328"/>
              <a:gd name="T65" fmla="*/ 1108335 h 104417"/>
              <a:gd name="T66" fmla="*/ 2706309 w 166328"/>
              <a:gd name="T67" fmla="*/ 1108335 h 104417"/>
              <a:gd name="T68" fmla="*/ 2706309 w 166328"/>
              <a:gd name="T69" fmla="*/ 749755 h 104417"/>
              <a:gd name="T70" fmla="*/ 2646615 w 166328"/>
              <a:gd name="T71" fmla="*/ 749755 h 104417"/>
              <a:gd name="T72" fmla="*/ 2480799 w 166328"/>
              <a:gd name="T73" fmla="*/ 586776 h 104417"/>
              <a:gd name="T74" fmla="*/ 2480799 w 166328"/>
              <a:gd name="T75" fmla="*/ 352060 h 104417"/>
              <a:gd name="T76" fmla="*/ 139287 w 166328"/>
              <a:gd name="T77" fmla="*/ 0 h 104417"/>
              <a:gd name="T78" fmla="*/ 2646615 w 166328"/>
              <a:gd name="T79" fmla="*/ 0 h 104417"/>
              <a:gd name="T80" fmla="*/ 2838981 w 166328"/>
              <a:gd name="T81" fmla="*/ 169499 h 104417"/>
              <a:gd name="T82" fmla="*/ 2838981 w 166328"/>
              <a:gd name="T83" fmla="*/ 397696 h 104417"/>
              <a:gd name="T84" fmla="*/ 2858881 w 166328"/>
              <a:gd name="T85" fmla="*/ 397696 h 104417"/>
              <a:gd name="T86" fmla="*/ 3064498 w 166328"/>
              <a:gd name="T87" fmla="*/ 586776 h 104417"/>
              <a:gd name="T88" fmla="*/ 3064498 w 166328"/>
              <a:gd name="T89" fmla="*/ 1290896 h 104417"/>
              <a:gd name="T90" fmla="*/ 2858881 w 166328"/>
              <a:gd name="T91" fmla="*/ 1460395 h 104417"/>
              <a:gd name="T92" fmla="*/ 2838981 w 166328"/>
              <a:gd name="T93" fmla="*/ 1460395 h 104417"/>
              <a:gd name="T94" fmla="*/ 2838981 w 166328"/>
              <a:gd name="T95" fmla="*/ 1714659 h 104417"/>
              <a:gd name="T96" fmla="*/ 2646615 w 166328"/>
              <a:gd name="T97" fmla="*/ 1903723 h 104417"/>
              <a:gd name="T98" fmla="*/ 139287 w 166328"/>
              <a:gd name="T99" fmla="*/ 1903723 h 104417"/>
              <a:gd name="T100" fmla="*/ 0 w 166328"/>
              <a:gd name="T101" fmla="*/ 1714659 h 104417"/>
              <a:gd name="T102" fmla="*/ 0 w 166328"/>
              <a:gd name="T103" fmla="*/ 169499 h 104417"/>
              <a:gd name="T104" fmla="*/ 139287 w 166328"/>
              <a:gd name="T105" fmla="*/ 0 h 10441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6328" h="104417">
                <a:moveTo>
                  <a:pt x="117901" y="23812"/>
                </a:moveTo>
                <a:cubicBezTo>
                  <a:pt x="123429" y="23812"/>
                  <a:pt x="128220" y="28073"/>
                  <a:pt x="128220" y="33400"/>
                </a:cubicBezTo>
                <a:lnTo>
                  <a:pt x="128220" y="67844"/>
                </a:lnTo>
                <a:cubicBezTo>
                  <a:pt x="128220" y="73171"/>
                  <a:pt x="123429" y="77432"/>
                  <a:pt x="117901" y="77432"/>
                </a:cubicBezTo>
                <a:cubicBezTo>
                  <a:pt x="112373" y="77432"/>
                  <a:pt x="107950" y="73171"/>
                  <a:pt x="107950" y="67844"/>
                </a:cubicBezTo>
                <a:lnTo>
                  <a:pt x="107950" y="33400"/>
                </a:lnTo>
                <a:cubicBezTo>
                  <a:pt x="107950" y="28073"/>
                  <a:pt x="112373" y="23812"/>
                  <a:pt x="117901" y="23812"/>
                </a:cubicBezTo>
                <a:close/>
                <a:moveTo>
                  <a:pt x="90661" y="23812"/>
                </a:moveTo>
                <a:cubicBezTo>
                  <a:pt x="95856" y="23812"/>
                  <a:pt x="99666" y="28073"/>
                  <a:pt x="99666" y="33400"/>
                </a:cubicBezTo>
                <a:lnTo>
                  <a:pt x="99666" y="67844"/>
                </a:lnTo>
                <a:cubicBezTo>
                  <a:pt x="99666" y="73171"/>
                  <a:pt x="95856" y="77432"/>
                  <a:pt x="90661" y="77432"/>
                </a:cubicBezTo>
                <a:cubicBezTo>
                  <a:pt x="85465" y="77432"/>
                  <a:pt x="80963" y="73171"/>
                  <a:pt x="80963" y="67844"/>
                </a:cubicBezTo>
                <a:lnTo>
                  <a:pt x="80963" y="33400"/>
                </a:lnTo>
                <a:cubicBezTo>
                  <a:pt x="80963" y="28073"/>
                  <a:pt x="85465" y="23812"/>
                  <a:pt x="90661" y="23812"/>
                </a:cubicBezTo>
                <a:close/>
                <a:moveTo>
                  <a:pt x="63327" y="23812"/>
                </a:moveTo>
                <a:cubicBezTo>
                  <a:pt x="68522" y="23812"/>
                  <a:pt x="72678" y="28073"/>
                  <a:pt x="72678" y="33400"/>
                </a:cubicBezTo>
                <a:lnTo>
                  <a:pt x="72678" y="67844"/>
                </a:lnTo>
                <a:cubicBezTo>
                  <a:pt x="72678" y="73171"/>
                  <a:pt x="68522" y="77432"/>
                  <a:pt x="63327" y="77432"/>
                </a:cubicBezTo>
                <a:cubicBezTo>
                  <a:pt x="58131" y="77432"/>
                  <a:pt x="53975" y="73171"/>
                  <a:pt x="53975" y="67844"/>
                </a:cubicBezTo>
                <a:lnTo>
                  <a:pt x="53975" y="33400"/>
                </a:lnTo>
                <a:cubicBezTo>
                  <a:pt x="53975" y="28073"/>
                  <a:pt x="58131" y="23812"/>
                  <a:pt x="63327" y="23812"/>
                </a:cubicBezTo>
                <a:close/>
                <a:moveTo>
                  <a:pt x="36340" y="23812"/>
                </a:moveTo>
                <a:cubicBezTo>
                  <a:pt x="41535" y="23812"/>
                  <a:pt x="45691" y="28073"/>
                  <a:pt x="45691" y="33400"/>
                </a:cubicBezTo>
                <a:lnTo>
                  <a:pt x="45691" y="67844"/>
                </a:lnTo>
                <a:cubicBezTo>
                  <a:pt x="45691" y="73171"/>
                  <a:pt x="41535" y="77432"/>
                  <a:pt x="36340" y="77432"/>
                </a:cubicBezTo>
                <a:cubicBezTo>
                  <a:pt x="31144" y="77432"/>
                  <a:pt x="26988" y="73171"/>
                  <a:pt x="26988" y="67844"/>
                </a:cubicBezTo>
                <a:lnTo>
                  <a:pt x="26988" y="33400"/>
                </a:lnTo>
                <a:cubicBezTo>
                  <a:pt x="26988" y="28073"/>
                  <a:pt x="31144" y="23812"/>
                  <a:pt x="36340" y="23812"/>
                </a:cubicBezTo>
                <a:close/>
                <a:moveTo>
                  <a:pt x="19801" y="19310"/>
                </a:moveTo>
                <a:lnTo>
                  <a:pt x="19801" y="85107"/>
                </a:lnTo>
                <a:lnTo>
                  <a:pt x="134647" y="85107"/>
                </a:lnTo>
                <a:lnTo>
                  <a:pt x="134647" y="70804"/>
                </a:lnTo>
                <a:cubicBezTo>
                  <a:pt x="134647" y="65797"/>
                  <a:pt x="138247" y="60791"/>
                  <a:pt x="143647" y="60791"/>
                </a:cubicBezTo>
                <a:lnTo>
                  <a:pt x="146887" y="60791"/>
                </a:lnTo>
                <a:lnTo>
                  <a:pt x="146887" y="41123"/>
                </a:lnTo>
                <a:lnTo>
                  <a:pt x="143647" y="41123"/>
                </a:lnTo>
                <a:cubicBezTo>
                  <a:pt x="138247" y="41123"/>
                  <a:pt x="134647" y="37547"/>
                  <a:pt x="134647" y="32184"/>
                </a:cubicBezTo>
                <a:lnTo>
                  <a:pt x="134647" y="19310"/>
                </a:lnTo>
                <a:lnTo>
                  <a:pt x="19801" y="19310"/>
                </a:lnTo>
                <a:close/>
                <a:moveTo>
                  <a:pt x="7560" y="0"/>
                </a:moveTo>
                <a:lnTo>
                  <a:pt x="143647" y="0"/>
                </a:lnTo>
                <a:cubicBezTo>
                  <a:pt x="149047" y="0"/>
                  <a:pt x="154088" y="3933"/>
                  <a:pt x="154088" y="9297"/>
                </a:cubicBezTo>
                <a:lnTo>
                  <a:pt x="154088" y="21813"/>
                </a:lnTo>
                <a:lnTo>
                  <a:pt x="155168" y="21813"/>
                </a:lnTo>
                <a:cubicBezTo>
                  <a:pt x="160568" y="21813"/>
                  <a:pt x="166328" y="27177"/>
                  <a:pt x="166328" y="32184"/>
                </a:cubicBezTo>
                <a:lnTo>
                  <a:pt x="166328" y="70804"/>
                </a:lnTo>
                <a:cubicBezTo>
                  <a:pt x="166328" y="76168"/>
                  <a:pt x="160568" y="80101"/>
                  <a:pt x="155168" y="80101"/>
                </a:cubicBezTo>
                <a:lnTo>
                  <a:pt x="154088" y="80101"/>
                </a:lnTo>
                <a:lnTo>
                  <a:pt x="154088" y="94047"/>
                </a:lnTo>
                <a:cubicBezTo>
                  <a:pt x="154088" y="99411"/>
                  <a:pt x="149047" y="104417"/>
                  <a:pt x="143647" y="104417"/>
                </a:cubicBezTo>
                <a:lnTo>
                  <a:pt x="7560" y="104417"/>
                </a:lnTo>
                <a:cubicBezTo>
                  <a:pt x="2160" y="104417"/>
                  <a:pt x="0" y="99411"/>
                  <a:pt x="0" y="94047"/>
                </a:cubicBezTo>
                <a:lnTo>
                  <a:pt x="0" y="9297"/>
                </a:lnTo>
                <a:cubicBezTo>
                  <a:pt x="0" y="3933"/>
                  <a:pt x="2160" y="0"/>
                  <a:pt x="75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389E1B-6FD3-CB49-BC0B-490F220F0AA8}"/>
              </a:ext>
            </a:extLst>
          </p:cNvPr>
          <p:cNvSpPr txBox="1"/>
          <p:nvPr/>
        </p:nvSpPr>
        <p:spPr>
          <a:xfrm>
            <a:off x="2931171" y="8860630"/>
            <a:ext cx="187102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Q1, 2020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95A9BE-CF39-D847-B624-8DC1EF443120}"/>
              </a:ext>
            </a:extLst>
          </p:cNvPr>
          <p:cNvSpPr txBox="1"/>
          <p:nvPr/>
        </p:nvSpPr>
        <p:spPr>
          <a:xfrm>
            <a:off x="7052168" y="8860630"/>
            <a:ext cx="195117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Q2, 2020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EAD689-84EF-8846-B7BA-0A64B13BB1BC}"/>
              </a:ext>
            </a:extLst>
          </p:cNvPr>
          <p:cNvSpPr txBox="1"/>
          <p:nvPr/>
        </p:nvSpPr>
        <p:spPr>
          <a:xfrm>
            <a:off x="11206025" y="8860630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Q3, 2020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1D2038-3063-B144-B482-F66273CC6A90}"/>
              </a:ext>
            </a:extLst>
          </p:cNvPr>
          <p:cNvSpPr txBox="1"/>
          <p:nvPr/>
        </p:nvSpPr>
        <p:spPr>
          <a:xfrm>
            <a:off x="15352670" y="8860630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Q4, 2020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40514A-06D4-2D48-B8DB-25B3B3909694}"/>
              </a:ext>
            </a:extLst>
          </p:cNvPr>
          <p:cNvSpPr txBox="1"/>
          <p:nvPr/>
        </p:nvSpPr>
        <p:spPr>
          <a:xfrm>
            <a:off x="19632362" y="8860630"/>
            <a:ext cx="175721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Q1, 2021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D5D1F7-728C-8C43-9C27-9BFF2F7E8177}"/>
              </a:ext>
            </a:extLst>
          </p:cNvPr>
          <p:cNvSpPr txBox="1"/>
          <p:nvPr/>
        </p:nvSpPr>
        <p:spPr>
          <a:xfrm>
            <a:off x="2483726" y="9843169"/>
            <a:ext cx="27542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01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100C0FC-AB20-C344-A8F5-36AEB7FB5473}"/>
              </a:ext>
            </a:extLst>
          </p:cNvPr>
          <p:cNvSpPr txBox="1">
            <a:spLocks/>
          </p:cNvSpPr>
          <p:nvPr/>
        </p:nvSpPr>
        <p:spPr>
          <a:xfrm>
            <a:off x="2156743" y="10427944"/>
            <a:ext cx="3408246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BA1D1E-C58D-B54E-8138-67E90AE6F62C}"/>
              </a:ext>
            </a:extLst>
          </p:cNvPr>
          <p:cNvSpPr txBox="1"/>
          <p:nvPr/>
        </p:nvSpPr>
        <p:spPr>
          <a:xfrm>
            <a:off x="6607630" y="9843169"/>
            <a:ext cx="28344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02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6AB83322-733A-7048-AECC-F658C165E20E}"/>
              </a:ext>
            </a:extLst>
          </p:cNvPr>
          <p:cNvSpPr txBox="1">
            <a:spLocks/>
          </p:cNvSpPr>
          <p:nvPr/>
        </p:nvSpPr>
        <p:spPr>
          <a:xfrm>
            <a:off x="6320722" y="10427944"/>
            <a:ext cx="3408246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547E75-760C-D447-97CD-05E041C528C7}"/>
              </a:ext>
            </a:extLst>
          </p:cNvPr>
          <p:cNvSpPr txBox="1"/>
          <p:nvPr/>
        </p:nvSpPr>
        <p:spPr>
          <a:xfrm>
            <a:off x="10764397" y="9843169"/>
            <a:ext cx="284885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03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E18337DF-EBD7-7C40-8250-689FA9466D8C}"/>
              </a:ext>
            </a:extLst>
          </p:cNvPr>
          <p:cNvSpPr txBox="1">
            <a:spLocks/>
          </p:cNvSpPr>
          <p:nvPr/>
        </p:nvSpPr>
        <p:spPr>
          <a:xfrm>
            <a:off x="10484702" y="10427944"/>
            <a:ext cx="3408246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B21208-ACC6-154D-9995-52687BC07129}"/>
              </a:ext>
            </a:extLst>
          </p:cNvPr>
          <p:cNvSpPr txBox="1"/>
          <p:nvPr/>
        </p:nvSpPr>
        <p:spPr>
          <a:xfrm>
            <a:off x="14913949" y="9843169"/>
            <a:ext cx="287771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04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260EFD87-0104-E04C-96B8-FA224CDA53DD}"/>
              </a:ext>
            </a:extLst>
          </p:cNvPr>
          <p:cNvSpPr txBox="1">
            <a:spLocks/>
          </p:cNvSpPr>
          <p:nvPr/>
        </p:nvSpPr>
        <p:spPr>
          <a:xfrm>
            <a:off x="14648681" y="10427944"/>
            <a:ext cx="3408246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8A78E3-78FA-7849-ACE6-96196ED3E09D}"/>
              </a:ext>
            </a:extLst>
          </p:cNvPr>
          <p:cNvSpPr txBox="1"/>
          <p:nvPr/>
        </p:nvSpPr>
        <p:spPr>
          <a:xfrm>
            <a:off x="19083539" y="9843169"/>
            <a:ext cx="286649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05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0B893CF7-ED69-A24C-801D-EC846638C65B}"/>
              </a:ext>
            </a:extLst>
          </p:cNvPr>
          <p:cNvSpPr txBox="1">
            <a:spLocks/>
          </p:cNvSpPr>
          <p:nvPr/>
        </p:nvSpPr>
        <p:spPr>
          <a:xfrm>
            <a:off x="18812661" y="10427944"/>
            <a:ext cx="3408246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827147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7C48D7C-1DC1-284B-B5BA-8ABA05CA99EB}"/>
              </a:ext>
            </a:extLst>
          </p:cNvPr>
          <p:cNvGrpSpPr/>
          <p:nvPr/>
        </p:nvGrpSpPr>
        <p:grpSpPr>
          <a:xfrm>
            <a:off x="1520825" y="3039941"/>
            <a:ext cx="3922972" cy="3655103"/>
            <a:chOff x="1520825" y="3039941"/>
            <a:chExt cx="3922972" cy="3655103"/>
          </a:xfrm>
        </p:grpSpPr>
        <p:sp>
          <p:nvSpPr>
            <p:cNvPr id="13" name="Freeform 1">
              <a:extLst>
                <a:ext uri="{FF2B5EF4-FFF2-40B4-BE49-F238E27FC236}">
                  <a16:creationId xmlns:a16="http://schemas.microsoft.com/office/drawing/2014/main" id="{988BBFDD-2257-A74D-A9A0-9CCC614B8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449" y="3039941"/>
              <a:ext cx="2704603" cy="2491461"/>
            </a:xfrm>
            <a:custGeom>
              <a:avLst/>
              <a:gdLst>
                <a:gd name="T0" fmla="*/ 4139 w 4140"/>
                <a:gd name="T1" fmla="*/ 2859 h 3813"/>
                <a:gd name="T2" fmla="*/ 3720 w 4140"/>
                <a:gd name="T3" fmla="*/ 953 h 3813"/>
                <a:gd name="T4" fmla="*/ 2070 w 4140"/>
                <a:gd name="T5" fmla="*/ 0 h 3813"/>
                <a:gd name="T6" fmla="*/ 419 w 4140"/>
                <a:gd name="T7" fmla="*/ 953 h 3813"/>
                <a:gd name="T8" fmla="*/ 0 w 4140"/>
                <a:gd name="T9" fmla="*/ 2859 h 3813"/>
                <a:gd name="T10" fmla="*/ 2070 w 4140"/>
                <a:gd name="T11" fmla="*/ 3812 h 3813"/>
                <a:gd name="T12" fmla="*/ 4139 w 4140"/>
                <a:gd name="T13" fmla="*/ 2859 h 3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40" h="3813">
                  <a:moveTo>
                    <a:pt x="4139" y="2859"/>
                  </a:moveTo>
                  <a:lnTo>
                    <a:pt x="3720" y="953"/>
                  </a:lnTo>
                  <a:lnTo>
                    <a:pt x="2070" y="0"/>
                  </a:lnTo>
                  <a:lnTo>
                    <a:pt x="419" y="953"/>
                  </a:lnTo>
                  <a:lnTo>
                    <a:pt x="0" y="2859"/>
                  </a:lnTo>
                  <a:lnTo>
                    <a:pt x="2070" y="3812"/>
                  </a:lnTo>
                  <a:lnTo>
                    <a:pt x="4139" y="2859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2">
              <a:extLst>
                <a:ext uri="{FF2B5EF4-FFF2-40B4-BE49-F238E27FC236}">
                  <a16:creationId xmlns:a16="http://schemas.microsoft.com/office/drawing/2014/main" id="{E98241B9-8CE0-2A4F-9729-863C58B85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4284232"/>
              <a:ext cx="3922972" cy="2410812"/>
            </a:xfrm>
            <a:custGeom>
              <a:avLst/>
              <a:gdLst>
                <a:gd name="T0" fmla="*/ 0 w 6005"/>
                <a:gd name="T1" fmla="*/ 3655 h 3690"/>
                <a:gd name="T2" fmla="*/ 0 w 6005"/>
                <a:gd name="T3" fmla="*/ 34 h 3690"/>
                <a:gd name="T4" fmla="*/ 0 w 6005"/>
                <a:gd name="T5" fmla="*/ 34 h 3690"/>
                <a:gd name="T6" fmla="*/ 34 w 6005"/>
                <a:gd name="T7" fmla="*/ 0 h 3690"/>
                <a:gd name="T8" fmla="*/ 5971 w 6005"/>
                <a:gd name="T9" fmla="*/ 0 h 3690"/>
                <a:gd name="T10" fmla="*/ 5971 w 6005"/>
                <a:gd name="T11" fmla="*/ 0 h 3690"/>
                <a:gd name="T12" fmla="*/ 6004 w 6005"/>
                <a:gd name="T13" fmla="*/ 34 h 3690"/>
                <a:gd name="T14" fmla="*/ 6004 w 6005"/>
                <a:gd name="T15" fmla="*/ 3655 h 3690"/>
                <a:gd name="T16" fmla="*/ 6004 w 6005"/>
                <a:gd name="T17" fmla="*/ 3655 h 3690"/>
                <a:gd name="T18" fmla="*/ 5971 w 6005"/>
                <a:gd name="T19" fmla="*/ 3689 h 3690"/>
                <a:gd name="T20" fmla="*/ 34 w 6005"/>
                <a:gd name="T21" fmla="*/ 3689 h 3690"/>
                <a:gd name="T22" fmla="*/ 34 w 6005"/>
                <a:gd name="T23" fmla="*/ 3689 h 3690"/>
                <a:gd name="T24" fmla="*/ 0 w 6005"/>
                <a:gd name="T25" fmla="*/ 3655 h 3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05" h="3690">
                  <a:moveTo>
                    <a:pt x="0" y="3655"/>
                  </a:moveTo>
                  <a:lnTo>
                    <a:pt x="0" y="34"/>
                  </a:lnTo>
                  <a:lnTo>
                    <a:pt x="0" y="34"/>
                  </a:lnTo>
                  <a:cubicBezTo>
                    <a:pt x="0" y="15"/>
                    <a:pt x="16" y="0"/>
                    <a:pt x="34" y="0"/>
                  </a:cubicBezTo>
                  <a:lnTo>
                    <a:pt x="5971" y="0"/>
                  </a:lnTo>
                  <a:lnTo>
                    <a:pt x="5971" y="0"/>
                  </a:lnTo>
                  <a:cubicBezTo>
                    <a:pt x="5989" y="0"/>
                    <a:pt x="6004" y="15"/>
                    <a:pt x="6004" y="34"/>
                  </a:cubicBezTo>
                  <a:lnTo>
                    <a:pt x="6004" y="3655"/>
                  </a:lnTo>
                  <a:lnTo>
                    <a:pt x="6004" y="3655"/>
                  </a:lnTo>
                  <a:cubicBezTo>
                    <a:pt x="6004" y="3674"/>
                    <a:pt x="5989" y="3689"/>
                    <a:pt x="5971" y="3689"/>
                  </a:cubicBezTo>
                  <a:lnTo>
                    <a:pt x="34" y="3689"/>
                  </a:lnTo>
                  <a:lnTo>
                    <a:pt x="34" y="3689"/>
                  </a:lnTo>
                  <a:cubicBezTo>
                    <a:pt x="16" y="3689"/>
                    <a:pt x="0" y="3674"/>
                    <a:pt x="0" y="365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FA195296-1FA2-6C4C-B606-BC6366463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077" y="3039941"/>
              <a:ext cx="2157347" cy="2491461"/>
            </a:xfrm>
            <a:custGeom>
              <a:avLst/>
              <a:gdLst>
                <a:gd name="T0" fmla="*/ 3301 w 3302"/>
                <a:gd name="T1" fmla="*/ 2859 h 3813"/>
                <a:gd name="T2" fmla="*/ 3301 w 3302"/>
                <a:gd name="T3" fmla="*/ 953 h 3813"/>
                <a:gd name="T4" fmla="*/ 1651 w 3302"/>
                <a:gd name="T5" fmla="*/ 0 h 3813"/>
                <a:gd name="T6" fmla="*/ 0 w 3302"/>
                <a:gd name="T7" fmla="*/ 953 h 3813"/>
                <a:gd name="T8" fmla="*/ 0 w 3302"/>
                <a:gd name="T9" fmla="*/ 2859 h 3813"/>
                <a:gd name="T10" fmla="*/ 1651 w 3302"/>
                <a:gd name="T11" fmla="*/ 3812 h 3813"/>
                <a:gd name="T12" fmla="*/ 3301 w 3302"/>
                <a:gd name="T13" fmla="*/ 2859 h 3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2" h="3813">
                  <a:moveTo>
                    <a:pt x="3301" y="2859"/>
                  </a:moveTo>
                  <a:lnTo>
                    <a:pt x="3301" y="953"/>
                  </a:lnTo>
                  <a:lnTo>
                    <a:pt x="1651" y="0"/>
                  </a:lnTo>
                  <a:lnTo>
                    <a:pt x="0" y="953"/>
                  </a:lnTo>
                  <a:lnTo>
                    <a:pt x="0" y="2859"/>
                  </a:lnTo>
                  <a:lnTo>
                    <a:pt x="1651" y="3812"/>
                  </a:lnTo>
                  <a:lnTo>
                    <a:pt x="3301" y="28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203E8F-FC9F-AF49-8101-F9FAC4EACC65}"/>
              </a:ext>
            </a:extLst>
          </p:cNvPr>
          <p:cNvGrpSpPr/>
          <p:nvPr/>
        </p:nvGrpSpPr>
        <p:grpSpPr>
          <a:xfrm>
            <a:off x="10227339" y="3039941"/>
            <a:ext cx="3922972" cy="3655103"/>
            <a:chOff x="10227339" y="3039941"/>
            <a:chExt cx="3922972" cy="3655103"/>
          </a:xfrm>
        </p:grpSpPr>
        <p:sp>
          <p:nvSpPr>
            <p:cNvPr id="29" name="Freeform 1">
              <a:extLst>
                <a:ext uri="{FF2B5EF4-FFF2-40B4-BE49-F238E27FC236}">
                  <a16:creationId xmlns:a16="http://schemas.microsoft.com/office/drawing/2014/main" id="{0509FD37-81D5-8142-945E-2BFFE6772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963" y="3039941"/>
              <a:ext cx="2704603" cy="2491461"/>
            </a:xfrm>
            <a:custGeom>
              <a:avLst/>
              <a:gdLst>
                <a:gd name="T0" fmla="*/ 4139 w 4140"/>
                <a:gd name="T1" fmla="*/ 2859 h 3813"/>
                <a:gd name="T2" fmla="*/ 3720 w 4140"/>
                <a:gd name="T3" fmla="*/ 953 h 3813"/>
                <a:gd name="T4" fmla="*/ 2070 w 4140"/>
                <a:gd name="T5" fmla="*/ 0 h 3813"/>
                <a:gd name="T6" fmla="*/ 419 w 4140"/>
                <a:gd name="T7" fmla="*/ 953 h 3813"/>
                <a:gd name="T8" fmla="*/ 0 w 4140"/>
                <a:gd name="T9" fmla="*/ 2859 h 3813"/>
                <a:gd name="T10" fmla="*/ 2070 w 4140"/>
                <a:gd name="T11" fmla="*/ 3812 h 3813"/>
                <a:gd name="T12" fmla="*/ 4139 w 4140"/>
                <a:gd name="T13" fmla="*/ 2859 h 3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40" h="3813">
                  <a:moveTo>
                    <a:pt x="4139" y="2859"/>
                  </a:moveTo>
                  <a:lnTo>
                    <a:pt x="3720" y="953"/>
                  </a:lnTo>
                  <a:lnTo>
                    <a:pt x="2070" y="0"/>
                  </a:lnTo>
                  <a:lnTo>
                    <a:pt x="419" y="953"/>
                  </a:lnTo>
                  <a:lnTo>
                    <a:pt x="0" y="2859"/>
                  </a:lnTo>
                  <a:lnTo>
                    <a:pt x="2070" y="3812"/>
                  </a:lnTo>
                  <a:lnTo>
                    <a:pt x="4139" y="2859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2">
              <a:extLst>
                <a:ext uri="{FF2B5EF4-FFF2-40B4-BE49-F238E27FC236}">
                  <a16:creationId xmlns:a16="http://schemas.microsoft.com/office/drawing/2014/main" id="{16235A5E-9A83-6844-8235-0C1F08F76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339" y="4284232"/>
              <a:ext cx="3922972" cy="2410812"/>
            </a:xfrm>
            <a:custGeom>
              <a:avLst/>
              <a:gdLst>
                <a:gd name="T0" fmla="*/ 0 w 6005"/>
                <a:gd name="T1" fmla="*/ 3655 h 3690"/>
                <a:gd name="T2" fmla="*/ 0 w 6005"/>
                <a:gd name="T3" fmla="*/ 34 h 3690"/>
                <a:gd name="T4" fmla="*/ 0 w 6005"/>
                <a:gd name="T5" fmla="*/ 34 h 3690"/>
                <a:gd name="T6" fmla="*/ 34 w 6005"/>
                <a:gd name="T7" fmla="*/ 0 h 3690"/>
                <a:gd name="T8" fmla="*/ 5971 w 6005"/>
                <a:gd name="T9" fmla="*/ 0 h 3690"/>
                <a:gd name="T10" fmla="*/ 5971 w 6005"/>
                <a:gd name="T11" fmla="*/ 0 h 3690"/>
                <a:gd name="T12" fmla="*/ 6004 w 6005"/>
                <a:gd name="T13" fmla="*/ 34 h 3690"/>
                <a:gd name="T14" fmla="*/ 6004 w 6005"/>
                <a:gd name="T15" fmla="*/ 3655 h 3690"/>
                <a:gd name="T16" fmla="*/ 6004 w 6005"/>
                <a:gd name="T17" fmla="*/ 3655 h 3690"/>
                <a:gd name="T18" fmla="*/ 5971 w 6005"/>
                <a:gd name="T19" fmla="*/ 3689 h 3690"/>
                <a:gd name="T20" fmla="*/ 34 w 6005"/>
                <a:gd name="T21" fmla="*/ 3689 h 3690"/>
                <a:gd name="T22" fmla="*/ 34 w 6005"/>
                <a:gd name="T23" fmla="*/ 3689 h 3690"/>
                <a:gd name="T24" fmla="*/ 0 w 6005"/>
                <a:gd name="T25" fmla="*/ 3655 h 3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05" h="3690">
                  <a:moveTo>
                    <a:pt x="0" y="3655"/>
                  </a:moveTo>
                  <a:lnTo>
                    <a:pt x="0" y="34"/>
                  </a:lnTo>
                  <a:lnTo>
                    <a:pt x="0" y="34"/>
                  </a:lnTo>
                  <a:cubicBezTo>
                    <a:pt x="0" y="15"/>
                    <a:pt x="16" y="0"/>
                    <a:pt x="34" y="0"/>
                  </a:cubicBezTo>
                  <a:lnTo>
                    <a:pt x="5971" y="0"/>
                  </a:lnTo>
                  <a:lnTo>
                    <a:pt x="5971" y="0"/>
                  </a:lnTo>
                  <a:cubicBezTo>
                    <a:pt x="5989" y="0"/>
                    <a:pt x="6004" y="15"/>
                    <a:pt x="6004" y="34"/>
                  </a:cubicBezTo>
                  <a:lnTo>
                    <a:pt x="6004" y="3655"/>
                  </a:lnTo>
                  <a:lnTo>
                    <a:pt x="6004" y="3655"/>
                  </a:lnTo>
                  <a:cubicBezTo>
                    <a:pt x="6004" y="3674"/>
                    <a:pt x="5989" y="3689"/>
                    <a:pt x="5971" y="3689"/>
                  </a:cubicBezTo>
                  <a:lnTo>
                    <a:pt x="34" y="3689"/>
                  </a:lnTo>
                  <a:lnTo>
                    <a:pt x="34" y="3689"/>
                  </a:lnTo>
                  <a:cubicBezTo>
                    <a:pt x="16" y="3689"/>
                    <a:pt x="0" y="3674"/>
                    <a:pt x="0" y="365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30597FEB-55CE-6B4D-9BD8-055E61DA4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591" y="3039941"/>
              <a:ext cx="2157347" cy="2491461"/>
            </a:xfrm>
            <a:custGeom>
              <a:avLst/>
              <a:gdLst>
                <a:gd name="T0" fmla="*/ 3301 w 3302"/>
                <a:gd name="T1" fmla="*/ 2859 h 3813"/>
                <a:gd name="T2" fmla="*/ 3301 w 3302"/>
                <a:gd name="T3" fmla="*/ 953 h 3813"/>
                <a:gd name="T4" fmla="*/ 1651 w 3302"/>
                <a:gd name="T5" fmla="*/ 0 h 3813"/>
                <a:gd name="T6" fmla="*/ 0 w 3302"/>
                <a:gd name="T7" fmla="*/ 953 h 3813"/>
                <a:gd name="T8" fmla="*/ 0 w 3302"/>
                <a:gd name="T9" fmla="*/ 2859 h 3813"/>
                <a:gd name="T10" fmla="*/ 1651 w 3302"/>
                <a:gd name="T11" fmla="*/ 3812 h 3813"/>
                <a:gd name="T12" fmla="*/ 3301 w 3302"/>
                <a:gd name="T13" fmla="*/ 2859 h 3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2" h="3813">
                  <a:moveTo>
                    <a:pt x="3301" y="2859"/>
                  </a:moveTo>
                  <a:lnTo>
                    <a:pt x="3301" y="953"/>
                  </a:lnTo>
                  <a:lnTo>
                    <a:pt x="1651" y="0"/>
                  </a:lnTo>
                  <a:lnTo>
                    <a:pt x="0" y="953"/>
                  </a:lnTo>
                  <a:lnTo>
                    <a:pt x="0" y="2859"/>
                  </a:lnTo>
                  <a:lnTo>
                    <a:pt x="1651" y="3812"/>
                  </a:lnTo>
                  <a:lnTo>
                    <a:pt x="3301" y="285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7BB5E70-A88D-BC4A-AC14-F9858BC5C44F}"/>
              </a:ext>
            </a:extLst>
          </p:cNvPr>
          <p:cNvGrpSpPr/>
          <p:nvPr/>
        </p:nvGrpSpPr>
        <p:grpSpPr>
          <a:xfrm>
            <a:off x="18933853" y="3039941"/>
            <a:ext cx="3922972" cy="3655103"/>
            <a:chOff x="18933853" y="3039941"/>
            <a:chExt cx="3922972" cy="3655103"/>
          </a:xfrm>
        </p:grpSpPr>
        <p:sp>
          <p:nvSpPr>
            <p:cNvPr id="33" name="Freeform 1">
              <a:extLst>
                <a:ext uri="{FF2B5EF4-FFF2-40B4-BE49-F238E27FC236}">
                  <a16:creationId xmlns:a16="http://schemas.microsoft.com/office/drawing/2014/main" id="{83CDA20C-FFEE-0545-AB39-22810B1FF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4477" y="3039941"/>
              <a:ext cx="2704603" cy="2491461"/>
            </a:xfrm>
            <a:custGeom>
              <a:avLst/>
              <a:gdLst>
                <a:gd name="T0" fmla="*/ 4139 w 4140"/>
                <a:gd name="T1" fmla="*/ 2859 h 3813"/>
                <a:gd name="T2" fmla="*/ 3720 w 4140"/>
                <a:gd name="T3" fmla="*/ 953 h 3813"/>
                <a:gd name="T4" fmla="*/ 2070 w 4140"/>
                <a:gd name="T5" fmla="*/ 0 h 3813"/>
                <a:gd name="T6" fmla="*/ 419 w 4140"/>
                <a:gd name="T7" fmla="*/ 953 h 3813"/>
                <a:gd name="T8" fmla="*/ 0 w 4140"/>
                <a:gd name="T9" fmla="*/ 2859 h 3813"/>
                <a:gd name="T10" fmla="*/ 2070 w 4140"/>
                <a:gd name="T11" fmla="*/ 3812 h 3813"/>
                <a:gd name="T12" fmla="*/ 4139 w 4140"/>
                <a:gd name="T13" fmla="*/ 2859 h 3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40" h="3813">
                  <a:moveTo>
                    <a:pt x="4139" y="2859"/>
                  </a:moveTo>
                  <a:lnTo>
                    <a:pt x="3720" y="953"/>
                  </a:lnTo>
                  <a:lnTo>
                    <a:pt x="2070" y="0"/>
                  </a:lnTo>
                  <a:lnTo>
                    <a:pt x="419" y="953"/>
                  </a:lnTo>
                  <a:lnTo>
                    <a:pt x="0" y="2859"/>
                  </a:lnTo>
                  <a:lnTo>
                    <a:pt x="2070" y="3812"/>
                  </a:lnTo>
                  <a:lnTo>
                    <a:pt x="4139" y="2859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4" name="Freeform 2">
              <a:extLst>
                <a:ext uri="{FF2B5EF4-FFF2-40B4-BE49-F238E27FC236}">
                  <a16:creationId xmlns:a16="http://schemas.microsoft.com/office/drawing/2014/main" id="{248E6D35-6C94-FD4B-B0F9-E085D44A6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3853" y="4284232"/>
              <a:ext cx="3922972" cy="2410812"/>
            </a:xfrm>
            <a:custGeom>
              <a:avLst/>
              <a:gdLst>
                <a:gd name="T0" fmla="*/ 0 w 6005"/>
                <a:gd name="T1" fmla="*/ 3655 h 3690"/>
                <a:gd name="T2" fmla="*/ 0 w 6005"/>
                <a:gd name="T3" fmla="*/ 34 h 3690"/>
                <a:gd name="T4" fmla="*/ 0 w 6005"/>
                <a:gd name="T5" fmla="*/ 34 h 3690"/>
                <a:gd name="T6" fmla="*/ 34 w 6005"/>
                <a:gd name="T7" fmla="*/ 0 h 3690"/>
                <a:gd name="T8" fmla="*/ 5971 w 6005"/>
                <a:gd name="T9" fmla="*/ 0 h 3690"/>
                <a:gd name="T10" fmla="*/ 5971 w 6005"/>
                <a:gd name="T11" fmla="*/ 0 h 3690"/>
                <a:gd name="T12" fmla="*/ 6004 w 6005"/>
                <a:gd name="T13" fmla="*/ 34 h 3690"/>
                <a:gd name="T14" fmla="*/ 6004 w 6005"/>
                <a:gd name="T15" fmla="*/ 3655 h 3690"/>
                <a:gd name="T16" fmla="*/ 6004 w 6005"/>
                <a:gd name="T17" fmla="*/ 3655 h 3690"/>
                <a:gd name="T18" fmla="*/ 5971 w 6005"/>
                <a:gd name="T19" fmla="*/ 3689 h 3690"/>
                <a:gd name="T20" fmla="*/ 34 w 6005"/>
                <a:gd name="T21" fmla="*/ 3689 h 3690"/>
                <a:gd name="T22" fmla="*/ 34 w 6005"/>
                <a:gd name="T23" fmla="*/ 3689 h 3690"/>
                <a:gd name="T24" fmla="*/ 0 w 6005"/>
                <a:gd name="T25" fmla="*/ 3655 h 3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05" h="3690">
                  <a:moveTo>
                    <a:pt x="0" y="3655"/>
                  </a:moveTo>
                  <a:lnTo>
                    <a:pt x="0" y="34"/>
                  </a:lnTo>
                  <a:lnTo>
                    <a:pt x="0" y="34"/>
                  </a:lnTo>
                  <a:cubicBezTo>
                    <a:pt x="0" y="15"/>
                    <a:pt x="16" y="0"/>
                    <a:pt x="34" y="0"/>
                  </a:cubicBezTo>
                  <a:lnTo>
                    <a:pt x="5971" y="0"/>
                  </a:lnTo>
                  <a:lnTo>
                    <a:pt x="5971" y="0"/>
                  </a:lnTo>
                  <a:cubicBezTo>
                    <a:pt x="5989" y="0"/>
                    <a:pt x="6004" y="15"/>
                    <a:pt x="6004" y="34"/>
                  </a:cubicBezTo>
                  <a:lnTo>
                    <a:pt x="6004" y="3655"/>
                  </a:lnTo>
                  <a:lnTo>
                    <a:pt x="6004" y="3655"/>
                  </a:lnTo>
                  <a:cubicBezTo>
                    <a:pt x="6004" y="3674"/>
                    <a:pt x="5989" y="3689"/>
                    <a:pt x="5971" y="3689"/>
                  </a:cubicBezTo>
                  <a:lnTo>
                    <a:pt x="34" y="3689"/>
                  </a:lnTo>
                  <a:lnTo>
                    <a:pt x="34" y="3689"/>
                  </a:lnTo>
                  <a:cubicBezTo>
                    <a:pt x="16" y="3689"/>
                    <a:pt x="0" y="3674"/>
                    <a:pt x="0" y="365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473FE5EB-94F2-654E-B1CB-C200E379C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8105" y="3039941"/>
              <a:ext cx="2157347" cy="2491461"/>
            </a:xfrm>
            <a:custGeom>
              <a:avLst/>
              <a:gdLst>
                <a:gd name="T0" fmla="*/ 3301 w 3302"/>
                <a:gd name="T1" fmla="*/ 2859 h 3813"/>
                <a:gd name="T2" fmla="*/ 3301 w 3302"/>
                <a:gd name="T3" fmla="*/ 953 h 3813"/>
                <a:gd name="T4" fmla="*/ 1651 w 3302"/>
                <a:gd name="T5" fmla="*/ 0 h 3813"/>
                <a:gd name="T6" fmla="*/ 0 w 3302"/>
                <a:gd name="T7" fmla="*/ 953 h 3813"/>
                <a:gd name="T8" fmla="*/ 0 w 3302"/>
                <a:gd name="T9" fmla="*/ 2859 h 3813"/>
                <a:gd name="T10" fmla="*/ 1651 w 3302"/>
                <a:gd name="T11" fmla="*/ 3812 h 3813"/>
                <a:gd name="T12" fmla="*/ 3301 w 3302"/>
                <a:gd name="T13" fmla="*/ 2859 h 3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2" h="3813">
                  <a:moveTo>
                    <a:pt x="3301" y="2859"/>
                  </a:moveTo>
                  <a:lnTo>
                    <a:pt x="3301" y="953"/>
                  </a:lnTo>
                  <a:lnTo>
                    <a:pt x="1651" y="0"/>
                  </a:lnTo>
                  <a:lnTo>
                    <a:pt x="0" y="953"/>
                  </a:lnTo>
                  <a:lnTo>
                    <a:pt x="0" y="2859"/>
                  </a:lnTo>
                  <a:lnTo>
                    <a:pt x="1651" y="3812"/>
                  </a:lnTo>
                  <a:lnTo>
                    <a:pt x="3301" y="28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FD8970-6A66-E147-A15C-0C6691011BFA}"/>
              </a:ext>
            </a:extLst>
          </p:cNvPr>
          <p:cNvGrpSpPr/>
          <p:nvPr/>
        </p:nvGrpSpPr>
        <p:grpSpPr>
          <a:xfrm>
            <a:off x="14580596" y="3039941"/>
            <a:ext cx="3922972" cy="3655103"/>
            <a:chOff x="14580596" y="3039941"/>
            <a:chExt cx="3922972" cy="3655103"/>
          </a:xfrm>
        </p:grpSpPr>
        <p:sp>
          <p:nvSpPr>
            <p:cNvPr id="37" name="Freeform 1">
              <a:extLst>
                <a:ext uri="{FF2B5EF4-FFF2-40B4-BE49-F238E27FC236}">
                  <a16:creationId xmlns:a16="http://schemas.microsoft.com/office/drawing/2014/main" id="{F5A9A207-57EA-004A-B1F6-F4107752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1220" y="3039941"/>
              <a:ext cx="2704603" cy="2491461"/>
            </a:xfrm>
            <a:custGeom>
              <a:avLst/>
              <a:gdLst>
                <a:gd name="T0" fmla="*/ 4139 w 4140"/>
                <a:gd name="T1" fmla="*/ 2859 h 3813"/>
                <a:gd name="T2" fmla="*/ 3720 w 4140"/>
                <a:gd name="T3" fmla="*/ 953 h 3813"/>
                <a:gd name="T4" fmla="*/ 2070 w 4140"/>
                <a:gd name="T5" fmla="*/ 0 h 3813"/>
                <a:gd name="T6" fmla="*/ 419 w 4140"/>
                <a:gd name="T7" fmla="*/ 953 h 3813"/>
                <a:gd name="T8" fmla="*/ 0 w 4140"/>
                <a:gd name="T9" fmla="*/ 2859 h 3813"/>
                <a:gd name="T10" fmla="*/ 2070 w 4140"/>
                <a:gd name="T11" fmla="*/ 3812 h 3813"/>
                <a:gd name="T12" fmla="*/ 4139 w 4140"/>
                <a:gd name="T13" fmla="*/ 2859 h 3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40" h="3813">
                  <a:moveTo>
                    <a:pt x="4139" y="2859"/>
                  </a:moveTo>
                  <a:lnTo>
                    <a:pt x="3720" y="953"/>
                  </a:lnTo>
                  <a:lnTo>
                    <a:pt x="2070" y="0"/>
                  </a:lnTo>
                  <a:lnTo>
                    <a:pt x="419" y="953"/>
                  </a:lnTo>
                  <a:lnTo>
                    <a:pt x="0" y="2859"/>
                  </a:lnTo>
                  <a:lnTo>
                    <a:pt x="2070" y="3812"/>
                  </a:lnTo>
                  <a:lnTo>
                    <a:pt x="4139" y="2859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8" name="Freeform 2">
              <a:extLst>
                <a:ext uri="{FF2B5EF4-FFF2-40B4-BE49-F238E27FC236}">
                  <a16:creationId xmlns:a16="http://schemas.microsoft.com/office/drawing/2014/main" id="{6D8A36C1-DFA5-1A45-958E-7A7E586BE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0596" y="4284232"/>
              <a:ext cx="3922972" cy="2410812"/>
            </a:xfrm>
            <a:custGeom>
              <a:avLst/>
              <a:gdLst>
                <a:gd name="T0" fmla="*/ 0 w 6005"/>
                <a:gd name="T1" fmla="*/ 3655 h 3690"/>
                <a:gd name="T2" fmla="*/ 0 w 6005"/>
                <a:gd name="T3" fmla="*/ 34 h 3690"/>
                <a:gd name="T4" fmla="*/ 0 w 6005"/>
                <a:gd name="T5" fmla="*/ 34 h 3690"/>
                <a:gd name="T6" fmla="*/ 34 w 6005"/>
                <a:gd name="T7" fmla="*/ 0 h 3690"/>
                <a:gd name="T8" fmla="*/ 5971 w 6005"/>
                <a:gd name="T9" fmla="*/ 0 h 3690"/>
                <a:gd name="T10" fmla="*/ 5971 w 6005"/>
                <a:gd name="T11" fmla="*/ 0 h 3690"/>
                <a:gd name="T12" fmla="*/ 6004 w 6005"/>
                <a:gd name="T13" fmla="*/ 34 h 3690"/>
                <a:gd name="T14" fmla="*/ 6004 w 6005"/>
                <a:gd name="T15" fmla="*/ 3655 h 3690"/>
                <a:gd name="T16" fmla="*/ 6004 w 6005"/>
                <a:gd name="T17" fmla="*/ 3655 h 3690"/>
                <a:gd name="T18" fmla="*/ 5971 w 6005"/>
                <a:gd name="T19" fmla="*/ 3689 h 3690"/>
                <a:gd name="T20" fmla="*/ 34 w 6005"/>
                <a:gd name="T21" fmla="*/ 3689 h 3690"/>
                <a:gd name="T22" fmla="*/ 34 w 6005"/>
                <a:gd name="T23" fmla="*/ 3689 h 3690"/>
                <a:gd name="T24" fmla="*/ 0 w 6005"/>
                <a:gd name="T25" fmla="*/ 3655 h 3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05" h="3690">
                  <a:moveTo>
                    <a:pt x="0" y="3655"/>
                  </a:moveTo>
                  <a:lnTo>
                    <a:pt x="0" y="34"/>
                  </a:lnTo>
                  <a:lnTo>
                    <a:pt x="0" y="34"/>
                  </a:lnTo>
                  <a:cubicBezTo>
                    <a:pt x="0" y="15"/>
                    <a:pt x="16" y="0"/>
                    <a:pt x="34" y="0"/>
                  </a:cubicBezTo>
                  <a:lnTo>
                    <a:pt x="5971" y="0"/>
                  </a:lnTo>
                  <a:lnTo>
                    <a:pt x="5971" y="0"/>
                  </a:lnTo>
                  <a:cubicBezTo>
                    <a:pt x="5989" y="0"/>
                    <a:pt x="6004" y="15"/>
                    <a:pt x="6004" y="34"/>
                  </a:cubicBezTo>
                  <a:lnTo>
                    <a:pt x="6004" y="3655"/>
                  </a:lnTo>
                  <a:lnTo>
                    <a:pt x="6004" y="3655"/>
                  </a:lnTo>
                  <a:cubicBezTo>
                    <a:pt x="6004" y="3674"/>
                    <a:pt x="5989" y="3689"/>
                    <a:pt x="5971" y="3689"/>
                  </a:cubicBezTo>
                  <a:lnTo>
                    <a:pt x="34" y="3689"/>
                  </a:lnTo>
                  <a:lnTo>
                    <a:pt x="34" y="3689"/>
                  </a:lnTo>
                  <a:cubicBezTo>
                    <a:pt x="16" y="3689"/>
                    <a:pt x="0" y="3674"/>
                    <a:pt x="0" y="365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9" name="Freeform 3">
              <a:extLst>
                <a:ext uri="{FF2B5EF4-FFF2-40B4-BE49-F238E27FC236}">
                  <a16:creationId xmlns:a16="http://schemas.microsoft.com/office/drawing/2014/main" id="{31CEE9B4-B3CF-CC46-839A-93A28346D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4848" y="3039941"/>
              <a:ext cx="2157347" cy="2491461"/>
            </a:xfrm>
            <a:custGeom>
              <a:avLst/>
              <a:gdLst>
                <a:gd name="T0" fmla="*/ 3301 w 3302"/>
                <a:gd name="T1" fmla="*/ 2859 h 3813"/>
                <a:gd name="T2" fmla="*/ 3301 w 3302"/>
                <a:gd name="T3" fmla="*/ 953 h 3813"/>
                <a:gd name="T4" fmla="*/ 1651 w 3302"/>
                <a:gd name="T5" fmla="*/ 0 h 3813"/>
                <a:gd name="T6" fmla="*/ 0 w 3302"/>
                <a:gd name="T7" fmla="*/ 953 h 3813"/>
                <a:gd name="T8" fmla="*/ 0 w 3302"/>
                <a:gd name="T9" fmla="*/ 2859 h 3813"/>
                <a:gd name="T10" fmla="*/ 1651 w 3302"/>
                <a:gd name="T11" fmla="*/ 3812 h 3813"/>
                <a:gd name="T12" fmla="*/ 3301 w 3302"/>
                <a:gd name="T13" fmla="*/ 2859 h 3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2" h="3813">
                  <a:moveTo>
                    <a:pt x="3301" y="2859"/>
                  </a:moveTo>
                  <a:lnTo>
                    <a:pt x="3301" y="953"/>
                  </a:lnTo>
                  <a:lnTo>
                    <a:pt x="1651" y="0"/>
                  </a:lnTo>
                  <a:lnTo>
                    <a:pt x="0" y="953"/>
                  </a:lnTo>
                  <a:lnTo>
                    <a:pt x="0" y="2859"/>
                  </a:lnTo>
                  <a:lnTo>
                    <a:pt x="1651" y="3812"/>
                  </a:lnTo>
                  <a:lnTo>
                    <a:pt x="3301" y="28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EC19FD-E426-524B-8C87-C0E8FF9E2D00}"/>
              </a:ext>
            </a:extLst>
          </p:cNvPr>
          <p:cNvGrpSpPr/>
          <p:nvPr/>
        </p:nvGrpSpPr>
        <p:grpSpPr>
          <a:xfrm>
            <a:off x="5874082" y="3039941"/>
            <a:ext cx="3922972" cy="3655103"/>
            <a:chOff x="5874082" y="3039941"/>
            <a:chExt cx="3922972" cy="3655103"/>
          </a:xfrm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E0F0BF69-AF3F-D644-A18A-11D6013DA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706" y="3039941"/>
              <a:ext cx="2704603" cy="2491461"/>
            </a:xfrm>
            <a:custGeom>
              <a:avLst/>
              <a:gdLst>
                <a:gd name="T0" fmla="*/ 4139 w 4140"/>
                <a:gd name="T1" fmla="*/ 2859 h 3813"/>
                <a:gd name="T2" fmla="*/ 3720 w 4140"/>
                <a:gd name="T3" fmla="*/ 953 h 3813"/>
                <a:gd name="T4" fmla="*/ 2070 w 4140"/>
                <a:gd name="T5" fmla="*/ 0 h 3813"/>
                <a:gd name="T6" fmla="*/ 419 w 4140"/>
                <a:gd name="T7" fmla="*/ 953 h 3813"/>
                <a:gd name="T8" fmla="*/ 0 w 4140"/>
                <a:gd name="T9" fmla="*/ 2859 h 3813"/>
                <a:gd name="T10" fmla="*/ 2070 w 4140"/>
                <a:gd name="T11" fmla="*/ 3812 h 3813"/>
                <a:gd name="T12" fmla="*/ 4139 w 4140"/>
                <a:gd name="T13" fmla="*/ 2859 h 3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40" h="3813">
                  <a:moveTo>
                    <a:pt x="4139" y="2859"/>
                  </a:moveTo>
                  <a:lnTo>
                    <a:pt x="3720" y="953"/>
                  </a:lnTo>
                  <a:lnTo>
                    <a:pt x="2070" y="0"/>
                  </a:lnTo>
                  <a:lnTo>
                    <a:pt x="419" y="953"/>
                  </a:lnTo>
                  <a:lnTo>
                    <a:pt x="0" y="2859"/>
                  </a:lnTo>
                  <a:lnTo>
                    <a:pt x="2070" y="3812"/>
                  </a:lnTo>
                  <a:lnTo>
                    <a:pt x="4139" y="2859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E7F41F0C-36C8-4544-878F-2E79B5227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4082" y="4284232"/>
              <a:ext cx="3922972" cy="2410812"/>
            </a:xfrm>
            <a:custGeom>
              <a:avLst/>
              <a:gdLst>
                <a:gd name="T0" fmla="*/ 0 w 6005"/>
                <a:gd name="T1" fmla="*/ 3655 h 3690"/>
                <a:gd name="T2" fmla="*/ 0 w 6005"/>
                <a:gd name="T3" fmla="*/ 34 h 3690"/>
                <a:gd name="T4" fmla="*/ 0 w 6005"/>
                <a:gd name="T5" fmla="*/ 34 h 3690"/>
                <a:gd name="T6" fmla="*/ 34 w 6005"/>
                <a:gd name="T7" fmla="*/ 0 h 3690"/>
                <a:gd name="T8" fmla="*/ 5971 w 6005"/>
                <a:gd name="T9" fmla="*/ 0 h 3690"/>
                <a:gd name="T10" fmla="*/ 5971 w 6005"/>
                <a:gd name="T11" fmla="*/ 0 h 3690"/>
                <a:gd name="T12" fmla="*/ 6004 w 6005"/>
                <a:gd name="T13" fmla="*/ 34 h 3690"/>
                <a:gd name="T14" fmla="*/ 6004 w 6005"/>
                <a:gd name="T15" fmla="*/ 3655 h 3690"/>
                <a:gd name="T16" fmla="*/ 6004 w 6005"/>
                <a:gd name="T17" fmla="*/ 3655 h 3690"/>
                <a:gd name="T18" fmla="*/ 5971 w 6005"/>
                <a:gd name="T19" fmla="*/ 3689 h 3690"/>
                <a:gd name="T20" fmla="*/ 34 w 6005"/>
                <a:gd name="T21" fmla="*/ 3689 h 3690"/>
                <a:gd name="T22" fmla="*/ 34 w 6005"/>
                <a:gd name="T23" fmla="*/ 3689 h 3690"/>
                <a:gd name="T24" fmla="*/ 0 w 6005"/>
                <a:gd name="T25" fmla="*/ 3655 h 3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05" h="3690">
                  <a:moveTo>
                    <a:pt x="0" y="3655"/>
                  </a:moveTo>
                  <a:lnTo>
                    <a:pt x="0" y="34"/>
                  </a:lnTo>
                  <a:lnTo>
                    <a:pt x="0" y="34"/>
                  </a:lnTo>
                  <a:cubicBezTo>
                    <a:pt x="0" y="15"/>
                    <a:pt x="16" y="0"/>
                    <a:pt x="34" y="0"/>
                  </a:cubicBezTo>
                  <a:lnTo>
                    <a:pt x="5971" y="0"/>
                  </a:lnTo>
                  <a:lnTo>
                    <a:pt x="5971" y="0"/>
                  </a:lnTo>
                  <a:cubicBezTo>
                    <a:pt x="5989" y="0"/>
                    <a:pt x="6004" y="15"/>
                    <a:pt x="6004" y="34"/>
                  </a:cubicBezTo>
                  <a:lnTo>
                    <a:pt x="6004" y="3655"/>
                  </a:lnTo>
                  <a:lnTo>
                    <a:pt x="6004" y="3655"/>
                  </a:lnTo>
                  <a:cubicBezTo>
                    <a:pt x="6004" y="3674"/>
                    <a:pt x="5989" y="3689"/>
                    <a:pt x="5971" y="3689"/>
                  </a:cubicBezTo>
                  <a:lnTo>
                    <a:pt x="34" y="3689"/>
                  </a:lnTo>
                  <a:lnTo>
                    <a:pt x="34" y="3689"/>
                  </a:lnTo>
                  <a:cubicBezTo>
                    <a:pt x="16" y="3689"/>
                    <a:pt x="0" y="3674"/>
                    <a:pt x="0" y="365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ABD2F375-9C0F-FB4C-B483-7E72201AA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8334" y="3039941"/>
              <a:ext cx="2157347" cy="2491461"/>
            </a:xfrm>
            <a:custGeom>
              <a:avLst/>
              <a:gdLst>
                <a:gd name="T0" fmla="*/ 3301 w 3302"/>
                <a:gd name="T1" fmla="*/ 2859 h 3813"/>
                <a:gd name="T2" fmla="*/ 3301 w 3302"/>
                <a:gd name="T3" fmla="*/ 953 h 3813"/>
                <a:gd name="T4" fmla="*/ 1651 w 3302"/>
                <a:gd name="T5" fmla="*/ 0 h 3813"/>
                <a:gd name="T6" fmla="*/ 0 w 3302"/>
                <a:gd name="T7" fmla="*/ 953 h 3813"/>
                <a:gd name="T8" fmla="*/ 0 w 3302"/>
                <a:gd name="T9" fmla="*/ 2859 h 3813"/>
                <a:gd name="T10" fmla="*/ 1651 w 3302"/>
                <a:gd name="T11" fmla="*/ 3812 h 3813"/>
                <a:gd name="T12" fmla="*/ 3301 w 3302"/>
                <a:gd name="T13" fmla="*/ 2859 h 3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2" h="3813">
                  <a:moveTo>
                    <a:pt x="3301" y="2859"/>
                  </a:moveTo>
                  <a:lnTo>
                    <a:pt x="3301" y="953"/>
                  </a:lnTo>
                  <a:lnTo>
                    <a:pt x="1651" y="0"/>
                  </a:lnTo>
                  <a:lnTo>
                    <a:pt x="0" y="953"/>
                  </a:lnTo>
                  <a:lnTo>
                    <a:pt x="0" y="2859"/>
                  </a:lnTo>
                  <a:lnTo>
                    <a:pt x="1651" y="3812"/>
                  </a:lnTo>
                  <a:lnTo>
                    <a:pt x="3301" y="285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1460821-DA84-0140-BB47-F091E98B090E}"/>
              </a:ext>
            </a:extLst>
          </p:cNvPr>
          <p:cNvSpPr txBox="1"/>
          <p:nvPr/>
        </p:nvSpPr>
        <p:spPr>
          <a:xfrm>
            <a:off x="8155536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3DEED1-8446-C14F-B628-0E9AB002A91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6F337F-BD9C-044C-863D-BA2AFD34D067}"/>
              </a:ext>
            </a:extLst>
          </p:cNvPr>
          <p:cNvSpPr txBox="1"/>
          <p:nvPr/>
        </p:nvSpPr>
        <p:spPr>
          <a:xfrm>
            <a:off x="2546798" y="5799168"/>
            <a:ext cx="187102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Q1, 2020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9E4E64-6FEE-D44F-BA84-1D8C084A81A6}"/>
              </a:ext>
            </a:extLst>
          </p:cNvPr>
          <p:cNvSpPr txBox="1"/>
          <p:nvPr/>
        </p:nvSpPr>
        <p:spPr>
          <a:xfrm>
            <a:off x="2105171" y="7162980"/>
            <a:ext cx="27542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01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AC7A59E-C5DD-FF49-9FE5-00767BC5A413}"/>
              </a:ext>
            </a:extLst>
          </p:cNvPr>
          <p:cNvSpPr txBox="1">
            <a:spLocks/>
          </p:cNvSpPr>
          <p:nvPr/>
        </p:nvSpPr>
        <p:spPr>
          <a:xfrm>
            <a:off x="1520825" y="7878385"/>
            <a:ext cx="3922972" cy="4546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97A5CE-0A2C-9540-97FB-F74008A6D963}"/>
              </a:ext>
            </a:extLst>
          </p:cNvPr>
          <p:cNvSpPr txBox="1"/>
          <p:nvPr/>
        </p:nvSpPr>
        <p:spPr>
          <a:xfrm>
            <a:off x="20016733" y="5799168"/>
            <a:ext cx="175721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Q1, 2021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9B366F-5F57-2A41-86B2-5943C836122A}"/>
              </a:ext>
            </a:extLst>
          </p:cNvPr>
          <p:cNvSpPr txBox="1"/>
          <p:nvPr/>
        </p:nvSpPr>
        <p:spPr>
          <a:xfrm>
            <a:off x="19462094" y="7162980"/>
            <a:ext cx="286649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05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F1F65E31-67DE-BD4C-B7C6-CCE92D328B17}"/>
              </a:ext>
            </a:extLst>
          </p:cNvPr>
          <p:cNvSpPr txBox="1">
            <a:spLocks/>
          </p:cNvSpPr>
          <p:nvPr/>
        </p:nvSpPr>
        <p:spPr>
          <a:xfrm>
            <a:off x="18933853" y="7878385"/>
            <a:ext cx="3922972" cy="4546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9FEA57-CC1C-1D49-BD4D-ABE7A9E4447D}"/>
              </a:ext>
            </a:extLst>
          </p:cNvPr>
          <p:cNvSpPr txBox="1"/>
          <p:nvPr/>
        </p:nvSpPr>
        <p:spPr>
          <a:xfrm>
            <a:off x="15544854" y="5799168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Q4, 2020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F833E9-B3A6-9C4F-B1A3-62414FCC069D}"/>
              </a:ext>
            </a:extLst>
          </p:cNvPr>
          <p:cNvSpPr txBox="1"/>
          <p:nvPr/>
        </p:nvSpPr>
        <p:spPr>
          <a:xfrm>
            <a:off x="15103226" y="7162980"/>
            <a:ext cx="287771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04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C88C52EF-2EAC-984F-B076-14936B9D37AC}"/>
              </a:ext>
            </a:extLst>
          </p:cNvPr>
          <p:cNvSpPr txBox="1">
            <a:spLocks/>
          </p:cNvSpPr>
          <p:nvPr/>
        </p:nvSpPr>
        <p:spPr>
          <a:xfrm>
            <a:off x="14580596" y="7878385"/>
            <a:ext cx="3922972" cy="4546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929EA9-E3B4-0541-84BB-6F510AC348E4}"/>
              </a:ext>
            </a:extLst>
          </p:cNvPr>
          <p:cNvSpPr txBox="1"/>
          <p:nvPr/>
        </p:nvSpPr>
        <p:spPr>
          <a:xfrm>
            <a:off x="11206024" y="5799168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Q3, 2020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9EFA78-3BC1-5B4D-8527-6A197FB7FD24}"/>
              </a:ext>
            </a:extLst>
          </p:cNvPr>
          <p:cNvSpPr txBox="1"/>
          <p:nvPr/>
        </p:nvSpPr>
        <p:spPr>
          <a:xfrm>
            <a:off x="10764397" y="7162980"/>
            <a:ext cx="284885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03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EDDCDEFF-1936-9048-BF23-A3A6E49213C3}"/>
              </a:ext>
            </a:extLst>
          </p:cNvPr>
          <p:cNvSpPr txBox="1">
            <a:spLocks/>
          </p:cNvSpPr>
          <p:nvPr/>
        </p:nvSpPr>
        <p:spPr>
          <a:xfrm>
            <a:off x="10227339" y="7878385"/>
            <a:ext cx="3922972" cy="4546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BF82BD-4AB3-EF43-90D6-4D1CD9C3F888}"/>
              </a:ext>
            </a:extLst>
          </p:cNvPr>
          <p:cNvSpPr txBox="1"/>
          <p:nvPr/>
        </p:nvSpPr>
        <p:spPr>
          <a:xfrm>
            <a:off x="6859981" y="5799168"/>
            <a:ext cx="195117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Q2, 2020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D9DC45-3045-9F4E-A03D-AAF4C1E91C01}"/>
              </a:ext>
            </a:extLst>
          </p:cNvPr>
          <p:cNvSpPr txBox="1"/>
          <p:nvPr/>
        </p:nvSpPr>
        <p:spPr>
          <a:xfrm>
            <a:off x="6418353" y="7162980"/>
            <a:ext cx="28344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02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DA0F7F5B-B529-5D4E-BD48-5A75A70A4D65}"/>
              </a:ext>
            </a:extLst>
          </p:cNvPr>
          <p:cNvSpPr txBox="1">
            <a:spLocks/>
          </p:cNvSpPr>
          <p:nvPr/>
        </p:nvSpPr>
        <p:spPr>
          <a:xfrm>
            <a:off x="5874082" y="7878385"/>
            <a:ext cx="3922972" cy="4546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74" name="Freeform 630">
            <a:extLst>
              <a:ext uri="{FF2B5EF4-FFF2-40B4-BE49-F238E27FC236}">
                <a16:creationId xmlns:a16="http://schemas.microsoft.com/office/drawing/2014/main" id="{0854A230-F822-D84D-8E90-20B2337E4019}"/>
              </a:ext>
            </a:extLst>
          </p:cNvPr>
          <p:cNvSpPr>
            <a:spLocks noChangeAspect="1"/>
          </p:cNvSpPr>
          <p:nvPr/>
        </p:nvSpPr>
        <p:spPr bwMode="auto">
          <a:xfrm>
            <a:off x="3017835" y="3804638"/>
            <a:ext cx="928953" cy="959186"/>
          </a:xfrm>
          <a:custGeom>
            <a:avLst/>
            <a:gdLst>
              <a:gd name="T0" fmla="*/ 426660 w 158757"/>
              <a:gd name="T1" fmla="*/ 537620 h 164742"/>
              <a:gd name="T2" fmla="*/ 678037 w 158757"/>
              <a:gd name="T3" fmla="*/ 537620 h 164742"/>
              <a:gd name="T4" fmla="*/ 678037 w 158757"/>
              <a:gd name="T5" fmla="*/ 787047 h 164742"/>
              <a:gd name="T6" fmla="*/ 678037 w 158757"/>
              <a:gd name="T7" fmla="*/ 2342653 h 164742"/>
              <a:gd name="T8" fmla="*/ 1465235 w 158757"/>
              <a:gd name="T9" fmla="*/ 2664274 h 164742"/>
              <a:gd name="T10" fmla="*/ 2245823 w 158757"/>
              <a:gd name="T11" fmla="*/ 2342653 h 164742"/>
              <a:gd name="T12" fmla="*/ 2245823 w 158757"/>
              <a:gd name="T13" fmla="*/ 787047 h 164742"/>
              <a:gd name="T14" fmla="*/ 2245823 w 158757"/>
              <a:gd name="T15" fmla="*/ 537620 h 164742"/>
              <a:gd name="T16" fmla="*/ 2497206 w 158757"/>
              <a:gd name="T17" fmla="*/ 537620 h 164742"/>
              <a:gd name="T18" fmla="*/ 2497206 w 158757"/>
              <a:gd name="T19" fmla="*/ 2592080 h 164742"/>
              <a:gd name="T20" fmla="*/ 1465235 w 158757"/>
              <a:gd name="T21" fmla="*/ 3018713 h 164742"/>
              <a:gd name="T22" fmla="*/ 426660 w 158757"/>
              <a:gd name="T23" fmla="*/ 2592080 h 164742"/>
              <a:gd name="T24" fmla="*/ 426660 w 158757"/>
              <a:gd name="T25" fmla="*/ 537620 h 164742"/>
              <a:gd name="T26" fmla="*/ 1465359 w 158757"/>
              <a:gd name="T27" fmla="*/ 0 h 164742"/>
              <a:gd name="T28" fmla="*/ 1637890 w 158757"/>
              <a:gd name="T29" fmla="*/ 178346 h 164742"/>
              <a:gd name="T30" fmla="*/ 1637890 w 158757"/>
              <a:gd name="T31" fmla="*/ 1327693 h 164742"/>
              <a:gd name="T32" fmla="*/ 1465359 w 158757"/>
              <a:gd name="T33" fmla="*/ 1506039 h 164742"/>
              <a:gd name="T34" fmla="*/ 1292829 w 158757"/>
              <a:gd name="T35" fmla="*/ 1327693 h 164742"/>
              <a:gd name="T36" fmla="*/ 1292829 w 158757"/>
              <a:gd name="T37" fmla="*/ 178346 h 164742"/>
              <a:gd name="T38" fmla="*/ 1465359 w 158757"/>
              <a:gd name="T39" fmla="*/ 0 h 1647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757" h="164742">
                <a:moveTo>
                  <a:pt x="23127" y="29340"/>
                </a:moveTo>
                <a:cubicBezTo>
                  <a:pt x="27072" y="25400"/>
                  <a:pt x="33167" y="25400"/>
                  <a:pt x="36753" y="29340"/>
                </a:cubicBezTo>
                <a:cubicBezTo>
                  <a:pt x="40697" y="32922"/>
                  <a:pt x="40697" y="39012"/>
                  <a:pt x="36753" y="42952"/>
                </a:cubicBezTo>
                <a:cubicBezTo>
                  <a:pt x="13446" y="66235"/>
                  <a:pt x="13446" y="104205"/>
                  <a:pt x="36753" y="127847"/>
                </a:cubicBezTo>
                <a:cubicBezTo>
                  <a:pt x="48227" y="138951"/>
                  <a:pt x="63287" y="145399"/>
                  <a:pt x="79423" y="145399"/>
                </a:cubicBezTo>
                <a:cubicBezTo>
                  <a:pt x="95559" y="145399"/>
                  <a:pt x="110619" y="138951"/>
                  <a:pt x="121735" y="127847"/>
                </a:cubicBezTo>
                <a:cubicBezTo>
                  <a:pt x="145401" y="104205"/>
                  <a:pt x="145401" y="66235"/>
                  <a:pt x="121735" y="42952"/>
                </a:cubicBezTo>
                <a:cubicBezTo>
                  <a:pt x="118149" y="39012"/>
                  <a:pt x="118149" y="32922"/>
                  <a:pt x="121735" y="29340"/>
                </a:cubicBezTo>
                <a:cubicBezTo>
                  <a:pt x="125321" y="25400"/>
                  <a:pt x="131775" y="25400"/>
                  <a:pt x="135361" y="29340"/>
                </a:cubicBezTo>
                <a:cubicBezTo>
                  <a:pt x="166556" y="60146"/>
                  <a:pt x="166556" y="110653"/>
                  <a:pt x="135361" y="141459"/>
                </a:cubicBezTo>
                <a:cubicBezTo>
                  <a:pt x="119942" y="156861"/>
                  <a:pt x="99503" y="164742"/>
                  <a:pt x="79423" y="164742"/>
                </a:cubicBezTo>
                <a:cubicBezTo>
                  <a:pt x="58984" y="164742"/>
                  <a:pt x="38904" y="156861"/>
                  <a:pt x="23127" y="141459"/>
                </a:cubicBezTo>
                <a:cubicBezTo>
                  <a:pt x="-7710" y="110653"/>
                  <a:pt x="-7710" y="60146"/>
                  <a:pt x="23127" y="29340"/>
                </a:cubicBezTo>
                <a:close/>
                <a:moveTo>
                  <a:pt x="79430" y="0"/>
                </a:moveTo>
                <a:cubicBezTo>
                  <a:pt x="84625" y="0"/>
                  <a:pt x="88782" y="4686"/>
                  <a:pt x="88782" y="9733"/>
                </a:cubicBezTo>
                <a:lnTo>
                  <a:pt x="88782" y="72457"/>
                </a:lnTo>
                <a:cubicBezTo>
                  <a:pt x="88782" y="77864"/>
                  <a:pt x="84625" y="82190"/>
                  <a:pt x="79430" y="82190"/>
                </a:cubicBezTo>
                <a:cubicBezTo>
                  <a:pt x="74234" y="82190"/>
                  <a:pt x="70078" y="77864"/>
                  <a:pt x="70078" y="72457"/>
                </a:cubicBezTo>
                <a:lnTo>
                  <a:pt x="70078" y="9733"/>
                </a:lnTo>
                <a:cubicBezTo>
                  <a:pt x="70078" y="4686"/>
                  <a:pt x="74234" y="0"/>
                  <a:pt x="794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5" name="Freeform 631">
            <a:extLst>
              <a:ext uri="{FF2B5EF4-FFF2-40B4-BE49-F238E27FC236}">
                <a16:creationId xmlns:a16="http://schemas.microsoft.com/office/drawing/2014/main" id="{2DF8FB80-BB5A-F543-90FB-35B4B7D582BA}"/>
              </a:ext>
            </a:extLst>
          </p:cNvPr>
          <p:cNvSpPr>
            <a:spLocks noChangeAspect="1"/>
          </p:cNvSpPr>
          <p:nvPr/>
        </p:nvSpPr>
        <p:spPr bwMode="auto">
          <a:xfrm>
            <a:off x="7215808" y="3752419"/>
            <a:ext cx="1239520" cy="1063625"/>
          </a:xfrm>
          <a:custGeom>
            <a:avLst/>
            <a:gdLst>
              <a:gd name="T0" fmla="*/ 502583 w 212659"/>
              <a:gd name="T1" fmla="*/ 401651 h 182199"/>
              <a:gd name="T2" fmla="*/ 471075 w 212659"/>
              <a:gd name="T3" fmla="*/ 570713 h 182199"/>
              <a:gd name="T4" fmla="*/ 439567 w 212659"/>
              <a:gd name="T5" fmla="*/ 401651 h 182199"/>
              <a:gd name="T6" fmla="*/ 337348 w 212659"/>
              <a:gd name="T7" fmla="*/ 331399 h 182199"/>
              <a:gd name="T8" fmla="*/ 411627 w 212659"/>
              <a:gd name="T9" fmla="*/ 580501 h 182199"/>
              <a:gd name="T10" fmla="*/ 346933 w 212659"/>
              <a:gd name="T11" fmla="*/ 580501 h 182199"/>
              <a:gd name="T12" fmla="*/ 337348 w 212659"/>
              <a:gd name="T13" fmla="*/ 397338 h 182199"/>
              <a:gd name="T14" fmla="*/ 326566 w 212659"/>
              <a:gd name="T15" fmla="*/ 459611 h 182199"/>
              <a:gd name="T16" fmla="*/ 263068 w 212659"/>
              <a:gd name="T17" fmla="*/ 459611 h 182199"/>
              <a:gd name="T18" fmla="*/ 337348 w 212659"/>
              <a:gd name="T19" fmla="*/ 331399 h 182199"/>
              <a:gd name="T20" fmla="*/ 482096 w 212659"/>
              <a:gd name="T21" fmla="*/ 289988 h 182199"/>
              <a:gd name="T22" fmla="*/ 426097 w 212659"/>
              <a:gd name="T23" fmla="*/ 326264 h 182199"/>
              <a:gd name="T24" fmla="*/ 232534 w 212659"/>
              <a:gd name="T25" fmla="*/ 383096 h 182199"/>
              <a:gd name="T26" fmla="*/ 199665 w 212659"/>
              <a:gd name="T27" fmla="*/ 581410 h 182199"/>
              <a:gd name="T28" fmla="*/ 166796 w 212659"/>
              <a:gd name="T29" fmla="*/ 383096 h 182199"/>
              <a:gd name="T30" fmla="*/ 67170 w 212659"/>
              <a:gd name="T31" fmla="*/ 155007 h 182199"/>
              <a:gd name="T32" fmla="*/ 61109 w 212659"/>
              <a:gd name="T33" fmla="*/ 222711 h 182199"/>
              <a:gd name="T34" fmla="*/ 16253 w 212659"/>
              <a:gd name="T35" fmla="*/ 234590 h 182199"/>
              <a:gd name="T36" fmla="*/ 21101 w 212659"/>
              <a:gd name="T37" fmla="*/ 163320 h 182199"/>
              <a:gd name="T38" fmla="*/ 214428 w 212659"/>
              <a:gd name="T39" fmla="*/ 131405 h 182199"/>
              <a:gd name="T40" fmla="*/ 242648 w 212659"/>
              <a:gd name="T41" fmla="*/ 190674 h 182199"/>
              <a:gd name="T42" fmla="*/ 126083 w 212659"/>
              <a:gd name="T43" fmla="*/ 484608 h 182199"/>
              <a:gd name="T44" fmla="*/ 59826 w 212659"/>
              <a:gd name="T45" fmla="*/ 484608 h 182199"/>
              <a:gd name="T46" fmla="*/ 214428 w 212659"/>
              <a:gd name="T47" fmla="*/ 131405 h 182199"/>
              <a:gd name="T48" fmla="*/ 609499 w 212659"/>
              <a:gd name="T49" fmla="*/ 382254 h 182199"/>
              <a:gd name="T50" fmla="*/ 576522 w 212659"/>
              <a:gd name="T51" fmla="*/ 602780 h 182199"/>
              <a:gd name="T52" fmla="*/ 543549 w 212659"/>
              <a:gd name="T53" fmla="*/ 382254 h 182199"/>
              <a:gd name="T54" fmla="*/ 300506 w 212659"/>
              <a:gd name="T55" fmla="*/ 139799 h 182199"/>
              <a:gd name="T56" fmla="*/ 334464 w 212659"/>
              <a:gd name="T57" fmla="*/ 0 h 182199"/>
              <a:gd name="T58" fmla="*/ 683731 w 212659"/>
              <a:gd name="T59" fmla="*/ 415705 h 182199"/>
              <a:gd name="T60" fmla="*/ 334464 w 212659"/>
              <a:gd name="T61" fmla="*/ 65637 h 182199"/>
              <a:gd name="T62" fmla="*/ 102833 w 212659"/>
              <a:gd name="T63" fmla="*/ 119122 h 182199"/>
              <a:gd name="T64" fmla="*/ 334464 w 212659"/>
              <a:gd name="T65" fmla="*/ 0 h 1821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2659" h="182199">
                <a:moveTo>
                  <a:pt x="139821" y="109537"/>
                </a:moveTo>
                <a:cubicBezTo>
                  <a:pt x="144670" y="109537"/>
                  <a:pt x="149173" y="113872"/>
                  <a:pt x="149173" y="119290"/>
                </a:cubicBezTo>
                <a:lnTo>
                  <a:pt x="149173" y="159748"/>
                </a:lnTo>
                <a:cubicBezTo>
                  <a:pt x="149173" y="165166"/>
                  <a:pt x="144670" y="169501"/>
                  <a:pt x="139821" y="169501"/>
                </a:cubicBezTo>
                <a:cubicBezTo>
                  <a:pt x="134625" y="169501"/>
                  <a:pt x="130469" y="165166"/>
                  <a:pt x="130469" y="159748"/>
                </a:cubicBezTo>
                <a:lnTo>
                  <a:pt x="130469" y="119290"/>
                </a:lnTo>
                <a:cubicBezTo>
                  <a:pt x="130469" y="113872"/>
                  <a:pt x="134625" y="109537"/>
                  <a:pt x="139821" y="109537"/>
                </a:cubicBezTo>
                <a:close/>
                <a:moveTo>
                  <a:pt x="100129" y="98425"/>
                </a:moveTo>
                <a:cubicBezTo>
                  <a:pt x="112219" y="98425"/>
                  <a:pt x="122176" y="108579"/>
                  <a:pt x="122176" y="120910"/>
                </a:cubicBezTo>
                <a:lnTo>
                  <a:pt x="122176" y="172408"/>
                </a:lnTo>
                <a:cubicBezTo>
                  <a:pt x="122176" y="177847"/>
                  <a:pt x="117909" y="182199"/>
                  <a:pt x="112575" y="182199"/>
                </a:cubicBezTo>
                <a:cubicBezTo>
                  <a:pt x="107241" y="182199"/>
                  <a:pt x="102974" y="177847"/>
                  <a:pt x="102974" y="172408"/>
                </a:cubicBezTo>
                <a:lnTo>
                  <a:pt x="102974" y="120910"/>
                </a:lnTo>
                <a:cubicBezTo>
                  <a:pt x="102974" y="119459"/>
                  <a:pt x="101551" y="118009"/>
                  <a:pt x="100129" y="118009"/>
                </a:cubicBezTo>
                <a:cubicBezTo>
                  <a:pt x="98351" y="118009"/>
                  <a:pt x="96929" y="119459"/>
                  <a:pt x="96929" y="120910"/>
                </a:cubicBezTo>
                <a:lnTo>
                  <a:pt x="96929" y="136504"/>
                </a:lnTo>
                <a:cubicBezTo>
                  <a:pt x="96929" y="141582"/>
                  <a:pt x="93017" y="146296"/>
                  <a:pt x="87327" y="146296"/>
                </a:cubicBezTo>
                <a:cubicBezTo>
                  <a:pt x="82349" y="146296"/>
                  <a:pt x="78082" y="141582"/>
                  <a:pt x="78082" y="136504"/>
                </a:cubicBezTo>
                <a:lnTo>
                  <a:pt x="78082" y="120910"/>
                </a:lnTo>
                <a:cubicBezTo>
                  <a:pt x="78082" y="108579"/>
                  <a:pt x="88039" y="98425"/>
                  <a:pt x="100129" y="98425"/>
                </a:cubicBezTo>
                <a:close/>
                <a:moveTo>
                  <a:pt x="100455" y="63500"/>
                </a:moveTo>
                <a:cubicBezTo>
                  <a:pt x="117437" y="63500"/>
                  <a:pt x="133336" y="71760"/>
                  <a:pt x="143092" y="86126"/>
                </a:cubicBezTo>
                <a:cubicBezTo>
                  <a:pt x="145983" y="90435"/>
                  <a:pt x="144537" y="96541"/>
                  <a:pt x="140201" y="99773"/>
                </a:cubicBezTo>
                <a:cubicBezTo>
                  <a:pt x="135504" y="102646"/>
                  <a:pt x="129723" y="101209"/>
                  <a:pt x="126471" y="96900"/>
                </a:cubicBezTo>
                <a:cubicBezTo>
                  <a:pt x="121051" y="87921"/>
                  <a:pt x="110933" y="82893"/>
                  <a:pt x="100455" y="82893"/>
                </a:cubicBezTo>
                <a:cubicBezTo>
                  <a:pt x="83111" y="82893"/>
                  <a:pt x="69019" y="96541"/>
                  <a:pt x="69019" y="113779"/>
                </a:cubicBezTo>
                <a:lnTo>
                  <a:pt x="69019" y="162981"/>
                </a:lnTo>
                <a:cubicBezTo>
                  <a:pt x="69019" y="168368"/>
                  <a:pt x="64683" y="172678"/>
                  <a:pt x="59263" y="172678"/>
                </a:cubicBezTo>
                <a:cubicBezTo>
                  <a:pt x="53843" y="172678"/>
                  <a:pt x="49507" y="168368"/>
                  <a:pt x="49507" y="162981"/>
                </a:cubicBezTo>
                <a:lnTo>
                  <a:pt x="49507" y="113779"/>
                </a:lnTo>
                <a:cubicBezTo>
                  <a:pt x="49507" y="85766"/>
                  <a:pt x="72271" y="63500"/>
                  <a:pt x="100455" y="63500"/>
                </a:cubicBezTo>
                <a:close/>
                <a:moveTo>
                  <a:pt x="19937" y="46037"/>
                </a:moveTo>
                <a:cubicBezTo>
                  <a:pt x="24255" y="49212"/>
                  <a:pt x="25334" y="54856"/>
                  <a:pt x="22455" y="59090"/>
                </a:cubicBezTo>
                <a:cubicBezTo>
                  <a:pt x="20656" y="61559"/>
                  <a:pt x="19577" y="63676"/>
                  <a:pt x="18138" y="66145"/>
                </a:cubicBezTo>
                <a:cubicBezTo>
                  <a:pt x="16338" y="68967"/>
                  <a:pt x="13100" y="71084"/>
                  <a:pt x="9502" y="71084"/>
                </a:cubicBezTo>
                <a:cubicBezTo>
                  <a:pt x="8062" y="71084"/>
                  <a:pt x="6263" y="70731"/>
                  <a:pt x="4824" y="69673"/>
                </a:cubicBezTo>
                <a:cubicBezTo>
                  <a:pt x="146" y="67204"/>
                  <a:pt x="-1293" y="61206"/>
                  <a:pt x="1226" y="56620"/>
                </a:cubicBezTo>
                <a:cubicBezTo>
                  <a:pt x="2665" y="54151"/>
                  <a:pt x="4464" y="50976"/>
                  <a:pt x="6263" y="48506"/>
                </a:cubicBezTo>
                <a:cubicBezTo>
                  <a:pt x="9502" y="43920"/>
                  <a:pt x="15619" y="42862"/>
                  <a:pt x="19937" y="46037"/>
                </a:cubicBezTo>
                <a:close/>
                <a:moveTo>
                  <a:pt x="63645" y="39027"/>
                </a:moveTo>
                <a:cubicBezTo>
                  <a:pt x="68379" y="36512"/>
                  <a:pt x="74206" y="38667"/>
                  <a:pt x="76755" y="43338"/>
                </a:cubicBezTo>
                <a:cubicBezTo>
                  <a:pt x="79305" y="48367"/>
                  <a:pt x="77120" y="54115"/>
                  <a:pt x="72021" y="56630"/>
                </a:cubicBezTo>
                <a:cubicBezTo>
                  <a:pt x="50898" y="67048"/>
                  <a:pt x="37423" y="88244"/>
                  <a:pt x="37423" y="111955"/>
                </a:cubicBezTo>
                <a:lnTo>
                  <a:pt x="37423" y="143928"/>
                </a:lnTo>
                <a:cubicBezTo>
                  <a:pt x="37423" y="149317"/>
                  <a:pt x="32689" y="153628"/>
                  <a:pt x="27226" y="153628"/>
                </a:cubicBezTo>
                <a:cubicBezTo>
                  <a:pt x="22127" y="153628"/>
                  <a:pt x="17757" y="149317"/>
                  <a:pt x="17757" y="143928"/>
                </a:cubicBezTo>
                <a:lnTo>
                  <a:pt x="17757" y="111955"/>
                </a:lnTo>
                <a:cubicBezTo>
                  <a:pt x="17757" y="80700"/>
                  <a:pt x="35238" y="53037"/>
                  <a:pt x="63645" y="39027"/>
                </a:cubicBezTo>
                <a:close/>
                <a:moveTo>
                  <a:pt x="98981" y="31750"/>
                </a:moveTo>
                <a:cubicBezTo>
                  <a:pt x="143932" y="31750"/>
                  <a:pt x="180907" y="68297"/>
                  <a:pt x="180907" y="113529"/>
                </a:cubicBezTo>
                <a:lnTo>
                  <a:pt x="180907" y="169255"/>
                </a:lnTo>
                <a:cubicBezTo>
                  <a:pt x="180907" y="174683"/>
                  <a:pt x="176557" y="179025"/>
                  <a:pt x="171119" y="179025"/>
                </a:cubicBezTo>
                <a:cubicBezTo>
                  <a:pt x="165682" y="179025"/>
                  <a:pt x="161332" y="174683"/>
                  <a:pt x="161332" y="169255"/>
                </a:cubicBezTo>
                <a:lnTo>
                  <a:pt x="161332" y="113529"/>
                </a:lnTo>
                <a:cubicBezTo>
                  <a:pt x="161332" y="79153"/>
                  <a:pt x="133419" y="51290"/>
                  <a:pt x="98981" y="51290"/>
                </a:cubicBezTo>
                <a:cubicBezTo>
                  <a:pt x="93544" y="51290"/>
                  <a:pt x="89194" y="46948"/>
                  <a:pt x="89194" y="41520"/>
                </a:cubicBezTo>
                <a:cubicBezTo>
                  <a:pt x="89194" y="36092"/>
                  <a:pt x="93544" y="31750"/>
                  <a:pt x="98981" y="31750"/>
                </a:cubicBezTo>
                <a:close/>
                <a:moveTo>
                  <a:pt x="99273" y="0"/>
                </a:moveTo>
                <a:cubicBezTo>
                  <a:pt x="161546" y="0"/>
                  <a:pt x="212659" y="50902"/>
                  <a:pt x="212659" y="113717"/>
                </a:cubicBezTo>
                <a:cubicBezTo>
                  <a:pt x="212659" y="119132"/>
                  <a:pt x="208340" y="123464"/>
                  <a:pt x="202940" y="123464"/>
                </a:cubicBezTo>
                <a:cubicBezTo>
                  <a:pt x="197541" y="123464"/>
                  <a:pt x="193222" y="119132"/>
                  <a:pt x="193222" y="113717"/>
                </a:cubicBezTo>
                <a:cubicBezTo>
                  <a:pt x="193222" y="61732"/>
                  <a:pt x="151107" y="19494"/>
                  <a:pt x="99273" y="19494"/>
                </a:cubicBezTo>
                <a:cubicBezTo>
                  <a:pt x="79475" y="19494"/>
                  <a:pt x="60038" y="25631"/>
                  <a:pt x="44200" y="37184"/>
                </a:cubicBezTo>
                <a:cubicBezTo>
                  <a:pt x="39880" y="40433"/>
                  <a:pt x="33761" y="39350"/>
                  <a:pt x="30522" y="35379"/>
                </a:cubicBezTo>
                <a:cubicBezTo>
                  <a:pt x="27282" y="30685"/>
                  <a:pt x="28362" y="24548"/>
                  <a:pt x="32681" y="21660"/>
                </a:cubicBezTo>
                <a:cubicBezTo>
                  <a:pt x="52119" y="7220"/>
                  <a:pt x="75156" y="0"/>
                  <a:pt x="992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6" name="Freeform 616">
            <a:extLst>
              <a:ext uri="{FF2B5EF4-FFF2-40B4-BE49-F238E27FC236}">
                <a16:creationId xmlns:a16="http://schemas.microsoft.com/office/drawing/2014/main" id="{4022B2FB-0A85-4E40-BD96-ECECB823C0D7}"/>
              </a:ext>
            </a:extLst>
          </p:cNvPr>
          <p:cNvSpPr>
            <a:spLocks noChangeAspect="1"/>
          </p:cNvSpPr>
          <p:nvPr/>
        </p:nvSpPr>
        <p:spPr bwMode="auto">
          <a:xfrm>
            <a:off x="11707858" y="3762039"/>
            <a:ext cx="961934" cy="1044385"/>
          </a:xfrm>
          <a:custGeom>
            <a:avLst/>
            <a:gdLst>
              <a:gd name="T0" fmla="*/ 659912 w 164742"/>
              <a:gd name="T1" fmla="*/ 2336316 h 178666"/>
              <a:gd name="T2" fmla="*/ 359959 w 164742"/>
              <a:gd name="T3" fmla="*/ 2633553 h 178666"/>
              <a:gd name="T4" fmla="*/ 659912 w 164742"/>
              <a:gd name="T5" fmla="*/ 2924185 h 178666"/>
              <a:gd name="T6" fmla="*/ 866568 w 164742"/>
              <a:gd name="T7" fmla="*/ 2838309 h 178666"/>
              <a:gd name="T8" fmla="*/ 946697 w 164742"/>
              <a:gd name="T9" fmla="*/ 2648972 h 178666"/>
              <a:gd name="T10" fmla="*/ 938563 w 164742"/>
              <a:gd name="T11" fmla="*/ 2640491 h 178666"/>
              <a:gd name="T12" fmla="*/ 938563 w 164742"/>
              <a:gd name="T13" fmla="*/ 2597934 h 178666"/>
              <a:gd name="T14" fmla="*/ 866568 w 164742"/>
              <a:gd name="T15" fmla="*/ 2423018 h 178666"/>
              <a:gd name="T16" fmla="*/ 659912 w 164742"/>
              <a:gd name="T17" fmla="*/ 2336316 h 178666"/>
              <a:gd name="T18" fmla="*/ 2390404 w 164742"/>
              <a:gd name="T19" fmla="*/ 1784939 h 178666"/>
              <a:gd name="T20" fmla="*/ 2090430 w 164742"/>
              <a:gd name="T21" fmla="*/ 2078530 h 178666"/>
              <a:gd name="T22" fmla="*/ 2390404 w 164742"/>
              <a:gd name="T23" fmla="*/ 2372104 h 178666"/>
              <a:gd name="T24" fmla="*/ 2683705 w 164742"/>
              <a:gd name="T25" fmla="*/ 2078530 h 178666"/>
              <a:gd name="T26" fmla="*/ 2390404 w 164742"/>
              <a:gd name="T27" fmla="*/ 1784939 h 178666"/>
              <a:gd name="T28" fmla="*/ 2686234 w 164742"/>
              <a:gd name="T29" fmla="*/ 438969 h 178666"/>
              <a:gd name="T30" fmla="*/ 1289413 w 164742"/>
              <a:gd name="T31" fmla="*/ 964404 h 178666"/>
              <a:gd name="T32" fmla="*/ 1289413 w 164742"/>
              <a:gd name="T33" fmla="*/ 1152734 h 178666"/>
              <a:gd name="T34" fmla="*/ 2686234 w 164742"/>
              <a:gd name="T35" fmla="*/ 616001 h 178666"/>
              <a:gd name="T36" fmla="*/ 2759067 w 164742"/>
              <a:gd name="T37" fmla="*/ 6645 h 178666"/>
              <a:gd name="T38" fmla="*/ 2951052 w 164742"/>
              <a:gd name="T39" fmla="*/ 26589 h 178666"/>
              <a:gd name="T40" fmla="*/ 3043722 w 164742"/>
              <a:gd name="T41" fmla="*/ 179566 h 178666"/>
              <a:gd name="T42" fmla="*/ 3043722 w 164742"/>
              <a:gd name="T43" fmla="*/ 2061844 h 178666"/>
              <a:gd name="T44" fmla="*/ 3038802 w 164742"/>
              <a:gd name="T45" fmla="*/ 2066774 h 178666"/>
              <a:gd name="T46" fmla="*/ 3043664 w 164742"/>
              <a:gd name="T47" fmla="*/ 2078530 h 178666"/>
              <a:gd name="T48" fmla="*/ 2390404 w 164742"/>
              <a:gd name="T49" fmla="*/ 2732422 h 178666"/>
              <a:gd name="T50" fmla="*/ 1730468 w 164742"/>
              <a:gd name="T51" fmla="*/ 2078530 h 178666"/>
              <a:gd name="T52" fmla="*/ 2390404 w 164742"/>
              <a:gd name="T53" fmla="*/ 1424632 h 178666"/>
              <a:gd name="T54" fmla="*/ 2686234 w 164742"/>
              <a:gd name="T55" fmla="*/ 1547559 h 178666"/>
              <a:gd name="T56" fmla="*/ 2686234 w 164742"/>
              <a:gd name="T57" fmla="*/ 1002456 h 178666"/>
              <a:gd name="T58" fmla="*/ 1289413 w 164742"/>
              <a:gd name="T59" fmla="*/ 1539166 h 178666"/>
              <a:gd name="T60" fmla="*/ 1289413 w 164742"/>
              <a:gd name="T61" fmla="*/ 2576443 h 178666"/>
              <a:gd name="T62" fmla="*/ 1313180 w 164742"/>
              <a:gd name="T63" fmla="*/ 2633553 h 178666"/>
              <a:gd name="T64" fmla="*/ 659912 w 164742"/>
              <a:gd name="T65" fmla="*/ 3287475 h 178666"/>
              <a:gd name="T66" fmla="*/ 0 w 164742"/>
              <a:gd name="T67" fmla="*/ 2633553 h 178666"/>
              <a:gd name="T68" fmla="*/ 659912 w 164742"/>
              <a:gd name="T69" fmla="*/ 1979631 h 178666"/>
              <a:gd name="T70" fmla="*/ 938563 w 164742"/>
              <a:gd name="T71" fmla="*/ 2096254 h 178666"/>
              <a:gd name="T72" fmla="*/ 938563 w 164742"/>
              <a:gd name="T73" fmla="*/ 838033 h 178666"/>
              <a:gd name="T74" fmla="*/ 1044482 w 164742"/>
              <a:gd name="T75" fmla="*/ 671750 h 1786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64742" h="178666">
                <a:moveTo>
                  <a:pt x="35718" y="126973"/>
                </a:moveTo>
                <a:cubicBezTo>
                  <a:pt x="26699" y="126973"/>
                  <a:pt x="19483" y="134153"/>
                  <a:pt x="19483" y="143127"/>
                </a:cubicBezTo>
                <a:cubicBezTo>
                  <a:pt x="19483" y="151743"/>
                  <a:pt x="26699" y="158922"/>
                  <a:pt x="35718" y="158922"/>
                </a:cubicBezTo>
                <a:cubicBezTo>
                  <a:pt x="40048" y="158922"/>
                  <a:pt x="44017" y="157127"/>
                  <a:pt x="46903" y="154255"/>
                </a:cubicBezTo>
                <a:lnTo>
                  <a:pt x="51240" y="143965"/>
                </a:lnTo>
                <a:lnTo>
                  <a:pt x="50800" y="143504"/>
                </a:lnTo>
                <a:lnTo>
                  <a:pt x="50800" y="141191"/>
                </a:lnTo>
                <a:lnTo>
                  <a:pt x="46903" y="131685"/>
                </a:lnTo>
                <a:cubicBezTo>
                  <a:pt x="44017" y="128768"/>
                  <a:pt x="40048" y="126973"/>
                  <a:pt x="35718" y="126973"/>
                </a:cubicBezTo>
                <a:close/>
                <a:moveTo>
                  <a:pt x="129381" y="97007"/>
                </a:moveTo>
                <a:cubicBezTo>
                  <a:pt x="120361" y="97007"/>
                  <a:pt x="113145" y="104260"/>
                  <a:pt x="113145" y="112963"/>
                </a:cubicBezTo>
                <a:cubicBezTo>
                  <a:pt x="113145" y="121666"/>
                  <a:pt x="120361" y="128918"/>
                  <a:pt x="129381" y="128918"/>
                </a:cubicBezTo>
                <a:cubicBezTo>
                  <a:pt x="138040" y="128918"/>
                  <a:pt x="145256" y="121666"/>
                  <a:pt x="145256" y="112963"/>
                </a:cubicBezTo>
                <a:cubicBezTo>
                  <a:pt x="145256" y="104260"/>
                  <a:pt x="138040" y="97007"/>
                  <a:pt x="129381" y="97007"/>
                </a:cubicBezTo>
                <a:close/>
                <a:moveTo>
                  <a:pt x="145393" y="23857"/>
                </a:moveTo>
                <a:lnTo>
                  <a:pt x="69790" y="52413"/>
                </a:lnTo>
                <a:lnTo>
                  <a:pt x="69790" y="62648"/>
                </a:lnTo>
                <a:lnTo>
                  <a:pt x="145393" y="33478"/>
                </a:lnTo>
                <a:lnTo>
                  <a:pt x="145393" y="23857"/>
                </a:lnTo>
                <a:close/>
                <a:moveTo>
                  <a:pt x="149335" y="361"/>
                </a:moveTo>
                <a:cubicBezTo>
                  <a:pt x="152559" y="-362"/>
                  <a:pt x="156859" y="-1"/>
                  <a:pt x="159726" y="1445"/>
                </a:cubicBezTo>
                <a:cubicBezTo>
                  <a:pt x="162234" y="3614"/>
                  <a:pt x="164742" y="6506"/>
                  <a:pt x="164742" y="9759"/>
                </a:cubicBezTo>
                <a:lnTo>
                  <a:pt x="164742" y="112056"/>
                </a:lnTo>
                <a:lnTo>
                  <a:pt x="164476" y="112324"/>
                </a:lnTo>
                <a:lnTo>
                  <a:pt x="164739" y="112963"/>
                </a:lnTo>
                <a:cubicBezTo>
                  <a:pt x="164739" y="132545"/>
                  <a:pt x="148864" y="148500"/>
                  <a:pt x="129381" y="148500"/>
                </a:cubicBezTo>
                <a:cubicBezTo>
                  <a:pt x="109898" y="148500"/>
                  <a:pt x="93662" y="132545"/>
                  <a:pt x="93662" y="112963"/>
                </a:cubicBezTo>
                <a:cubicBezTo>
                  <a:pt x="93662" y="93381"/>
                  <a:pt x="109898" y="77425"/>
                  <a:pt x="129381" y="77425"/>
                </a:cubicBezTo>
                <a:lnTo>
                  <a:pt x="145393" y="84106"/>
                </a:lnTo>
                <a:lnTo>
                  <a:pt x="145393" y="54481"/>
                </a:lnTo>
                <a:lnTo>
                  <a:pt x="69790" y="83650"/>
                </a:lnTo>
                <a:lnTo>
                  <a:pt x="69790" y="140023"/>
                </a:lnTo>
                <a:lnTo>
                  <a:pt x="71076" y="143127"/>
                </a:lnTo>
                <a:cubicBezTo>
                  <a:pt x="71076" y="162512"/>
                  <a:pt x="55201" y="178666"/>
                  <a:pt x="35718" y="178666"/>
                </a:cubicBezTo>
                <a:cubicBezTo>
                  <a:pt x="15875" y="178666"/>
                  <a:pt x="0" y="162512"/>
                  <a:pt x="0" y="143127"/>
                </a:cubicBezTo>
                <a:cubicBezTo>
                  <a:pt x="0" y="123742"/>
                  <a:pt x="15875" y="107588"/>
                  <a:pt x="35718" y="107588"/>
                </a:cubicBezTo>
                <a:lnTo>
                  <a:pt x="50800" y="113926"/>
                </a:lnTo>
                <a:lnTo>
                  <a:pt x="50800" y="45545"/>
                </a:lnTo>
                <a:cubicBezTo>
                  <a:pt x="50800" y="41569"/>
                  <a:pt x="52950" y="37954"/>
                  <a:pt x="56533" y="36508"/>
                </a:cubicBezTo>
                <a:lnTo>
                  <a:pt x="149335" y="3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7" name="Freeform 621">
            <a:extLst>
              <a:ext uri="{FF2B5EF4-FFF2-40B4-BE49-F238E27FC236}">
                <a16:creationId xmlns:a16="http://schemas.microsoft.com/office/drawing/2014/main" id="{3A8284F0-866D-3840-B853-B588AE648A66}"/>
              </a:ext>
            </a:extLst>
          </p:cNvPr>
          <p:cNvSpPr>
            <a:spLocks noChangeAspect="1"/>
          </p:cNvSpPr>
          <p:nvPr/>
        </p:nvSpPr>
        <p:spPr bwMode="auto">
          <a:xfrm>
            <a:off x="16143567" y="3757916"/>
            <a:ext cx="797031" cy="1052631"/>
          </a:xfrm>
          <a:custGeom>
            <a:avLst/>
            <a:gdLst>
              <a:gd name="T0" fmla="*/ 179020 w 136167"/>
              <a:gd name="T1" fmla="*/ 1334949 h 180612"/>
              <a:gd name="T2" fmla="*/ 358033 w 136167"/>
              <a:gd name="T3" fmla="*/ 1504540 h 180612"/>
              <a:gd name="T4" fmla="*/ 1259759 w 136167"/>
              <a:gd name="T5" fmla="*/ 2398191 h 180612"/>
              <a:gd name="T6" fmla="*/ 2161468 w 136167"/>
              <a:gd name="T7" fmla="*/ 1504540 h 180612"/>
              <a:gd name="T8" fmla="*/ 2340481 w 136167"/>
              <a:gd name="T9" fmla="*/ 1334949 h 180612"/>
              <a:gd name="T10" fmla="*/ 2519501 w 136167"/>
              <a:gd name="T11" fmla="*/ 1504540 h 180612"/>
              <a:gd name="T12" fmla="*/ 1750291 w 136167"/>
              <a:gd name="T13" fmla="*/ 2652983 h 180612"/>
              <a:gd name="T14" fmla="*/ 1432910 w 136167"/>
              <a:gd name="T15" fmla="*/ 2716037 h 180612"/>
              <a:gd name="T16" fmla="*/ 1432910 w 136167"/>
              <a:gd name="T17" fmla="*/ 3122271 h 180612"/>
              <a:gd name="T18" fmla="*/ 1259871 w 136167"/>
              <a:gd name="T19" fmla="*/ 3301713 h 180612"/>
              <a:gd name="T20" fmla="*/ 1086828 w 136167"/>
              <a:gd name="T21" fmla="*/ 3122271 h 180612"/>
              <a:gd name="T22" fmla="*/ 1086828 w 136167"/>
              <a:gd name="T23" fmla="*/ 2715886 h 180612"/>
              <a:gd name="T24" fmla="*/ 772005 w 136167"/>
              <a:gd name="T25" fmla="*/ 2652983 h 180612"/>
              <a:gd name="T26" fmla="*/ 0 w 136167"/>
              <a:gd name="T27" fmla="*/ 1504540 h 180612"/>
              <a:gd name="T28" fmla="*/ 179020 w 136167"/>
              <a:gd name="T29" fmla="*/ 1334949 h 180612"/>
              <a:gd name="T30" fmla="*/ 1245088 w 136167"/>
              <a:gd name="T31" fmla="*/ 355271 h 180612"/>
              <a:gd name="T32" fmla="*/ 973948 w 136167"/>
              <a:gd name="T33" fmla="*/ 625018 h 180612"/>
              <a:gd name="T34" fmla="*/ 973948 w 136167"/>
              <a:gd name="T35" fmla="*/ 1486901 h 180612"/>
              <a:gd name="T36" fmla="*/ 1245088 w 136167"/>
              <a:gd name="T37" fmla="*/ 1756649 h 180612"/>
              <a:gd name="T38" fmla="*/ 1516211 w 136167"/>
              <a:gd name="T39" fmla="*/ 1486901 h 180612"/>
              <a:gd name="T40" fmla="*/ 1516211 w 136167"/>
              <a:gd name="T41" fmla="*/ 625018 h 180612"/>
              <a:gd name="T42" fmla="*/ 1245088 w 136167"/>
              <a:gd name="T43" fmla="*/ 355271 h 180612"/>
              <a:gd name="T44" fmla="*/ 1245088 w 136167"/>
              <a:gd name="T45" fmla="*/ 0 h 180612"/>
              <a:gd name="T46" fmla="*/ 1873298 w 136167"/>
              <a:gd name="T47" fmla="*/ 625018 h 180612"/>
              <a:gd name="T48" fmla="*/ 1873298 w 136167"/>
              <a:gd name="T49" fmla="*/ 1486901 h 180612"/>
              <a:gd name="T50" fmla="*/ 1245088 w 136167"/>
              <a:gd name="T51" fmla="*/ 2111913 h 180612"/>
              <a:gd name="T52" fmla="*/ 616850 w 136167"/>
              <a:gd name="T53" fmla="*/ 1486901 h 180612"/>
              <a:gd name="T54" fmla="*/ 616850 w 136167"/>
              <a:gd name="T55" fmla="*/ 625018 h 180612"/>
              <a:gd name="T56" fmla="*/ 1245088 w 136167"/>
              <a:gd name="T57" fmla="*/ 0 h 1806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6167" h="180612">
                <a:moveTo>
                  <a:pt x="9675" y="73025"/>
                </a:moveTo>
                <a:cubicBezTo>
                  <a:pt x="15050" y="73025"/>
                  <a:pt x="19350" y="77307"/>
                  <a:pt x="19350" y="82302"/>
                </a:cubicBezTo>
                <a:cubicBezTo>
                  <a:pt x="19350" y="109421"/>
                  <a:pt x="41208" y="131187"/>
                  <a:pt x="68084" y="131187"/>
                </a:cubicBezTo>
                <a:cubicBezTo>
                  <a:pt x="94959" y="131187"/>
                  <a:pt x="116817" y="109421"/>
                  <a:pt x="116817" y="82302"/>
                </a:cubicBezTo>
                <a:cubicBezTo>
                  <a:pt x="116817" y="77307"/>
                  <a:pt x="121117" y="73025"/>
                  <a:pt x="126492" y="73025"/>
                </a:cubicBezTo>
                <a:cubicBezTo>
                  <a:pt x="131867" y="73025"/>
                  <a:pt x="136167" y="77307"/>
                  <a:pt x="136167" y="82302"/>
                </a:cubicBezTo>
                <a:cubicBezTo>
                  <a:pt x="136167" y="110670"/>
                  <a:pt x="119034" y="134822"/>
                  <a:pt x="94595" y="145125"/>
                </a:cubicBezTo>
                <a:lnTo>
                  <a:pt x="77442" y="148574"/>
                </a:lnTo>
                <a:lnTo>
                  <a:pt x="77442" y="170796"/>
                </a:lnTo>
                <a:cubicBezTo>
                  <a:pt x="77442" y="176249"/>
                  <a:pt x="73286" y="180612"/>
                  <a:pt x="68090" y="180612"/>
                </a:cubicBezTo>
                <a:cubicBezTo>
                  <a:pt x="62895" y="180612"/>
                  <a:pt x="58738" y="176249"/>
                  <a:pt x="58738" y="170796"/>
                </a:cubicBezTo>
                <a:lnTo>
                  <a:pt x="58738" y="148566"/>
                </a:lnTo>
                <a:lnTo>
                  <a:pt x="41723" y="145125"/>
                </a:lnTo>
                <a:cubicBezTo>
                  <a:pt x="17334" y="134822"/>
                  <a:pt x="0" y="110670"/>
                  <a:pt x="0" y="82302"/>
                </a:cubicBezTo>
                <a:cubicBezTo>
                  <a:pt x="0" y="77307"/>
                  <a:pt x="4300" y="73025"/>
                  <a:pt x="9675" y="73025"/>
                </a:cubicBezTo>
                <a:close/>
                <a:moveTo>
                  <a:pt x="67291" y="19434"/>
                </a:moveTo>
                <a:cubicBezTo>
                  <a:pt x="59428" y="19434"/>
                  <a:pt x="52637" y="25913"/>
                  <a:pt x="52637" y="34190"/>
                </a:cubicBezTo>
                <a:lnTo>
                  <a:pt x="52637" y="81337"/>
                </a:lnTo>
                <a:cubicBezTo>
                  <a:pt x="52637" y="89255"/>
                  <a:pt x="59428" y="96093"/>
                  <a:pt x="67291" y="96093"/>
                </a:cubicBezTo>
                <a:cubicBezTo>
                  <a:pt x="75511" y="96093"/>
                  <a:pt x="81944" y="89255"/>
                  <a:pt x="81944" y="81337"/>
                </a:cubicBezTo>
                <a:lnTo>
                  <a:pt x="81944" y="34190"/>
                </a:lnTo>
                <a:cubicBezTo>
                  <a:pt x="81944" y="25913"/>
                  <a:pt x="75511" y="19434"/>
                  <a:pt x="67291" y="19434"/>
                </a:cubicBezTo>
                <a:close/>
                <a:moveTo>
                  <a:pt x="67291" y="0"/>
                </a:moveTo>
                <a:cubicBezTo>
                  <a:pt x="86232" y="0"/>
                  <a:pt x="101243" y="15476"/>
                  <a:pt x="101243" y="34190"/>
                </a:cubicBezTo>
                <a:lnTo>
                  <a:pt x="101243" y="81337"/>
                </a:lnTo>
                <a:cubicBezTo>
                  <a:pt x="101243" y="100051"/>
                  <a:pt x="86232" y="115527"/>
                  <a:pt x="67291" y="115527"/>
                </a:cubicBezTo>
                <a:cubicBezTo>
                  <a:pt x="48706" y="115527"/>
                  <a:pt x="33338" y="100051"/>
                  <a:pt x="33338" y="81337"/>
                </a:cubicBezTo>
                <a:lnTo>
                  <a:pt x="33338" y="34190"/>
                </a:lnTo>
                <a:cubicBezTo>
                  <a:pt x="33338" y="15476"/>
                  <a:pt x="48706" y="0"/>
                  <a:pt x="672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Freeform 622">
            <a:extLst>
              <a:ext uri="{FF2B5EF4-FFF2-40B4-BE49-F238E27FC236}">
                <a16:creationId xmlns:a16="http://schemas.microsoft.com/office/drawing/2014/main" id="{035DB38F-07F3-0743-9EF1-CC68052D399B}"/>
              </a:ext>
            </a:extLst>
          </p:cNvPr>
          <p:cNvSpPr>
            <a:spLocks noChangeAspect="1"/>
          </p:cNvSpPr>
          <p:nvPr/>
        </p:nvSpPr>
        <p:spPr bwMode="auto">
          <a:xfrm>
            <a:off x="20408875" y="3980535"/>
            <a:ext cx="972928" cy="607392"/>
          </a:xfrm>
          <a:custGeom>
            <a:avLst/>
            <a:gdLst>
              <a:gd name="T0" fmla="*/ 2172256 w 166328"/>
              <a:gd name="T1" fmla="*/ 434138 h 104417"/>
              <a:gd name="T2" fmla="*/ 2362383 w 166328"/>
              <a:gd name="T3" fmla="*/ 608950 h 104417"/>
              <a:gd name="T4" fmla="*/ 2362383 w 166328"/>
              <a:gd name="T5" fmla="*/ 1236931 h 104417"/>
              <a:gd name="T6" fmla="*/ 2172256 w 166328"/>
              <a:gd name="T7" fmla="*/ 1411734 h 104417"/>
              <a:gd name="T8" fmla="*/ 1988920 w 166328"/>
              <a:gd name="T9" fmla="*/ 1236931 h 104417"/>
              <a:gd name="T10" fmla="*/ 1988920 w 166328"/>
              <a:gd name="T11" fmla="*/ 608950 h 104417"/>
              <a:gd name="T12" fmla="*/ 2172256 w 166328"/>
              <a:gd name="T13" fmla="*/ 434138 h 104417"/>
              <a:gd name="T14" fmla="*/ 1670380 w 166328"/>
              <a:gd name="T15" fmla="*/ 434138 h 104417"/>
              <a:gd name="T16" fmla="*/ 1836294 w 166328"/>
              <a:gd name="T17" fmla="*/ 608950 h 104417"/>
              <a:gd name="T18" fmla="*/ 1836294 w 166328"/>
              <a:gd name="T19" fmla="*/ 1236931 h 104417"/>
              <a:gd name="T20" fmla="*/ 1670380 w 166328"/>
              <a:gd name="T21" fmla="*/ 1411734 h 104417"/>
              <a:gd name="T22" fmla="*/ 1491697 w 166328"/>
              <a:gd name="T23" fmla="*/ 1236931 h 104417"/>
              <a:gd name="T24" fmla="*/ 1491697 w 166328"/>
              <a:gd name="T25" fmla="*/ 608950 h 104417"/>
              <a:gd name="T26" fmla="*/ 1670380 w 166328"/>
              <a:gd name="T27" fmla="*/ 434138 h 104417"/>
              <a:gd name="T28" fmla="*/ 1166764 w 166328"/>
              <a:gd name="T29" fmla="*/ 434138 h 104417"/>
              <a:gd name="T30" fmla="*/ 1339054 w 166328"/>
              <a:gd name="T31" fmla="*/ 608950 h 104417"/>
              <a:gd name="T32" fmla="*/ 1339054 w 166328"/>
              <a:gd name="T33" fmla="*/ 1236931 h 104417"/>
              <a:gd name="T34" fmla="*/ 1166764 w 166328"/>
              <a:gd name="T35" fmla="*/ 1411734 h 104417"/>
              <a:gd name="T36" fmla="*/ 994457 w 166328"/>
              <a:gd name="T37" fmla="*/ 1236931 h 104417"/>
              <a:gd name="T38" fmla="*/ 994457 w 166328"/>
              <a:gd name="T39" fmla="*/ 608950 h 104417"/>
              <a:gd name="T40" fmla="*/ 1166764 w 166328"/>
              <a:gd name="T41" fmla="*/ 434138 h 104417"/>
              <a:gd name="T42" fmla="*/ 669547 w 166328"/>
              <a:gd name="T43" fmla="*/ 434138 h 104417"/>
              <a:gd name="T44" fmla="*/ 841827 w 166328"/>
              <a:gd name="T45" fmla="*/ 608950 h 104417"/>
              <a:gd name="T46" fmla="*/ 841827 w 166328"/>
              <a:gd name="T47" fmla="*/ 1236931 h 104417"/>
              <a:gd name="T48" fmla="*/ 669547 w 166328"/>
              <a:gd name="T49" fmla="*/ 1411734 h 104417"/>
              <a:gd name="T50" fmla="*/ 497240 w 166328"/>
              <a:gd name="T51" fmla="*/ 1236931 h 104417"/>
              <a:gd name="T52" fmla="*/ 497240 w 166328"/>
              <a:gd name="T53" fmla="*/ 608950 h 104417"/>
              <a:gd name="T54" fmla="*/ 669547 w 166328"/>
              <a:gd name="T55" fmla="*/ 434138 h 104417"/>
              <a:gd name="T56" fmla="*/ 364821 w 166328"/>
              <a:gd name="T57" fmla="*/ 352060 h 104417"/>
              <a:gd name="T58" fmla="*/ 364821 w 166328"/>
              <a:gd name="T59" fmla="*/ 1551663 h 104417"/>
              <a:gd name="T60" fmla="*/ 2480799 w 166328"/>
              <a:gd name="T61" fmla="*/ 1551663 h 104417"/>
              <a:gd name="T62" fmla="*/ 2480799 w 166328"/>
              <a:gd name="T63" fmla="*/ 1290896 h 104417"/>
              <a:gd name="T64" fmla="*/ 2646615 w 166328"/>
              <a:gd name="T65" fmla="*/ 1108335 h 104417"/>
              <a:gd name="T66" fmla="*/ 2706309 w 166328"/>
              <a:gd name="T67" fmla="*/ 1108335 h 104417"/>
              <a:gd name="T68" fmla="*/ 2706309 w 166328"/>
              <a:gd name="T69" fmla="*/ 749755 h 104417"/>
              <a:gd name="T70" fmla="*/ 2646615 w 166328"/>
              <a:gd name="T71" fmla="*/ 749755 h 104417"/>
              <a:gd name="T72" fmla="*/ 2480799 w 166328"/>
              <a:gd name="T73" fmla="*/ 586776 h 104417"/>
              <a:gd name="T74" fmla="*/ 2480799 w 166328"/>
              <a:gd name="T75" fmla="*/ 352060 h 104417"/>
              <a:gd name="T76" fmla="*/ 139287 w 166328"/>
              <a:gd name="T77" fmla="*/ 0 h 104417"/>
              <a:gd name="T78" fmla="*/ 2646615 w 166328"/>
              <a:gd name="T79" fmla="*/ 0 h 104417"/>
              <a:gd name="T80" fmla="*/ 2838981 w 166328"/>
              <a:gd name="T81" fmla="*/ 169499 h 104417"/>
              <a:gd name="T82" fmla="*/ 2838981 w 166328"/>
              <a:gd name="T83" fmla="*/ 397696 h 104417"/>
              <a:gd name="T84" fmla="*/ 2858881 w 166328"/>
              <a:gd name="T85" fmla="*/ 397696 h 104417"/>
              <a:gd name="T86" fmla="*/ 3064498 w 166328"/>
              <a:gd name="T87" fmla="*/ 586776 h 104417"/>
              <a:gd name="T88" fmla="*/ 3064498 w 166328"/>
              <a:gd name="T89" fmla="*/ 1290896 h 104417"/>
              <a:gd name="T90" fmla="*/ 2858881 w 166328"/>
              <a:gd name="T91" fmla="*/ 1460395 h 104417"/>
              <a:gd name="T92" fmla="*/ 2838981 w 166328"/>
              <a:gd name="T93" fmla="*/ 1460395 h 104417"/>
              <a:gd name="T94" fmla="*/ 2838981 w 166328"/>
              <a:gd name="T95" fmla="*/ 1714659 h 104417"/>
              <a:gd name="T96" fmla="*/ 2646615 w 166328"/>
              <a:gd name="T97" fmla="*/ 1903723 h 104417"/>
              <a:gd name="T98" fmla="*/ 139287 w 166328"/>
              <a:gd name="T99" fmla="*/ 1903723 h 104417"/>
              <a:gd name="T100" fmla="*/ 0 w 166328"/>
              <a:gd name="T101" fmla="*/ 1714659 h 104417"/>
              <a:gd name="T102" fmla="*/ 0 w 166328"/>
              <a:gd name="T103" fmla="*/ 169499 h 104417"/>
              <a:gd name="T104" fmla="*/ 139287 w 166328"/>
              <a:gd name="T105" fmla="*/ 0 h 10441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6328" h="104417">
                <a:moveTo>
                  <a:pt x="117901" y="23812"/>
                </a:moveTo>
                <a:cubicBezTo>
                  <a:pt x="123429" y="23812"/>
                  <a:pt x="128220" y="28073"/>
                  <a:pt x="128220" y="33400"/>
                </a:cubicBezTo>
                <a:lnTo>
                  <a:pt x="128220" y="67844"/>
                </a:lnTo>
                <a:cubicBezTo>
                  <a:pt x="128220" y="73171"/>
                  <a:pt x="123429" y="77432"/>
                  <a:pt x="117901" y="77432"/>
                </a:cubicBezTo>
                <a:cubicBezTo>
                  <a:pt x="112373" y="77432"/>
                  <a:pt x="107950" y="73171"/>
                  <a:pt x="107950" y="67844"/>
                </a:cubicBezTo>
                <a:lnTo>
                  <a:pt x="107950" y="33400"/>
                </a:lnTo>
                <a:cubicBezTo>
                  <a:pt x="107950" y="28073"/>
                  <a:pt x="112373" y="23812"/>
                  <a:pt x="117901" y="23812"/>
                </a:cubicBezTo>
                <a:close/>
                <a:moveTo>
                  <a:pt x="90661" y="23812"/>
                </a:moveTo>
                <a:cubicBezTo>
                  <a:pt x="95856" y="23812"/>
                  <a:pt x="99666" y="28073"/>
                  <a:pt x="99666" y="33400"/>
                </a:cubicBezTo>
                <a:lnTo>
                  <a:pt x="99666" y="67844"/>
                </a:lnTo>
                <a:cubicBezTo>
                  <a:pt x="99666" y="73171"/>
                  <a:pt x="95856" y="77432"/>
                  <a:pt x="90661" y="77432"/>
                </a:cubicBezTo>
                <a:cubicBezTo>
                  <a:pt x="85465" y="77432"/>
                  <a:pt x="80963" y="73171"/>
                  <a:pt x="80963" y="67844"/>
                </a:cubicBezTo>
                <a:lnTo>
                  <a:pt x="80963" y="33400"/>
                </a:lnTo>
                <a:cubicBezTo>
                  <a:pt x="80963" y="28073"/>
                  <a:pt x="85465" y="23812"/>
                  <a:pt x="90661" y="23812"/>
                </a:cubicBezTo>
                <a:close/>
                <a:moveTo>
                  <a:pt x="63327" y="23812"/>
                </a:moveTo>
                <a:cubicBezTo>
                  <a:pt x="68522" y="23812"/>
                  <a:pt x="72678" y="28073"/>
                  <a:pt x="72678" y="33400"/>
                </a:cubicBezTo>
                <a:lnTo>
                  <a:pt x="72678" y="67844"/>
                </a:lnTo>
                <a:cubicBezTo>
                  <a:pt x="72678" y="73171"/>
                  <a:pt x="68522" y="77432"/>
                  <a:pt x="63327" y="77432"/>
                </a:cubicBezTo>
                <a:cubicBezTo>
                  <a:pt x="58131" y="77432"/>
                  <a:pt x="53975" y="73171"/>
                  <a:pt x="53975" y="67844"/>
                </a:cubicBezTo>
                <a:lnTo>
                  <a:pt x="53975" y="33400"/>
                </a:lnTo>
                <a:cubicBezTo>
                  <a:pt x="53975" y="28073"/>
                  <a:pt x="58131" y="23812"/>
                  <a:pt x="63327" y="23812"/>
                </a:cubicBezTo>
                <a:close/>
                <a:moveTo>
                  <a:pt x="36340" y="23812"/>
                </a:moveTo>
                <a:cubicBezTo>
                  <a:pt x="41535" y="23812"/>
                  <a:pt x="45691" y="28073"/>
                  <a:pt x="45691" y="33400"/>
                </a:cubicBezTo>
                <a:lnTo>
                  <a:pt x="45691" y="67844"/>
                </a:lnTo>
                <a:cubicBezTo>
                  <a:pt x="45691" y="73171"/>
                  <a:pt x="41535" y="77432"/>
                  <a:pt x="36340" y="77432"/>
                </a:cubicBezTo>
                <a:cubicBezTo>
                  <a:pt x="31144" y="77432"/>
                  <a:pt x="26988" y="73171"/>
                  <a:pt x="26988" y="67844"/>
                </a:cubicBezTo>
                <a:lnTo>
                  <a:pt x="26988" y="33400"/>
                </a:lnTo>
                <a:cubicBezTo>
                  <a:pt x="26988" y="28073"/>
                  <a:pt x="31144" y="23812"/>
                  <a:pt x="36340" y="23812"/>
                </a:cubicBezTo>
                <a:close/>
                <a:moveTo>
                  <a:pt x="19801" y="19310"/>
                </a:moveTo>
                <a:lnTo>
                  <a:pt x="19801" y="85107"/>
                </a:lnTo>
                <a:lnTo>
                  <a:pt x="134647" y="85107"/>
                </a:lnTo>
                <a:lnTo>
                  <a:pt x="134647" y="70804"/>
                </a:lnTo>
                <a:cubicBezTo>
                  <a:pt x="134647" y="65797"/>
                  <a:pt x="138247" y="60791"/>
                  <a:pt x="143647" y="60791"/>
                </a:cubicBezTo>
                <a:lnTo>
                  <a:pt x="146887" y="60791"/>
                </a:lnTo>
                <a:lnTo>
                  <a:pt x="146887" y="41123"/>
                </a:lnTo>
                <a:lnTo>
                  <a:pt x="143647" y="41123"/>
                </a:lnTo>
                <a:cubicBezTo>
                  <a:pt x="138247" y="41123"/>
                  <a:pt x="134647" y="37547"/>
                  <a:pt x="134647" y="32184"/>
                </a:cubicBezTo>
                <a:lnTo>
                  <a:pt x="134647" y="19310"/>
                </a:lnTo>
                <a:lnTo>
                  <a:pt x="19801" y="19310"/>
                </a:lnTo>
                <a:close/>
                <a:moveTo>
                  <a:pt x="7560" y="0"/>
                </a:moveTo>
                <a:lnTo>
                  <a:pt x="143647" y="0"/>
                </a:lnTo>
                <a:cubicBezTo>
                  <a:pt x="149047" y="0"/>
                  <a:pt x="154088" y="3933"/>
                  <a:pt x="154088" y="9297"/>
                </a:cubicBezTo>
                <a:lnTo>
                  <a:pt x="154088" y="21813"/>
                </a:lnTo>
                <a:lnTo>
                  <a:pt x="155168" y="21813"/>
                </a:lnTo>
                <a:cubicBezTo>
                  <a:pt x="160568" y="21813"/>
                  <a:pt x="166328" y="27177"/>
                  <a:pt x="166328" y="32184"/>
                </a:cubicBezTo>
                <a:lnTo>
                  <a:pt x="166328" y="70804"/>
                </a:lnTo>
                <a:cubicBezTo>
                  <a:pt x="166328" y="76168"/>
                  <a:pt x="160568" y="80101"/>
                  <a:pt x="155168" y="80101"/>
                </a:cubicBezTo>
                <a:lnTo>
                  <a:pt x="154088" y="80101"/>
                </a:lnTo>
                <a:lnTo>
                  <a:pt x="154088" y="94047"/>
                </a:lnTo>
                <a:cubicBezTo>
                  <a:pt x="154088" y="99411"/>
                  <a:pt x="149047" y="104417"/>
                  <a:pt x="143647" y="104417"/>
                </a:cubicBezTo>
                <a:lnTo>
                  <a:pt x="7560" y="104417"/>
                </a:lnTo>
                <a:cubicBezTo>
                  <a:pt x="2160" y="104417"/>
                  <a:pt x="0" y="99411"/>
                  <a:pt x="0" y="94047"/>
                </a:cubicBezTo>
                <a:lnTo>
                  <a:pt x="0" y="9297"/>
                </a:lnTo>
                <a:cubicBezTo>
                  <a:pt x="0" y="3933"/>
                  <a:pt x="2160" y="0"/>
                  <a:pt x="75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21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E88390C-28E0-5C4F-8599-3383FB105246}"/>
              </a:ext>
            </a:extLst>
          </p:cNvPr>
          <p:cNvSpPr txBox="1"/>
          <p:nvPr/>
        </p:nvSpPr>
        <p:spPr>
          <a:xfrm>
            <a:off x="8155536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E3ECA-D679-3D48-BE51-7F205383A18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217" name="Freeform 1">
            <a:extLst>
              <a:ext uri="{FF2B5EF4-FFF2-40B4-BE49-F238E27FC236}">
                <a16:creationId xmlns:a16="http://schemas.microsoft.com/office/drawing/2014/main" id="{104A2E4A-87E2-024E-8666-D1692700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129" y="5301276"/>
            <a:ext cx="13368796" cy="5291091"/>
          </a:xfrm>
          <a:custGeom>
            <a:avLst/>
            <a:gdLst>
              <a:gd name="T0" fmla="*/ 16347 w 16926"/>
              <a:gd name="T1" fmla="*/ 6698 h 6699"/>
              <a:gd name="T2" fmla="*/ 2044 w 16926"/>
              <a:gd name="T3" fmla="*/ 6698 h 6699"/>
              <a:gd name="T4" fmla="*/ 2044 w 16926"/>
              <a:gd name="T5" fmla="*/ 6698 h 6699"/>
              <a:gd name="T6" fmla="*/ 0 w 16926"/>
              <a:gd name="T7" fmla="*/ 4655 h 6699"/>
              <a:gd name="T8" fmla="*/ 0 w 16926"/>
              <a:gd name="T9" fmla="*/ 4655 h 6699"/>
              <a:gd name="T10" fmla="*/ 2044 w 16926"/>
              <a:gd name="T11" fmla="*/ 2611 h 6699"/>
              <a:gd name="T12" fmla="*/ 15041 w 16926"/>
              <a:gd name="T13" fmla="*/ 2611 h 6699"/>
              <a:gd name="T14" fmla="*/ 15041 w 16926"/>
              <a:gd name="T15" fmla="*/ 2611 h 6699"/>
              <a:gd name="T16" fmla="*/ 15769 w 16926"/>
              <a:gd name="T17" fmla="*/ 1884 h 6699"/>
              <a:gd name="T18" fmla="*/ 15769 w 16926"/>
              <a:gd name="T19" fmla="*/ 1884 h 6699"/>
              <a:gd name="T20" fmla="*/ 15041 w 16926"/>
              <a:gd name="T21" fmla="*/ 1156 h 6699"/>
              <a:gd name="T22" fmla="*/ 578 w 16926"/>
              <a:gd name="T23" fmla="*/ 1156 h 6699"/>
              <a:gd name="T24" fmla="*/ 578 w 16926"/>
              <a:gd name="T25" fmla="*/ 0 h 6699"/>
              <a:gd name="T26" fmla="*/ 15041 w 16926"/>
              <a:gd name="T27" fmla="*/ 0 h 6699"/>
              <a:gd name="T28" fmla="*/ 15041 w 16926"/>
              <a:gd name="T29" fmla="*/ 0 h 6699"/>
              <a:gd name="T30" fmla="*/ 16925 w 16926"/>
              <a:gd name="T31" fmla="*/ 1884 h 6699"/>
              <a:gd name="T32" fmla="*/ 16925 w 16926"/>
              <a:gd name="T33" fmla="*/ 1884 h 6699"/>
              <a:gd name="T34" fmla="*/ 15041 w 16926"/>
              <a:gd name="T35" fmla="*/ 3768 h 6699"/>
              <a:gd name="T36" fmla="*/ 2044 w 16926"/>
              <a:gd name="T37" fmla="*/ 3768 h 6699"/>
              <a:gd name="T38" fmla="*/ 2044 w 16926"/>
              <a:gd name="T39" fmla="*/ 3768 h 6699"/>
              <a:gd name="T40" fmla="*/ 1156 w 16926"/>
              <a:gd name="T41" fmla="*/ 4655 h 6699"/>
              <a:gd name="T42" fmla="*/ 1156 w 16926"/>
              <a:gd name="T43" fmla="*/ 4655 h 6699"/>
              <a:gd name="T44" fmla="*/ 2044 w 16926"/>
              <a:gd name="T45" fmla="*/ 5542 h 6699"/>
              <a:gd name="T46" fmla="*/ 16347 w 16926"/>
              <a:gd name="T47" fmla="*/ 5542 h 6699"/>
              <a:gd name="T48" fmla="*/ 16347 w 16926"/>
              <a:gd name="T49" fmla="*/ 6698 h 6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926" h="6699">
                <a:moveTo>
                  <a:pt x="16347" y="6698"/>
                </a:moveTo>
                <a:lnTo>
                  <a:pt x="2044" y="6698"/>
                </a:lnTo>
                <a:lnTo>
                  <a:pt x="2044" y="6698"/>
                </a:lnTo>
                <a:cubicBezTo>
                  <a:pt x="917" y="6698"/>
                  <a:pt x="0" y="5782"/>
                  <a:pt x="0" y="4655"/>
                </a:cubicBezTo>
                <a:lnTo>
                  <a:pt x="0" y="4655"/>
                </a:lnTo>
                <a:cubicBezTo>
                  <a:pt x="0" y="3528"/>
                  <a:pt x="917" y="2611"/>
                  <a:pt x="2044" y="2611"/>
                </a:cubicBezTo>
                <a:lnTo>
                  <a:pt x="15041" y="2611"/>
                </a:lnTo>
                <a:lnTo>
                  <a:pt x="15041" y="2611"/>
                </a:lnTo>
                <a:cubicBezTo>
                  <a:pt x="15442" y="2611"/>
                  <a:pt x="15769" y="2285"/>
                  <a:pt x="15769" y="1884"/>
                </a:cubicBezTo>
                <a:lnTo>
                  <a:pt x="15769" y="1884"/>
                </a:lnTo>
                <a:cubicBezTo>
                  <a:pt x="15769" y="1482"/>
                  <a:pt x="15442" y="1156"/>
                  <a:pt x="15041" y="1156"/>
                </a:cubicBezTo>
                <a:lnTo>
                  <a:pt x="578" y="1156"/>
                </a:lnTo>
                <a:lnTo>
                  <a:pt x="578" y="0"/>
                </a:lnTo>
                <a:lnTo>
                  <a:pt x="15041" y="0"/>
                </a:lnTo>
                <a:lnTo>
                  <a:pt x="15041" y="0"/>
                </a:lnTo>
                <a:cubicBezTo>
                  <a:pt x="16080" y="0"/>
                  <a:pt x="16925" y="845"/>
                  <a:pt x="16925" y="1884"/>
                </a:cubicBezTo>
                <a:lnTo>
                  <a:pt x="16925" y="1884"/>
                </a:lnTo>
                <a:cubicBezTo>
                  <a:pt x="16925" y="2922"/>
                  <a:pt x="16080" y="3768"/>
                  <a:pt x="15041" y="3768"/>
                </a:cubicBezTo>
                <a:lnTo>
                  <a:pt x="2044" y="3768"/>
                </a:lnTo>
                <a:lnTo>
                  <a:pt x="2044" y="3768"/>
                </a:lnTo>
                <a:cubicBezTo>
                  <a:pt x="1554" y="3768"/>
                  <a:pt x="1156" y="4166"/>
                  <a:pt x="1156" y="4655"/>
                </a:cubicBezTo>
                <a:lnTo>
                  <a:pt x="1156" y="4655"/>
                </a:lnTo>
                <a:cubicBezTo>
                  <a:pt x="1156" y="5144"/>
                  <a:pt x="1554" y="5542"/>
                  <a:pt x="2044" y="5542"/>
                </a:cubicBezTo>
                <a:lnTo>
                  <a:pt x="16347" y="5542"/>
                </a:lnTo>
                <a:lnTo>
                  <a:pt x="16347" y="6698"/>
                </a:ln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9218" name="Freeform 2">
            <a:extLst>
              <a:ext uri="{FF2B5EF4-FFF2-40B4-BE49-F238E27FC236}">
                <a16:creationId xmlns:a16="http://schemas.microsoft.com/office/drawing/2014/main" id="{6DCAB1CB-6F81-8E42-96CF-C4559C0AC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309" y="4653388"/>
            <a:ext cx="2152662" cy="2152662"/>
          </a:xfrm>
          <a:custGeom>
            <a:avLst/>
            <a:gdLst>
              <a:gd name="T0" fmla="*/ 2724 w 2725"/>
              <a:gd name="T1" fmla="*/ 1362 h 2724"/>
              <a:gd name="T2" fmla="*/ 2724 w 2725"/>
              <a:gd name="T3" fmla="*/ 1362 h 2724"/>
              <a:gd name="T4" fmla="*/ 1361 w 2725"/>
              <a:gd name="T5" fmla="*/ 0 h 2724"/>
              <a:gd name="T6" fmla="*/ 1361 w 2725"/>
              <a:gd name="T7" fmla="*/ 0 h 2724"/>
              <a:gd name="T8" fmla="*/ 0 w 2725"/>
              <a:gd name="T9" fmla="*/ 1362 h 2724"/>
              <a:gd name="T10" fmla="*/ 0 w 2725"/>
              <a:gd name="T11" fmla="*/ 1362 h 2724"/>
              <a:gd name="T12" fmla="*/ 1361 w 2725"/>
              <a:gd name="T13" fmla="*/ 2723 h 2724"/>
              <a:gd name="T14" fmla="*/ 1361 w 2725"/>
              <a:gd name="T15" fmla="*/ 2723 h 2724"/>
              <a:gd name="T16" fmla="*/ 2724 w 2725"/>
              <a:gd name="T17" fmla="*/ 1362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25" h="2724">
                <a:moveTo>
                  <a:pt x="2724" y="1362"/>
                </a:moveTo>
                <a:lnTo>
                  <a:pt x="2724" y="1362"/>
                </a:lnTo>
                <a:cubicBezTo>
                  <a:pt x="2724" y="609"/>
                  <a:pt x="2114" y="0"/>
                  <a:pt x="1361" y="0"/>
                </a:cubicBezTo>
                <a:lnTo>
                  <a:pt x="1361" y="0"/>
                </a:lnTo>
                <a:cubicBezTo>
                  <a:pt x="610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10" y="2723"/>
                  <a:pt x="1361" y="2723"/>
                </a:cubicBezTo>
                <a:lnTo>
                  <a:pt x="1361" y="2723"/>
                </a:lnTo>
                <a:cubicBezTo>
                  <a:pt x="2114" y="2723"/>
                  <a:pt x="2724" y="2114"/>
                  <a:pt x="2724" y="1362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219" name="Freeform 3">
            <a:extLst>
              <a:ext uri="{FF2B5EF4-FFF2-40B4-BE49-F238E27FC236}">
                <a16:creationId xmlns:a16="http://schemas.microsoft.com/office/drawing/2014/main" id="{7379D651-A2AC-1E4C-8F38-4086A14BB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172" y="4890248"/>
            <a:ext cx="1678937" cy="1675455"/>
          </a:xfrm>
          <a:custGeom>
            <a:avLst/>
            <a:gdLst>
              <a:gd name="T0" fmla="*/ 2123 w 2124"/>
              <a:gd name="T1" fmla="*/ 1061 h 2123"/>
              <a:gd name="T2" fmla="*/ 2123 w 2124"/>
              <a:gd name="T3" fmla="*/ 1061 h 2123"/>
              <a:gd name="T4" fmla="*/ 1061 w 2124"/>
              <a:gd name="T5" fmla="*/ 0 h 2123"/>
              <a:gd name="T6" fmla="*/ 1061 w 2124"/>
              <a:gd name="T7" fmla="*/ 0 h 2123"/>
              <a:gd name="T8" fmla="*/ 0 w 2124"/>
              <a:gd name="T9" fmla="*/ 1061 h 2123"/>
              <a:gd name="T10" fmla="*/ 0 w 2124"/>
              <a:gd name="T11" fmla="*/ 1061 h 2123"/>
              <a:gd name="T12" fmla="*/ 1061 w 2124"/>
              <a:gd name="T13" fmla="*/ 2122 h 2123"/>
              <a:gd name="T14" fmla="*/ 1061 w 2124"/>
              <a:gd name="T15" fmla="*/ 2122 h 2123"/>
              <a:gd name="T16" fmla="*/ 2123 w 2124"/>
              <a:gd name="T17" fmla="*/ 1061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4" h="2123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9220" name="Freeform 4">
            <a:extLst>
              <a:ext uri="{FF2B5EF4-FFF2-40B4-BE49-F238E27FC236}">
                <a16:creationId xmlns:a16="http://schemas.microsoft.com/office/drawing/2014/main" id="{732AE411-5B60-6442-B5E9-EE2C83A86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2380" y="4653388"/>
            <a:ext cx="2149178" cy="2152662"/>
          </a:xfrm>
          <a:custGeom>
            <a:avLst/>
            <a:gdLst>
              <a:gd name="T0" fmla="*/ 2722 w 2723"/>
              <a:gd name="T1" fmla="*/ 1362 h 2724"/>
              <a:gd name="T2" fmla="*/ 2722 w 2723"/>
              <a:gd name="T3" fmla="*/ 1362 h 2724"/>
              <a:gd name="T4" fmla="*/ 1362 w 2723"/>
              <a:gd name="T5" fmla="*/ 0 h 2724"/>
              <a:gd name="T6" fmla="*/ 1362 w 2723"/>
              <a:gd name="T7" fmla="*/ 0 h 2724"/>
              <a:gd name="T8" fmla="*/ 0 w 2723"/>
              <a:gd name="T9" fmla="*/ 1362 h 2724"/>
              <a:gd name="T10" fmla="*/ 0 w 2723"/>
              <a:gd name="T11" fmla="*/ 1362 h 2724"/>
              <a:gd name="T12" fmla="*/ 1362 w 2723"/>
              <a:gd name="T13" fmla="*/ 2723 h 2724"/>
              <a:gd name="T14" fmla="*/ 1362 w 2723"/>
              <a:gd name="T15" fmla="*/ 2723 h 2724"/>
              <a:gd name="T16" fmla="*/ 2722 w 2723"/>
              <a:gd name="T17" fmla="*/ 1362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23" h="2724">
                <a:moveTo>
                  <a:pt x="2722" y="1362"/>
                </a:moveTo>
                <a:lnTo>
                  <a:pt x="2722" y="1362"/>
                </a:lnTo>
                <a:cubicBezTo>
                  <a:pt x="2722" y="609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10" y="2723"/>
                  <a:pt x="1362" y="2723"/>
                </a:cubicBezTo>
                <a:lnTo>
                  <a:pt x="1362" y="2723"/>
                </a:lnTo>
                <a:cubicBezTo>
                  <a:pt x="2112" y="2723"/>
                  <a:pt x="2722" y="2114"/>
                  <a:pt x="2722" y="1362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221" name="Freeform 5">
            <a:extLst>
              <a:ext uri="{FF2B5EF4-FFF2-40B4-BE49-F238E27FC236}">
                <a16:creationId xmlns:a16="http://schemas.microsoft.com/office/drawing/2014/main" id="{3C138468-37C5-AF42-9B60-30AE49E6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9242" y="4890248"/>
            <a:ext cx="1675453" cy="1675455"/>
          </a:xfrm>
          <a:custGeom>
            <a:avLst/>
            <a:gdLst>
              <a:gd name="T0" fmla="*/ 2122 w 2123"/>
              <a:gd name="T1" fmla="*/ 1061 h 2123"/>
              <a:gd name="T2" fmla="*/ 2122 w 2123"/>
              <a:gd name="T3" fmla="*/ 1061 h 2123"/>
              <a:gd name="T4" fmla="*/ 1062 w 2123"/>
              <a:gd name="T5" fmla="*/ 0 h 2123"/>
              <a:gd name="T6" fmla="*/ 1062 w 2123"/>
              <a:gd name="T7" fmla="*/ 0 h 2123"/>
              <a:gd name="T8" fmla="*/ 0 w 2123"/>
              <a:gd name="T9" fmla="*/ 1061 h 2123"/>
              <a:gd name="T10" fmla="*/ 0 w 2123"/>
              <a:gd name="T11" fmla="*/ 1061 h 2123"/>
              <a:gd name="T12" fmla="*/ 1062 w 2123"/>
              <a:gd name="T13" fmla="*/ 2122 h 2123"/>
              <a:gd name="T14" fmla="*/ 1062 w 2123"/>
              <a:gd name="T15" fmla="*/ 2122 h 2123"/>
              <a:gd name="T16" fmla="*/ 2122 w 2123"/>
              <a:gd name="T17" fmla="*/ 1061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3" h="2123">
                <a:moveTo>
                  <a:pt x="2122" y="1061"/>
                </a:moveTo>
                <a:lnTo>
                  <a:pt x="2122" y="1061"/>
                </a:lnTo>
                <a:cubicBezTo>
                  <a:pt x="2122" y="475"/>
                  <a:pt x="1647" y="0"/>
                  <a:pt x="1062" y="0"/>
                </a:cubicBezTo>
                <a:lnTo>
                  <a:pt x="1062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2" y="2122"/>
                </a:cubicBezTo>
                <a:lnTo>
                  <a:pt x="1062" y="2122"/>
                </a:lnTo>
                <a:cubicBezTo>
                  <a:pt x="1647" y="2122"/>
                  <a:pt x="2122" y="1647"/>
                  <a:pt x="2122" y="10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9222" name="Freeform 6">
            <a:extLst>
              <a:ext uri="{FF2B5EF4-FFF2-40B4-BE49-F238E27FC236}">
                <a16:creationId xmlns:a16="http://schemas.microsoft.com/office/drawing/2014/main" id="{26F0C264-230D-8544-AADF-4FEE8407A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2380" y="9059728"/>
            <a:ext cx="2149178" cy="2149178"/>
          </a:xfrm>
          <a:custGeom>
            <a:avLst/>
            <a:gdLst>
              <a:gd name="T0" fmla="*/ 2722 w 2723"/>
              <a:gd name="T1" fmla="*/ 1360 h 2723"/>
              <a:gd name="T2" fmla="*/ 2722 w 2723"/>
              <a:gd name="T3" fmla="*/ 1360 h 2723"/>
              <a:gd name="T4" fmla="*/ 1362 w 2723"/>
              <a:gd name="T5" fmla="*/ 0 h 2723"/>
              <a:gd name="T6" fmla="*/ 1362 w 2723"/>
              <a:gd name="T7" fmla="*/ 0 h 2723"/>
              <a:gd name="T8" fmla="*/ 0 w 2723"/>
              <a:gd name="T9" fmla="*/ 1360 h 2723"/>
              <a:gd name="T10" fmla="*/ 0 w 2723"/>
              <a:gd name="T11" fmla="*/ 1360 h 2723"/>
              <a:gd name="T12" fmla="*/ 1362 w 2723"/>
              <a:gd name="T13" fmla="*/ 2722 h 2723"/>
              <a:gd name="T14" fmla="*/ 1362 w 2723"/>
              <a:gd name="T15" fmla="*/ 2722 h 2723"/>
              <a:gd name="T16" fmla="*/ 2722 w 2723"/>
              <a:gd name="T17" fmla="*/ 1360 h 2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23" h="2723">
                <a:moveTo>
                  <a:pt x="2722" y="1360"/>
                </a:moveTo>
                <a:lnTo>
                  <a:pt x="2722" y="1360"/>
                </a:lnTo>
                <a:cubicBezTo>
                  <a:pt x="2722" y="608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8"/>
                  <a:pt x="0" y="1360"/>
                </a:cubicBezTo>
                <a:lnTo>
                  <a:pt x="0" y="1360"/>
                </a:lnTo>
                <a:cubicBezTo>
                  <a:pt x="0" y="2112"/>
                  <a:pt x="610" y="2722"/>
                  <a:pt x="1362" y="2722"/>
                </a:cubicBezTo>
                <a:lnTo>
                  <a:pt x="1362" y="2722"/>
                </a:lnTo>
                <a:cubicBezTo>
                  <a:pt x="2112" y="2722"/>
                  <a:pt x="2722" y="2112"/>
                  <a:pt x="2722" y="1360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223" name="Freeform 7">
            <a:extLst>
              <a:ext uri="{FF2B5EF4-FFF2-40B4-BE49-F238E27FC236}">
                <a16:creationId xmlns:a16="http://schemas.microsoft.com/office/drawing/2014/main" id="{AB5E3CA8-6BCD-6241-875C-17F4DC346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9242" y="9296591"/>
            <a:ext cx="1675453" cy="1678937"/>
          </a:xfrm>
          <a:custGeom>
            <a:avLst/>
            <a:gdLst>
              <a:gd name="T0" fmla="*/ 2122 w 2123"/>
              <a:gd name="T1" fmla="*/ 1062 h 2124"/>
              <a:gd name="T2" fmla="*/ 2122 w 2123"/>
              <a:gd name="T3" fmla="*/ 1062 h 2124"/>
              <a:gd name="T4" fmla="*/ 1062 w 2123"/>
              <a:gd name="T5" fmla="*/ 0 h 2124"/>
              <a:gd name="T6" fmla="*/ 1062 w 2123"/>
              <a:gd name="T7" fmla="*/ 0 h 2124"/>
              <a:gd name="T8" fmla="*/ 0 w 2123"/>
              <a:gd name="T9" fmla="*/ 1062 h 2124"/>
              <a:gd name="T10" fmla="*/ 0 w 2123"/>
              <a:gd name="T11" fmla="*/ 1062 h 2124"/>
              <a:gd name="T12" fmla="*/ 1062 w 2123"/>
              <a:gd name="T13" fmla="*/ 2123 h 2124"/>
              <a:gd name="T14" fmla="*/ 1062 w 2123"/>
              <a:gd name="T15" fmla="*/ 2123 h 2124"/>
              <a:gd name="T16" fmla="*/ 2122 w 2123"/>
              <a:gd name="T17" fmla="*/ 1062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3" h="2124">
                <a:moveTo>
                  <a:pt x="2122" y="1062"/>
                </a:moveTo>
                <a:lnTo>
                  <a:pt x="2122" y="1062"/>
                </a:lnTo>
                <a:cubicBezTo>
                  <a:pt x="2122" y="476"/>
                  <a:pt x="1647" y="0"/>
                  <a:pt x="1062" y="0"/>
                </a:cubicBezTo>
                <a:lnTo>
                  <a:pt x="1062" y="0"/>
                </a:lnTo>
                <a:cubicBezTo>
                  <a:pt x="475" y="0"/>
                  <a:pt x="0" y="476"/>
                  <a:pt x="0" y="1062"/>
                </a:cubicBezTo>
                <a:lnTo>
                  <a:pt x="0" y="1062"/>
                </a:lnTo>
                <a:cubicBezTo>
                  <a:pt x="0" y="1648"/>
                  <a:pt x="475" y="2123"/>
                  <a:pt x="1062" y="2123"/>
                </a:cubicBezTo>
                <a:lnTo>
                  <a:pt x="1062" y="2123"/>
                </a:lnTo>
                <a:cubicBezTo>
                  <a:pt x="1647" y="2123"/>
                  <a:pt x="2122" y="1648"/>
                  <a:pt x="2122" y="10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9224" name="Freeform 8">
            <a:extLst>
              <a:ext uri="{FF2B5EF4-FFF2-40B4-BE49-F238E27FC236}">
                <a16:creationId xmlns:a16="http://schemas.microsoft.com/office/drawing/2014/main" id="{6009D620-E037-3E49-9925-CD4B3BCA7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6859" y="9059728"/>
            <a:ext cx="2152662" cy="2149178"/>
          </a:xfrm>
          <a:custGeom>
            <a:avLst/>
            <a:gdLst>
              <a:gd name="T0" fmla="*/ 2724 w 2725"/>
              <a:gd name="T1" fmla="*/ 1360 h 2723"/>
              <a:gd name="T2" fmla="*/ 2724 w 2725"/>
              <a:gd name="T3" fmla="*/ 1360 h 2723"/>
              <a:gd name="T4" fmla="*/ 1362 w 2725"/>
              <a:gd name="T5" fmla="*/ 0 h 2723"/>
              <a:gd name="T6" fmla="*/ 1362 w 2725"/>
              <a:gd name="T7" fmla="*/ 0 h 2723"/>
              <a:gd name="T8" fmla="*/ 0 w 2725"/>
              <a:gd name="T9" fmla="*/ 1360 h 2723"/>
              <a:gd name="T10" fmla="*/ 0 w 2725"/>
              <a:gd name="T11" fmla="*/ 1360 h 2723"/>
              <a:gd name="T12" fmla="*/ 1362 w 2725"/>
              <a:gd name="T13" fmla="*/ 2722 h 2723"/>
              <a:gd name="T14" fmla="*/ 1362 w 2725"/>
              <a:gd name="T15" fmla="*/ 2722 h 2723"/>
              <a:gd name="T16" fmla="*/ 2724 w 2725"/>
              <a:gd name="T17" fmla="*/ 1360 h 2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25" h="2723">
                <a:moveTo>
                  <a:pt x="2724" y="1360"/>
                </a:moveTo>
                <a:lnTo>
                  <a:pt x="2724" y="1360"/>
                </a:lnTo>
                <a:cubicBezTo>
                  <a:pt x="2724" y="608"/>
                  <a:pt x="2114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8"/>
                  <a:pt x="0" y="1360"/>
                </a:cubicBezTo>
                <a:lnTo>
                  <a:pt x="0" y="1360"/>
                </a:lnTo>
                <a:cubicBezTo>
                  <a:pt x="0" y="2112"/>
                  <a:pt x="610" y="2722"/>
                  <a:pt x="1362" y="2722"/>
                </a:cubicBezTo>
                <a:lnTo>
                  <a:pt x="1362" y="2722"/>
                </a:lnTo>
                <a:cubicBezTo>
                  <a:pt x="2114" y="2722"/>
                  <a:pt x="2724" y="2112"/>
                  <a:pt x="2724" y="1360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225" name="Freeform 9">
            <a:extLst>
              <a:ext uri="{FF2B5EF4-FFF2-40B4-BE49-F238E27FC236}">
                <a16:creationId xmlns:a16="http://schemas.microsoft.com/office/drawing/2014/main" id="{BC5AD807-A005-8C40-A911-C76E1397B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3721" y="9296591"/>
            <a:ext cx="1678937" cy="1678937"/>
          </a:xfrm>
          <a:custGeom>
            <a:avLst/>
            <a:gdLst>
              <a:gd name="T0" fmla="*/ 2123 w 2124"/>
              <a:gd name="T1" fmla="*/ 1062 h 2124"/>
              <a:gd name="T2" fmla="*/ 2123 w 2124"/>
              <a:gd name="T3" fmla="*/ 1062 h 2124"/>
              <a:gd name="T4" fmla="*/ 1062 w 2124"/>
              <a:gd name="T5" fmla="*/ 0 h 2124"/>
              <a:gd name="T6" fmla="*/ 1062 w 2124"/>
              <a:gd name="T7" fmla="*/ 0 h 2124"/>
              <a:gd name="T8" fmla="*/ 0 w 2124"/>
              <a:gd name="T9" fmla="*/ 1062 h 2124"/>
              <a:gd name="T10" fmla="*/ 0 w 2124"/>
              <a:gd name="T11" fmla="*/ 1062 h 2124"/>
              <a:gd name="T12" fmla="*/ 1062 w 2124"/>
              <a:gd name="T13" fmla="*/ 2123 h 2124"/>
              <a:gd name="T14" fmla="*/ 1062 w 2124"/>
              <a:gd name="T15" fmla="*/ 2123 h 2124"/>
              <a:gd name="T16" fmla="*/ 2123 w 2124"/>
              <a:gd name="T17" fmla="*/ 1062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4" h="2124">
                <a:moveTo>
                  <a:pt x="2123" y="1062"/>
                </a:moveTo>
                <a:lnTo>
                  <a:pt x="2123" y="1062"/>
                </a:lnTo>
                <a:cubicBezTo>
                  <a:pt x="2123" y="476"/>
                  <a:pt x="1648" y="0"/>
                  <a:pt x="1062" y="0"/>
                </a:cubicBezTo>
                <a:lnTo>
                  <a:pt x="1062" y="0"/>
                </a:lnTo>
                <a:cubicBezTo>
                  <a:pt x="475" y="0"/>
                  <a:pt x="0" y="476"/>
                  <a:pt x="0" y="1062"/>
                </a:cubicBezTo>
                <a:lnTo>
                  <a:pt x="0" y="1062"/>
                </a:lnTo>
                <a:cubicBezTo>
                  <a:pt x="0" y="1648"/>
                  <a:pt x="475" y="2123"/>
                  <a:pt x="1062" y="2123"/>
                </a:cubicBezTo>
                <a:lnTo>
                  <a:pt x="1062" y="2123"/>
                </a:lnTo>
                <a:cubicBezTo>
                  <a:pt x="1648" y="2123"/>
                  <a:pt x="2123" y="1648"/>
                  <a:pt x="2123" y="106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9226" name="Freeform 10">
            <a:extLst>
              <a:ext uri="{FF2B5EF4-FFF2-40B4-BE49-F238E27FC236}">
                <a16:creationId xmlns:a16="http://schemas.microsoft.com/office/drawing/2014/main" id="{5AB5D30D-8683-B44F-A1C8-76BB0A21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844" y="6792116"/>
            <a:ext cx="2152662" cy="2152662"/>
          </a:xfrm>
          <a:custGeom>
            <a:avLst/>
            <a:gdLst>
              <a:gd name="T0" fmla="*/ 2723 w 2724"/>
              <a:gd name="T1" fmla="*/ 1361 h 2724"/>
              <a:gd name="T2" fmla="*/ 2723 w 2724"/>
              <a:gd name="T3" fmla="*/ 1361 h 2724"/>
              <a:gd name="T4" fmla="*/ 1362 w 2724"/>
              <a:gd name="T5" fmla="*/ 0 h 2724"/>
              <a:gd name="T6" fmla="*/ 1362 w 2724"/>
              <a:gd name="T7" fmla="*/ 0 h 2724"/>
              <a:gd name="T8" fmla="*/ 0 w 2724"/>
              <a:gd name="T9" fmla="*/ 1361 h 2724"/>
              <a:gd name="T10" fmla="*/ 0 w 2724"/>
              <a:gd name="T11" fmla="*/ 1361 h 2724"/>
              <a:gd name="T12" fmla="*/ 1362 w 2724"/>
              <a:gd name="T13" fmla="*/ 2723 h 2724"/>
              <a:gd name="T14" fmla="*/ 1362 w 2724"/>
              <a:gd name="T15" fmla="*/ 2723 h 2724"/>
              <a:gd name="T16" fmla="*/ 2723 w 2724"/>
              <a:gd name="T17" fmla="*/ 1361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24" h="2724">
                <a:moveTo>
                  <a:pt x="2723" y="1361"/>
                </a:moveTo>
                <a:lnTo>
                  <a:pt x="2723" y="1361"/>
                </a:lnTo>
                <a:cubicBezTo>
                  <a:pt x="2723" y="609"/>
                  <a:pt x="2114" y="0"/>
                  <a:pt x="1362" y="0"/>
                </a:cubicBezTo>
                <a:lnTo>
                  <a:pt x="1362" y="0"/>
                </a:lnTo>
                <a:cubicBezTo>
                  <a:pt x="609" y="0"/>
                  <a:pt x="0" y="609"/>
                  <a:pt x="0" y="1361"/>
                </a:cubicBezTo>
                <a:lnTo>
                  <a:pt x="0" y="1361"/>
                </a:lnTo>
                <a:cubicBezTo>
                  <a:pt x="0" y="2113"/>
                  <a:pt x="609" y="2723"/>
                  <a:pt x="1362" y="2723"/>
                </a:cubicBezTo>
                <a:lnTo>
                  <a:pt x="1362" y="2723"/>
                </a:lnTo>
                <a:cubicBezTo>
                  <a:pt x="2114" y="2723"/>
                  <a:pt x="2723" y="2113"/>
                  <a:pt x="2723" y="1361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227" name="Freeform 11">
            <a:extLst>
              <a:ext uri="{FF2B5EF4-FFF2-40B4-BE49-F238E27FC236}">
                <a16:creationId xmlns:a16="http://schemas.microsoft.com/office/drawing/2014/main" id="{9577589C-97F0-1D4C-85A2-AC189D3A2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705" y="7028978"/>
            <a:ext cx="1675454" cy="1675455"/>
          </a:xfrm>
          <a:custGeom>
            <a:avLst/>
            <a:gdLst>
              <a:gd name="T0" fmla="*/ 2122 w 2123"/>
              <a:gd name="T1" fmla="*/ 1061 h 2123"/>
              <a:gd name="T2" fmla="*/ 2122 w 2123"/>
              <a:gd name="T3" fmla="*/ 1061 h 2123"/>
              <a:gd name="T4" fmla="*/ 1061 w 2123"/>
              <a:gd name="T5" fmla="*/ 0 h 2123"/>
              <a:gd name="T6" fmla="*/ 1061 w 2123"/>
              <a:gd name="T7" fmla="*/ 0 h 2123"/>
              <a:gd name="T8" fmla="*/ 0 w 2123"/>
              <a:gd name="T9" fmla="*/ 1061 h 2123"/>
              <a:gd name="T10" fmla="*/ 0 w 2123"/>
              <a:gd name="T11" fmla="*/ 1061 h 2123"/>
              <a:gd name="T12" fmla="*/ 1061 w 2123"/>
              <a:gd name="T13" fmla="*/ 2122 h 2123"/>
              <a:gd name="T14" fmla="*/ 1061 w 2123"/>
              <a:gd name="T15" fmla="*/ 2122 h 2123"/>
              <a:gd name="T16" fmla="*/ 2122 w 2123"/>
              <a:gd name="T17" fmla="*/ 1061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3" h="2123">
                <a:moveTo>
                  <a:pt x="2122" y="1061"/>
                </a:moveTo>
                <a:lnTo>
                  <a:pt x="2122" y="1061"/>
                </a:lnTo>
                <a:cubicBezTo>
                  <a:pt x="2122" y="475"/>
                  <a:pt x="1647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7" y="2122"/>
                  <a:pt x="2122" y="1647"/>
                  <a:pt x="2122" y="10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9228" name="Freeform 12">
            <a:extLst>
              <a:ext uri="{FF2B5EF4-FFF2-40B4-BE49-F238E27FC236}">
                <a16:creationId xmlns:a16="http://schemas.microsoft.com/office/drawing/2014/main" id="{33B86E80-FCE8-F84A-8CB3-E53557DCF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7966" y="4653388"/>
            <a:ext cx="2149179" cy="2152662"/>
          </a:xfrm>
          <a:custGeom>
            <a:avLst/>
            <a:gdLst>
              <a:gd name="T0" fmla="*/ 2722 w 2723"/>
              <a:gd name="T1" fmla="*/ 1362 h 2724"/>
              <a:gd name="T2" fmla="*/ 2722 w 2723"/>
              <a:gd name="T3" fmla="*/ 1362 h 2724"/>
              <a:gd name="T4" fmla="*/ 1361 w 2723"/>
              <a:gd name="T5" fmla="*/ 0 h 2724"/>
              <a:gd name="T6" fmla="*/ 1361 w 2723"/>
              <a:gd name="T7" fmla="*/ 0 h 2724"/>
              <a:gd name="T8" fmla="*/ 0 w 2723"/>
              <a:gd name="T9" fmla="*/ 1362 h 2724"/>
              <a:gd name="T10" fmla="*/ 0 w 2723"/>
              <a:gd name="T11" fmla="*/ 1362 h 2724"/>
              <a:gd name="T12" fmla="*/ 1361 w 2723"/>
              <a:gd name="T13" fmla="*/ 2723 h 2724"/>
              <a:gd name="T14" fmla="*/ 1361 w 2723"/>
              <a:gd name="T15" fmla="*/ 2723 h 2724"/>
              <a:gd name="T16" fmla="*/ 2722 w 2723"/>
              <a:gd name="T17" fmla="*/ 1362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23" h="2724">
                <a:moveTo>
                  <a:pt x="2722" y="1362"/>
                </a:moveTo>
                <a:lnTo>
                  <a:pt x="2722" y="1362"/>
                </a:lnTo>
                <a:cubicBezTo>
                  <a:pt x="2722" y="609"/>
                  <a:pt x="2113" y="0"/>
                  <a:pt x="1361" y="0"/>
                </a:cubicBezTo>
                <a:lnTo>
                  <a:pt x="1361" y="0"/>
                </a:lnTo>
                <a:cubicBezTo>
                  <a:pt x="609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09" y="2723"/>
                  <a:pt x="1361" y="2723"/>
                </a:cubicBezTo>
                <a:lnTo>
                  <a:pt x="1361" y="2723"/>
                </a:lnTo>
                <a:cubicBezTo>
                  <a:pt x="2113" y="2723"/>
                  <a:pt x="2722" y="2114"/>
                  <a:pt x="2722" y="1362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229" name="Freeform 13">
            <a:extLst>
              <a:ext uri="{FF2B5EF4-FFF2-40B4-BE49-F238E27FC236}">
                <a16:creationId xmlns:a16="http://schemas.microsoft.com/office/drawing/2014/main" id="{4275DE53-88AF-D941-B265-899812E37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4828" y="4890248"/>
            <a:ext cx="1678937" cy="1675455"/>
          </a:xfrm>
          <a:custGeom>
            <a:avLst/>
            <a:gdLst>
              <a:gd name="T0" fmla="*/ 2123 w 2124"/>
              <a:gd name="T1" fmla="*/ 1061 h 2123"/>
              <a:gd name="T2" fmla="*/ 2123 w 2124"/>
              <a:gd name="T3" fmla="*/ 1061 h 2123"/>
              <a:gd name="T4" fmla="*/ 1062 w 2124"/>
              <a:gd name="T5" fmla="*/ 0 h 2123"/>
              <a:gd name="T6" fmla="*/ 1062 w 2124"/>
              <a:gd name="T7" fmla="*/ 0 h 2123"/>
              <a:gd name="T8" fmla="*/ 0 w 2124"/>
              <a:gd name="T9" fmla="*/ 1061 h 2123"/>
              <a:gd name="T10" fmla="*/ 0 w 2124"/>
              <a:gd name="T11" fmla="*/ 1061 h 2123"/>
              <a:gd name="T12" fmla="*/ 1062 w 2124"/>
              <a:gd name="T13" fmla="*/ 2122 h 2123"/>
              <a:gd name="T14" fmla="*/ 1062 w 2124"/>
              <a:gd name="T15" fmla="*/ 2122 h 2123"/>
              <a:gd name="T16" fmla="*/ 2123 w 2124"/>
              <a:gd name="T17" fmla="*/ 1061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4" h="2123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2" y="0"/>
                </a:cubicBezTo>
                <a:lnTo>
                  <a:pt x="1062" y="0"/>
                </a:lnTo>
                <a:cubicBezTo>
                  <a:pt x="476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6" y="2122"/>
                  <a:pt x="1062" y="2122"/>
                </a:cubicBezTo>
                <a:lnTo>
                  <a:pt x="1062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8" name="Freeform 630">
            <a:extLst>
              <a:ext uri="{FF2B5EF4-FFF2-40B4-BE49-F238E27FC236}">
                <a16:creationId xmlns:a16="http://schemas.microsoft.com/office/drawing/2014/main" id="{A377A250-FE69-2C46-B5E1-6DFC0339AE82}"/>
              </a:ext>
            </a:extLst>
          </p:cNvPr>
          <p:cNvSpPr>
            <a:spLocks noChangeAspect="1"/>
          </p:cNvSpPr>
          <p:nvPr/>
        </p:nvSpPr>
        <p:spPr bwMode="auto">
          <a:xfrm>
            <a:off x="6322326" y="5329801"/>
            <a:ext cx="774626" cy="799836"/>
          </a:xfrm>
          <a:custGeom>
            <a:avLst/>
            <a:gdLst>
              <a:gd name="T0" fmla="*/ 426660 w 158757"/>
              <a:gd name="T1" fmla="*/ 537620 h 164742"/>
              <a:gd name="T2" fmla="*/ 678037 w 158757"/>
              <a:gd name="T3" fmla="*/ 537620 h 164742"/>
              <a:gd name="T4" fmla="*/ 678037 w 158757"/>
              <a:gd name="T5" fmla="*/ 787047 h 164742"/>
              <a:gd name="T6" fmla="*/ 678037 w 158757"/>
              <a:gd name="T7" fmla="*/ 2342653 h 164742"/>
              <a:gd name="T8" fmla="*/ 1465235 w 158757"/>
              <a:gd name="T9" fmla="*/ 2664274 h 164742"/>
              <a:gd name="T10" fmla="*/ 2245823 w 158757"/>
              <a:gd name="T11" fmla="*/ 2342653 h 164742"/>
              <a:gd name="T12" fmla="*/ 2245823 w 158757"/>
              <a:gd name="T13" fmla="*/ 787047 h 164742"/>
              <a:gd name="T14" fmla="*/ 2245823 w 158757"/>
              <a:gd name="T15" fmla="*/ 537620 h 164742"/>
              <a:gd name="T16" fmla="*/ 2497206 w 158757"/>
              <a:gd name="T17" fmla="*/ 537620 h 164742"/>
              <a:gd name="T18" fmla="*/ 2497206 w 158757"/>
              <a:gd name="T19" fmla="*/ 2592080 h 164742"/>
              <a:gd name="T20" fmla="*/ 1465235 w 158757"/>
              <a:gd name="T21" fmla="*/ 3018713 h 164742"/>
              <a:gd name="T22" fmla="*/ 426660 w 158757"/>
              <a:gd name="T23" fmla="*/ 2592080 h 164742"/>
              <a:gd name="T24" fmla="*/ 426660 w 158757"/>
              <a:gd name="T25" fmla="*/ 537620 h 164742"/>
              <a:gd name="T26" fmla="*/ 1465359 w 158757"/>
              <a:gd name="T27" fmla="*/ 0 h 164742"/>
              <a:gd name="T28" fmla="*/ 1637890 w 158757"/>
              <a:gd name="T29" fmla="*/ 178346 h 164742"/>
              <a:gd name="T30" fmla="*/ 1637890 w 158757"/>
              <a:gd name="T31" fmla="*/ 1327693 h 164742"/>
              <a:gd name="T32" fmla="*/ 1465359 w 158757"/>
              <a:gd name="T33" fmla="*/ 1506039 h 164742"/>
              <a:gd name="T34" fmla="*/ 1292829 w 158757"/>
              <a:gd name="T35" fmla="*/ 1327693 h 164742"/>
              <a:gd name="T36" fmla="*/ 1292829 w 158757"/>
              <a:gd name="T37" fmla="*/ 178346 h 164742"/>
              <a:gd name="T38" fmla="*/ 1465359 w 158757"/>
              <a:gd name="T39" fmla="*/ 0 h 1647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757" h="164742">
                <a:moveTo>
                  <a:pt x="23127" y="29340"/>
                </a:moveTo>
                <a:cubicBezTo>
                  <a:pt x="27072" y="25400"/>
                  <a:pt x="33167" y="25400"/>
                  <a:pt x="36753" y="29340"/>
                </a:cubicBezTo>
                <a:cubicBezTo>
                  <a:pt x="40697" y="32922"/>
                  <a:pt x="40697" y="39012"/>
                  <a:pt x="36753" y="42952"/>
                </a:cubicBezTo>
                <a:cubicBezTo>
                  <a:pt x="13446" y="66235"/>
                  <a:pt x="13446" y="104205"/>
                  <a:pt x="36753" y="127847"/>
                </a:cubicBezTo>
                <a:cubicBezTo>
                  <a:pt x="48227" y="138951"/>
                  <a:pt x="63287" y="145399"/>
                  <a:pt x="79423" y="145399"/>
                </a:cubicBezTo>
                <a:cubicBezTo>
                  <a:pt x="95559" y="145399"/>
                  <a:pt x="110619" y="138951"/>
                  <a:pt x="121735" y="127847"/>
                </a:cubicBezTo>
                <a:cubicBezTo>
                  <a:pt x="145401" y="104205"/>
                  <a:pt x="145401" y="66235"/>
                  <a:pt x="121735" y="42952"/>
                </a:cubicBezTo>
                <a:cubicBezTo>
                  <a:pt x="118149" y="39012"/>
                  <a:pt x="118149" y="32922"/>
                  <a:pt x="121735" y="29340"/>
                </a:cubicBezTo>
                <a:cubicBezTo>
                  <a:pt x="125321" y="25400"/>
                  <a:pt x="131775" y="25400"/>
                  <a:pt x="135361" y="29340"/>
                </a:cubicBezTo>
                <a:cubicBezTo>
                  <a:pt x="166556" y="60146"/>
                  <a:pt x="166556" y="110653"/>
                  <a:pt x="135361" y="141459"/>
                </a:cubicBezTo>
                <a:cubicBezTo>
                  <a:pt x="119942" y="156861"/>
                  <a:pt x="99503" y="164742"/>
                  <a:pt x="79423" y="164742"/>
                </a:cubicBezTo>
                <a:cubicBezTo>
                  <a:pt x="58984" y="164742"/>
                  <a:pt x="38904" y="156861"/>
                  <a:pt x="23127" y="141459"/>
                </a:cubicBezTo>
                <a:cubicBezTo>
                  <a:pt x="-7710" y="110653"/>
                  <a:pt x="-7710" y="60146"/>
                  <a:pt x="23127" y="29340"/>
                </a:cubicBezTo>
                <a:close/>
                <a:moveTo>
                  <a:pt x="79430" y="0"/>
                </a:moveTo>
                <a:cubicBezTo>
                  <a:pt x="84625" y="0"/>
                  <a:pt x="88782" y="4686"/>
                  <a:pt x="88782" y="9733"/>
                </a:cubicBezTo>
                <a:lnTo>
                  <a:pt x="88782" y="72457"/>
                </a:lnTo>
                <a:cubicBezTo>
                  <a:pt x="88782" y="77864"/>
                  <a:pt x="84625" y="82190"/>
                  <a:pt x="79430" y="82190"/>
                </a:cubicBezTo>
                <a:cubicBezTo>
                  <a:pt x="74234" y="82190"/>
                  <a:pt x="70078" y="77864"/>
                  <a:pt x="70078" y="72457"/>
                </a:cubicBezTo>
                <a:lnTo>
                  <a:pt x="70078" y="9733"/>
                </a:lnTo>
                <a:cubicBezTo>
                  <a:pt x="70078" y="4686"/>
                  <a:pt x="74234" y="0"/>
                  <a:pt x="794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631">
            <a:extLst>
              <a:ext uri="{FF2B5EF4-FFF2-40B4-BE49-F238E27FC236}">
                <a16:creationId xmlns:a16="http://schemas.microsoft.com/office/drawing/2014/main" id="{00503E0C-DA05-5E49-AAC0-1BE9CF60F953}"/>
              </a:ext>
            </a:extLst>
          </p:cNvPr>
          <p:cNvSpPr>
            <a:spLocks noChangeAspect="1"/>
          </p:cNvSpPr>
          <p:nvPr/>
        </p:nvSpPr>
        <p:spPr bwMode="auto">
          <a:xfrm>
            <a:off x="11590170" y="9690854"/>
            <a:ext cx="1033597" cy="886924"/>
          </a:xfrm>
          <a:custGeom>
            <a:avLst/>
            <a:gdLst>
              <a:gd name="T0" fmla="*/ 502583 w 212659"/>
              <a:gd name="T1" fmla="*/ 401651 h 182199"/>
              <a:gd name="T2" fmla="*/ 471075 w 212659"/>
              <a:gd name="T3" fmla="*/ 570713 h 182199"/>
              <a:gd name="T4" fmla="*/ 439567 w 212659"/>
              <a:gd name="T5" fmla="*/ 401651 h 182199"/>
              <a:gd name="T6" fmla="*/ 337348 w 212659"/>
              <a:gd name="T7" fmla="*/ 331399 h 182199"/>
              <a:gd name="T8" fmla="*/ 411627 w 212659"/>
              <a:gd name="T9" fmla="*/ 580501 h 182199"/>
              <a:gd name="T10" fmla="*/ 346933 w 212659"/>
              <a:gd name="T11" fmla="*/ 580501 h 182199"/>
              <a:gd name="T12" fmla="*/ 337348 w 212659"/>
              <a:gd name="T13" fmla="*/ 397338 h 182199"/>
              <a:gd name="T14" fmla="*/ 326566 w 212659"/>
              <a:gd name="T15" fmla="*/ 459611 h 182199"/>
              <a:gd name="T16" fmla="*/ 263068 w 212659"/>
              <a:gd name="T17" fmla="*/ 459611 h 182199"/>
              <a:gd name="T18" fmla="*/ 337348 w 212659"/>
              <a:gd name="T19" fmla="*/ 331399 h 182199"/>
              <a:gd name="T20" fmla="*/ 482096 w 212659"/>
              <a:gd name="T21" fmla="*/ 289988 h 182199"/>
              <a:gd name="T22" fmla="*/ 426097 w 212659"/>
              <a:gd name="T23" fmla="*/ 326264 h 182199"/>
              <a:gd name="T24" fmla="*/ 232534 w 212659"/>
              <a:gd name="T25" fmla="*/ 383096 h 182199"/>
              <a:gd name="T26" fmla="*/ 199665 w 212659"/>
              <a:gd name="T27" fmla="*/ 581410 h 182199"/>
              <a:gd name="T28" fmla="*/ 166796 w 212659"/>
              <a:gd name="T29" fmla="*/ 383096 h 182199"/>
              <a:gd name="T30" fmla="*/ 67170 w 212659"/>
              <a:gd name="T31" fmla="*/ 155007 h 182199"/>
              <a:gd name="T32" fmla="*/ 61109 w 212659"/>
              <a:gd name="T33" fmla="*/ 222711 h 182199"/>
              <a:gd name="T34" fmla="*/ 16253 w 212659"/>
              <a:gd name="T35" fmla="*/ 234590 h 182199"/>
              <a:gd name="T36" fmla="*/ 21101 w 212659"/>
              <a:gd name="T37" fmla="*/ 163320 h 182199"/>
              <a:gd name="T38" fmla="*/ 214428 w 212659"/>
              <a:gd name="T39" fmla="*/ 131405 h 182199"/>
              <a:gd name="T40" fmla="*/ 242648 w 212659"/>
              <a:gd name="T41" fmla="*/ 190674 h 182199"/>
              <a:gd name="T42" fmla="*/ 126083 w 212659"/>
              <a:gd name="T43" fmla="*/ 484608 h 182199"/>
              <a:gd name="T44" fmla="*/ 59826 w 212659"/>
              <a:gd name="T45" fmla="*/ 484608 h 182199"/>
              <a:gd name="T46" fmla="*/ 214428 w 212659"/>
              <a:gd name="T47" fmla="*/ 131405 h 182199"/>
              <a:gd name="T48" fmla="*/ 609499 w 212659"/>
              <a:gd name="T49" fmla="*/ 382254 h 182199"/>
              <a:gd name="T50" fmla="*/ 576522 w 212659"/>
              <a:gd name="T51" fmla="*/ 602780 h 182199"/>
              <a:gd name="T52" fmla="*/ 543549 w 212659"/>
              <a:gd name="T53" fmla="*/ 382254 h 182199"/>
              <a:gd name="T54" fmla="*/ 300506 w 212659"/>
              <a:gd name="T55" fmla="*/ 139799 h 182199"/>
              <a:gd name="T56" fmla="*/ 334464 w 212659"/>
              <a:gd name="T57" fmla="*/ 0 h 182199"/>
              <a:gd name="T58" fmla="*/ 683731 w 212659"/>
              <a:gd name="T59" fmla="*/ 415705 h 182199"/>
              <a:gd name="T60" fmla="*/ 334464 w 212659"/>
              <a:gd name="T61" fmla="*/ 65637 h 182199"/>
              <a:gd name="T62" fmla="*/ 102833 w 212659"/>
              <a:gd name="T63" fmla="*/ 119122 h 182199"/>
              <a:gd name="T64" fmla="*/ 334464 w 212659"/>
              <a:gd name="T65" fmla="*/ 0 h 1821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2659" h="182199">
                <a:moveTo>
                  <a:pt x="139821" y="109537"/>
                </a:moveTo>
                <a:cubicBezTo>
                  <a:pt x="144670" y="109537"/>
                  <a:pt x="149173" y="113872"/>
                  <a:pt x="149173" y="119290"/>
                </a:cubicBezTo>
                <a:lnTo>
                  <a:pt x="149173" y="159748"/>
                </a:lnTo>
                <a:cubicBezTo>
                  <a:pt x="149173" y="165166"/>
                  <a:pt x="144670" y="169501"/>
                  <a:pt x="139821" y="169501"/>
                </a:cubicBezTo>
                <a:cubicBezTo>
                  <a:pt x="134625" y="169501"/>
                  <a:pt x="130469" y="165166"/>
                  <a:pt x="130469" y="159748"/>
                </a:cubicBezTo>
                <a:lnTo>
                  <a:pt x="130469" y="119290"/>
                </a:lnTo>
                <a:cubicBezTo>
                  <a:pt x="130469" y="113872"/>
                  <a:pt x="134625" y="109537"/>
                  <a:pt x="139821" y="109537"/>
                </a:cubicBezTo>
                <a:close/>
                <a:moveTo>
                  <a:pt x="100129" y="98425"/>
                </a:moveTo>
                <a:cubicBezTo>
                  <a:pt x="112219" y="98425"/>
                  <a:pt x="122176" y="108579"/>
                  <a:pt x="122176" y="120910"/>
                </a:cubicBezTo>
                <a:lnTo>
                  <a:pt x="122176" y="172408"/>
                </a:lnTo>
                <a:cubicBezTo>
                  <a:pt x="122176" y="177847"/>
                  <a:pt x="117909" y="182199"/>
                  <a:pt x="112575" y="182199"/>
                </a:cubicBezTo>
                <a:cubicBezTo>
                  <a:pt x="107241" y="182199"/>
                  <a:pt x="102974" y="177847"/>
                  <a:pt x="102974" y="172408"/>
                </a:cubicBezTo>
                <a:lnTo>
                  <a:pt x="102974" y="120910"/>
                </a:lnTo>
                <a:cubicBezTo>
                  <a:pt x="102974" y="119459"/>
                  <a:pt x="101551" y="118009"/>
                  <a:pt x="100129" y="118009"/>
                </a:cubicBezTo>
                <a:cubicBezTo>
                  <a:pt x="98351" y="118009"/>
                  <a:pt x="96929" y="119459"/>
                  <a:pt x="96929" y="120910"/>
                </a:cubicBezTo>
                <a:lnTo>
                  <a:pt x="96929" y="136504"/>
                </a:lnTo>
                <a:cubicBezTo>
                  <a:pt x="96929" y="141582"/>
                  <a:pt x="93017" y="146296"/>
                  <a:pt x="87327" y="146296"/>
                </a:cubicBezTo>
                <a:cubicBezTo>
                  <a:pt x="82349" y="146296"/>
                  <a:pt x="78082" y="141582"/>
                  <a:pt x="78082" y="136504"/>
                </a:cubicBezTo>
                <a:lnTo>
                  <a:pt x="78082" y="120910"/>
                </a:lnTo>
                <a:cubicBezTo>
                  <a:pt x="78082" y="108579"/>
                  <a:pt x="88039" y="98425"/>
                  <a:pt x="100129" y="98425"/>
                </a:cubicBezTo>
                <a:close/>
                <a:moveTo>
                  <a:pt x="100455" y="63500"/>
                </a:moveTo>
                <a:cubicBezTo>
                  <a:pt x="117437" y="63500"/>
                  <a:pt x="133336" y="71760"/>
                  <a:pt x="143092" y="86126"/>
                </a:cubicBezTo>
                <a:cubicBezTo>
                  <a:pt x="145983" y="90435"/>
                  <a:pt x="144537" y="96541"/>
                  <a:pt x="140201" y="99773"/>
                </a:cubicBezTo>
                <a:cubicBezTo>
                  <a:pt x="135504" y="102646"/>
                  <a:pt x="129723" y="101209"/>
                  <a:pt x="126471" y="96900"/>
                </a:cubicBezTo>
                <a:cubicBezTo>
                  <a:pt x="121051" y="87921"/>
                  <a:pt x="110933" y="82893"/>
                  <a:pt x="100455" y="82893"/>
                </a:cubicBezTo>
                <a:cubicBezTo>
                  <a:pt x="83111" y="82893"/>
                  <a:pt x="69019" y="96541"/>
                  <a:pt x="69019" y="113779"/>
                </a:cubicBezTo>
                <a:lnTo>
                  <a:pt x="69019" y="162981"/>
                </a:lnTo>
                <a:cubicBezTo>
                  <a:pt x="69019" y="168368"/>
                  <a:pt x="64683" y="172678"/>
                  <a:pt x="59263" y="172678"/>
                </a:cubicBezTo>
                <a:cubicBezTo>
                  <a:pt x="53843" y="172678"/>
                  <a:pt x="49507" y="168368"/>
                  <a:pt x="49507" y="162981"/>
                </a:cubicBezTo>
                <a:lnTo>
                  <a:pt x="49507" y="113779"/>
                </a:lnTo>
                <a:cubicBezTo>
                  <a:pt x="49507" y="85766"/>
                  <a:pt x="72271" y="63500"/>
                  <a:pt x="100455" y="63500"/>
                </a:cubicBezTo>
                <a:close/>
                <a:moveTo>
                  <a:pt x="19937" y="46037"/>
                </a:moveTo>
                <a:cubicBezTo>
                  <a:pt x="24255" y="49212"/>
                  <a:pt x="25334" y="54856"/>
                  <a:pt x="22455" y="59090"/>
                </a:cubicBezTo>
                <a:cubicBezTo>
                  <a:pt x="20656" y="61559"/>
                  <a:pt x="19577" y="63676"/>
                  <a:pt x="18138" y="66145"/>
                </a:cubicBezTo>
                <a:cubicBezTo>
                  <a:pt x="16338" y="68967"/>
                  <a:pt x="13100" y="71084"/>
                  <a:pt x="9502" y="71084"/>
                </a:cubicBezTo>
                <a:cubicBezTo>
                  <a:pt x="8062" y="71084"/>
                  <a:pt x="6263" y="70731"/>
                  <a:pt x="4824" y="69673"/>
                </a:cubicBezTo>
                <a:cubicBezTo>
                  <a:pt x="146" y="67204"/>
                  <a:pt x="-1293" y="61206"/>
                  <a:pt x="1226" y="56620"/>
                </a:cubicBezTo>
                <a:cubicBezTo>
                  <a:pt x="2665" y="54151"/>
                  <a:pt x="4464" y="50976"/>
                  <a:pt x="6263" y="48506"/>
                </a:cubicBezTo>
                <a:cubicBezTo>
                  <a:pt x="9502" y="43920"/>
                  <a:pt x="15619" y="42862"/>
                  <a:pt x="19937" y="46037"/>
                </a:cubicBezTo>
                <a:close/>
                <a:moveTo>
                  <a:pt x="63645" y="39027"/>
                </a:moveTo>
                <a:cubicBezTo>
                  <a:pt x="68379" y="36512"/>
                  <a:pt x="74206" y="38667"/>
                  <a:pt x="76755" y="43338"/>
                </a:cubicBezTo>
                <a:cubicBezTo>
                  <a:pt x="79305" y="48367"/>
                  <a:pt x="77120" y="54115"/>
                  <a:pt x="72021" y="56630"/>
                </a:cubicBezTo>
                <a:cubicBezTo>
                  <a:pt x="50898" y="67048"/>
                  <a:pt x="37423" y="88244"/>
                  <a:pt x="37423" y="111955"/>
                </a:cubicBezTo>
                <a:lnTo>
                  <a:pt x="37423" y="143928"/>
                </a:lnTo>
                <a:cubicBezTo>
                  <a:pt x="37423" y="149317"/>
                  <a:pt x="32689" y="153628"/>
                  <a:pt x="27226" y="153628"/>
                </a:cubicBezTo>
                <a:cubicBezTo>
                  <a:pt x="22127" y="153628"/>
                  <a:pt x="17757" y="149317"/>
                  <a:pt x="17757" y="143928"/>
                </a:cubicBezTo>
                <a:lnTo>
                  <a:pt x="17757" y="111955"/>
                </a:lnTo>
                <a:cubicBezTo>
                  <a:pt x="17757" y="80700"/>
                  <a:pt x="35238" y="53037"/>
                  <a:pt x="63645" y="39027"/>
                </a:cubicBezTo>
                <a:close/>
                <a:moveTo>
                  <a:pt x="98981" y="31750"/>
                </a:moveTo>
                <a:cubicBezTo>
                  <a:pt x="143932" y="31750"/>
                  <a:pt x="180907" y="68297"/>
                  <a:pt x="180907" y="113529"/>
                </a:cubicBezTo>
                <a:lnTo>
                  <a:pt x="180907" y="169255"/>
                </a:lnTo>
                <a:cubicBezTo>
                  <a:pt x="180907" y="174683"/>
                  <a:pt x="176557" y="179025"/>
                  <a:pt x="171119" y="179025"/>
                </a:cubicBezTo>
                <a:cubicBezTo>
                  <a:pt x="165682" y="179025"/>
                  <a:pt x="161332" y="174683"/>
                  <a:pt x="161332" y="169255"/>
                </a:cubicBezTo>
                <a:lnTo>
                  <a:pt x="161332" y="113529"/>
                </a:lnTo>
                <a:cubicBezTo>
                  <a:pt x="161332" y="79153"/>
                  <a:pt x="133419" y="51290"/>
                  <a:pt x="98981" y="51290"/>
                </a:cubicBezTo>
                <a:cubicBezTo>
                  <a:pt x="93544" y="51290"/>
                  <a:pt x="89194" y="46948"/>
                  <a:pt x="89194" y="41520"/>
                </a:cubicBezTo>
                <a:cubicBezTo>
                  <a:pt x="89194" y="36092"/>
                  <a:pt x="93544" y="31750"/>
                  <a:pt x="98981" y="31750"/>
                </a:cubicBezTo>
                <a:close/>
                <a:moveTo>
                  <a:pt x="99273" y="0"/>
                </a:moveTo>
                <a:cubicBezTo>
                  <a:pt x="161546" y="0"/>
                  <a:pt x="212659" y="50902"/>
                  <a:pt x="212659" y="113717"/>
                </a:cubicBezTo>
                <a:cubicBezTo>
                  <a:pt x="212659" y="119132"/>
                  <a:pt x="208340" y="123464"/>
                  <a:pt x="202940" y="123464"/>
                </a:cubicBezTo>
                <a:cubicBezTo>
                  <a:pt x="197541" y="123464"/>
                  <a:pt x="193222" y="119132"/>
                  <a:pt x="193222" y="113717"/>
                </a:cubicBezTo>
                <a:cubicBezTo>
                  <a:pt x="193222" y="61732"/>
                  <a:pt x="151107" y="19494"/>
                  <a:pt x="99273" y="19494"/>
                </a:cubicBezTo>
                <a:cubicBezTo>
                  <a:pt x="79475" y="19494"/>
                  <a:pt x="60038" y="25631"/>
                  <a:pt x="44200" y="37184"/>
                </a:cubicBezTo>
                <a:cubicBezTo>
                  <a:pt x="39880" y="40433"/>
                  <a:pt x="33761" y="39350"/>
                  <a:pt x="30522" y="35379"/>
                </a:cubicBezTo>
                <a:cubicBezTo>
                  <a:pt x="27282" y="30685"/>
                  <a:pt x="28362" y="24548"/>
                  <a:pt x="32681" y="21660"/>
                </a:cubicBezTo>
                <a:cubicBezTo>
                  <a:pt x="52119" y="7220"/>
                  <a:pt x="75156" y="0"/>
                  <a:pt x="992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616">
            <a:extLst>
              <a:ext uri="{FF2B5EF4-FFF2-40B4-BE49-F238E27FC236}">
                <a16:creationId xmlns:a16="http://schemas.microsoft.com/office/drawing/2014/main" id="{6264A2A2-D18C-094C-94D0-BCEDFB10B939}"/>
              </a:ext>
            </a:extLst>
          </p:cNvPr>
          <p:cNvSpPr>
            <a:spLocks noChangeAspect="1"/>
          </p:cNvSpPr>
          <p:nvPr/>
        </p:nvSpPr>
        <p:spPr bwMode="auto">
          <a:xfrm>
            <a:off x="8958596" y="7431264"/>
            <a:ext cx="802127" cy="870881"/>
          </a:xfrm>
          <a:custGeom>
            <a:avLst/>
            <a:gdLst>
              <a:gd name="T0" fmla="*/ 659912 w 164742"/>
              <a:gd name="T1" fmla="*/ 2336316 h 178666"/>
              <a:gd name="T2" fmla="*/ 359959 w 164742"/>
              <a:gd name="T3" fmla="*/ 2633553 h 178666"/>
              <a:gd name="T4" fmla="*/ 659912 w 164742"/>
              <a:gd name="T5" fmla="*/ 2924185 h 178666"/>
              <a:gd name="T6" fmla="*/ 866568 w 164742"/>
              <a:gd name="T7" fmla="*/ 2838309 h 178666"/>
              <a:gd name="T8" fmla="*/ 946697 w 164742"/>
              <a:gd name="T9" fmla="*/ 2648972 h 178666"/>
              <a:gd name="T10" fmla="*/ 938563 w 164742"/>
              <a:gd name="T11" fmla="*/ 2640491 h 178666"/>
              <a:gd name="T12" fmla="*/ 938563 w 164742"/>
              <a:gd name="T13" fmla="*/ 2597934 h 178666"/>
              <a:gd name="T14" fmla="*/ 866568 w 164742"/>
              <a:gd name="T15" fmla="*/ 2423018 h 178666"/>
              <a:gd name="T16" fmla="*/ 659912 w 164742"/>
              <a:gd name="T17" fmla="*/ 2336316 h 178666"/>
              <a:gd name="T18" fmla="*/ 2390404 w 164742"/>
              <a:gd name="T19" fmla="*/ 1784939 h 178666"/>
              <a:gd name="T20" fmla="*/ 2090430 w 164742"/>
              <a:gd name="T21" fmla="*/ 2078530 h 178666"/>
              <a:gd name="T22" fmla="*/ 2390404 w 164742"/>
              <a:gd name="T23" fmla="*/ 2372104 h 178666"/>
              <a:gd name="T24" fmla="*/ 2683705 w 164742"/>
              <a:gd name="T25" fmla="*/ 2078530 h 178666"/>
              <a:gd name="T26" fmla="*/ 2390404 w 164742"/>
              <a:gd name="T27" fmla="*/ 1784939 h 178666"/>
              <a:gd name="T28" fmla="*/ 2686234 w 164742"/>
              <a:gd name="T29" fmla="*/ 438969 h 178666"/>
              <a:gd name="T30" fmla="*/ 1289413 w 164742"/>
              <a:gd name="T31" fmla="*/ 964404 h 178666"/>
              <a:gd name="T32" fmla="*/ 1289413 w 164742"/>
              <a:gd name="T33" fmla="*/ 1152734 h 178666"/>
              <a:gd name="T34" fmla="*/ 2686234 w 164742"/>
              <a:gd name="T35" fmla="*/ 616001 h 178666"/>
              <a:gd name="T36" fmla="*/ 2759067 w 164742"/>
              <a:gd name="T37" fmla="*/ 6645 h 178666"/>
              <a:gd name="T38" fmla="*/ 2951052 w 164742"/>
              <a:gd name="T39" fmla="*/ 26589 h 178666"/>
              <a:gd name="T40" fmla="*/ 3043722 w 164742"/>
              <a:gd name="T41" fmla="*/ 179566 h 178666"/>
              <a:gd name="T42" fmla="*/ 3043722 w 164742"/>
              <a:gd name="T43" fmla="*/ 2061844 h 178666"/>
              <a:gd name="T44" fmla="*/ 3038802 w 164742"/>
              <a:gd name="T45" fmla="*/ 2066774 h 178666"/>
              <a:gd name="T46" fmla="*/ 3043664 w 164742"/>
              <a:gd name="T47" fmla="*/ 2078530 h 178666"/>
              <a:gd name="T48" fmla="*/ 2390404 w 164742"/>
              <a:gd name="T49" fmla="*/ 2732422 h 178666"/>
              <a:gd name="T50" fmla="*/ 1730468 w 164742"/>
              <a:gd name="T51" fmla="*/ 2078530 h 178666"/>
              <a:gd name="T52" fmla="*/ 2390404 w 164742"/>
              <a:gd name="T53" fmla="*/ 1424632 h 178666"/>
              <a:gd name="T54" fmla="*/ 2686234 w 164742"/>
              <a:gd name="T55" fmla="*/ 1547559 h 178666"/>
              <a:gd name="T56" fmla="*/ 2686234 w 164742"/>
              <a:gd name="T57" fmla="*/ 1002456 h 178666"/>
              <a:gd name="T58" fmla="*/ 1289413 w 164742"/>
              <a:gd name="T59" fmla="*/ 1539166 h 178666"/>
              <a:gd name="T60" fmla="*/ 1289413 w 164742"/>
              <a:gd name="T61" fmla="*/ 2576443 h 178666"/>
              <a:gd name="T62" fmla="*/ 1313180 w 164742"/>
              <a:gd name="T63" fmla="*/ 2633553 h 178666"/>
              <a:gd name="T64" fmla="*/ 659912 w 164742"/>
              <a:gd name="T65" fmla="*/ 3287475 h 178666"/>
              <a:gd name="T66" fmla="*/ 0 w 164742"/>
              <a:gd name="T67" fmla="*/ 2633553 h 178666"/>
              <a:gd name="T68" fmla="*/ 659912 w 164742"/>
              <a:gd name="T69" fmla="*/ 1979631 h 178666"/>
              <a:gd name="T70" fmla="*/ 938563 w 164742"/>
              <a:gd name="T71" fmla="*/ 2096254 h 178666"/>
              <a:gd name="T72" fmla="*/ 938563 w 164742"/>
              <a:gd name="T73" fmla="*/ 838033 h 178666"/>
              <a:gd name="T74" fmla="*/ 1044482 w 164742"/>
              <a:gd name="T75" fmla="*/ 671750 h 1786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64742" h="178666">
                <a:moveTo>
                  <a:pt x="35718" y="126973"/>
                </a:moveTo>
                <a:cubicBezTo>
                  <a:pt x="26699" y="126973"/>
                  <a:pt x="19483" y="134153"/>
                  <a:pt x="19483" y="143127"/>
                </a:cubicBezTo>
                <a:cubicBezTo>
                  <a:pt x="19483" y="151743"/>
                  <a:pt x="26699" y="158922"/>
                  <a:pt x="35718" y="158922"/>
                </a:cubicBezTo>
                <a:cubicBezTo>
                  <a:pt x="40048" y="158922"/>
                  <a:pt x="44017" y="157127"/>
                  <a:pt x="46903" y="154255"/>
                </a:cubicBezTo>
                <a:lnTo>
                  <a:pt x="51240" y="143965"/>
                </a:lnTo>
                <a:lnTo>
                  <a:pt x="50800" y="143504"/>
                </a:lnTo>
                <a:lnTo>
                  <a:pt x="50800" y="141191"/>
                </a:lnTo>
                <a:lnTo>
                  <a:pt x="46903" y="131685"/>
                </a:lnTo>
                <a:cubicBezTo>
                  <a:pt x="44017" y="128768"/>
                  <a:pt x="40048" y="126973"/>
                  <a:pt x="35718" y="126973"/>
                </a:cubicBezTo>
                <a:close/>
                <a:moveTo>
                  <a:pt x="129381" y="97007"/>
                </a:moveTo>
                <a:cubicBezTo>
                  <a:pt x="120361" y="97007"/>
                  <a:pt x="113145" y="104260"/>
                  <a:pt x="113145" y="112963"/>
                </a:cubicBezTo>
                <a:cubicBezTo>
                  <a:pt x="113145" y="121666"/>
                  <a:pt x="120361" y="128918"/>
                  <a:pt x="129381" y="128918"/>
                </a:cubicBezTo>
                <a:cubicBezTo>
                  <a:pt x="138040" y="128918"/>
                  <a:pt x="145256" y="121666"/>
                  <a:pt x="145256" y="112963"/>
                </a:cubicBezTo>
                <a:cubicBezTo>
                  <a:pt x="145256" y="104260"/>
                  <a:pt x="138040" y="97007"/>
                  <a:pt x="129381" y="97007"/>
                </a:cubicBezTo>
                <a:close/>
                <a:moveTo>
                  <a:pt x="145393" y="23857"/>
                </a:moveTo>
                <a:lnTo>
                  <a:pt x="69790" y="52413"/>
                </a:lnTo>
                <a:lnTo>
                  <a:pt x="69790" y="62648"/>
                </a:lnTo>
                <a:lnTo>
                  <a:pt x="145393" y="33478"/>
                </a:lnTo>
                <a:lnTo>
                  <a:pt x="145393" y="23857"/>
                </a:lnTo>
                <a:close/>
                <a:moveTo>
                  <a:pt x="149335" y="361"/>
                </a:moveTo>
                <a:cubicBezTo>
                  <a:pt x="152559" y="-362"/>
                  <a:pt x="156859" y="-1"/>
                  <a:pt x="159726" y="1445"/>
                </a:cubicBezTo>
                <a:cubicBezTo>
                  <a:pt x="162234" y="3614"/>
                  <a:pt x="164742" y="6506"/>
                  <a:pt x="164742" y="9759"/>
                </a:cubicBezTo>
                <a:lnTo>
                  <a:pt x="164742" y="112056"/>
                </a:lnTo>
                <a:lnTo>
                  <a:pt x="164476" y="112324"/>
                </a:lnTo>
                <a:lnTo>
                  <a:pt x="164739" y="112963"/>
                </a:lnTo>
                <a:cubicBezTo>
                  <a:pt x="164739" y="132545"/>
                  <a:pt x="148864" y="148500"/>
                  <a:pt x="129381" y="148500"/>
                </a:cubicBezTo>
                <a:cubicBezTo>
                  <a:pt x="109898" y="148500"/>
                  <a:pt x="93662" y="132545"/>
                  <a:pt x="93662" y="112963"/>
                </a:cubicBezTo>
                <a:cubicBezTo>
                  <a:pt x="93662" y="93381"/>
                  <a:pt x="109898" y="77425"/>
                  <a:pt x="129381" y="77425"/>
                </a:cubicBezTo>
                <a:lnTo>
                  <a:pt x="145393" y="84106"/>
                </a:lnTo>
                <a:lnTo>
                  <a:pt x="145393" y="54481"/>
                </a:lnTo>
                <a:lnTo>
                  <a:pt x="69790" y="83650"/>
                </a:lnTo>
                <a:lnTo>
                  <a:pt x="69790" y="140023"/>
                </a:lnTo>
                <a:lnTo>
                  <a:pt x="71076" y="143127"/>
                </a:lnTo>
                <a:cubicBezTo>
                  <a:pt x="71076" y="162512"/>
                  <a:pt x="55201" y="178666"/>
                  <a:pt x="35718" y="178666"/>
                </a:cubicBezTo>
                <a:cubicBezTo>
                  <a:pt x="15875" y="178666"/>
                  <a:pt x="0" y="162512"/>
                  <a:pt x="0" y="143127"/>
                </a:cubicBezTo>
                <a:cubicBezTo>
                  <a:pt x="0" y="123742"/>
                  <a:pt x="15875" y="107588"/>
                  <a:pt x="35718" y="107588"/>
                </a:cubicBezTo>
                <a:lnTo>
                  <a:pt x="50800" y="113926"/>
                </a:lnTo>
                <a:lnTo>
                  <a:pt x="50800" y="45545"/>
                </a:lnTo>
                <a:cubicBezTo>
                  <a:pt x="50800" y="41569"/>
                  <a:pt x="52950" y="37954"/>
                  <a:pt x="56533" y="36508"/>
                </a:cubicBezTo>
                <a:lnTo>
                  <a:pt x="149335" y="3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Freeform 621">
            <a:extLst>
              <a:ext uri="{FF2B5EF4-FFF2-40B4-BE49-F238E27FC236}">
                <a16:creationId xmlns:a16="http://schemas.microsoft.com/office/drawing/2014/main" id="{F6549198-7C23-DA48-885D-2821419E7C23}"/>
              </a:ext>
            </a:extLst>
          </p:cNvPr>
          <p:cNvSpPr>
            <a:spLocks noChangeAspect="1"/>
          </p:cNvSpPr>
          <p:nvPr/>
        </p:nvSpPr>
        <p:spPr bwMode="auto">
          <a:xfrm>
            <a:off x="11774659" y="5284738"/>
            <a:ext cx="664619" cy="877757"/>
          </a:xfrm>
          <a:custGeom>
            <a:avLst/>
            <a:gdLst>
              <a:gd name="T0" fmla="*/ 179020 w 136167"/>
              <a:gd name="T1" fmla="*/ 1334949 h 180612"/>
              <a:gd name="T2" fmla="*/ 358033 w 136167"/>
              <a:gd name="T3" fmla="*/ 1504540 h 180612"/>
              <a:gd name="T4" fmla="*/ 1259759 w 136167"/>
              <a:gd name="T5" fmla="*/ 2398191 h 180612"/>
              <a:gd name="T6" fmla="*/ 2161468 w 136167"/>
              <a:gd name="T7" fmla="*/ 1504540 h 180612"/>
              <a:gd name="T8" fmla="*/ 2340481 w 136167"/>
              <a:gd name="T9" fmla="*/ 1334949 h 180612"/>
              <a:gd name="T10" fmla="*/ 2519501 w 136167"/>
              <a:gd name="T11" fmla="*/ 1504540 h 180612"/>
              <a:gd name="T12" fmla="*/ 1750291 w 136167"/>
              <a:gd name="T13" fmla="*/ 2652983 h 180612"/>
              <a:gd name="T14" fmla="*/ 1432910 w 136167"/>
              <a:gd name="T15" fmla="*/ 2716037 h 180612"/>
              <a:gd name="T16" fmla="*/ 1432910 w 136167"/>
              <a:gd name="T17" fmla="*/ 3122271 h 180612"/>
              <a:gd name="T18" fmla="*/ 1259871 w 136167"/>
              <a:gd name="T19" fmla="*/ 3301713 h 180612"/>
              <a:gd name="T20" fmla="*/ 1086828 w 136167"/>
              <a:gd name="T21" fmla="*/ 3122271 h 180612"/>
              <a:gd name="T22" fmla="*/ 1086828 w 136167"/>
              <a:gd name="T23" fmla="*/ 2715886 h 180612"/>
              <a:gd name="T24" fmla="*/ 772005 w 136167"/>
              <a:gd name="T25" fmla="*/ 2652983 h 180612"/>
              <a:gd name="T26" fmla="*/ 0 w 136167"/>
              <a:gd name="T27" fmla="*/ 1504540 h 180612"/>
              <a:gd name="T28" fmla="*/ 179020 w 136167"/>
              <a:gd name="T29" fmla="*/ 1334949 h 180612"/>
              <a:gd name="T30" fmla="*/ 1245088 w 136167"/>
              <a:gd name="T31" fmla="*/ 355271 h 180612"/>
              <a:gd name="T32" fmla="*/ 973948 w 136167"/>
              <a:gd name="T33" fmla="*/ 625018 h 180612"/>
              <a:gd name="T34" fmla="*/ 973948 w 136167"/>
              <a:gd name="T35" fmla="*/ 1486901 h 180612"/>
              <a:gd name="T36" fmla="*/ 1245088 w 136167"/>
              <a:gd name="T37" fmla="*/ 1756649 h 180612"/>
              <a:gd name="T38" fmla="*/ 1516211 w 136167"/>
              <a:gd name="T39" fmla="*/ 1486901 h 180612"/>
              <a:gd name="T40" fmla="*/ 1516211 w 136167"/>
              <a:gd name="T41" fmla="*/ 625018 h 180612"/>
              <a:gd name="T42" fmla="*/ 1245088 w 136167"/>
              <a:gd name="T43" fmla="*/ 355271 h 180612"/>
              <a:gd name="T44" fmla="*/ 1245088 w 136167"/>
              <a:gd name="T45" fmla="*/ 0 h 180612"/>
              <a:gd name="T46" fmla="*/ 1873298 w 136167"/>
              <a:gd name="T47" fmla="*/ 625018 h 180612"/>
              <a:gd name="T48" fmla="*/ 1873298 w 136167"/>
              <a:gd name="T49" fmla="*/ 1486901 h 180612"/>
              <a:gd name="T50" fmla="*/ 1245088 w 136167"/>
              <a:gd name="T51" fmla="*/ 2111913 h 180612"/>
              <a:gd name="T52" fmla="*/ 616850 w 136167"/>
              <a:gd name="T53" fmla="*/ 1486901 h 180612"/>
              <a:gd name="T54" fmla="*/ 616850 w 136167"/>
              <a:gd name="T55" fmla="*/ 625018 h 180612"/>
              <a:gd name="T56" fmla="*/ 1245088 w 136167"/>
              <a:gd name="T57" fmla="*/ 0 h 1806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6167" h="180612">
                <a:moveTo>
                  <a:pt x="9675" y="73025"/>
                </a:moveTo>
                <a:cubicBezTo>
                  <a:pt x="15050" y="73025"/>
                  <a:pt x="19350" y="77307"/>
                  <a:pt x="19350" y="82302"/>
                </a:cubicBezTo>
                <a:cubicBezTo>
                  <a:pt x="19350" y="109421"/>
                  <a:pt x="41208" y="131187"/>
                  <a:pt x="68084" y="131187"/>
                </a:cubicBezTo>
                <a:cubicBezTo>
                  <a:pt x="94959" y="131187"/>
                  <a:pt x="116817" y="109421"/>
                  <a:pt x="116817" y="82302"/>
                </a:cubicBezTo>
                <a:cubicBezTo>
                  <a:pt x="116817" y="77307"/>
                  <a:pt x="121117" y="73025"/>
                  <a:pt x="126492" y="73025"/>
                </a:cubicBezTo>
                <a:cubicBezTo>
                  <a:pt x="131867" y="73025"/>
                  <a:pt x="136167" y="77307"/>
                  <a:pt x="136167" y="82302"/>
                </a:cubicBezTo>
                <a:cubicBezTo>
                  <a:pt x="136167" y="110670"/>
                  <a:pt x="119034" y="134822"/>
                  <a:pt x="94595" y="145125"/>
                </a:cubicBezTo>
                <a:lnTo>
                  <a:pt x="77442" y="148574"/>
                </a:lnTo>
                <a:lnTo>
                  <a:pt x="77442" y="170796"/>
                </a:lnTo>
                <a:cubicBezTo>
                  <a:pt x="77442" y="176249"/>
                  <a:pt x="73286" y="180612"/>
                  <a:pt x="68090" y="180612"/>
                </a:cubicBezTo>
                <a:cubicBezTo>
                  <a:pt x="62895" y="180612"/>
                  <a:pt x="58738" y="176249"/>
                  <a:pt x="58738" y="170796"/>
                </a:cubicBezTo>
                <a:lnTo>
                  <a:pt x="58738" y="148566"/>
                </a:lnTo>
                <a:lnTo>
                  <a:pt x="41723" y="145125"/>
                </a:lnTo>
                <a:cubicBezTo>
                  <a:pt x="17334" y="134822"/>
                  <a:pt x="0" y="110670"/>
                  <a:pt x="0" y="82302"/>
                </a:cubicBezTo>
                <a:cubicBezTo>
                  <a:pt x="0" y="77307"/>
                  <a:pt x="4300" y="73025"/>
                  <a:pt x="9675" y="73025"/>
                </a:cubicBezTo>
                <a:close/>
                <a:moveTo>
                  <a:pt x="67291" y="19434"/>
                </a:moveTo>
                <a:cubicBezTo>
                  <a:pt x="59428" y="19434"/>
                  <a:pt x="52637" y="25913"/>
                  <a:pt x="52637" y="34190"/>
                </a:cubicBezTo>
                <a:lnTo>
                  <a:pt x="52637" y="81337"/>
                </a:lnTo>
                <a:cubicBezTo>
                  <a:pt x="52637" y="89255"/>
                  <a:pt x="59428" y="96093"/>
                  <a:pt x="67291" y="96093"/>
                </a:cubicBezTo>
                <a:cubicBezTo>
                  <a:pt x="75511" y="96093"/>
                  <a:pt x="81944" y="89255"/>
                  <a:pt x="81944" y="81337"/>
                </a:cubicBezTo>
                <a:lnTo>
                  <a:pt x="81944" y="34190"/>
                </a:lnTo>
                <a:cubicBezTo>
                  <a:pt x="81944" y="25913"/>
                  <a:pt x="75511" y="19434"/>
                  <a:pt x="67291" y="19434"/>
                </a:cubicBezTo>
                <a:close/>
                <a:moveTo>
                  <a:pt x="67291" y="0"/>
                </a:moveTo>
                <a:cubicBezTo>
                  <a:pt x="86232" y="0"/>
                  <a:pt x="101243" y="15476"/>
                  <a:pt x="101243" y="34190"/>
                </a:cubicBezTo>
                <a:lnTo>
                  <a:pt x="101243" y="81337"/>
                </a:lnTo>
                <a:cubicBezTo>
                  <a:pt x="101243" y="100051"/>
                  <a:pt x="86232" y="115527"/>
                  <a:pt x="67291" y="115527"/>
                </a:cubicBezTo>
                <a:cubicBezTo>
                  <a:pt x="48706" y="115527"/>
                  <a:pt x="33338" y="100051"/>
                  <a:pt x="33338" y="81337"/>
                </a:cubicBezTo>
                <a:lnTo>
                  <a:pt x="33338" y="34190"/>
                </a:lnTo>
                <a:cubicBezTo>
                  <a:pt x="33338" y="15476"/>
                  <a:pt x="48706" y="0"/>
                  <a:pt x="672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Freeform 622">
            <a:extLst>
              <a:ext uri="{FF2B5EF4-FFF2-40B4-BE49-F238E27FC236}">
                <a16:creationId xmlns:a16="http://schemas.microsoft.com/office/drawing/2014/main" id="{4A47E038-E6A0-BE45-98AA-ACD8A19AB484}"/>
              </a:ext>
            </a:extLst>
          </p:cNvPr>
          <p:cNvSpPr>
            <a:spLocks noChangeAspect="1"/>
          </p:cNvSpPr>
          <p:nvPr/>
        </p:nvSpPr>
        <p:spPr bwMode="auto">
          <a:xfrm>
            <a:off x="17131895" y="5470374"/>
            <a:ext cx="811294" cy="506485"/>
          </a:xfrm>
          <a:custGeom>
            <a:avLst/>
            <a:gdLst>
              <a:gd name="T0" fmla="*/ 2172256 w 166328"/>
              <a:gd name="T1" fmla="*/ 434138 h 104417"/>
              <a:gd name="T2" fmla="*/ 2362383 w 166328"/>
              <a:gd name="T3" fmla="*/ 608950 h 104417"/>
              <a:gd name="T4" fmla="*/ 2362383 w 166328"/>
              <a:gd name="T5" fmla="*/ 1236931 h 104417"/>
              <a:gd name="T6" fmla="*/ 2172256 w 166328"/>
              <a:gd name="T7" fmla="*/ 1411734 h 104417"/>
              <a:gd name="T8" fmla="*/ 1988920 w 166328"/>
              <a:gd name="T9" fmla="*/ 1236931 h 104417"/>
              <a:gd name="T10" fmla="*/ 1988920 w 166328"/>
              <a:gd name="T11" fmla="*/ 608950 h 104417"/>
              <a:gd name="T12" fmla="*/ 2172256 w 166328"/>
              <a:gd name="T13" fmla="*/ 434138 h 104417"/>
              <a:gd name="T14" fmla="*/ 1670380 w 166328"/>
              <a:gd name="T15" fmla="*/ 434138 h 104417"/>
              <a:gd name="T16" fmla="*/ 1836294 w 166328"/>
              <a:gd name="T17" fmla="*/ 608950 h 104417"/>
              <a:gd name="T18" fmla="*/ 1836294 w 166328"/>
              <a:gd name="T19" fmla="*/ 1236931 h 104417"/>
              <a:gd name="T20" fmla="*/ 1670380 w 166328"/>
              <a:gd name="T21" fmla="*/ 1411734 h 104417"/>
              <a:gd name="T22" fmla="*/ 1491697 w 166328"/>
              <a:gd name="T23" fmla="*/ 1236931 h 104417"/>
              <a:gd name="T24" fmla="*/ 1491697 w 166328"/>
              <a:gd name="T25" fmla="*/ 608950 h 104417"/>
              <a:gd name="T26" fmla="*/ 1670380 w 166328"/>
              <a:gd name="T27" fmla="*/ 434138 h 104417"/>
              <a:gd name="T28" fmla="*/ 1166764 w 166328"/>
              <a:gd name="T29" fmla="*/ 434138 h 104417"/>
              <a:gd name="T30" fmla="*/ 1339054 w 166328"/>
              <a:gd name="T31" fmla="*/ 608950 h 104417"/>
              <a:gd name="T32" fmla="*/ 1339054 w 166328"/>
              <a:gd name="T33" fmla="*/ 1236931 h 104417"/>
              <a:gd name="T34" fmla="*/ 1166764 w 166328"/>
              <a:gd name="T35" fmla="*/ 1411734 h 104417"/>
              <a:gd name="T36" fmla="*/ 994457 w 166328"/>
              <a:gd name="T37" fmla="*/ 1236931 h 104417"/>
              <a:gd name="T38" fmla="*/ 994457 w 166328"/>
              <a:gd name="T39" fmla="*/ 608950 h 104417"/>
              <a:gd name="T40" fmla="*/ 1166764 w 166328"/>
              <a:gd name="T41" fmla="*/ 434138 h 104417"/>
              <a:gd name="T42" fmla="*/ 669547 w 166328"/>
              <a:gd name="T43" fmla="*/ 434138 h 104417"/>
              <a:gd name="T44" fmla="*/ 841827 w 166328"/>
              <a:gd name="T45" fmla="*/ 608950 h 104417"/>
              <a:gd name="T46" fmla="*/ 841827 w 166328"/>
              <a:gd name="T47" fmla="*/ 1236931 h 104417"/>
              <a:gd name="T48" fmla="*/ 669547 w 166328"/>
              <a:gd name="T49" fmla="*/ 1411734 h 104417"/>
              <a:gd name="T50" fmla="*/ 497240 w 166328"/>
              <a:gd name="T51" fmla="*/ 1236931 h 104417"/>
              <a:gd name="T52" fmla="*/ 497240 w 166328"/>
              <a:gd name="T53" fmla="*/ 608950 h 104417"/>
              <a:gd name="T54" fmla="*/ 669547 w 166328"/>
              <a:gd name="T55" fmla="*/ 434138 h 104417"/>
              <a:gd name="T56" fmla="*/ 364821 w 166328"/>
              <a:gd name="T57" fmla="*/ 352060 h 104417"/>
              <a:gd name="T58" fmla="*/ 364821 w 166328"/>
              <a:gd name="T59" fmla="*/ 1551663 h 104417"/>
              <a:gd name="T60" fmla="*/ 2480799 w 166328"/>
              <a:gd name="T61" fmla="*/ 1551663 h 104417"/>
              <a:gd name="T62" fmla="*/ 2480799 w 166328"/>
              <a:gd name="T63" fmla="*/ 1290896 h 104417"/>
              <a:gd name="T64" fmla="*/ 2646615 w 166328"/>
              <a:gd name="T65" fmla="*/ 1108335 h 104417"/>
              <a:gd name="T66" fmla="*/ 2706309 w 166328"/>
              <a:gd name="T67" fmla="*/ 1108335 h 104417"/>
              <a:gd name="T68" fmla="*/ 2706309 w 166328"/>
              <a:gd name="T69" fmla="*/ 749755 h 104417"/>
              <a:gd name="T70" fmla="*/ 2646615 w 166328"/>
              <a:gd name="T71" fmla="*/ 749755 h 104417"/>
              <a:gd name="T72" fmla="*/ 2480799 w 166328"/>
              <a:gd name="T73" fmla="*/ 586776 h 104417"/>
              <a:gd name="T74" fmla="*/ 2480799 w 166328"/>
              <a:gd name="T75" fmla="*/ 352060 h 104417"/>
              <a:gd name="T76" fmla="*/ 139287 w 166328"/>
              <a:gd name="T77" fmla="*/ 0 h 104417"/>
              <a:gd name="T78" fmla="*/ 2646615 w 166328"/>
              <a:gd name="T79" fmla="*/ 0 h 104417"/>
              <a:gd name="T80" fmla="*/ 2838981 w 166328"/>
              <a:gd name="T81" fmla="*/ 169499 h 104417"/>
              <a:gd name="T82" fmla="*/ 2838981 w 166328"/>
              <a:gd name="T83" fmla="*/ 397696 h 104417"/>
              <a:gd name="T84" fmla="*/ 2858881 w 166328"/>
              <a:gd name="T85" fmla="*/ 397696 h 104417"/>
              <a:gd name="T86" fmla="*/ 3064498 w 166328"/>
              <a:gd name="T87" fmla="*/ 586776 h 104417"/>
              <a:gd name="T88" fmla="*/ 3064498 w 166328"/>
              <a:gd name="T89" fmla="*/ 1290896 h 104417"/>
              <a:gd name="T90" fmla="*/ 2858881 w 166328"/>
              <a:gd name="T91" fmla="*/ 1460395 h 104417"/>
              <a:gd name="T92" fmla="*/ 2838981 w 166328"/>
              <a:gd name="T93" fmla="*/ 1460395 h 104417"/>
              <a:gd name="T94" fmla="*/ 2838981 w 166328"/>
              <a:gd name="T95" fmla="*/ 1714659 h 104417"/>
              <a:gd name="T96" fmla="*/ 2646615 w 166328"/>
              <a:gd name="T97" fmla="*/ 1903723 h 104417"/>
              <a:gd name="T98" fmla="*/ 139287 w 166328"/>
              <a:gd name="T99" fmla="*/ 1903723 h 104417"/>
              <a:gd name="T100" fmla="*/ 0 w 166328"/>
              <a:gd name="T101" fmla="*/ 1714659 h 104417"/>
              <a:gd name="T102" fmla="*/ 0 w 166328"/>
              <a:gd name="T103" fmla="*/ 169499 h 104417"/>
              <a:gd name="T104" fmla="*/ 139287 w 166328"/>
              <a:gd name="T105" fmla="*/ 0 h 10441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6328" h="104417">
                <a:moveTo>
                  <a:pt x="117901" y="23812"/>
                </a:moveTo>
                <a:cubicBezTo>
                  <a:pt x="123429" y="23812"/>
                  <a:pt x="128220" y="28073"/>
                  <a:pt x="128220" y="33400"/>
                </a:cubicBezTo>
                <a:lnTo>
                  <a:pt x="128220" y="67844"/>
                </a:lnTo>
                <a:cubicBezTo>
                  <a:pt x="128220" y="73171"/>
                  <a:pt x="123429" y="77432"/>
                  <a:pt x="117901" y="77432"/>
                </a:cubicBezTo>
                <a:cubicBezTo>
                  <a:pt x="112373" y="77432"/>
                  <a:pt x="107950" y="73171"/>
                  <a:pt x="107950" y="67844"/>
                </a:cubicBezTo>
                <a:lnTo>
                  <a:pt x="107950" y="33400"/>
                </a:lnTo>
                <a:cubicBezTo>
                  <a:pt x="107950" y="28073"/>
                  <a:pt x="112373" y="23812"/>
                  <a:pt x="117901" y="23812"/>
                </a:cubicBezTo>
                <a:close/>
                <a:moveTo>
                  <a:pt x="90661" y="23812"/>
                </a:moveTo>
                <a:cubicBezTo>
                  <a:pt x="95856" y="23812"/>
                  <a:pt x="99666" y="28073"/>
                  <a:pt x="99666" y="33400"/>
                </a:cubicBezTo>
                <a:lnTo>
                  <a:pt x="99666" y="67844"/>
                </a:lnTo>
                <a:cubicBezTo>
                  <a:pt x="99666" y="73171"/>
                  <a:pt x="95856" y="77432"/>
                  <a:pt x="90661" y="77432"/>
                </a:cubicBezTo>
                <a:cubicBezTo>
                  <a:pt x="85465" y="77432"/>
                  <a:pt x="80963" y="73171"/>
                  <a:pt x="80963" y="67844"/>
                </a:cubicBezTo>
                <a:lnTo>
                  <a:pt x="80963" y="33400"/>
                </a:lnTo>
                <a:cubicBezTo>
                  <a:pt x="80963" y="28073"/>
                  <a:pt x="85465" y="23812"/>
                  <a:pt x="90661" y="23812"/>
                </a:cubicBezTo>
                <a:close/>
                <a:moveTo>
                  <a:pt x="63327" y="23812"/>
                </a:moveTo>
                <a:cubicBezTo>
                  <a:pt x="68522" y="23812"/>
                  <a:pt x="72678" y="28073"/>
                  <a:pt x="72678" y="33400"/>
                </a:cubicBezTo>
                <a:lnTo>
                  <a:pt x="72678" y="67844"/>
                </a:lnTo>
                <a:cubicBezTo>
                  <a:pt x="72678" y="73171"/>
                  <a:pt x="68522" y="77432"/>
                  <a:pt x="63327" y="77432"/>
                </a:cubicBezTo>
                <a:cubicBezTo>
                  <a:pt x="58131" y="77432"/>
                  <a:pt x="53975" y="73171"/>
                  <a:pt x="53975" y="67844"/>
                </a:cubicBezTo>
                <a:lnTo>
                  <a:pt x="53975" y="33400"/>
                </a:lnTo>
                <a:cubicBezTo>
                  <a:pt x="53975" y="28073"/>
                  <a:pt x="58131" y="23812"/>
                  <a:pt x="63327" y="23812"/>
                </a:cubicBezTo>
                <a:close/>
                <a:moveTo>
                  <a:pt x="36340" y="23812"/>
                </a:moveTo>
                <a:cubicBezTo>
                  <a:pt x="41535" y="23812"/>
                  <a:pt x="45691" y="28073"/>
                  <a:pt x="45691" y="33400"/>
                </a:cubicBezTo>
                <a:lnTo>
                  <a:pt x="45691" y="67844"/>
                </a:lnTo>
                <a:cubicBezTo>
                  <a:pt x="45691" y="73171"/>
                  <a:pt x="41535" y="77432"/>
                  <a:pt x="36340" y="77432"/>
                </a:cubicBezTo>
                <a:cubicBezTo>
                  <a:pt x="31144" y="77432"/>
                  <a:pt x="26988" y="73171"/>
                  <a:pt x="26988" y="67844"/>
                </a:cubicBezTo>
                <a:lnTo>
                  <a:pt x="26988" y="33400"/>
                </a:lnTo>
                <a:cubicBezTo>
                  <a:pt x="26988" y="28073"/>
                  <a:pt x="31144" y="23812"/>
                  <a:pt x="36340" y="23812"/>
                </a:cubicBezTo>
                <a:close/>
                <a:moveTo>
                  <a:pt x="19801" y="19310"/>
                </a:moveTo>
                <a:lnTo>
                  <a:pt x="19801" y="85107"/>
                </a:lnTo>
                <a:lnTo>
                  <a:pt x="134647" y="85107"/>
                </a:lnTo>
                <a:lnTo>
                  <a:pt x="134647" y="70804"/>
                </a:lnTo>
                <a:cubicBezTo>
                  <a:pt x="134647" y="65797"/>
                  <a:pt x="138247" y="60791"/>
                  <a:pt x="143647" y="60791"/>
                </a:cubicBezTo>
                <a:lnTo>
                  <a:pt x="146887" y="60791"/>
                </a:lnTo>
                <a:lnTo>
                  <a:pt x="146887" y="41123"/>
                </a:lnTo>
                <a:lnTo>
                  <a:pt x="143647" y="41123"/>
                </a:lnTo>
                <a:cubicBezTo>
                  <a:pt x="138247" y="41123"/>
                  <a:pt x="134647" y="37547"/>
                  <a:pt x="134647" y="32184"/>
                </a:cubicBezTo>
                <a:lnTo>
                  <a:pt x="134647" y="19310"/>
                </a:lnTo>
                <a:lnTo>
                  <a:pt x="19801" y="19310"/>
                </a:lnTo>
                <a:close/>
                <a:moveTo>
                  <a:pt x="7560" y="0"/>
                </a:moveTo>
                <a:lnTo>
                  <a:pt x="143647" y="0"/>
                </a:lnTo>
                <a:cubicBezTo>
                  <a:pt x="149047" y="0"/>
                  <a:pt x="154088" y="3933"/>
                  <a:pt x="154088" y="9297"/>
                </a:cubicBezTo>
                <a:lnTo>
                  <a:pt x="154088" y="21813"/>
                </a:lnTo>
                <a:lnTo>
                  <a:pt x="155168" y="21813"/>
                </a:lnTo>
                <a:cubicBezTo>
                  <a:pt x="160568" y="21813"/>
                  <a:pt x="166328" y="27177"/>
                  <a:pt x="166328" y="32184"/>
                </a:cubicBezTo>
                <a:lnTo>
                  <a:pt x="166328" y="70804"/>
                </a:lnTo>
                <a:cubicBezTo>
                  <a:pt x="166328" y="76168"/>
                  <a:pt x="160568" y="80101"/>
                  <a:pt x="155168" y="80101"/>
                </a:cubicBezTo>
                <a:lnTo>
                  <a:pt x="154088" y="80101"/>
                </a:lnTo>
                <a:lnTo>
                  <a:pt x="154088" y="94047"/>
                </a:lnTo>
                <a:cubicBezTo>
                  <a:pt x="154088" y="99411"/>
                  <a:pt x="149047" y="104417"/>
                  <a:pt x="143647" y="104417"/>
                </a:cubicBezTo>
                <a:lnTo>
                  <a:pt x="7560" y="104417"/>
                </a:lnTo>
                <a:cubicBezTo>
                  <a:pt x="2160" y="104417"/>
                  <a:pt x="0" y="99411"/>
                  <a:pt x="0" y="94047"/>
                </a:cubicBezTo>
                <a:lnTo>
                  <a:pt x="0" y="9297"/>
                </a:lnTo>
                <a:cubicBezTo>
                  <a:pt x="0" y="3933"/>
                  <a:pt x="2160" y="0"/>
                  <a:pt x="75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Freeform 61">
            <a:extLst>
              <a:ext uri="{FF2B5EF4-FFF2-40B4-BE49-F238E27FC236}">
                <a16:creationId xmlns:a16="http://schemas.microsoft.com/office/drawing/2014/main" id="{94542A7C-09A4-9C47-A068-953372224D4A}"/>
              </a:ext>
            </a:extLst>
          </p:cNvPr>
          <p:cNvSpPr>
            <a:spLocks noChangeAspect="1"/>
          </p:cNvSpPr>
          <p:nvPr/>
        </p:nvSpPr>
        <p:spPr bwMode="auto">
          <a:xfrm>
            <a:off x="17610880" y="9802007"/>
            <a:ext cx="664619" cy="664619"/>
          </a:xfrm>
          <a:custGeom>
            <a:avLst/>
            <a:gdLst>
              <a:gd name="T0" fmla="*/ 2147483646 w 496"/>
              <a:gd name="T1" fmla="*/ 2147483646 h 496"/>
              <a:gd name="T2" fmla="*/ 2147483646 w 496"/>
              <a:gd name="T3" fmla="*/ 2147483646 h 496"/>
              <a:gd name="T4" fmla="*/ 2147483646 w 496"/>
              <a:gd name="T5" fmla="*/ 2147483646 h 496"/>
              <a:gd name="T6" fmla="*/ 2147483646 w 496"/>
              <a:gd name="T7" fmla="*/ 2147483646 h 496"/>
              <a:gd name="T8" fmla="*/ 2147483646 w 496"/>
              <a:gd name="T9" fmla="*/ 2147483646 h 496"/>
              <a:gd name="T10" fmla="*/ 2147483646 w 496"/>
              <a:gd name="T11" fmla="*/ 2147483646 h 496"/>
              <a:gd name="T12" fmla="*/ 2147483646 w 496"/>
              <a:gd name="T13" fmla="*/ 2147483646 h 496"/>
              <a:gd name="T14" fmla="*/ 2147483646 w 496"/>
              <a:gd name="T15" fmla="*/ 2147483646 h 496"/>
              <a:gd name="T16" fmla="*/ 2147483646 w 496"/>
              <a:gd name="T17" fmla="*/ 2147483646 h 496"/>
              <a:gd name="T18" fmla="*/ 2147483646 w 496"/>
              <a:gd name="T19" fmla="*/ 2147483646 h 496"/>
              <a:gd name="T20" fmla="*/ 2147483646 w 496"/>
              <a:gd name="T21" fmla="*/ 2147483646 h 496"/>
              <a:gd name="T22" fmla="*/ 2147483646 w 496"/>
              <a:gd name="T23" fmla="*/ 2147483646 h 496"/>
              <a:gd name="T24" fmla="*/ 2147483646 w 496"/>
              <a:gd name="T25" fmla="*/ 2147483646 h 496"/>
              <a:gd name="T26" fmla="*/ 2147483646 w 496"/>
              <a:gd name="T27" fmla="*/ 2147483646 h 496"/>
              <a:gd name="T28" fmla="*/ 2147483646 w 496"/>
              <a:gd name="T29" fmla="*/ 2147483646 h 496"/>
              <a:gd name="T30" fmla="*/ 2147483646 w 496"/>
              <a:gd name="T31" fmla="*/ 2147483646 h 496"/>
              <a:gd name="T32" fmla="*/ 2147483646 w 496"/>
              <a:gd name="T33" fmla="*/ 2147483646 h 496"/>
              <a:gd name="T34" fmla="*/ 2147483646 w 496"/>
              <a:gd name="T35" fmla="*/ 2147483646 h 496"/>
              <a:gd name="T36" fmla="*/ 2147483646 w 496"/>
              <a:gd name="T37" fmla="*/ 2147483646 h 496"/>
              <a:gd name="T38" fmla="*/ 2147483646 w 496"/>
              <a:gd name="T39" fmla="*/ 2147483646 h 496"/>
              <a:gd name="T40" fmla="*/ 2147483646 w 496"/>
              <a:gd name="T41" fmla="*/ 2147483646 h 496"/>
              <a:gd name="T42" fmla="*/ 2147483646 w 496"/>
              <a:gd name="T43" fmla="*/ 2147483646 h 496"/>
              <a:gd name="T44" fmla="*/ 2147483646 w 496"/>
              <a:gd name="T45" fmla="*/ 2147483646 h 496"/>
              <a:gd name="T46" fmla="*/ 2147483646 w 496"/>
              <a:gd name="T47" fmla="*/ 2147483646 h 496"/>
              <a:gd name="T48" fmla="*/ 2147483646 w 496"/>
              <a:gd name="T49" fmla="*/ 2147483646 h 496"/>
              <a:gd name="T50" fmla="*/ 2147483646 w 496"/>
              <a:gd name="T51" fmla="*/ 2147483646 h 496"/>
              <a:gd name="T52" fmla="*/ 2147483646 w 496"/>
              <a:gd name="T53" fmla="*/ 2147483646 h 496"/>
              <a:gd name="T54" fmla="*/ 2147483646 w 496"/>
              <a:gd name="T55" fmla="*/ 2147483646 h 496"/>
              <a:gd name="T56" fmla="*/ 1685395135 w 496"/>
              <a:gd name="T57" fmla="*/ 2147483646 h 496"/>
              <a:gd name="T58" fmla="*/ 1685395135 w 496"/>
              <a:gd name="T59" fmla="*/ 2147483646 h 496"/>
              <a:gd name="T60" fmla="*/ 2147483646 w 496"/>
              <a:gd name="T61" fmla="*/ 2147483646 h 496"/>
              <a:gd name="T62" fmla="*/ 2147483646 w 496"/>
              <a:gd name="T63" fmla="*/ 2147483646 h 496"/>
              <a:gd name="T64" fmla="*/ 2147483646 w 496"/>
              <a:gd name="T65" fmla="*/ 2147483646 h 496"/>
              <a:gd name="T66" fmla="*/ 2147483646 w 496"/>
              <a:gd name="T67" fmla="*/ 2147483646 h 496"/>
              <a:gd name="T68" fmla="*/ 2147483646 w 496"/>
              <a:gd name="T69" fmla="*/ 2147483646 h 496"/>
              <a:gd name="T70" fmla="*/ 2147483646 w 496"/>
              <a:gd name="T71" fmla="*/ 2147483646 h 496"/>
              <a:gd name="T72" fmla="*/ 2147483646 w 496"/>
              <a:gd name="T73" fmla="*/ 2147483646 h 496"/>
              <a:gd name="T74" fmla="*/ 2147483646 w 496"/>
              <a:gd name="T75" fmla="*/ 2147483646 h 496"/>
              <a:gd name="T76" fmla="*/ 2147483646 w 496"/>
              <a:gd name="T77" fmla="*/ 2147483646 h 496"/>
              <a:gd name="T78" fmla="*/ 2147483646 w 496"/>
              <a:gd name="T79" fmla="*/ 2147483646 h 496"/>
              <a:gd name="T80" fmla="*/ 2147483646 w 496"/>
              <a:gd name="T81" fmla="*/ 2147483646 h 496"/>
              <a:gd name="T82" fmla="*/ 2147483646 w 496"/>
              <a:gd name="T83" fmla="*/ 2147483646 h 496"/>
              <a:gd name="T84" fmla="*/ 2147483646 w 496"/>
              <a:gd name="T85" fmla="*/ 2147483646 h 496"/>
              <a:gd name="T86" fmla="*/ 2147483646 w 496"/>
              <a:gd name="T87" fmla="*/ 2147483646 h 496"/>
              <a:gd name="T88" fmla="*/ 2147483646 w 496"/>
              <a:gd name="T89" fmla="*/ 2147483646 h 496"/>
              <a:gd name="T90" fmla="*/ 2147483646 w 496"/>
              <a:gd name="T91" fmla="*/ 2147483646 h 496"/>
              <a:gd name="T92" fmla="*/ 2147483646 w 496"/>
              <a:gd name="T93" fmla="*/ 2147483646 h 496"/>
              <a:gd name="T94" fmla="*/ 2147483646 w 496"/>
              <a:gd name="T95" fmla="*/ 2147483646 h 496"/>
              <a:gd name="T96" fmla="*/ 2147483646 w 496"/>
              <a:gd name="T97" fmla="*/ 2147483646 h 496"/>
              <a:gd name="T98" fmla="*/ 2147483646 w 496"/>
              <a:gd name="T99" fmla="*/ 2147483646 h 496"/>
              <a:gd name="T100" fmla="*/ 2147483646 w 496"/>
              <a:gd name="T101" fmla="*/ 2147483646 h 496"/>
              <a:gd name="T102" fmla="*/ 2147483646 w 496"/>
              <a:gd name="T103" fmla="*/ 2147483646 h 496"/>
              <a:gd name="T104" fmla="*/ 2147483646 w 496"/>
              <a:gd name="T105" fmla="*/ 2147483646 h 49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6" h="496">
                <a:moveTo>
                  <a:pt x="399" y="144"/>
                </a:moveTo>
                <a:lnTo>
                  <a:pt x="353" y="98"/>
                </a:lnTo>
                <a:lnTo>
                  <a:pt x="384" y="67"/>
                </a:lnTo>
                <a:lnTo>
                  <a:pt x="429" y="113"/>
                </a:lnTo>
                <a:lnTo>
                  <a:pt x="399" y="144"/>
                </a:lnTo>
                <a:close/>
                <a:moveTo>
                  <a:pt x="83" y="368"/>
                </a:moveTo>
                <a:lnTo>
                  <a:pt x="315" y="136"/>
                </a:lnTo>
                <a:lnTo>
                  <a:pt x="361" y="183"/>
                </a:lnTo>
                <a:lnTo>
                  <a:pt x="129" y="414"/>
                </a:lnTo>
                <a:lnTo>
                  <a:pt x="66" y="430"/>
                </a:lnTo>
                <a:lnTo>
                  <a:pt x="83" y="368"/>
                </a:lnTo>
                <a:close/>
                <a:moveTo>
                  <a:pt x="487" y="95"/>
                </a:moveTo>
                <a:lnTo>
                  <a:pt x="402" y="10"/>
                </a:lnTo>
                <a:cubicBezTo>
                  <a:pt x="392" y="0"/>
                  <a:pt x="375" y="0"/>
                  <a:pt x="364" y="10"/>
                </a:cubicBezTo>
                <a:lnTo>
                  <a:pt x="40" y="335"/>
                </a:lnTo>
                <a:cubicBezTo>
                  <a:pt x="40" y="335"/>
                  <a:pt x="40" y="336"/>
                  <a:pt x="39" y="337"/>
                </a:cubicBezTo>
                <a:cubicBezTo>
                  <a:pt x="38" y="337"/>
                  <a:pt x="38" y="338"/>
                  <a:pt x="37" y="338"/>
                </a:cubicBezTo>
                <a:cubicBezTo>
                  <a:pt x="36" y="339"/>
                  <a:pt x="36" y="340"/>
                  <a:pt x="36" y="341"/>
                </a:cubicBezTo>
                <a:cubicBezTo>
                  <a:pt x="35" y="342"/>
                  <a:pt x="35" y="342"/>
                  <a:pt x="35" y="343"/>
                </a:cubicBezTo>
                <a:cubicBezTo>
                  <a:pt x="34" y="344"/>
                  <a:pt x="34" y="345"/>
                  <a:pt x="34" y="346"/>
                </a:cubicBezTo>
                <a:cubicBezTo>
                  <a:pt x="34" y="346"/>
                  <a:pt x="33" y="346"/>
                  <a:pt x="33" y="347"/>
                </a:cubicBezTo>
                <a:lnTo>
                  <a:pt x="2" y="462"/>
                </a:lnTo>
                <a:cubicBezTo>
                  <a:pt x="0" y="471"/>
                  <a:pt x="2" y="481"/>
                  <a:pt x="10" y="488"/>
                </a:cubicBezTo>
                <a:cubicBezTo>
                  <a:pt x="15" y="493"/>
                  <a:pt x="21" y="495"/>
                  <a:pt x="28" y="495"/>
                </a:cubicBezTo>
                <a:cubicBezTo>
                  <a:pt x="31" y="495"/>
                  <a:pt x="33" y="495"/>
                  <a:pt x="35" y="495"/>
                </a:cubicBezTo>
                <a:lnTo>
                  <a:pt x="150" y="464"/>
                </a:lnTo>
                <a:cubicBezTo>
                  <a:pt x="151" y="464"/>
                  <a:pt x="151" y="464"/>
                  <a:pt x="152" y="464"/>
                </a:cubicBezTo>
                <a:cubicBezTo>
                  <a:pt x="152" y="463"/>
                  <a:pt x="153" y="463"/>
                  <a:pt x="154" y="463"/>
                </a:cubicBezTo>
                <a:cubicBezTo>
                  <a:pt x="155" y="462"/>
                  <a:pt x="156" y="462"/>
                  <a:pt x="156" y="462"/>
                </a:cubicBezTo>
                <a:cubicBezTo>
                  <a:pt x="157" y="461"/>
                  <a:pt x="158" y="460"/>
                  <a:pt x="159" y="460"/>
                </a:cubicBezTo>
                <a:cubicBezTo>
                  <a:pt x="159" y="459"/>
                  <a:pt x="161" y="459"/>
                  <a:pt x="161" y="458"/>
                </a:cubicBezTo>
                <a:cubicBezTo>
                  <a:pt x="162" y="458"/>
                  <a:pt x="162" y="457"/>
                  <a:pt x="162" y="457"/>
                </a:cubicBezTo>
                <a:lnTo>
                  <a:pt x="487" y="133"/>
                </a:lnTo>
                <a:cubicBezTo>
                  <a:pt x="492" y="127"/>
                  <a:pt x="495" y="121"/>
                  <a:pt x="495" y="113"/>
                </a:cubicBezTo>
                <a:cubicBezTo>
                  <a:pt x="495" y="106"/>
                  <a:pt x="492" y="100"/>
                  <a:pt x="487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4D1A68-9E6B-024E-BC6A-5E8ACC729953}"/>
              </a:ext>
            </a:extLst>
          </p:cNvPr>
          <p:cNvSpPr txBox="1"/>
          <p:nvPr/>
        </p:nvSpPr>
        <p:spPr>
          <a:xfrm>
            <a:off x="16512348" y="11356391"/>
            <a:ext cx="286168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06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CD29C68-73BA-D241-AD65-DC4AC3DF4913}"/>
              </a:ext>
            </a:extLst>
          </p:cNvPr>
          <p:cNvSpPr txBox="1">
            <a:spLocks/>
          </p:cNvSpPr>
          <p:nvPr/>
        </p:nvSpPr>
        <p:spPr>
          <a:xfrm>
            <a:off x="15755151" y="12019544"/>
            <a:ext cx="437607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57EB0B-7A92-1D4B-8E18-5432F7A32781}"/>
              </a:ext>
            </a:extLst>
          </p:cNvPr>
          <p:cNvSpPr txBox="1"/>
          <p:nvPr/>
        </p:nvSpPr>
        <p:spPr>
          <a:xfrm>
            <a:off x="10673723" y="11356391"/>
            <a:ext cx="286649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05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0BB24E2-9977-B34C-BCDA-36A0DC947C6C}"/>
              </a:ext>
            </a:extLst>
          </p:cNvPr>
          <p:cNvSpPr txBox="1">
            <a:spLocks/>
          </p:cNvSpPr>
          <p:nvPr/>
        </p:nvSpPr>
        <p:spPr>
          <a:xfrm>
            <a:off x="9918930" y="12019544"/>
            <a:ext cx="437607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8609FF-F98A-464C-937F-5A4BB67242EB}"/>
              </a:ext>
            </a:extLst>
          </p:cNvPr>
          <p:cNvSpPr txBox="1"/>
          <p:nvPr/>
        </p:nvSpPr>
        <p:spPr>
          <a:xfrm>
            <a:off x="10688882" y="2618539"/>
            <a:ext cx="28344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02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7BA8EA0-1D71-3B42-9193-D83A604F1ABD}"/>
              </a:ext>
            </a:extLst>
          </p:cNvPr>
          <p:cNvSpPr txBox="1">
            <a:spLocks/>
          </p:cNvSpPr>
          <p:nvPr/>
        </p:nvSpPr>
        <p:spPr>
          <a:xfrm>
            <a:off x="9918059" y="3281692"/>
            <a:ext cx="437607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F0354A-C69E-2049-A886-9727A8ACAD03}"/>
              </a:ext>
            </a:extLst>
          </p:cNvPr>
          <p:cNvSpPr txBox="1"/>
          <p:nvPr/>
        </p:nvSpPr>
        <p:spPr>
          <a:xfrm>
            <a:off x="16078126" y="2618539"/>
            <a:ext cx="284885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03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A7DD9283-CA3C-4C4D-B190-E1EBC1E721D1}"/>
              </a:ext>
            </a:extLst>
          </p:cNvPr>
          <p:cNvSpPr txBox="1">
            <a:spLocks/>
          </p:cNvSpPr>
          <p:nvPr/>
        </p:nvSpPr>
        <p:spPr>
          <a:xfrm>
            <a:off x="15314517" y="3281692"/>
            <a:ext cx="437607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3A9936-838A-B649-A139-286B5110F13D}"/>
              </a:ext>
            </a:extLst>
          </p:cNvPr>
          <p:cNvSpPr txBox="1"/>
          <p:nvPr/>
        </p:nvSpPr>
        <p:spPr>
          <a:xfrm>
            <a:off x="5332499" y="2618539"/>
            <a:ext cx="27542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F507B3E3-663D-FB41-A9AA-94E468A34257}"/>
              </a:ext>
            </a:extLst>
          </p:cNvPr>
          <p:cNvSpPr txBox="1">
            <a:spLocks/>
          </p:cNvSpPr>
          <p:nvPr/>
        </p:nvSpPr>
        <p:spPr>
          <a:xfrm>
            <a:off x="4521601" y="3281692"/>
            <a:ext cx="437607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EAFB07-6B31-F543-BC5F-A63E8AD4B784}"/>
              </a:ext>
            </a:extLst>
          </p:cNvPr>
          <p:cNvSpPr txBox="1"/>
          <p:nvPr/>
        </p:nvSpPr>
        <p:spPr>
          <a:xfrm>
            <a:off x="4831891" y="11349696"/>
            <a:ext cx="287771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04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3E0D219D-E2E8-D640-82AA-3C35E5EA50D2}"/>
              </a:ext>
            </a:extLst>
          </p:cNvPr>
          <p:cNvSpPr txBox="1">
            <a:spLocks/>
          </p:cNvSpPr>
          <p:nvPr/>
        </p:nvSpPr>
        <p:spPr>
          <a:xfrm>
            <a:off x="4082709" y="12012849"/>
            <a:ext cx="437607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 </a:t>
            </a:r>
          </a:p>
        </p:txBody>
      </p:sp>
    </p:spTree>
    <p:extLst>
      <p:ext uri="{BB962C8B-B14F-4D97-AF65-F5344CB8AC3E}">
        <p14:creationId xmlns:p14="http://schemas.microsoft.com/office/powerpoint/2010/main" val="2349308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57C344-A6B8-3146-A917-9C12E619DC68}"/>
              </a:ext>
            </a:extLst>
          </p:cNvPr>
          <p:cNvSpPr txBox="1"/>
          <p:nvPr/>
        </p:nvSpPr>
        <p:spPr>
          <a:xfrm>
            <a:off x="8155536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D37D9-905D-0E48-91CC-3D2A00B75BB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241" name="Freeform 1">
            <a:extLst>
              <a:ext uri="{FF2B5EF4-FFF2-40B4-BE49-F238E27FC236}">
                <a16:creationId xmlns:a16="http://schemas.microsoft.com/office/drawing/2014/main" id="{E9BD0F9A-AEF1-964F-A6CF-38928E60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363" y="6991298"/>
            <a:ext cx="20348926" cy="40036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10242" name="Freeform 2">
            <a:extLst>
              <a:ext uri="{FF2B5EF4-FFF2-40B4-BE49-F238E27FC236}">
                <a16:creationId xmlns:a16="http://schemas.microsoft.com/office/drawing/2014/main" id="{7837DB5F-F534-8947-B2F8-9D7E7C2E8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914" y="3422604"/>
            <a:ext cx="3637823" cy="3637821"/>
          </a:xfrm>
          <a:custGeom>
            <a:avLst/>
            <a:gdLst>
              <a:gd name="T0" fmla="*/ 5568 w 5569"/>
              <a:gd name="T1" fmla="*/ 2784 h 5569"/>
              <a:gd name="T2" fmla="*/ 5568 w 5569"/>
              <a:gd name="T3" fmla="*/ 2784 h 5569"/>
              <a:gd name="T4" fmla="*/ 2785 w 5569"/>
              <a:gd name="T5" fmla="*/ 0 h 5569"/>
              <a:gd name="T6" fmla="*/ 2785 w 5569"/>
              <a:gd name="T7" fmla="*/ 0 h 5569"/>
              <a:gd name="T8" fmla="*/ 0 w 5569"/>
              <a:gd name="T9" fmla="*/ 2784 h 5569"/>
              <a:gd name="T10" fmla="*/ 0 w 5569"/>
              <a:gd name="T11" fmla="*/ 2784 h 5569"/>
              <a:gd name="T12" fmla="*/ 2785 w 5569"/>
              <a:gd name="T13" fmla="*/ 5568 h 5569"/>
              <a:gd name="T14" fmla="*/ 2785 w 5569"/>
              <a:gd name="T15" fmla="*/ 5568 h 5569"/>
              <a:gd name="T16" fmla="*/ 5568 w 5569"/>
              <a:gd name="T17" fmla="*/ 2784 h 5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69" h="5569">
                <a:moveTo>
                  <a:pt x="5568" y="2784"/>
                </a:moveTo>
                <a:lnTo>
                  <a:pt x="5568" y="2784"/>
                </a:lnTo>
                <a:cubicBezTo>
                  <a:pt x="5568" y="1246"/>
                  <a:pt x="4321" y="0"/>
                  <a:pt x="2785" y="0"/>
                </a:cubicBezTo>
                <a:lnTo>
                  <a:pt x="2785" y="0"/>
                </a:lnTo>
                <a:cubicBezTo>
                  <a:pt x="1247" y="0"/>
                  <a:pt x="0" y="1246"/>
                  <a:pt x="0" y="2784"/>
                </a:cubicBezTo>
                <a:lnTo>
                  <a:pt x="0" y="2784"/>
                </a:lnTo>
                <a:cubicBezTo>
                  <a:pt x="0" y="4321"/>
                  <a:pt x="1247" y="5568"/>
                  <a:pt x="2785" y="5568"/>
                </a:cubicBezTo>
                <a:lnTo>
                  <a:pt x="2785" y="5568"/>
                </a:lnTo>
                <a:cubicBezTo>
                  <a:pt x="4321" y="5568"/>
                  <a:pt x="5568" y="4321"/>
                  <a:pt x="5568" y="2784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0243" name="Freeform 3">
            <a:extLst>
              <a:ext uri="{FF2B5EF4-FFF2-40B4-BE49-F238E27FC236}">
                <a16:creationId xmlns:a16="http://schemas.microsoft.com/office/drawing/2014/main" id="{D0A2EB17-C76A-474B-865F-777C5F2E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420" y="3290110"/>
            <a:ext cx="3902811" cy="3902809"/>
          </a:xfrm>
          <a:custGeom>
            <a:avLst/>
            <a:gdLst>
              <a:gd name="T0" fmla="*/ 2987 w 5973"/>
              <a:gd name="T1" fmla="*/ 404 h 5973"/>
              <a:gd name="T2" fmla="*/ 2987 w 5973"/>
              <a:gd name="T3" fmla="*/ 404 h 5973"/>
              <a:gd name="T4" fmla="*/ 404 w 5973"/>
              <a:gd name="T5" fmla="*/ 2986 h 5973"/>
              <a:gd name="T6" fmla="*/ 404 w 5973"/>
              <a:gd name="T7" fmla="*/ 2986 h 5973"/>
              <a:gd name="T8" fmla="*/ 2987 w 5973"/>
              <a:gd name="T9" fmla="*/ 5567 h 5973"/>
              <a:gd name="T10" fmla="*/ 2987 w 5973"/>
              <a:gd name="T11" fmla="*/ 5567 h 5973"/>
              <a:gd name="T12" fmla="*/ 5568 w 5973"/>
              <a:gd name="T13" fmla="*/ 2986 h 5973"/>
              <a:gd name="T14" fmla="*/ 5568 w 5973"/>
              <a:gd name="T15" fmla="*/ 2986 h 5973"/>
              <a:gd name="T16" fmla="*/ 2987 w 5973"/>
              <a:gd name="T17" fmla="*/ 404 h 5973"/>
              <a:gd name="T18" fmla="*/ 2987 w 5973"/>
              <a:gd name="T19" fmla="*/ 5972 h 5973"/>
              <a:gd name="T20" fmla="*/ 2987 w 5973"/>
              <a:gd name="T21" fmla="*/ 5972 h 5973"/>
              <a:gd name="T22" fmla="*/ 0 w 5973"/>
              <a:gd name="T23" fmla="*/ 2986 h 5973"/>
              <a:gd name="T24" fmla="*/ 0 w 5973"/>
              <a:gd name="T25" fmla="*/ 2986 h 5973"/>
              <a:gd name="T26" fmla="*/ 2987 w 5973"/>
              <a:gd name="T27" fmla="*/ 0 h 5973"/>
              <a:gd name="T28" fmla="*/ 2987 w 5973"/>
              <a:gd name="T29" fmla="*/ 0 h 5973"/>
              <a:gd name="T30" fmla="*/ 5972 w 5973"/>
              <a:gd name="T31" fmla="*/ 2986 h 5973"/>
              <a:gd name="T32" fmla="*/ 5972 w 5973"/>
              <a:gd name="T33" fmla="*/ 2986 h 5973"/>
              <a:gd name="T34" fmla="*/ 2987 w 5973"/>
              <a:gd name="T35" fmla="*/ 5972 h 5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73" h="5973">
                <a:moveTo>
                  <a:pt x="2987" y="404"/>
                </a:moveTo>
                <a:lnTo>
                  <a:pt x="2987" y="404"/>
                </a:lnTo>
                <a:cubicBezTo>
                  <a:pt x="1562" y="404"/>
                  <a:pt x="404" y="1562"/>
                  <a:pt x="404" y="2986"/>
                </a:cubicBezTo>
                <a:lnTo>
                  <a:pt x="404" y="2986"/>
                </a:lnTo>
                <a:cubicBezTo>
                  <a:pt x="404" y="4410"/>
                  <a:pt x="1562" y="5567"/>
                  <a:pt x="2987" y="5567"/>
                </a:cubicBezTo>
                <a:lnTo>
                  <a:pt x="2987" y="5567"/>
                </a:lnTo>
                <a:cubicBezTo>
                  <a:pt x="4409" y="5567"/>
                  <a:pt x="5568" y="4410"/>
                  <a:pt x="5568" y="2986"/>
                </a:cubicBezTo>
                <a:lnTo>
                  <a:pt x="5568" y="2986"/>
                </a:lnTo>
                <a:cubicBezTo>
                  <a:pt x="5568" y="1562"/>
                  <a:pt x="4409" y="404"/>
                  <a:pt x="2987" y="404"/>
                </a:cubicBezTo>
                <a:close/>
                <a:moveTo>
                  <a:pt x="2987" y="5972"/>
                </a:moveTo>
                <a:lnTo>
                  <a:pt x="2987" y="5972"/>
                </a:lnTo>
                <a:cubicBezTo>
                  <a:pt x="1340" y="5972"/>
                  <a:pt x="0" y="4632"/>
                  <a:pt x="0" y="2986"/>
                </a:cubicBezTo>
                <a:lnTo>
                  <a:pt x="0" y="2986"/>
                </a:lnTo>
                <a:cubicBezTo>
                  <a:pt x="0" y="1340"/>
                  <a:pt x="1340" y="0"/>
                  <a:pt x="2987" y="0"/>
                </a:cubicBezTo>
                <a:lnTo>
                  <a:pt x="2987" y="0"/>
                </a:lnTo>
                <a:cubicBezTo>
                  <a:pt x="4632" y="0"/>
                  <a:pt x="5972" y="1340"/>
                  <a:pt x="5972" y="2986"/>
                </a:cubicBezTo>
                <a:lnTo>
                  <a:pt x="5972" y="2986"/>
                </a:lnTo>
                <a:cubicBezTo>
                  <a:pt x="5972" y="4632"/>
                  <a:pt x="4632" y="5972"/>
                  <a:pt x="2987" y="5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10244" name="Freeform 4">
            <a:extLst>
              <a:ext uri="{FF2B5EF4-FFF2-40B4-BE49-F238E27FC236}">
                <a16:creationId xmlns:a16="http://schemas.microsoft.com/office/drawing/2014/main" id="{0C722B8C-914E-EA49-94D7-692DC28B1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246" y="4001545"/>
            <a:ext cx="3073282" cy="3070402"/>
          </a:xfrm>
          <a:custGeom>
            <a:avLst/>
            <a:gdLst>
              <a:gd name="T0" fmla="*/ 4702 w 4703"/>
              <a:gd name="T1" fmla="*/ 2351 h 4702"/>
              <a:gd name="T2" fmla="*/ 4702 w 4703"/>
              <a:gd name="T3" fmla="*/ 2351 h 4702"/>
              <a:gd name="T4" fmla="*/ 2351 w 4703"/>
              <a:gd name="T5" fmla="*/ 0 h 4702"/>
              <a:gd name="T6" fmla="*/ 2351 w 4703"/>
              <a:gd name="T7" fmla="*/ 0 h 4702"/>
              <a:gd name="T8" fmla="*/ 0 w 4703"/>
              <a:gd name="T9" fmla="*/ 2351 h 4702"/>
              <a:gd name="T10" fmla="*/ 0 w 4703"/>
              <a:gd name="T11" fmla="*/ 2351 h 4702"/>
              <a:gd name="T12" fmla="*/ 2351 w 4703"/>
              <a:gd name="T13" fmla="*/ 4701 h 4702"/>
              <a:gd name="T14" fmla="*/ 2351 w 4703"/>
              <a:gd name="T15" fmla="*/ 4701 h 4702"/>
              <a:gd name="T16" fmla="*/ 4702 w 4703"/>
              <a:gd name="T17" fmla="*/ 2351 h 4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03" h="4702">
                <a:moveTo>
                  <a:pt x="4702" y="2351"/>
                </a:moveTo>
                <a:lnTo>
                  <a:pt x="4702" y="2351"/>
                </a:lnTo>
                <a:cubicBezTo>
                  <a:pt x="4702" y="1053"/>
                  <a:pt x="3650" y="0"/>
                  <a:pt x="2351" y="0"/>
                </a:cubicBezTo>
                <a:lnTo>
                  <a:pt x="2351" y="0"/>
                </a:lnTo>
                <a:cubicBezTo>
                  <a:pt x="1053" y="0"/>
                  <a:pt x="0" y="1053"/>
                  <a:pt x="0" y="2351"/>
                </a:cubicBezTo>
                <a:lnTo>
                  <a:pt x="0" y="2351"/>
                </a:lnTo>
                <a:cubicBezTo>
                  <a:pt x="0" y="3649"/>
                  <a:pt x="1053" y="4701"/>
                  <a:pt x="2351" y="4701"/>
                </a:cubicBezTo>
                <a:lnTo>
                  <a:pt x="2351" y="4701"/>
                </a:lnTo>
                <a:cubicBezTo>
                  <a:pt x="3650" y="4701"/>
                  <a:pt x="4702" y="3649"/>
                  <a:pt x="4702" y="2351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0245" name="Freeform 5">
            <a:extLst>
              <a:ext uri="{FF2B5EF4-FFF2-40B4-BE49-F238E27FC236}">
                <a16:creationId xmlns:a16="http://schemas.microsoft.com/office/drawing/2014/main" id="{F038815B-5C4A-3540-9BD3-6890E7119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753" y="3869051"/>
            <a:ext cx="3335390" cy="3335390"/>
          </a:xfrm>
          <a:custGeom>
            <a:avLst/>
            <a:gdLst>
              <a:gd name="T0" fmla="*/ 2553 w 5108"/>
              <a:gd name="T1" fmla="*/ 404 h 5106"/>
              <a:gd name="T2" fmla="*/ 2553 w 5108"/>
              <a:gd name="T3" fmla="*/ 404 h 5106"/>
              <a:gd name="T4" fmla="*/ 404 w 5108"/>
              <a:gd name="T5" fmla="*/ 2553 h 5106"/>
              <a:gd name="T6" fmla="*/ 404 w 5108"/>
              <a:gd name="T7" fmla="*/ 2553 h 5106"/>
              <a:gd name="T8" fmla="*/ 2553 w 5108"/>
              <a:gd name="T9" fmla="*/ 4701 h 5106"/>
              <a:gd name="T10" fmla="*/ 2553 w 5108"/>
              <a:gd name="T11" fmla="*/ 4701 h 5106"/>
              <a:gd name="T12" fmla="*/ 4702 w 5108"/>
              <a:gd name="T13" fmla="*/ 2553 h 5106"/>
              <a:gd name="T14" fmla="*/ 4702 w 5108"/>
              <a:gd name="T15" fmla="*/ 2553 h 5106"/>
              <a:gd name="T16" fmla="*/ 2553 w 5108"/>
              <a:gd name="T17" fmla="*/ 404 h 5106"/>
              <a:gd name="T18" fmla="*/ 2553 w 5108"/>
              <a:gd name="T19" fmla="*/ 5105 h 5106"/>
              <a:gd name="T20" fmla="*/ 2553 w 5108"/>
              <a:gd name="T21" fmla="*/ 5105 h 5106"/>
              <a:gd name="T22" fmla="*/ 0 w 5108"/>
              <a:gd name="T23" fmla="*/ 2553 h 5106"/>
              <a:gd name="T24" fmla="*/ 0 w 5108"/>
              <a:gd name="T25" fmla="*/ 2553 h 5106"/>
              <a:gd name="T26" fmla="*/ 2553 w 5108"/>
              <a:gd name="T27" fmla="*/ 0 h 5106"/>
              <a:gd name="T28" fmla="*/ 2553 w 5108"/>
              <a:gd name="T29" fmla="*/ 0 h 5106"/>
              <a:gd name="T30" fmla="*/ 5107 w 5108"/>
              <a:gd name="T31" fmla="*/ 2553 h 5106"/>
              <a:gd name="T32" fmla="*/ 5107 w 5108"/>
              <a:gd name="T33" fmla="*/ 2553 h 5106"/>
              <a:gd name="T34" fmla="*/ 2553 w 5108"/>
              <a:gd name="T35" fmla="*/ 5105 h 5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08" h="5106">
                <a:moveTo>
                  <a:pt x="2553" y="404"/>
                </a:moveTo>
                <a:lnTo>
                  <a:pt x="2553" y="404"/>
                </a:lnTo>
                <a:cubicBezTo>
                  <a:pt x="1369" y="404"/>
                  <a:pt x="404" y="1368"/>
                  <a:pt x="404" y="2553"/>
                </a:cubicBezTo>
                <a:lnTo>
                  <a:pt x="404" y="2553"/>
                </a:lnTo>
                <a:cubicBezTo>
                  <a:pt x="404" y="3737"/>
                  <a:pt x="1369" y="4701"/>
                  <a:pt x="2553" y="4701"/>
                </a:cubicBezTo>
                <a:lnTo>
                  <a:pt x="2553" y="4701"/>
                </a:lnTo>
                <a:cubicBezTo>
                  <a:pt x="3738" y="4701"/>
                  <a:pt x="4702" y="3737"/>
                  <a:pt x="4702" y="2553"/>
                </a:cubicBezTo>
                <a:lnTo>
                  <a:pt x="4702" y="2553"/>
                </a:lnTo>
                <a:cubicBezTo>
                  <a:pt x="4702" y="1368"/>
                  <a:pt x="3738" y="404"/>
                  <a:pt x="2553" y="404"/>
                </a:cubicBezTo>
                <a:close/>
                <a:moveTo>
                  <a:pt x="2553" y="5105"/>
                </a:moveTo>
                <a:lnTo>
                  <a:pt x="2553" y="5105"/>
                </a:lnTo>
                <a:cubicBezTo>
                  <a:pt x="1146" y="5105"/>
                  <a:pt x="0" y="3960"/>
                  <a:pt x="0" y="2553"/>
                </a:cubicBezTo>
                <a:lnTo>
                  <a:pt x="0" y="2553"/>
                </a:lnTo>
                <a:cubicBezTo>
                  <a:pt x="0" y="1145"/>
                  <a:pt x="1146" y="0"/>
                  <a:pt x="2553" y="0"/>
                </a:cubicBezTo>
                <a:lnTo>
                  <a:pt x="2553" y="0"/>
                </a:lnTo>
                <a:cubicBezTo>
                  <a:pt x="3961" y="0"/>
                  <a:pt x="5107" y="1145"/>
                  <a:pt x="5107" y="2553"/>
                </a:cubicBezTo>
                <a:lnTo>
                  <a:pt x="5107" y="2553"/>
                </a:lnTo>
                <a:cubicBezTo>
                  <a:pt x="5107" y="3960"/>
                  <a:pt x="3961" y="5105"/>
                  <a:pt x="2553" y="51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10246" name="Freeform 6">
            <a:extLst>
              <a:ext uri="{FF2B5EF4-FFF2-40B4-BE49-F238E27FC236}">
                <a16:creationId xmlns:a16="http://schemas.microsoft.com/office/drawing/2014/main" id="{A8161C46-5373-A041-8053-43CC6695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1002" y="4001545"/>
            <a:ext cx="3070402" cy="3070402"/>
          </a:xfrm>
          <a:custGeom>
            <a:avLst/>
            <a:gdLst>
              <a:gd name="T0" fmla="*/ 4701 w 4702"/>
              <a:gd name="T1" fmla="*/ 2351 h 4702"/>
              <a:gd name="T2" fmla="*/ 4701 w 4702"/>
              <a:gd name="T3" fmla="*/ 2351 h 4702"/>
              <a:gd name="T4" fmla="*/ 2350 w 4702"/>
              <a:gd name="T5" fmla="*/ 0 h 4702"/>
              <a:gd name="T6" fmla="*/ 2350 w 4702"/>
              <a:gd name="T7" fmla="*/ 0 h 4702"/>
              <a:gd name="T8" fmla="*/ 0 w 4702"/>
              <a:gd name="T9" fmla="*/ 2351 h 4702"/>
              <a:gd name="T10" fmla="*/ 0 w 4702"/>
              <a:gd name="T11" fmla="*/ 2351 h 4702"/>
              <a:gd name="T12" fmla="*/ 2350 w 4702"/>
              <a:gd name="T13" fmla="*/ 4701 h 4702"/>
              <a:gd name="T14" fmla="*/ 2350 w 4702"/>
              <a:gd name="T15" fmla="*/ 4701 h 4702"/>
              <a:gd name="T16" fmla="*/ 4701 w 4702"/>
              <a:gd name="T17" fmla="*/ 2351 h 4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02" h="4702">
                <a:moveTo>
                  <a:pt x="4701" y="2351"/>
                </a:moveTo>
                <a:lnTo>
                  <a:pt x="4701" y="2351"/>
                </a:lnTo>
                <a:cubicBezTo>
                  <a:pt x="4701" y="1053"/>
                  <a:pt x="3649" y="0"/>
                  <a:pt x="2350" y="0"/>
                </a:cubicBezTo>
                <a:lnTo>
                  <a:pt x="2350" y="0"/>
                </a:lnTo>
                <a:cubicBezTo>
                  <a:pt x="1053" y="0"/>
                  <a:pt x="0" y="1053"/>
                  <a:pt x="0" y="2351"/>
                </a:cubicBezTo>
                <a:lnTo>
                  <a:pt x="0" y="2351"/>
                </a:lnTo>
                <a:cubicBezTo>
                  <a:pt x="0" y="3649"/>
                  <a:pt x="1053" y="4701"/>
                  <a:pt x="2350" y="4701"/>
                </a:cubicBezTo>
                <a:lnTo>
                  <a:pt x="2350" y="4701"/>
                </a:lnTo>
                <a:cubicBezTo>
                  <a:pt x="3649" y="4701"/>
                  <a:pt x="4701" y="3649"/>
                  <a:pt x="4701" y="2351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0247" name="Freeform 7">
            <a:extLst>
              <a:ext uri="{FF2B5EF4-FFF2-40B4-BE49-F238E27FC236}">
                <a16:creationId xmlns:a16="http://schemas.microsoft.com/office/drawing/2014/main" id="{E3A4516C-21DC-9F4E-A94B-87F4E389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508" y="3869051"/>
            <a:ext cx="3335390" cy="3335390"/>
          </a:xfrm>
          <a:custGeom>
            <a:avLst/>
            <a:gdLst>
              <a:gd name="T0" fmla="*/ 2552 w 5106"/>
              <a:gd name="T1" fmla="*/ 404 h 5106"/>
              <a:gd name="T2" fmla="*/ 2552 w 5106"/>
              <a:gd name="T3" fmla="*/ 404 h 5106"/>
              <a:gd name="T4" fmla="*/ 404 w 5106"/>
              <a:gd name="T5" fmla="*/ 2553 h 5106"/>
              <a:gd name="T6" fmla="*/ 404 w 5106"/>
              <a:gd name="T7" fmla="*/ 2553 h 5106"/>
              <a:gd name="T8" fmla="*/ 2552 w 5106"/>
              <a:gd name="T9" fmla="*/ 4701 h 5106"/>
              <a:gd name="T10" fmla="*/ 2552 w 5106"/>
              <a:gd name="T11" fmla="*/ 4701 h 5106"/>
              <a:gd name="T12" fmla="*/ 4701 w 5106"/>
              <a:gd name="T13" fmla="*/ 2553 h 5106"/>
              <a:gd name="T14" fmla="*/ 4701 w 5106"/>
              <a:gd name="T15" fmla="*/ 2553 h 5106"/>
              <a:gd name="T16" fmla="*/ 2552 w 5106"/>
              <a:gd name="T17" fmla="*/ 404 h 5106"/>
              <a:gd name="T18" fmla="*/ 2552 w 5106"/>
              <a:gd name="T19" fmla="*/ 5105 h 5106"/>
              <a:gd name="T20" fmla="*/ 2552 w 5106"/>
              <a:gd name="T21" fmla="*/ 5105 h 5106"/>
              <a:gd name="T22" fmla="*/ 0 w 5106"/>
              <a:gd name="T23" fmla="*/ 2553 h 5106"/>
              <a:gd name="T24" fmla="*/ 0 w 5106"/>
              <a:gd name="T25" fmla="*/ 2553 h 5106"/>
              <a:gd name="T26" fmla="*/ 2552 w 5106"/>
              <a:gd name="T27" fmla="*/ 0 h 5106"/>
              <a:gd name="T28" fmla="*/ 2552 w 5106"/>
              <a:gd name="T29" fmla="*/ 0 h 5106"/>
              <a:gd name="T30" fmla="*/ 5105 w 5106"/>
              <a:gd name="T31" fmla="*/ 2553 h 5106"/>
              <a:gd name="T32" fmla="*/ 5105 w 5106"/>
              <a:gd name="T33" fmla="*/ 2553 h 5106"/>
              <a:gd name="T34" fmla="*/ 2552 w 5106"/>
              <a:gd name="T35" fmla="*/ 5105 h 5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06" h="5106">
                <a:moveTo>
                  <a:pt x="2552" y="404"/>
                </a:moveTo>
                <a:lnTo>
                  <a:pt x="2552" y="404"/>
                </a:lnTo>
                <a:cubicBezTo>
                  <a:pt x="1368" y="404"/>
                  <a:pt x="404" y="1368"/>
                  <a:pt x="404" y="2553"/>
                </a:cubicBezTo>
                <a:lnTo>
                  <a:pt x="404" y="2553"/>
                </a:lnTo>
                <a:cubicBezTo>
                  <a:pt x="404" y="3737"/>
                  <a:pt x="1368" y="4701"/>
                  <a:pt x="2552" y="4701"/>
                </a:cubicBezTo>
                <a:lnTo>
                  <a:pt x="2552" y="4701"/>
                </a:lnTo>
                <a:cubicBezTo>
                  <a:pt x="3738" y="4701"/>
                  <a:pt x="4701" y="3737"/>
                  <a:pt x="4701" y="2553"/>
                </a:cubicBezTo>
                <a:lnTo>
                  <a:pt x="4701" y="2553"/>
                </a:lnTo>
                <a:cubicBezTo>
                  <a:pt x="4701" y="1368"/>
                  <a:pt x="3738" y="404"/>
                  <a:pt x="2552" y="404"/>
                </a:cubicBezTo>
                <a:close/>
                <a:moveTo>
                  <a:pt x="2552" y="5105"/>
                </a:moveTo>
                <a:lnTo>
                  <a:pt x="2552" y="5105"/>
                </a:lnTo>
                <a:cubicBezTo>
                  <a:pt x="1145" y="5105"/>
                  <a:pt x="0" y="3960"/>
                  <a:pt x="0" y="2553"/>
                </a:cubicBezTo>
                <a:lnTo>
                  <a:pt x="0" y="2553"/>
                </a:lnTo>
                <a:cubicBezTo>
                  <a:pt x="0" y="1145"/>
                  <a:pt x="1145" y="0"/>
                  <a:pt x="2552" y="0"/>
                </a:cubicBezTo>
                <a:lnTo>
                  <a:pt x="2552" y="0"/>
                </a:lnTo>
                <a:cubicBezTo>
                  <a:pt x="3960" y="0"/>
                  <a:pt x="5105" y="1145"/>
                  <a:pt x="5105" y="2553"/>
                </a:cubicBezTo>
                <a:lnTo>
                  <a:pt x="5105" y="2553"/>
                </a:lnTo>
                <a:cubicBezTo>
                  <a:pt x="5105" y="3960"/>
                  <a:pt x="3960" y="5105"/>
                  <a:pt x="2552" y="5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12" name="Freeform 4">
            <a:extLst>
              <a:ext uri="{FF2B5EF4-FFF2-40B4-BE49-F238E27FC236}">
                <a16:creationId xmlns:a16="http://schemas.microsoft.com/office/drawing/2014/main" id="{D963D88C-DC3D-EC42-A26D-0747A0FE0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492" y="4278458"/>
            <a:ext cx="2807575" cy="2804944"/>
          </a:xfrm>
          <a:custGeom>
            <a:avLst/>
            <a:gdLst>
              <a:gd name="T0" fmla="*/ 4702 w 4703"/>
              <a:gd name="T1" fmla="*/ 2351 h 4702"/>
              <a:gd name="T2" fmla="*/ 4702 w 4703"/>
              <a:gd name="T3" fmla="*/ 2351 h 4702"/>
              <a:gd name="T4" fmla="*/ 2351 w 4703"/>
              <a:gd name="T5" fmla="*/ 0 h 4702"/>
              <a:gd name="T6" fmla="*/ 2351 w 4703"/>
              <a:gd name="T7" fmla="*/ 0 h 4702"/>
              <a:gd name="T8" fmla="*/ 0 w 4703"/>
              <a:gd name="T9" fmla="*/ 2351 h 4702"/>
              <a:gd name="T10" fmla="*/ 0 w 4703"/>
              <a:gd name="T11" fmla="*/ 2351 h 4702"/>
              <a:gd name="T12" fmla="*/ 2351 w 4703"/>
              <a:gd name="T13" fmla="*/ 4701 h 4702"/>
              <a:gd name="T14" fmla="*/ 2351 w 4703"/>
              <a:gd name="T15" fmla="*/ 4701 h 4702"/>
              <a:gd name="T16" fmla="*/ 4702 w 4703"/>
              <a:gd name="T17" fmla="*/ 2351 h 4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03" h="4702">
                <a:moveTo>
                  <a:pt x="4702" y="2351"/>
                </a:moveTo>
                <a:lnTo>
                  <a:pt x="4702" y="2351"/>
                </a:lnTo>
                <a:cubicBezTo>
                  <a:pt x="4702" y="1053"/>
                  <a:pt x="3650" y="0"/>
                  <a:pt x="2351" y="0"/>
                </a:cubicBezTo>
                <a:lnTo>
                  <a:pt x="2351" y="0"/>
                </a:lnTo>
                <a:cubicBezTo>
                  <a:pt x="1053" y="0"/>
                  <a:pt x="0" y="1053"/>
                  <a:pt x="0" y="2351"/>
                </a:cubicBezTo>
                <a:lnTo>
                  <a:pt x="0" y="2351"/>
                </a:lnTo>
                <a:cubicBezTo>
                  <a:pt x="0" y="3649"/>
                  <a:pt x="1053" y="4701"/>
                  <a:pt x="2351" y="4701"/>
                </a:cubicBezTo>
                <a:lnTo>
                  <a:pt x="2351" y="4701"/>
                </a:lnTo>
                <a:cubicBezTo>
                  <a:pt x="3650" y="4701"/>
                  <a:pt x="4702" y="3649"/>
                  <a:pt x="4702" y="2351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3FD1B3F-8532-DE47-804E-2AE1228BC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454" y="4157419"/>
            <a:ext cx="3047022" cy="3047022"/>
          </a:xfrm>
          <a:custGeom>
            <a:avLst/>
            <a:gdLst>
              <a:gd name="T0" fmla="*/ 2553 w 5108"/>
              <a:gd name="T1" fmla="*/ 404 h 5106"/>
              <a:gd name="T2" fmla="*/ 2553 w 5108"/>
              <a:gd name="T3" fmla="*/ 404 h 5106"/>
              <a:gd name="T4" fmla="*/ 404 w 5108"/>
              <a:gd name="T5" fmla="*/ 2553 h 5106"/>
              <a:gd name="T6" fmla="*/ 404 w 5108"/>
              <a:gd name="T7" fmla="*/ 2553 h 5106"/>
              <a:gd name="T8" fmla="*/ 2553 w 5108"/>
              <a:gd name="T9" fmla="*/ 4701 h 5106"/>
              <a:gd name="T10" fmla="*/ 2553 w 5108"/>
              <a:gd name="T11" fmla="*/ 4701 h 5106"/>
              <a:gd name="T12" fmla="*/ 4702 w 5108"/>
              <a:gd name="T13" fmla="*/ 2553 h 5106"/>
              <a:gd name="T14" fmla="*/ 4702 w 5108"/>
              <a:gd name="T15" fmla="*/ 2553 h 5106"/>
              <a:gd name="T16" fmla="*/ 2553 w 5108"/>
              <a:gd name="T17" fmla="*/ 404 h 5106"/>
              <a:gd name="T18" fmla="*/ 2553 w 5108"/>
              <a:gd name="T19" fmla="*/ 5105 h 5106"/>
              <a:gd name="T20" fmla="*/ 2553 w 5108"/>
              <a:gd name="T21" fmla="*/ 5105 h 5106"/>
              <a:gd name="T22" fmla="*/ 0 w 5108"/>
              <a:gd name="T23" fmla="*/ 2553 h 5106"/>
              <a:gd name="T24" fmla="*/ 0 w 5108"/>
              <a:gd name="T25" fmla="*/ 2553 h 5106"/>
              <a:gd name="T26" fmla="*/ 2553 w 5108"/>
              <a:gd name="T27" fmla="*/ 0 h 5106"/>
              <a:gd name="T28" fmla="*/ 2553 w 5108"/>
              <a:gd name="T29" fmla="*/ 0 h 5106"/>
              <a:gd name="T30" fmla="*/ 5107 w 5108"/>
              <a:gd name="T31" fmla="*/ 2553 h 5106"/>
              <a:gd name="T32" fmla="*/ 5107 w 5108"/>
              <a:gd name="T33" fmla="*/ 2553 h 5106"/>
              <a:gd name="T34" fmla="*/ 2553 w 5108"/>
              <a:gd name="T35" fmla="*/ 5105 h 5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08" h="5106">
                <a:moveTo>
                  <a:pt x="2553" y="404"/>
                </a:moveTo>
                <a:lnTo>
                  <a:pt x="2553" y="404"/>
                </a:lnTo>
                <a:cubicBezTo>
                  <a:pt x="1369" y="404"/>
                  <a:pt x="404" y="1368"/>
                  <a:pt x="404" y="2553"/>
                </a:cubicBezTo>
                <a:lnTo>
                  <a:pt x="404" y="2553"/>
                </a:lnTo>
                <a:cubicBezTo>
                  <a:pt x="404" y="3737"/>
                  <a:pt x="1369" y="4701"/>
                  <a:pt x="2553" y="4701"/>
                </a:cubicBezTo>
                <a:lnTo>
                  <a:pt x="2553" y="4701"/>
                </a:lnTo>
                <a:cubicBezTo>
                  <a:pt x="3738" y="4701"/>
                  <a:pt x="4702" y="3737"/>
                  <a:pt x="4702" y="2553"/>
                </a:cubicBezTo>
                <a:lnTo>
                  <a:pt x="4702" y="2553"/>
                </a:lnTo>
                <a:cubicBezTo>
                  <a:pt x="4702" y="1368"/>
                  <a:pt x="3738" y="404"/>
                  <a:pt x="2553" y="404"/>
                </a:cubicBezTo>
                <a:close/>
                <a:moveTo>
                  <a:pt x="2553" y="5105"/>
                </a:moveTo>
                <a:lnTo>
                  <a:pt x="2553" y="5105"/>
                </a:lnTo>
                <a:cubicBezTo>
                  <a:pt x="1146" y="5105"/>
                  <a:pt x="0" y="3960"/>
                  <a:pt x="0" y="2553"/>
                </a:cubicBezTo>
                <a:lnTo>
                  <a:pt x="0" y="2553"/>
                </a:lnTo>
                <a:cubicBezTo>
                  <a:pt x="0" y="1145"/>
                  <a:pt x="1146" y="0"/>
                  <a:pt x="2553" y="0"/>
                </a:cubicBezTo>
                <a:lnTo>
                  <a:pt x="2553" y="0"/>
                </a:lnTo>
                <a:cubicBezTo>
                  <a:pt x="3961" y="0"/>
                  <a:pt x="5107" y="1145"/>
                  <a:pt x="5107" y="2553"/>
                </a:cubicBezTo>
                <a:lnTo>
                  <a:pt x="5107" y="2553"/>
                </a:lnTo>
                <a:cubicBezTo>
                  <a:pt x="5107" y="3960"/>
                  <a:pt x="3961" y="5105"/>
                  <a:pt x="2553" y="51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19" name="Freeform 4">
            <a:extLst>
              <a:ext uri="{FF2B5EF4-FFF2-40B4-BE49-F238E27FC236}">
                <a16:creationId xmlns:a16="http://schemas.microsoft.com/office/drawing/2014/main" id="{FB607CAD-472B-244C-B289-2539C996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3213" y="4278458"/>
            <a:ext cx="2807575" cy="2804944"/>
          </a:xfrm>
          <a:custGeom>
            <a:avLst/>
            <a:gdLst>
              <a:gd name="T0" fmla="*/ 4702 w 4703"/>
              <a:gd name="T1" fmla="*/ 2351 h 4702"/>
              <a:gd name="T2" fmla="*/ 4702 w 4703"/>
              <a:gd name="T3" fmla="*/ 2351 h 4702"/>
              <a:gd name="T4" fmla="*/ 2351 w 4703"/>
              <a:gd name="T5" fmla="*/ 0 h 4702"/>
              <a:gd name="T6" fmla="*/ 2351 w 4703"/>
              <a:gd name="T7" fmla="*/ 0 h 4702"/>
              <a:gd name="T8" fmla="*/ 0 w 4703"/>
              <a:gd name="T9" fmla="*/ 2351 h 4702"/>
              <a:gd name="T10" fmla="*/ 0 w 4703"/>
              <a:gd name="T11" fmla="*/ 2351 h 4702"/>
              <a:gd name="T12" fmla="*/ 2351 w 4703"/>
              <a:gd name="T13" fmla="*/ 4701 h 4702"/>
              <a:gd name="T14" fmla="*/ 2351 w 4703"/>
              <a:gd name="T15" fmla="*/ 4701 h 4702"/>
              <a:gd name="T16" fmla="*/ 4702 w 4703"/>
              <a:gd name="T17" fmla="*/ 2351 h 4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03" h="4702">
                <a:moveTo>
                  <a:pt x="4702" y="2351"/>
                </a:moveTo>
                <a:lnTo>
                  <a:pt x="4702" y="2351"/>
                </a:lnTo>
                <a:cubicBezTo>
                  <a:pt x="4702" y="1053"/>
                  <a:pt x="3650" y="0"/>
                  <a:pt x="2351" y="0"/>
                </a:cubicBezTo>
                <a:lnTo>
                  <a:pt x="2351" y="0"/>
                </a:lnTo>
                <a:cubicBezTo>
                  <a:pt x="1053" y="0"/>
                  <a:pt x="0" y="1053"/>
                  <a:pt x="0" y="2351"/>
                </a:cubicBezTo>
                <a:lnTo>
                  <a:pt x="0" y="2351"/>
                </a:lnTo>
                <a:cubicBezTo>
                  <a:pt x="0" y="3649"/>
                  <a:pt x="1053" y="4701"/>
                  <a:pt x="2351" y="4701"/>
                </a:cubicBezTo>
                <a:lnTo>
                  <a:pt x="2351" y="4701"/>
                </a:lnTo>
                <a:cubicBezTo>
                  <a:pt x="3650" y="4701"/>
                  <a:pt x="4702" y="3649"/>
                  <a:pt x="4702" y="2351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D69CE186-38B1-C442-AFF8-B5CBA9999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2175" y="4157419"/>
            <a:ext cx="3047022" cy="3047022"/>
          </a:xfrm>
          <a:custGeom>
            <a:avLst/>
            <a:gdLst>
              <a:gd name="T0" fmla="*/ 2553 w 5108"/>
              <a:gd name="T1" fmla="*/ 404 h 5106"/>
              <a:gd name="T2" fmla="*/ 2553 w 5108"/>
              <a:gd name="T3" fmla="*/ 404 h 5106"/>
              <a:gd name="T4" fmla="*/ 404 w 5108"/>
              <a:gd name="T5" fmla="*/ 2553 h 5106"/>
              <a:gd name="T6" fmla="*/ 404 w 5108"/>
              <a:gd name="T7" fmla="*/ 2553 h 5106"/>
              <a:gd name="T8" fmla="*/ 2553 w 5108"/>
              <a:gd name="T9" fmla="*/ 4701 h 5106"/>
              <a:gd name="T10" fmla="*/ 2553 w 5108"/>
              <a:gd name="T11" fmla="*/ 4701 h 5106"/>
              <a:gd name="T12" fmla="*/ 4702 w 5108"/>
              <a:gd name="T13" fmla="*/ 2553 h 5106"/>
              <a:gd name="T14" fmla="*/ 4702 w 5108"/>
              <a:gd name="T15" fmla="*/ 2553 h 5106"/>
              <a:gd name="T16" fmla="*/ 2553 w 5108"/>
              <a:gd name="T17" fmla="*/ 404 h 5106"/>
              <a:gd name="T18" fmla="*/ 2553 w 5108"/>
              <a:gd name="T19" fmla="*/ 5105 h 5106"/>
              <a:gd name="T20" fmla="*/ 2553 w 5108"/>
              <a:gd name="T21" fmla="*/ 5105 h 5106"/>
              <a:gd name="T22" fmla="*/ 0 w 5108"/>
              <a:gd name="T23" fmla="*/ 2553 h 5106"/>
              <a:gd name="T24" fmla="*/ 0 w 5108"/>
              <a:gd name="T25" fmla="*/ 2553 h 5106"/>
              <a:gd name="T26" fmla="*/ 2553 w 5108"/>
              <a:gd name="T27" fmla="*/ 0 h 5106"/>
              <a:gd name="T28" fmla="*/ 2553 w 5108"/>
              <a:gd name="T29" fmla="*/ 0 h 5106"/>
              <a:gd name="T30" fmla="*/ 5107 w 5108"/>
              <a:gd name="T31" fmla="*/ 2553 h 5106"/>
              <a:gd name="T32" fmla="*/ 5107 w 5108"/>
              <a:gd name="T33" fmla="*/ 2553 h 5106"/>
              <a:gd name="T34" fmla="*/ 2553 w 5108"/>
              <a:gd name="T35" fmla="*/ 5105 h 5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08" h="5106">
                <a:moveTo>
                  <a:pt x="2553" y="404"/>
                </a:moveTo>
                <a:lnTo>
                  <a:pt x="2553" y="404"/>
                </a:lnTo>
                <a:cubicBezTo>
                  <a:pt x="1369" y="404"/>
                  <a:pt x="404" y="1368"/>
                  <a:pt x="404" y="2553"/>
                </a:cubicBezTo>
                <a:lnTo>
                  <a:pt x="404" y="2553"/>
                </a:lnTo>
                <a:cubicBezTo>
                  <a:pt x="404" y="3737"/>
                  <a:pt x="1369" y="4701"/>
                  <a:pt x="2553" y="4701"/>
                </a:cubicBezTo>
                <a:lnTo>
                  <a:pt x="2553" y="4701"/>
                </a:lnTo>
                <a:cubicBezTo>
                  <a:pt x="3738" y="4701"/>
                  <a:pt x="4702" y="3737"/>
                  <a:pt x="4702" y="2553"/>
                </a:cubicBezTo>
                <a:lnTo>
                  <a:pt x="4702" y="2553"/>
                </a:lnTo>
                <a:cubicBezTo>
                  <a:pt x="4702" y="1368"/>
                  <a:pt x="3738" y="404"/>
                  <a:pt x="2553" y="404"/>
                </a:cubicBezTo>
                <a:close/>
                <a:moveTo>
                  <a:pt x="2553" y="5105"/>
                </a:moveTo>
                <a:lnTo>
                  <a:pt x="2553" y="5105"/>
                </a:lnTo>
                <a:cubicBezTo>
                  <a:pt x="1146" y="5105"/>
                  <a:pt x="0" y="3960"/>
                  <a:pt x="0" y="2553"/>
                </a:cubicBezTo>
                <a:lnTo>
                  <a:pt x="0" y="2553"/>
                </a:lnTo>
                <a:cubicBezTo>
                  <a:pt x="0" y="1145"/>
                  <a:pt x="1146" y="0"/>
                  <a:pt x="2553" y="0"/>
                </a:cubicBezTo>
                <a:lnTo>
                  <a:pt x="2553" y="0"/>
                </a:lnTo>
                <a:cubicBezTo>
                  <a:pt x="3961" y="0"/>
                  <a:pt x="5107" y="1145"/>
                  <a:pt x="5107" y="2553"/>
                </a:cubicBezTo>
                <a:lnTo>
                  <a:pt x="5107" y="2553"/>
                </a:lnTo>
                <a:cubicBezTo>
                  <a:pt x="5107" y="3960"/>
                  <a:pt x="3961" y="5105"/>
                  <a:pt x="2553" y="51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7666D-CD1C-8A48-82BC-0E3814B00161}"/>
              </a:ext>
            </a:extLst>
          </p:cNvPr>
          <p:cNvSpPr txBox="1"/>
          <p:nvPr/>
        </p:nvSpPr>
        <p:spPr>
          <a:xfrm>
            <a:off x="3066451" y="5909530"/>
            <a:ext cx="187102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Q1, 2020</a:t>
            </a:r>
          </a:p>
        </p:txBody>
      </p:sp>
      <p:sp>
        <p:nvSpPr>
          <p:cNvPr id="23" name="Freeform 630">
            <a:extLst>
              <a:ext uri="{FF2B5EF4-FFF2-40B4-BE49-F238E27FC236}">
                <a16:creationId xmlns:a16="http://schemas.microsoft.com/office/drawing/2014/main" id="{8541AABD-AC3C-ED49-84C5-C75B1F7FEFDE}"/>
              </a:ext>
            </a:extLst>
          </p:cNvPr>
          <p:cNvSpPr>
            <a:spLocks noChangeAspect="1"/>
          </p:cNvSpPr>
          <p:nvPr/>
        </p:nvSpPr>
        <p:spPr bwMode="auto">
          <a:xfrm>
            <a:off x="3593112" y="4875997"/>
            <a:ext cx="817707" cy="844320"/>
          </a:xfrm>
          <a:custGeom>
            <a:avLst/>
            <a:gdLst>
              <a:gd name="T0" fmla="*/ 426660 w 158757"/>
              <a:gd name="T1" fmla="*/ 537620 h 164742"/>
              <a:gd name="T2" fmla="*/ 678037 w 158757"/>
              <a:gd name="T3" fmla="*/ 537620 h 164742"/>
              <a:gd name="T4" fmla="*/ 678037 w 158757"/>
              <a:gd name="T5" fmla="*/ 787047 h 164742"/>
              <a:gd name="T6" fmla="*/ 678037 w 158757"/>
              <a:gd name="T7" fmla="*/ 2342653 h 164742"/>
              <a:gd name="T8" fmla="*/ 1465235 w 158757"/>
              <a:gd name="T9" fmla="*/ 2664274 h 164742"/>
              <a:gd name="T10" fmla="*/ 2245823 w 158757"/>
              <a:gd name="T11" fmla="*/ 2342653 h 164742"/>
              <a:gd name="T12" fmla="*/ 2245823 w 158757"/>
              <a:gd name="T13" fmla="*/ 787047 h 164742"/>
              <a:gd name="T14" fmla="*/ 2245823 w 158757"/>
              <a:gd name="T15" fmla="*/ 537620 h 164742"/>
              <a:gd name="T16" fmla="*/ 2497206 w 158757"/>
              <a:gd name="T17" fmla="*/ 537620 h 164742"/>
              <a:gd name="T18" fmla="*/ 2497206 w 158757"/>
              <a:gd name="T19" fmla="*/ 2592080 h 164742"/>
              <a:gd name="T20" fmla="*/ 1465235 w 158757"/>
              <a:gd name="T21" fmla="*/ 3018713 h 164742"/>
              <a:gd name="T22" fmla="*/ 426660 w 158757"/>
              <a:gd name="T23" fmla="*/ 2592080 h 164742"/>
              <a:gd name="T24" fmla="*/ 426660 w 158757"/>
              <a:gd name="T25" fmla="*/ 537620 h 164742"/>
              <a:gd name="T26" fmla="*/ 1465359 w 158757"/>
              <a:gd name="T27" fmla="*/ 0 h 164742"/>
              <a:gd name="T28" fmla="*/ 1637890 w 158757"/>
              <a:gd name="T29" fmla="*/ 178346 h 164742"/>
              <a:gd name="T30" fmla="*/ 1637890 w 158757"/>
              <a:gd name="T31" fmla="*/ 1327693 h 164742"/>
              <a:gd name="T32" fmla="*/ 1465359 w 158757"/>
              <a:gd name="T33" fmla="*/ 1506039 h 164742"/>
              <a:gd name="T34" fmla="*/ 1292829 w 158757"/>
              <a:gd name="T35" fmla="*/ 1327693 h 164742"/>
              <a:gd name="T36" fmla="*/ 1292829 w 158757"/>
              <a:gd name="T37" fmla="*/ 178346 h 164742"/>
              <a:gd name="T38" fmla="*/ 1465359 w 158757"/>
              <a:gd name="T39" fmla="*/ 0 h 1647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757" h="164742">
                <a:moveTo>
                  <a:pt x="23127" y="29340"/>
                </a:moveTo>
                <a:cubicBezTo>
                  <a:pt x="27072" y="25400"/>
                  <a:pt x="33167" y="25400"/>
                  <a:pt x="36753" y="29340"/>
                </a:cubicBezTo>
                <a:cubicBezTo>
                  <a:pt x="40697" y="32922"/>
                  <a:pt x="40697" y="39012"/>
                  <a:pt x="36753" y="42952"/>
                </a:cubicBezTo>
                <a:cubicBezTo>
                  <a:pt x="13446" y="66235"/>
                  <a:pt x="13446" y="104205"/>
                  <a:pt x="36753" y="127847"/>
                </a:cubicBezTo>
                <a:cubicBezTo>
                  <a:pt x="48227" y="138951"/>
                  <a:pt x="63287" y="145399"/>
                  <a:pt x="79423" y="145399"/>
                </a:cubicBezTo>
                <a:cubicBezTo>
                  <a:pt x="95559" y="145399"/>
                  <a:pt x="110619" y="138951"/>
                  <a:pt x="121735" y="127847"/>
                </a:cubicBezTo>
                <a:cubicBezTo>
                  <a:pt x="145401" y="104205"/>
                  <a:pt x="145401" y="66235"/>
                  <a:pt x="121735" y="42952"/>
                </a:cubicBezTo>
                <a:cubicBezTo>
                  <a:pt x="118149" y="39012"/>
                  <a:pt x="118149" y="32922"/>
                  <a:pt x="121735" y="29340"/>
                </a:cubicBezTo>
                <a:cubicBezTo>
                  <a:pt x="125321" y="25400"/>
                  <a:pt x="131775" y="25400"/>
                  <a:pt x="135361" y="29340"/>
                </a:cubicBezTo>
                <a:cubicBezTo>
                  <a:pt x="166556" y="60146"/>
                  <a:pt x="166556" y="110653"/>
                  <a:pt x="135361" y="141459"/>
                </a:cubicBezTo>
                <a:cubicBezTo>
                  <a:pt x="119942" y="156861"/>
                  <a:pt x="99503" y="164742"/>
                  <a:pt x="79423" y="164742"/>
                </a:cubicBezTo>
                <a:cubicBezTo>
                  <a:pt x="58984" y="164742"/>
                  <a:pt x="38904" y="156861"/>
                  <a:pt x="23127" y="141459"/>
                </a:cubicBezTo>
                <a:cubicBezTo>
                  <a:pt x="-7710" y="110653"/>
                  <a:pt x="-7710" y="60146"/>
                  <a:pt x="23127" y="29340"/>
                </a:cubicBezTo>
                <a:close/>
                <a:moveTo>
                  <a:pt x="79430" y="0"/>
                </a:moveTo>
                <a:cubicBezTo>
                  <a:pt x="84625" y="0"/>
                  <a:pt x="88782" y="4686"/>
                  <a:pt x="88782" y="9733"/>
                </a:cubicBezTo>
                <a:lnTo>
                  <a:pt x="88782" y="72457"/>
                </a:lnTo>
                <a:cubicBezTo>
                  <a:pt x="88782" y="77864"/>
                  <a:pt x="84625" y="82190"/>
                  <a:pt x="79430" y="82190"/>
                </a:cubicBezTo>
                <a:cubicBezTo>
                  <a:pt x="74234" y="82190"/>
                  <a:pt x="70078" y="77864"/>
                  <a:pt x="70078" y="72457"/>
                </a:cubicBezTo>
                <a:lnTo>
                  <a:pt x="70078" y="9733"/>
                </a:lnTo>
                <a:cubicBezTo>
                  <a:pt x="70078" y="4686"/>
                  <a:pt x="74234" y="0"/>
                  <a:pt x="794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631">
            <a:extLst>
              <a:ext uri="{FF2B5EF4-FFF2-40B4-BE49-F238E27FC236}">
                <a16:creationId xmlns:a16="http://schemas.microsoft.com/office/drawing/2014/main" id="{A593F8C4-4D4E-0247-9D5D-84FCDFC8916A}"/>
              </a:ext>
            </a:extLst>
          </p:cNvPr>
          <p:cNvSpPr>
            <a:spLocks noChangeAspect="1"/>
          </p:cNvSpPr>
          <p:nvPr/>
        </p:nvSpPr>
        <p:spPr bwMode="auto">
          <a:xfrm>
            <a:off x="7335906" y="4718520"/>
            <a:ext cx="1091083" cy="936252"/>
          </a:xfrm>
          <a:custGeom>
            <a:avLst/>
            <a:gdLst>
              <a:gd name="T0" fmla="*/ 502583 w 212659"/>
              <a:gd name="T1" fmla="*/ 401651 h 182199"/>
              <a:gd name="T2" fmla="*/ 471075 w 212659"/>
              <a:gd name="T3" fmla="*/ 570713 h 182199"/>
              <a:gd name="T4" fmla="*/ 439567 w 212659"/>
              <a:gd name="T5" fmla="*/ 401651 h 182199"/>
              <a:gd name="T6" fmla="*/ 337348 w 212659"/>
              <a:gd name="T7" fmla="*/ 331399 h 182199"/>
              <a:gd name="T8" fmla="*/ 411627 w 212659"/>
              <a:gd name="T9" fmla="*/ 580501 h 182199"/>
              <a:gd name="T10" fmla="*/ 346933 w 212659"/>
              <a:gd name="T11" fmla="*/ 580501 h 182199"/>
              <a:gd name="T12" fmla="*/ 337348 w 212659"/>
              <a:gd name="T13" fmla="*/ 397338 h 182199"/>
              <a:gd name="T14" fmla="*/ 326566 w 212659"/>
              <a:gd name="T15" fmla="*/ 459611 h 182199"/>
              <a:gd name="T16" fmla="*/ 263068 w 212659"/>
              <a:gd name="T17" fmla="*/ 459611 h 182199"/>
              <a:gd name="T18" fmla="*/ 337348 w 212659"/>
              <a:gd name="T19" fmla="*/ 331399 h 182199"/>
              <a:gd name="T20" fmla="*/ 482096 w 212659"/>
              <a:gd name="T21" fmla="*/ 289988 h 182199"/>
              <a:gd name="T22" fmla="*/ 426097 w 212659"/>
              <a:gd name="T23" fmla="*/ 326264 h 182199"/>
              <a:gd name="T24" fmla="*/ 232534 w 212659"/>
              <a:gd name="T25" fmla="*/ 383096 h 182199"/>
              <a:gd name="T26" fmla="*/ 199665 w 212659"/>
              <a:gd name="T27" fmla="*/ 581410 h 182199"/>
              <a:gd name="T28" fmla="*/ 166796 w 212659"/>
              <a:gd name="T29" fmla="*/ 383096 h 182199"/>
              <a:gd name="T30" fmla="*/ 67170 w 212659"/>
              <a:gd name="T31" fmla="*/ 155007 h 182199"/>
              <a:gd name="T32" fmla="*/ 61109 w 212659"/>
              <a:gd name="T33" fmla="*/ 222711 h 182199"/>
              <a:gd name="T34" fmla="*/ 16253 w 212659"/>
              <a:gd name="T35" fmla="*/ 234590 h 182199"/>
              <a:gd name="T36" fmla="*/ 21101 w 212659"/>
              <a:gd name="T37" fmla="*/ 163320 h 182199"/>
              <a:gd name="T38" fmla="*/ 214428 w 212659"/>
              <a:gd name="T39" fmla="*/ 131405 h 182199"/>
              <a:gd name="T40" fmla="*/ 242648 w 212659"/>
              <a:gd name="T41" fmla="*/ 190674 h 182199"/>
              <a:gd name="T42" fmla="*/ 126083 w 212659"/>
              <a:gd name="T43" fmla="*/ 484608 h 182199"/>
              <a:gd name="T44" fmla="*/ 59826 w 212659"/>
              <a:gd name="T45" fmla="*/ 484608 h 182199"/>
              <a:gd name="T46" fmla="*/ 214428 w 212659"/>
              <a:gd name="T47" fmla="*/ 131405 h 182199"/>
              <a:gd name="T48" fmla="*/ 609499 w 212659"/>
              <a:gd name="T49" fmla="*/ 382254 h 182199"/>
              <a:gd name="T50" fmla="*/ 576522 w 212659"/>
              <a:gd name="T51" fmla="*/ 602780 h 182199"/>
              <a:gd name="T52" fmla="*/ 543549 w 212659"/>
              <a:gd name="T53" fmla="*/ 382254 h 182199"/>
              <a:gd name="T54" fmla="*/ 300506 w 212659"/>
              <a:gd name="T55" fmla="*/ 139799 h 182199"/>
              <a:gd name="T56" fmla="*/ 334464 w 212659"/>
              <a:gd name="T57" fmla="*/ 0 h 182199"/>
              <a:gd name="T58" fmla="*/ 683731 w 212659"/>
              <a:gd name="T59" fmla="*/ 415705 h 182199"/>
              <a:gd name="T60" fmla="*/ 334464 w 212659"/>
              <a:gd name="T61" fmla="*/ 65637 h 182199"/>
              <a:gd name="T62" fmla="*/ 102833 w 212659"/>
              <a:gd name="T63" fmla="*/ 119122 h 182199"/>
              <a:gd name="T64" fmla="*/ 334464 w 212659"/>
              <a:gd name="T65" fmla="*/ 0 h 1821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2659" h="182199">
                <a:moveTo>
                  <a:pt x="139821" y="109537"/>
                </a:moveTo>
                <a:cubicBezTo>
                  <a:pt x="144670" y="109537"/>
                  <a:pt x="149173" y="113872"/>
                  <a:pt x="149173" y="119290"/>
                </a:cubicBezTo>
                <a:lnTo>
                  <a:pt x="149173" y="159748"/>
                </a:lnTo>
                <a:cubicBezTo>
                  <a:pt x="149173" y="165166"/>
                  <a:pt x="144670" y="169501"/>
                  <a:pt x="139821" y="169501"/>
                </a:cubicBezTo>
                <a:cubicBezTo>
                  <a:pt x="134625" y="169501"/>
                  <a:pt x="130469" y="165166"/>
                  <a:pt x="130469" y="159748"/>
                </a:cubicBezTo>
                <a:lnTo>
                  <a:pt x="130469" y="119290"/>
                </a:lnTo>
                <a:cubicBezTo>
                  <a:pt x="130469" y="113872"/>
                  <a:pt x="134625" y="109537"/>
                  <a:pt x="139821" y="109537"/>
                </a:cubicBezTo>
                <a:close/>
                <a:moveTo>
                  <a:pt x="100129" y="98425"/>
                </a:moveTo>
                <a:cubicBezTo>
                  <a:pt x="112219" y="98425"/>
                  <a:pt x="122176" y="108579"/>
                  <a:pt x="122176" y="120910"/>
                </a:cubicBezTo>
                <a:lnTo>
                  <a:pt x="122176" y="172408"/>
                </a:lnTo>
                <a:cubicBezTo>
                  <a:pt x="122176" y="177847"/>
                  <a:pt x="117909" y="182199"/>
                  <a:pt x="112575" y="182199"/>
                </a:cubicBezTo>
                <a:cubicBezTo>
                  <a:pt x="107241" y="182199"/>
                  <a:pt x="102974" y="177847"/>
                  <a:pt x="102974" y="172408"/>
                </a:cubicBezTo>
                <a:lnTo>
                  <a:pt x="102974" y="120910"/>
                </a:lnTo>
                <a:cubicBezTo>
                  <a:pt x="102974" y="119459"/>
                  <a:pt x="101551" y="118009"/>
                  <a:pt x="100129" y="118009"/>
                </a:cubicBezTo>
                <a:cubicBezTo>
                  <a:pt x="98351" y="118009"/>
                  <a:pt x="96929" y="119459"/>
                  <a:pt x="96929" y="120910"/>
                </a:cubicBezTo>
                <a:lnTo>
                  <a:pt x="96929" y="136504"/>
                </a:lnTo>
                <a:cubicBezTo>
                  <a:pt x="96929" y="141582"/>
                  <a:pt x="93017" y="146296"/>
                  <a:pt x="87327" y="146296"/>
                </a:cubicBezTo>
                <a:cubicBezTo>
                  <a:pt x="82349" y="146296"/>
                  <a:pt x="78082" y="141582"/>
                  <a:pt x="78082" y="136504"/>
                </a:cubicBezTo>
                <a:lnTo>
                  <a:pt x="78082" y="120910"/>
                </a:lnTo>
                <a:cubicBezTo>
                  <a:pt x="78082" y="108579"/>
                  <a:pt x="88039" y="98425"/>
                  <a:pt x="100129" y="98425"/>
                </a:cubicBezTo>
                <a:close/>
                <a:moveTo>
                  <a:pt x="100455" y="63500"/>
                </a:moveTo>
                <a:cubicBezTo>
                  <a:pt x="117437" y="63500"/>
                  <a:pt x="133336" y="71760"/>
                  <a:pt x="143092" y="86126"/>
                </a:cubicBezTo>
                <a:cubicBezTo>
                  <a:pt x="145983" y="90435"/>
                  <a:pt x="144537" y="96541"/>
                  <a:pt x="140201" y="99773"/>
                </a:cubicBezTo>
                <a:cubicBezTo>
                  <a:pt x="135504" y="102646"/>
                  <a:pt x="129723" y="101209"/>
                  <a:pt x="126471" y="96900"/>
                </a:cubicBezTo>
                <a:cubicBezTo>
                  <a:pt x="121051" y="87921"/>
                  <a:pt x="110933" y="82893"/>
                  <a:pt x="100455" y="82893"/>
                </a:cubicBezTo>
                <a:cubicBezTo>
                  <a:pt x="83111" y="82893"/>
                  <a:pt x="69019" y="96541"/>
                  <a:pt x="69019" y="113779"/>
                </a:cubicBezTo>
                <a:lnTo>
                  <a:pt x="69019" y="162981"/>
                </a:lnTo>
                <a:cubicBezTo>
                  <a:pt x="69019" y="168368"/>
                  <a:pt x="64683" y="172678"/>
                  <a:pt x="59263" y="172678"/>
                </a:cubicBezTo>
                <a:cubicBezTo>
                  <a:pt x="53843" y="172678"/>
                  <a:pt x="49507" y="168368"/>
                  <a:pt x="49507" y="162981"/>
                </a:cubicBezTo>
                <a:lnTo>
                  <a:pt x="49507" y="113779"/>
                </a:lnTo>
                <a:cubicBezTo>
                  <a:pt x="49507" y="85766"/>
                  <a:pt x="72271" y="63500"/>
                  <a:pt x="100455" y="63500"/>
                </a:cubicBezTo>
                <a:close/>
                <a:moveTo>
                  <a:pt x="19937" y="46037"/>
                </a:moveTo>
                <a:cubicBezTo>
                  <a:pt x="24255" y="49212"/>
                  <a:pt x="25334" y="54856"/>
                  <a:pt x="22455" y="59090"/>
                </a:cubicBezTo>
                <a:cubicBezTo>
                  <a:pt x="20656" y="61559"/>
                  <a:pt x="19577" y="63676"/>
                  <a:pt x="18138" y="66145"/>
                </a:cubicBezTo>
                <a:cubicBezTo>
                  <a:pt x="16338" y="68967"/>
                  <a:pt x="13100" y="71084"/>
                  <a:pt x="9502" y="71084"/>
                </a:cubicBezTo>
                <a:cubicBezTo>
                  <a:pt x="8062" y="71084"/>
                  <a:pt x="6263" y="70731"/>
                  <a:pt x="4824" y="69673"/>
                </a:cubicBezTo>
                <a:cubicBezTo>
                  <a:pt x="146" y="67204"/>
                  <a:pt x="-1293" y="61206"/>
                  <a:pt x="1226" y="56620"/>
                </a:cubicBezTo>
                <a:cubicBezTo>
                  <a:pt x="2665" y="54151"/>
                  <a:pt x="4464" y="50976"/>
                  <a:pt x="6263" y="48506"/>
                </a:cubicBezTo>
                <a:cubicBezTo>
                  <a:pt x="9502" y="43920"/>
                  <a:pt x="15619" y="42862"/>
                  <a:pt x="19937" y="46037"/>
                </a:cubicBezTo>
                <a:close/>
                <a:moveTo>
                  <a:pt x="63645" y="39027"/>
                </a:moveTo>
                <a:cubicBezTo>
                  <a:pt x="68379" y="36512"/>
                  <a:pt x="74206" y="38667"/>
                  <a:pt x="76755" y="43338"/>
                </a:cubicBezTo>
                <a:cubicBezTo>
                  <a:pt x="79305" y="48367"/>
                  <a:pt x="77120" y="54115"/>
                  <a:pt x="72021" y="56630"/>
                </a:cubicBezTo>
                <a:cubicBezTo>
                  <a:pt x="50898" y="67048"/>
                  <a:pt x="37423" y="88244"/>
                  <a:pt x="37423" y="111955"/>
                </a:cubicBezTo>
                <a:lnTo>
                  <a:pt x="37423" y="143928"/>
                </a:lnTo>
                <a:cubicBezTo>
                  <a:pt x="37423" y="149317"/>
                  <a:pt x="32689" y="153628"/>
                  <a:pt x="27226" y="153628"/>
                </a:cubicBezTo>
                <a:cubicBezTo>
                  <a:pt x="22127" y="153628"/>
                  <a:pt x="17757" y="149317"/>
                  <a:pt x="17757" y="143928"/>
                </a:cubicBezTo>
                <a:lnTo>
                  <a:pt x="17757" y="111955"/>
                </a:lnTo>
                <a:cubicBezTo>
                  <a:pt x="17757" y="80700"/>
                  <a:pt x="35238" y="53037"/>
                  <a:pt x="63645" y="39027"/>
                </a:cubicBezTo>
                <a:close/>
                <a:moveTo>
                  <a:pt x="98981" y="31750"/>
                </a:moveTo>
                <a:cubicBezTo>
                  <a:pt x="143932" y="31750"/>
                  <a:pt x="180907" y="68297"/>
                  <a:pt x="180907" y="113529"/>
                </a:cubicBezTo>
                <a:lnTo>
                  <a:pt x="180907" y="169255"/>
                </a:lnTo>
                <a:cubicBezTo>
                  <a:pt x="180907" y="174683"/>
                  <a:pt x="176557" y="179025"/>
                  <a:pt x="171119" y="179025"/>
                </a:cubicBezTo>
                <a:cubicBezTo>
                  <a:pt x="165682" y="179025"/>
                  <a:pt x="161332" y="174683"/>
                  <a:pt x="161332" y="169255"/>
                </a:cubicBezTo>
                <a:lnTo>
                  <a:pt x="161332" y="113529"/>
                </a:lnTo>
                <a:cubicBezTo>
                  <a:pt x="161332" y="79153"/>
                  <a:pt x="133419" y="51290"/>
                  <a:pt x="98981" y="51290"/>
                </a:cubicBezTo>
                <a:cubicBezTo>
                  <a:pt x="93544" y="51290"/>
                  <a:pt x="89194" y="46948"/>
                  <a:pt x="89194" y="41520"/>
                </a:cubicBezTo>
                <a:cubicBezTo>
                  <a:pt x="89194" y="36092"/>
                  <a:pt x="93544" y="31750"/>
                  <a:pt x="98981" y="31750"/>
                </a:cubicBezTo>
                <a:close/>
                <a:moveTo>
                  <a:pt x="99273" y="0"/>
                </a:moveTo>
                <a:cubicBezTo>
                  <a:pt x="161546" y="0"/>
                  <a:pt x="212659" y="50902"/>
                  <a:pt x="212659" y="113717"/>
                </a:cubicBezTo>
                <a:cubicBezTo>
                  <a:pt x="212659" y="119132"/>
                  <a:pt x="208340" y="123464"/>
                  <a:pt x="202940" y="123464"/>
                </a:cubicBezTo>
                <a:cubicBezTo>
                  <a:pt x="197541" y="123464"/>
                  <a:pt x="193222" y="119132"/>
                  <a:pt x="193222" y="113717"/>
                </a:cubicBezTo>
                <a:cubicBezTo>
                  <a:pt x="193222" y="61732"/>
                  <a:pt x="151107" y="19494"/>
                  <a:pt x="99273" y="19494"/>
                </a:cubicBezTo>
                <a:cubicBezTo>
                  <a:pt x="79475" y="19494"/>
                  <a:pt x="60038" y="25631"/>
                  <a:pt x="44200" y="37184"/>
                </a:cubicBezTo>
                <a:cubicBezTo>
                  <a:pt x="39880" y="40433"/>
                  <a:pt x="33761" y="39350"/>
                  <a:pt x="30522" y="35379"/>
                </a:cubicBezTo>
                <a:cubicBezTo>
                  <a:pt x="27282" y="30685"/>
                  <a:pt x="28362" y="24548"/>
                  <a:pt x="32681" y="21660"/>
                </a:cubicBezTo>
                <a:cubicBezTo>
                  <a:pt x="52119" y="7220"/>
                  <a:pt x="75156" y="0"/>
                  <a:pt x="992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615">
            <a:extLst>
              <a:ext uri="{FF2B5EF4-FFF2-40B4-BE49-F238E27FC236}">
                <a16:creationId xmlns:a16="http://schemas.microsoft.com/office/drawing/2014/main" id="{44DB4E56-AD74-C747-8960-8CCA51B047FC}"/>
              </a:ext>
            </a:extLst>
          </p:cNvPr>
          <p:cNvSpPr>
            <a:spLocks noChangeAspect="1"/>
          </p:cNvSpPr>
          <p:nvPr/>
        </p:nvSpPr>
        <p:spPr bwMode="auto">
          <a:xfrm>
            <a:off x="16072834" y="4726988"/>
            <a:ext cx="846738" cy="919316"/>
          </a:xfrm>
          <a:custGeom>
            <a:avLst/>
            <a:gdLst>
              <a:gd name="T0" fmla="*/ 659932 w 164739"/>
              <a:gd name="T1" fmla="*/ 2336317 h 178667"/>
              <a:gd name="T2" fmla="*/ 359971 w 164739"/>
              <a:gd name="T3" fmla="*/ 2633548 h 178667"/>
              <a:gd name="T4" fmla="*/ 659932 w 164739"/>
              <a:gd name="T5" fmla="*/ 2924176 h 178667"/>
              <a:gd name="T6" fmla="*/ 866584 w 164739"/>
              <a:gd name="T7" fmla="*/ 2838304 h 178667"/>
              <a:gd name="T8" fmla="*/ 938131 w 164739"/>
              <a:gd name="T9" fmla="*/ 2669279 h 178667"/>
              <a:gd name="T10" fmla="*/ 909249 w 164739"/>
              <a:gd name="T11" fmla="*/ 2640486 h 178667"/>
              <a:gd name="T12" fmla="*/ 909249 w 164739"/>
              <a:gd name="T13" fmla="*/ 2526644 h 178667"/>
              <a:gd name="T14" fmla="*/ 866584 w 164739"/>
              <a:gd name="T15" fmla="*/ 2423014 h 178667"/>
              <a:gd name="T16" fmla="*/ 659932 w 164739"/>
              <a:gd name="T17" fmla="*/ 2336317 h 178667"/>
              <a:gd name="T18" fmla="*/ 2361144 w 164739"/>
              <a:gd name="T19" fmla="*/ 1784943 h 178667"/>
              <a:gd name="T20" fmla="*/ 2061166 w 164739"/>
              <a:gd name="T21" fmla="*/ 2078529 h 178667"/>
              <a:gd name="T22" fmla="*/ 2361144 w 164739"/>
              <a:gd name="T23" fmla="*/ 2372101 h 178667"/>
              <a:gd name="T24" fmla="*/ 2654436 w 164739"/>
              <a:gd name="T25" fmla="*/ 2078529 h 178667"/>
              <a:gd name="T26" fmla="*/ 2361144 w 164739"/>
              <a:gd name="T27" fmla="*/ 1784943 h 178667"/>
              <a:gd name="T28" fmla="*/ 2770270 w 164739"/>
              <a:gd name="T29" fmla="*/ 6662 h 178667"/>
              <a:gd name="T30" fmla="*/ 2950372 w 164739"/>
              <a:gd name="T31" fmla="*/ 26606 h 178667"/>
              <a:gd name="T32" fmla="*/ 3043749 w 164739"/>
              <a:gd name="T33" fmla="*/ 179582 h 178667"/>
              <a:gd name="T34" fmla="*/ 3043749 w 164739"/>
              <a:gd name="T35" fmla="*/ 2061846 h 178667"/>
              <a:gd name="T36" fmla="*/ 3006463 w 164739"/>
              <a:gd name="T37" fmla="*/ 2097688 h 178667"/>
              <a:gd name="T38" fmla="*/ 2822778 w 164739"/>
              <a:gd name="T39" fmla="*/ 2540590 h 178667"/>
              <a:gd name="T40" fmla="*/ 2361144 w 164739"/>
              <a:gd name="T41" fmla="*/ 2732413 h 178667"/>
              <a:gd name="T42" fmla="*/ 1701195 w 164739"/>
              <a:gd name="T43" fmla="*/ 2078529 h 178667"/>
              <a:gd name="T44" fmla="*/ 2361144 w 164739"/>
              <a:gd name="T45" fmla="*/ 1424631 h 178667"/>
              <a:gd name="T46" fmla="*/ 2676883 w 164739"/>
              <a:gd name="T47" fmla="*/ 1555843 h 178667"/>
              <a:gd name="T48" fmla="*/ 2676883 w 164739"/>
              <a:gd name="T49" fmla="*/ 438987 h 178667"/>
              <a:gd name="T50" fmla="*/ 1276115 w 164739"/>
              <a:gd name="T51" fmla="*/ 964416 h 178667"/>
              <a:gd name="T52" fmla="*/ 1276115 w 164739"/>
              <a:gd name="T53" fmla="*/ 2544361 h 178667"/>
              <a:gd name="T54" fmla="*/ 1313212 w 164739"/>
              <a:gd name="T55" fmla="*/ 2633548 h 178667"/>
              <a:gd name="T56" fmla="*/ 659932 w 164739"/>
              <a:gd name="T57" fmla="*/ 3287463 h 178667"/>
              <a:gd name="T58" fmla="*/ 0 w 164739"/>
              <a:gd name="T59" fmla="*/ 2633548 h 178667"/>
              <a:gd name="T60" fmla="*/ 659932 w 164739"/>
              <a:gd name="T61" fmla="*/ 1979633 h 178667"/>
              <a:gd name="T62" fmla="*/ 909249 w 164739"/>
              <a:gd name="T63" fmla="*/ 2083981 h 178667"/>
              <a:gd name="T64" fmla="*/ 909249 w 164739"/>
              <a:gd name="T65" fmla="*/ 838045 h 178667"/>
              <a:gd name="T66" fmla="*/ 1035975 w 164739"/>
              <a:gd name="T67" fmla="*/ 671767 h 17866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64739" h="178667">
                <a:moveTo>
                  <a:pt x="35718" y="126974"/>
                </a:moveTo>
                <a:cubicBezTo>
                  <a:pt x="26699" y="126974"/>
                  <a:pt x="19483" y="134154"/>
                  <a:pt x="19483" y="143128"/>
                </a:cubicBezTo>
                <a:cubicBezTo>
                  <a:pt x="19483" y="151744"/>
                  <a:pt x="26699" y="158923"/>
                  <a:pt x="35718" y="158923"/>
                </a:cubicBezTo>
                <a:cubicBezTo>
                  <a:pt x="40048" y="158923"/>
                  <a:pt x="44017" y="157128"/>
                  <a:pt x="46903" y="154256"/>
                </a:cubicBezTo>
                <a:lnTo>
                  <a:pt x="50775" y="145070"/>
                </a:lnTo>
                <a:lnTo>
                  <a:pt x="49212" y="143505"/>
                </a:lnTo>
                <a:lnTo>
                  <a:pt x="49212" y="137318"/>
                </a:lnTo>
                <a:lnTo>
                  <a:pt x="46903" y="131686"/>
                </a:lnTo>
                <a:cubicBezTo>
                  <a:pt x="44017" y="128769"/>
                  <a:pt x="40048" y="126974"/>
                  <a:pt x="35718" y="126974"/>
                </a:cubicBezTo>
                <a:close/>
                <a:moveTo>
                  <a:pt x="127794" y="97008"/>
                </a:moveTo>
                <a:cubicBezTo>
                  <a:pt x="118774" y="97008"/>
                  <a:pt x="111558" y="104261"/>
                  <a:pt x="111558" y="112964"/>
                </a:cubicBezTo>
                <a:cubicBezTo>
                  <a:pt x="111558" y="121667"/>
                  <a:pt x="118774" y="128919"/>
                  <a:pt x="127794" y="128919"/>
                </a:cubicBezTo>
                <a:cubicBezTo>
                  <a:pt x="136453" y="128919"/>
                  <a:pt x="143668" y="121667"/>
                  <a:pt x="143668" y="112964"/>
                </a:cubicBezTo>
                <a:cubicBezTo>
                  <a:pt x="143668" y="104261"/>
                  <a:pt x="136453" y="97008"/>
                  <a:pt x="127794" y="97008"/>
                </a:cubicBezTo>
                <a:close/>
                <a:moveTo>
                  <a:pt x="149937" y="362"/>
                </a:moveTo>
                <a:cubicBezTo>
                  <a:pt x="152825" y="-361"/>
                  <a:pt x="157158" y="1"/>
                  <a:pt x="159685" y="1446"/>
                </a:cubicBezTo>
                <a:cubicBezTo>
                  <a:pt x="162212" y="3615"/>
                  <a:pt x="164739" y="6507"/>
                  <a:pt x="164739" y="9760"/>
                </a:cubicBezTo>
                <a:lnTo>
                  <a:pt x="164739" y="112057"/>
                </a:lnTo>
                <a:lnTo>
                  <a:pt x="162721" y="114005"/>
                </a:lnTo>
                <a:lnTo>
                  <a:pt x="152779" y="138076"/>
                </a:lnTo>
                <a:cubicBezTo>
                  <a:pt x="146374" y="144513"/>
                  <a:pt x="137535" y="148501"/>
                  <a:pt x="127794" y="148501"/>
                </a:cubicBezTo>
                <a:cubicBezTo>
                  <a:pt x="107950" y="148501"/>
                  <a:pt x="92075" y="132546"/>
                  <a:pt x="92075" y="112964"/>
                </a:cubicBezTo>
                <a:cubicBezTo>
                  <a:pt x="92075" y="93382"/>
                  <a:pt x="107950" y="77426"/>
                  <a:pt x="127794" y="77426"/>
                </a:cubicBezTo>
                <a:lnTo>
                  <a:pt x="144883" y="84557"/>
                </a:lnTo>
                <a:lnTo>
                  <a:pt x="144883" y="23858"/>
                </a:lnTo>
                <a:lnTo>
                  <a:pt x="69068" y="52414"/>
                </a:lnTo>
                <a:lnTo>
                  <a:pt x="69068" y="138281"/>
                </a:lnTo>
                <a:lnTo>
                  <a:pt x="71076" y="143128"/>
                </a:lnTo>
                <a:cubicBezTo>
                  <a:pt x="71076" y="162513"/>
                  <a:pt x="55201" y="178667"/>
                  <a:pt x="35718" y="178667"/>
                </a:cubicBezTo>
                <a:cubicBezTo>
                  <a:pt x="15875" y="178667"/>
                  <a:pt x="0" y="162513"/>
                  <a:pt x="0" y="143128"/>
                </a:cubicBezTo>
                <a:cubicBezTo>
                  <a:pt x="0" y="123743"/>
                  <a:pt x="15875" y="107589"/>
                  <a:pt x="35718" y="107589"/>
                </a:cubicBezTo>
                <a:lnTo>
                  <a:pt x="49212" y="113260"/>
                </a:lnTo>
                <a:lnTo>
                  <a:pt x="49212" y="45546"/>
                </a:lnTo>
                <a:cubicBezTo>
                  <a:pt x="49212" y="41570"/>
                  <a:pt x="52461" y="37955"/>
                  <a:pt x="56071" y="36509"/>
                </a:cubicBezTo>
                <a:lnTo>
                  <a:pt x="149937" y="3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621">
            <a:extLst>
              <a:ext uri="{FF2B5EF4-FFF2-40B4-BE49-F238E27FC236}">
                <a16:creationId xmlns:a16="http://schemas.microsoft.com/office/drawing/2014/main" id="{84B503B2-E0EE-1840-B283-060C877EAD42}"/>
              </a:ext>
            </a:extLst>
          </p:cNvPr>
          <p:cNvSpPr>
            <a:spLocks noChangeAspect="1"/>
          </p:cNvSpPr>
          <p:nvPr/>
        </p:nvSpPr>
        <p:spPr bwMode="auto">
          <a:xfrm>
            <a:off x="11838033" y="4433429"/>
            <a:ext cx="701584" cy="926575"/>
          </a:xfrm>
          <a:custGeom>
            <a:avLst/>
            <a:gdLst>
              <a:gd name="T0" fmla="*/ 179020 w 136167"/>
              <a:gd name="T1" fmla="*/ 1334949 h 180612"/>
              <a:gd name="T2" fmla="*/ 358033 w 136167"/>
              <a:gd name="T3" fmla="*/ 1504540 h 180612"/>
              <a:gd name="T4" fmla="*/ 1259759 w 136167"/>
              <a:gd name="T5" fmla="*/ 2398191 h 180612"/>
              <a:gd name="T6" fmla="*/ 2161468 w 136167"/>
              <a:gd name="T7" fmla="*/ 1504540 h 180612"/>
              <a:gd name="T8" fmla="*/ 2340481 w 136167"/>
              <a:gd name="T9" fmla="*/ 1334949 h 180612"/>
              <a:gd name="T10" fmla="*/ 2519501 w 136167"/>
              <a:gd name="T11" fmla="*/ 1504540 h 180612"/>
              <a:gd name="T12" fmla="*/ 1750291 w 136167"/>
              <a:gd name="T13" fmla="*/ 2652983 h 180612"/>
              <a:gd name="T14" fmla="*/ 1432910 w 136167"/>
              <a:gd name="T15" fmla="*/ 2716037 h 180612"/>
              <a:gd name="T16" fmla="*/ 1432910 w 136167"/>
              <a:gd name="T17" fmla="*/ 3122271 h 180612"/>
              <a:gd name="T18" fmla="*/ 1259871 w 136167"/>
              <a:gd name="T19" fmla="*/ 3301713 h 180612"/>
              <a:gd name="T20" fmla="*/ 1086828 w 136167"/>
              <a:gd name="T21" fmla="*/ 3122271 h 180612"/>
              <a:gd name="T22" fmla="*/ 1086828 w 136167"/>
              <a:gd name="T23" fmla="*/ 2715886 h 180612"/>
              <a:gd name="T24" fmla="*/ 772005 w 136167"/>
              <a:gd name="T25" fmla="*/ 2652983 h 180612"/>
              <a:gd name="T26" fmla="*/ 0 w 136167"/>
              <a:gd name="T27" fmla="*/ 1504540 h 180612"/>
              <a:gd name="T28" fmla="*/ 179020 w 136167"/>
              <a:gd name="T29" fmla="*/ 1334949 h 180612"/>
              <a:gd name="T30" fmla="*/ 1245088 w 136167"/>
              <a:gd name="T31" fmla="*/ 355271 h 180612"/>
              <a:gd name="T32" fmla="*/ 973948 w 136167"/>
              <a:gd name="T33" fmla="*/ 625018 h 180612"/>
              <a:gd name="T34" fmla="*/ 973948 w 136167"/>
              <a:gd name="T35" fmla="*/ 1486901 h 180612"/>
              <a:gd name="T36" fmla="*/ 1245088 w 136167"/>
              <a:gd name="T37" fmla="*/ 1756649 h 180612"/>
              <a:gd name="T38" fmla="*/ 1516211 w 136167"/>
              <a:gd name="T39" fmla="*/ 1486901 h 180612"/>
              <a:gd name="T40" fmla="*/ 1516211 w 136167"/>
              <a:gd name="T41" fmla="*/ 625018 h 180612"/>
              <a:gd name="T42" fmla="*/ 1245088 w 136167"/>
              <a:gd name="T43" fmla="*/ 355271 h 180612"/>
              <a:gd name="T44" fmla="*/ 1245088 w 136167"/>
              <a:gd name="T45" fmla="*/ 0 h 180612"/>
              <a:gd name="T46" fmla="*/ 1873298 w 136167"/>
              <a:gd name="T47" fmla="*/ 625018 h 180612"/>
              <a:gd name="T48" fmla="*/ 1873298 w 136167"/>
              <a:gd name="T49" fmla="*/ 1486901 h 180612"/>
              <a:gd name="T50" fmla="*/ 1245088 w 136167"/>
              <a:gd name="T51" fmla="*/ 2111913 h 180612"/>
              <a:gd name="T52" fmla="*/ 616850 w 136167"/>
              <a:gd name="T53" fmla="*/ 1486901 h 180612"/>
              <a:gd name="T54" fmla="*/ 616850 w 136167"/>
              <a:gd name="T55" fmla="*/ 625018 h 180612"/>
              <a:gd name="T56" fmla="*/ 1245088 w 136167"/>
              <a:gd name="T57" fmla="*/ 0 h 1806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6167" h="180612">
                <a:moveTo>
                  <a:pt x="9675" y="73025"/>
                </a:moveTo>
                <a:cubicBezTo>
                  <a:pt x="15050" y="73025"/>
                  <a:pt x="19350" y="77307"/>
                  <a:pt x="19350" y="82302"/>
                </a:cubicBezTo>
                <a:cubicBezTo>
                  <a:pt x="19350" y="109421"/>
                  <a:pt x="41208" y="131187"/>
                  <a:pt x="68084" y="131187"/>
                </a:cubicBezTo>
                <a:cubicBezTo>
                  <a:pt x="94959" y="131187"/>
                  <a:pt x="116817" y="109421"/>
                  <a:pt x="116817" y="82302"/>
                </a:cubicBezTo>
                <a:cubicBezTo>
                  <a:pt x="116817" y="77307"/>
                  <a:pt x="121117" y="73025"/>
                  <a:pt x="126492" y="73025"/>
                </a:cubicBezTo>
                <a:cubicBezTo>
                  <a:pt x="131867" y="73025"/>
                  <a:pt x="136167" y="77307"/>
                  <a:pt x="136167" y="82302"/>
                </a:cubicBezTo>
                <a:cubicBezTo>
                  <a:pt x="136167" y="110670"/>
                  <a:pt x="119034" y="134822"/>
                  <a:pt x="94595" y="145125"/>
                </a:cubicBezTo>
                <a:lnTo>
                  <a:pt x="77442" y="148574"/>
                </a:lnTo>
                <a:lnTo>
                  <a:pt x="77442" y="170796"/>
                </a:lnTo>
                <a:cubicBezTo>
                  <a:pt x="77442" y="176249"/>
                  <a:pt x="73286" y="180612"/>
                  <a:pt x="68090" y="180612"/>
                </a:cubicBezTo>
                <a:cubicBezTo>
                  <a:pt x="62895" y="180612"/>
                  <a:pt x="58738" y="176249"/>
                  <a:pt x="58738" y="170796"/>
                </a:cubicBezTo>
                <a:lnTo>
                  <a:pt x="58738" y="148566"/>
                </a:lnTo>
                <a:lnTo>
                  <a:pt x="41723" y="145125"/>
                </a:lnTo>
                <a:cubicBezTo>
                  <a:pt x="17334" y="134822"/>
                  <a:pt x="0" y="110670"/>
                  <a:pt x="0" y="82302"/>
                </a:cubicBezTo>
                <a:cubicBezTo>
                  <a:pt x="0" y="77307"/>
                  <a:pt x="4300" y="73025"/>
                  <a:pt x="9675" y="73025"/>
                </a:cubicBezTo>
                <a:close/>
                <a:moveTo>
                  <a:pt x="67291" y="19434"/>
                </a:moveTo>
                <a:cubicBezTo>
                  <a:pt x="59428" y="19434"/>
                  <a:pt x="52637" y="25913"/>
                  <a:pt x="52637" y="34190"/>
                </a:cubicBezTo>
                <a:lnTo>
                  <a:pt x="52637" y="81337"/>
                </a:lnTo>
                <a:cubicBezTo>
                  <a:pt x="52637" y="89255"/>
                  <a:pt x="59428" y="96093"/>
                  <a:pt x="67291" y="96093"/>
                </a:cubicBezTo>
                <a:cubicBezTo>
                  <a:pt x="75511" y="96093"/>
                  <a:pt x="81944" y="89255"/>
                  <a:pt x="81944" y="81337"/>
                </a:cubicBezTo>
                <a:lnTo>
                  <a:pt x="81944" y="34190"/>
                </a:lnTo>
                <a:cubicBezTo>
                  <a:pt x="81944" y="25913"/>
                  <a:pt x="75511" y="19434"/>
                  <a:pt x="67291" y="19434"/>
                </a:cubicBezTo>
                <a:close/>
                <a:moveTo>
                  <a:pt x="67291" y="0"/>
                </a:moveTo>
                <a:cubicBezTo>
                  <a:pt x="86232" y="0"/>
                  <a:pt x="101243" y="15476"/>
                  <a:pt x="101243" y="34190"/>
                </a:cubicBezTo>
                <a:lnTo>
                  <a:pt x="101243" y="81337"/>
                </a:lnTo>
                <a:cubicBezTo>
                  <a:pt x="101243" y="100051"/>
                  <a:pt x="86232" y="115527"/>
                  <a:pt x="67291" y="115527"/>
                </a:cubicBezTo>
                <a:cubicBezTo>
                  <a:pt x="48706" y="115527"/>
                  <a:pt x="33338" y="100051"/>
                  <a:pt x="33338" y="81337"/>
                </a:cubicBezTo>
                <a:lnTo>
                  <a:pt x="33338" y="34190"/>
                </a:lnTo>
                <a:cubicBezTo>
                  <a:pt x="33338" y="15476"/>
                  <a:pt x="48706" y="0"/>
                  <a:pt x="672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624">
            <a:extLst>
              <a:ext uri="{FF2B5EF4-FFF2-40B4-BE49-F238E27FC236}">
                <a16:creationId xmlns:a16="http://schemas.microsoft.com/office/drawing/2014/main" id="{A2FE0812-CA41-6048-A284-EBC77275F6E5}"/>
              </a:ext>
            </a:extLst>
          </p:cNvPr>
          <p:cNvSpPr>
            <a:spLocks noChangeAspect="1"/>
          </p:cNvSpPr>
          <p:nvPr/>
        </p:nvSpPr>
        <p:spPr bwMode="auto">
          <a:xfrm>
            <a:off x="19939011" y="5030830"/>
            <a:ext cx="873349" cy="534654"/>
          </a:xfrm>
          <a:custGeom>
            <a:avLst/>
            <a:gdLst>
              <a:gd name="T0" fmla="*/ 1228470 w 169501"/>
              <a:gd name="T1" fmla="*/ 434138 h 104417"/>
              <a:gd name="T2" fmla="*/ 1401228 w 169501"/>
              <a:gd name="T3" fmla="*/ 608950 h 104417"/>
              <a:gd name="T4" fmla="*/ 1401228 w 169501"/>
              <a:gd name="T5" fmla="*/ 1236931 h 104417"/>
              <a:gd name="T6" fmla="*/ 1228470 w 169501"/>
              <a:gd name="T7" fmla="*/ 1411734 h 104417"/>
              <a:gd name="T8" fmla="*/ 1055715 w 169501"/>
              <a:gd name="T9" fmla="*/ 1236931 h 104417"/>
              <a:gd name="T10" fmla="*/ 1055715 w 169501"/>
              <a:gd name="T11" fmla="*/ 608950 h 104417"/>
              <a:gd name="T12" fmla="*/ 1228470 w 169501"/>
              <a:gd name="T13" fmla="*/ 434138 h 104417"/>
              <a:gd name="T14" fmla="*/ 682327 w 169501"/>
              <a:gd name="T15" fmla="*/ 434138 h 104417"/>
              <a:gd name="T16" fmla="*/ 872942 w 169501"/>
              <a:gd name="T17" fmla="*/ 608950 h 104417"/>
              <a:gd name="T18" fmla="*/ 872942 w 169501"/>
              <a:gd name="T19" fmla="*/ 1236931 h 104417"/>
              <a:gd name="T20" fmla="*/ 682327 w 169501"/>
              <a:gd name="T21" fmla="*/ 1411734 h 104417"/>
              <a:gd name="T22" fmla="*/ 498525 w 169501"/>
              <a:gd name="T23" fmla="*/ 1236931 h 104417"/>
              <a:gd name="T24" fmla="*/ 498525 w 169501"/>
              <a:gd name="T25" fmla="*/ 608950 h 104417"/>
              <a:gd name="T26" fmla="*/ 682327 w 169501"/>
              <a:gd name="T27" fmla="*/ 434138 h 104417"/>
              <a:gd name="T28" fmla="*/ 367182 w 169501"/>
              <a:gd name="T29" fmla="*/ 352060 h 104417"/>
              <a:gd name="T30" fmla="*/ 367182 w 169501"/>
              <a:gd name="T31" fmla="*/ 1551663 h 104417"/>
              <a:gd name="T32" fmla="*/ 2536941 w 169501"/>
              <a:gd name="T33" fmla="*/ 1551663 h 104417"/>
              <a:gd name="T34" fmla="*/ 2536941 w 169501"/>
              <a:gd name="T35" fmla="*/ 1290896 h 104417"/>
              <a:gd name="T36" fmla="*/ 2683818 w 169501"/>
              <a:gd name="T37" fmla="*/ 1108335 h 104417"/>
              <a:gd name="T38" fmla="*/ 2763934 w 169501"/>
              <a:gd name="T39" fmla="*/ 1108335 h 104417"/>
              <a:gd name="T40" fmla="*/ 2763934 w 169501"/>
              <a:gd name="T41" fmla="*/ 749755 h 104417"/>
              <a:gd name="T42" fmla="*/ 2683818 w 169501"/>
              <a:gd name="T43" fmla="*/ 749755 h 104417"/>
              <a:gd name="T44" fmla="*/ 2536941 w 169501"/>
              <a:gd name="T45" fmla="*/ 586776 h 104417"/>
              <a:gd name="T46" fmla="*/ 2536941 w 169501"/>
              <a:gd name="T47" fmla="*/ 352060 h 104417"/>
              <a:gd name="T48" fmla="*/ 166901 w 169501"/>
              <a:gd name="T49" fmla="*/ 0 h 104417"/>
              <a:gd name="T50" fmla="*/ 2683818 w 169501"/>
              <a:gd name="T51" fmla="*/ 0 h 104417"/>
              <a:gd name="T52" fmla="*/ 2904140 w 169501"/>
              <a:gd name="T53" fmla="*/ 169499 h 104417"/>
              <a:gd name="T54" fmla="*/ 2904140 w 169501"/>
              <a:gd name="T55" fmla="*/ 397696 h 104417"/>
              <a:gd name="T56" fmla="*/ 2897475 w 169501"/>
              <a:gd name="T57" fmla="*/ 397696 h 104417"/>
              <a:gd name="T58" fmla="*/ 3131133 w 169501"/>
              <a:gd name="T59" fmla="*/ 586776 h 104417"/>
              <a:gd name="T60" fmla="*/ 3131133 w 169501"/>
              <a:gd name="T61" fmla="*/ 1290896 h 104417"/>
              <a:gd name="T62" fmla="*/ 2897475 w 169501"/>
              <a:gd name="T63" fmla="*/ 1460395 h 104417"/>
              <a:gd name="T64" fmla="*/ 2904140 w 169501"/>
              <a:gd name="T65" fmla="*/ 1460395 h 104417"/>
              <a:gd name="T66" fmla="*/ 2904140 w 169501"/>
              <a:gd name="T67" fmla="*/ 1714659 h 104417"/>
              <a:gd name="T68" fmla="*/ 2683818 w 169501"/>
              <a:gd name="T69" fmla="*/ 1903723 h 104417"/>
              <a:gd name="T70" fmla="*/ 166901 w 169501"/>
              <a:gd name="T71" fmla="*/ 1903723 h 104417"/>
              <a:gd name="T72" fmla="*/ 0 w 169501"/>
              <a:gd name="T73" fmla="*/ 1714659 h 104417"/>
              <a:gd name="T74" fmla="*/ 0 w 169501"/>
              <a:gd name="T75" fmla="*/ 169499 h 104417"/>
              <a:gd name="T76" fmla="*/ 166901 w 169501"/>
              <a:gd name="T77" fmla="*/ 0 h 1044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69501" h="104417">
                <a:moveTo>
                  <a:pt x="66502" y="23812"/>
                </a:moveTo>
                <a:cubicBezTo>
                  <a:pt x="71351" y="23812"/>
                  <a:pt x="75854" y="28073"/>
                  <a:pt x="75854" y="33400"/>
                </a:cubicBezTo>
                <a:lnTo>
                  <a:pt x="75854" y="67844"/>
                </a:lnTo>
                <a:cubicBezTo>
                  <a:pt x="75854" y="73171"/>
                  <a:pt x="71351" y="77432"/>
                  <a:pt x="66502" y="77432"/>
                </a:cubicBezTo>
                <a:cubicBezTo>
                  <a:pt x="61307" y="77432"/>
                  <a:pt x="57150" y="73171"/>
                  <a:pt x="57150" y="67844"/>
                </a:cubicBezTo>
                <a:lnTo>
                  <a:pt x="57150" y="33400"/>
                </a:lnTo>
                <a:cubicBezTo>
                  <a:pt x="57150" y="28073"/>
                  <a:pt x="61307" y="23812"/>
                  <a:pt x="66502" y="23812"/>
                </a:cubicBezTo>
                <a:close/>
                <a:moveTo>
                  <a:pt x="36937" y="23812"/>
                </a:moveTo>
                <a:cubicBezTo>
                  <a:pt x="42465" y="23812"/>
                  <a:pt x="47256" y="28073"/>
                  <a:pt x="47256" y="33400"/>
                </a:cubicBezTo>
                <a:lnTo>
                  <a:pt x="47256" y="67844"/>
                </a:lnTo>
                <a:cubicBezTo>
                  <a:pt x="47256" y="73171"/>
                  <a:pt x="42465" y="77432"/>
                  <a:pt x="36937" y="77432"/>
                </a:cubicBezTo>
                <a:cubicBezTo>
                  <a:pt x="31409" y="77432"/>
                  <a:pt x="26987" y="73171"/>
                  <a:pt x="26987" y="67844"/>
                </a:cubicBezTo>
                <a:lnTo>
                  <a:pt x="26987" y="33400"/>
                </a:lnTo>
                <a:cubicBezTo>
                  <a:pt x="26987" y="28073"/>
                  <a:pt x="31409" y="23812"/>
                  <a:pt x="36937" y="23812"/>
                </a:cubicBezTo>
                <a:close/>
                <a:moveTo>
                  <a:pt x="19877" y="19310"/>
                </a:moveTo>
                <a:lnTo>
                  <a:pt x="19877" y="85107"/>
                </a:lnTo>
                <a:lnTo>
                  <a:pt x="137335" y="85107"/>
                </a:lnTo>
                <a:lnTo>
                  <a:pt x="137335" y="70804"/>
                </a:lnTo>
                <a:cubicBezTo>
                  <a:pt x="137335" y="65797"/>
                  <a:pt x="140227" y="60791"/>
                  <a:pt x="145286" y="60791"/>
                </a:cubicBezTo>
                <a:lnTo>
                  <a:pt x="149623" y="60791"/>
                </a:lnTo>
                <a:lnTo>
                  <a:pt x="149623" y="41123"/>
                </a:lnTo>
                <a:lnTo>
                  <a:pt x="145286" y="41123"/>
                </a:lnTo>
                <a:cubicBezTo>
                  <a:pt x="140227" y="41123"/>
                  <a:pt x="137335" y="37547"/>
                  <a:pt x="137335" y="32184"/>
                </a:cubicBezTo>
                <a:lnTo>
                  <a:pt x="137335" y="19310"/>
                </a:lnTo>
                <a:lnTo>
                  <a:pt x="19877" y="19310"/>
                </a:lnTo>
                <a:close/>
                <a:moveTo>
                  <a:pt x="9035" y="0"/>
                </a:moveTo>
                <a:lnTo>
                  <a:pt x="145286" y="0"/>
                </a:lnTo>
                <a:cubicBezTo>
                  <a:pt x="150708" y="0"/>
                  <a:pt x="157213" y="3933"/>
                  <a:pt x="157213" y="9297"/>
                </a:cubicBezTo>
                <a:lnTo>
                  <a:pt x="157213" y="21813"/>
                </a:lnTo>
                <a:lnTo>
                  <a:pt x="156852" y="21813"/>
                </a:lnTo>
                <a:cubicBezTo>
                  <a:pt x="162634" y="21813"/>
                  <a:pt x="169501" y="27177"/>
                  <a:pt x="169501" y="32184"/>
                </a:cubicBezTo>
                <a:lnTo>
                  <a:pt x="169501" y="70804"/>
                </a:lnTo>
                <a:cubicBezTo>
                  <a:pt x="169501" y="76168"/>
                  <a:pt x="162634" y="80101"/>
                  <a:pt x="156852" y="80101"/>
                </a:cubicBezTo>
                <a:lnTo>
                  <a:pt x="157213" y="80101"/>
                </a:lnTo>
                <a:lnTo>
                  <a:pt x="157213" y="94047"/>
                </a:lnTo>
                <a:cubicBezTo>
                  <a:pt x="157213" y="99411"/>
                  <a:pt x="150708" y="104417"/>
                  <a:pt x="145286" y="104417"/>
                </a:cubicBezTo>
                <a:lnTo>
                  <a:pt x="9035" y="104417"/>
                </a:lnTo>
                <a:cubicBezTo>
                  <a:pt x="3252" y="104417"/>
                  <a:pt x="0" y="99411"/>
                  <a:pt x="0" y="94047"/>
                </a:cubicBezTo>
                <a:lnTo>
                  <a:pt x="0" y="9297"/>
                </a:lnTo>
                <a:cubicBezTo>
                  <a:pt x="0" y="3933"/>
                  <a:pt x="3252" y="0"/>
                  <a:pt x="90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2985BC-9101-D24C-85F8-1DB01E299D6F}"/>
              </a:ext>
            </a:extLst>
          </p:cNvPr>
          <p:cNvSpPr txBox="1"/>
          <p:nvPr/>
        </p:nvSpPr>
        <p:spPr>
          <a:xfrm>
            <a:off x="6905859" y="5798019"/>
            <a:ext cx="195117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Q2, 2020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2C7701-8025-1146-9428-E424EEFE8A92}"/>
              </a:ext>
            </a:extLst>
          </p:cNvPr>
          <p:cNvSpPr txBox="1"/>
          <p:nvPr/>
        </p:nvSpPr>
        <p:spPr>
          <a:xfrm>
            <a:off x="11206022" y="5508089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Q3, 2020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5567D5-3E8B-9F47-8D3E-E260076E99B9}"/>
              </a:ext>
            </a:extLst>
          </p:cNvPr>
          <p:cNvSpPr txBox="1"/>
          <p:nvPr/>
        </p:nvSpPr>
        <p:spPr>
          <a:xfrm>
            <a:off x="15498974" y="5798019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Q4, 2020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06FCE1-85FF-0D40-9AA2-C87BA337A2F5}"/>
              </a:ext>
            </a:extLst>
          </p:cNvPr>
          <p:cNvSpPr txBox="1"/>
          <p:nvPr/>
        </p:nvSpPr>
        <p:spPr>
          <a:xfrm>
            <a:off x="19497079" y="5909530"/>
            <a:ext cx="175721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Q1, 2021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5D6D01-0106-854D-9A95-DA6516CEF46E}"/>
              </a:ext>
            </a:extLst>
          </p:cNvPr>
          <p:cNvSpPr txBox="1"/>
          <p:nvPr/>
        </p:nvSpPr>
        <p:spPr>
          <a:xfrm>
            <a:off x="2624824" y="8014283"/>
            <a:ext cx="27542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01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090127D1-DB28-1843-B6E1-DDA87D6DB4D3}"/>
              </a:ext>
            </a:extLst>
          </p:cNvPr>
          <p:cNvSpPr txBox="1">
            <a:spLocks/>
          </p:cNvSpPr>
          <p:nvPr/>
        </p:nvSpPr>
        <p:spPr>
          <a:xfrm>
            <a:off x="2327028" y="8729688"/>
            <a:ext cx="3349872" cy="34183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2049E0-37C3-6747-B176-089B09A74171}"/>
              </a:ext>
            </a:extLst>
          </p:cNvPr>
          <p:cNvSpPr txBox="1"/>
          <p:nvPr/>
        </p:nvSpPr>
        <p:spPr>
          <a:xfrm>
            <a:off x="6678179" y="8014283"/>
            <a:ext cx="28344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02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16717631-75A1-7640-A285-284F38727A9B}"/>
              </a:ext>
            </a:extLst>
          </p:cNvPr>
          <p:cNvSpPr txBox="1">
            <a:spLocks/>
          </p:cNvSpPr>
          <p:nvPr/>
        </p:nvSpPr>
        <p:spPr>
          <a:xfrm>
            <a:off x="6420458" y="8729688"/>
            <a:ext cx="3349872" cy="34183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26F922-8904-A841-B9AA-DA8F7C33EA12}"/>
              </a:ext>
            </a:extLst>
          </p:cNvPr>
          <p:cNvSpPr txBox="1"/>
          <p:nvPr/>
        </p:nvSpPr>
        <p:spPr>
          <a:xfrm>
            <a:off x="10764396" y="8014283"/>
            <a:ext cx="284885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03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9132885C-2627-D449-B6F9-A8BB5A4E33FB}"/>
              </a:ext>
            </a:extLst>
          </p:cNvPr>
          <p:cNvSpPr txBox="1">
            <a:spLocks/>
          </p:cNvSpPr>
          <p:nvPr/>
        </p:nvSpPr>
        <p:spPr>
          <a:xfrm>
            <a:off x="10513888" y="8729688"/>
            <a:ext cx="3349872" cy="34183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A1D06D-066C-624C-9ABB-CBA7086F0945}"/>
              </a:ext>
            </a:extLst>
          </p:cNvPr>
          <p:cNvSpPr txBox="1"/>
          <p:nvPr/>
        </p:nvSpPr>
        <p:spPr>
          <a:xfrm>
            <a:off x="14843398" y="8014283"/>
            <a:ext cx="287771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04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90887ABD-3B4B-C44E-B40A-9F9847EA39E2}"/>
              </a:ext>
            </a:extLst>
          </p:cNvPr>
          <p:cNvSpPr txBox="1">
            <a:spLocks/>
          </p:cNvSpPr>
          <p:nvPr/>
        </p:nvSpPr>
        <p:spPr>
          <a:xfrm>
            <a:off x="14607318" y="8729688"/>
            <a:ext cx="3349872" cy="34183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58EE8F-4A1C-CA42-966A-D091D0F66BA0}"/>
              </a:ext>
            </a:extLst>
          </p:cNvPr>
          <p:cNvSpPr txBox="1"/>
          <p:nvPr/>
        </p:nvSpPr>
        <p:spPr>
          <a:xfrm>
            <a:off x="18942440" y="8014283"/>
            <a:ext cx="286649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05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DC4B3142-D6DF-4241-A4F1-DD0F0BCA6290}"/>
              </a:ext>
            </a:extLst>
          </p:cNvPr>
          <p:cNvSpPr txBox="1">
            <a:spLocks/>
          </p:cNvSpPr>
          <p:nvPr/>
        </p:nvSpPr>
        <p:spPr>
          <a:xfrm>
            <a:off x="18700749" y="8729688"/>
            <a:ext cx="3349872" cy="34183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</p:txBody>
      </p:sp>
    </p:spTree>
    <p:extLst>
      <p:ext uri="{BB962C8B-B14F-4D97-AF65-F5344CB8AC3E}">
        <p14:creationId xmlns:p14="http://schemas.microsoft.com/office/powerpoint/2010/main" val="217419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reeform 1">
            <a:extLst>
              <a:ext uri="{FF2B5EF4-FFF2-40B4-BE49-F238E27FC236}">
                <a16:creationId xmlns:a16="http://schemas.microsoft.com/office/drawing/2014/main" id="{5376391A-E3E3-B847-83B8-984F02E7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620" y="3485855"/>
            <a:ext cx="3620554" cy="2940790"/>
          </a:xfrm>
          <a:custGeom>
            <a:avLst/>
            <a:gdLst>
              <a:gd name="T0" fmla="*/ 4405 w 4406"/>
              <a:gd name="T1" fmla="*/ 4502 h 4503"/>
              <a:gd name="T2" fmla="*/ 0 w 4406"/>
              <a:gd name="T3" fmla="*/ 4502 h 4503"/>
              <a:gd name="T4" fmla="*/ 0 w 4406"/>
              <a:gd name="T5" fmla="*/ 0 h 4503"/>
              <a:gd name="T6" fmla="*/ 4405 w 4406"/>
              <a:gd name="T7" fmla="*/ 0 h 4503"/>
              <a:gd name="T8" fmla="*/ 4405 w 4406"/>
              <a:gd name="T9" fmla="*/ 4502 h 4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6" h="4503">
                <a:moveTo>
                  <a:pt x="4405" y="4502"/>
                </a:moveTo>
                <a:lnTo>
                  <a:pt x="0" y="4502"/>
                </a:lnTo>
                <a:lnTo>
                  <a:pt x="0" y="0"/>
                </a:lnTo>
                <a:lnTo>
                  <a:pt x="4405" y="0"/>
                </a:lnTo>
                <a:lnTo>
                  <a:pt x="4405" y="45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266" name="Freeform 2">
            <a:extLst>
              <a:ext uri="{FF2B5EF4-FFF2-40B4-BE49-F238E27FC236}">
                <a16:creationId xmlns:a16="http://schemas.microsoft.com/office/drawing/2014/main" id="{BC87BAE3-6C5E-1941-BBB5-C9F83224B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620" y="6677232"/>
            <a:ext cx="4954252" cy="1468954"/>
          </a:xfrm>
          <a:custGeom>
            <a:avLst/>
            <a:gdLst>
              <a:gd name="T0" fmla="*/ 6026 w 6027"/>
              <a:gd name="T1" fmla="*/ 2250 h 2251"/>
              <a:gd name="T2" fmla="*/ 1621 w 6027"/>
              <a:gd name="T3" fmla="*/ 2250 h 2251"/>
              <a:gd name="T4" fmla="*/ 0 w 6027"/>
              <a:gd name="T5" fmla="*/ 0 h 2251"/>
              <a:gd name="T6" fmla="*/ 4405 w 6027"/>
              <a:gd name="T7" fmla="*/ 0 h 2251"/>
              <a:gd name="T8" fmla="*/ 6026 w 6027"/>
              <a:gd name="T9" fmla="*/ 225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7" h="2251">
                <a:moveTo>
                  <a:pt x="6026" y="2250"/>
                </a:moveTo>
                <a:lnTo>
                  <a:pt x="1621" y="2250"/>
                </a:lnTo>
                <a:lnTo>
                  <a:pt x="0" y="0"/>
                </a:lnTo>
                <a:lnTo>
                  <a:pt x="4405" y="0"/>
                </a:lnTo>
                <a:lnTo>
                  <a:pt x="6026" y="22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267" name="Freeform 3">
            <a:extLst>
              <a:ext uri="{FF2B5EF4-FFF2-40B4-BE49-F238E27FC236}">
                <a16:creationId xmlns:a16="http://schemas.microsoft.com/office/drawing/2014/main" id="{09691D9E-D983-0848-9DCA-FB2237E8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620" y="8146186"/>
            <a:ext cx="4954252" cy="1468954"/>
          </a:xfrm>
          <a:custGeom>
            <a:avLst/>
            <a:gdLst>
              <a:gd name="T0" fmla="*/ 6026 w 6027"/>
              <a:gd name="T1" fmla="*/ 0 h 2251"/>
              <a:gd name="T2" fmla="*/ 4405 w 6027"/>
              <a:gd name="T3" fmla="*/ 2250 h 2251"/>
              <a:gd name="T4" fmla="*/ 0 w 6027"/>
              <a:gd name="T5" fmla="*/ 2250 h 2251"/>
              <a:gd name="T6" fmla="*/ 1621 w 6027"/>
              <a:gd name="T7" fmla="*/ 0 h 2251"/>
              <a:gd name="T8" fmla="*/ 6026 w 6027"/>
              <a:gd name="T9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7" h="2251">
                <a:moveTo>
                  <a:pt x="6026" y="0"/>
                </a:moveTo>
                <a:lnTo>
                  <a:pt x="4405" y="2250"/>
                </a:lnTo>
                <a:lnTo>
                  <a:pt x="0" y="2250"/>
                </a:lnTo>
                <a:lnTo>
                  <a:pt x="1621" y="0"/>
                </a:lnTo>
                <a:lnTo>
                  <a:pt x="6026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268" name="Freeform 4">
            <a:extLst>
              <a:ext uri="{FF2B5EF4-FFF2-40B4-BE49-F238E27FC236}">
                <a16:creationId xmlns:a16="http://schemas.microsoft.com/office/drawing/2014/main" id="{7A867B71-50C0-B348-A72B-FFA484223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620" y="9865727"/>
            <a:ext cx="3620554" cy="2940788"/>
          </a:xfrm>
          <a:custGeom>
            <a:avLst/>
            <a:gdLst>
              <a:gd name="T0" fmla="*/ 4405 w 4406"/>
              <a:gd name="T1" fmla="*/ 4501 h 4502"/>
              <a:gd name="T2" fmla="*/ 0 w 4406"/>
              <a:gd name="T3" fmla="*/ 4501 h 4502"/>
              <a:gd name="T4" fmla="*/ 0 w 4406"/>
              <a:gd name="T5" fmla="*/ 0 h 4502"/>
              <a:gd name="T6" fmla="*/ 4405 w 4406"/>
              <a:gd name="T7" fmla="*/ 0 h 4502"/>
              <a:gd name="T8" fmla="*/ 4405 w 4406"/>
              <a:gd name="T9" fmla="*/ 4501 h 4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6" h="4502">
                <a:moveTo>
                  <a:pt x="4405" y="4501"/>
                </a:moveTo>
                <a:lnTo>
                  <a:pt x="0" y="4501"/>
                </a:lnTo>
                <a:lnTo>
                  <a:pt x="0" y="0"/>
                </a:lnTo>
                <a:lnTo>
                  <a:pt x="4405" y="0"/>
                </a:lnTo>
                <a:lnTo>
                  <a:pt x="4405" y="450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269" name="Freeform 5">
            <a:extLst>
              <a:ext uri="{FF2B5EF4-FFF2-40B4-BE49-F238E27FC236}">
                <a16:creationId xmlns:a16="http://schemas.microsoft.com/office/drawing/2014/main" id="{23E25D11-6C9E-5F4E-8E6B-F146A968F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780" y="3485855"/>
            <a:ext cx="3620555" cy="2940790"/>
          </a:xfrm>
          <a:custGeom>
            <a:avLst/>
            <a:gdLst>
              <a:gd name="T0" fmla="*/ 4404 w 4405"/>
              <a:gd name="T1" fmla="*/ 4502 h 4503"/>
              <a:gd name="T2" fmla="*/ 0 w 4405"/>
              <a:gd name="T3" fmla="*/ 4502 h 4503"/>
              <a:gd name="T4" fmla="*/ 0 w 4405"/>
              <a:gd name="T5" fmla="*/ 0 h 4503"/>
              <a:gd name="T6" fmla="*/ 4404 w 4405"/>
              <a:gd name="T7" fmla="*/ 0 h 4503"/>
              <a:gd name="T8" fmla="*/ 4404 w 4405"/>
              <a:gd name="T9" fmla="*/ 4502 h 4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5" h="4503">
                <a:moveTo>
                  <a:pt x="4404" y="4502"/>
                </a:moveTo>
                <a:lnTo>
                  <a:pt x="0" y="4502"/>
                </a:lnTo>
                <a:lnTo>
                  <a:pt x="0" y="0"/>
                </a:lnTo>
                <a:lnTo>
                  <a:pt x="4404" y="0"/>
                </a:lnTo>
                <a:lnTo>
                  <a:pt x="4404" y="45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270" name="Freeform 6">
            <a:extLst>
              <a:ext uri="{FF2B5EF4-FFF2-40B4-BE49-F238E27FC236}">
                <a16:creationId xmlns:a16="http://schemas.microsoft.com/office/drawing/2014/main" id="{7F9333CC-D6FA-CA49-ACB5-760A718A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156" y="6677232"/>
            <a:ext cx="4954255" cy="1468954"/>
          </a:xfrm>
          <a:custGeom>
            <a:avLst/>
            <a:gdLst>
              <a:gd name="T0" fmla="*/ 6025 w 6026"/>
              <a:gd name="T1" fmla="*/ 2250 h 2251"/>
              <a:gd name="T2" fmla="*/ 1622 w 6026"/>
              <a:gd name="T3" fmla="*/ 2250 h 2251"/>
              <a:gd name="T4" fmla="*/ 0 w 6026"/>
              <a:gd name="T5" fmla="*/ 0 h 2251"/>
              <a:gd name="T6" fmla="*/ 4404 w 6026"/>
              <a:gd name="T7" fmla="*/ 0 h 2251"/>
              <a:gd name="T8" fmla="*/ 6025 w 6026"/>
              <a:gd name="T9" fmla="*/ 225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6" h="2251">
                <a:moveTo>
                  <a:pt x="6025" y="2250"/>
                </a:moveTo>
                <a:lnTo>
                  <a:pt x="1622" y="2250"/>
                </a:lnTo>
                <a:lnTo>
                  <a:pt x="0" y="0"/>
                </a:lnTo>
                <a:lnTo>
                  <a:pt x="4404" y="0"/>
                </a:lnTo>
                <a:lnTo>
                  <a:pt x="6025" y="2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271" name="Freeform 7">
            <a:extLst>
              <a:ext uri="{FF2B5EF4-FFF2-40B4-BE49-F238E27FC236}">
                <a16:creationId xmlns:a16="http://schemas.microsoft.com/office/drawing/2014/main" id="{2AEDA166-6F0F-A74C-9162-D2C59460E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156" y="8146186"/>
            <a:ext cx="4954255" cy="1468954"/>
          </a:xfrm>
          <a:custGeom>
            <a:avLst/>
            <a:gdLst>
              <a:gd name="T0" fmla="*/ 6025 w 6026"/>
              <a:gd name="T1" fmla="*/ 0 h 2251"/>
              <a:gd name="T2" fmla="*/ 4404 w 6026"/>
              <a:gd name="T3" fmla="*/ 2250 h 2251"/>
              <a:gd name="T4" fmla="*/ 0 w 6026"/>
              <a:gd name="T5" fmla="*/ 2250 h 2251"/>
              <a:gd name="T6" fmla="*/ 1622 w 6026"/>
              <a:gd name="T7" fmla="*/ 0 h 2251"/>
              <a:gd name="T8" fmla="*/ 6025 w 6026"/>
              <a:gd name="T9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6" h="2251">
                <a:moveTo>
                  <a:pt x="6025" y="0"/>
                </a:moveTo>
                <a:lnTo>
                  <a:pt x="4404" y="2250"/>
                </a:lnTo>
                <a:lnTo>
                  <a:pt x="0" y="2250"/>
                </a:lnTo>
                <a:lnTo>
                  <a:pt x="1622" y="0"/>
                </a:lnTo>
                <a:lnTo>
                  <a:pt x="602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272" name="Freeform 8">
            <a:extLst>
              <a:ext uri="{FF2B5EF4-FFF2-40B4-BE49-F238E27FC236}">
                <a16:creationId xmlns:a16="http://schemas.microsoft.com/office/drawing/2014/main" id="{E629CBBC-96A1-B44B-8879-208A02A2C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780" y="9865727"/>
            <a:ext cx="3620555" cy="2940788"/>
          </a:xfrm>
          <a:custGeom>
            <a:avLst/>
            <a:gdLst>
              <a:gd name="T0" fmla="*/ 4404 w 4405"/>
              <a:gd name="T1" fmla="*/ 4501 h 4502"/>
              <a:gd name="T2" fmla="*/ 0 w 4405"/>
              <a:gd name="T3" fmla="*/ 4501 h 4502"/>
              <a:gd name="T4" fmla="*/ 0 w 4405"/>
              <a:gd name="T5" fmla="*/ 0 h 4502"/>
              <a:gd name="T6" fmla="*/ 4404 w 4405"/>
              <a:gd name="T7" fmla="*/ 0 h 4502"/>
              <a:gd name="T8" fmla="*/ 4404 w 4405"/>
              <a:gd name="T9" fmla="*/ 4501 h 4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5" h="4502">
                <a:moveTo>
                  <a:pt x="4404" y="4501"/>
                </a:moveTo>
                <a:lnTo>
                  <a:pt x="0" y="4501"/>
                </a:lnTo>
                <a:lnTo>
                  <a:pt x="0" y="0"/>
                </a:lnTo>
                <a:lnTo>
                  <a:pt x="4404" y="0"/>
                </a:lnTo>
                <a:lnTo>
                  <a:pt x="4404" y="450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273" name="Freeform 9">
            <a:extLst>
              <a:ext uri="{FF2B5EF4-FFF2-40B4-BE49-F238E27FC236}">
                <a16:creationId xmlns:a16="http://schemas.microsoft.com/office/drawing/2014/main" id="{BD9A7CCC-E76B-4949-A9FE-B3CCAFAC0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695" y="3485855"/>
            <a:ext cx="3620557" cy="2940790"/>
          </a:xfrm>
          <a:custGeom>
            <a:avLst/>
            <a:gdLst>
              <a:gd name="T0" fmla="*/ 4405 w 4406"/>
              <a:gd name="T1" fmla="*/ 4502 h 4503"/>
              <a:gd name="T2" fmla="*/ 0 w 4406"/>
              <a:gd name="T3" fmla="*/ 4502 h 4503"/>
              <a:gd name="T4" fmla="*/ 0 w 4406"/>
              <a:gd name="T5" fmla="*/ 0 h 4503"/>
              <a:gd name="T6" fmla="*/ 4405 w 4406"/>
              <a:gd name="T7" fmla="*/ 0 h 4503"/>
              <a:gd name="T8" fmla="*/ 4405 w 4406"/>
              <a:gd name="T9" fmla="*/ 4502 h 4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6" h="4503">
                <a:moveTo>
                  <a:pt x="4405" y="4502"/>
                </a:moveTo>
                <a:lnTo>
                  <a:pt x="0" y="4502"/>
                </a:lnTo>
                <a:lnTo>
                  <a:pt x="0" y="0"/>
                </a:lnTo>
                <a:lnTo>
                  <a:pt x="4405" y="0"/>
                </a:lnTo>
                <a:lnTo>
                  <a:pt x="4405" y="45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274" name="Freeform 10">
            <a:extLst>
              <a:ext uri="{FF2B5EF4-FFF2-40B4-BE49-F238E27FC236}">
                <a16:creationId xmlns:a16="http://schemas.microsoft.com/office/drawing/2014/main" id="{8819AFF5-86C9-4842-823B-E0C0A9EFF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695" y="6677232"/>
            <a:ext cx="4954255" cy="1468954"/>
          </a:xfrm>
          <a:custGeom>
            <a:avLst/>
            <a:gdLst>
              <a:gd name="T0" fmla="*/ 6025 w 6026"/>
              <a:gd name="T1" fmla="*/ 2250 h 2251"/>
              <a:gd name="T2" fmla="*/ 1621 w 6026"/>
              <a:gd name="T3" fmla="*/ 2250 h 2251"/>
              <a:gd name="T4" fmla="*/ 0 w 6026"/>
              <a:gd name="T5" fmla="*/ 0 h 2251"/>
              <a:gd name="T6" fmla="*/ 4405 w 6026"/>
              <a:gd name="T7" fmla="*/ 0 h 2251"/>
              <a:gd name="T8" fmla="*/ 6025 w 6026"/>
              <a:gd name="T9" fmla="*/ 225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6" h="2251">
                <a:moveTo>
                  <a:pt x="6025" y="2250"/>
                </a:moveTo>
                <a:lnTo>
                  <a:pt x="1621" y="2250"/>
                </a:lnTo>
                <a:lnTo>
                  <a:pt x="0" y="0"/>
                </a:lnTo>
                <a:lnTo>
                  <a:pt x="4405" y="0"/>
                </a:lnTo>
                <a:lnTo>
                  <a:pt x="6025" y="22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275" name="Freeform 11">
            <a:extLst>
              <a:ext uri="{FF2B5EF4-FFF2-40B4-BE49-F238E27FC236}">
                <a16:creationId xmlns:a16="http://schemas.microsoft.com/office/drawing/2014/main" id="{EB92997C-ECD3-534F-A729-35124335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695" y="8146186"/>
            <a:ext cx="4954255" cy="1468954"/>
          </a:xfrm>
          <a:custGeom>
            <a:avLst/>
            <a:gdLst>
              <a:gd name="T0" fmla="*/ 6025 w 6026"/>
              <a:gd name="T1" fmla="*/ 0 h 2251"/>
              <a:gd name="T2" fmla="*/ 4405 w 6026"/>
              <a:gd name="T3" fmla="*/ 2250 h 2251"/>
              <a:gd name="T4" fmla="*/ 0 w 6026"/>
              <a:gd name="T5" fmla="*/ 2250 h 2251"/>
              <a:gd name="T6" fmla="*/ 1621 w 6026"/>
              <a:gd name="T7" fmla="*/ 0 h 2251"/>
              <a:gd name="T8" fmla="*/ 6025 w 6026"/>
              <a:gd name="T9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6" h="2251">
                <a:moveTo>
                  <a:pt x="6025" y="0"/>
                </a:moveTo>
                <a:lnTo>
                  <a:pt x="4405" y="2250"/>
                </a:lnTo>
                <a:lnTo>
                  <a:pt x="0" y="2250"/>
                </a:lnTo>
                <a:lnTo>
                  <a:pt x="1621" y="0"/>
                </a:lnTo>
                <a:lnTo>
                  <a:pt x="6025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276" name="Freeform 12">
            <a:extLst>
              <a:ext uri="{FF2B5EF4-FFF2-40B4-BE49-F238E27FC236}">
                <a16:creationId xmlns:a16="http://schemas.microsoft.com/office/drawing/2014/main" id="{8591E593-1564-6B46-802D-9BD848BC1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695" y="9865727"/>
            <a:ext cx="3620557" cy="2940788"/>
          </a:xfrm>
          <a:custGeom>
            <a:avLst/>
            <a:gdLst>
              <a:gd name="T0" fmla="*/ 4405 w 4406"/>
              <a:gd name="T1" fmla="*/ 4501 h 4502"/>
              <a:gd name="T2" fmla="*/ 0 w 4406"/>
              <a:gd name="T3" fmla="*/ 4501 h 4502"/>
              <a:gd name="T4" fmla="*/ 0 w 4406"/>
              <a:gd name="T5" fmla="*/ 0 h 4502"/>
              <a:gd name="T6" fmla="*/ 4405 w 4406"/>
              <a:gd name="T7" fmla="*/ 0 h 4502"/>
              <a:gd name="T8" fmla="*/ 4405 w 4406"/>
              <a:gd name="T9" fmla="*/ 4501 h 4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6" h="4502">
                <a:moveTo>
                  <a:pt x="4405" y="4501"/>
                </a:moveTo>
                <a:lnTo>
                  <a:pt x="0" y="4501"/>
                </a:lnTo>
                <a:lnTo>
                  <a:pt x="0" y="0"/>
                </a:lnTo>
                <a:lnTo>
                  <a:pt x="4405" y="0"/>
                </a:lnTo>
                <a:lnTo>
                  <a:pt x="4405" y="450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F4C892B8-1602-6645-A4AF-B1B593475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7234" y="3485855"/>
            <a:ext cx="3620557" cy="2940790"/>
          </a:xfrm>
          <a:custGeom>
            <a:avLst/>
            <a:gdLst>
              <a:gd name="T0" fmla="*/ 4405 w 4406"/>
              <a:gd name="T1" fmla="*/ 4502 h 4503"/>
              <a:gd name="T2" fmla="*/ 0 w 4406"/>
              <a:gd name="T3" fmla="*/ 4502 h 4503"/>
              <a:gd name="T4" fmla="*/ 0 w 4406"/>
              <a:gd name="T5" fmla="*/ 0 h 4503"/>
              <a:gd name="T6" fmla="*/ 4405 w 4406"/>
              <a:gd name="T7" fmla="*/ 0 h 4503"/>
              <a:gd name="T8" fmla="*/ 4405 w 4406"/>
              <a:gd name="T9" fmla="*/ 4502 h 4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6" h="4503">
                <a:moveTo>
                  <a:pt x="4405" y="4502"/>
                </a:moveTo>
                <a:lnTo>
                  <a:pt x="0" y="4502"/>
                </a:lnTo>
                <a:lnTo>
                  <a:pt x="0" y="0"/>
                </a:lnTo>
                <a:lnTo>
                  <a:pt x="4405" y="0"/>
                </a:lnTo>
                <a:lnTo>
                  <a:pt x="4405" y="45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492C929-A5D6-AD41-A71D-B943140F7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7234" y="6677232"/>
            <a:ext cx="4954255" cy="1468954"/>
          </a:xfrm>
          <a:custGeom>
            <a:avLst/>
            <a:gdLst>
              <a:gd name="T0" fmla="*/ 6025 w 6026"/>
              <a:gd name="T1" fmla="*/ 2250 h 2251"/>
              <a:gd name="T2" fmla="*/ 1621 w 6026"/>
              <a:gd name="T3" fmla="*/ 2250 h 2251"/>
              <a:gd name="T4" fmla="*/ 0 w 6026"/>
              <a:gd name="T5" fmla="*/ 0 h 2251"/>
              <a:gd name="T6" fmla="*/ 4405 w 6026"/>
              <a:gd name="T7" fmla="*/ 0 h 2251"/>
              <a:gd name="T8" fmla="*/ 6025 w 6026"/>
              <a:gd name="T9" fmla="*/ 225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6" h="2251">
                <a:moveTo>
                  <a:pt x="6025" y="2250"/>
                </a:moveTo>
                <a:lnTo>
                  <a:pt x="1621" y="2250"/>
                </a:lnTo>
                <a:lnTo>
                  <a:pt x="0" y="0"/>
                </a:lnTo>
                <a:lnTo>
                  <a:pt x="4405" y="0"/>
                </a:lnTo>
                <a:lnTo>
                  <a:pt x="6025" y="225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CA000CF1-DCD7-454C-BCF9-B30ACEDE5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7234" y="8146186"/>
            <a:ext cx="4954255" cy="1468954"/>
          </a:xfrm>
          <a:custGeom>
            <a:avLst/>
            <a:gdLst>
              <a:gd name="T0" fmla="*/ 6025 w 6026"/>
              <a:gd name="T1" fmla="*/ 0 h 2251"/>
              <a:gd name="T2" fmla="*/ 4405 w 6026"/>
              <a:gd name="T3" fmla="*/ 2250 h 2251"/>
              <a:gd name="T4" fmla="*/ 0 w 6026"/>
              <a:gd name="T5" fmla="*/ 2250 h 2251"/>
              <a:gd name="T6" fmla="*/ 1621 w 6026"/>
              <a:gd name="T7" fmla="*/ 0 h 2251"/>
              <a:gd name="T8" fmla="*/ 6025 w 6026"/>
              <a:gd name="T9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6" h="2251">
                <a:moveTo>
                  <a:pt x="6025" y="0"/>
                </a:moveTo>
                <a:lnTo>
                  <a:pt x="4405" y="2250"/>
                </a:lnTo>
                <a:lnTo>
                  <a:pt x="0" y="2250"/>
                </a:lnTo>
                <a:lnTo>
                  <a:pt x="1621" y="0"/>
                </a:lnTo>
                <a:lnTo>
                  <a:pt x="6025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97EDAE54-43F1-D040-A505-0A4EA1465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7234" y="9865727"/>
            <a:ext cx="3620557" cy="2940788"/>
          </a:xfrm>
          <a:custGeom>
            <a:avLst/>
            <a:gdLst>
              <a:gd name="T0" fmla="*/ 4405 w 4406"/>
              <a:gd name="T1" fmla="*/ 4501 h 4502"/>
              <a:gd name="T2" fmla="*/ 0 w 4406"/>
              <a:gd name="T3" fmla="*/ 4501 h 4502"/>
              <a:gd name="T4" fmla="*/ 0 w 4406"/>
              <a:gd name="T5" fmla="*/ 0 h 4502"/>
              <a:gd name="T6" fmla="*/ 4405 w 4406"/>
              <a:gd name="T7" fmla="*/ 0 h 4502"/>
              <a:gd name="T8" fmla="*/ 4405 w 4406"/>
              <a:gd name="T9" fmla="*/ 4501 h 4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6" h="4502">
                <a:moveTo>
                  <a:pt x="4405" y="4501"/>
                </a:moveTo>
                <a:lnTo>
                  <a:pt x="0" y="4501"/>
                </a:lnTo>
                <a:lnTo>
                  <a:pt x="0" y="0"/>
                </a:lnTo>
                <a:lnTo>
                  <a:pt x="4405" y="0"/>
                </a:lnTo>
                <a:lnTo>
                  <a:pt x="4405" y="450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994C1679-D549-8D47-9D5F-534871145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2775" y="3485855"/>
            <a:ext cx="3620557" cy="2940790"/>
          </a:xfrm>
          <a:custGeom>
            <a:avLst/>
            <a:gdLst>
              <a:gd name="T0" fmla="*/ 4405 w 4406"/>
              <a:gd name="T1" fmla="*/ 4502 h 4503"/>
              <a:gd name="T2" fmla="*/ 0 w 4406"/>
              <a:gd name="T3" fmla="*/ 4502 h 4503"/>
              <a:gd name="T4" fmla="*/ 0 w 4406"/>
              <a:gd name="T5" fmla="*/ 0 h 4503"/>
              <a:gd name="T6" fmla="*/ 4405 w 4406"/>
              <a:gd name="T7" fmla="*/ 0 h 4503"/>
              <a:gd name="T8" fmla="*/ 4405 w 4406"/>
              <a:gd name="T9" fmla="*/ 4502 h 4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6" h="4503">
                <a:moveTo>
                  <a:pt x="4405" y="4502"/>
                </a:moveTo>
                <a:lnTo>
                  <a:pt x="0" y="4502"/>
                </a:lnTo>
                <a:lnTo>
                  <a:pt x="0" y="0"/>
                </a:lnTo>
                <a:lnTo>
                  <a:pt x="4405" y="0"/>
                </a:lnTo>
                <a:lnTo>
                  <a:pt x="4405" y="450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BB3AADD8-AD0A-364C-A6D6-9D9EABF05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2775" y="6677232"/>
            <a:ext cx="4954255" cy="1468954"/>
          </a:xfrm>
          <a:custGeom>
            <a:avLst/>
            <a:gdLst>
              <a:gd name="T0" fmla="*/ 6025 w 6026"/>
              <a:gd name="T1" fmla="*/ 2250 h 2251"/>
              <a:gd name="T2" fmla="*/ 1621 w 6026"/>
              <a:gd name="T3" fmla="*/ 2250 h 2251"/>
              <a:gd name="T4" fmla="*/ 0 w 6026"/>
              <a:gd name="T5" fmla="*/ 0 h 2251"/>
              <a:gd name="T6" fmla="*/ 4405 w 6026"/>
              <a:gd name="T7" fmla="*/ 0 h 2251"/>
              <a:gd name="T8" fmla="*/ 6025 w 6026"/>
              <a:gd name="T9" fmla="*/ 225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6" h="2251">
                <a:moveTo>
                  <a:pt x="6025" y="2250"/>
                </a:moveTo>
                <a:lnTo>
                  <a:pt x="1621" y="2250"/>
                </a:lnTo>
                <a:lnTo>
                  <a:pt x="0" y="0"/>
                </a:lnTo>
                <a:lnTo>
                  <a:pt x="4405" y="0"/>
                </a:lnTo>
                <a:lnTo>
                  <a:pt x="6025" y="225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348B415B-5C02-BC47-A136-CEF471242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2775" y="8146186"/>
            <a:ext cx="4954255" cy="1468954"/>
          </a:xfrm>
          <a:custGeom>
            <a:avLst/>
            <a:gdLst>
              <a:gd name="T0" fmla="*/ 6025 w 6026"/>
              <a:gd name="T1" fmla="*/ 0 h 2251"/>
              <a:gd name="T2" fmla="*/ 4405 w 6026"/>
              <a:gd name="T3" fmla="*/ 2250 h 2251"/>
              <a:gd name="T4" fmla="*/ 0 w 6026"/>
              <a:gd name="T5" fmla="*/ 2250 h 2251"/>
              <a:gd name="T6" fmla="*/ 1621 w 6026"/>
              <a:gd name="T7" fmla="*/ 0 h 2251"/>
              <a:gd name="T8" fmla="*/ 6025 w 6026"/>
              <a:gd name="T9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6" h="2251">
                <a:moveTo>
                  <a:pt x="6025" y="0"/>
                </a:moveTo>
                <a:lnTo>
                  <a:pt x="4405" y="2250"/>
                </a:lnTo>
                <a:lnTo>
                  <a:pt x="0" y="2250"/>
                </a:lnTo>
                <a:lnTo>
                  <a:pt x="1621" y="0"/>
                </a:lnTo>
                <a:lnTo>
                  <a:pt x="6025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841801D7-F4EC-6B41-98FC-255EB5217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2775" y="9865727"/>
            <a:ext cx="3620557" cy="2940788"/>
          </a:xfrm>
          <a:custGeom>
            <a:avLst/>
            <a:gdLst>
              <a:gd name="T0" fmla="*/ 4405 w 4406"/>
              <a:gd name="T1" fmla="*/ 4501 h 4502"/>
              <a:gd name="T2" fmla="*/ 0 w 4406"/>
              <a:gd name="T3" fmla="*/ 4501 h 4502"/>
              <a:gd name="T4" fmla="*/ 0 w 4406"/>
              <a:gd name="T5" fmla="*/ 0 h 4502"/>
              <a:gd name="T6" fmla="*/ 4405 w 4406"/>
              <a:gd name="T7" fmla="*/ 0 h 4502"/>
              <a:gd name="T8" fmla="*/ 4405 w 4406"/>
              <a:gd name="T9" fmla="*/ 4501 h 4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6" h="4502">
                <a:moveTo>
                  <a:pt x="4405" y="4501"/>
                </a:moveTo>
                <a:lnTo>
                  <a:pt x="0" y="4501"/>
                </a:lnTo>
                <a:lnTo>
                  <a:pt x="0" y="0"/>
                </a:lnTo>
                <a:lnTo>
                  <a:pt x="4405" y="0"/>
                </a:lnTo>
                <a:lnTo>
                  <a:pt x="4405" y="450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95155-DB6C-0144-8290-E51F99BB9930}"/>
              </a:ext>
            </a:extLst>
          </p:cNvPr>
          <p:cNvSpPr txBox="1"/>
          <p:nvPr/>
        </p:nvSpPr>
        <p:spPr>
          <a:xfrm>
            <a:off x="8155536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EEF2E8-A14D-484E-BE8E-25ADCEACA15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3C82BA-D669-B24D-83DB-A4F5827EBADA}"/>
              </a:ext>
            </a:extLst>
          </p:cNvPr>
          <p:cNvSpPr txBox="1"/>
          <p:nvPr/>
        </p:nvSpPr>
        <p:spPr>
          <a:xfrm>
            <a:off x="3302232" y="7119321"/>
            <a:ext cx="187102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Q1, 2020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E26602-6283-C443-8DD1-A1BBDBD07AC5}"/>
              </a:ext>
            </a:extLst>
          </p:cNvPr>
          <p:cNvSpPr txBox="1"/>
          <p:nvPr/>
        </p:nvSpPr>
        <p:spPr>
          <a:xfrm>
            <a:off x="7237695" y="7119321"/>
            <a:ext cx="195117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Q2, 2020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432ACF-908F-9544-87EA-68756D33AD56}"/>
              </a:ext>
            </a:extLst>
          </p:cNvPr>
          <p:cNvSpPr txBox="1"/>
          <p:nvPr/>
        </p:nvSpPr>
        <p:spPr>
          <a:xfrm>
            <a:off x="11206023" y="7119321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Q3, 2020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BD226D-B98A-AB47-B18F-403C334DC9BF}"/>
              </a:ext>
            </a:extLst>
          </p:cNvPr>
          <p:cNvSpPr txBox="1"/>
          <p:nvPr/>
        </p:nvSpPr>
        <p:spPr>
          <a:xfrm>
            <a:off x="15167132" y="7119321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Q4, 2020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D1767-AE6B-6144-88C9-7AC7BCF4C70F}"/>
              </a:ext>
            </a:extLst>
          </p:cNvPr>
          <p:cNvSpPr txBox="1"/>
          <p:nvPr/>
        </p:nvSpPr>
        <p:spPr>
          <a:xfrm>
            <a:off x="19261298" y="7119321"/>
            <a:ext cx="175721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Q1, 2021</a:t>
            </a:r>
          </a:p>
        </p:txBody>
      </p:sp>
      <p:sp>
        <p:nvSpPr>
          <p:cNvPr id="35" name="Freeform 630">
            <a:extLst>
              <a:ext uri="{FF2B5EF4-FFF2-40B4-BE49-F238E27FC236}">
                <a16:creationId xmlns:a16="http://schemas.microsoft.com/office/drawing/2014/main" id="{A0C8D9D3-9E74-4140-B760-DF044A6F04D7}"/>
              </a:ext>
            </a:extLst>
          </p:cNvPr>
          <p:cNvSpPr>
            <a:spLocks noChangeAspect="1"/>
          </p:cNvSpPr>
          <p:nvPr/>
        </p:nvSpPr>
        <p:spPr bwMode="auto">
          <a:xfrm>
            <a:off x="3828892" y="8472518"/>
            <a:ext cx="817707" cy="844320"/>
          </a:xfrm>
          <a:custGeom>
            <a:avLst/>
            <a:gdLst>
              <a:gd name="T0" fmla="*/ 426660 w 158757"/>
              <a:gd name="T1" fmla="*/ 537620 h 164742"/>
              <a:gd name="T2" fmla="*/ 678037 w 158757"/>
              <a:gd name="T3" fmla="*/ 537620 h 164742"/>
              <a:gd name="T4" fmla="*/ 678037 w 158757"/>
              <a:gd name="T5" fmla="*/ 787047 h 164742"/>
              <a:gd name="T6" fmla="*/ 678037 w 158757"/>
              <a:gd name="T7" fmla="*/ 2342653 h 164742"/>
              <a:gd name="T8" fmla="*/ 1465235 w 158757"/>
              <a:gd name="T9" fmla="*/ 2664274 h 164742"/>
              <a:gd name="T10" fmla="*/ 2245823 w 158757"/>
              <a:gd name="T11" fmla="*/ 2342653 h 164742"/>
              <a:gd name="T12" fmla="*/ 2245823 w 158757"/>
              <a:gd name="T13" fmla="*/ 787047 h 164742"/>
              <a:gd name="T14" fmla="*/ 2245823 w 158757"/>
              <a:gd name="T15" fmla="*/ 537620 h 164742"/>
              <a:gd name="T16" fmla="*/ 2497206 w 158757"/>
              <a:gd name="T17" fmla="*/ 537620 h 164742"/>
              <a:gd name="T18" fmla="*/ 2497206 w 158757"/>
              <a:gd name="T19" fmla="*/ 2592080 h 164742"/>
              <a:gd name="T20" fmla="*/ 1465235 w 158757"/>
              <a:gd name="T21" fmla="*/ 3018713 h 164742"/>
              <a:gd name="T22" fmla="*/ 426660 w 158757"/>
              <a:gd name="T23" fmla="*/ 2592080 h 164742"/>
              <a:gd name="T24" fmla="*/ 426660 w 158757"/>
              <a:gd name="T25" fmla="*/ 537620 h 164742"/>
              <a:gd name="T26" fmla="*/ 1465359 w 158757"/>
              <a:gd name="T27" fmla="*/ 0 h 164742"/>
              <a:gd name="T28" fmla="*/ 1637890 w 158757"/>
              <a:gd name="T29" fmla="*/ 178346 h 164742"/>
              <a:gd name="T30" fmla="*/ 1637890 w 158757"/>
              <a:gd name="T31" fmla="*/ 1327693 h 164742"/>
              <a:gd name="T32" fmla="*/ 1465359 w 158757"/>
              <a:gd name="T33" fmla="*/ 1506039 h 164742"/>
              <a:gd name="T34" fmla="*/ 1292829 w 158757"/>
              <a:gd name="T35" fmla="*/ 1327693 h 164742"/>
              <a:gd name="T36" fmla="*/ 1292829 w 158757"/>
              <a:gd name="T37" fmla="*/ 178346 h 164742"/>
              <a:gd name="T38" fmla="*/ 1465359 w 158757"/>
              <a:gd name="T39" fmla="*/ 0 h 1647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757" h="164742">
                <a:moveTo>
                  <a:pt x="23127" y="29340"/>
                </a:moveTo>
                <a:cubicBezTo>
                  <a:pt x="27072" y="25400"/>
                  <a:pt x="33167" y="25400"/>
                  <a:pt x="36753" y="29340"/>
                </a:cubicBezTo>
                <a:cubicBezTo>
                  <a:pt x="40697" y="32922"/>
                  <a:pt x="40697" y="39012"/>
                  <a:pt x="36753" y="42952"/>
                </a:cubicBezTo>
                <a:cubicBezTo>
                  <a:pt x="13446" y="66235"/>
                  <a:pt x="13446" y="104205"/>
                  <a:pt x="36753" y="127847"/>
                </a:cubicBezTo>
                <a:cubicBezTo>
                  <a:pt x="48227" y="138951"/>
                  <a:pt x="63287" y="145399"/>
                  <a:pt x="79423" y="145399"/>
                </a:cubicBezTo>
                <a:cubicBezTo>
                  <a:pt x="95559" y="145399"/>
                  <a:pt x="110619" y="138951"/>
                  <a:pt x="121735" y="127847"/>
                </a:cubicBezTo>
                <a:cubicBezTo>
                  <a:pt x="145401" y="104205"/>
                  <a:pt x="145401" y="66235"/>
                  <a:pt x="121735" y="42952"/>
                </a:cubicBezTo>
                <a:cubicBezTo>
                  <a:pt x="118149" y="39012"/>
                  <a:pt x="118149" y="32922"/>
                  <a:pt x="121735" y="29340"/>
                </a:cubicBezTo>
                <a:cubicBezTo>
                  <a:pt x="125321" y="25400"/>
                  <a:pt x="131775" y="25400"/>
                  <a:pt x="135361" y="29340"/>
                </a:cubicBezTo>
                <a:cubicBezTo>
                  <a:pt x="166556" y="60146"/>
                  <a:pt x="166556" y="110653"/>
                  <a:pt x="135361" y="141459"/>
                </a:cubicBezTo>
                <a:cubicBezTo>
                  <a:pt x="119942" y="156861"/>
                  <a:pt x="99503" y="164742"/>
                  <a:pt x="79423" y="164742"/>
                </a:cubicBezTo>
                <a:cubicBezTo>
                  <a:pt x="58984" y="164742"/>
                  <a:pt x="38904" y="156861"/>
                  <a:pt x="23127" y="141459"/>
                </a:cubicBezTo>
                <a:cubicBezTo>
                  <a:pt x="-7710" y="110653"/>
                  <a:pt x="-7710" y="60146"/>
                  <a:pt x="23127" y="29340"/>
                </a:cubicBezTo>
                <a:close/>
                <a:moveTo>
                  <a:pt x="79430" y="0"/>
                </a:moveTo>
                <a:cubicBezTo>
                  <a:pt x="84625" y="0"/>
                  <a:pt x="88782" y="4686"/>
                  <a:pt x="88782" y="9733"/>
                </a:cubicBezTo>
                <a:lnTo>
                  <a:pt x="88782" y="72457"/>
                </a:lnTo>
                <a:cubicBezTo>
                  <a:pt x="88782" y="77864"/>
                  <a:pt x="84625" y="82190"/>
                  <a:pt x="79430" y="82190"/>
                </a:cubicBezTo>
                <a:cubicBezTo>
                  <a:pt x="74234" y="82190"/>
                  <a:pt x="70078" y="77864"/>
                  <a:pt x="70078" y="72457"/>
                </a:cubicBezTo>
                <a:lnTo>
                  <a:pt x="70078" y="9733"/>
                </a:lnTo>
                <a:cubicBezTo>
                  <a:pt x="70078" y="4686"/>
                  <a:pt x="74234" y="0"/>
                  <a:pt x="794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Freeform 631">
            <a:extLst>
              <a:ext uri="{FF2B5EF4-FFF2-40B4-BE49-F238E27FC236}">
                <a16:creationId xmlns:a16="http://schemas.microsoft.com/office/drawing/2014/main" id="{64B0182B-6A63-5048-864C-129439587C99}"/>
              </a:ext>
            </a:extLst>
          </p:cNvPr>
          <p:cNvSpPr>
            <a:spLocks noChangeAspect="1"/>
          </p:cNvSpPr>
          <p:nvPr/>
        </p:nvSpPr>
        <p:spPr bwMode="auto">
          <a:xfrm>
            <a:off x="7667741" y="8426552"/>
            <a:ext cx="1091083" cy="936252"/>
          </a:xfrm>
          <a:custGeom>
            <a:avLst/>
            <a:gdLst>
              <a:gd name="T0" fmla="*/ 502583 w 212659"/>
              <a:gd name="T1" fmla="*/ 401651 h 182199"/>
              <a:gd name="T2" fmla="*/ 471075 w 212659"/>
              <a:gd name="T3" fmla="*/ 570713 h 182199"/>
              <a:gd name="T4" fmla="*/ 439567 w 212659"/>
              <a:gd name="T5" fmla="*/ 401651 h 182199"/>
              <a:gd name="T6" fmla="*/ 337348 w 212659"/>
              <a:gd name="T7" fmla="*/ 331399 h 182199"/>
              <a:gd name="T8" fmla="*/ 411627 w 212659"/>
              <a:gd name="T9" fmla="*/ 580501 h 182199"/>
              <a:gd name="T10" fmla="*/ 346933 w 212659"/>
              <a:gd name="T11" fmla="*/ 580501 h 182199"/>
              <a:gd name="T12" fmla="*/ 337348 w 212659"/>
              <a:gd name="T13" fmla="*/ 397338 h 182199"/>
              <a:gd name="T14" fmla="*/ 326566 w 212659"/>
              <a:gd name="T15" fmla="*/ 459611 h 182199"/>
              <a:gd name="T16" fmla="*/ 263068 w 212659"/>
              <a:gd name="T17" fmla="*/ 459611 h 182199"/>
              <a:gd name="T18" fmla="*/ 337348 w 212659"/>
              <a:gd name="T19" fmla="*/ 331399 h 182199"/>
              <a:gd name="T20" fmla="*/ 482096 w 212659"/>
              <a:gd name="T21" fmla="*/ 289988 h 182199"/>
              <a:gd name="T22" fmla="*/ 426097 w 212659"/>
              <a:gd name="T23" fmla="*/ 326264 h 182199"/>
              <a:gd name="T24" fmla="*/ 232534 w 212659"/>
              <a:gd name="T25" fmla="*/ 383096 h 182199"/>
              <a:gd name="T26" fmla="*/ 199665 w 212659"/>
              <a:gd name="T27" fmla="*/ 581410 h 182199"/>
              <a:gd name="T28" fmla="*/ 166796 w 212659"/>
              <a:gd name="T29" fmla="*/ 383096 h 182199"/>
              <a:gd name="T30" fmla="*/ 67170 w 212659"/>
              <a:gd name="T31" fmla="*/ 155007 h 182199"/>
              <a:gd name="T32" fmla="*/ 61109 w 212659"/>
              <a:gd name="T33" fmla="*/ 222711 h 182199"/>
              <a:gd name="T34" fmla="*/ 16253 w 212659"/>
              <a:gd name="T35" fmla="*/ 234590 h 182199"/>
              <a:gd name="T36" fmla="*/ 21101 w 212659"/>
              <a:gd name="T37" fmla="*/ 163320 h 182199"/>
              <a:gd name="T38" fmla="*/ 214428 w 212659"/>
              <a:gd name="T39" fmla="*/ 131405 h 182199"/>
              <a:gd name="T40" fmla="*/ 242648 w 212659"/>
              <a:gd name="T41" fmla="*/ 190674 h 182199"/>
              <a:gd name="T42" fmla="*/ 126083 w 212659"/>
              <a:gd name="T43" fmla="*/ 484608 h 182199"/>
              <a:gd name="T44" fmla="*/ 59826 w 212659"/>
              <a:gd name="T45" fmla="*/ 484608 h 182199"/>
              <a:gd name="T46" fmla="*/ 214428 w 212659"/>
              <a:gd name="T47" fmla="*/ 131405 h 182199"/>
              <a:gd name="T48" fmla="*/ 609499 w 212659"/>
              <a:gd name="T49" fmla="*/ 382254 h 182199"/>
              <a:gd name="T50" fmla="*/ 576522 w 212659"/>
              <a:gd name="T51" fmla="*/ 602780 h 182199"/>
              <a:gd name="T52" fmla="*/ 543549 w 212659"/>
              <a:gd name="T53" fmla="*/ 382254 h 182199"/>
              <a:gd name="T54" fmla="*/ 300506 w 212659"/>
              <a:gd name="T55" fmla="*/ 139799 h 182199"/>
              <a:gd name="T56" fmla="*/ 334464 w 212659"/>
              <a:gd name="T57" fmla="*/ 0 h 182199"/>
              <a:gd name="T58" fmla="*/ 683731 w 212659"/>
              <a:gd name="T59" fmla="*/ 415705 h 182199"/>
              <a:gd name="T60" fmla="*/ 334464 w 212659"/>
              <a:gd name="T61" fmla="*/ 65637 h 182199"/>
              <a:gd name="T62" fmla="*/ 102833 w 212659"/>
              <a:gd name="T63" fmla="*/ 119122 h 182199"/>
              <a:gd name="T64" fmla="*/ 334464 w 212659"/>
              <a:gd name="T65" fmla="*/ 0 h 1821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2659" h="182199">
                <a:moveTo>
                  <a:pt x="139821" y="109537"/>
                </a:moveTo>
                <a:cubicBezTo>
                  <a:pt x="144670" y="109537"/>
                  <a:pt x="149173" y="113872"/>
                  <a:pt x="149173" y="119290"/>
                </a:cubicBezTo>
                <a:lnTo>
                  <a:pt x="149173" y="159748"/>
                </a:lnTo>
                <a:cubicBezTo>
                  <a:pt x="149173" y="165166"/>
                  <a:pt x="144670" y="169501"/>
                  <a:pt x="139821" y="169501"/>
                </a:cubicBezTo>
                <a:cubicBezTo>
                  <a:pt x="134625" y="169501"/>
                  <a:pt x="130469" y="165166"/>
                  <a:pt x="130469" y="159748"/>
                </a:cubicBezTo>
                <a:lnTo>
                  <a:pt x="130469" y="119290"/>
                </a:lnTo>
                <a:cubicBezTo>
                  <a:pt x="130469" y="113872"/>
                  <a:pt x="134625" y="109537"/>
                  <a:pt x="139821" y="109537"/>
                </a:cubicBezTo>
                <a:close/>
                <a:moveTo>
                  <a:pt x="100129" y="98425"/>
                </a:moveTo>
                <a:cubicBezTo>
                  <a:pt x="112219" y="98425"/>
                  <a:pt x="122176" y="108579"/>
                  <a:pt x="122176" y="120910"/>
                </a:cubicBezTo>
                <a:lnTo>
                  <a:pt x="122176" y="172408"/>
                </a:lnTo>
                <a:cubicBezTo>
                  <a:pt x="122176" y="177847"/>
                  <a:pt x="117909" y="182199"/>
                  <a:pt x="112575" y="182199"/>
                </a:cubicBezTo>
                <a:cubicBezTo>
                  <a:pt x="107241" y="182199"/>
                  <a:pt x="102974" y="177847"/>
                  <a:pt x="102974" y="172408"/>
                </a:cubicBezTo>
                <a:lnTo>
                  <a:pt x="102974" y="120910"/>
                </a:lnTo>
                <a:cubicBezTo>
                  <a:pt x="102974" y="119459"/>
                  <a:pt x="101551" y="118009"/>
                  <a:pt x="100129" y="118009"/>
                </a:cubicBezTo>
                <a:cubicBezTo>
                  <a:pt x="98351" y="118009"/>
                  <a:pt x="96929" y="119459"/>
                  <a:pt x="96929" y="120910"/>
                </a:cubicBezTo>
                <a:lnTo>
                  <a:pt x="96929" y="136504"/>
                </a:lnTo>
                <a:cubicBezTo>
                  <a:pt x="96929" y="141582"/>
                  <a:pt x="93017" y="146296"/>
                  <a:pt x="87327" y="146296"/>
                </a:cubicBezTo>
                <a:cubicBezTo>
                  <a:pt x="82349" y="146296"/>
                  <a:pt x="78082" y="141582"/>
                  <a:pt x="78082" y="136504"/>
                </a:cubicBezTo>
                <a:lnTo>
                  <a:pt x="78082" y="120910"/>
                </a:lnTo>
                <a:cubicBezTo>
                  <a:pt x="78082" y="108579"/>
                  <a:pt x="88039" y="98425"/>
                  <a:pt x="100129" y="98425"/>
                </a:cubicBezTo>
                <a:close/>
                <a:moveTo>
                  <a:pt x="100455" y="63500"/>
                </a:moveTo>
                <a:cubicBezTo>
                  <a:pt x="117437" y="63500"/>
                  <a:pt x="133336" y="71760"/>
                  <a:pt x="143092" y="86126"/>
                </a:cubicBezTo>
                <a:cubicBezTo>
                  <a:pt x="145983" y="90435"/>
                  <a:pt x="144537" y="96541"/>
                  <a:pt x="140201" y="99773"/>
                </a:cubicBezTo>
                <a:cubicBezTo>
                  <a:pt x="135504" y="102646"/>
                  <a:pt x="129723" y="101209"/>
                  <a:pt x="126471" y="96900"/>
                </a:cubicBezTo>
                <a:cubicBezTo>
                  <a:pt x="121051" y="87921"/>
                  <a:pt x="110933" y="82893"/>
                  <a:pt x="100455" y="82893"/>
                </a:cubicBezTo>
                <a:cubicBezTo>
                  <a:pt x="83111" y="82893"/>
                  <a:pt x="69019" y="96541"/>
                  <a:pt x="69019" y="113779"/>
                </a:cubicBezTo>
                <a:lnTo>
                  <a:pt x="69019" y="162981"/>
                </a:lnTo>
                <a:cubicBezTo>
                  <a:pt x="69019" y="168368"/>
                  <a:pt x="64683" y="172678"/>
                  <a:pt x="59263" y="172678"/>
                </a:cubicBezTo>
                <a:cubicBezTo>
                  <a:pt x="53843" y="172678"/>
                  <a:pt x="49507" y="168368"/>
                  <a:pt x="49507" y="162981"/>
                </a:cubicBezTo>
                <a:lnTo>
                  <a:pt x="49507" y="113779"/>
                </a:lnTo>
                <a:cubicBezTo>
                  <a:pt x="49507" y="85766"/>
                  <a:pt x="72271" y="63500"/>
                  <a:pt x="100455" y="63500"/>
                </a:cubicBezTo>
                <a:close/>
                <a:moveTo>
                  <a:pt x="19937" y="46037"/>
                </a:moveTo>
                <a:cubicBezTo>
                  <a:pt x="24255" y="49212"/>
                  <a:pt x="25334" y="54856"/>
                  <a:pt x="22455" y="59090"/>
                </a:cubicBezTo>
                <a:cubicBezTo>
                  <a:pt x="20656" y="61559"/>
                  <a:pt x="19577" y="63676"/>
                  <a:pt x="18138" y="66145"/>
                </a:cubicBezTo>
                <a:cubicBezTo>
                  <a:pt x="16338" y="68967"/>
                  <a:pt x="13100" y="71084"/>
                  <a:pt x="9502" y="71084"/>
                </a:cubicBezTo>
                <a:cubicBezTo>
                  <a:pt x="8062" y="71084"/>
                  <a:pt x="6263" y="70731"/>
                  <a:pt x="4824" y="69673"/>
                </a:cubicBezTo>
                <a:cubicBezTo>
                  <a:pt x="146" y="67204"/>
                  <a:pt x="-1293" y="61206"/>
                  <a:pt x="1226" y="56620"/>
                </a:cubicBezTo>
                <a:cubicBezTo>
                  <a:pt x="2665" y="54151"/>
                  <a:pt x="4464" y="50976"/>
                  <a:pt x="6263" y="48506"/>
                </a:cubicBezTo>
                <a:cubicBezTo>
                  <a:pt x="9502" y="43920"/>
                  <a:pt x="15619" y="42862"/>
                  <a:pt x="19937" y="46037"/>
                </a:cubicBezTo>
                <a:close/>
                <a:moveTo>
                  <a:pt x="63645" y="39027"/>
                </a:moveTo>
                <a:cubicBezTo>
                  <a:pt x="68379" y="36512"/>
                  <a:pt x="74206" y="38667"/>
                  <a:pt x="76755" y="43338"/>
                </a:cubicBezTo>
                <a:cubicBezTo>
                  <a:pt x="79305" y="48367"/>
                  <a:pt x="77120" y="54115"/>
                  <a:pt x="72021" y="56630"/>
                </a:cubicBezTo>
                <a:cubicBezTo>
                  <a:pt x="50898" y="67048"/>
                  <a:pt x="37423" y="88244"/>
                  <a:pt x="37423" y="111955"/>
                </a:cubicBezTo>
                <a:lnTo>
                  <a:pt x="37423" y="143928"/>
                </a:lnTo>
                <a:cubicBezTo>
                  <a:pt x="37423" y="149317"/>
                  <a:pt x="32689" y="153628"/>
                  <a:pt x="27226" y="153628"/>
                </a:cubicBezTo>
                <a:cubicBezTo>
                  <a:pt x="22127" y="153628"/>
                  <a:pt x="17757" y="149317"/>
                  <a:pt x="17757" y="143928"/>
                </a:cubicBezTo>
                <a:lnTo>
                  <a:pt x="17757" y="111955"/>
                </a:lnTo>
                <a:cubicBezTo>
                  <a:pt x="17757" y="80700"/>
                  <a:pt x="35238" y="53037"/>
                  <a:pt x="63645" y="39027"/>
                </a:cubicBezTo>
                <a:close/>
                <a:moveTo>
                  <a:pt x="98981" y="31750"/>
                </a:moveTo>
                <a:cubicBezTo>
                  <a:pt x="143932" y="31750"/>
                  <a:pt x="180907" y="68297"/>
                  <a:pt x="180907" y="113529"/>
                </a:cubicBezTo>
                <a:lnTo>
                  <a:pt x="180907" y="169255"/>
                </a:lnTo>
                <a:cubicBezTo>
                  <a:pt x="180907" y="174683"/>
                  <a:pt x="176557" y="179025"/>
                  <a:pt x="171119" y="179025"/>
                </a:cubicBezTo>
                <a:cubicBezTo>
                  <a:pt x="165682" y="179025"/>
                  <a:pt x="161332" y="174683"/>
                  <a:pt x="161332" y="169255"/>
                </a:cubicBezTo>
                <a:lnTo>
                  <a:pt x="161332" y="113529"/>
                </a:lnTo>
                <a:cubicBezTo>
                  <a:pt x="161332" y="79153"/>
                  <a:pt x="133419" y="51290"/>
                  <a:pt x="98981" y="51290"/>
                </a:cubicBezTo>
                <a:cubicBezTo>
                  <a:pt x="93544" y="51290"/>
                  <a:pt x="89194" y="46948"/>
                  <a:pt x="89194" y="41520"/>
                </a:cubicBezTo>
                <a:cubicBezTo>
                  <a:pt x="89194" y="36092"/>
                  <a:pt x="93544" y="31750"/>
                  <a:pt x="98981" y="31750"/>
                </a:cubicBezTo>
                <a:close/>
                <a:moveTo>
                  <a:pt x="99273" y="0"/>
                </a:moveTo>
                <a:cubicBezTo>
                  <a:pt x="161546" y="0"/>
                  <a:pt x="212659" y="50902"/>
                  <a:pt x="212659" y="113717"/>
                </a:cubicBezTo>
                <a:cubicBezTo>
                  <a:pt x="212659" y="119132"/>
                  <a:pt x="208340" y="123464"/>
                  <a:pt x="202940" y="123464"/>
                </a:cubicBezTo>
                <a:cubicBezTo>
                  <a:pt x="197541" y="123464"/>
                  <a:pt x="193222" y="119132"/>
                  <a:pt x="193222" y="113717"/>
                </a:cubicBezTo>
                <a:cubicBezTo>
                  <a:pt x="193222" y="61732"/>
                  <a:pt x="151107" y="19494"/>
                  <a:pt x="99273" y="19494"/>
                </a:cubicBezTo>
                <a:cubicBezTo>
                  <a:pt x="79475" y="19494"/>
                  <a:pt x="60038" y="25631"/>
                  <a:pt x="44200" y="37184"/>
                </a:cubicBezTo>
                <a:cubicBezTo>
                  <a:pt x="39880" y="40433"/>
                  <a:pt x="33761" y="39350"/>
                  <a:pt x="30522" y="35379"/>
                </a:cubicBezTo>
                <a:cubicBezTo>
                  <a:pt x="27282" y="30685"/>
                  <a:pt x="28362" y="24548"/>
                  <a:pt x="32681" y="21660"/>
                </a:cubicBezTo>
                <a:cubicBezTo>
                  <a:pt x="52119" y="7220"/>
                  <a:pt x="75156" y="0"/>
                  <a:pt x="992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Freeform 615">
            <a:extLst>
              <a:ext uri="{FF2B5EF4-FFF2-40B4-BE49-F238E27FC236}">
                <a16:creationId xmlns:a16="http://schemas.microsoft.com/office/drawing/2014/main" id="{D07E0898-6BE8-F845-8277-B26C1605BAE8}"/>
              </a:ext>
            </a:extLst>
          </p:cNvPr>
          <p:cNvSpPr>
            <a:spLocks noChangeAspect="1"/>
          </p:cNvSpPr>
          <p:nvPr/>
        </p:nvSpPr>
        <p:spPr bwMode="auto">
          <a:xfrm>
            <a:off x="15740991" y="8435020"/>
            <a:ext cx="846738" cy="919316"/>
          </a:xfrm>
          <a:custGeom>
            <a:avLst/>
            <a:gdLst>
              <a:gd name="T0" fmla="*/ 659932 w 164739"/>
              <a:gd name="T1" fmla="*/ 2336317 h 178667"/>
              <a:gd name="T2" fmla="*/ 359971 w 164739"/>
              <a:gd name="T3" fmla="*/ 2633548 h 178667"/>
              <a:gd name="T4" fmla="*/ 659932 w 164739"/>
              <a:gd name="T5" fmla="*/ 2924176 h 178667"/>
              <a:gd name="T6" fmla="*/ 866584 w 164739"/>
              <a:gd name="T7" fmla="*/ 2838304 h 178667"/>
              <a:gd name="T8" fmla="*/ 938131 w 164739"/>
              <a:gd name="T9" fmla="*/ 2669279 h 178667"/>
              <a:gd name="T10" fmla="*/ 909249 w 164739"/>
              <a:gd name="T11" fmla="*/ 2640486 h 178667"/>
              <a:gd name="T12" fmla="*/ 909249 w 164739"/>
              <a:gd name="T13" fmla="*/ 2526644 h 178667"/>
              <a:gd name="T14" fmla="*/ 866584 w 164739"/>
              <a:gd name="T15" fmla="*/ 2423014 h 178667"/>
              <a:gd name="T16" fmla="*/ 659932 w 164739"/>
              <a:gd name="T17" fmla="*/ 2336317 h 178667"/>
              <a:gd name="T18" fmla="*/ 2361144 w 164739"/>
              <a:gd name="T19" fmla="*/ 1784943 h 178667"/>
              <a:gd name="T20" fmla="*/ 2061166 w 164739"/>
              <a:gd name="T21" fmla="*/ 2078529 h 178667"/>
              <a:gd name="T22" fmla="*/ 2361144 w 164739"/>
              <a:gd name="T23" fmla="*/ 2372101 h 178667"/>
              <a:gd name="T24" fmla="*/ 2654436 w 164739"/>
              <a:gd name="T25" fmla="*/ 2078529 h 178667"/>
              <a:gd name="T26" fmla="*/ 2361144 w 164739"/>
              <a:gd name="T27" fmla="*/ 1784943 h 178667"/>
              <a:gd name="T28" fmla="*/ 2770270 w 164739"/>
              <a:gd name="T29" fmla="*/ 6662 h 178667"/>
              <a:gd name="T30" fmla="*/ 2950372 w 164739"/>
              <a:gd name="T31" fmla="*/ 26606 h 178667"/>
              <a:gd name="T32" fmla="*/ 3043749 w 164739"/>
              <a:gd name="T33" fmla="*/ 179582 h 178667"/>
              <a:gd name="T34" fmla="*/ 3043749 w 164739"/>
              <a:gd name="T35" fmla="*/ 2061846 h 178667"/>
              <a:gd name="T36" fmla="*/ 3006463 w 164739"/>
              <a:gd name="T37" fmla="*/ 2097688 h 178667"/>
              <a:gd name="T38" fmla="*/ 2822778 w 164739"/>
              <a:gd name="T39" fmla="*/ 2540590 h 178667"/>
              <a:gd name="T40" fmla="*/ 2361144 w 164739"/>
              <a:gd name="T41" fmla="*/ 2732413 h 178667"/>
              <a:gd name="T42" fmla="*/ 1701195 w 164739"/>
              <a:gd name="T43" fmla="*/ 2078529 h 178667"/>
              <a:gd name="T44" fmla="*/ 2361144 w 164739"/>
              <a:gd name="T45" fmla="*/ 1424631 h 178667"/>
              <a:gd name="T46" fmla="*/ 2676883 w 164739"/>
              <a:gd name="T47" fmla="*/ 1555843 h 178667"/>
              <a:gd name="T48" fmla="*/ 2676883 w 164739"/>
              <a:gd name="T49" fmla="*/ 438987 h 178667"/>
              <a:gd name="T50" fmla="*/ 1276115 w 164739"/>
              <a:gd name="T51" fmla="*/ 964416 h 178667"/>
              <a:gd name="T52" fmla="*/ 1276115 w 164739"/>
              <a:gd name="T53" fmla="*/ 2544361 h 178667"/>
              <a:gd name="T54" fmla="*/ 1313212 w 164739"/>
              <a:gd name="T55" fmla="*/ 2633548 h 178667"/>
              <a:gd name="T56" fmla="*/ 659932 w 164739"/>
              <a:gd name="T57" fmla="*/ 3287463 h 178667"/>
              <a:gd name="T58" fmla="*/ 0 w 164739"/>
              <a:gd name="T59" fmla="*/ 2633548 h 178667"/>
              <a:gd name="T60" fmla="*/ 659932 w 164739"/>
              <a:gd name="T61" fmla="*/ 1979633 h 178667"/>
              <a:gd name="T62" fmla="*/ 909249 w 164739"/>
              <a:gd name="T63" fmla="*/ 2083981 h 178667"/>
              <a:gd name="T64" fmla="*/ 909249 w 164739"/>
              <a:gd name="T65" fmla="*/ 838045 h 178667"/>
              <a:gd name="T66" fmla="*/ 1035975 w 164739"/>
              <a:gd name="T67" fmla="*/ 671767 h 17866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64739" h="178667">
                <a:moveTo>
                  <a:pt x="35718" y="126974"/>
                </a:moveTo>
                <a:cubicBezTo>
                  <a:pt x="26699" y="126974"/>
                  <a:pt x="19483" y="134154"/>
                  <a:pt x="19483" y="143128"/>
                </a:cubicBezTo>
                <a:cubicBezTo>
                  <a:pt x="19483" y="151744"/>
                  <a:pt x="26699" y="158923"/>
                  <a:pt x="35718" y="158923"/>
                </a:cubicBezTo>
                <a:cubicBezTo>
                  <a:pt x="40048" y="158923"/>
                  <a:pt x="44017" y="157128"/>
                  <a:pt x="46903" y="154256"/>
                </a:cubicBezTo>
                <a:lnTo>
                  <a:pt x="50775" y="145070"/>
                </a:lnTo>
                <a:lnTo>
                  <a:pt x="49212" y="143505"/>
                </a:lnTo>
                <a:lnTo>
                  <a:pt x="49212" y="137318"/>
                </a:lnTo>
                <a:lnTo>
                  <a:pt x="46903" y="131686"/>
                </a:lnTo>
                <a:cubicBezTo>
                  <a:pt x="44017" y="128769"/>
                  <a:pt x="40048" y="126974"/>
                  <a:pt x="35718" y="126974"/>
                </a:cubicBezTo>
                <a:close/>
                <a:moveTo>
                  <a:pt x="127794" y="97008"/>
                </a:moveTo>
                <a:cubicBezTo>
                  <a:pt x="118774" y="97008"/>
                  <a:pt x="111558" y="104261"/>
                  <a:pt x="111558" y="112964"/>
                </a:cubicBezTo>
                <a:cubicBezTo>
                  <a:pt x="111558" y="121667"/>
                  <a:pt x="118774" y="128919"/>
                  <a:pt x="127794" y="128919"/>
                </a:cubicBezTo>
                <a:cubicBezTo>
                  <a:pt x="136453" y="128919"/>
                  <a:pt x="143668" y="121667"/>
                  <a:pt x="143668" y="112964"/>
                </a:cubicBezTo>
                <a:cubicBezTo>
                  <a:pt x="143668" y="104261"/>
                  <a:pt x="136453" y="97008"/>
                  <a:pt x="127794" y="97008"/>
                </a:cubicBezTo>
                <a:close/>
                <a:moveTo>
                  <a:pt x="149937" y="362"/>
                </a:moveTo>
                <a:cubicBezTo>
                  <a:pt x="152825" y="-361"/>
                  <a:pt x="157158" y="1"/>
                  <a:pt x="159685" y="1446"/>
                </a:cubicBezTo>
                <a:cubicBezTo>
                  <a:pt x="162212" y="3615"/>
                  <a:pt x="164739" y="6507"/>
                  <a:pt x="164739" y="9760"/>
                </a:cubicBezTo>
                <a:lnTo>
                  <a:pt x="164739" y="112057"/>
                </a:lnTo>
                <a:lnTo>
                  <a:pt x="162721" y="114005"/>
                </a:lnTo>
                <a:lnTo>
                  <a:pt x="152779" y="138076"/>
                </a:lnTo>
                <a:cubicBezTo>
                  <a:pt x="146374" y="144513"/>
                  <a:pt x="137535" y="148501"/>
                  <a:pt x="127794" y="148501"/>
                </a:cubicBezTo>
                <a:cubicBezTo>
                  <a:pt x="107950" y="148501"/>
                  <a:pt x="92075" y="132546"/>
                  <a:pt x="92075" y="112964"/>
                </a:cubicBezTo>
                <a:cubicBezTo>
                  <a:pt x="92075" y="93382"/>
                  <a:pt x="107950" y="77426"/>
                  <a:pt x="127794" y="77426"/>
                </a:cubicBezTo>
                <a:lnTo>
                  <a:pt x="144883" y="84557"/>
                </a:lnTo>
                <a:lnTo>
                  <a:pt x="144883" y="23858"/>
                </a:lnTo>
                <a:lnTo>
                  <a:pt x="69068" y="52414"/>
                </a:lnTo>
                <a:lnTo>
                  <a:pt x="69068" y="138281"/>
                </a:lnTo>
                <a:lnTo>
                  <a:pt x="71076" y="143128"/>
                </a:lnTo>
                <a:cubicBezTo>
                  <a:pt x="71076" y="162513"/>
                  <a:pt x="55201" y="178667"/>
                  <a:pt x="35718" y="178667"/>
                </a:cubicBezTo>
                <a:cubicBezTo>
                  <a:pt x="15875" y="178667"/>
                  <a:pt x="0" y="162513"/>
                  <a:pt x="0" y="143128"/>
                </a:cubicBezTo>
                <a:cubicBezTo>
                  <a:pt x="0" y="123743"/>
                  <a:pt x="15875" y="107589"/>
                  <a:pt x="35718" y="107589"/>
                </a:cubicBezTo>
                <a:lnTo>
                  <a:pt x="49212" y="113260"/>
                </a:lnTo>
                <a:lnTo>
                  <a:pt x="49212" y="45546"/>
                </a:lnTo>
                <a:cubicBezTo>
                  <a:pt x="49212" y="41570"/>
                  <a:pt x="52461" y="37955"/>
                  <a:pt x="56071" y="36509"/>
                </a:cubicBezTo>
                <a:lnTo>
                  <a:pt x="149937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Freeform 621">
            <a:extLst>
              <a:ext uri="{FF2B5EF4-FFF2-40B4-BE49-F238E27FC236}">
                <a16:creationId xmlns:a16="http://schemas.microsoft.com/office/drawing/2014/main" id="{8EE81E1E-70DC-914A-9FF7-2408DCA0B430}"/>
              </a:ext>
            </a:extLst>
          </p:cNvPr>
          <p:cNvSpPr>
            <a:spLocks noChangeAspect="1"/>
          </p:cNvSpPr>
          <p:nvPr/>
        </p:nvSpPr>
        <p:spPr bwMode="auto">
          <a:xfrm>
            <a:off x="11838032" y="8431391"/>
            <a:ext cx="701584" cy="926575"/>
          </a:xfrm>
          <a:custGeom>
            <a:avLst/>
            <a:gdLst>
              <a:gd name="T0" fmla="*/ 179020 w 136167"/>
              <a:gd name="T1" fmla="*/ 1334949 h 180612"/>
              <a:gd name="T2" fmla="*/ 358033 w 136167"/>
              <a:gd name="T3" fmla="*/ 1504540 h 180612"/>
              <a:gd name="T4" fmla="*/ 1259759 w 136167"/>
              <a:gd name="T5" fmla="*/ 2398191 h 180612"/>
              <a:gd name="T6" fmla="*/ 2161468 w 136167"/>
              <a:gd name="T7" fmla="*/ 1504540 h 180612"/>
              <a:gd name="T8" fmla="*/ 2340481 w 136167"/>
              <a:gd name="T9" fmla="*/ 1334949 h 180612"/>
              <a:gd name="T10" fmla="*/ 2519501 w 136167"/>
              <a:gd name="T11" fmla="*/ 1504540 h 180612"/>
              <a:gd name="T12" fmla="*/ 1750291 w 136167"/>
              <a:gd name="T13" fmla="*/ 2652983 h 180612"/>
              <a:gd name="T14" fmla="*/ 1432910 w 136167"/>
              <a:gd name="T15" fmla="*/ 2716037 h 180612"/>
              <a:gd name="T16" fmla="*/ 1432910 w 136167"/>
              <a:gd name="T17" fmla="*/ 3122271 h 180612"/>
              <a:gd name="T18" fmla="*/ 1259871 w 136167"/>
              <a:gd name="T19" fmla="*/ 3301713 h 180612"/>
              <a:gd name="T20" fmla="*/ 1086828 w 136167"/>
              <a:gd name="T21" fmla="*/ 3122271 h 180612"/>
              <a:gd name="T22" fmla="*/ 1086828 w 136167"/>
              <a:gd name="T23" fmla="*/ 2715886 h 180612"/>
              <a:gd name="T24" fmla="*/ 772005 w 136167"/>
              <a:gd name="T25" fmla="*/ 2652983 h 180612"/>
              <a:gd name="T26" fmla="*/ 0 w 136167"/>
              <a:gd name="T27" fmla="*/ 1504540 h 180612"/>
              <a:gd name="T28" fmla="*/ 179020 w 136167"/>
              <a:gd name="T29" fmla="*/ 1334949 h 180612"/>
              <a:gd name="T30" fmla="*/ 1245088 w 136167"/>
              <a:gd name="T31" fmla="*/ 355271 h 180612"/>
              <a:gd name="T32" fmla="*/ 973948 w 136167"/>
              <a:gd name="T33" fmla="*/ 625018 h 180612"/>
              <a:gd name="T34" fmla="*/ 973948 w 136167"/>
              <a:gd name="T35" fmla="*/ 1486901 h 180612"/>
              <a:gd name="T36" fmla="*/ 1245088 w 136167"/>
              <a:gd name="T37" fmla="*/ 1756649 h 180612"/>
              <a:gd name="T38" fmla="*/ 1516211 w 136167"/>
              <a:gd name="T39" fmla="*/ 1486901 h 180612"/>
              <a:gd name="T40" fmla="*/ 1516211 w 136167"/>
              <a:gd name="T41" fmla="*/ 625018 h 180612"/>
              <a:gd name="T42" fmla="*/ 1245088 w 136167"/>
              <a:gd name="T43" fmla="*/ 355271 h 180612"/>
              <a:gd name="T44" fmla="*/ 1245088 w 136167"/>
              <a:gd name="T45" fmla="*/ 0 h 180612"/>
              <a:gd name="T46" fmla="*/ 1873298 w 136167"/>
              <a:gd name="T47" fmla="*/ 625018 h 180612"/>
              <a:gd name="T48" fmla="*/ 1873298 w 136167"/>
              <a:gd name="T49" fmla="*/ 1486901 h 180612"/>
              <a:gd name="T50" fmla="*/ 1245088 w 136167"/>
              <a:gd name="T51" fmla="*/ 2111913 h 180612"/>
              <a:gd name="T52" fmla="*/ 616850 w 136167"/>
              <a:gd name="T53" fmla="*/ 1486901 h 180612"/>
              <a:gd name="T54" fmla="*/ 616850 w 136167"/>
              <a:gd name="T55" fmla="*/ 625018 h 180612"/>
              <a:gd name="T56" fmla="*/ 1245088 w 136167"/>
              <a:gd name="T57" fmla="*/ 0 h 1806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6167" h="180612">
                <a:moveTo>
                  <a:pt x="9675" y="73025"/>
                </a:moveTo>
                <a:cubicBezTo>
                  <a:pt x="15050" y="73025"/>
                  <a:pt x="19350" y="77307"/>
                  <a:pt x="19350" y="82302"/>
                </a:cubicBezTo>
                <a:cubicBezTo>
                  <a:pt x="19350" y="109421"/>
                  <a:pt x="41208" y="131187"/>
                  <a:pt x="68084" y="131187"/>
                </a:cubicBezTo>
                <a:cubicBezTo>
                  <a:pt x="94959" y="131187"/>
                  <a:pt x="116817" y="109421"/>
                  <a:pt x="116817" y="82302"/>
                </a:cubicBezTo>
                <a:cubicBezTo>
                  <a:pt x="116817" y="77307"/>
                  <a:pt x="121117" y="73025"/>
                  <a:pt x="126492" y="73025"/>
                </a:cubicBezTo>
                <a:cubicBezTo>
                  <a:pt x="131867" y="73025"/>
                  <a:pt x="136167" y="77307"/>
                  <a:pt x="136167" y="82302"/>
                </a:cubicBezTo>
                <a:cubicBezTo>
                  <a:pt x="136167" y="110670"/>
                  <a:pt x="119034" y="134822"/>
                  <a:pt x="94595" y="145125"/>
                </a:cubicBezTo>
                <a:lnTo>
                  <a:pt x="77442" y="148574"/>
                </a:lnTo>
                <a:lnTo>
                  <a:pt x="77442" y="170796"/>
                </a:lnTo>
                <a:cubicBezTo>
                  <a:pt x="77442" y="176249"/>
                  <a:pt x="73286" y="180612"/>
                  <a:pt x="68090" y="180612"/>
                </a:cubicBezTo>
                <a:cubicBezTo>
                  <a:pt x="62895" y="180612"/>
                  <a:pt x="58738" y="176249"/>
                  <a:pt x="58738" y="170796"/>
                </a:cubicBezTo>
                <a:lnTo>
                  <a:pt x="58738" y="148566"/>
                </a:lnTo>
                <a:lnTo>
                  <a:pt x="41723" y="145125"/>
                </a:lnTo>
                <a:cubicBezTo>
                  <a:pt x="17334" y="134822"/>
                  <a:pt x="0" y="110670"/>
                  <a:pt x="0" y="82302"/>
                </a:cubicBezTo>
                <a:cubicBezTo>
                  <a:pt x="0" y="77307"/>
                  <a:pt x="4300" y="73025"/>
                  <a:pt x="9675" y="73025"/>
                </a:cubicBezTo>
                <a:close/>
                <a:moveTo>
                  <a:pt x="67291" y="19434"/>
                </a:moveTo>
                <a:cubicBezTo>
                  <a:pt x="59428" y="19434"/>
                  <a:pt x="52637" y="25913"/>
                  <a:pt x="52637" y="34190"/>
                </a:cubicBezTo>
                <a:lnTo>
                  <a:pt x="52637" y="81337"/>
                </a:lnTo>
                <a:cubicBezTo>
                  <a:pt x="52637" y="89255"/>
                  <a:pt x="59428" y="96093"/>
                  <a:pt x="67291" y="96093"/>
                </a:cubicBezTo>
                <a:cubicBezTo>
                  <a:pt x="75511" y="96093"/>
                  <a:pt x="81944" y="89255"/>
                  <a:pt x="81944" y="81337"/>
                </a:cubicBezTo>
                <a:lnTo>
                  <a:pt x="81944" y="34190"/>
                </a:lnTo>
                <a:cubicBezTo>
                  <a:pt x="81944" y="25913"/>
                  <a:pt x="75511" y="19434"/>
                  <a:pt x="67291" y="19434"/>
                </a:cubicBezTo>
                <a:close/>
                <a:moveTo>
                  <a:pt x="67291" y="0"/>
                </a:moveTo>
                <a:cubicBezTo>
                  <a:pt x="86232" y="0"/>
                  <a:pt x="101243" y="15476"/>
                  <a:pt x="101243" y="34190"/>
                </a:cubicBezTo>
                <a:lnTo>
                  <a:pt x="101243" y="81337"/>
                </a:lnTo>
                <a:cubicBezTo>
                  <a:pt x="101243" y="100051"/>
                  <a:pt x="86232" y="115527"/>
                  <a:pt x="67291" y="115527"/>
                </a:cubicBezTo>
                <a:cubicBezTo>
                  <a:pt x="48706" y="115527"/>
                  <a:pt x="33338" y="100051"/>
                  <a:pt x="33338" y="81337"/>
                </a:cubicBezTo>
                <a:lnTo>
                  <a:pt x="33338" y="34190"/>
                </a:lnTo>
                <a:cubicBezTo>
                  <a:pt x="33338" y="15476"/>
                  <a:pt x="48706" y="0"/>
                  <a:pt x="672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Freeform 624">
            <a:extLst>
              <a:ext uri="{FF2B5EF4-FFF2-40B4-BE49-F238E27FC236}">
                <a16:creationId xmlns:a16="http://schemas.microsoft.com/office/drawing/2014/main" id="{97347A56-A852-DE4E-91F0-3F6456B9D0CE}"/>
              </a:ext>
            </a:extLst>
          </p:cNvPr>
          <p:cNvSpPr>
            <a:spLocks noChangeAspect="1"/>
          </p:cNvSpPr>
          <p:nvPr/>
        </p:nvSpPr>
        <p:spPr bwMode="auto">
          <a:xfrm>
            <a:off x="19703230" y="8627351"/>
            <a:ext cx="873349" cy="534654"/>
          </a:xfrm>
          <a:custGeom>
            <a:avLst/>
            <a:gdLst>
              <a:gd name="T0" fmla="*/ 1228470 w 169501"/>
              <a:gd name="T1" fmla="*/ 434138 h 104417"/>
              <a:gd name="T2" fmla="*/ 1401228 w 169501"/>
              <a:gd name="T3" fmla="*/ 608950 h 104417"/>
              <a:gd name="T4" fmla="*/ 1401228 w 169501"/>
              <a:gd name="T5" fmla="*/ 1236931 h 104417"/>
              <a:gd name="T6" fmla="*/ 1228470 w 169501"/>
              <a:gd name="T7" fmla="*/ 1411734 h 104417"/>
              <a:gd name="T8" fmla="*/ 1055715 w 169501"/>
              <a:gd name="T9" fmla="*/ 1236931 h 104417"/>
              <a:gd name="T10" fmla="*/ 1055715 w 169501"/>
              <a:gd name="T11" fmla="*/ 608950 h 104417"/>
              <a:gd name="T12" fmla="*/ 1228470 w 169501"/>
              <a:gd name="T13" fmla="*/ 434138 h 104417"/>
              <a:gd name="T14" fmla="*/ 682327 w 169501"/>
              <a:gd name="T15" fmla="*/ 434138 h 104417"/>
              <a:gd name="T16" fmla="*/ 872942 w 169501"/>
              <a:gd name="T17" fmla="*/ 608950 h 104417"/>
              <a:gd name="T18" fmla="*/ 872942 w 169501"/>
              <a:gd name="T19" fmla="*/ 1236931 h 104417"/>
              <a:gd name="T20" fmla="*/ 682327 w 169501"/>
              <a:gd name="T21" fmla="*/ 1411734 h 104417"/>
              <a:gd name="T22" fmla="*/ 498525 w 169501"/>
              <a:gd name="T23" fmla="*/ 1236931 h 104417"/>
              <a:gd name="T24" fmla="*/ 498525 w 169501"/>
              <a:gd name="T25" fmla="*/ 608950 h 104417"/>
              <a:gd name="T26" fmla="*/ 682327 w 169501"/>
              <a:gd name="T27" fmla="*/ 434138 h 104417"/>
              <a:gd name="T28" fmla="*/ 367182 w 169501"/>
              <a:gd name="T29" fmla="*/ 352060 h 104417"/>
              <a:gd name="T30" fmla="*/ 367182 w 169501"/>
              <a:gd name="T31" fmla="*/ 1551663 h 104417"/>
              <a:gd name="T32" fmla="*/ 2536941 w 169501"/>
              <a:gd name="T33" fmla="*/ 1551663 h 104417"/>
              <a:gd name="T34" fmla="*/ 2536941 w 169501"/>
              <a:gd name="T35" fmla="*/ 1290896 h 104417"/>
              <a:gd name="T36" fmla="*/ 2683818 w 169501"/>
              <a:gd name="T37" fmla="*/ 1108335 h 104417"/>
              <a:gd name="T38" fmla="*/ 2763934 w 169501"/>
              <a:gd name="T39" fmla="*/ 1108335 h 104417"/>
              <a:gd name="T40" fmla="*/ 2763934 w 169501"/>
              <a:gd name="T41" fmla="*/ 749755 h 104417"/>
              <a:gd name="T42" fmla="*/ 2683818 w 169501"/>
              <a:gd name="T43" fmla="*/ 749755 h 104417"/>
              <a:gd name="T44" fmla="*/ 2536941 w 169501"/>
              <a:gd name="T45" fmla="*/ 586776 h 104417"/>
              <a:gd name="T46" fmla="*/ 2536941 w 169501"/>
              <a:gd name="T47" fmla="*/ 352060 h 104417"/>
              <a:gd name="T48" fmla="*/ 166901 w 169501"/>
              <a:gd name="T49" fmla="*/ 0 h 104417"/>
              <a:gd name="T50" fmla="*/ 2683818 w 169501"/>
              <a:gd name="T51" fmla="*/ 0 h 104417"/>
              <a:gd name="T52" fmla="*/ 2904140 w 169501"/>
              <a:gd name="T53" fmla="*/ 169499 h 104417"/>
              <a:gd name="T54" fmla="*/ 2904140 w 169501"/>
              <a:gd name="T55" fmla="*/ 397696 h 104417"/>
              <a:gd name="T56" fmla="*/ 2897475 w 169501"/>
              <a:gd name="T57" fmla="*/ 397696 h 104417"/>
              <a:gd name="T58" fmla="*/ 3131133 w 169501"/>
              <a:gd name="T59" fmla="*/ 586776 h 104417"/>
              <a:gd name="T60" fmla="*/ 3131133 w 169501"/>
              <a:gd name="T61" fmla="*/ 1290896 h 104417"/>
              <a:gd name="T62" fmla="*/ 2897475 w 169501"/>
              <a:gd name="T63" fmla="*/ 1460395 h 104417"/>
              <a:gd name="T64" fmla="*/ 2904140 w 169501"/>
              <a:gd name="T65" fmla="*/ 1460395 h 104417"/>
              <a:gd name="T66" fmla="*/ 2904140 w 169501"/>
              <a:gd name="T67" fmla="*/ 1714659 h 104417"/>
              <a:gd name="T68" fmla="*/ 2683818 w 169501"/>
              <a:gd name="T69" fmla="*/ 1903723 h 104417"/>
              <a:gd name="T70" fmla="*/ 166901 w 169501"/>
              <a:gd name="T71" fmla="*/ 1903723 h 104417"/>
              <a:gd name="T72" fmla="*/ 0 w 169501"/>
              <a:gd name="T73" fmla="*/ 1714659 h 104417"/>
              <a:gd name="T74" fmla="*/ 0 w 169501"/>
              <a:gd name="T75" fmla="*/ 169499 h 104417"/>
              <a:gd name="T76" fmla="*/ 166901 w 169501"/>
              <a:gd name="T77" fmla="*/ 0 h 1044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69501" h="104417">
                <a:moveTo>
                  <a:pt x="66502" y="23812"/>
                </a:moveTo>
                <a:cubicBezTo>
                  <a:pt x="71351" y="23812"/>
                  <a:pt x="75854" y="28073"/>
                  <a:pt x="75854" y="33400"/>
                </a:cubicBezTo>
                <a:lnTo>
                  <a:pt x="75854" y="67844"/>
                </a:lnTo>
                <a:cubicBezTo>
                  <a:pt x="75854" y="73171"/>
                  <a:pt x="71351" y="77432"/>
                  <a:pt x="66502" y="77432"/>
                </a:cubicBezTo>
                <a:cubicBezTo>
                  <a:pt x="61307" y="77432"/>
                  <a:pt x="57150" y="73171"/>
                  <a:pt x="57150" y="67844"/>
                </a:cubicBezTo>
                <a:lnTo>
                  <a:pt x="57150" y="33400"/>
                </a:lnTo>
                <a:cubicBezTo>
                  <a:pt x="57150" y="28073"/>
                  <a:pt x="61307" y="23812"/>
                  <a:pt x="66502" y="23812"/>
                </a:cubicBezTo>
                <a:close/>
                <a:moveTo>
                  <a:pt x="36937" y="23812"/>
                </a:moveTo>
                <a:cubicBezTo>
                  <a:pt x="42465" y="23812"/>
                  <a:pt x="47256" y="28073"/>
                  <a:pt x="47256" y="33400"/>
                </a:cubicBezTo>
                <a:lnTo>
                  <a:pt x="47256" y="67844"/>
                </a:lnTo>
                <a:cubicBezTo>
                  <a:pt x="47256" y="73171"/>
                  <a:pt x="42465" y="77432"/>
                  <a:pt x="36937" y="77432"/>
                </a:cubicBezTo>
                <a:cubicBezTo>
                  <a:pt x="31409" y="77432"/>
                  <a:pt x="26987" y="73171"/>
                  <a:pt x="26987" y="67844"/>
                </a:cubicBezTo>
                <a:lnTo>
                  <a:pt x="26987" y="33400"/>
                </a:lnTo>
                <a:cubicBezTo>
                  <a:pt x="26987" y="28073"/>
                  <a:pt x="31409" y="23812"/>
                  <a:pt x="36937" y="23812"/>
                </a:cubicBezTo>
                <a:close/>
                <a:moveTo>
                  <a:pt x="19877" y="19310"/>
                </a:moveTo>
                <a:lnTo>
                  <a:pt x="19877" y="85107"/>
                </a:lnTo>
                <a:lnTo>
                  <a:pt x="137335" y="85107"/>
                </a:lnTo>
                <a:lnTo>
                  <a:pt x="137335" y="70804"/>
                </a:lnTo>
                <a:cubicBezTo>
                  <a:pt x="137335" y="65797"/>
                  <a:pt x="140227" y="60791"/>
                  <a:pt x="145286" y="60791"/>
                </a:cubicBezTo>
                <a:lnTo>
                  <a:pt x="149623" y="60791"/>
                </a:lnTo>
                <a:lnTo>
                  <a:pt x="149623" y="41123"/>
                </a:lnTo>
                <a:lnTo>
                  <a:pt x="145286" y="41123"/>
                </a:lnTo>
                <a:cubicBezTo>
                  <a:pt x="140227" y="41123"/>
                  <a:pt x="137335" y="37547"/>
                  <a:pt x="137335" y="32184"/>
                </a:cubicBezTo>
                <a:lnTo>
                  <a:pt x="137335" y="19310"/>
                </a:lnTo>
                <a:lnTo>
                  <a:pt x="19877" y="19310"/>
                </a:lnTo>
                <a:close/>
                <a:moveTo>
                  <a:pt x="9035" y="0"/>
                </a:moveTo>
                <a:lnTo>
                  <a:pt x="145286" y="0"/>
                </a:lnTo>
                <a:cubicBezTo>
                  <a:pt x="150708" y="0"/>
                  <a:pt x="157213" y="3933"/>
                  <a:pt x="157213" y="9297"/>
                </a:cubicBezTo>
                <a:lnTo>
                  <a:pt x="157213" y="21813"/>
                </a:lnTo>
                <a:lnTo>
                  <a:pt x="156852" y="21813"/>
                </a:lnTo>
                <a:cubicBezTo>
                  <a:pt x="162634" y="21813"/>
                  <a:pt x="169501" y="27177"/>
                  <a:pt x="169501" y="32184"/>
                </a:cubicBezTo>
                <a:lnTo>
                  <a:pt x="169501" y="70804"/>
                </a:lnTo>
                <a:cubicBezTo>
                  <a:pt x="169501" y="76168"/>
                  <a:pt x="162634" y="80101"/>
                  <a:pt x="156852" y="80101"/>
                </a:cubicBezTo>
                <a:lnTo>
                  <a:pt x="157213" y="80101"/>
                </a:lnTo>
                <a:lnTo>
                  <a:pt x="157213" y="94047"/>
                </a:lnTo>
                <a:cubicBezTo>
                  <a:pt x="157213" y="99411"/>
                  <a:pt x="150708" y="104417"/>
                  <a:pt x="145286" y="104417"/>
                </a:cubicBezTo>
                <a:lnTo>
                  <a:pt x="9035" y="104417"/>
                </a:lnTo>
                <a:cubicBezTo>
                  <a:pt x="3252" y="104417"/>
                  <a:pt x="0" y="99411"/>
                  <a:pt x="0" y="94047"/>
                </a:cubicBezTo>
                <a:lnTo>
                  <a:pt x="0" y="9297"/>
                </a:lnTo>
                <a:cubicBezTo>
                  <a:pt x="0" y="3933"/>
                  <a:pt x="3252" y="0"/>
                  <a:pt x="90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E4594563-92B5-234E-ADA5-346B6F6907B8}"/>
              </a:ext>
            </a:extLst>
          </p:cNvPr>
          <p:cNvSpPr txBox="1">
            <a:spLocks/>
          </p:cNvSpPr>
          <p:nvPr/>
        </p:nvSpPr>
        <p:spPr>
          <a:xfrm>
            <a:off x="1895961" y="4260162"/>
            <a:ext cx="334987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54B3259-B8C3-2541-8B10-6295C5D88F8F}"/>
              </a:ext>
            </a:extLst>
          </p:cNvPr>
          <p:cNvSpPr txBox="1">
            <a:spLocks/>
          </p:cNvSpPr>
          <p:nvPr/>
        </p:nvSpPr>
        <p:spPr>
          <a:xfrm>
            <a:off x="1895961" y="10415612"/>
            <a:ext cx="3349872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AC20D729-A413-FA44-83CD-71931097B5B1}"/>
              </a:ext>
            </a:extLst>
          </p:cNvPr>
          <p:cNvSpPr txBox="1">
            <a:spLocks/>
          </p:cNvSpPr>
          <p:nvPr/>
        </p:nvSpPr>
        <p:spPr>
          <a:xfrm>
            <a:off x="5875121" y="4260162"/>
            <a:ext cx="334987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0ACE361A-B145-6D4D-ABE8-49C20414B294}"/>
              </a:ext>
            </a:extLst>
          </p:cNvPr>
          <p:cNvSpPr txBox="1">
            <a:spLocks/>
          </p:cNvSpPr>
          <p:nvPr/>
        </p:nvSpPr>
        <p:spPr>
          <a:xfrm>
            <a:off x="5875121" y="10415612"/>
            <a:ext cx="3349872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CD910EF-BBFD-2644-90A8-FB1BCFBC5AF4}"/>
              </a:ext>
            </a:extLst>
          </p:cNvPr>
          <p:cNvSpPr txBox="1">
            <a:spLocks/>
          </p:cNvSpPr>
          <p:nvPr/>
        </p:nvSpPr>
        <p:spPr>
          <a:xfrm>
            <a:off x="9847037" y="4260162"/>
            <a:ext cx="334987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4BB1CB53-32A7-BD43-AC91-B9F5560EBBF0}"/>
              </a:ext>
            </a:extLst>
          </p:cNvPr>
          <p:cNvSpPr txBox="1">
            <a:spLocks/>
          </p:cNvSpPr>
          <p:nvPr/>
        </p:nvSpPr>
        <p:spPr>
          <a:xfrm>
            <a:off x="9847037" y="10415612"/>
            <a:ext cx="3349872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4459DB4D-3088-6544-86C9-9CE1EDDEDE79}"/>
              </a:ext>
            </a:extLst>
          </p:cNvPr>
          <p:cNvSpPr txBox="1">
            <a:spLocks/>
          </p:cNvSpPr>
          <p:nvPr/>
        </p:nvSpPr>
        <p:spPr>
          <a:xfrm>
            <a:off x="13822576" y="4260162"/>
            <a:ext cx="334987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4E95149-9865-E94E-80F6-34E816EB08DB}"/>
              </a:ext>
            </a:extLst>
          </p:cNvPr>
          <p:cNvSpPr txBox="1">
            <a:spLocks/>
          </p:cNvSpPr>
          <p:nvPr/>
        </p:nvSpPr>
        <p:spPr>
          <a:xfrm>
            <a:off x="13822576" y="10415612"/>
            <a:ext cx="3349872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C3EFD4D7-A256-7F41-9BCF-1849110249E7}"/>
              </a:ext>
            </a:extLst>
          </p:cNvPr>
          <p:cNvSpPr txBox="1">
            <a:spLocks/>
          </p:cNvSpPr>
          <p:nvPr/>
        </p:nvSpPr>
        <p:spPr>
          <a:xfrm>
            <a:off x="17798117" y="4260162"/>
            <a:ext cx="334987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8E4FFE23-8F7F-6848-B87F-61539AB70FA1}"/>
              </a:ext>
            </a:extLst>
          </p:cNvPr>
          <p:cNvSpPr txBox="1">
            <a:spLocks/>
          </p:cNvSpPr>
          <p:nvPr/>
        </p:nvSpPr>
        <p:spPr>
          <a:xfrm>
            <a:off x="17798117" y="10415612"/>
            <a:ext cx="3349872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</p:txBody>
      </p:sp>
    </p:spTree>
    <p:extLst>
      <p:ext uri="{BB962C8B-B14F-4D97-AF65-F5344CB8AC3E}">
        <p14:creationId xmlns:p14="http://schemas.microsoft.com/office/powerpoint/2010/main" val="3411003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F37EA3-EB5D-DC48-BEB0-1571047D0048}"/>
              </a:ext>
            </a:extLst>
          </p:cNvPr>
          <p:cNvGrpSpPr/>
          <p:nvPr/>
        </p:nvGrpSpPr>
        <p:grpSpPr>
          <a:xfrm>
            <a:off x="1510872" y="2730374"/>
            <a:ext cx="11999250" cy="10223625"/>
            <a:chOff x="3136476" y="1762088"/>
            <a:chExt cx="13135706" cy="111919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815B01E-C8E8-1E41-923A-325C629ABE9D}"/>
                </a:ext>
              </a:extLst>
            </p:cNvPr>
            <p:cNvGrpSpPr/>
            <p:nvPr/>
          </p:nvGrpSpPr>
          <p:grpSpPr>
            <a:xfrm>
              <a:off x="7521484" y="5751094"/>
              <a:ext cx="4377764" cy="3211487"/>
              <a:chOff x="12193146" y="2562030"/>
              <a:chExt cx="5221988" cy="3830802"/>
            </a:xfrm>
          </p:grpSpPr>
          <p:sp>
            <p:nvSpPr>
              <p:cNvPr id="12289" name="Freeform 1">
                <a:extLst>
                  <a:ext uri="{FF2B5EF4-FFF2-40B4-BE49-F238E27FC236}">
                    <a16:creationId xmlns:a16="http://schemas.microsoft.com/office/drawing/2014/main" id="{FE90E0F5-F61E-1443-91F0-454C51D76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3146" y="2562030"/>
                <a:ext cx="5216227" cy="2906224"/>
              </a:xfrm>
              <a:custGeom>
                <a:avLst/>
                <a:gdLst>
                  <a:gd name="T0" fmla="*/ 4014 w 7985"/>
                  <a:gd name="T1" fmla="*/ 0 h 4451"/>
                  <a:gd name="T2" fmla="*/ 7984 w 7985"/>
                  <a:gd name="T3" fmla="*/ 2220 h 4451"/>
                  <a:gd name="T4" fmla="*/ 3971 w 7985"/>
                  <a:gd name="T5" fmla="*/ 4450 h 4451"/>
                  <a:gd name="T6" fmla="*/ 0 w 7985"/>
                  <a:gd name="T7" fmla="*/ 2229 h 4451"/>
                  <a:gd name="T8" fmla="*/ 4014 w 7985"/>
                  <a:gd name="T9" fmla="*/ 0 h 4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85" h="4451">
                    <a:moveTo>
                      <a:pt x="4014" y="0"/>
                    </a:moveTo>
                    <a:lnTo>
                      <a:pt x="7984" y="2220"/>
                    </a:lnTo>
                    <a:lnTo>
                      <a:pt x="3971" y="4450"/>
                    </a:lnTo>
                    <a:lnTo>
                      <a:pt x="0" y="2229"/>
                    </a:lnTo>
                    <a:lnTo>
                      <a:pt x="4014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2290" name="Freeform 2">
                <a:extLst>
                  <a:ext uri="{FF2B5EF4-FFF2-40B4-BE49-F238E27FC236}">
                    <a16:creationId xmlns:a16="http://schemas.microsoft.com/office/drawing/2014/main" id="{5C805F0F-1264-BF41-99B6-450644B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8298" y="4013702"/>
                <a:ext cx="2626836" cy="2379130"/>
              </a:xfrm>
              <a:custGeom>
                <a:avLst/>
                <a:gdLst>
                  <a:gd name="T0" fmla="*/ 4013 w 4023"/>
                  <a:gd name="T1" fmla="*/ 0 h 3644"/>
                  <a:gd name="T2" fmla="*/ 4022 w 4023"/>
                  <a:gd name="T3" fmla="*/ 1414 h 3644"/>
                  <a:gd name="T4" fmla="*/ 9 w 4023"/>
                  <a:gd name="T5" fmla="*/ 3643 h 3644"/>
                  <a:gd name="T6" fmla="*/ 0 w 4023"/>
                  <a:gd name="T7" fmla="*/ 2230 h 3644"/>
                  <a:gd name="T8" fmla="*/ 4013 w 4023"/>
                  <a:gd name="T9" fmla="*/ 0 h 3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3" h="3644">
                    <a:moveTo>
                      <a:pt x="4013" y="0"/>
                    </a:moveTo>
                    <a:lnTo>
                      <a:pt x="4022" y="1414"/>
                    </a:lnTo>
                    <a:lnTo>
                      <a:pt x="9" y="3643"/>
                    </a:lnTo>
                    <a:lnTo>
                      <a:pt x="0" y="2230"/>
                    </a:lnTo>
                    <a:lnTo>
                      <a:pt x="4013" y="0"/>
                    </a:ln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2291" name="Freeform 3">
                <a:extLst>
                  <a:ext uri="{FF2B5EF4-FFF2-40B4-BE49-F238E27FC236}">
                    <a16:creationId xmlns:a16="http://schemas.microsoft.com/office/drawing/2014/main" id="{298794AF-5660-634B-B582-A33B285D0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3146" y="4019462"/>
                <a:ext cx="2600912" cy="2373369"/>
              </a:xfrm>
              <a:custGeom>
                <a:avLst/>
                <a:gdLst>
                  <a:gd name="T0" fmla="*/ 3971 w 3981"/>
                  <a:gd name="T1" fmla="*/ 2221 h 3635"/>
                  <a:gd name="T2" fmla="*/ 3980 w 3981"/>
                  <a:gd name="T3" fmla="*/ 3634 h 3635"/>
                  <a:gd name="T4" fmla="*/ 8 w 3981"/>
                  <a:gd name="T5" fmla="*/ 1414 h 3635"/>
                  <a:gd name="T6" fmla="*/ 0 w 3981"/>
                  <a:gd name="T7" fmla="*/ 0 h 3635"/>
                  <a:gd name="T8" fmla="*/ 3971 w 3981"/>
                  <a:gd name="T9" fmla="*/ 2221 h 3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1" h="3635">
                    <a:moveTo>
                      <a:pt x="3971" y="2221"/>
                    </a:moveTo>
                    <a:lnTo>
                      <a:pt x="3980" y="3634"/>
                    </a:lnTo>
                    <a:lnTo>
                      <a:pt x="8" y="1414"/>
                    </a:lnTo>
                    <a:lnTo>
                      <a:pt x="0" y="0"/>
                    </a:lnTo>
                    <a:lnTo>
                      <a:pt x="3971" y="2221"/>
                    </a:ln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9F1205-B563-264A-8642-3B4C99E3C13F}"/>
                </a:ext>
              </a:extLst>
            </p:cNvPr>
            <p:cNvGrpSpPr/>
            <p:nvPr/>
          </p:nvGrpSpPr>
          <p:grpSpPr>
            <a:xfrm>
              <a:off x="5328980" y="7745597"/>
              <a:ext cx="4377764" cy="3211487"/>
              <a:chOff x="9577832" y="4941160"/>
              <a:chExt cx="5221988" cy="3830802"/>
            </a:xfrm>
          </p:grpSpPr>
          <p:sp>
            <p:nvSpPr>
              <p:cNvPr id="12292" name="Freeform 4">
                <a:extLst>
                  <a:ext uri="{FF2B5EF4-FFF2-40B4-BE49-F238E27FC236}">
                    <a16:creationId xmlns:a16="http://schemas.microsoft.com/office/drawing/2014/main" id="{13DA3C48-6F2D-4240-A53B-7CBBF34E0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7832" y="4941160"/>
                <a:ext cx="5216227" cy="2906224"/>
              </a:xfrm>
              <a:custGeom>
                <a:avLst/>
                <a:gdLst>
                  <a:gd name="T0" fmla="*/ 4013 w 7986"/>
                  <a:gd name="T1" fmla="*/ 0 h 4450"/>
                  <a:gd name="T2" fmla="*/ 7985 w 7986"/>
                  <a:gd name="T3" fmla="*/ 2221 h 4450"/>
                  <a:gd name="T4" fmla="*/ 3970 w 7986"/>
                  <a:gd name="T5" fmla="*/ 4449 h 4450"/>
                  <a:gd name="T6" fmla="*/ 0 w 7986"/>
                  <a:gd name="T7" fmla="*/ 2229 h 4450"/>
                  <a:gd name="T8" fmla="*/ 4013 w 7986"/>
                  <a:gd name="T9" fmla="*/ 0 h 4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86" h="4450">
                    <a:moveTo>
                      <a:pt x="4013" y="0"/>
                    </a:moveTo>
                    <a:lnTo>
                      <a:pt x="7985" y="2221"/>
                    </a:lnTo>
                    <a:lnTo>
                      <a:pt x="3970" y="4449"/>
                    </a:lnTo>
                    <a:lnTo>
                      <a:pt x="0" y="2229"/>
                    </a:lnTo>
                    <a:lnTo>
                      <a:pt x="4013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2293" name="Freeform 5">
                <a:extLst>
                  <a:ext uri="{FF2B5EF4-FFF2-40B4-BE49-F238E27FC236}">
                    <a16:creationId xmlns:a16="http://schemas.microsoft.com/office/drawing/2014/main" id="{8A5C34E6-373F-954E-8682-1DF59A731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0105" y="6392832"/>
                <a:ext cx="2629715" cy="2379130"/>
              </a:xfrm>
              <a:custGeom>
                <a:avLst/>
                <a:gdLst>
                  <a:gd name="T0" fmla="*/ 4015 w 4024"/>
                  <a:gd name="T1" fmla="*/ 0 h 3643"/>
                  <a:gd name="T2" fmla="*/ 4023 w 4024"/>
                  <a:gd name="T3" fmla="*/ 1412 h 3643"/>
                  <a:gd name="T4" fmla="*/ 9 w 4024"/>
                  <a:gd name="T5" fmla="*/ 3642 h 3643"/>
                  <a:gd name="T6" fmla="*/ 0 w 4024"/>
                  <a:gd name="T7" fmla="*/ 2228 h 3643"/>
                  <a:gd name="T8" fmla="*/ 4015 w 4024"/>
                  <a:gd name="T9" fmla="*/ 0 h 3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4" h="3643">
                    <a:moveTo>
                      <a:pt x="4015" y="0"/>
                    </a:moveTo>
                    <a:lnTo>
                      <a:pt x="4023" y="1412"/>
                    </a:lnTo>
                    <a:lnTo>
                      <a:pt x="9" y="3642"/>
                    </a:lnTo>
                    <a:lnTo>
                      <a:pt x="0" y="2228"/>
                    </a:lnTo>
                    <a:lnTo>
                      <a:pt x="4015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2294" name="Freeform 6">
                <a:extLst>
                  <a:ext uri="{FF2B5EF4-FFF2-40B4-BE49-F238E27FC236}">
                    <a16:creationId xmlns:a16="http://schemas.microsoft.com/office/drawing/2014/main" id="{3452A2B6-473B-8949-BD78-D37801220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7832" y="6398592"/>
                <a:ext cx="2600912" cy="2373369"/>
              </a:xfrm>
              <a:custGeom>
                <a:avLst/>
                <a:gdLst>
                  <a:gd name="T0" fmla="*/ 3970 w 3980"/>
                  <a:gd name="T1" fmla="*/ 2220 h 3635"/>
                  <a:gd name="T2" fmla="*/ 3979 w 3980"/>
                  <a:gd name="T3" fmla="*/ 3634 h 3635"/>
                  <a:gd name="T4" fmla="*/ 9 w 3980"/>
                  <a:gd name="T5" fmla="*/ 1414 h 3635"/>
                  <a:gd name="T6" fmla="*/ 0 w 3980"/>
                  <a:gd name="T7" fmla="*/ 0 h 3635"/>
                  <a:gd name="T8" fmla="*/ 3970 w 3980"/>
                  <a:gd name="T9" fmla="*/ 2220 h 3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0" h="3635">
                    <a:moveTo>
                      <a:pt x="3970" y="2220"/>
                    </a:moveTo>
                    <a:lnTo>
                      <a:pt x="3979" y="3634"/>
                    </a:lnTo>
                    <a:lnTo>
                      <a:pt x="9" y="1414"/>
                    </a:lnTo>
                    <a:lnTo>
                      <a:pt x="0" y="0"/>
                    </a:lnTo>
                    <a:lnTo>
                      <a:pt x="3970" y="2220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BB0626-7777-8748-9FF5-AEF0B6C0612E}"/>
                </a:ext>
              </a:extLst>
            </p:cNvPr>
            <p:cNvGrpSpPr/>
            <p:nvPr/>
          </p:nvGrpSpPr>
          <p:grpSpPr>
            <a:xfrm>
              <a:off x="3136476" y="9740099"/>
              <a:ext cx="4377764" cy="3213900"/>
              <a:chOff x="6962517" y="7320289"/>
              <a:chExt cx="5221988" cy="3833681"/>
            </a:xfrm>
          </p:grpSpPr>
          <p:sp>
            <p:nvSpPr>
              <p:cNvPr id="12295" name="Freeform 7">
                <a:extLst>
                  <a:ext uri="{FF2B5EF4-FFF2-40B4-BE49-F238E27FC236}">
                    <a16:creationId xmlns:a16="http://schemas.microsoft.com/office/drawing/2014/main" id="{6D61F886-4434-234C-8A38-B36AEC201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517" y="7320289"/>
                <a:ext cx="5216227" cy="2906224"/>
              </a:xfrm>
              <a:custGeom>
                <a:avLst/>
                <a:gdLst>
                  <a:gd name="T0" fmla="*/ 4014 w 7985"/>
                  <a:gd name="T1" fmla="*/ 0 h 4451"/>
                  <a:gd name="T2" fmla="*/ 7984 w 7985"/>
                  <a:gd name="T3" fmla="*/ 2220 h 4451"/>
                  <a:gd name="T4" fmla="*/ 3972 w 7985"/>
                  <a:gd name="T5" fmla="*/ 4450 h 4451"/>
                  <a:gd name="T6" fmla="*/ 0 w 7985"/>
                  <a:gd name="T7" fmla="*/ 2230 h 4451"/>
                  <a:gd name="T8" fmla="*/ 4014 w 7985"/>
                  <a:gd name="T9" fmla="*/ 0 h 4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85" h="4451">
                    <a:moveTo>
                      <a:pt x="4014" y="0"/>
                    </a:moveTo>
                    <a:lnTo>
                      <a:pt x="7984" y="2220"/>
                    </a:lnTo>
                    <a:lnTo>
                      <a:pt x="3972" y="4450"/>
                    </a:lnTo>
                    <a:lnTo>
                      <a:pt x="0" y="2230"/>
                    </a:lnTo>
                    <a:lnTo>
                      <a:pt x="401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2296" name="Freeform 8">
                <a:extLst>
                  <a:ext uri="{FF2B5EF4-FFF2-40B4-BE49-F238E27FC236}">
                    <a16:creationId xmlns:a16="http://schemas.microsoft.com/office/drawing/2014/main" id="{09787CEA-55CA-6E42-A1A6-879227F66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7669" y="8771961"/>
                <a:ext cx="2626836" cy="2382009"/>
              </a:xfrm>
              <a:custGeom>
                <a:avLst/>
                <a:gdLst>
                  <a:gd name="T0" fmla="*/ 4012 w 4022"/>
                  <a:gd name="T1" fmla="*/ 0 h 3645"/>
                  <a:gd name="T2" fmla="*/ 4021 w 4022"/>
                  <a:gd name="T3" fmla="*/ 1415 h 3645"/>
                  <a:gd name="T4" fmla="*/ 8 w 4022"/>
                  <a:gd name="T5" fmla="*/ 3644 h 3645"/>
                  <a:gd name="T6" fmla="*/ 0 w 4022"/>
                  <a:gd name="T7" fmla="*/ 2230 h 3645"/>
                  <a:gd name="T8" fmla="*/ 4012 w 4022"/>
                  <a:gd name="T9" fmla="*/ 0 h 3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2" h="3645">
                    <a:moveTo>
                      <a:pt x="4012" y="0"/>
                    </a:moveTo>
                    <a:lnTo>
                      <a:pt x="4021" y="1415"/>
                    </a:lnTo>
                    <a:lnTo>
                      <a:pt x="8" y="3644"/>
                    </a:lnTo>
                    <a:lnTo>
                      <a:pt x="0" y="2230"/>
                    </a:lnTo>
                    <a:lnTo>
                      <a:pt x="4012" y="0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2297" name="Freeform 9">
                <a:extLst>
                  <a:ext uri="{FF2B5EF4-FFF2-40B4-BE49-F238E27FC236}">
                    <a16:creationId xmlns:a16="http://schemas.microsoft.com/office/drawing/2014/main" id="{4FC14499-C091-F84F-99BF-DFCF6ABB2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517" y="8777721"/>
                <a:ext cx="2600912" cy="2373369"/>
              </a:xfrm>
              <a:custGeom>
                <a:avLst/>
                <a:gdLst>
                  <a:gd name="T0" fmla="*/ 3972 w 3981"/>
                  <a:gd name="T1" fmla="*/ 2220 h 3635"/>
                  <a:gd name="T2" fmla="*/ 3980 w 3981"/>
                  <a:gd name="T3" fmla="*/ 3634 h 3635"/>
                  <a:gd name="T4" fmla="*/ 9 w 3981"/>
                  <a:gd name="T5" fmla="*/ 1413 h 3635"/>
                  <a:gd name="T6" fmla="*/ 0 w 3981"/>
                  <a:gd name="T7" fmla="*/ 0 h 3635"/>
                  <a:gd name="T8" fmla="*/ 3972 w 3981"/>
                  <a:gd name="T9" fmla="*/ 2220 h 3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1" h="3635">
                    <a:moveTo>
                      <a:pt x="3972" y="2220"/>
                    </a:moveTo>
                    <a:lnTo>
                      <a:pt x="3980" y="3634"/>
                    </a:lnTo>
                    <a:lnTo>
                      <a:pt x="9" y="1413"/>
                    </a:lnTo>
                    <a:lnTo>
                      <a:pt x="0" y="0"/>
                    </a:lnTo>
                    <a:lnTo>
                      <a:pt x="3972" y="2220"/>
                    </a:ln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ED04ECD-6670-B64A-B525-4727C64CB9BB}"/>
                </a:ext>
              </a:extLst>
            </p:cNvPr>
            <p:cNvGrpSpPr/>
            <p:nvPr/>
          </p:nvGrpSpPr>
          <p:grpSpPr>
            <a:xfrm>
              <a:off x="9701914" y="3754179"/>
              <a:ext cx="4377764" cy="3211487"/>
              <a:chOff x="12193146" y="2562030"/>
              <a:chExt cx="5221988" cy="3830802"/>
            </a:xfrm>
          </p:grpSpPr>
          <p:sp>
            <p:nvSpPr>
              <p:cNvPr id="18" name="Freeform 1">
                <a:extLst>
                  <a:ext uri="{FF2B5EF4-FFF2-40B4-BE49-F238E27FC236}">
                    <a16:creationId xmlns:a16="http://schemas.microsoft.com/office/drawing/2014/main" id="{B28D6394-9A80-1147-A572-4E5F86B39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3146" y="2562030"/>
                <a:ext cx="5216227" cy="2906224"/>
              </a:xfrm>
              <a:custGeom>
                <a:avLst/>
                <a:gdLst>
                  <a:gd name="T0" fmla="*/ 4014 w 7985"/>
                  <a:gd name="T1" fmla="*/ 0 h 4451"/>
                  <a:gd name="T2" fmla="*/ 7984 w 7985"/>
                  <a:gd name="T3" fmla="*/ 2220 h 4451"/>
                  <a:gd name="T4" fmla="*/ 3971 w 7985"/>
                  <a:gd name="T5" fmla="*/ 4450 h 4451"/>
                  <a:gd name="T6" fmla="*/ 0 w 7985"/>
                  <a:gd name="T7" fmla="*/ 2229 h 4451"/>
                  <a:gd name="T8" fmla="*/ 4014 w 7985"/>
                  <a:gd name="T9" fmla="*/ 0 h 4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85" h="4451">
                    <a:moveTo>
                      <a:pt x="4014" y="0"/>
                    </a:moveTo>
                    <a:lnTo>
                      <a:pt x="7984" y="2220"/>
                    </a:lnTo>
                    <a:lnTo>
                      <a:pt x="3971" y="4450"/>
                    </a:lnTo>
                    <a:lnTo>
                      <a:pt x="0" y="2229"/>
                    </a:lnTo>
                    <a:lnTo>
                      <a:pt x="4014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" name="Freeform 2">
                <a:extLst>
                  <a:ext uri="{FF2B5EF4-FFF2-40B4-BE49-F238E27FC236}">
                    <a16:creationId xmlns:a16="http://schemas.microsoft.com/office/drawing/2014/main" id="{563384FE-8BDB-374A-81D6-E3EB4F10D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8298" y="4013702"/>
                <a:ext cx="2626836" cy="2379130"/>
              </a:xfrm>
              <a:custGeom>
                <a:avLst/>
                <a:gdLst>
                  <a:gd name="T0" fmla="*/ 4013 w 4023"/>
                  <a:gd name="T1" fmla="*/ 0 h 3644"/>
                  <a:gd name="T2" fmla="*/ 4022 w 4023"/>
                  <a:gd name="T3" fmla="*/ 1414 h 3644"/>
                  <a:gd name="T4" fmla="*/ 9 w 4023"/>
                  <a:gd name="T5" fmla="*/ 3643 h 3644"/>
                  <a:gd name="T6" fmla="*/ 0 w 4023"/>
                  <a:gd name="T7" fmla="*/ 2230 h 3644"/>
                  <a:gd name="T8" fmla="*/ 4013 w 4023"/>
                  <a:gd name="T9" fmla="*/ 0 h 3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3" h="3644">
                    <a:moveTo>
                      <a:pt x="4013" y="0"/>
                    </a:moveTo>
                    <a:lnTo>
                      <a:pt x="4022" y="1414"/>
                    </a:lnTo>
                    <a:lnTo>
                      <a:pt x="9" y="3643"/>
                    </a:lnTo>
                    <a:lnTo>
                      <a:pt x="0" y="2230"/>
                    </a:lnTo>
                    <a:lnTo>
                      <a:pt x="4013" y="0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20" name="Freeform 3">
                <a:extLst>
                  <a:ext uri="{FF2B5EF4-FFF2-40B4-BE49-F238E27FC236}">
                    <a16:creationId xmlns:a16="http://schemas.microsoft.com/office/drawing/2014/main" id="{80EDB259-E997-4545-B7A0-CA09B03D0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3146" y="4019462"/>
                <a:ext cx="2600912" cy="2373369"/>
              </a:xfrm>
              <a:custGeom>
                <a:avLst/>
                <a:gdLst>
                  <a:gd name="T0" fmla="*/ 3971 w 3981"/>
                  <a:gd name="T1" fmla="*/ 2221 h 3635"/>
                  <a:gd name="T2" fmla="*/ 3980 w 3981"/>
                  <a:gd name="T3" fmla="*/ 3634 h 3635"/>
                  <a:gd name="T4" fmla="*/ 8 w 3981"/>
                  <a:gd name="T5" fmla="*/ 1414 h 3635"/>
                  <a:gd name="T6" fmla="*/ 0 w 3981"/>
                  <a:gd name="T7" fmla="*/ 0 h 3635"/>
                  <a:gd name="T8" fmla="*/ 3971 w 3981"/>
                  <a:gd name="T9" fmla="*/ 2221 h 3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1" h="3635">
                    <a:moveTo>
                      <a:pt x="3971" y="2221"/>
                    </a:moveTo>
                    <a:lnTo>
                      <a:pt x="3980" y="3634"/>
                    </a:lnTo>
                    <a:lnTo>
                      <a:pt x="8" y="1414"/>
                    </a:lnTo>
                    <a:lnTo>
                      <a:pt x="0" y="0"/>
                    </a:lnTo>
                    <a:lnTo>
                      <a:pt x="3971" y="2221"/>
                    </a:ln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899ABA-4F1A-6749-9319-D0DE00707004}"/>
                </a:ext>
              </a:extLst>
            </p:cNvPr>
            <p:cNvGrpSpPr/>
            <p:nvPr/>
          </p:nvGrpSpPr>
          <p:grpSpPr>
            <a:xfrm>
              <a:off x="11894418" y="1762088"/>
              <a:ext cx="4377764" cy="3211487"/>
              <a:chOff x="12193146" y="2562030"/>
              <a:chExt cx="5221988" cy="3830802"/>
            </a:xfrm>
          </p:grpSpPr>
          <p:sp>
            <p:nvSpPr>
              <p:cNvPr id="22" name="Freeform 1">
                <a:extLst>
                  <a:ext uri="{FF2B5EF4-FFF2-40B4-BE49-F238E27FC236}">
                    <a16:creationId xmlns:a16="http://schemas.microsoft.com/office/drawing/2014/main" id="{EAFA34C1-DAB5-1C46-9760-A4EE4828A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3146" y="2562030"/>
                <a:ext cx="5216227" cy="2906224"/>
              </a:xfrm>
              <a:custGeom>
                <a:avLst/>
                <a:gdLst>
                  <a:gd name="T0" fmla="*/ 4014 w 7985"/>
                  <a:gd name="T1" fmla="*/ 0 h 4451"/>
                  <a:gd name="T2" fmla="*/ 7984 w 7985"/>
                  <a:gd name="T3" fmla="*/ 2220 h 4451"/>
                  <a:gd name="T4" fmla="*/ 3971 w 7985"/>
                  <a:gd name="T5" fmla="*/ 4450 h 4451"/>
                  <a:gd name="T6" fmla="*/ 0 w 7985"/>
                  <a:gd name="T7" fmla="*/ 2229 h 4451"/>
                  <a:gd name="T8" fmla="*/ 4014 w 7985"/>
                  <a:gd name="T9" fmla="*/ 0 h 4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85" h="4451">
                    <a:moveTo>
                      <a:pt x="4014" y="0"/>
                    </a:moveTo>
                    <a:lnTo>
                      <a:pt x="7984" y="2220"/>
                    </a:lnTo>
                    <a:lnTo>
                      <a:pt x="3971" y="4450"/>
                    </a:lnTo>
                    <a:lnTo>
                      <a:pt x="0" y="2229"/>
                    </a:lnTo>
                    <a:lnTo>
                      <a:pt x="4014" y="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23" name="Freeform 2">
                <a:extLst>
                  <a:ext uri="{FF2B5EF4-FFF2-40B4-BE49-F238E27FC236}">
                    <a16:creationId xmlns:a16="http://schemas.microsoft.com/office/drawing/2014/main" id="{1A13C90D-195C-ED49-A856-6B6ADC55E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8298" y="4013702"/>
                <a:ext cx="2626836" cy="2379130"/>
              </a:xfrm>
              <a:custGeom>
                <a:avLst/>
                <a:gdLst>
                  <a:gd name="T0" fmla="*/ 4013 w 4023"/>
                  <a:gd name="T1" fmla="*/ 0 h 3644"/>
                  <a:gd name="T2" fmla="*/ 4022 w 4023"/>
                  <a:gd name="T3" fmla="*/ 1414 h 3644"/>
                  <a:gd name="T4" fmla="*/ 9 w 4023"/>
                  <a:gd name="T5" fmla="*/ 3643 h 3644"/>
                  <a:gd name="T6" fmla="*/ 0 w 4023"/>
                  <a:gd name="T7" fmla="*/ 2230 h 3644"/>
                  <a:gd name="T8" fmla="*/ 4013 w 4023"/>
                  <a:gd name="T9" fmla="*/ 0 h 3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3" h="3644">
                    <a:moveTo>
                      <a:pt x="4013" y="0"/>
                    </a:moveTo>
                    <a:lnTo>
                      <a:pt x="4022" y="1414"/>
                    </a:lnTo>
                    <a:lnTo>
                      <a:pt x="9" y="3643"/>
                    </a:lnTo>
                    <a:lnTo>
                      <a:pt x="0" y="2230"/>
                    </a:lnTo>
                    <a:lnTo>
                      <a:pt x="4013" y="0"/>
                    </a:ln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24" name="Freeform 3">
                <a:extLst>
                  <a:ext uri="{FF2B5EF4-FFF2-40B4-BE49-F238E27FC236}">
                    <a16:creationId xmlns:a16="http://schemas.microsoft.com/office/drawing/2014/main" id="{08996941-F830-4B42-8B89-AC4E7879B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3146" y="4019462"/>
                <a:ext cx="2600912" cy="2373369"/>
              </a:xfrm>
              <a:custGeom>
                <a:avLst/>
                <a:gdLst>
                  <a:gd name="T0" fmla="*/ 3971 w 3981"/>
                  <a:gd name="T1" fmla="*/ 2221 h 3635"/>
                  <a:gd name="T2" fmla="*/ 3980 w 3981"/>
                  <a:gd name="T3" fmla="*/ 3634 h 3635"/>
                  <a:gd name="T4" fmla="*/ 8 w 3981"/>
                  <a:gd name="T5" fmla="*/ 1414 h 3635"/>
                  <a:gd name="T6" fmla="*/ 0 w 3981"/>
                  <a:gd name="T7" fmla="*/ 0 h 3635"/>
                  <a:gd name="T8" fmla="*/ 3971 w 3981"/>
                  <a:gd name="T9" fmla="*/ 2221 h 3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1" h="3635">
                    <a:moveTo>
                      <a:pt x="3971" y="2221"/>
                    </a:moveTo>
                    <a:lnTo>
                      <a:pt x="3980" y="3634"/>
                    </a:lnTo>
                    <a:lnTo>
                      <a:pt x="8" y="1414"/>
                    </a:lnTo>
                    <a:lnTo>
                      <a:pt x="0" y="0"/>
                    </a:lnTo>
                    <a:lnTo>
                      <a:pt x="3971" y="2221"/>
                    </a:lnTo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E8A3B71-40AD-8246-9533-2AF7C67EE71B}"/>
              </a:ext>
            </a:extLst>
          </p:cNvPr>
          <p:cNvSpPr txBox="1"/>
          <p:nvPr/>
        </p:nvSpPr>
        <p:spPr>
          <a:xfrm>
            <a:off x="8155536" y="612372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F9DE31-8022-1A43-A4DA-4F792AD1505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8" name="Freeform 630">
            <a:extLst>
              <a:ext uri="{FF2B5EF4-FFF2-40B4-BE49-F238E27FC236}">
                <a16:creationId xmlns:a16="http://schemas.microsoft.com/office/drawing/2014/main" id="{FC8A0663-0E42-524E-9344-B473A8CCC4C8}"/>
              </a:ext>
            </a:extLst>
          </p:cNvPr>
          <p:cNvSpPr>
            <a:spLocks noChangeAspect="1"/>
          </p:cNvSpPr>
          <p:nvPr/>
        </p:nvSpPr>
        <p:spPr bwMode="auto">
          <a:xfrm>
            <a:off x="3086828" y="10702835"/>
            <a:ext cx="822840" cy="849618"/>
          </a:xfrm>
          <a:custGeom>
            <a:avLst/>
            <a:gdLst>
              <a:gd name="T0" fmla="*/ 426660 w 158757"/>
              <a:gd name="T1" fmla="*/ 537620 h 164742"/>
              <a:gd name="T2" fmla="*/ 678037 w 158757"/>
              <a:gd name="T3" fmla="*/ 537620 h 164742"/>
              <a:gd name="T4" fmla="*/ 678037 w 158757"/>
              <a:gd name="T5" fmla="*/ 787047 h 164742"/>
              <a:gd name="T6" fmla="*/ 678037 w 158757"/>
              <a:gd name="T7" fmla="*/ 2342653 h 164742"/>
              <a:gd name="T8" fmla="*/ 1465235 w 158757"/>
              <a:gd name="T9" fmla="*/ 2664274 h 164742"/>
              <a:gd name="T10" fmla="*/ 2245823 w 158757"/>
              <a:gd name="T11" fmla="*/ 2342653 h 164742"/>
              <a:gd name="T12" fmla="*/ 2245823 w 158757"/>
              <a:gd name="T13" fmla="*/ 787047 h 164742"/>
              <a:gd name="T14" fmla="*/ 2245823 w 158757"/>
              <a:gd name="T15" fmla="*/ 537620 h 164742"/>
              <a:gd name="T16" fmla="*/ 2497206 w 158757"/>
              <a:gd name="T17" fmla="*/ 537620 h 164742"/>
              <a:gd name="T18" fmla="*/ 2497206 w 158757"/>
              <a:gd name="T19" fmla="*/ 2592080 h 164742"/>
              <a:gd name="T20" fmla="*/ 1465235 w 158757"/>
              <a:gd name="T21" fmla="*/ 3018713 h 164742"/>
              <a:gd name="T22" fmla="*/ 426660 w 158757"/>
              <a:gd name="T23" fmla="*/ 2592080 h 164742"/>
              <a:gd name="T24" fmla="*/ 426660 w 158757"/>
              <a:gd name="T25" fmla="*/ 537620 h 164742"/>
              <a:gd name="T26" fmla="*/ 1465359 w 158757"/>
              <a:gd name="T27" fmla="*/ 0 h 164742"/>
              <a:gd name="T28" fmla="*/ 1637890 w 158757"/>
              <a:gd name="T29" fmla="*/ 178346 h 164742"/>
              <a:gd name="T30" fmla="*/ 1637890 w 158757"/>
              <a:gd name="T31" fmla="*/ 1327693 h 164742"/>
              <a:gd name="T32" fmla="*/ 1465359 w 158757"/>
              <a:gd name="T33" fmla="*/ 1506039 h 164742"/>
              <a:gd name="T34" fmla="*/ 1292829 w 158757"/>
              <a:gd name="T35" fmla="*/ 1327693 h 164742"/>
              <a:gd name="T36" fmla="*/ 1292829 w 158757"/>
              <a:gd name="T37" fmla="*/ 178346 h 164742"/>
              <a:gd name="T38" fmla="*/ 1465359 w 158757"/>
              <a:gd name="T39" fmla="*/ 0 h 1647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757" h="164742">
                <a:moveTo>
                  <a:pt x="23127" y="29340"/>
                </a:moveTo>
                <a:cubicBezTo>
                  <a:pt x="27072" y="25400"/>
                  <a:pt x="33167" y="25400"/>
                  <a:pt x="36753" y="29340"/>
                </a:cubicBezTo>
                <a:cubicBezTo>
                  <a:pt x="40697" y="32922"/>
                  <a:pt x="40697" y="39012"/>
                  <a:pt x="36753" y="42952"/>
                </a:cubicBezTo>
                <a:cubicBezTo>
                  <a:pt x="13446" y="66235"/>
                  <a:pt x="13446" y="104205"/>
                  <a:pt x="36753" y="127847"/>
                </a:cubicBezTo>
                <a:cubicBezTo>
                  <a:pt x="48227" y="138951"/>
                  <a:pt x="63287" y="145399"/>
                  <a:pt x="79423" y="145399"/>
                </a:cubicBezTo>
                <a:cubicBezTo>
                  <a:pt x="95559" y="145399"/>
                  <a:pt x="110619" y="138951"/>
                  <a:pt x="121735" y="127847"/>
                </a:cubicBezTo>
                <a:cubicBezTo>
                  <a:pt x="145401" y="104205"/>
                  <a:pt x="145401" y="66235"/>
                  <a:pt x="121735" y="42952"/>
                </a:cubicBezTo>
                <a:cubicBezTo>
                  <a:pt x="118149" y="39012"/>
                  <a:pt x="118149" y="32922"/>
                  <a:pt x="121735" y="29340"/>
                </a:cubicBezTo>
                <a:cubicBezTo>
                  <a:pt x="125321" y="25400"/>
                  <a:pt x="131775" y="25400"/>
                  <a:pt x="135361" y="29340"/>
                </a:cubicBezTo>
                <a:cubicBezTo>
                  <a:pt x="166556" y="60146"/>
                  <a:pt x="166556" y="110653"/>
                  <a:pt x="135361" y="141459"/>
                </a:cubicBezTo>
                <a:cubicBezTo>
                  <a:pt x="119942" y="156861"/>
                  <a:pt x="99503" y="164742"/>
                  <a:pt x="79423" y="164742"/>
                </a:cubicBezTo>
                <a:cubicBezTo>
                  <a:pt x="58984" y="164742"/>
                  <a:pt x="38904" y="156861"/>
                  <a:pt x="23127" y="141459"/>
                </a:cubicBezTo>
                <a:cubicBezTo>
                  <a:pt x="-7710" y="110653"/>
                  <a:pt x="-7710" y="60146"/>
                  <a:pt x="23127" y="29340"/>
                </a:cubicBezTo>
                <a:close/>
                <a:moveTo>
                  <a:pt x="79430" y="0"/>
                </a:moveTo>
                <a:cubicBezTo>
                  <a:pt x="84625" y="0"/>
                  <a:pt x="88782" y="4686"/>
                  <a:pt x="88782" y="9733"/>
                </a:cubicBezTo>
                <a:lnTo>
                  <a:pt x="88782" y="72457"/>
                </a:lnTo>
                <a:cubicBezTo>
                  <a:pt x="88782" y="77864"/>
                  <a:pt x="84625" y="82190"/>
                  <a:pt x="79430" y="82190"/>
                </a:cubicBezTo>
                <a:cubicBezTo>
                  <a:pt x="74234" y="82190"/>
                  <a:pt x="70078" y="77864"/>
                  <a:pt x="70078" y="72457"/>
                </a:cubicBezTo>
                <a:lnTo>
                  <a:pt x="70078" y="9733"/>
                </a:lnTo>
                <a:cubicBezTo>
                  <a:pt x="70078" y="4686"/>
                  <a:pt x="74234" y="0"/>
                  <a:pt x="794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631">
            <a:extLst>
              <a:ext uri="{FF2B5EF4-FFF2-40B4-BE49-F238E27FC236}">
                <a16:creationId xmlns:a16="http://schemas.microsoft.com/office/drawing/2014/main" id="{949F071F-275E-FA43-A37B-F119B361A55E}"/>
              </a:ext>
            </a:extLst>
          </p:cNvPr>
          <p:cNvSpPr>
            <a:spLocks noChangeAspect="1"/>
          </p:cNvSpPr>
          <p:nvPr/>
        </p:nvSpPr>
        <p:spPr bwMode="auto">
          <a:xfrm>
            <a:off x="6959328" y="7019308"/>
            <a:ext cx="1097926" cy="942126"/>
          </a:xfrm>
          <a:custGeom>
            <a:avLst/>
            <a:gdLst>
              <a:gd name="T0" fmla="*/ 502583 w 212659"/>
              <a:gd name="T1" fmla="*/ 401651 h 182199"/>
              <a:gd name="T2" fmla="*/ 471075 w 212659"/>
              <a:gd name="T3" fmla="*/ 570713 h 182199"/>
              <a:gd name="T4" fmla="*/ 439567 w 212659"/>
              <a:gd name="T5" fmla="*/ 401651 h 182199"/>
              <a:gd name="T6" fmla="*/ 337348 w 212659"/>
              <a:gd name="T7" fmla="*/ 331399 h 182199"/>
              <a:gd name="T8" fmla="*/ 411627 w 212659"/>
              <a:gd name="T9" fmla="*/ 580501 h 182199"/>
              <a:gd name="T10" fmla="*/ 346933 w 212659"/>
              <a:gd name="T11" fmla="*/ 580501 h 182199"/>
              <a:gd name="T12" fmla="*/ 337348 w 212659"/>
              <a:gd name="T13" fmla="*/ 397338 h 182199"/>
              <a:gd name="T14" fmla="*/ 326566 w 212659"/>
              <a:gd name="T15" fmla="*/ 459611 h 182199"/>
              <a:gd name="T16" fmla="*/ 263068 w 212659"/>
              <a:gd name="T17" fmla="*/ 459611 h 182199"/>
              <a:gd name="T18" fmla="*/ 337348 w 212659"/>
              <a:gd name="T19" fmla="*/ 331399 h 182199"/>
              <a:gd name="T20" fmla="*/ 482096 w 212659"/>
              <a:gd name="T21" fmla="*/ 289988 h 182199"/>
              <a:gd name="T22" fmla="*/ 426097 w 212659"/>
              <a:gd name="T23" fmla="*/ 326264 h 182199"/>
              <a:gd name="T24" fmla="*/ 232534 w 212659"/>
              <a:gd name="T25" fmla="*/ 383096 h 182199"/>
              <a:gd name="T26" fmla="*/ 199665 w 212659"/>
              <a:gd name="T27" fmla="*/ 581410 h 182199"/>
              <a:gd name="T28" fmla="*/ 166796 w 212659"/>
              <a:gd name="T29" fmla="*/ 383096 h 182199"/>
              <a:gd name="T30" fmla="*/ 67170 w 212659"/>
              <a:gd name="T31" fmla="*/ 155007 h 182199"/>
              <a:gd name="T32" fmla="*/ 61109 w 212659"/>
              <a:gd name="T33" fmla="*/ 222711 h 182199"/>
              <a:gd name="T34" fmla="*/ 16253 w 212659"/>
              <a:gd name="T35" fmla="*/ 234590 h 182199"/>
              <a:gd name="T36" fmla="*/ 21101 w 212659"/>
              <a:gd name="T37" fmla="*/ 163320 h 182199"/>
              <a:gd name="T38" fmla="*/ 214428 w 212659"/>
              <a:gd name="T39" fmla="*/ 131405 h 182199"/>
              <a:gd name="T40" fmla="*/ 242648 w 212659"/>
              <a:gd name="T41" fmla="*/ 190674 h 182199"/>
              <a:gd name="T42" fmla="*/ 126083 w 212659"/>
              <a:gd name="T43" fmla="*/ 484608 h 182199"/>
              <a:gd name="T44" fmla="*/ 59826 w 212659"/>
              <a:gd name="T45" fmla="*/ 484608 h 182199"/>
              <a:gd name="T46" fmla="*/ 214428 w 212659"/>
              <a:gd name="T47" fmla="*/ 131405 h 182199"/>
              <a:gd name="T48" fmla="*/ 609499 w 212659"/>
              <a:gd name="T49" fmla="*/ 382254 h 182199"/>
              <a:gd name="T50" fmla="*/ 576522 w 212659"/>
              <a:gd name="T51" fmla="*/ 602780 h 182199"/>
              <a:gd name="T52" fmla="*/ 543549 w 212659"/>
              <a:gd name="T53" fmla="*/ 382254 h 182199"/>
              <a:gd name="T54" fmla="*/ 300506 w 212659"/>
              <a:gd name="T55" fmla="*/ 139799 h 182199"/>
              <a:gd name="T56" fmla="*/ 334464 w 212659"/>
              <a:gd name="T57" fmla="*/ 0 h 182199"/>
              <a:gd name="T58" fmla="*/ 683731 w 212659"/>
              <a:gd name="T59" fmla="*/ 415705 h 182199"/>
              <a:gd name="T60" fmla="*/ 334464 w 212659"/>
              <a:gd name="T61" fmla="*/ 65637 h 182199"/>
              <a:gd name="T62" fmla="*/ 102833 w 212659"/>
              <a:gd name="T63" fmla="*/ 119122 h 182199"/>
              <a:gd name="T64" fmla="*/ 334464 w 212659"/>
              <a:gd name="T65" fmla="*/ 0 h 1821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2659" h="182199">
                <a:moveTo>
                  <a:pt x="139821" y="109537"/>
                </a:moveTo>
                <a:cubicBezTo>
                  <a:pt x="144670" y="109537"/>
                  <a:pt x="149173" y="113872"/>
                  <a:pt x="149173" y="119290"/>
                </a:cubicBezTo>
                <a:lnTo>
                  <a:pt x="149173" y="159748"/>
                </a:lnTo>
                <a:cubicBezTo>
                  <a:pt x="149173" y="165166"/>
                  <a:pt x="144670" y="169501"/>
                  <a:pt x="139821" y="169501"/>
                </a:cubicBezTo>
                <a:cubicBezTo>
                  <a:pt x="134625" y="169501"/>
                  <a:pt x="130469" y="165166"/>
                  <a:pt x="130469" y="159748"/>
                </a:cubicBezTo>
                <a:lnTo>
                  <a:pt x="130469" y="119290"/>
                </a:lnTo>
                <a:cubicBezTo>
                  <a:pt x="130469" y="113872"/>
                  <a:pt x="134625" y="109537"/>
                  <a:pt x="139821" y="109537"/>
                </a:cubicBezTo>
                <a:close/>
                <a:moveTo>
                  <a:pt x="100129" y="98425"/>
                </a:moveTo>
                <a:cubicBezTo>
                  <a:pt x="112219" y="98425"/>
                  <a:pt x="122176" y="108579"/>
                  <a:pt x="122176" y="120910"/>
                </a:cubicBezTo>
                <a:lnTo>
                  <a:pt x="122176" y="172408"/>
                </a:lnTo>
                <a:cubicBezTo>
                  <a:pt x="122176" y="177847"/>
                  <a:pt x="117909" y="182199"/>
                  <a:pt x="112575" y="182199"/>
                </a:cubicBezTo>
                <a:cubicBezTo>
                  <a:pt x="107241" y="182199"/>
                  <a:pt x="102974" y="177847"/>
                  <a:pt x="102974" y="172408"/>
                </a:cubicBezTo>
                <a:lnTo>
                  <a:pt x="102974" y="120910"/>
                </a:lnTo>
                <a:cubicBezTo>
                  <a:pt x="102974" y="119459"/>
                  <a:pt x="101551" y="118009"/>
                  <a:pt x="100129" y="118009"/>
                </a:cubicBezTo>
                <a:cubicBezTo>
                  <a:pt x="98351" y="118009"/>
                  <a:pt x="96929" y="119459"/>
                  <a:pt x="96929" y="120910"/>
                </a:cubicBezTo>
                <a:lnTo>
                  <a:pt x="96929" y="136504"/>
                </a:lnTo>
                <a:cubicBezTo>
                  <a:pt x="96929" y="141582"/>
                  <a:pt x="93017" y="146296"/>
                  <a:pt x="87327" y="146296"/>
                </a:cubicBezTo>
                <a:cubicBezTo>
                  <a:pt x="82349" y="146296"/>
                  <a:pt x="78082" y="141582"/>
                  <a:pt x="78082" y="136504"/>
                </a:cubicBezTo>
                <a:lnTo>
                  <a:pt x="78082" y="120910"/>
                </a:lnTo>
                <a:cubicBezTo>
                  <a:pt x="78082" y="108579"/>
                  <a:pt x="88039" y="98425"/>
                  <a:pt x="100129" y="98425"/>
                </a:cubicBezTo>
                <a:close/>
                <a:moveTo>
                  <a:pt x="100455" y="63500"/>
                </a:moveTo>
                <a:cubicBezTo>
                  <a:pt x="117437" y="63500"/>
                  <a:pt x="133336" y="71760"/>
                  <a:pt x="143092" y="86126"/>
                </a:cubicBezTo>
                <a:cubicBezTo>
                  <a:pt x="145983" y="90435"/>
                  <a:pt x="144537" y="96541"/>
                  <a:pt x="140201" y="99773"/>
                </a:cubicBezTo>
                <a:cubicBezTo>
                  <a:pt x="135504" y="102646"/>
                  <a:pt x="129723" y="101209"/>
                  <a:pt x="126471" y="96900"/>
                </a:cubicBezTo>
                <a:cubicBezTo>
                  <a:pt x="121051" y="87921"/>
                  <a:pt x="110933" y="82893"/>
                  <a:pt x="100455" y="82893"/>
                </a:cubicBezTo>
                <a:cubicBezTo>
                  <a:pt x="83111" y="82893"/>
                  <a:pt x="69019" y="96541"/>
                  <a:pt x="69019" y="113779"/>
                </a:cubicBezTo>
                <a:lnTo>
                  <a:pt x="69019" y="162981"/>
                </a:lnTo>
                <a:cubicBezTo>
                  <a:pt x="69019" y="168368"/>
                  <a:pt x="64683" y="172678"/>
                  <a:pt x="59263" y="172678"/>
                </a:cubicBezTo>
                <a:cubicBezTo>
                  <a:pt x="53843" y="172678"/>
                  <a:pt x="49507" y="168368"/>
                  <a:pt x="49507" y="162981"/>
                </a:cubicBezTo>
                <a:lnTo>
                  <a:pt x="49507" y="113779"/>
                </a:lnTo>
                <a:cubicBezTo>
                  <a:pt x="49507" y="85766"/>
                  <a:pt x="72271" y="63500"/>
                  <a:pt x="100455" y="63500"/>
                </a:cubicBezTo>
                <a:close/>
                <a:moveTo>
                  <a:pt x="19937" y="46037"/>
                </a:moveTo>
                <a:cubicBezTo>
                  <a:pt x="24255" y="49212"/>
                  <a:pt x="25334" y="54856"/>
                  <a:pt x="22455" y="59090"/>
                </a:cubicBezTo>
                <a:cubicBezTo>
                  <a:pt x="20656" y="61559"/>
                  <a:pt x="19577" y="63676"/>
                  <a:pt x="18138" y="66145"/>
                </a:cubicBezTo>
                <a:cubicBezTo>
                  <a:pt x="16338" y="68967"/>
                  <a:pt x="13100" y="71084"/>
                  <a:pt x="9502" y="71084"/>
                </a:cubicBezTo>
                <a:cubicBezTo>
                  <a:pt x="8062" y="71084"/>
                  <a:pt x="6263" y="70731"/>
                  <a:pt x="4824" y="69673"/>
                </a:cubicBezTo>
                <a:cubicBezTo>
                  <a:pt x="146" y="67204"/>
                  <a:pt x="-1293" y="61206"/>
                  <a:pt x="1226" y="56620"/>
                </a:cubicBezTo>
                <a:cubicBezTo>
                  <a:pt x="2665" y="54151"/>
                  <a:pt x="4464" y="50976"/>
                  <a:pt x="6263" y="48506"/>
                </a:cubicBezTo>
                <a:cubicBezTo>
                  <a:pt x="9502" y="43920"/>
                  <a:pt x="15619" y="42862"/>
                  <a:pt x="19937" y="46037"/>
                </a:cubicBezTo>
                <a:close/>
                <a:moveTo>
                  <a:pt x="63645" y="39027"/>
                </a:moveTo>
                <a:cubicBezTo>
                  <a:pt x="68379" y="36512"/>
                  <a:pt x="74206" y="38667"/>
                  <a:pt x="76755" y="43338"/>
                </a:cubicBezTo>
                <a:cubicBezTo>
                  <a:pt x="79305" y="48367"/>
                  <a:pt x="77120" y="54115"/>
                  <a:pt x="72021" y="56630"/>
                </a:cubicBezTo>
                <a:cubicBezTo>
                  <a:pt x="50898" y="67048"/>
                  <a:pt x="37423" y="88244"/>
                  <a:pt x="37423" y="111955"/>
                </a:cubicBezTo>
                <a:lnTo>
                  <a:pt x="37423" y="143928"/>
                </a:lnTo>
                <a:cubicBezTo>
                  <a:pt x="37423" y="149317"/>
                  <a:pt x="32689" y="153628"/>
                  <a:pt x="27226" y="153628"/>
                </a:cubicBezTo>
                <a:cubicBezTo>
                  <a:pt x="22127" y="153628"/>
                  <a:pt x="17757" y="149317"/>
                  <a:pt x="17757" y="143928"/>
                </a:cubicBezTo>
                <a:lnTo>
                  <a:pt x="17757" y="111955"/>
                </a:lnTo>
                <a:cubicBezTo>
                  <a:pt x="17757" y="80700"/>
                  <a:pt x="35238" y="53037"/>
                  <a:pt x="63645" y="39027"/>
                </a:cubicBezTo>
                <a:close/>
                <a:moveTo>
                  <a:pt x="98981" y="31750"/>
                </a:moveTo>
                <a:cubicBezTo>
                  <a:pt x="143932" y="31750"/>
                  <a:pt x="180907" y="68297"/>
                  <a:pt x="180907" y="113529"/>
                </a:cubicBezTo>
                <a:lnTo>
                  <a:pt x="180907" y="169255"/>
                </a:lnTo>
                <a:cubicBezTo>
                  <a:pt x="180907" y="174683"/>
                  <a:pt x="176557" y="179025"/>
                  <a:pt x="171119" y="179025"/>
                </a:cubicBezTo>
                <a:cubicBezTo>
                  <a:pt x="165682" y="179025"/>
                  <a:pt x="161332" y="174683"/>
                  <a:pt x="161332" y="169255"/>
                </a:cubicBezTo>
                <a:lnTo>
                  <a:pt x="161332" y="113529"/>
                </a:lnTo>
                <a:cubicBezTo>
                  <a:pt x="161332" y="79153"/>
                  <a:pt x="133419" y="51290"/>
                  <a:pt x="98981" y="51290"/>
                </a:cubicBezTo>
                <a:cubicBezTo>
                  <a:pt x="93544" y="51290"/>
                  <a:pt x="89194" y="46948"/>
                  <a:pt x="89194" y="41520"/>
                </a:cubicBezTo>
                <a:cubicBezTo>
                  <a:pt x="89194" y="36092"/>
                  <a:pt x="93544" y="31750"/>
                  <a:pt x="98981" y="31750"/>
                </a:cubicBezTo>
                <a:close/>
                <a:moveTo>
                  <a:pt x="99273" y="0"/>
                </a:moveTo>
                <a:cubicBezTo>
                  <a:pt x="161546" y="0"/>
                  <a:pt x="212659" y="50902"/>
                  <a:pt x="212659" y="113717"/>
                </a:cubicBezTo>
                <a:cubicBezTo>
                  <a:pt x="212659" y="119132"/>
                  <a:pt x="208340" y="123464"/>
                  <a:pt x="202940" y="123464"/>
                </a:cubicBezTo>
                <a:cubicBezTo>
                  <a:pt x="197541" y="123464"/>
                  <a:pt x="193222" y="119132"/>
                  <a:pt x="193222" y="113717"/>
                </a:cubicBezTo>
                <a:cubicBezTo>
                  <a:pt x="193222" y="61732"/>
                  <a:pt x="151107" y="19494"/>
                  <a:pt x="99273" y="19494"/>
                </a:cubicBezTo>
                <a:cubicBezTo>
                  <a:pt x="79475" y="19494"/>
                  <a:pt x="60038" y="25631"/>
                  <a:pt x="44200" y="37184"/>
                </a:cubicBezTo>
                <a:cubicBezTo>
                  <a:pt x="39880" y="40433"/>
                  <a:pt x="33761" y="39350"/>
                  <a:pt x="30522" y="35379"/>
                </a:cubicBezTo>
                <a:cubicBezTo>
                  <a:pt x="27282" y="30685"/>
                  <a:pt x="28362" y="24548"/>
                  <a:pt x="32681" y="21660"/>
                </a:cubicBezTo>
                <a:cubicBezTo>
                  <a:pt x="52119" y="7220"/>
                  <a:pt x="75156" y="0"/>
                  <a:pt x="992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Freeform 615">
            <a:extLst>
              <a:ext uri="{FF2B5EF4-FFF2-40B4-BE49-F238E27FC236}">
                <a16:creationId xmlns:a16="http://schemas.microsoft.com/office/drawing/2014/main" id="{D09F9E7F-687D-B645-87E6-CB056958E26B}"/>
              </a:ext>
            </a:extLst>
          </p:cNvPr>
          <p:cNvSpPr>
            <a:spLocks noChangeAspect="1"/>
          </p:cNvSpPr>
          <p:nvPr/>
        </p:nvSpPr>
        <p:spPr bwMode="auto">
          <a:xfrm>
            <a:off x="5070626" y="8849772"/>
            <a:ext cx="852052" cy="925084"/>
          </a:xfrm>
          <a:custGeom>
            <a:avLst/>
            <a:gdLst>
              <a:gd name="T0" fmla="*/ 659932 w 164739"/>
              <a:gd name="T1" fmla="*/ 2336317 h 178667"/>
              <a:gd name="T2" fmla="*/ 359971 w 164739"/>
              <a:gd name="T3" fmla="*/ 2633548 h 178667"/>
              <a:gd name="T4" fmla="*/ 659932 w 164739"/>
              <a:gd name="T5" fmla="*/ 2924176 h 178667"/>
              <a:gd name="T6" fmla="*/ 866584 w 164739"/>
              <a:gd name="T7" fmla="*/ 2838304 h 178667"/>
              <a:gd name="T8" fmla="*/ 938131 w 164739"/>
              <a:gd name="T9" fmla="*/ 2669279 h 178667"/>
              <a:gd name="T10" fmla="*/ 909249 w 164739"/>
              <a:gd name="T11" fmla="*/ 2640486 h 178667"/>
              <a:gd name="T12" fmla="*/ 909249 w 164739"/>
              <a:gd name="T13" fmla="*/ 2526644 h 178667"/>
              <a:gd name="T14" fmla="*/ 866584 w 164739"/>
              <a:gd name="T15" fmla="*/ 2423014 h 178667"/>
              <a:gd name="T16" fmla="*/ 659932 w 164739"/>
              <a:gd name="T17" fmla="*/ 2336317 h 178667"/>
              <a:gd name="T18" fmla="*/ 2361144 w 164739"/>
              <a:gd name="T19" fmla="*/ 1784943 h 178667"/>
              <a:gd name="T20" fmla="*/ 2061166 w 164739"/>
              <a:gd name="T21" fmla="*/ 2078529 h 178667"/>
              <a:gd name="T22" fmla="*/ 2361144 w 164739"/>
              <a:gd name="T23" fmla="*/ 2372101 h 178667"/>
              <a:gd name="T24" fmla="*/ 2654436 w 164739"/>
              <a:gd name="T25" fmla="*/ 2078529 h 178667"/>
              <a:gd name="T26" fmla="*/ 2361144 w 164739"/>
              <a:gd name="T27" fmla="*/ 1784943 h 178667"/>
              <a:gd name="T28" fmla="*/ 2770270 w 164739"/>
              <a:gd name="T29" fmla="*/ 6662 h 178667"/>
              <a:gd name="T30" fmla="*/ 2950372 w 164739"/>
              <a:gd name="T31" fmla="*/ 26606 h 178667"/>
              <a:gd name="T32" fmla="*/ 3043749 w 164739"/>
              <a:gd name="T33" fmla="*/ 179582 h 178667"/>
              <a:gd name="T34" fmla="*/ 3043749 w 164739"/>
              <a:gd name="T35" fmla="*/ 2061846 h 178667"/>
              <a:gd name="T36" fmla="*/ 3006463 w 164739"/>
              <a:gd name="T37" fmla="*/ 2097688 h 178667"/>
              <a:gd name="T38" fmla="*/ 2822778 w 164739"/>
              <a:gd name="T39" fmla="*/ 2540590 h 178667"/>
              <a:gd name="T40" fmla="*/ 2361144 w 164739"/>
              <a:gd name="T41" fmla="*/ 2732413 h 178667"/>
              <a:gd name="T42" fmla="*/ 1701195 w 164739"/>
              <a:gd name="T43" fmla="*/ 2078529 h 178667"/>
              <a:gd name="T44" fmla="*/ 2361144 w 164739"/>
              <a:gd name="T45" fmla="*/ 1424631 h 178667"/>
              <a:gd name="T46" fmla="*/ 2676883 w 164739"/>
              <a:gd name="T47" fmla="*/ 1555843 h 178667"/>
              <a:gd name="T48" fmla="*/ 2676883 w 164739"/>
              <a:gd name="T49" fmla="*/ 438987 h 178667"/>
              <a:gd name="T50" fmla="*/ 1276115 w 164739"/>
              <a:gd name="T51" fmla="*/ 964416 h 178667"/>
              <a:gd name="T52" fmla="*/ 1276115 w 164739"/>
              <a:gd name="T53" fmla="*/ 2544361 h 178667"/>
              <a:gd name="T54" fmla="*/ 1313212 w 164739"/>
              <a:gd name="T55" fmla="*/ 2633548 h 178667"/>
              <a:gd name="T56" fmla="*/ 659932 w 164739"/>
              <a:gd name="T57" fmla="*/ 3287463 h 178667"/>
              <a:gd name="T58" fmla="*/ 0 w 164739"/>
              <a:gd name="T59" fmla="*/ 2633548 h 178667"/>
              <a:gd name="T60" fmla="*/ 659932 w 164739"/>
              <a:gd name="T61" fmla="*/ 1979633 h 178667"/>
              <a:gd name="T62" fmla="*/ 909249 w 164739"/>
              <a:gd name="T63" fmla="*/ 2083981 h 178667"/>
              <a:gd name="T64" fmla="*/ 909249 w 164739"/>
              <a:gd name="T65" fmla="*/ 838045 h 178667"/>
              <a:gd name="T66" fmla="*/ 1035975 w 164739"/>
              <a:gd name="T67" fmla="*/ 671767 h 17866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64739" h="178667">
                <a:moveTo>
                  <a:pt x="35718" y="126974"/>
                </a:moveTo>
                <a:cubicBezTo>
                  <a:pt x="26699" y="126974"/>
                  <a:pt x="19483" y="134154"/>
                  <a:pt x="19483" y="143128"/>
                </a:cubicBezTo>
                <a:cubicBezTo>
                  <a:pt x="19483" y="151744"/>
                  <a:pt x="26699" y="158923"/>
                  <a:pt x="35718" y="158923"/>
                </a:cubicBezTo>
                <a:cubicBezTo>
                  <a:pt x="40048" y="158923"/>
                  <a:pt x="44017" y="157128"/>
                  <a:pt x="46903" y="154256"/>
                </a:cubicBezTo>
                <a:lnTo>
                  <a:pt x="50775" y="145070"/>
                </a:lnTo>
                <a:lnTo>
                  <a:pt x="49212" y="143505"/>
                </a:lnTo>
                <a:lnTo>
                  <a:pt x="49212" y="137318"/>
                </a:lnTo>
                <a:lnTo>
                  <a:pt x="46903" y="131686"/>
                </a:lnTo>
                <a:cubicBezTo>
                  <a:pt x="44017" y="128769"/>
                  <a:pt x="40048" y="126974"/>
                  <a:pt x="35718" y="126974"/>
                </a:cubicBezTo>
                <a:close/>
                <a:moveTo>
                  <a:pt x="127794" y="97008"/>
                </a:moveTo>
                <a:cubicBezTo>
                  <a:pt x="118774" y="97008"/>
                  <a:pt x="111558" y="104261"/>
                  <a:pt x="111558" y="112964"/>
                </a:cubicBezTo>
                <a:cubicBezTo>
                  <a:pt x="111558" y="121667"/>
                  <a:pt x="118774" y="128919"/>
                  <a:pt x="127794" y="128919"/>
                </a:cubicBezTo>
                <a:cubicBezTo>
                  <a:pt x="136453" y="128919"/>
                  <a:pt x="143668" y="121667"/>
                  <a:pt x="143668" y="112964"/>
                </a:cubicBezTo>
                <a:cubicBezTo>
                  <a:pt x="143668" y="104261"/>
                  <a:pt x="136453" y="97008"/>
                  <a:pt x="127794" y="97008"/>
                </a:cubicBezTo>
                <a:close/>
                <a:moveTo>
                  <a:pt x="149937" y="362"/>
                </a:moveTo>
                <a:cubicBezTo>
                  <a:pt x="152825" y="-361"/>
                  <a:pt x="157158" y="1"/>
                  <a:pt x="159685" y="1446"/>
                </a:cubicBezTo>
                <a:cubicBezTo>
                  <a:pt x="162212" y="3615"/>
                  <a:pt x="164739" y="6507"/>
                  <a:pt x="164739" y="9760"/>
                </a:cubicBezTo>
                <a:lnTo>
                  <a:pt x="164739" y="112057"/>
                </a:lnTo>
                <a:lnTo>
                  <a:pt x="162721" y="114005"/>
                </a:lnTo>
                <a:lnTo>
                  <a:pt x="152779" y="138076"/>
                </a:lnTo>
                <a:cubicBezTo>
                  <a:pt x="146374" y="144513"/>
                  <a:pt x="137535" y="148501"/>
                  <a:pt x="127794" y="148501"/>
                </a:cubicBezTo>
                <a:cubicBezTo>
                  <a:pt x="107950" y="148501"/>
                  <a:pt x="92075" y="132546"/>
                  <a:pt x="92075" y="112964"/>
                </a:cubicBezTo>
                <a:cubicBezTo>
                  <a:pt x="92075" y="93382"/>
                  <a:pt x="107950" y="77426"/>
                  <a:pt x="127794" y="77426"/>
                </a:cubicBezTo>
                <a:lnTo>
                  <a:pt x="144883" y="84557"/>
                </a:lnTo>
                <a:lnTo>
                  <a:pt x="144883" y="23858"/>
                </a:lnTo>
                <a:lnTo>
                  <a:pt x="69068" y="52414"/>
                </a:lnTo>
                <a:lnTo>
                  <a:pt x="69068" y="138281"/>
                </a:lnTo>
                <a:lnTo>
                  <a:pt x="71076" y="143128"/>
                </a:lnTo>
                <a:cubicBezTo>
                  <a:pt x="71076" y="162513"/>
                  <a:pt x="55201" y="178667"/>
                  <a:pt x="35718" y="178667"/>
                </a:cubicBezTo>
                <a:cubicBezTo>
                  <a:pt x="15875" y="178667"/>
                  <a:pt x="0" y="162513"/>
                  <a:pt x="0" y="143128"/>
                </a:cubicBezTo>
                <a:cubicBezTo>
                  <a:pt x="0" y="123743"/>
                  <a:pt x="15875" y="107589"/>
                  <a:pt x="35718" y="107589"/>
                </a:cubicBezTo>
                <a:lnTo>
                  <a:pt x="49212" y="113260"/>
                </a:lnTo>
                <a:lnTo>
                  <a:pt x="49212" y="45546"/>
                </a:lnTo>
                <a:cubicBezTo>
                  <a:pt x="49212" y="41570"/>
                  <a:pt x="52461" y="37955"/>
                  <a:pt x="56071" y="36509"/>
                </a:cubicBezTo>
                <a:lnTo>
                  <a:pt x="149937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621">
            <a:extLst>
              <a:ext uri="{FF2B5EF4-FFF2-40B4-BE49-F238E27FC236}">
                <a16:creationId xmlns:a16="http://schemas.microsoft.com/office/drawing/2014/main" id="{564D8A85-2020-E94F-9E7C-F65142824E6F}"/>
              </a:ext>
            </a:extLst>
          </p:cNvPr>
          <p:cNvSpPr>
            <a:spLocks noChangeAspect="1"/>
          </p:cNvSpPr>
          <p:nvPr/>
        </p:nvSpPr>
        <p:spPr bwMode="auto">
          <a:xfrm>
            <a:off x="9147086" y="5194516"/>
            <a:ext cx="705984" cy="932386"/>
          </a:xfrm>
          <a:custGeom>
            <a:avLst/>
            <a:gdLst>
              <a:gd name="T0" fmla="*/ 179020 w 136167"/>
              <a:gd name="T1" fmla="*/ 1334949 h 180612"/>
              <a:gd name="T2" fmla="*/ 358033 w 136167"/>
              <a:gd name="T3" fmla="*/ 1504540 h 180612"/>
              <a:gd name="T4" fmla="*/ 1259759 w 136167"/>
              <a:gd name="T5" fmla="*/ 2398191 h 180612"/>
              <a:gd name="T6" fmla="*/ 2161468 w 136167"/>
              <a:gd name="T7" fmla="*/ 1504540 h 180612"/>
              <a:gd name="T8" fmla="*/ 2340481 w 136167"/>
              <a:gd name="T9" fmla="*/ 1334949 h 180612"/>
              <a:gd name="T10" fmla="*/ 2519501 w 136167"/>
              <a:gd name="T11" fmla="*/ 1504540 h 180612"/>
              <a:gd name="T12" fmla="*/ 1750291 w 136167"/>
              <a:gd name="T13" fmla="*/ 2652983 h 180612"/>
              <a:gd name="T14" fmla="*/ 1432910 w 136167"/>
              <a:gd name="T15" fmla="*/ 2716037 h 180612"/>
              <a:gd name="T16" fmla="*/ 1432910 w 136167"/>
              <a:gd name="T17" fmla="*/ 3122271 h 180612"/>
              <a:gd name="T18" fmla="*/ 1259871 w 136167"/>
              <a:gd name="T19" fmla="*/ 3301713 h 180612"/>
              <a:gd name="T20" fmla="*/ 1086828 w 136167"/>
              <a:gd name="T21" fmla="*/ 3122271 h 180612"/>
              <a:gd name="T22" fmla="*/ 1086828 w 136167"/>
              <a:gd name="T23" fmla="*/ 2715886 h 180612"/>
              <a:gd name="T24" fmla="*/ 772005 w 136167"/>
              <a:gd name="T25" fmla="*/ 2652983 h 180612"/>
              <a:gd name="T26" fmla="*/ 0 w 136167"/>
              <a:gd name="T27" fmla="*/ 1504540 h 180612"/>
              <a:gd name="T28" fmla="*/ 179020 w 136167"/>
              <a:gd name="T29" fmla="*/ 1334949 h 180612"/>
              <a:gd name="T30" fmla="*/ 1245088 w 136167"/>
              <a:gd name="T31" fmla="*/ 355271 h 180612"/>
              <a:gd name="T32" fmla="*/ 973948 w 136167"/>
              <a:gd name="T33" fmla="*/ 625018 h 180612"/>
              <a:gd name="T34" fmla="*/ 973948 w 136167"/>
              <a:gd name="T35" fmla="*/ 1486901 h 180612"/>
              <a:gd name="T36" fmla="*/ 1245088 w 136167"/>
              <a:gd name="T37" fmla="*/ 1756649 h 180612"/>
              <a:gd name="T38" fmla="*/ 1516211 w 136167"/>
              <a:gd name="T39" fmla="*/ 1486901 h 180612"/>
              <a:gd name="T40" fmla="*/ 1516211 w 136167"/>
              <a:gd name="T41" fmla="*/ 625018 h 180612"/>
              <a:gd name="T42" fmla="*/ 1245088 w 136167"/>
              <a:gd name="T43" fmla="*/ 355271 h 180612"/>
              <a:gd name="T44" fmla="*/ 1245088 w 136167"/>
              <a:gd name="T45" fmla="*/ 0 h 180612"/>
              <a:gd name="T46" fmla="*/ 1873298 w 136167"/>
              <a:gd name="T47" fmla="*/ 625018 h 180612"/>
              <a:gd name="T48" fmla="*/ 1873298 w 136167"/>
              <a:gd name="T49" fmla="*/ 1486901 h 180612"/>
              <a:gd name="T50" fmla="*/ 1245088 w 136167"/>
              <a:gd name="T51" fmla="*/ 2111913 h 180612"/>
              <a:gd name="T52" fmla="*/ 616850 w 136167"/>
              <a:gd name="T53" fmla="*/ 1486901 h 180612"/>
              <a:gd name="T54" fmla="*/ 616850 w 136167"/>
              <a:gd name="T55" fmla="*/ 625018 h 180612"/>
              <a:gd name="T56" fmla="*/ 1245088 w 136167"/>
              <a:gd name="T57" fmla="*/ 0 h 1806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6167" h="180612">
                <a:moveTo>
                  <a:pt x="9675" y="73025"/>
                </a:moveTo>
                <a:cubicBezTo>
                  <a:pt x="15050" y="73025"/>
                  <a:pt x="19350" y="77307"/>
                  <a:pt x="19350" y="82302"/>
                </a:cubicBezTo>
                <a:cubicBezTo>
                  <a:pt x="19350" y="109421"/>
                  <a:pt x="41208" y="131187"/>
                  <a:pt x="68084" y="131187"/>
                </a:cubicBezTo>
                <a:cubicBezTo>
                  <a:pt x="94959" y="131187"/>
                  <a:pt x="116817" y="109421"/>
                  <a:pt x="116817" y="82302"/>
                </a:cubicBezTo>
                <a:cubicBezTo>
                  <a:pt x="116817" y="77307"/>
                  <a:pt x="121117" y="73025"/>
                  <a:pt x="126492" y="73025"/>
                </a:cubicBezTo>
                <a:cubicBezTo>
                  <a:pt x="131867" y="73025"/>
                  <a:pt x="136167" y="77307"/>
                  <a:pt x="136167" y="82302"/>
                </a:cubicBezTo>
                <a:cubicBezTo>
                  <a:pt x="136167" y="110670"/>
                  <a:pt x="119034" y="134822"/>
                  <a:pt x="94595" y="145125"/>
                </a:cubicBezTo>
                <a:lnTo>
                  <a:pt x="77442" y="148574"/>
                </a:lnTo>
                <a:lnTo>
                  <a:pt x="77442" y="170796"/>
                </a:lnTo>
                <a:cubicBezTo>
                  <a:pt x="77442" y="176249"/>
                  <a:pt x="73286" y="180612"/>
                  <a:pt x="68090" y="180612"/>
                </a:cubicBezTo>
                <a:cubicBezTo>
                  <a:pt x="62895" y="180612"/>
                  <a:pt x="58738" y="176249"/>
                  <a:pt x="58738" y="170796"/>
                </a:cubicBezTo>
                <a:lnTo>
                  <a:pt x="58738" y="148566"/>
                </a:lnTo>
                <a:lnTo>
                  <a:pt x="41723" y="145125"/>
                </a:lnTo>
                <a:cubicBezTo>
                  <a:pt x="17334" y="134822"/>
                  <a:pt x="0" y="110670"/>
                  <a:pt x="0" y="82302"/>
                </a:cubicBezTo>
                <a:cubicBezTo>
                  <a:pt x="0" y="77307"/>
                  <a:pt x="4300" y="73025"/>
                  <a:pt x="9675" y="73025"/>
                </a:cubicBezTo>
                <a:close/>
                <a:moveTo>
                  <a:pt x="67291" y="19434"/>
                </a:moveTo>
                <a:cubicBezTo>
                  <a:pt x="59428" y="19434"/>
                  <a:pt x="52637" y="25913"/>
                  <a:pt x="52637" y="34190"/>
                </a:cubicBezTo>
                <a:lnTo>
                  <a:pt x="52637" y="81337"/>
                </a:lnTo>
                <a:cubicBezTo>
                  <a:pt x="52637" y="89255"/>
                  <a:pt x="59428" y="96093"/>
                  <a:pt x="67291" y="96093"/>
                </a:cubicBezTo>
                <a:cubicBezTo>
                  <a:pt x="75511" y="96093"/>
                  <a:pt x="81944" y="89255"/>
                  <a:pt x="81944" y="81337"/>
                </a:cubicBezTo>
                <a:lnTo>
                  <a:pt x="81944" y="34190"/>
                </a:lnTo>
                <a:cubicBezTo>
                  <a:pt x="81944" y="25913"/>
                  <a:pt x="75511" y="19434"/>
                  <a:pt x="67291" y="19434"/>
                </a:cubicBezTo>
                <a:close/>
                <a:moveTo>
                  <a:pt x="67291" y="0"/>
                </a:moveTo>
                <a:cubicBezTo>
                  <a:pt x="86232" y="0"/>
                  <a:pt x="101243" y="15476"/>
                  <a:pt x="101243" y="34190"/>
                </a:cubicBezTo>
                <a:lnTo>
                  <a:pt x="101243" y="81337"/>
                </a:lnTo>
                <a:cubicBezTo>
                  <a:pt x="101243" y="100051"/>
                  <a:pt x="86232" y="115527"/>
                  <a:pt x="67291" y="115527"/>
                </a:cubicBezTo>
                <a:cubicBezTo>
                  <a:pt x="48706" y="115527"/>
                  <a:pt x="33338" y="100051"/>
                  <a:pt x="33338" y="81337"/>
                </a:cubicBezTo>
                <a:lnTo>
                  <a:pt x="33338" y="34190"/>
                </a:lnTo>
                <a:cubicBezTo>
                  <a:pt x="33338" y="15476"/>
                  <a:pt x="48706" y="0"/>
                  <a:pt x="672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624">
            <a:extLst>
              <a:ext uri="{FF2B5EF4-FFF2-40B4-BE49-F238E27FC236}">
                <a16:creationId xmlns:a16="http://schemas.microsoft.com/office/drawing/2014/main" id="{2360EBC3-3ECE-B24C-8912-7D1C37895077}"/>
              </a:ext>
            </a:extLst>
          </p:cNvPr>
          <p:cNvSpPr>
            <a:spLocks noChangeAspect="1"/>
          </p:cNvSpPr>
          <p:nvPr/>
        </p:nvSpPr>
        <p:spPr bwMode="auto">
          <a:xfrm>
            <a:off x="11074509" y="3573065"/>
            <a:ext cx="878828" cy="538008"/>
          </a:xfrm>
          <a:custGeom>
            <a:avLst/>
            <a:gdLst>
              <a:gd name="T0" fmla="*/ 1228470 w 169501"/>
              <a:gd name="T1" fmla="*/ 434138 h 104417"/>
              <a:gd name="T2" fmla="*/ 1401228 w 169501"/>
              <a:gd name="T3" fmla="*/ 608950 h 104417"/>
              <a:gd name="T4" fmla="*/ 1401228 w 169501"/>
              <a:gd name="T5" fmla="*/ 1236931 h 104417"/>
              <a:gd name="T6" fmla="*/ 1228470 w 169501"/>
              <a:gd name="T7" fmla="*/ 1411734 h 104417"/>
              <a:gd name="T8" fmla="*/ 1055715 w 169501"/>
              <a:gd name="T9" fmla="*/ 1236931 h 104417"/>
              <a:gd name="T10" fmla="*/ 1055715 w 169501"/>
              <a:gd name="T11" fmla="*/ 608950 h 104417"/>
              <a:gd name="T12" fmla="*/ 1228470 w 169501"/>
              <a:gd name="T13" fmla="*/ 434138 h 104417"/>
              <a:gd name="T14" fmla="*/ 682327 w 169501"/>
              <a:gd name="T15" fmla="*/ 434138 h 104417"/>
              <a:gd name="T16" fmla="*/ 872942 w 169501"/>
              <a:gd name="T17" fmla="*/ 608950 h 104417"/>
              <a:gd name="T18" fmla="*/ 872942 w 169501"/>
              <a:gd name="T19" fmla="*/ 1236931 h 104417"/>
              <a:gd name="T20" fmla="*/ 682327 w 169501"/>
              <a:gd name="T21" fmla="*/ 1411734 h 104417"/>
              <a:gd name="T22" fmla="*/ 498525 w 169501"/>
              <a:gd name="T23" fmla="*/ 1236931 h 104417"/>
              <a:gd name="T24" fmla="*/ 498525 w 169501"/>
              <a:gd name="T25" fmla="*/ 608950 h 104417"/>
              <a:gd name="T26" fmla="*/ 682327 w 169501"/>
              <a:gd name="T27" fmla="*/ 434138 h 104417"/>
              <a:gd name="T28" fmla="*/ 367182 w 169501"/>
              <a:gd name="T29" fmla="*/ 352060 h 104417"/>
              <a:gd name="T30" fmla="*/ 367182 w 169501"/>
              <a:gd name="T31" fmla="*/ 1551663 h 104417"/>
              <a:gd name="T32" fmla="*/ 2536941 w 169501"/>
              <a:gd name="T33" fmla="*/ 1551663 h 104417"/>
              <a:gd name="T34" fmla="*/ 2536941 w 169501"/>
              <a:gd name="T35" fmla="*/ 1290896 h 104417"/>
              <a:gd name="T36" fmla="*/ 2683818 w 169501"/>
              <a:gd name="T37" fmla="*/ 1108335 h 104417"/>
              <a:gd name="T38" fmla="*/ 2763934 w 169501"/>
              <a:gd name="T39" fmla="*/ 1108335 h 104417"/>
              <a:gd name="T40" fmla="*/ 2763934 w 169501"/>
              <a:gd name="T41" fmla="*/ 749755 h 104417"/>
              <a:gd name="T42" fmla="*/ 2683818 w 169501"/>
              <a:gd name="T43" fmla="*/ 749755 h 104417"/>
              <a:gd name="T44" fmla="*/ 2536941 w 169501"/>
              <a:gd name="T45" fmla="*/ 586776 h 104417"/>
              <a:gd name="T46" fmla="*/ 2536941 w 169501"/>
              <a:gd name="T47" fmla="*/ 352060 h 104417"/>
              <a:gd name="T48" fmla="*/ 166901 w 169501"/>
              <a:gd name="T49" fmla="*/ 0 h 104417"/>
              <a:gd name="T50" fmla="*/ 2683818 w 169501"/>
              <a:gd name="T51" fmla="*/ 0 h 104417"/>
              <a:gd name="T52" fmla="*/ 2904140 w 169501"/>
              <a:gd name="T53" fmla="*/ 169499 h 104417"/>
              <a:gd name="T54" fmla="*/ 2904140 w 169501"/>
              <a:gd name="T55" fmla="*/ 397696 h 104417"/>
              <a:gd name="T56" fmla="*/ 2897475 w 169501"/>
              <a:gd name="T57" fmla="*/ 397696 h 104417"/>
              <a:gd name="T58" fmla="*/ 3131133 w 169501"/>
              <a:gd name="T59" fmla="*/ 586776 h 104417"/>
              <a:gd name="T60" fmla="*/ 3131133 w 169501"/>
              <a:gd name="T61" fmla="*/ 1290896 h 104417"/>
              <a:gd name="T62" fmla="*/ 2897475 w 169501"/>
              <a:gd name="T63" fmla="*/ 1460395 h 104417"/>
              <a:gd name="T64" fmla="*/ 2904140 w 169501"/>
              <a:gd name="T65" fmla="*/ 1460395 h 104417"/>
              <a:gd name="T66" fmla="*/ 2904140 w 169501"/>
              <a:gd name="T67" fmla="*/ 1714659 h 104417"/>
              <a:gd name="T68" fmla="*/ 2683818 w 169501"/>
              <a:gd name="T69" fmla="*/ 1903723 h 104417"/>
              <a:gd name="T70" fmla="*/ 166901 w 169501"/>
              <a:gd name="T71" fmla="*/ 1903723 h 104417"/>
              <a:gd name="T72" fmla="*/ 0 w 169501"/>
              <a:gd name="T73" fmla="*/ 1714659 h 104417"/>
              <a:gd name="T74" fmla="*/ 0 w 169501"/>
              <a:gd name="T75" fmla="*/ 169499 h 104417"/>
              <a:gd name="T76" fmla="*/ 166901 w 169501"/>
              <a:gd name="T77" fmla="*/ 0 h 1044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69501" h="104417">
                <a:moveTo>
                  <a:pt x="66502" y="23812"/>
                </a:moveTo>
                <a:cubicBezTo>
                  <a:pt x="71351" y="23812"/>
                  <a:pt x="75854" y="28073"/>
                  <a:pt x="75854" y="33400"/>
                </a:cubicBezTo>
                <a:lnTo>
                  <a:pt x="75854" y="67844"/>
                </a:lnTo>
                <a:cubicBezTo>
                  <a:pt x="75854" y="73171"/>
                  <a:pt x="71351" y="77432"/>
                  <a:pt x="66502" y="77432"/>
                </a:cubicBezTo>
                <a:cubicBezTo>
                  <a:pt x="61307" y="77432"/>
                  <a:pt x="57150" y="73171"/>
                  <a:pt x="57150" y="67844"/>
                </a:cubicBezTo>
                <a:lnTo>
                  <a:pt x="57150" y="33400"/>
                </a:lnTo>
                <a:cubicBezTo>
                  <a:pt x="57150" y="28073"/>
                  <a:pt x="61307" y="23812"/>
                  <a:pt x="66502" y="23812"/>
                </a:cubicBezTo>
                <a:close/>
                <a:moveTo>
                  <a:pt x="36937" y="23812"/>
                </a:moveTo>
                <a:cubicBezTo>
                  <a:pt x="42465" y="23812"/>
                  <a:pt x="47256" y="28073"/>
                  <a:pt x="47256" y="33400"/>
                </a:cubicBezTo>
                <a:lnTo>
                  <a:pt x="47256" y="67844"/>
                </a:lnTo>
                <a:cubicBezTo>
                  <a:pt x="47256" y="73171"/>
                  <a:pt x="42465" y="77432"/>
                  <a:pt x="36937" y="77432"/>
                </a:cubicBezTo>
                <a:cubicBezTo>
                  <a:pt x="31409" y="77432"/>
                  <a:pt x="26987" y="73171"/>
                  <a:pt x="26987" y="67844"/>
                </a:cubicBezTo>
                <a:lnTo>
                  <a:pt x="26987" y="33400"/>
                </a:lnTo>
                <a:cubicBezTo>
                  <a:pt x="26987" y="28073"/>
                  <a:pt x="31409" y="23812"/>
                  <a:pt x="36937" y="23812"/>
                </a:cubicBezTo>
                <a:close/>
                <a:moveTo>
                  <a:pt x="19877" y="19310"/>
                </a:moveTo>
                <a:lnTo>
                  <a:pt x="19877" y="85107"/>
                </a:lnTo>
                <a:lnTo>
                  <a:pt x="137335" y="85107"/>
                </a:lnTo>
                <a:lnTo>
                  <a:pt x="137335" y="70804"/>
                </a:lnTo>
                <a:cubicBezTo>
                  <a:pt x="137335" y="65797"/>
                  <a:pt x="140227" y="60791"/>
                  <a:pt x="145286" y="60791"/>
                </a:cubicBezTo>
                <a:lnTo>
                  <a:pt x="149623" y="60791"/>
                </a:lnTo>
                <a:lnTo>
                  <a:pt x="149623" y="41123"/>
                </a:lnTo>
                <a:lnTo>
                  <a:pt x="145286" y="41123"/>
                </a:lnTo>
                <a:cubicBezTo>
                  <a:pt x="140227" y="41123"/>
                  <a:pt x="137335" y="37547"/>
                  <a:pt x="137335" y="32184"/>
                </a:cubicBezTo>
                <a:lnTo>
                  <a:pt x="137335" y="19310"/>
                </a:lnTo>
                <a:lnTo>
                  <a:pt x="19877" y="19310"/>
                </a:lnTo>
                <a:close/>
                <a:moveTo>
                  <a:pt x="9035" y="0"/>
                </a:moveTo>
                <a:lnTo>
                  <a:pt x="145286" y="0"/>
                </a:lnTo>
                <a:cubicBezTo>
                  <a:pt x="150708" y="0"/>
                  <a:pt x="157213" y="3933"/>
                  <a:pt x="157213" y="9297"/>
                </a:cubicBezTo>
                <a:lnTo>
                  <a:pt x="157213" y="21813"/>
                </a:lnTo>
                <a:lnTo>
                  <a:pt x="156852" y="21813"/>
                </a:lnTo>
                <a:cubicBezTo>
                  <a:pt x="162634" y="21813"/>
                  <a:pt x="169501" y="27177"/>
                  <a:pt x="169501" y="32184"/>
                </a:cubicBezTo>
                <a:lnTo>
                  <a:pt x="169501" y="70804"/>
                </a:lnTo>
                <a:cubicBezTo>
                  <a:pt x="169501" y="76168"/>
                  <a:pt x="162634" y="80101"/>
                  <a:pt x="156852" y="80101"/>
                </a:cubicBezTo>
                <a:lnTo>
                  <a:pt x="157213" y="80101"/>
                </a:lnTo>
                <a:lnTo>
                  <a:pt x="157213" y="94047"/>
                </a:lnTo>
                <a:cubicBezTo>
                  <a:pt x="157213" y="99411"/>
                  <a:pt x="150708" y="104417"/>
                  <a:pt x="145286" y="104417"/>
                </a:cubicBezTo>
                <a:lnTo>
                  <a:pt x="9035" y="104417"/>
                </a:lnTo>
                <a:cubicBezTo>
                  <a:pt x="3252" y="104417"/>
                  <a:pt x="0" y="99411"/>
                  <a:pt x="0" y="94047"/>
                </a:cubicBezTo>
                <a:lnTo>
                  <a:pt x="0" y="9297"/>
                </a:lnTo>
                <a:cubicBezTo>
                  <a:pt x="0" y="3933"/>
                  <a:pt x="3252" y="0"/>
                  <a:pt x="90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EC0F08-E3A5-524C-9F90-26E73ADF7C09}"/>
              </a:ext>
            </a:extLst>
          </p:cNvPr>
          <p:cNvSpPr txBox="1"/>
          <p:nvPr/>
        </p:nvSpPr>
        <p:spPr>
          <a:xfrm>
            <a:off x="14590459" y="3792658"/>
            <a:ext cx="286649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05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35DA230-9EBA-2440-BB09-D2517A5D5561}"/>
              </a:ext>
            </a:extLst>
          </p:cNvPr>
          <p:cNvSpPr txBox="1">
            <a:spLocks/>
          </p:cNvSpPr>
          <p:nvPr/>
        </p:nvSpPr>
        <p:spPr>
          <a:xfrm>
            <a:off x="14590456" y="4377433"/>
            <a:ext cx="826954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213983-E1A9-A141-A8B5-DD350A976747}"/>
              </a:ext>
            </a:extLst>
          </p:cNvPr>
          <p:cNvSpPr txBox="1"/>
          <p:nvPr/>
        </p:nvSpPr>
        <p:spPr>
          <a:xfrm>
            <a:off x="6563893" y="11134261"/>
            <a:ext cx="27542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01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F816208D-6AD5-7346-8EC9-609ADDD2B911}"/>
              </a:ext>
            </a:extLst>
          </p:cNvPr>
          <p:cNvSpPr txBox="1">
            <a:spLocks/>
          </p:cNvSpPr>
          <p:nvPr/>
        </p:nvSpPr>
        <p:spPr>
          <a:xfrm>
            <a:off x="6563890" y="11719036"/>
            <a:ext cx="826954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6A51F3-13FA-B346-9802-F9E775551211}"/>
              </a:ext>
            </a:extLst>
          </p:cNvPr>
          <p:cNvSpPr txBox="1"/>
          <p:nvPr/>
        </p:nvSpPr>
        <p:spPr>
          <a:xfrm>
            <a:off x="8590191" y="9298861"/>
            <a:ext cx="28344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02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13E2518C-0D1D-1141-B8E2-F3C139639C8C}"/>
              </a:ext>
            </a:extLst>
          </p:cNvPr>
          <p:cNvSpPr txBox="1">
            <a:spLocks/>
          </p:cNvSpPr>
          <p:nvPr/>
        </p:nvSpPr>
        <p:spPr>
          <a:xfrm>
            <a:off x="8590188" y="9883636"/>
            <a:ext cx="826954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E68F7F-EC15-0D4A-9F2E-9E0F57B8646A}"/>
              </a:ext>
            </a:extLst>
          </p:cNvPr>
          <p:cNvSpPr txBox="1"/>
          <p:nvPr/>
        </p:nvSpPr>
        <p:spPr>
          <a:xfrm>
            <a:off x="10584264" y="7463460"/>
            <a:ext cx="284885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03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1EBE324-FBD1-1849-99BA-957C33820380}"/>
              </a:ext>
            </a:extLst>
          </p:cNvPr>
          <p:cNvSpPr txBox="1">
            <a:spLocks/>
          </p:cNvSpPr>
          <p:nvPr/>
        </p:nvSpPr>
        <p:spPr>
          <a:xfrm>
            <a:off x="10584261" y="8048235"/>
            <a:ext cx="826954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B79B9F-7E5B-0445-BA80-9F73274DC3F4}"/>
              </a:ext>
            </a:extLst>
          </p:cNvPr>
          <p:cNvSpPr txBox="1"/>
          <p:nvPr/>
        </p:nvSpPr>
        <p:spPr>
          <a:xfrm>
            <a:off x="12531883" y="5628059"/>
            <a:ext cx="287771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 04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14D80E4-6DFC-574A-BD58-EEE5FB4DA333}"/>
              </a:ext>
            </a:extLst>
          </p:cNvPr>
          <p:cNvSpPr txBox="1">
            <a:spLocks/>
          </p:cNvSpPr>
          <p:nvPr/>
        </p:nvSpPr>
        <p:spPr>
          <a:xfrm>
            <a:off x="12531880" y="6212834"/>
            <a:ext cx="826954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</p:spTree>
    <p:extLst>
      <p:ext uri="{BB962C8B-B14F-4D97-AF65-F5344CB8AC3E}">
        <p14:creationId xmlns:p14="http://schemas.microsoft.com/office/powerpoint/2010/main" val="1966871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4AC8BE-A046-754D-834B-5BB8BF4414FE}"/>
              </a:ext>
            </a:extLst>
          </p:cNvPr>
          <p:cNvSpPr/>
          <p:nvPr/>
        </p:nvSpPr>
        <p:spPr>
          <a:xfrm>
            <a:off x="3149600" y="1836347"/>
            <a:ext cx="3749040" cy="88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EC5A1-E713-0646-995F-50C039132A43}"/>
              </a:ext>
            </a:extLst>
          </p:cNvPr>
          <p:cNvSpPr/>
          <p:nvPr/>
        </p:nvSpPr>
        <p:spPr>
          <a:xfrm>
            <a:off x="19107785" y="1836347"/>
            <a:ext cx="3749040" cy="88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9969B-8398-2F47-A604-1317D366740D}"/>
              </a:ext>
            </a:extLst>
          </p:cNvPr>
          <p:cNvSpPr/>
          <p:nvPr/>
        </p:nvSpPr>
        <p:spPr>
          <a:xfrm>
            <a:off x="11128692" y="1836347"/>
            <a:ext cx="3749040" cy="88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268AE-2A15-544F-88DD-625B40B513DF}"/>
              </a:ext>
            </a:extLst>
          </p:cNvPr>
          <p:cNvSpPr/>
          <p:nvPr/>
        </p:nvSpPr>
        <p:spPr>
          <a:xfrm>
            <a:off x="7139146" y="1836347"/>
            <a:ext cx="3749040" cy="88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FA6ABC-DE90-1847-961B-97CC5E3D32E7}"/>
              </a:ext>
            </a:extLst>
          </p:cNvPr>
          <p:cNvSpPr/>
          <p:nvPr/>
        </p:nvSpPr>
        <p:spPr>
          <a:xfrm>
            <a:off x="15118238" y="1836347"/>
            <a:ext cx="3749040" cy="88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86433-E130-FC40-BDA6-AA11A67599F2}"/>
              </a:ext>
            </a:extLst>
          </p:cNvPr>
          <p:cNvSpPr txBox="1"/>
          <p:nvPr/>
        </p:nvSpPr>
        <p:spPr>
          <a:xfrm>
            <a:off x="3646181" y="2042320"/>
            <a:ext cx="2755883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November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953AF-C7CB-E44B-99D0-4E43C8ADCC15}"/>
              </a:ext>
            </a:extLst>
          </p:cNvPr>
          <p:cNvSpPr txBox="1"/>
          <p:nvPr/>
        </p:nvSpPr>
        <p:spPr>
          <a:xfrm>
            <a:off x="7642937" y="2042320"/>
            <a:ext cx="2741456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December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4311F-9E0B-DF46-867F-4CA9CDFF07BD}"/>
              </a:ext>
            </a:extLst>
          </p:cNvPr>
          <p:cNvSpPr txBox="1"/>
          <p:nvPr/>
        </p:nvSpPr>
        <p:spPr>
          <a:xfrm>
            <a:off x="11844084" y="2042320"/>
            <a:ext cx="2318262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January 2021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1D0099-64E3-7D40-96FA-58340F4F82B0}"/>
              </a:ext>
            </a:extLst>
          </p:cNvPr>
          <p:cNvSpPr txBox="1"/>
          <p:nvPr/>
        </p:nvSpPr>
        <p:spPr>
          <a:xfrm>
            <a:off x="15782335" y="2042320"/>
            <a:ext cx="2420855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February 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F7962-43DA-474F-A351-6900934F9B82}"/>
              </a:ext>
            </a:extLst>
          </p:cNvPr>
          <p:cNvSpPr txBox="1"/>
          <p:nvPr/>
        </p:nvSpPr>
        <p:spPr>
          <a:xfrm>
            <a:off x="19985884" y="2042320"/>
            <a:ext cx="1992853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March 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EC30C0-2790-3E4A-9F6C-230393046869}"/>
              </a:ext>
            </a:extLst>
          </p:cNvPr>
          <p:cNvSpPr/>
          <p:nvPr/>
        </p:nvSpPr>
        <p:spPr>
          <a:xfrm>
            <a:off x="1520825" y="2923056"/>
            <a:ext cx="1425575" cy="3216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A08554-0A2C-F54E-91A7-EF9A6BD362FF}"/>
              </a:ext>
            </a:extLst>
          </p:cNvPr>
          <p:cNvSpPr txBox="1"/>
          <p:nvPr/>
        </p:nvSpPr>
        <p:spPr>
          <a:xfrm rot="16200000">
            <a:off x="1390274" y="4221862"/>
            <a:ext cx="168668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Current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71EA98-B154-F241-860C-60E7D640FFF7}"/>
              </a:ext>
            </a:extLst>
          </p:cNvPr>
          <p:cNvSpPr/>
          <p:nvPr/>
        </p:nvSpPr>
        <p:spPr>
          <a:xfrm>
            <a:off x="1520825" y="6330091"/>
            <a:ext cx="1425575" cy="32168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EE05BF-94FD-6446-AA9C-323C6072BACD}"/>
              </a:ext>
            </a:extLst>
          </p:cNvPr>
          <p:cNvSpPr txBox="1"/>
          <p:nvPr/>
        </p:nvSpPr>
        <p:spPr>
          <a:xfrm rot="16200000">
            <a:off x="1052040" y="7628899"/>
            <a:ext cx="236314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Near-Term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F845BF-4938-6C48-9343-DF404CFC0E16}"/>
              </a:ext>
            </a:extLst>
          </p:cNvPr>
          <p:cNvSpPr/>
          <p:nvPr/>
        </p:nvSpPr>
        <p:spPr>
          <a:xfrm>
            <a:off x="1520825" y="9737126"/>
            <a:ext cx="1425575" cy="3216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9ED57-8335-DC4F-9DF2-689C63E6C484}"/>
              </a:ext>
            </a:extLst>
          </p:cNvPr>
          <p:cNvSpPr txBox="1"/>
          <p:nvPr/>
        </p:nvSpPr>
        <p:spPr>
          <a:xfrm rot="16200000">
            <a:off x="1513707" y="11035933"/>
            <a:ext cx="143981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Future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26247BA-24AD-6A41-905B-1E44277C3233}"/>
              </a:ext>
            </a:extLst>
          </p:cNvPr>
          <p:cNvSpPr/>
          <p:nvPr/>
        </p:nvSpPr>
        <p:spPr>
          <a:xfrm>
            <a:off x="15392804" y="2923056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77D305-A3F6-394F-B17A-B9D2561EDA99}"/>
              </a:ext>
            </a:extLst>
          </p:cNvPr>
          <p:cNvSpPr/>
          <p:nvPr/>
        </p:nvSpPr>
        <p:spPr>
          <a:xfrm>
            <a:off x="15118484" y="2923056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7" name="Subtitle 2">
            <a:extLst>
              <a:ext uri="{FF2B5EF4-FFF2-40B4-BE49-F238E27FC236}">
                <a16:creationId xmlns:a16="http://schemas.microsoft.com/office/drawing/2014/main" id="{498C4BD9-83BB-AF4F-9546-3AA2E86090E1}"/>
              </a:ext>
            </a:extLst>
          </p:cNvPr>
          <p:cNvSpPr txBox="1">
            <a:spLocks/>
          </p:cNvSpPr>
          <p:nvPr/>
        </p:nvSpPr>
        <p:spPr>
          <a:xfrm>
            <a:off x="15579516" y="3061223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type support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C63F6D1-3089-8B46-97EB-AAADC0344B81}"/>
              </a:ext>
            </a:extLst>
          </p:cNvPr>
          <p:cNvSpPr/>
          <p:nvPr/>
        </p:nvSpPr>
        <p:spPr>
          <a:xfrm>
            <a:off x="15392804" y="3828872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3309368-0328-0143-81FA-A897E44BBFF6}"/>
              </a:ext>
            </a:extLst>
          </p:cNvPr>
          <p:cNvSpPr/>
          <p:nvPr/>
        </p:nvSpPr>
        <p:spPr>
          <a:xfrm>
            <a:off x="15118484" y="3828872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838104AE-27AF-884C-9CEC-4A83215868A6}"/>
              </a:ext>
            </a:extLst>
          </p:cNvPr>
          <p:cNvSpPr txBox="1">
            <a:spLocks/>
          </p:cNvSpPr>
          <p:nvPr/>
        </p:nvSpPr>
        <p:spPr>
          <a:xfrm>
            <a:off x="15579516" y="3967039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Filters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A1531A4-10EF-6048-B667-2061D8393CB9}"/>
              </a:ext>
            </a:extLst>
          </p:cNvPr>
          <p:cNvSpPr/>
          <p:nvPr/>
        </p:nvSpPr>
        <p:spPr>
          <a:xfrm>
            <a:off x="15392804" y="4734687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E7F09C0-8BA9-4C4A-A9D8-513C3F4A84E0}"/>
              </a:ext>
            </a:extLst>
          </p:cNvPr>
          <p:cNvSpPr/>
          <p:nvPr/>
        </p:nvSpPr>
        <p:spPr>
          <a:xfrm>
            <a:off x="15118484" y="4734687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3E34106F-FB17-3D47-86F9-417519CB956E}"/>
              </a:ext>
            </a:extLst>
          </p:cNvPr>
          <p:cNvSpPr txBox="1">
            <a:spLocks/>
          </p:cNvSpPr>
          <p:nvPr/>
        </p:nvSpPr>
        <p:spPr>
          <a:xfrm>
            <a:off x="15579516" y="4872854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Executive view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E026B0-92C8-0A41-A201-69CC28D5BC11}"/>
              </a:ext>
            </a:extLst>
          </p:cNvPr>
          <p:cNvSpPr/>
          <p:nvPr/>
        </p:nvSpPr>
        <p:spPr>
          <a:xfrm>
            <a:off x="15392804" y="9737126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0E68AFA-A6A3-4144-A3CB-6C15544FE684}"/>
              </a:ext>
            </a:extLst>
          </p:cNvPr>
          <p:cNvSpPr/>
          <p:nvPr/>
        </p:nvSpPr>
        <p:spPr>
          <a:xfrm>
            <a:off x="15118484" y="9737126"/>
            <a:ext cx="274320" cy="676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1" name="Subtitle 2">
            <a:extLst>
              <a:ext uri="{FF2B5EF4-FFF2-40B4-BE49-F238E27FC236}">
                <a16:creationId xmlns:a16="http://schemas.microsoft.com/office/drawing/2014/main" id="{9F9F7627-0298-854B-9080-8051AA18CF51}"/>
              </a:ext>
            </a:extLst>
          </p:cNvPr>
          <p:cNvSpPr txBox="1">
            <a:spLocks/>
          </p:cNvSpPr>
          <p:nvPr/>
        </p:nvSpPr>
        <p:spPr>
          <a:xfrm>
            <a:off x="15579516" y="9875293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 sharing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864792A-C534-DD49-976C-054AE20189E8}"/>
              </a:ext>
            </a:extLst>
          </p:cNvPr>
          <p:cNvSpPr/>
          <p:nvPr/>
        </p:nvSpPr>
        <p:spPr>
          <a:xfrm>
            <a:off x="15392804" y="10642942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DD62AA4-D8F4-894F-BD05-1C6306AA6129}"/>
              </a:ext>
            </a:extLst>
          </p:cNvPr>
          <p:cNvSpPr/>
          <p:nvPr/>
        </p:nvSpPr>
        <p:spPr>
          <a:xfrm>
            <a:off x="15118484" y="10642942"/>
            <a:ext cx="274320" cy="676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4" name="Subtitle 2">
            <a:extLst>
              <a:ext uri="{FF2B5EF4-FFF2-40B4-BE49-F238E27FC236}">
                <a16:creationId xmlns:a16="http://schemas.microsoft.com/office/drawing/2014/main" id="{9F037F27-94B5-BE4E-8305-173633FF33D7}"/>
              </a:ext>
            </a:extLst>
          </p:cNvPr>
          <p:cNvSpPr txBox="1">
            <a:spLocks/>
          </p:cNvSpPr>
          <p:nvPr/>
        </p:nvSpPr>
        <p:spPr>
          <a:xfrm>
            <a:off x="15579516" y="10781109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CMR Integration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9AA1529-68E7-0849-AA30-1D37A95C4031}"/>
              </a:ext>
            </a:extLst>
          </p:cNvPr>
          <p:cNvSpPr/>
          <p:nvPr/>
        </p:nvSpPr>
        <p:spPr>
          <a:xfrm>
            <a:off x="11403012" y="9737126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92A450D-ABAF-5C44-A3A5-C686CD58B426}"/>
              </a:ext>
            </a:extLst>
          </p:cNvPr>
          <p:cNvSpPr/>
          <p:nvPr/>
        </p:nvSpPr>
        <p:spPr>
          <a:xfrm>
            <a:off x="11128692" y="9737126"/>
            <a:ext cx="274320" cy="676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1" name="Subtitle 2">
            <a:extLst>
              <a:ext uri="{FF2B5EF4-FFF2-40B4-BE49-F238E27FC236}">
                <a16:creationId xmlns:a16="http://schemas.microsoft.com/office/drawing/2014/main" id="{140227F2-4471-2740-9024-EB3EA6693590}"/>
              </a:ext>
            </a:extLst>
          </p:cNvPr>
          <p:cNvSpPr txBox="1">
            <a:spLocks/>
          </p:cNvSpPr>
          <p:nvPr/>
        </p:nvSpPr>
        <p:spPr>
          <a:xfrm>
            <a:off x="11589724" y="9875293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Issue Map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80F2AB2-DA43-8548-917C-BF972FB0BAFA}"/>
              </a:ext>
            </a:extLst>
          </p:cNvPr>
          <p:cNvSpPr/>
          <p:nvPr/>
        </p:nvSpPr>
        <p:spPr>
          <a:xfrm>
            <a:off x="11403012" y="10642942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1EDB95-8975-5E4E-93A0-6684B968F876}"/>
              </a:ext>
            </a:extLst>
          </p:cNvPr>
          <p:cNvSpPr/>
          <p:nvPr/>
        </p:nvSpPr>
        <p:spPr>
          <a:xfrm>
            <a:off x="11128692" y="10642942"/>
            <a:ext cx="274320" cy="676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id="{1C335090-9EFD-DA4D-B4E4-F0D4E2358DBE}"/>
              </a:ext>
            </a:extLst>
          </p:cNvPr>
          <p:cNvSpPr txBox="1">
            <a:spLocks/>
          </p:cNvSpPr>
          <p:nvPr/>
        </p:nvSpPr>
        <p:spPr>
          <a:xfrm>
            <a:off x="11589724" y="10781109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SQL Support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C8AFD3A-EAA5-5246-8F5D-596FF77A305A}"/>
              </a:ext>
            </a:extLst>
          </p:cNvPr>
          <p:cNvSpPr/>
          <p:nvPr/>
        </p:nvSpPr>
        <p:spPr>
          <a:xfrm>
            <a:off x="11403012" y="6330091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DD970BA-9C87-4246-9DEE-7199F82A25A0}"/>
              </a:ext>
            </a:extLst>
          </p:cNvPr>
          <p:cNvSpPr/>
          <p:nvPr/>
        </p:nvSpPr>
        <p:spPr>
          <a:xfrm>
            <a:off x="11128692" y="6330091"/>
            <a:ext cx="274320" cy="676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1" name="Subtitle 2">
            <a:extLst>
              <a:ext uri="{FF2B5EF4-FFF2-40B4-BE49-F238E27FC236}">
                <a16:creationId xmlns:a16="http://schemas.microsoft.com/office/drawing/2014/main" id="{AB093FE3-E0D2-DD44-BB33-3DEFA76F0A2C}"/>
              </a:ext>
            </a:extLst>
          </p:cNvPr>
          <p:cNvSpPr txBox="1">
            <a:spLocks/>
          </p:cNvSpPr>
          <p:nvPr/>
        </p:nvSpPr>
        <p:spPr>
          <a:xfrm>
            <a:off x="11589724" y="6468258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Account management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0E62E1B-A4FC-E845-AB19-34187F80A702}"/>
              </a:ext>
            </a:extLst>
          </p:cNvPr>
          <p:cNvSpPr/>
          <p:nvPr/>
        </p:nvSpPr>
        <p:spPr>
          <a:xfrm>
            <a:off x="11403012" y="7235907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BD40AF2-29B2-FB45-8FB6-2C71EA6D68BC}"/>
              </a:ext>
            </a:extLst>
          </p:cNvPr>
          <p:cNvSpPr/>
          <p:nvPr/>
        </p:nvSpPr>
        <p:spPr>
          <a:xfrm>
            <a:off x="11128692" y="7235907"/>
            <a:ext cx="274320" cy="676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4" name="Subtitle 2">
            <a:extLst>
              <a:ext uri="{FF2B5EF4-FFF2-40B4-BE49-F238E27FC236}">
                <a16:creationId xmlns:a16="http://schemas.microsoft.com/office/drawing/2014/main" id="{82F485AD-B203-3648-AF45-6B7D20187B57}"/>
              </a:ext>
            </a:extLst>
          </p:cNvPr>
          <p:cNvSpPr txBox="1">
            <a:spLocks/>
          </p:cNvSpPr>
          <p:nvPr/>
        </p:nvSpPr>
        <p:spPr>
          <a:xfrm>
            <a:off x="11589724" y="7374074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 colors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3C46027-2DFA-D64A-A139-49F63C53A7FE}"/>
              </a:ext>
            </a:extLst>
          </p:cNvPr>
          <p:cNvSpPr/>
          <p:nvPr/>
        </p:nvSpPr>
        <p:spPr>
          <a:xfrm>
            <a:off x="11403012" y="8141722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CC86942-69BA-6240-BC63-0D436C12AA17}"/>
              </a:ext>
            </a:extLst>
          </p:cNvPr>
          <p:cNvSpPr/>
          <p:nvPr/>
        </p:nvSpPr>
        <p:spPr>
          <a:xfrm>
            <a:off x="11128692" y="8141722"/>
            <a:ext cx="274320" cy="676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7" name="Subtitle 2">
            <a:extLst>
              <a:ext uri="{FF2B5EF4-FFF2-40B4-BE49-F238E27FC236}">
                <a16:creationId xmlns:a16="http://schemas.microsoft.com/office/drawing/2014/main" id="{B469FA36-1AEE-FB42-9A48-E5B67FB396E7}"/>
              </a:ext>
            </a:extLst>
          </p:cNvPr>
          <p:cNvSpPr txBox="1">
            <a:spLocks/>
          </p:cNvSpPr>
          <p:nvPr/>
        </p:nvSpPr>
        <p:spPr>
          <a:xfrm>
            <a:off x="11589724" y="8279889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Allow group edits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5CB339F-F557-8D4E-9F58-9EE0A4B33DA5}"/>
              </a:ext>
            </a:extLst>
          </p:cNvPr>
          <p:cNvSpPr/>
          <p:nvPr/>
        </p:nvSpPr>
        <p:spPr>
          <a:xfrm>
            <a:off x="7413466" y="6330091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D619EB7-F2AB-0A49-82D8-C97035FA3A7D}"/>
              </a:ext>
            </a:extLst>
          </p:cNvPr>
          <p:cNvSpPr/>
          <p:nvPr/>
        </p:nvSpPr>
        <p:spPr>
          <a:xfrm>
            <a:off x="7139146" y="6330091"/>
            <a:ext cx="274320" cy="676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1" name="Subtitle 2">
            <a:extLst>
              <a:ext uri="{FF2B5EF4-FFF2-40B4-BE49-F238E27FC236}">
                <a16:creationId xmlns:a16="http://schemas.microsoft.com/office/drawing/2014/main" id="{08702D10-D3C4-7B40-8B35-0567D9B18B4F}"/>
              </a:ext>
            </a:extLst>
          </p:cNvPr>
          <p:cNvSpPr txBox="1">
            <a:spLocks/>
          </p:cNvSpPr>
          <p:nvPr/>
        </p:nvSpPr>
        <p:spPr>
          <a:xfrm>
            <a:off x="7600178" y="6468258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Advanced interactions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1197ECF-D82B-3A40-B9D7-02EC80934D9F}"/>
              </a:ext>
            </a:extLst>
          </p:cNvPr>
          <p:cNvSpPr/>
          <p:nvPr/>
        </p:nvSpPr>
        <p:spPr>
          <a:xfrm>
            <a:off x="7413466" y="9737126"/>
            <a:ext cx="3474720" cy="1042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1366938-145B-DC4D-8023-3F3D70B87BD4}"/>
              </a:ext>
            </a:extLst>
          </p:cNvPr>
          <p:cNvSpPr/>
          <p:nvPr/>
        </p:nvSpPr>
        <p:spPr>
          <a:xfrm>
            <a:off x="7139146" y="9737126"/>
            <a:ext cx="274320" cy="10424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1" name="Subtitle 2">
            <a:extLst>
              <a:ext uri="{FF2B5EF4-FFF2-40B4-BE49-F238E27FC236}">
                <a16:creationId xmlns:a16="http://schemas.microsoft.com/office/drawing/2014/main" id="{3322DE33-D5D7-1442-9C12-CFB3EE84398C}"/>
              </a:ext>
            </a:extLst>
          </p:cNvPr>
          <p:cNvSpPr txBox="1">
            <a:spLocks/>
          </p:cNvSpPr>
          <p:nvPr/>
        </p:nvSpPr>
        <p:spPr>
          <a:xfrm>
            <a:off x="7600178" y="9875293"/>
            <a:ext cx="3099883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Comments require approval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FD0CB1C-72B6-954D-8592-E5DD190B58C7}"/>
              </a:ext>
            </a:extLst>
          </p:cNvPr>
          <p:cNvSpPr/>
          <p:nvPr/>
        </p:nvSpPr>
        <p:spPr>
          <a:xfrm>
            <a:off x="7413466" y="2923055"/>
            <a:ext cx="3474720" cy="1043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F84C2EA-8F91-6743-8F5C-8F936B2986B0}"/>
              </a:ext>
            </a:extLst>
          </p:cNvPr>
          <p:cNvSpPr/>
          <p:nvPr/>
        </p:nvSpPr>
        <p:spPr>
          <a:xfrm>
            <a:off x="7139146" y="2923055"/>
            <a:ext cx="274320" cy="10439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1" name="Subtitle 2">
            <a:extLst>
              <a:ext uri="{FF2B5EF4-FFF2-40B4-BE49-F238E27FC236}">
                <a16:creationId xmlns:a16="http://schemas.microsoft.com/office/drawing/2014/main" id="{06C1D88E-B974-1B45-8936-5732B257E7ED}"/>
              </a:ext>
            </a:extLst>
          </p:cNvPr>
          <p:cNvSpPr txBox="1">
            <a:spLocks/>
          </p:cNvSpPr>
          <p:nvPr/>
        </p:nvSpPr>
        <p:spPr>
          <a:xfrm>
            <a:off x="7600178" y="3061223"/>
            <a:ext cx="3099883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Google Chrome Browser support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7803392-4067-824C-9E2F-474C540FD619}"/>
              </a:ext>
            </a:extLst>
          </p:cNvPr>
          <p:cNvSpPr/>
          <p:nvPr/>
        </p:nvSpPr>
        <p:spPr>
          <a:xfrm>
            <a:off x="19382105" y="2923056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B79F40B-90E1-8548-8360-2774668FFE55}"/>
              </a:ext>
            </a:extLst>
          </p:cNvPr>
          <p:cNvSpPr/>
          <p:nvPr/>
        </p:nvSpPr>
        <p:spPr>
          <a:xfrm>
            <a:off x="19107785" y="2923056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1" name="Subtitle 2">
            <a:extLst>
              <a:ext uri="{FF2B5EF4-FFF2-40B4-BE49-F238E27FC236}">
                <a16:creationId xmlns:a16="http://schemas.microsoft.com/office/drawing/2014/main" id="{A429EF40-7925-3B42-84E1-5FAC9BB52749}"/>
              </a:ext>
            </a:extLst>
          </p:cNvPr>
          <p:cNvSpPr txBox="1">
            <a:spLocks/>
          </p:cNvSpPr>
          <p:nvPr/>
        </p:nvSpPr>
        <p:spPr>
          <a:xfrm>
            <a:off x="19568817" y="3061223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 formatting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9391E52-3C43-5B43-AA98-B31994DA7CBC}"/>
              </a:ext>
            </a:extLst>
          </p:cNvPr>
          <p:cNvSpPr/>
          <p:nvPr/>
        </p:nvSpPr>
        <p:spPr>
          <a:xfrm>
            <a:off x="19382105" y="9737126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0A62F1A-C72B-AE41-89E7-626FE292B675}"/>
              </a:ext>
            </a:extLst>
          </p:cNvPr>
          <p:cNvSpPr/>
          <p:nvPr/>
        </p:nvSpPr>
        <p:spPr>
          <a:xfrm>
            <a:off x="19107785" y="9737126"/>
            <a:ext cx="274320" cy="676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1" name="Subtitle 2">
            <a:extLst>
              <a:ext uri="{FF2B5EF4-FFF2-40B4-BE49-F238E27FC236}">
                <a16:creationId xmlns:a16="http://schemas.microsoft.com/office/drawing/2014/main" id="{3577B103-82C9-B147-9376-34319645C671}"/>
              </a:ext>
            </a:extLst>
          </p:cNvPr>
          <p:cNvSpPr txBox="1">
            <a:spLocks/>
          </p:cNvSpPr>
          <p:nvPr/>
        </p:nvSpPr>
        <p:spPr>
          <a:xfrm>
            <a:off x="19568817" y="9875293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Developer dashboard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588DD67-E494-3545-B8EF-399D3A6C9676}"/>
              </a:ext>
            </a:extLst>
          </p:cNvPr>
          <p:cNvSpPr/>
          <p:nvPr/>
        </p:nvSpPr>
        <p:spPr>
          <a:xfrm>
            <a:off x="19382105" y="10642942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4470B81-4300-B64E-A287-39910CD8551A}"/>
              </a:ext>
            </a:extLst>
          </p:cNvPr>
          <p:cNvSpPr/>
          <p:nvPr/>
        </p:nvSpPr>
        <p:spPr>
          <a:xfrm>
            <a:off x="19107785" y="10642942"/>
            <a:ext cx="274320" cy="676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4" name="Subtitle 2">
            <a:extLst>
              <a:ext uri="{FF2B5EF4-FFF2-40B4-BE49-F238E27FC236}">
                <a16:creationId xmlns:a16="http://schemas.microsoft.com/office/drawing/2014/main" id="{96476FDA-A4F4-B247-9141-DCB1CA81A9E4}"/>
              </a:ext>
            </a:extLst>
          </p:cNvPr>
          <p:cNvSpPr txBox="1">
            <a:spLocks/>
          </p:cNvSpPr>
          <p:nvPr/>
        </p:nvSpPr>
        <p:spPr>
          <a:xfrm>
            <a:off x="19568817" y="10781109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Interactive messages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ABD0005-2358-5948-93C3-E99CA40BF2EB}"/>
              </a:ext>
            </a:extLst>
          </p:cNvPr>
          <p:cNvCxnSpPr>
            <a:cxnSpLocks/>
          </p:cNvCxnSpPr>
          <p:nvPr/>
        </p:nvCxnSpPr>
        <p:spPr>
          <a:xfrm>
            <a:off x="7010400" y="2923056"/>
            <a:ext cx="0" cy="1003094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4D043E5-0D55-FF44-8449-9C3840A522FB}"/>
              </a:ext>
            </a:extLst>
          </p:cNvPr>
          <p:cNvCxnSpPr>
            <a:cxnSpLocks/>
          </p:cNvCxnSpPr>
          <p:nvPr/>
        </p:nvCxnSpPr>
        <p:spPr>
          <a:xfrm>
            <a:off x="11012557" y="2933700"/>
            <a:ext cx="0" cy="100203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0D6EB37-7E09-D343-A9B7-1700E328CE87}"/>
              </a:ext>
            </a:extLst>
          </p:cNvPr>
          <p:cNvCxnSpPr>
            <a:cxnSpLocks/>
          </p:cNvCxnSpPr>
          <p:nvPr/>
        </p:nvCxnSpPr>
        <p:spPr>
          <a:xfrm>
            <a:off x="14997320" y="2923056"/>
            <a:ext cx="0" cy="1003094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8C51584-FD32-1A40-B9A0-7C432E075E89}"/>
              </a:ext>
            </a:extLst>
          </p:cNvPr>
          <p:cNvCxnSpPr>
            <a:cxnSpLocks/>
          </p:cNvCxnSpPr>
          <p:nvPr/>
        </p:nvCxnSpPr>
        <p:spPr>
          <a:xfrm>
            <a:off x="18987198" y="2923056"/>
            <a:ext cx="0" cy="1003094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EEB2456E-9F7E-7C43-9D8A-0FBF09008891}"/>
              </a:ext>
            </a:extLst>
          </p:cNvPr>
          <p:cNvCxnSpPr>
            <a:cxnSpLocks/>
          </p:cNvCxnSpPr>
          <p:nvPr/>
        </p:nvCxnSpPr>
        <p:spPr>
          <a:xfrm>
            <a:off x="3036815" y="9638108"/>
            <a:ext cx="1982001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4E6C5CB1-E069-6A45-B1F7-64D76BF103FA}"/>
              </a:ext>
            </a:extLst>
          </p:cNvPr>
          <p:cNvCxnSpPr>
            <a:cxnSpLocks/>
          </p:cNvCxnSpPr>
          <p:nvPr/>
        </p:nvCxnSpPr>
        <p:spPr>
          <a:xfrm>
            <a:off x="3036815" y="6233448"/>
            <a:ext cx="1982001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6FD61BF8-80B5-704D-B41F-2B61BCC3AE25}"/>
              </a:ext>
            </a:extLst>
          </p:cNvPr>
          <p:cNvSpPr/>
          <p:nvPr/>
        </p:nvSpPr>
        <p:spPr>
          <a:xfrm>
            <a:off x="19380775" y="3828872"/>
            <a:ext cx="3474720" cy="67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E66B038-A64F-6240-A542-E6BA99E91CB2}"/>
              </a:ext>
            </a:extLst>
          </p:cNvPr>
          <p:cNvSpPr/>
          <p:nvPr/>
        </p:nvSpPr>
        <p:spPr>
          <a:xfrm>
            <a:off x="19106455" y="3828872"/>
            <a:ext cx="274320" cy="676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5" name="Subtitle 2">
            <a:extLst>
              <a:ext uri="{FF2B5EF4-FFF2-40B4-BE49-F238E27FC236}">
                <a16:creationId xmlns:a16="http://schemas.microsoft.com/office/drawing/2014/main" id="{737A6FBD-4FF0-B245-80A3-319A5C5C2412}"/>
              </a:ext>
            </a:extLst>
          </p:cNvPr>
          <p:cNvSpPr txBox="1">
            <a:spLocks/>
          </p:cNvSpPr>
          <p:nvPr/>
        </p:nvSpPr>
        <p:spPr>
          <a:xfrm>
            <a:off x="19567487" y="3967039"/>
            <a:ext cx="3099883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 Save</a:t>
            </a:r>
          </a:p>
        </p:txBody>
      </p:sp>
    </p:spTree>
    <p:extLst>
      <p:ext uri="{BB962C8B-B14F-4D97-AF65-F5344CB8AC3E}">
        <p14:creationId xmlns:p14="http://schemas.microsoft.com/office/powerpoint/2010/main" val="2538471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FC6139D-D6E3-A64A-BB93-F04027CAB038}"/>
              </a:ext>
            </a:extLst>
          </p:cNvPr>
          <p:cNvGrpSpPr/>
          <p:nvPr/>
        </p:nvGrpSpPr>
        <p:grpSpPr>
          <a:xfrm>
            <a:off x="8155536" y="612372"/>
            <a:ext cx="8066632" cy="1424479"/>
            <a:chOff x="8155536" y="612372"/>
            <a:chExt cx="8066632" cy="14244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58A904-2499-BD4B-899B-C9A73DD47991}"/>
                </a:ext>
              </a:extLst>
            </p:cNvPr>
            <p:cNvSpPr txBox="1"/>
            <p:nvPr/>
          </p:nvSpPr>
          <p:spPr>
            <a:xfrm>
              <a:off x="8155536" y="612372"/>
              <a:ext cx="80666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57A7EF-2A08-394D-967D-C9418033B166}"/>
                </a:ext>
              </a:extLst>
            </p:cNvPr>
            <p:cNvSpPr txBox="1"/>
            <p:nvPr/>
          </p:nvSpPr>
          <p:spPr>
            <a:xfrm>
              <a:off x="9706414" y="1575186"/>
              <a:ext cx="4964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>
                      <a:lumMod val="65000"/>
                    </a:schemeClr>
                  </a:solidFill>
                  <a:latin typeface="Poppins Light" pitchFamily="2" charset="77"/>
                  <a:cs typeface="Poppins Light" pitchFamily="2" charset="77"/>
                </a:rPr>
                <a:t>WRITE YOUR SUBTITLE HERE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35C9E7-329B-5147-AE84-BE6D9C45B235}"/>
              </a:ext>
            </a:extLst>
          </p:cNvPr>
          <p:cNvGrpSpPr/>
          <p:nvPr/>
        </p:nvGrpSpPr>
        <p:grpSpPr>
          <a:xfrm>
            <a:off x="1604789" y="2721161"/>
            <a:ext cx="20578236" cy="10241802"/>
            <a:chOff x="1604789" y="2721161"/>
            <a:chExt cx="20578236" cy="10241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91F7CCA-913D-DE40-A7A2-2D03F8D31759}"/>
                </a:ext>
              </a:extLst>
            </p:cNvPr>
            <p:cNvCxnSpPr/>
            <p:nvPr/>
          </p:nvCxnSpPr>
          <p:spPr>
            <a:xfrm>
              <a:off x="7045183" y="3472328"/>
              <a:ext cx="0" cy="949063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1717E0-0886-3648-A309-B79F6F467B69}"/>
                </a:ext>
              </a:extLst>
            </p:cNvPr>
            <p:cNvCxnSpPr/>
            <p:nvPr/>
          </p:nvCxnSpPr>
          <p:spPr>
            <a:xfrm>
              <a:off x="2198863" y="3472328"/>
              <a:ext cx="0" cy="949063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D1EDAE-06DC-C242-B830-27977B07DB97}"/>
                </a:ext>
              </a:extLst>
            </p:cNvPr>
            <p:cNvCxnSpPr/>
            <p:nvPr/>
          </p:nvCxnSpPr>
          <p:spPr>
            <a:xfrm>
              <a:off x="11891503" y="3472328"/>
              <a:ext cx="0" cy="949063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255D0A-CFEA-1948-B822-2996F813F2D7}"/>
                </a:ext>
              </a:extLst>
            </p:cNvPr>
            <p:cNvCxnSpPr/>
            <p:nvPr/>
          </p:nvCxnSpPr>
          <p:spPr>
            <a:xfrm>
              <a:off x="16737823" y="3472328"/>
              <a:ext cx="0" cy="949063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65672A-A98F-6A4D-B55B-2866A6F4E7E5}"/>
                </a:ext>
              </a:extLst>
            </p:cNvPr>
            <p:cNvCxnSpPr/>
            <p:nvPr/>
          </p:nvCxnSpPr>
          <p:spPr>
            <a:xfrm>
              <a:off x="21584143" y="3472328"/>
              <a:ext cx="0" cy="949063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644F7A-ECB4-9341-8B09-12C6C929DE3B}"/>
                </a:ext>
              </a:extLst>
            </p:cNvPr>
            <p:cNvSpPr txBox="1"/>
            <p:nvPr/>
          </p:nvSpPr>
          <p:spPr>
            <a:xfrm>
              <a:off x="1604789" y="2721161"/>
              <a:ext cx="1188147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2020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DC146A-2910-AE49-973B-CF2CE57D897E}"/>
                </a:ext>
              </a:extLst>
            </p:cNvPr>
            <p:cNvSpPr txBox="1"/>
            <p:nvPr/>
          </p:nvSpPr>
          <p:spPr>
            <a:xfrm>
              <a:off x="6508017" y="2721161"/>
              <a:ext cx="1074333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2021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917680-FDCA-8D48-978D-27B9EF1C6014}"/>
                </a:ext>
              </a:extLst>
            </p:cNvPr>
            <p:cNvSpPr txBox="1"/>
            <p:nvPr/>
          </p:nvSpPr>
          <p:spPr>
            <a:xfrm>
              <a:off x="11314262" y="2721161"/>
              <a:ext cx="1154483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2022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0A6A4E-8086-4644-9368-7A7266B7A4E4}"/>
                </a:ext>
              </a:extLst>
            </p:cNvPr>
            <p:cNvSpPr txBox="1"/>
            <p:nvPr/>
          </p:nvSpPr>
          <p:spPr>
            <a:xfrm>
              <a:off x="16153368" y="2721161"/>
              <a:ext cx="1168911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2023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4D5B97-D84D-3847-91F5-755E3819DD23}"/>
                </a:ext>
              </a:extLst>
            </p:cNvPr>
            <p:cNvSpPr txBox="1"/>
            <p:nvPr/>
          </p:nvSpPr>
          <p:spPr>
            <a:xfrm>
              <a:off x="20985261" y="2721161"/>
              <a:ext cx="1197764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2024</a:t>
              </a:r>
            </a:p>
          </p:txBody>
        </p:sp>
      </p:grpSp>
      <p:sp>
        <p:nvSpPr>
          <p:cNvPr id="6" name="Pentagon 5">
            <a:extLst>
              <a:ext uri="{FF2B5EF4-FFF2-40B4-BE49-F238E27FC236}">
                <a16:creationId xmlns:a16="http://schemas.microsoft.com/office/drawing/2014/main" id="{AAFE884E-4B5A-C747-BCAD-7BB198A81B7D}"/>
              </a:ext>
            </a:extLst>
          </p:cNvPr>
          <p:cNvSpPr/>
          <p:nvPr/>
        </p:nvSpPr>
        <p:spPr>
          <a:xfrm>
            <a:off x="2198862" y="4780062"/>
            <a:ext cx="20574000" cy="23622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11038372-7161-9B47-875E-35C03FEDCF5A}"/>
              </a:ext>
            </a:extLst>
          </p:cNvPr>
          <p:cNvSpPr/>
          <p:nvPr/>
        </p:nvSpPr>
        <p:spPr>
          <a:xfrm>
            <a:off x="2198860" y="4780062"/>
            <a:ext cx="14336535" cy="23622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CD1E03E1-8CFF-9343-A0E7-C91EBB2736A5}"/>
              </a:ext>
            </a:extLst>
          </p:cNvPr>
          <p:cNvSpPr/>
          <p:nvPr/>
        </p:nvSpPr>
        <p:spPr>
          <a:xfrm>
            <a:off x="2198861" y="4780062"/>
            <a:ext cx="6792737" cy="23622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99BA2718-4E55-3E4C-90AA-F588A460490E}"/>
              </a:ext>
            </a:extLst>
          </p:cNvPr>
          <p:cNvSpPr txBox="1">
            <a:spLocks/>
          </p:cNvSpPr>
          <p:nvPr/>
        </p:nvSpPr>
        <p:spPr>
          <a:xfrm>
            <a:off x="2792936" y="5265074"/>
            <a:ext cx="5090857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500F5D68-6138-EA44-9403-4D3169934B2C}"/>
              </a:ext>
            </a:extLst>
          </p:cNvPr>
          <p:cNvSpPr txBox="1">
            <a:spLocks/>
          </p:cNvSpPr>
          <p:nvPr/>
        </p:nvSpPr>
        <p:spPr>
          <a:xfrm>
            <a:off x="9811613" y="5265074"/>
            <a:ext cx="5090857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7" name="Pentagon 56">
            <a:extLst>
              <a:ext uri="{FF2B5EF4-FFF2-40B4-BE49-F238E27FC236}">
                <a16:creationId xmlns:a16="http://schemas.microsoft.com/office/drawing/2014/main" id="{4706A7E6-F267-CA48-A276-48F13011583A}"/>
              </a:ext>
            </a:extLst>
          </p:cNvPr>
          <p:cNvSpPr/>
          <p:nvPr/>
        </p:nvSpPr>
        <p:spPr>
          <a:xfrm>
            <a:off x="2198862" y="10164862"/>
            <a:ext cx="20574000" cy="23622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Pentagon 57">
            <a:extLst>
              <a:ext uri="{FF2B5EF4-FFF2-40B4-BE49-F238E27FC236}">
                <a16:creationId xmlns:a16="http://schemas.microsoft.com/office/drawing/2014/main" id="{988D6BE4-6556-1D46-89A7-ABB606D80748}"/>
              </a:ext>
            </a:extLst>
          </p:cNvPr>
          <p:cNvSpPr/>
          <p:nvPr/>
        </p:nvSpPr>
        <p:spPr>
          <a:xfrm>
            <a:off x="2198860" y="10164862"/>
            <a:ext cx="14336535" cy="23622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8B4AC719-8A31-F44C-B4F1-095536E5C3EF}"/>
              </a:ext>
            </a:extLst>
          </p:cNvPr>
          <p:cNvSpPr txBox="1">
            <a:spLocks/>
          </p:cNvSpPr>
          <p:nvPr/>
        </p:nvSpPr>
        <p:spPr>
          <a:xfrm>
            <a:off x="2792934" y="10649873"/>
            <a:ext cx="10821447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65" name="Pentagon 64">
            <a:extLst>
              <a:ext uri="{FF2B5EF4-FFF2-40B4-BE49-F238E27FC236}">
                <a16:creationId xmlns:a16="http://schemas.microsoft.com/office/drawing/2014/main" id="{93CED031-6B2F-AA44-9940-55E7D6913653}"/>
              </a:ext>
            </a:extLst>
          </p:cNvPr>
          <p:cNvSpPr/>
          <p:nvPr/>
        </p:nvSpPr>
        <p:spPr>
          <a:xfrm>
            <a:off x="2198862" y="7472462"/>
            <a:ext cx="20574000" cy="23622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C7469E25-3F76-E744-80C2-53F117E16E1E}"/>
              </a:ext>
            </a:extLst>
          </p:cNvPr>
          <p:cNvSpPr/>
          <p:nvPr/>
        </p:nvSpPr>
        <p:spPr>
          <a:xfrm>
            <a:off x="2198860" y="7472462"/>
            <a:ext cx="16241536" cy="23622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Pentagon 66">
            <a:extLst>
              <a:ext uri="{FF2B5EF4-FFF2-40B4-BE49-F238E27FC236}">
                <a16:creationId xmlns:a16="http://schemas.microsoft.com/office/drawing/2014/main" id="{E327E347-6E89-BC4D-A12A-F2B3D259E84C}"/>
              </a:ext>
            </a:extLst>
          </p:cNvPr>
          <p:cNvSpPr/>
          <p:nvPr/>
        </p:nvSpPr>
        <p:spPr>
          <a:xfrm>
            <a:off x="2198861" y="7472462"/>
            <a:ext cx="6792737" cy="23622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0CC1C0BF-0F19-1E4F-9963-107FE8930F6A}"/>
              </a:ext>
            </a:extLst>
          </p:cNvPr>
          <p:cNvSpPr txBox="1">
            <a:spLocks/>
          </p:cNvSpPr>
          <p:nvPr/>
        </p:nvSpPr>
        <p:spPr>
          <a:xfrm>
            <a:off x="2792936" y="7957474"/>
            <a:ext cx="5090857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6EBF5EDB-A89D-374F-A97C-E43D718EE228}"/>
              </a:ext>
            </a:extLst>
          </p:cNvPr>
          <p:cNvSpPr txBox="1">
            <a:spLocks/>
          </p:cNvSpPr>
          <p:nvPr/>
        </p:nvSpPr>
        <p:spPr>
          <a:xfrm>
            <a:off x="10712248" y="7957474"/>
            <a:ext cx="5090857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3760844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729B777-96FB-FE48-8C22-5AC32704E384}"/>
              </a:ext>
            </a:extLst>
          </p:cNvPr>
          <p:cNvSpPr txBox="1"/>
          <p:nvPr/>
        </p:nvSpPr>
        <p:spPr>
          <a:xfrm>
            <a:off x="5048911" y="612372"/>
            <a:ext cx="142798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 ORIENTED PRODUCT ROADMAP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89D09-1653-0843-9FDD-3E1D794A2E1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1A8F1E-45D9-DB48-A200-3BA2B39D75CA}"/>
              </a:ext>
            </a:extLst>
          </p:cNvPr>
          <p:cNvSpPr/>
          <p:nvPr/>
        </p:nvSpPr>
        <p:spPr>
          <a:xfrm>
            <a:off x="2335377" y="2933700"/>
            <a:ext cx="19706896" cy="10020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C9CF3B-D0C5-D541-A274-2E6176477C1E}"/>
              </a:ext>
            </a:extLst>
          </p:cNvPr>
          <p:cNvSpPr/>
          <p:nvPr/>
        </p:nvSpPr>
        <p:spPr>
          <a:xfrm>
            <a:off x="2622550" y="3175000"/>
            <a:ext cx="3566160" cy="116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EA2142-3C60-5542-8420-80E1CDA48B24}"/>
              </a:ext>
            </a:extLst>
          </p:cNvPr>
          <p:cNvSpPr/>
          <p:nvPr/>
        </p:nvSpPr>
        <p:spPr>
          <a:xfrm>
            <a:off x="14297341" y="3175000"/>
            <a:ext cx="3566160" cy="116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8B85DD-47F0-7B4A-9B48-2237B79FB838}"/>
              </a:ext>
            </a:extLst>
          </p:cNvPr>
          <p:cNvSpPr/>
          <p:nvPr/>
        </p:nvSpPr>
        <p:spPr>
          <a:xfrm>
            <a:off x="18188940" y="3175000"/>
            <a:ext cx="3566160" cy="116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ED148A-7084-2144-B7F9-D0299546E4EA}"/>
              </a:ext>
            </a:extLst>
          </p:cNvPr>
          <p:cNvSpPr/>
          <p:nvPr/>
        </p:nvSpPr>
        <p:spPr>
          <a:xfrm>
            <a:off x="6514147" y="3175000"/>
            <a:ext cx="3566160" cy="116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EF6AE7-14C8-CA45-9274-2FC863BEA353}"/>
              </a:ext>
            </a:extLst>
          </p:cNvPr>
          <p:cNvSpPr/>
          <p:nvPr/>
        </p:nvSpPr>
        <p:spPr>
          <a:xfrm>
            <a:off x="10405744" y="3175000"/>
            <a:ext cx="3566160" cy="116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BE107E-3B4F-5C4B-A7F2-87ACE66FB283}"/>
              </a:ext>
            </a:extLst>
          </p:cNvPr>
          <p:cNvSpPr/>
          <p:nvPr/>
        </p:nvSpPr>
        <p:spPr>
          <a:xfrm>
            <a:off x="2622550" y="4634017"/>
            <a:ext cx="3566160" cy="116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EF715C-F254-C34A-B3E8-21BF94EA61A5}"/>
              </a:ext>
            </a:extLst>
          </p:cNvPr>
          <p:cNvSpPr/>
          <p:nvPr/>
        </p:nvSpPr>
        <p:spPr>
          <a:xfrm>
            <a:off x="14297341" y="4634017"/>
            <a:ext cx="3566160" cy="116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6080C-90A1-AB49-B914-B39E0AFAAC8B}"/>
              </a:ext>
            </a:extLst>
          </p:cNvPr>
          <p:cNvSpPr/>
          <p:nvPr/>
        </p:nvSpPr>
        <p:spPr>
          <a:xfrm>
            <a:off x="18188940" y="4634017"/>
            <a:ext cx="3566160" cy="116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3CD326-C81C-F14D-B076-310D7F2E75F7}"/>
              </a:ext>
            </a:extLst>
          </p:cNvPr>
          <p:cNvSpPr/>
          <p:nvPr/>
        </p:nvSpPr>
        <p:spPr>
          <a:xfrm>
            <a:off x="6514147" y="4634017"/>
            <a:ext cx="3566160" cy="116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C4488E-5493-414A-8821-583649E31F15}"/>
              </a:ext>
            </a:extLst>
          </p:cNvPr>
          <p:cNvSpPr/>
          <p:nvPr/>
        </p:nvSpPr>
        <p:spPr>
          <a:xfrm>
            <a:off x="10405744" y="4634017"/>
            <a:ext cx="3566160" cy="116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FC71D6-DBF2-E348-97BE-D59CB11587C6}"/>
              </a:ext>
            </a:extLst>
          </p:cNvPr>
          <p:cNvSpPr/>
          <p:nvPr/>
        </p:nvSpPr>
        <p:spPr>
          <a:xfrm>
            <a:off x="2622550" y="6093034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96033F-D16E-AD48-8005-74F4B5594DB9}"/>
              </a:ext>
            </a:extLst>
          </p:cNvPr>
          <p:cNvSpPr/>
          <p:nvPr/>
        </p:nvSpPr>
        <p:spPr>
          <a:xfrm>
            <a:off x="14297341" y="6093034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A68C05-ADBC-874A-87D5-0193BDE7B91A}"/>
              </a:ext>
            </a:extLst>
          </p:cNvPr>
          <p:cNvSpPr/>
          <p:nvPr/>
        </p:nvSpPr>
        <p:spPr>
          <a:xfrm>
            <a:off x="18188940" y="6093034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79E2C5-B9D7-B947-9194-176CC09CEEDF}"/>
              </a:ext>
            </a:extLst>
          </p:cNvPr>
          <p:cNvSpPr/>
          <p:nvPr/>
        </p:nvSpPr>
        <p:spPr>
          <a:xfrm>
            <a:off x="6514147" y="6093034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B74C8-84C7-3D42-9016-009C094393D9}"/>
              </a:ext>
            </a:extLst>
          </p:cNvPr>
          <p:cNvSpPr/>
          <p:nvPr/>
        </p:nvSpPr>
        <p:spPr>
          <a:xfrm>
            <a:off x="10405744" y="6093034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CFA655-9081-164E-AEA1-9F2DB253A76A}"/>
              </a:ext>
            </a:extLst>
          </p:cNvPr>
          <p:cNvSpPr/>
          <p:nvPr/>
        </p:nvSpPr>
        <p:spPr>
          <a:xfrm>
            <a:off x="2622550" y="8398507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AFD4A6-F091-3D46-891D-567FF732BF14}"/>
              </a:ext>
            </a:extLst>
          </p:cNvPr>
          <p:cNvSpPr/>
          <p:nvPr/>
        </p:nvSpPr>
        <p:spPr>
          <a:xfrm>
            <a:off x="14297341" y="8398507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648B87-84C7-A84D-9EDB-EB5A25D245E0}"/>
              </a:ext>
            </a:extLst>
          </p:cNvPr>
          <p:cNvSpPr/>
          <p:nvPr/>
        </p:nvSpPr>
        <p:spPr>
          <a:xfrm>
            <a:off x="18188940" y="8398507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4E8140-A9FD-CA47-A8FA-6AB686FB5D42}"/>
              </a:ext>
            </a:extLst>
          </p:cNvPr>
          <p:cNvSpPr/>
          <p:nvPr/>
        </p:nvSpPr>
        <p:spPr>
          <a:xfrm>
            <a:off x="6514147" y="8398507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91DAE6-A1A0-D64D-8FDE-0223A331D36B}"/>
              </a:ext>
            </a:extLst>
          </p:cNvPr>
          <p:cNvSpPr/>
          <p:nvPr/>
        </p:nvSpPr>
        <p:spPr>
          <a:xfrm>
            <a:off x="10405744" y="8398507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5F3084-40D4-8B4C-ADDC-DB12B1BCBA05}"/>
              </a:ext>
            </a:extLst>
          </p:cNvPr>
          <p:cNvSpPr/>
          <p:nvPr/>
        </p:nvSpPr>
        <p:spPr>
          <a:xfrm>
            <a:off x="2622550" y="10703981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92630B-332A-1048-A286-2067A741BC05}"/>
              </a:ext>
            </a:extLst>
          </p:cNvPr>
          <p:cNvSpPr/>
          <p:nvPr/>
        </p:nvSpPr>
        <p:spPr>
          <a:xfrm>
            <a:off x="14297341" y="10703981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8CB13C-AF05-EA41-9377-A3624DB85C37}"/>
              </a:ext>
            </a:extLst>
          </p:cNvPr>
          <p:cNvSpPr/>
          <p:nvPr/>
        </p:nvSpPr>
        <p:spPr>
          <a:xfrm>
            <a:off x="18188940" y="10703981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61C0EC-A258-864D-BB75-3F4142E34169}"/>
              </a:ext>
            </a:extLst>
          </p:cNvPr>
          <p:cNvSpPr/>
          <p:nvPr/>
        </p:nvSpPr>
        <p:spPr>
          <a:xfrm>
            <a:off x="6514147" y="10703981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1105B7-1DF0-5F47-8C9E-4BA4885B6119}"/>
              </a:ext>
            </a:extLst>
          </p:cNvPr>
          <p:cNvSpPr/>
          <p:nvPr/>
        </p:nvSpPr>
        <p:spPr>
          <a:xfrm>
            <a:off x="10405744" y="10703981"/>
            <a:ext cx="3566160" cy="2011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C2EC3B-3C7A-3445-B63B-7629AF57F6F7}"/>
              </a:ext>
            </a:extLst>
          </p:cNvPr>
          <p:cNvSpPr txBox="1"/>
          <p:nvPr/>
        </p:nvSpPr>
        <p:spPr>
          <a:xfrm>
            <a:off x="3814764" y="3465224"/>
            <a:ext cx="118173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7DA832-D507-6A40-92A0-B16CF9B32D6E}"/>
              </a:ext>
            </a:extLst>
          </p:cNvPr>
          <p:cNvSpPr txBox="1"/>
          <p:nvPr/>
        </p:nvSpPr>
        <p:spPr>
          <a:xfrm>
            <a:off x="3675302" y="4921253"/>
            <a:ext cx="14606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A59B84-0493-A149-9A62-D5124D9D0B27}"/>
              </a:ext>
            </a:extLst>
          </p:cNvPr>
          <p:cNvSpPr txBox="1"/>
          <p:nvPr/>
        </p:nvSpPr>
        <p:spPr>
          <a:xfrm>
            <a:off x="3825984" y="6806486"/>
            <a:ext cx="11592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2E859A-7CBF-A548-9C06-AA7CF041AE53}"/>
              </a:ext>
            </a:extLst>
          </p:cNvPr>
          <p:cNvSpPr txBox="1"/>
          <p:nvPr/>
        </p:nvSpPr>
        <p:spPr>
          <a:xfrm>
            <a:off x="3498173" y="9111959"/>
            <a:ext cx="181492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Feature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D0069F-079A-2F45-A036-DE2FFB96F3BF}"/>
              </a:ext>
            </a:extLst>
          </p:cNvPr>
          <p:cNvSpPr txBox="1"/>
          <p:nvPr/>
        </p:nvSpPr>
        <p:spPr>
          <a:xfrm>
            <a:off x="3641640" y="11417433"/>
            <a:ext cx="15279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Metric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23DCD1D-080B-D346-89D4-BE92BB9C1AC5}"/>
              </a:ext>
            </a:extLst>
          </p:cNvPr>
          <p:cNvSpPr txBox="1">
            <a:spLocks/>
          </p:cNvSpPr>
          <p:nvPr/>
        </p:nvSpPr>
        <p:spPr>
          <a:xfrm>
            <a:off x="7441063" y="3510364"/>
            <a:ext cx="171232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January 1st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398FE256-9A81-B041-B7DC-9D3416D7E3CC}"/>
              </a:ext>
            </a:extLst>
          </p:cNvPr>
          <p:cNvSpPr txBox="1">
            <a:spLocks/>
          </p:cNvSpPr>
          <p:nvPr/>
        </p:nvSpPr>
        <p:spPr>
          <a:xfrm>
            <a:off x="11538647" y="3510364"/>
            <a:ext cx="1300356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April 1st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8F773A9E-60F5-5D4D-AA37-626C90BDA774}"/>
              </a:ext>
            </a:extLst>
          </p:cNvPr>
          <p:cNvSpPr txBox="1">
            <a:spLocks/>
          </p:cNvSpPr>
          <p:nvPr/>
        </p:nvSpPr>
        <p:spPr>
          <a:xfrm>
            <a:off x="15479135" y="3510364"/>
            <a:ext cx="1202573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July 1st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78E18E0C-9364-7C4E-B1B5-E41F90DF3CF3}"/>
              </a:ext>
            </a:extLst>
          </p:cNvPr>
          <p:cNvSpPr txBox="1">
            <a:spLocks/>
          </p:cNvSpPr>
          <p:nvPr/>
        </p:nvSpPr>
        <p:spPr>
          <a:xfrm>
            <a:off x="19077384" y="3510364"/>
            <a:ext cx="1789271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October 1st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4390797B-29E2-C849-A2B3-F384811D2BDA}"/>
              </a:ext>
            </a:extLst>
          </p:cNvPr>
          <p:cNvSpPr txBox="1">
            <a:spLocks/>
          </p:cNvSpPr>
          <p:nvPr/>
        </p:nvSpPr>
        <p:spPr>
          <a:xfrm>
            <a:off x="7441063" y="4969382"/>
            <a:ext cx="171232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Release 1.0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23C316EA-CDE3-DE47-A6F6-514C7C5B9D50}"/>
              </a:ext>
            </a:extLst>
          </p:cNvPr>
          <p:cNvSpPr txBox="1">
            <a:spLocks/>
          </p:cNvSpPr>
          <p:nvPr/>
        </p:nvSpPr>
        <p:spPr>
          <a:xfrm>
            <a:off x="11332661" y="4969382"/>
            <a:ext cx="171232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Release 1.1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31E7E354-F1F7-0F41-982B-C99CADC7BEDB}"/>
              </a:ext>
            </a:extLst>
          </p:cNvPr>
          <p:cNvSpPr txBox="1">
            <a:spLocks/>
          </p:cNvSpPr>
          <p:nvPr/>
        </p:nvSpPr>
        <p:spPr>
          <a:xfrm>
            <a:off x="15224258" y="4969382"/>
            <a:ext cx="171232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Release 1.2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F2C5CF76-7483-3A43-8D01-EC4F59B75AD4}"/>
              </a:ext>
            </a:extLst>
          </p:cNvPr>
          <p:cNvSpPr txBox="1">
            <a:spLocks/>
          </p:cNvSpPr>
          <p:nvPr/>
        </p:nvSpPr>
        <p:spPr>
          <a:xfrm>
            <a:off x="19115856" y="4969382"/>
            <a:ext cx="171232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Release 2.0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1C63CE85-5B50-8941-A0AB-42D05FA19351}"/>
              </a:ext>
            </a:extLst>
          </p:cNvPr>
          <p:cNvSpPr txBox="1">
            <a:spLocks/>
          </p:cNvSpPr>
          <p:nvPr/>
        </p:nvSpPr>
        <p:spPr>
          <a:xfrm>
            <a:off x="6739283" y="6402786"/>
            <a:ext cx="311588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App Idea validation in a small market segment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2D72FAD1-F08E-DC46-A759-85732547D376}"/>
              </a:ext>
            </a:extLst>
          </p:cNvPr>
          <p:cNvSpPr txBox="1">
            <a:spLocks/>
          </p:cNvSpPr>
          <p:nvPr/>
        </p:nvSpPr>
        <p:spPr>
          <a:xfrm>
            <a:off x="10630881" y="6402787"/>
            <a:ext cx="311588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Expanding the user base for the current version of the app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AF0E588A-1B3E-9048-B11C-301CE90B7BA3}"/>
              </a:ext>
            </a:extLst>
          </p:cNvPr>
          <p:cNvSpPr txBox="1">
            <a:spLocks/>
          </p:cNvSpPr>
          <p:nvPr/>
        </p:nvSpPr>
        <p:spPr>
          <a:xfrm>
            <a:off x="14522478" y="6627207"/>
            <a:ext cx="31158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Retention of current users of the App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8195E1F8-3D60-8947-934D-240EDC56BEF6}"/>
              </a:ext>
            </a:extLst>
          </p:cNvPr>
          <p:cNvSpPr txBox="1">
            <a:spLocks/>
          </p:cNvSpPr>
          <p:nvPr/>
        </p:nvSpPr>
        <p:spPr>
          <a:xfrm>
            <a:off x="18414076" y="6402787"/>
            <a:ext cx="311588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Entering new market segments by adding Formula 1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525FC36D-F8F0-DA45-9484-BF5C0D048A4F}"/>
              </a:ext>
            </a:extLst>
          </p:cNvPr>
          <p:cNvSpPr txBox="1">
            <a:spLocks/>
          </p:cNvSpPr>
          <p:nvPr/>
        </p:nvSpPr>
        <p:spPr>
          <a:xfrm>
            <a:off x="6739283" y="8708259"/>
            <a:ext cx="311588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Rider News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Actual Standings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Some other feature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91C1BD2-98F5-FA42-B88C-6E7CAAC83A6A}"/>
              </a:ext>
            </a:extLst>
          </p:cNvPr>
          <p:cNvSpPr txBox="1">
            <a:spLocks/>
          </p:cNvSpPr>
          <p:nvPr/>
        </p:nvSpPr>
        <p:spPr>
          <a:xfrm>
            <a:off x="10630881" y="8932679"/>
            <a:ext cx="31158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In-app advertisements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Feedback button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F4C0849C-BF5B-A743-B164-34999F607876}"/>
              </a:ext>
            </a:extLst>
          </p:cNvPr>
          <p:cNvSpPr txBox="1">
            <a:spLocks/>
          </p:cNvSpPr>
          <p:nvPr/>
        </p:nvSpPr>
        <p:spPr>
          <a:xfrm>
            <a:off x="14522478" y="8708259"/>
            <a:ext cx="311588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Live races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Live standings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Favorite rider view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6075D75A-51BE-7D49-BF96-585CC3760CC0}"/>
              </a:ext>
            </a:extLst>
          </p:cNvPr>
          <p:cNvSpPr txBox="1">
            <a:spLocks/>
          </p:cNvSpPr>
          <p:nvPr/>
        </p:nvSpPr>
        <p:spPr>
          <a:xfrm>
            <a:off x="18325011" y="8708260"/>
            <a:ext cx="329401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Add F1 live race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Live F1 standings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Advertisements update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F6D56BF1-83FE-1F4E-B72E-DE27CC6DCD7E}"/>
              </a:ext>
            </a:extLst>
          </p:cNvPr>
          <p:cNvSpPr txBox="1">
            <a:spLocks/>
          </p:cNvSpPr>
          <p:nvPr/>
        </p:nvSpPr>
        <p:spPr>
          <a:xfrm>
            <a:off x="6739283" y="11019764"/>
            <a:ext cx="311588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50 new users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DAV &gt;= 20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DAM &gt;= 2 mins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AFDDDE60-8CB5-B948-B5C5-AE9716FEF0E9}"/>
              </a:ext>
            </a:extLst>
          </p:cNvPr>
          <p:cNvSpPr txBox="1">
            <a:spLocks/>
          </p:cNvSpPr>
          <p:nvPr/>
        </p:nvSpPr>
        <p:spPr>
          <a:xfrm>
            <a:off x="10630881" y="11019764"/>
            <a:ext cx="311588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new users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DAV &gt;= 50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DAM &gt;= 2 mins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B20BEB81-0BD7-3142-8E39-B87BC6F4783A}"/>
              </a:ext>
            </a:extLst>
          </p:cNvPr>
          <p:cNvSpPr txBox="1">
            <a:spLocks/>
          </p:cNvSpPr>
          <p:nvPr/>
        </p:nvSpPr>
        <p:spPr>
          <a:xfrm>
            <a:off x="14522478" y="11019764"/>
            <a:ext cx="311588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100 new users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DAV &gt;= 100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DAM &gt;= 10 mins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8AA6BA51-9F1C-E14C-B698-04A8803A1244}"/>
              </a:ext>
            </a:extLst>
          </p:cNvPr>
          <p:cNvSpPr txBox="1">
            <a:spLocks/>
          </p:cNvSpPr>
          <p:nvPr/>
        </p:nvSpPr>
        <p:spPr>
          <a:xfrm>
            <a:off x="18414075" y="11019764"/>
            <a:ext cx="311588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200 new users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DAV &gt;= 200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DAM &gt;= 20 mins</a:t>
            </a:r>
          </a:p>
        </p:txBody>
      </p:sp>
    </p:spTree>
    <p:extLst>
      <p:ext uri="{BB962C8B-B14F-4D97-AF65-F5344CB8AC3E}">
        <p14:creationId xmlns:p14="http://schemas.microsoft.com/office/powerpoint/2010/main" val="80264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6F8CBC-FB8D-2345-937E-747CB07423DD}"/>
              </a:ext>
            </a:extLst>
          </p:cNvPr>
          <p:cNvSpPr/>
          <p:nvPr/>
        </p:nvSpPr>
        <p:spPr>
          <a:xfrm>
            <a:off x="1520825" y="3031670"/>
            <a:ext cx="3931920" cy="7141325"/>
          </a:xfrm>
          <a:prstGeom prst="roundRect">
            <a:avLst>
              <a:gd name="adj" fmla="val 74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74918E4-109E-C349-A41C-04A4118E7FE3}"/>
              </a:ext>
            </a:extLst>
          </p:cNvPr>
          <p:cNvSpPr/>
          <p:nvPr/>
        </p:nvSpPr>
        <p:spPr>
          <a:xfrm>
            <a:off x="14573885" y="3031670"/>
            <a:ext cx="3931920" cy="7141325"/>
          </a:xfrm>
          <a:prstGeom prst="roundRect">
            <a:avLst>
              <a:gd name="adj" fmla="val 74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52AD49-E396-8944-A7A3-F69929F487D8}"/>
              </a:ext>
            </a:extLst>
          </p:cNvPr>
          <p:cNvSpPr/>
          <p:nvPr/>
        </p:nvSpPr>
        <p:spPr>
          <a:xfrm>
            <a:off x="5871845" y="3031670"/>
            <a:ext cx="3931920" cy="7141325"/>
          </a:xfrm>
          <a:prstGeom prst="roundRect">
            <a:avLst>
              <a:gd name="adj" fmla="val 74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59FCE4-66B7-3E4E-8E79-2ACD982F746E}"/>
              </a:ext>
            </a:extLst>
          </p:cNvPr>
          <p:cNvSpPr/>
          <p:nvPr/>
        </p:nvSpPr>
        <p:spPr>
          <a:xfrm>
            <a:off x="10222865" y="3031670"/>
            <a:ext cx="3931920" cy="7141325"/>
          </a:xfrm>
          <a:prstGeom prst="roundRect">
            <a:avLst>
              <a:gd name="adj" fmla="val 74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FCB635-3E3B-BB4F-86D5-63AB1F14296F}"/>
              </a:ext>
            </a:extLst>
          </p:cNvPr>
          <p:cNvSpPr/>
          <p:nvPr/>
        </p:nvSpPr>
        <p:spPr>
          <a:xfrm>
            <a:off x="18924905" y="3031670"/>
            <a:ext cx="3931920" cy="7141325"/>
          </a:xfrm>
          <a:prstGeom prst="roundRect">
            <a:avLst>
              <a:gd name="adj" fmla="val 74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CF90F-EBD1-FC46-B6DF-B55B1ACD4850}"/>
              </a:ext>
            </a:extLst>
          </p:cNvPr>
          <p:cNvSpPr txBox="1"/>
          <p:nvPr/>
        </p:nvSpPr>
        <p:spPr>
          <a:xfrm>
            <a:off x="8155531" y="612372"/>
            <a:ext cx="8066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40B0A-F1D0-874D-B7A4-BCEE0465462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E4B330-B675-944F-88F9-44F54425BD9A}"/>
              </a:ext>
            </a:extLst>
          </p:cNvPr>
          <p:cNvSpPr/>
          <p:nvPr/>
        </p:nvSpPr>
        <p:spPr>
          <a:xfrm>
            <a:off x="1520825" y="3520428"/>
            <a:ext cx="3931920" cy="1580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87C1C-EC92-2140-85BE-FB0C7A1740FC}"/>
              </a:ext>
            </a:extLst>
          </p:cNvPr>
          <p:cNvSpPr/>
          <p:nvPr/>
        </p:nvSpPr>
        <p:spPr>
          <a:xfrm>
            <a:off x="5871845" y="3520428"/>
            <a:ext cx="3931920" cy="1580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5EB7A4-A6B8-924A-92ED-D32CD05E7B26}"/>
              </a:ext>
            </a:extLst>
          </p:cNvPr>
          <p:cNvSpPr/>
          <p:nvPr/>
        </p:nvSpPr>
        <p:spPr>
          <a:xfrm>
            <a:off x="10222865" y="3520428"/>
            <a:ext cx="3931920" cy="15803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5011B-62B6-C14A-BD10-63605638403D}"/>
              </a:ext>
            </a:extLst>
          </p:cNvPr>
          <p:cNvSpPr/>
          <p:nvPr/>
        </p:nvSpPr>
        <p:spPr>
          <a:xfrm>
            <a:off x="14573885" y="3520428"/>
            <a:ext cx="3931920" cy="15803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1959EA-1D2F-C241-BE67-82715323B2EF}"/>
              </a:ext>
            </a:extLst>
          </p:cNvPr>
          <p:cNvSpPr/>
          <p:nvPr/>
        </p:nvSpPr>
        <p:spPr>
          <a:xfrm>
            <a:off x="18924905" y="3520428"/>
            <a:ext cx="3931920" cy="15803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2BCBCE-EB0E-E647-AAE4-D8445388C3EB}"/>
              </a:ext>
            </a:extLst>
          </p:cNvPr>
          <p:cNvSpPr txBox="1"/>
          <p:nvPr/>
        </p:nvSpPr>
        <p:spPr>
          <a:xfrm>
            <a:off x="2665086" y="4018226"/>
            <a:ext cx="164340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Step 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9CAAA2-7248-9547-BEDC-6CBF5AC7B928}"/>
              </a:ext>
            </a:extLst>
          </p:cNvPr>
          <p:cNvSpPr txBox="1"/>
          <p:nvPr/>
        </p:nvSpPr>
        <p:spPr>
          <a:xfrm>
            <a:off x="6976031" y="4018226"/>
            <a:ext cx="172354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Step 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5ECE2-9BB8-FA49-8B6A-85817AE28AFB}"/>
              </a:ext>
            </a:extLst>
          </p:cNvPr>
          <p:cNvSpPr txBox="1"/>
          <p:nvPr/>
        </p:nvSpPr>
        <p:spPr>
          <a:xfrm>
            <a:off x="11319837" y="4018226"/>
            <a:ext cx="173797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Step 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1351D-5427-774A-831D-C3B2B8BDDAE5}"/>
              </a:ext>
            </a:extLst>
          </p:cNvPr>
          <p:cNvSpPr txBox="1"/>
          <p:nvPr/>
        </p:nvSpPr>
        <p:spPr>
          <a:xfrm>
            <a:off x="15656430" y="4018226"/>
            <a:ext cx="17668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Step 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D3A16D-2486-1843-B60C-19F084271994}"/>
              </a:ext>
            </a:extLst>
          </p:cNvPr>
          <p:cNvSpPr txBox="1"/>
          <p:nvPr/>
        </p:nvSpPr>
        <p:spPr>
          <a:xfrm>
            <a:off x="20013060" y="4018226"/>
            <a:ext cx="17556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Step 05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DE4FE48-B0D5-AD42-868F-BE7052A865EC}"/>
              </a:ext>
            </a:extLst>
          </p:cNvPr>
          <p:cNvSpPr txBox="1">
            <a:spLocks/>
          </p:cNvSpPr>
          <p:nvPr/>
        </p:nvSpPr>
        <p:spPr>
          <a:xfrm>
            <a:off x="1686675" y="5330336"/>
            <a:ext cx="3600219" cy="4546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E9FB747-DE38-CD4B-AD9F-9A9FB43F0769}"/>
              </a:ext>
            </a:extLst>
          </p:cNvPr>
          <p:cNvSpPr txBox="1">
            <a:spLocks/>
          </p:cNvSpPr>
          <p:nvPr/>
        </p:nvSpPr>
        <p:spPr>
          <a:xfrm>
            <a:off x="6037695" y="5330336"/>
            <a:ext cx="3600219" cy="4546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DCD9858-9800-8941-B919-4F89CFA7C1E6}"/>
              </a:ext>
            </a:extLst>
          </p:cNvPr>
          <p:cNvSpPr txBox="1">
            <a:spLocks/>
          </p:cNvSpPr>
          <p:nvPr/>
        </p:nvSpPr>
        <p:spPr>
          <a:xfrm>
            <a:off x="10388714" y="5330336"/>
            <a:ext cx="3600219" cy="4546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9EE322B-91B8-2144-B11F-CA2A9E230DFA}"/>
              </a:ext>
            </a:extLst>
          </p:cNvPr>
          <p:cNvSpPr txBox="1">
            <a:spLocks/>
          </p:cNvSpPr>
          <p:nvPr/>
        </p:nvSpPr>
        <p:spPr>
          <a:xfrm>
            <a:off x="14739736" y="5330336"/>
            <a:ext cx="3600219" cy="4546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E94DC42-9D7F-BA4F-AB3E-80B3CDB403C7}"/>
              </a:ext>
            </a:extLst>
          </p:cNvPr>
          <p:cNvSpPr txBox="1">
            <a:spLocks/>
          </p:cNvSpPr>
          <p:nvPr/>
        </p:nvSpPr>
        <p:spPr>
          <a:xfrm>
            <a:off x="19090756" y="5330336"/>
            <a:ext cx="3600219" cy="4546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076104C7-A139-0A40-9750-C05D0F6F29A9}"/>
              </a:ext>
            </a:extLst>
          </p:cNvPr>
          <p:cNvSpPr/>
          <p:nvPr/>
        </p:nvSpPr>
        <p:spPr>
          <a:xfrm>
            <a:off x="3230162" y="10170288"/>
            <a:ext cx="513244" cy="44245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8A31EE73-B9F5-2C44-BE66-45C061AC282F}"/>
              </a:ext>
            </a:extLst>
          </p:cNvPr>
          <p:cNvSpPr/>
          <p:nvPr/>
        </p:nvSpPr>
        <p:spPr>
          <a:xfrm>
            <a:off x="7581182" y="10170288"/>
            <a:ext cx="513244" cy="44245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D11ACC48-C8D0-A047-B431-7A7696B375EB}"/>
              </a:ext>
            </a:extLst>
          </p:cNvPr>
          <p:cNvSpPr/>
          <p:nvPr/>
        </p:nvSpPr>
        <p:spPr>
          <a:xfrm>
            <a:off x="11932201" y="10170288"/>
            <a:ext cx="513244" cy="44245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8A8ACE48-B952-7F49-A417-0E1EE14CA694}"/>
              </a:ext>
            </a:extLst>
          </p:cNvPr>
          <p:cNvSpPr/>
          <p:nvPr/>
        </p:nvSpPr>
        <p:spPr>
          <a:xfrm>
            <a:off x="16283223" y="10170288"/>
            <a:ext cx="513244" cy="44245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5FA4E72F-5D13-8747-BE9E-FD28D813111A}"/>
              </a:ext>
            </a:extLst>
          </p:cNvPr>
          <p:cNvSpPr/>
          <p:nvPr/>
        </p:nvSpPr>
        <p:spPr>
          <a:xfrm>
            <a:off x="20634244" y="10170288"/>
            <a:ext cx="513244" cy="44245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CBBC65-1579-C946-BD8A-8A4D7B06E873}"/>
              </a:ext>
            </a:extLst>
          </p:cNvPr>
          <p:cNvCxnSpPr>
            <a:cxnSpLocks/>
            <a:stCxn id="35" idx="0"/>
            <a:endCxn id="39" idx="0"/>
          </p:cNvCxnSpPr>
          <p:nvPr/>
        </p:nvCxnSpPr>
        <p:spPr>
          <a:xfrm>
            <a:off x="3486784" y="11884063"/>
            <a:ext cx="1740408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angle 34">
            <a:extLst>
              <a:ext uri="{FF2B5EF4-FFF2-40B4-BE49-F238E27FC236}">
                <a16:creationId xmlns:a16="http://schemas.microsoft.com/office/drawing/2014/main" id="{CCAAAF5D-0FE9-1D4A-80B5-D12BF088CEFF}"/>
              </a:ext>
            </a:extLst>
          </p:cNvPr>
          <p:cNvSpPr/>
          <p:nvPr/>
        </p:nvSpPr>
        <p:spPr>
          <a:xfrm rot="10800000">
            <a:off x="3230162" y="11441611"/>
            <a:ext cx="513244" cy="44245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AD4D6A20-21D0-9547-87F1-92A566299262}"/>
              </a:ext>
            </a:extLst>
          </p:cNvPr>
          <p:cNvSpPr/>
          <p:nvPr/>
        </p:nvSpPr>
        <p:spPr>
          <a:xfrm rot="10800000">
            <a:off x="7581182" y="11441611"/>
            <a:ext cx="513244" cy="44245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5E28B7C4-CB41-BC41-802B-E32F37BBA347}"/>
              </a:ext>
            </a:extLst>
          </p:cNvPr>
          <p:cNvSpPr/>
          <p:nvPr/>
        </p:nvSpPr>
        <p:spPr>
          <a:xfrm rot="10800000">
            <a:off x="11932201" y="11441611"/>
            <a:ext cx="513244" cy="44245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0C06F3D3-2E0E-BF4B-A064-13A6430F7A8B}"/>
              </a:ext>
            </a:extLst>
          </p:cNvPr>
          <p:cNvSpPr/>
          <p:nvPr/>
        </p:nvSpPr>
        <p:spPr>
          <a:xfrm rot="10800000">
            <a:off x="16283223" y="11441611"/>
            <a:ext cx="513244" cy="44245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1A21DA14-9523-E246-8F75-E0EF792C88C9}"/>
              </a:ext>
            </a:extLst>
          </p:cNvPr>
          <p:cNvSpPr/>
          <p:nvPr/>
        </p:nvSpPr>
        <p:spPr>
          <a:xfrm rot="10800000">
            <a:off x="20634244" y="11441611"/>
            <a:ext cx="513244" cy="44245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3DEA15-6542-8647-A62C-75258DE5C20A}"/>
              </a:ext>
            </a:extLst>
          </p:cNvPr>
          <p:cNvSpPr txBox="1"/>
          <p:nvPr/>
        </p:nvSpPr>
        <p:spPr>
          <a:xfrm>
            <a:off x="2936794" y="12124316"/>
            <a:ext cx="109998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A32F28-90D2-964A-B479-AFA18E81DDD2}"/>
              </a:ext>
            </a:extLst>
          </p:cNvPr>
          <p:cNvSpPr txBox="1"/>
          <p:nvPr/>
        </p:nvSpPr>
        <p:spPr>
          <a:xfrm>
            <a:off x="7349529" y="12124316"/>
            <a:ext cx="97654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B22F8B-DE74-454E-B46F-C030E1C2F680}"/>
              </a:ext>
            </a:extLst>
          </p:cNvPr>
          <p:cNvSpPr txBox="1"/>
          <p:nvPr/>
        </p:nvSpPr>
        <p:spPr>
          <a:xfrm>
            <a:off x="11778295" y="12124316"/>
            <a:ext cx="8210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A8120F-B952-4F41-A76E-25FF96EAEDF7}"/>
              </a:ext>
            </a:extLst>
          </p:cNvPr>
          <p:cNvSpPr txBox="1"/>
          <p:nvPr/>
        </p:nvSpPr>
        <p:spPr>
          <a:xfrm>
            <a:off x="16017912" y="12124316"/>
            <a:ext cx="104387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B9EAE-9DA6-FE4B-9E25-4083F184B889}"/>
              </a:ext>
            </a:extLst>
          </p:cNvPr>
          <p:cNvSpPr txBox="1"/>
          <p:nvPr/>
        </p:nvSpPr>
        <p:spPr>
          <a:xfrm>
            <a:off x="20406598" y="12124316"/>
            <a:ext cx="96853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FB9BA7A-819B-3A45-981C-9BC4919CAABC}"/>
              </a:ext>
            </a:extLst>
          </p:cNvPr>
          <p:cNvCxnSpPr>
            <a:stCxn id="31" idx="3"/>
            <a:endCxn id="38" idx="3"/>
          </p:cNvCxnSpPr>
          <p:nvPr/>
        </p:nvCxnSpPr>
        <p:spPr>
          <a:xfrm>
            <a:off x="16539845" y="10612740"/>
            <a:ext cx="0" cy="82887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18DDDA-D59D-F24F-9123-FD8839188605}"/>
              </a:ext>
            </a:extLst>
          </p:cNvPr>
          <p:cNvCxnSpPr/>
          <p:nvPr/>
        </p:nvCxnSpPr>
        <p:spPr>
          <a:xfrm>
            <a:off x="20900257" y="10612740"/>
            <a:ext cx="0" cy="82887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9BB6E7-D76E-9149-ACF0-3A768B077E92}"/>
              </a:ext>
            </a:extLst>
          </p:cNvPr>
          <p:cNvCxnSpPr/>
          <p:nvPr/>
        </p:nvCxnSpPr>
        <p:spPr>
          <a:xfrm>
            <a:off x="12186340" y="10612740"/>
            <a:ext cx="0" cy="82887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83FC9E-7A42-9E49-B0A2-52DB9E225EDB}"/>
              </a:ext>
            </a:extLst>
          </p:cNvPr>
          <p:cNvCxnSpPr/>
          <p:nvPr/>
        </p:nvCxnSpPr>
        <p:spPr>
          <a:xfrm>
            <a:off x="7828730" y="10612740"/>
            <a:ext cx="0" cy="82887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D7F5A6-781A-2F45-B6EA-EA9C1B47BC25}"/>
              </a:ext>
            </a:extLst>
          </p:cNvPr>
          <p:cNvCxnSpPr/>
          <p:nvPr/>
        </p:nvCxnSpPr>
        <p:spPr>
          <a:xfrm>
            <a:off x="3486784" y="10612740"/>
            <a:ext cx="0" cy="82887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06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6225C8-1401-234C-A706-48A9F4FEC213}"/>
              </a:ext>
            </a:extLst>
          </p:cNvPr>
          <p:cNvSpPr txBox="1"/>
          <p:nvPr/>
        </p:nvSpPr>
        <p:spPr>
          <a:xfrm>
            <a:off x="8155531" y="612372"/>
            <a:ext cx="8066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F38D5-4282-E84B-A086-8FE14DA58DE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B3BE00F8-0B98-A64F-BE6C-43BC514C86CC}"/>
              </a:ext>
            </a:extLst>
          </p:cNvPr>
          <p:cNvSpPr/>
          <p:nvPr/>
        </p:nvSpPr>
        <p:spPr>
          <a:xfrm>
            <a:off x="1685024" y="6717332"/>
            <a:ext cx="2998094" cy="25845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630">
            <a:extLst>
              <a:ext uri="{FF2B5EF4-FFF2-40B4-BE49-F238E27FC236}">
                <a16:creationId xmlns:a16="http://schemas.microsoft.com/office/drawing/2014/main" id="{D261C827-5507-D04E-84C1-461BA66E18E8}"/>
              </a:ext>
            </a:extLst>
          </p:cNvPr>
          <p:cNvSpPr>
            <a:spLocks noChangeAspect="1"/>
          </p:cNvSpPr>
          <p:nvPr/>
        </p:nvSpPr>
        <p:spPr bwMode="auto">
          <a:xfrm>
            <a:off x="2927870" y="8188809"/>
            <a:ext cx="512402" cy="529080"/>
          </a:xfrm>
          <a:custGeom>
            <a:avLst/>
            <a:gdLst>
              <a:gd name="T0" fmla="*/ 426660 w 158757"/>
              <a:gd name="T1" fmla="*/ 537620 h 164742"/>
              <a:gd name="T2" fmla="*/ 678037 w 158757"/>
              <a:gd name="T3" fmla="*/ 537620 h 164742"/>
              <a:gd name="T4" fmla="*/ 678037 w 158757"/>
              <a:gd name="T5" fmla="*/ 787047 h 164742"/>
              <a:gd name="T6" fmla="*/ 678037 w 158757"/>
              <a:gd name="T7" fmla="*/ 2342653 h 164742"/>
              <a:gd name="T8" fmla="*/ 1465235 w 158757"/>
              <a:gd name="T9" fmla="*/ 2664274 h 164742"/>
              <a:gd name="T10" fmla="*/ 2245823 w 158757"/>
              <a:gd name="T11" fmla="*/ 2342653 h 164742"/>
              <a:gd name="T12" fmla="*/ 2245823 w 158757"/>
              <a:gd name="T13" fmla="*/ 787047 h 164742"/>
              <a:gd name="T14" fmla="*/ 2245823 w 158757"/>
              <a:gd name="T15" fmla="*/ 537620 h 164742"/>
              <a:gd name="T16" fmla="*/ 2497206 w 158757"/>
              <a:gd name="T17" fmla="*/ 537620 h 164742"/>
              <a:gd name="T18" fmla="*/ 2497206 w 158757"/>
              <a:gd name="T19" fmla="*/ 2592080 h 164742"/>
              <a:gd name="T20" fmla="*/ 1465235 w 158757"/>
              <a:gd name="T21" fmla="*/ 3018713 h 164742"/>
              <a:gd name="T22" fmla="*/ 426660 w 158757"/>
              <a:gd name="T23" fmla="*/ 2592080 h 164742"/>
              <a:gd name="T24" fmla="*/ 426660 w 158757"/>
              <a:gd name="T25" fmla="*/ 537620 h 164742"/>
              <a:gd name="T26" fmla="*/ 1465359 w 158757"/>
              <a:gd name="T27" fmla="*/ 0 h 164742"/>
              <a:gd name="T28" fmla="*/ 1637890 w 158757"/>
              <a:gd name="T29" fmla="*/ 178346 h 164742"/>
              <a:gd name="T30" fmla="*/ 1637890 w 158757"/>
              <a:gd name="T31" fmla="*/ 1327693 h 164742"/>
              <a:gd name="T32" fmla="*/ 1465359 w 158757"/>
              <a:gd name="T33" fmla="*/ 1506039 h 164742"/>
              <a:gd name="T34" fmla="*/ 1292829 w 158757"/>
              <a:gd name="T35" fmla="*/ 1327693 h 164742"/>
              <a:gd name="T36" fmla="*/ 1292829 w 158757"/>
              <a:gd name="T37" fmla="*/ 178346 h 164742"/>
              <a:gd name="T38" fmla="*/ 1465359 w 158757"/>
              <a:gd name="T39" fmla="*/ 0 h 1647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757" h="164742">
                <a:moveTo>
                  <a:pt x="23127" y="29340"/>
                </a:moveTo>
                <a:cubicBezTo>
                  <a:pt x="27072" y="25400"/>
                  <a:pt x="33167" y="25400"/>
                  <a:pt x="36753" y="29340"/>
                </a:cubicBezTo>
                <a:cubicBezTo>
                  <a:pt x="40697" y="32922"/>
                  <a:pt x="40697" y="39012"/>
                  <a:pt x="36753" y="42952"/>
                </a:cubicBezTo>
                <a:cubicBezTo>
                  <a:pt x="13446" y="66235"/>
                  <a:pt x="13446" y="104205"/>
                  <a:pt x="36753" y="127847"/>
                </a:cubicBezTo>
                <a:cubicBezTo>
                  <a:pt x="48227" y="138951"/>
                  <a:pt x="63287" y="145399"/>
                  <a:pt x="79423" y="145399"/>
                </a:cubicBezTo>
                <a:cubicBezTo>
                  <a:pt x="95559" y="145399"/>
                  <a:pt x="110619" y="138951"/>
                  <a:pt x="121735" y="127847"/>
                </a:cubicBezTo>
                <a:cubicBezTo>
                  <a:pt x="145401" y="104205"/>
                  <a:pt x="145401" y="66235"/>
                  <a:pt x="121735" y="42952"/>
                </a:cubicBezTo>
                <a:cubicBezTo>
                  <a:pt x="118149" y="39012"/>
                  <a:pt x="118149" y="32922"/>
                  <a:pt x="121735" y="29340"/>
                </a:cubicBezTo>
                <a:cubicBezTo>
                  <a:pt x="125321" y="25400"/>
                  <a:pt x="131775" y="25400"/>
                  <a:pt x="135361" y="29340"/>
                </a:cubicBezTo>
                <a:cubicBezTo>
                  <a:pt x="166556" y="60146"/>
                  <a:pt x="166556" y="110653"/>
                  <a:pt x="135361" y="141459"/>
                </a:cubicBezTo>
                <a:cubicBezTo>
                  <a:pt x="119942" y="156861"/>
                  <a:pt x="99503" y="164742"/>
                  <a:pt x="79423" y="164742"/>
                </a:cubicBezTo>
                <a:cubicBezTo>
                  <a:pt x="58984" y="164742"/>
                  <a:pt x="38904" y="156861"/>
                  <a:pt x="23127" y="141459"/>
                </a:cubicBezTo>
                <a:cubicBezTo>
                  <a:pt x="-7710" y="110653"/>
                  <a:pt x="-7710" y="60146"/>
                  <a:pt x="23127" y="29340"/>
                </a:cubicBezTo>
                <a:close/>
                <a:moveTo>
                  <a:pt x="79430" y="0"/>
                </a:moveTo>
                <a:cubicBezTo>
                  <a:pt x="84625" y="0"/>
                  <a:pt x="88782" y="4686"/>
                  <a:pt x="88782" y="9733"/>
                </a:cubicBezTo>
                <a:lnTo>
                  <a:pt x="88782" y="72457"/>
                </a:lnTo>
                <a:cubicBezTo>
                  <a:pt x="88782" y="77864"/>
                  <a:pt x="84625" y="82190"/>
                  <a:pt x="79430" y="82190"/>
                </a:cubicBezTo>
                <a:cubicBezTo>
                  <a:pt x="74234" y="82190"/>
                  <a:pt x="70078" y="77864"/>
                  <a:pt x="70078" y="72457"/>
                </a:cubicBezTo>
                <a:lnTo>
                  <a:pt x="70078" y="9733"/>
                </a:lnTo>
                <a:cubicBezTo>
                  <a:pt x="70078" y="4686"/>
                  <a:pt x="74234" y="0"/>
                  <a:pt x="794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DAAC0E9-9FEC-7A4E-9863-B016F1690512}"/>
              </a:ext>
            </a:extLst>
          </p:cNvPr>
          <p:cNvSpPr/>
          <p:nvPr/>
        </p:nvSpPr>
        <p:spPr>
          <a:xfrm>
            <a:off x="6187401" y="6717332"/>
            <a:ext cx="2998094" cy="25845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Freeform 631">
            <a:extLst>
              <a:ext uri="{FF2B5EF4-FFF2-40B4-BE49-F238E27FC236}">
                <a16:creationId xmlns:a16="http://schemas.microsoft.com/office/drawing/2014/main" id="{4D57B2EC-E4A6-9748-B638-46228562FD93}"/>
              </a:ext>
            </a:extLst>
          </p:cNvPr>
          <p:cNvSpPr>
            <a:spLocks noChangeAspect="1"/>
          </p:cNvSpPr>
          <p:nvPr/>
        </p:nvSpPr>
        <p:spPr bwMode="auto">
          <a:xfrm>
            <a:off x="7344593" y="8160005"/>
            <a:ext cx="683710" cy="586686"/>
          </a:xfrm>
          <a:custGeom>
            <a:avLst/>
            <a:gdLst>
              <a:gd name="T0" fmla="*/ 502583 w 212659"/>
              <a:gd name="T1" fmla="*/ 401651 h 182199"/>
              <a:gd name="T2" fmla="*/ 471075 w 212659"/>
              <a:gd name="T3" fmla="*/ 570713 h 182199"/>
              <a:gd name="T4" fmla="*/ 439567 w 212659"/>
              <a:gd name="T5" fmla="*/ 401651 h 182199"/>
              <a:gd name="T6" fmla="*/ 337348 w 212659"/>
              <a:gd name="T7" fmla="*/ 331399 h 182199"/>
              <a:gd name="T8" fmla="*/ 411627 w 212659"/>
              <a:gd name="T9" fmla="*/ 580501 h 182199"/>
              <a:gd name="T10" fmla="*/ 346933 w 212659"/>
              <a:gd name="T11" fmla="*/ 580501 h 182199"/>
              <a:gd name="T12" fmla="*/ 337348 w 212659"/>
              <a:gd name="T13" fmla="*/ 397338 h 182199"/>
              <a:gd name="T14" fmla="*/ 326566 w 212659"/>
              <a:gd name="T15" fmla="*/ 459611 h 182199"/>
              <a:gd name="T16" fmla="*/ 263068 w 212659"/>
              <a:gd name="T17" fmla="*/ 459611 h 182199"/>
              <a:gd name="T18" fmla="*/ 337348 w 212659"/>
              <a:gd name="T19" fmla="*/ 331399 h 182199"/>
              <a:gd name="T20" fmla="*/ 482096 w 212659"/>
              <a:gd name="T21" fmla="*/ 289988 h 182199"/>
              <a:gd name="T22" fmla="*/ 426097 w 212659"/>
              <a:gd name="T23" fmla="*/ 326264 h 182199"/>
              <a:gd name="T24" fmla="*/ 232534 w 212659"/>
              <a:gd name="T25" fmla="*/ 383096 h 182199"/>
              <a:gd name="T26" fmla="*/ 199665 w 212659"/>
              <a:gd name="T27" fmla="*/ 581410 h 182199"/>
              <a:gd name="T28" fmla="*/ 166796 w 212659"/>
              <a:gd name="T29" fmla="*/ 383096 h 182199"/>
              <a:gd name="T30" fmla="*/ 67170 w 212659"/>
              <a:gd name="T31" fmla="*/ 155007 h 182199"/>
              <a:gd name="T32" fmla="*/ 61109 w 212659"/>
              <a:gd name="T33" fmla="*/ 222711 h 182199"/>
              <a:gd name="T34" fmla="*/ 16253 w 212659"/>
              <a:gd name="T35" fmla="*/ 234590 h 182199"/>
              <a:gd name="T36" fmla="*/ 21101 w 212659"/>
              <a:gd name="T37" fmla="*/ 163320 h 182199"/>
              <a:gd name="T38" fmla="*/ 214428 w 212659"/>
              <a:gd name="T39" fmla="*/ 131405 h 182199"/>
              <a:gd name="T40" fmla="*/ 242648 w 212659"/>
              <a:gd name="T41" fmla="*/ 190674 h 182199"/>
              <a:gd name="T42" fmla="*/ 126083 w 212659"/>
              <a:gd name="T43" fmla="*/ 484608 h 182199"/>
              <a:gd name="T44" fmla="*/ 59826 w 212659"/>
              <a:gd name="T45" fmla="*/ 484608 h 182199"/>
              <a:gd name="T46" fmla="*/ 214428 w 212659"/>
              <a:gd name="T47" fmla="*/ 131405 h 182199"/>
              <a:gd name="T48" fmla="*/ 609499 w 212659"/>
              <a:gd name="T49" fmla="*/ 382254 h 182199"/>
              <a:gd name="T50" fmla="*/ 576522 w 212659"/>
              <a:gd name="T51" fmla="*/ 602780 h 182199"/>
              <a:gd name="T52" fmla="*/ 543549 w 212659"/>
              <a:gd name="T53" fmla="*/ 382254 h 182199"/>
              <a:gd name="T54" fmla="*/ 300506 w 212659"/>
              <a:gd name="T55" fmla="*/ 139799 h 182199"/>
              <a:gd name="T56" fmla="*/ 334464 w 212659"/>
              <a:gd name="T57" fmla="*/ 0 h 182199"/>
              <a:gd name="T58" fmla="*/ 683731 w 212659"/>
              <a:gd name="T59" fmla="*/ 415705 h 182199"/>
              <a:gd name="T60" fmla="*/ 334464 w 212659"/>
              <a:gd name="T61" fmla="*/ 65637 h 182199"/>
              <a:gd name="T62" fmla="*/ 102833 w 212659"/>
              <a:gd name="T63" fmla="*/ 119122 h 182199"/>
              <a:gd name="T64" fmla="*/ 334464 w 212659"/>
              <a:gd name="T65" fmla="*/ 0 h 1821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2659" h="182199">
                <a:moveTo>
                  <a:pt x="139821" y="109537"/>
                </a:moveTo>
                <a:cubicBezTo>
                  <a:pt x="144670" y="109537"/>
                  <a:pt x="149173" y="113872"/>
                  <a:pt x="149173" y="119290"/>
                </a:cubicBezTo>
                <a:lnTo>
                  <a:pt x="149173" y="159748"/>
                </a:lnTo>
                <a:cubicBezTo>
                  <a:pt x="149173" y="165166"/>
                  <a:pt x="144670" y="169501"/>
                  <a:pt x="139821" y="169501"/>
                </a:cubicBezTo>
                <a:cubicBezTo>
                  <a:pt x="134625" y="169501"/>
                  <a:pt x="130469" y="165166"/>
                  <a:pt x="130469" y="159748"/>
                </a:cubicBezTo>
                <a:lnTo>
                  <a:pt x="130469" y="119290"/>
                </a:lnTo>
                <a:cubicBezTo>
                  <a:pt x="130469" y="113872"/>
                  <a:pt x="134625" y="109537"/>
                  <a:pt x="139821" y="109537"/>
                </a:cubicBezTo>
                <a:close/>
                <a:moveTo>
                  <a:pt x="100129" y="98425"/>
                </a:moveTo>
                <a:cubicBezTo>
                  <a:pt x="112219" y="98425"/>
                  <a:pt x="122176" y="108579"/>
                  <a:pt x="122176" y="120910"/>
                </a:cubicBezTo>
                <a:lnTo>
                  <a:pt x="122176" y="172408"/>
                </a:lnTo>
                <a:cubicBezTo>
                  <a:pt x="122176" y="177847"/>
                  <a:pt x="117909" y="182199"/>
                  <a:pt x="112575" y="182199"/>
                </a:cubicBezTo>
                <a:cubicBezTo>
                  <a:pt x="107241" y="182199"/>
                  <a:pt x="102974" y="177847"/>
                  <a:pt x="102974" y="172408"/>
                </a:cubicBezTo>
                <a:lnTo>
                  <a:pt x="102974" y="120910"/>
                </a:lnTo>
                <a:cubicBezTo>
                  <a:pt x="102974" y="119459"/>
                  <a:pt x="101551" y="118009"/>
                  <a:pt x="100129" y="118009"/>
                </a:cubicBezTo>
                <a:cubicBezTo>
                  <a:pt x="98351" y="118009"/>
                  <a:pt x="96929" y="119459"/>
                  <a:pt x="96929" y="120910"/>
                </a:cubicBezTo>
                <a:lnTo>
                  <a:pt x="96929" y="136504"/>
                </a:lnTo>
                <a:cubicBezTo>
                  <a:pt x="96929" y="141582"/>
                  <a:pt x="93017" y="146296"/>
                  <a:pt x="87327" y="146296"/>
                </a:cubicBezTo>
                <a:cubicBezTo>
                  <a:pt x="82349" y="146296"/>
                  <a:pt x="78082" y="141582"/>
                  <a:pt x="78082" y="136504"/>
                </a:cubicBezTo>
                <a:lnTo>
                  <a:pt x="78082" y="120910"/>
                </a:lnTo>
                <a:cubicBezTo>
                  <a:pt x="78082" y="108579"/>
                  <a:pt x="88039" y="98425"/>
                  <a:pt x="100129" y="98425"/>
                </a:cubicBezTo>
                <a:close/>
                <a:moveTo>
                  <a:pt x="100455" y="63500"/>
                </a:moveTo>
                <a:cubicBezTo>
                  <a:pt x="117437" y="63500"/>
                  <a:pt x="133336" y="71760"/>
                  <a:pt x="143092" y="86126"/>
                </a:cubicBezTo>
                <a:cubicBezTo>
                  <a:pt x="145983" y="90435"/>
                  <a:pt x="144537" y="96541"/>
                  <a:pt x="140201" y="99773"/>
                </a:cubicBezTo>
                <a:cubicBezTo>
                  <a:pt x="135504" y="102646"/>
                  <a:pt x="129723" y="101209"/>
                  <a:pt x="126471" y="96900"/>
                </a:cubicBezTo>
                <a:cubicBezTo>
                  <a:pt x="121051" y="87921"/>
                  <a:pt x="110933" y="82893"/>
                  <a:pt x="100455" y="82893"/>
                </a:cubicBezTo>
                <a:cubicBezTo>
                  <a:pt x="83111" y="82893"/>
                  <a:pt x="69019" y="96541"/>
                  <a:pt x="69019" y="113779"/>
                </a:cubicBezTo>
                <a:lnTo>
                  <a:pt x="69019" y="162981"/>
                </a:lnTo>
                <a:cubicBezTo>
                  <a:pt x="69019" y="168368"/>
                  <a:pt x="64683" y="172678"/>
                  <a:pt x="59263" y="172678"/>
                </a:cubicBezTo>
                <a:cubicBezTo>
                  <a:pt x="53843" y="172678"/>
                  <a:pt x="49507" y="168368"/>
                  <a:pt x="49507" y="162981"/>
                </a:cubicBezTo>
                <a:lnTo>
                  <a:pt x="49507" y="113779"/>
                </a:lnTo>
                <a:cubicBezTo>
                  <a:pt x="49507" y="85766"/>
                  <a:pt x="72271" y="63500"/>
                  <a:pt x="100455" y="63500"/>
                </a:cubicBezTo>
                <a:close/>
                <a:moveTo>
                  <a:pt x="19937" y="46037"/>
                </a:moveTo>
                <a:cubicBezTo>
                  <a:pt x="24255" y="49212"/>
                  <a:pt x="25334" y="54856"/>
                  <a:pt x="22455" y="59090"/>
                </a:cubicBezTo>
                <a:cubicBezTo>
                  <a:pt x="20656" y="61559"/>
                  <a:pt x="19577" y="63676"/>
                  <a:pt x="18138" y="66145"/>
                </a:cubicBezTo>
                <a:cubicBezTo>
                  <a:pt x="16338" y="68967"/>
                  <a:pt x="13100" y="71084"/>
                  <a:pt x="9502" y="71084"/>
                </a:cubicBezTo>
                <a:cubicBezTo>
                  <a:pt x="8062" y="71084"/>
                  <a:pt x="6263" y="70731"/>
                  <a:pt x="4824" y="69673"/>
                </a:cubicBezTo>
                <a:cubicBezTo>
                  <a:pt x="146" y="67204"/>
                  <a:pt x="-1293" y="61206"/>
                  <a:pt x="1226" y="56620"/>
                </a:cubicBezTo>
                <a:cubicBezTo>
                  <a:pt x="2665" y="54151"/>
                  <a:pt x="4464" y="50976"/>
                  <a:pt x="6263" y="48506"/>
                </a:cubicBezTo>
                <a:cubicBezTo>
                  <a:pt x="9502" y="43920"/>
                  <a:pt x="15619" y="42862"/>
                  <a:pt x="19937" y="46037"/>
                </a:cubicBezTo>
                <a:close/>
                <a:moveTo>
                  <a:pt x="63645" y="39027"/>
                </a:moveTo>
                <a:cubicBezTo>
                  <a:pt x="68379" y="36512"/>
                  <a:pt x="74206" y="38667"/>
                  <a:pt x="76755" y="43338"/>
                </a:cubicBezTo>
                <a:cubicBezTo>
                  <a:pt x="79305" y="48367"/>
                  <a:pt x="77120" y="54115"/>
                  <a:pt x="72021" y="56630"/>
                </a:cubicBezTo>
                <a:cubicBezTo>
                  <a:pt x="50898" y="67048"/>
                  <a:pt x="37423" y="88244"/>
                  <a:pt x="37423" y="111955"/>
                </a:cubicBezTo>
                <a:lnTo>
                  <a:pt x="37423" y="143928"/>
                </a:lnTo>
                <a:cubicBezTo>
                  <a:pt x="37423" y="149317"/>
                  <a:pt x="32689" y="153628"/>
                  <a:pt x="27226" y="153628"/>
                </a:cubicBezTo>
                <a:cubicBezTo>
                  <a:pt x="22127" y="153628"/>
                  <a:pt x="17757" y="149317"/>
                  <a:pt x="17757" y="143928"/>
                </a:cubicBezTo>
                <a:lnTo>
                  <a:pt x="17757" y="111955"/>
                </a:lnTo>
                <a:cubicBezTo>
                  <a:pt x="17757" y="80700"/>
                  <a:pt x="35238" y="53037"/>
                  <a:pt x="63645" y="39027"/>
                </a:cubicBezTo>
                <a:close/>
                <a:moveTo>
                  <a:pt x="98981" y="31750"/>
                </a:moveTo>
                <a:cubicBezTo>
                  <a:pt x="143932" y="31750"/>
                  <a:pt x="180907" y="68297"/>
                  <a:pt x="180907" y="113529"/>
                </a:cubicBezTo>
                <a:lnTo>
                  <a:pt x="180907" y="169255"/>
                </a:lnTo>
                <a:cubicBezTo>
                  <a:pt x="180907" y="174683"/>
                  <a:pt x="176557" y="179025"/>
                  <a:pt x="171119" y="179025"/>
                </a:cubicBezTo>
                <a:cubicBezTo>
                  <a:pt x="165682" y="179025"/>
                  <a:pt x="161332" y="174683"/>
                  <a:pt x="161332" y="169255"/>
                </a:cubicBezTo>
                <a:lnTo>
                  <a:pt x="161332" y="113529"/>
                </a:lnTo>
                <a:cubicBezTo>
                  <a:pt x="161332" y="79153"/>
                  <a:pt x="133419" y="51290"/>
                  <a:pt x="98981" y="51290"/>
                </a:cubicBezTo>
                <a:cubicBezTo>
                  <a:pt x="93544" y="51290"/>
                  <a:pt x="89194" y="46948"/>
                  <a:pt x="89194" y="41520"/>
                </a:cubicBezTo>
                <a:cubicBezTo>
                  <a:pt x="89194" y="36092"/>
                  <a:pt x="93544" y="31750"/>
                  <a:pt x="98981" y="31750"/>
                </a:cubicBezTo>
                <a:close/>
                <a:moveTo>
                  <a:pt x="99273" y="0"/>
                </a:moveTo>
                <a:cubicBezTo>
                  <a:pt x="161546" y="0"/>
                  <a:pt x="212659" y="50902"/>
                  <a:pt x="212659" y="113717"/>
                </a:cubicBezTo>
                <a:cubicBezTo>
                  <a:pt x="212659" y="119132"/>
                  <a:pt x="208340" y="123464"/>
                  <a:pt x="202940" y="123464"/>
                </a:cubicBezTo>
                <a:cubicBezTo>
                  <a:pt x="197541" y="123464"/>
                  <a:pt x="193222" y="119132"/>
                  <a:pt x="193222" y="113717"/>
                </a:cubicBezTo>
                <a:cubicBezTo>
                  <a:pt x="193222" y="61732"/>
                  <a:pt x="151107" y="19494"/>
                  <a:pt x="99273" y="19494"/>
                </a:cubicBezTo>
                <a:cubicBezTo>
                  <a:pt x="79475" y="19494"/>
                  <a:pt x="60038" y="25631"/>
                  <a:pt x="44200" y="37184"/>
                </a:cubicBezTo>
                <a:cubicBezTo>
                  <a:pt x="39880" y="40433"/>
                  <a:pt x="33761" y="39350"/>
                  <a:pt x="30522" y="35379"/>
                </a:cubicBezTo>
                <a:cubicBezTo>
                  <a:pt x="27282" y="30685"/>
                  <a:pt x="28362" y="24548"/>
                  <a:pt x="32681" y="21660"/>
                </a:cubicBezTo>
                <a:cubicBezTo>
                  <a:pt x="52119" y="7220"/>
                  <a:pt x="75156" y="0"/>
                  <a:pt x="992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C4CEC5A-5813-D642-AEFF-F9BBA70A791D}"/>
              </a:ext>
            </a:extLst>
          </p:cNvPr>
          <p:cNvSpPr/>
          <p:nvPr/>
        </p:nvSpPr>
        <p:spPr>
          <a:xfrm rot="10800000">
            <a:off x="8438590" y="6717332"/>
            <a:ext cx="2998094" cy="2584564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Freeform 615">
            <a:extLst>
              <a:ext uri="{FF2B5EF4-FFF2-40B4-BE49-F238E27FC236}">
                <a16:creationId xmlns:a16="http://schemas.microsoft.com/office/drawing/2014/main" id="{C973FC33-1309-E24F-8966-2773149243DD}"/>
              </a:ext>
            </a:extLst>
          </p:cNvPr>
          <p:cNvSpPr>
            <a:spLocks noChangeAspect="1"/>
          </p:cNvSpPr>
          <p:nvPr/>
        </p:nvSpPr>
        <p:spPr bwMode="auto">
          <a:xfrm>
            <a:off x="9666893" y="7315201"/>
            <a:ext cx="530594" cy="576074"/>
          </a:xfrm>
          <a:custGeom>
            <a:avLst/>
            <a:gdLst>
              <a:gd name="T0" fmla="*/ 659932 w 164739"/>
              <a:gd name="T1" fmla="*/ 2336317 h 178667"/>
              <a:gd name="T2" fmla="*/ 359971 w 164739"/>
              <a:gd name="T3" fmla="*/ 2633548 h 178667"/>
              <a:gd name="T4" fmla="*/ 659932 w 164739"/>
              <a:gd name="T5" fmla="*/ 2924176 h 178667"/>
              <a:gd name="T6" fmla="*/ 866584 w 164739"/>
              <a:gd name="T7" fmla="*/ 2838304 h 178667"/>
              <a:gd name="T8" fmla="*/ 938131 w 164739"/>
              <a:gd name="T9" fmla="*/ 2669279 h 178667"/>
              <a:gd name="T10" fmla="*/ 909249 w 164739"/>
              <a:gd name="T11" fmla="*/ 2640486 h 178667"/>
              <a:gd name="T12" fmla="*/ 909249 w 164739"/>
              <a:gd name="T13" fmla="*/ 2526644 h 178667"/>
              <a:gd name="T14" fmla="*/ 866584 w 164739"/>
              <a:gd name="T15" fmla="*/ 2423014 h 178667"/>
              <a:gd name="T16" fmla="*/ 659932 w 164739"/>
              <a:gd name="T17" fmla="*/ 2336317 h 178667"/>
              <a:gd name="T18" fmla="*/ 2361144 w 164739"/>
              <a:gd name="T19" fmla="*/ 1784943 h 178667"/>
              <a:gd name="T20" fmla="*/ 2061166 w 164739"/>
              <a:gd name="T21" fmla="*/ 2078529 h 178667"/>
              <a:gd name="T22" fmla="*/ 2361144 w 164739"/>
              <a:gd name="T23" fmla="*/ 2372101 h 178667"/>
              <a:gd name="T24" fmla="*/ 2654436 w 164739"/>
              <a:gd name="T25" fmla="*/ 2078529 h 178667"/>
              <a:gd name="T26" fmla="*/ 2361144 w 164739"/>
              <a:gd name="T27" fmla="*/ 1784943 h 178667"/>
              <a:gd name="T28" fmla="*/ 2770270 w 164739"/>
              <a:gd name="T29" fmla="*/ 6662 h 178667"/>
              <a:gd name="T30" fmla="*/ 2950372 w 164739"/>
              <a:gd name="T31" fmla="*/ 26606 h 178667"/>
              <a:gd name="T32" fmla="*/ 3043749 w 164739"/>
              <a:gd name="T33" fmla="*/ 179582 h 178667"/>
              <a:gd name="T34" fmla="*/ 3043749 w 164739"/>
              <a:gd name="T35" fmla="*/ 2061846 h 178667"/>
              <a:gd name="T36" fmla="*/ 3006463 w 164739"/>
              <a:gd name="T37" fmla="*/ 2097688 h 178667"/>
              <a:gd name="T38" fmla="*/ 2822778 w 164739"/>
              <a:gd name="T39" fmla="*/ 2540590 h 178667"/>
              <a:gd name="T40" fmla="*/ 2361144 w 164739"/>
              <a:gd name="T41" fmla="*/ 2732413 h 178667"/>
              <a:gd name="T42" fmla="*/ 1701195 w 164739"/>
              <a:gd name="T43" fmla="*/ 2078529 h 178667"/>
              <a:gd name="T44" fmla="*/ 2361144 w 164739"/>
              <a:gd name="T45" fmla="*/ 1424631 h 178667"/>
              <a:gd name="T46" fmla="*/ 2676883 w 164739"/>
              <a:gd name="T47" fmla="*/ 1555843 h 178667"/>
              <a:gd name="T48" fmla="*/ 2676883 w 164739"/>
              <a:gd name="T49" fmla="*/ 438987 h 178667"/>
              <a:gd name="T50" fmla="*/ 1276115 w 164739"/>
              <a:gd name="T51" fmla="*/ 964416 h 178667"/>
              <a:gd name="T52" fmla="*/ 1276115 w 164739"/>
              <a:gd name="T53" fmla="*/ 2544361 h 178667"/>
              <a:gd name="T54" fmla="*/ 1313212 w 164739"/>
              <a:gd name="T55" fmla="*/ 2633548 h 178667"/>
              <a:gd name="T56" fmla="*/ 659932 w 164739"/>
              <a:gd name="T57" fmla="*/ 3287463 h 178667"/>
              <a:gd name="T58" fmla="*/ 0 w 164739"/>
              <a:gd name="T59" fmla="*/ 2633548 h 178667"/>
              <a:gd name="T60" fmla="*/ 659932 w 164739"/>
              <a:gd name="T61" fmla="*/ 1979633 h 178667"/>
              <a:gd name="T62" fmla="*/ 909249 w 164739"/>
              <a:gd name="T63" fmla="*/ 2083981 h 178667"/>
              <a:gd name="T64" fmla="*/ 909249 w 164739"/>
              <a:gd name="T65" fmla="*/ 838045 h 178667"/>
              <a:gd name="T66" fmla="*/ 1035975 w 164739"/>
              <a:gd name="T67" fmla="*/ 671767 h 17866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64739" h="178667">
                <a:moveTo>
                  <a:pt x="35718" y="126974"/>
                </a:moveTo>
                <a:cubicBezTo>
                  <a:pt x="26699" y="126974"/>
                  <a:pt x="19483" y="134154"/>
                  <a:pt x="19483" y="143128"/>
                </a:cubicBezTo>
                <a:cubicBezTo>
                  <a:pt x="19483" y="151744"/>
                  <a:pt x="26699" y="158923"/>
                  <a:pt x="35718" y="158923"/>
                </a:cubicBezTo>
                <a:cubicBezTo>
                  <a:pt x="40048" y="158923"/>
                  <a:pt x="44017" y="157128"/>
                  <a:pt x="46903" y="154256"/>
                </a:cubicBezTo>
                <a:lnTo>
                  <a:pt x="50775" y="145070"/>
                </a:lnTo>
                <a:lnTo>
                  <a:pt x="49212" y="143505"/>
                </a:lnTo>
                <a:lnTo>
                  <a:pt x="49212" y="137318"/>
                </a:lnTo>
                <a:lnTo>
                  <a:pt x="46903" y="131686"/>
                </a:lnTo>
                <a:cubicBezTo>
                  <a:pt x="44017" y="128769"/>
                  <a:pt x="40048" y="126974"/>
                  <a:pt x="35718" y="126974"/>
                </a:cubicBezTo>
                <a:close/>
                <a:moveTo>
                  <a:pt x="127794" y="97008"/>
                </a:moveTo>
                <a:cubicBezTo>
                  <a:pt x="118774" y="97008"/>
                  <a:pt x="111558" y="104261"/>
                  <a:pt x="111558" y="112964"/>
                </a:cubicBezTo>
                <a:cubicBezTo>
                  <a:pt x="111558" y="121667"/>
                  <a:pt x="118774" y="128919"/>
                  <a:pt x="127794" y="128919"/>
                </a:cubicBezTo>
                <a:cubicBezTo>
                  <a:pt x="136453" y="128919"/>
                  <a:pt x="143668" y="121667"/>
                  <a:pt x="143668" y="112964"/>
                </a:cubicBezTo>
                <a:cubicBezTo>
                  <a:pt x="143668" y="104261"/>
                  <a:pt x="136453" y="97008"/>
                  <a:pt x="127794" y="97008"/>
                </a:cubicBezTo>
                <a:close/>
                <a:moveTo>
                  <a:pt x="149937" y="362"/>
                </a:moveTo>
                <a:cubicBezTo>
                  <a:pt x="152825" y="-361"/>
                  <a:pt x="157158" y="1"/>
                  <a:pt x="159685" y="1446"/>
                </a:cubicBezTo>
                <a:cubicBezTo>
                  <a:pt x="162212" y="3615"/>
                  <a:pt x="164739" y="6507"/>
                  <a:pt x="164739" y="9760"/>
                </a:cubicBezTo>
                <a:lnTo>
                  <a:pt x="164739" y="112057"/>
                </a:lnTo>
                <a:lnTo>
                  <a:pt x="162721" y="114005"/>
                </a:lnTo>
                <a:lnTo>
                  <a:pt x="152779" y="138076"/>
                </a:lnTo>
                <a:cubicBezTo>
                  <a:pt x="146374" y="144513"/>
                  <a:pt x="137535" y="148501"/>
                  <a:pt x="127794" y="148501"/>
                </a:cubicBezTo>
                <a:cubicBezTo>
                  <a:pt x="107950" y="148501"/>
                  <a:pt x="92075" y="132546"/>
                  <a:pt x="92075" y="112964"/>
                </a:cubicBezTo>
                <a:cubicBezTo>
                  <a:pt x="92075" y="93382"/>
                  <a:pt x="107950" y="77426"/>
                  <a:pt x="127794" y="77426"/>
                </a:cubicBezTo>
                <a:lnTo>
                  <a:pt x="144883" y="84557"/>
                </a:lnTo>
                <a:lnTo>
                  <a:pt x="144883" y="23858"/>
                </a:lnTo>
                <a:lnTo>
                  <a:pt x="69068" y="52414"/>
                </a:lnTo>
                <a:lnTo>
                  <a:pt x="69068" y="138281"/>
                </a:lnTo>
                <a:lnTo>
                  <a:pt x="71076" y="143128"/>
                </a:lnTo>
                <a:cubicBezTo>
                  <a:pt x="71076" y="162513"/>
                  <a:pt x="55201" y="178667"/>
                  <a:pt x="35718" y="178667"/>
                </a:cubicBezTo>
                <a:cubicBezTo>
                  <a:pt x="15875" y="178667"/>
                  <a:pt x="0" y="162513"/>
                  <a:pt x="0" y="143128"/>
                </a:cubicBezTo>
                <a:cubicBezTo>
                  <a:pt x="0" y="123743"/>
                  <a:pt x="15875" y="107589"/>
                  <a:pt x="35718" y="107589"/>
                </a:cubicBezTo>
                <a:lnTo>
                  <a:pt x="49212" y="113260"/>
                </a:lnTo>
                <a:lnTo>
                  <a:pt x="49212" y="45546"/>
                </a:lnTo>
                <a:cubicBezTo>
                  <a:pt x="49212" y="41570"/>
                  <a:pt x="52461" y="37955"/>
                  <a:pt x="56071" y="36509"/>
                </a:cubicBezTo>
                <a:lnTo>
                  <a:pt x="149937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BA2EDF4-9129-C245-A8F2-3D9F5B8F741C}"/>
              </a:ext>
            </a:extLst>
          </p:cNvPr>
          <p:cNvSpPr/>
          <p:nvPr/>
        </p:nvSpPr>
        <p:spPr>
          <a:xfrm rot="10800000">
            <a:off x="3936213" y="6717332"/>
            <a:ext cx="2998094" cy="258456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Freeform 619">
            <a:extLst>
              <a:ext uri="{FF2B5EF4-FFF2-40B4-BE49-F238E27FC236}">
                <a16:creationId xmlns:a16="http://schemas.microsoft.com/office/drawing/2014/main" id="{5368558E-A12B-7646-A8F9-E6426B783B2F}"/>
              </a:ext>
            </a:extLst>
          </p:cNvPr>
          <p:cNvSpPr>
            <a:spLocks noChangeAspect="1"/>
          </p:cNvSpPr>
          <p:nvPr/>
        </p:nvSpPr>
        <p:spPr bwMode="auto">
          <a:xfrm>
            <a:off x="5126756" y="7315201"/>
            <a:ext cx="617006" cy="576074"/>
          </a:xfrm>
          <a:custGeom>
            <a:avLst/>
            <a:gdLst>
              <a:gd name="T0" fmla="*/ 2400293 w 191236"/>
              <a:gd name="T1" fmla="*/ 2185875 h 179030"/>
              <a:gd name="T2" fmla="*/ 2400293 w 191236"/>
              <a:gd name="T3" fmla="*/ 2898629 h 179030"/>
              <a:gd name="T4" fmla="*/ 3115173 w 191236"/>
              <a:gd name="T5" fmla="*/ 2898629 h 179030"/>
              <a:gd name="T6" fmla="*/ 3115173 w 191236"/>
              <a:gd name="T7" fmla="*/ 2185875 h 179030"/>
              <a:gd name="T8" fmla="*/ 203876 w 191236"/>
              <a:gd name="T9" fmla="*/ 1846620 h 179030"/>
              <a:gd name="T10" fmla="*/ 456166 w 191236"/>
              <a:gd name="T11" fmla="*/ 1846620 h 179030"/>
              <a:gd name="T12" fmla="*/ 907641 w 191236"/>
              <a:gd name="T13" fmla="*/ 2291947 h 179030"/>
              <a:gd name="T14" fmla="*/ 1359135 w 191236"/>
              <a:gd name="T15" fmla="*/ 1846620 h 179030"/>
              <a:gd name="T16" fmla="*/ 1611426 w 191236"/>
              <a:gd name="T17" fmla="*/ 1846620 h 179030"/>
              <a:gd name="T18" fmla="*/ 1611426 w 191236"/>
              <a:gd name="T19" fmla="*/ 2095479 h 179030"/>
              <a:gd name="T20" fmla="*/ 1159944 w 191236"/>
              <a:gd name="T21" fmla="*/ 2540789 h 179030"/>
              <a:gd name="T22" fmla="*/ 1611426 w 191236"/>
              <a:gd name="T23" fmla="*/ 2986116 h 179030"/>
              <a:gd name="T24" fmla="*/ 1611426 w 191236"/>
              <a:gd name="T25" fmla="*/ 3234951 h 179030"/>
              <a:gd name="T26" fmla="*/ 1485263 w 191236"/>
              <a:gd name="T27" fmla="*/ 3280804 h 179030"/>
              <a:gd name="T28" fmla="*/ 1359135 w 191236"/>
              <a:gd name="T29" fmla="*/ 3234951 h 179030"/>
              <a:gd name="T30" fmla="*/ 907641 w 191236"/>
              <a:gd name="T31" fmla="*/ 2789648 h 179030"/>
              <a:gd name="T32" fmla="*/ 456166 w 191236"/>
              <a:gd name="T33" fmla="*/ 3234951 h 179030"/>
              <a:gd name="T34" fmla="*/ 330014 w 191236"/>
              <a:gd name="T35" fmla="*/ 3280804 h 179030"/>
              <a:gd name="T36" fmla="*/ 203876 w 191236"/>
              <a:gd name="T37" fmla="*/ 3234951 h 179030"/>
              <a:gd name="T38" fmla="*/ 203876 w 191236"/>
              <a:gd name="T39" fmla="*/ 2986116 h 179030"/>
              <a:gd name="T40" fmla="*/ 655350 w 191236"/>
              <a:gd name="T41" fmla="*/ 2540789 h 179030"/>
              <a:gd name="T42" fmla="*/ 203876 w 191236"/>
              <a:gd name="T43" fmla="*/ 2095479 h 179030"/>
              <a:gd name="T44" fmla="*/ 203876 w 191236"/>
              <a:gd name="T45" fmla="*/ 1846620 h 179030"/>
              <a:gd name="T46" fmla="*/ 2214962 w 191236"/>
              <a:gd name="T47" fmla="*/ 1832763 h 179030"/>
              <a:gd name="T48" fmla="*/ 3293881 w 191236"/>
              <a:gd name="T49" fmla="*/ 1832763 h 179030"/>
              <a:gd name="T50" fmla="*/ 3472606 w 191236"/>
              <a:gd name="T51" fmla="*/ 2009310 h 179030"/>
              <a:gd name="T52" fmla="*/ 3472606 w 191236"/>
              <a:gd name="T53" fmla="*/ 3075176 h 179030"/>
              <a:gd name="T54" fmla="*/ 3293881 w 191236"/>
              <a:gd name="T55" fmla="*/ 3251717 h 179030"/>
              <a:gd name="T56" fmla="*/ 2214962 w 191236"/>
              <a:gd name="T57" fmla="*/ 3251717 h 179030"/>
              <a:gd name="T58" fmla="*/ 2042860 w 191236"/>
              <a:gd name="T59" fmla="*/ 3075176 h 179030"/>
              <a:gd name="T60" fmla="*/ 2042860 w 191236"/>
              <a:gd name="T61" fmla="*/ 2009310 h 179030"/>
              <a:gd name="T62" fmla="*/ 2214962 w 191236"/>
              <a:gd name="T63" fmla="*/ 1832763 h 179030"/>
              <a:gd name="T64" fmla="*/ 907641 w 191236"/>
              <a:gd name="T65" fmla="*/ 568196 h 179030"/>
              <a:gd name="T66" fmla="*/ 509070 w 191236"/>
              <a:gd name="T67" fmla="*/ 1177554 h 179030"/>
              <a:gd name="T68" fmla="*/ 1306208 w 191236"/>
              <a:gd name="T69" fmla="*/ 1177554 h 179030"/>
              <a:gd name="T70" fmla="*/ 2743067 w 191236"/>
              <a:gd name="T71" fmla="*/ 354948 h 179030"/>
              <a:gd name="T72" fmla="*/ 2312564 w 191236"/>
              <a:gd name="T73" fmla="*/ 775626 h 179030"/>
              <a:gd name="T74" fmla="*/ 2743067 w 191236"/>
              <a:gd name="T75" fmla="*/ 1209439 h 179030"/>
              <a:gd name="T76" fmla="*/ 3173576 w 191236"/>
              <a:gd name="T77" fmla="*/ 775626 h 179030"/>
              <a:gd name="T78" fmla="*/ 2743067 w 191236"/>
              <a:gd name="T79" fmla="*/ 354948 h 179030"/>
              <a:gd name="T80" fmla="*/ 907641 w 191236"/>
              <a:gd name="T81" fmla="*/ 58181 h 179030"/>
              <a:gd name="T82" fmla="*/ 1060422 w 191236"/>
              <a:gd name="T83" fmla="*/ 137658 h 179030"/>
              <a:gd name="T84" fmla="*/ 1791160 w 191236"/>
              <a:gd name="T85" fmla="*/ 1257031 h 179030"/>
              <a:gd name="T86" fmla="*/ 1797793 w 191236"/>
              <a:gd name="T87" fmla="*/ 1442503 h 179030"/>
              <a:gd name="T88" fmla="*/ 1638362 w 191236"/>
              <a:gd name="T89" fmla="*/ 1535229 h 179030"/>
              <a:gd name="T90" fmla="*/ 176916 w 191236"/>
              <a:gd name="T91" fmla="*/ 1535229 h 179030"/>
              <a:gd name="T92" fmla="*/ 24131 w 191236"/>
              <a:gd name="T93" fmla="*/ 1442503 h 179030"/>
              <a:gd name="T94" fmla="*/ 30761 w 191236"/>
              <a:gd name="T95" fmla="*/ 1257031 h 179030"/>
              <a:gd name="T96" fmla="*/ 761485 w 191236"/>
              <a:gd name="T97" fmla="*/ 137658 h 179030"/>
              <a:gd name="T98" fmla="*/ 907641 w 191236"/>
              <a:gd name="T99" fmla="*/ 58181 h 179030"/>
              <a:gd name="T100" fmla="*/ 2743067 w 191236"/>
              <a:gd name="T101" fmla="*/ 0 h 179030"/>
              <a:gd name="T102" fmla="*/ 3531215 w 191236"/>
              <a:gd name="T103" fmla="*/ 775626 h 179030"/>
              <a:gd name="T104" fmla="*/ 2743067 w 191236"/>
              <a:gd name="T105" fmla="*/ 1564370 h 179030"/>
              <a:gd name="T106" fmla="*/ 1954911 w 191236"/>
              <a:gd name="T107" fmla="*/ 775626 h 179030"/>
              <a:gd name="T108" fmla="*/ 2743067 w 191236"/>
              <a:gd name="T109" fmla="*/ 0 h 17903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91236" h="179030">
                <a:moveTo>
                  <a:pt x="129990" y="119281"/>
                </a:moveTo>
                <a:lnTo>
                  <a:pt x="129990" y="158175"/>
                </a:lnTo>
                <a:lnTo>
                  <a:pt x="168705" y="158175"/>
                </a:lnTo>
                <a:lnTo>
                  <a:pt x="168705" y="119281"/>
                </a:lnTo>
                <a:lnTo>
                  <a:pt x="129990" y="119281"/>
                </a:lnTo>
                <a:close/>
                <a:moveTo>
                  <a:pt x="11041" y="100768"/>
                </a:moveTo>
                <a:cubicBezTo>
                  <a:pt x="14996" y="96837"/>
                  <a:pt x="21108" y="96837"/>
                  <a:pt x="24704" y="100768"/>
                </a:cubicBezTo>
                <a:lnTo>
                  <a:pt x="49154" y="125069"/>
                </a:lnTo>
                <a:lnTo>
                  <a:pt x="73605" y="100768"/>
                </a:lnTo>
                <a:cubicBezTo>
                  <a:pt x="77560" y="96837"/>
                  <a:pt x="83313" y="96837"/>
                  <a:pt x="87268" y="100768"/>
                </a:cubicBezTo>
                <a:cubicBezTo>
                  <a:pt x="91223" y="104342"/>
                  <a:pt x="91223" y="110417"/>
                  <a:pt x="87268" y="114348"/>
                </a:cubicBezTo>
                <a:lnTo>
                  <a:pt x="62818" y="138648"/>
                </a:lnTo>
                <a:lnTo>
                  <a:pt x="87268" y="162949"/>
                </a:lnTo>
                <a:cubicBezTo>
                  <a:pt x="91223" y="166522"/>
                  <a:pt x="91223" y="172597"/>
                  <a:pt x="87268" y="176528"/>
                </a:cubicBezTo>
                <a:cubicBezTo>
                  <a:pt x="85470" y="178315"/>
                  <a:pt x="82953" y="179030"/>
                  <a:pt x="80436" y="179030"/>
                </a:cubicBezTo>
                <a:cubicBezTo>
                  <a:pt x="77919" y="179030"/>
                  <a:pt x="75402" y="178315"/>
                  <a:pt x="73605" y="176528"/>
                </a:cubicBezTo>
                <a:lnTo>
                  <a:pt x="49154" y="152228"/>
                </a:lnTo>
                <a:lnTo>
                  <a:pt x="24704" y="176528"/>
                </a:lnTo>
                <a:cubicBezTo>
                  <a:pt x="22906" y="178315"/>
                  <a:pt x="20389" y="179030"/>
                  <a:pt x="17872" y="179030"/>
                </a:cubicBezTo>
                <a:cubicBezTo>
                  <a:pt x="15715" y="179030"/>
                  <a:pt x="12838" y="178315"/>
                  <a:pt x="11041" y="176528"/>
                </a:cubicBezTo>
                <a:cubicBezTo>
                  <a:pt x="7445" y="172597"/>
                  <a:pt x="7445" y="166522"/>
                  <a:pt x="11041" y="162949"/>
                </a:cubicBezTo>
                <a:lnTo>
                  <a:pt x="35491" y="138648"/>
                </a:lnTo>
                <a:lnTo>
                  <a:pt x="11041" y="114348"/>
                </a:lnTo>
                <a:cubicBezTo>
                  <a:pt x="7445" y="110417"/>
                  <a:pt x="7445" y="104342"/>
                  <a:pt x="11041" y="100768"/>
                </a:cubicBezTo>
                <a:close/>
                <a:moveTo>
                  <a:pt x="119953" y="100012"/>
                </a:moveTo>
                <a:lnTo>
                  <a:pt x="178383" y="100012"/>
                </a:lnTo>
                <a:cubicBezTo>
                  <a:pt x="183760" y="100012"/>
                  <a:pt x="188062" y="104294"/>
                  <a:pt x="188062" y="109646"/>
                </a:cubicBezTo>
                <a:lnTo>
                  <a:pt x="188062" y="167809"/>
                </a:lnTo>
                <a:cubicBezTo>
                  <a:pt x="188062" y="173161"/>
                  <a:pt x="183760" y="177443"/>
                  <a:pt x="178383" y="177443"/>
                </a:cubicBezTo>
                <a:lnTo>
                  <a:pt x="119953" y="177443"/>
                </a:lnTo>
                <a:cubicBezTo>
                  <a:pt x="114576" y="177443"/>
                  <a:pt x="110633" y="173161"/>
                  <a:pt x="110633" y="167809"/>
                </a:cubicBezTo>
                <a:lnTo>
                  <a:pt x="110633" y="109646"/>
                </a:lnTo>
                <a:cubicBezTo>
                  <a:pt x="110633" y="104294"/>
                  <a:pt x="114576" y="100012"/>
                  <a:pt x="119953" y="100012"/>
                </a:cubicBezTo>
                <a:close/>
                <a:moveTo>
                  <a:pt x="49154" y="31006"/>
                </a:moveTo>
                <a:lnTo>
                  <a:pt x="27569" y="64258"/>
                </a:lnTo>
                <a:lnTo>
                  <a:pt x="70739" y="64258"/>
                </a:lnTo>
                <a:lnTo>
                  <a:pt x="49154" y="31006"/>
                </a:lnTo>
                <a:close/>
                <a:moveTo>
                  <a:pt x="148553" y="19369"/>
                </a:moveTo>
                <a:cubicBezTo>
                  <a:pt x="135641" y="19369"/>
                  <a:pt x="125239" y="29771"/>
                  <a:pt x="125239" y="42325"/>
                </a:cubicBezTo>
                <a:cubicBezTo>
                  <a:pt x="125239" y="55237"/>
                  <a:pt x="135641" y="65998"/>
                  <a:pt x="148553" y="65998"/>
                </a:cubicBezTo>
                <a:cubicBezTo>
                  <a:pt x="161466" y="65998"/>
                  <a:pt x="171868" y="55237"/>
                  <a:pt x="171868" y="42325"/>
                </a:cubicBezTo>
                <a:cubicBezTo>
                  <a:pt x="171868" y="29771"/>
                  <a:pt x="161466" y="19369"/>
                  <a:pt x="148553" y="19369"/>
                </a:cubicBezTo>
                <a:close/>
                <a:moveTo>
                  <a:pt x="49154" y="3175"/>
                </a:moveTo>
                <a:cubicBezTo>
                  <a:pt x="52392" y="3175"/>
                  <a:pt x="55630" y="4982"/>
                  <a:pt x="57428" y="7512"/>
                </a:cubicBezTo>
                <a:lnTo>
                  <a:pt x="97002" y="68595"/>
                </a:lnTo>
                <a:cubicBezTo>
                  <a:pt x="99160" y="71848"/>
                  <a:pt x="99160" y="75463"/>
                  <a:pt x="97361" y="78716"/>
                </a:cubicBezTo>
                <a:cubicBezTo>
                  <a:pt x="95563" y="81968"/>
                  <a:pt x="92325" y="83776"/>
                  <a:pt x="88727" y="83776"/>
                </a:cubicBezTo>
                <a:lnTo>
                  <a:pt x="9581" y="83776"/>
                </a:lnTo>
                <a:cubicBezTo>
                  <a:pt x="5983" y="83776"/>
                  <a:pt x="2746" y="81968"/>
                  <a:pt x="1307" y="78716"/>
                </a:cubicBezTo>
                <a:cubicBezTo>
                  <a:pt x="-492" y="75463"/>
                  <a:pt x="-492" y="71848"/>
                  <a:pt x="1666" y="68595"/>
                </a:cubicBezTo>
                <a:lnTo>
                  <a:pt x="41239" y="7512"/>
                </a:lnTo>
                <a:cubicBezTo>
                  <a:pt x="43038" y="4982"/>
                  <a:pt x="45916" y="3175"/>
                  <a:pt x="49154" y="3175"/>
                </a:cubicBezTo>
                <a:close/>
                <a:moveTo>
                  <a:pt x="148553" y="0"/>
                </a:moveTo>
                <a:cubicBezTo>
                  <a:pt x="172226" y="0"/>
                  <a:pt x="191236" y="19010"/>
                  <a:pt x="191236" y="42325"/>
                </a:cubicBezTo>
                <a:cubicBezTo>
                  <a:pt x="191236" y="65998"/>
                  <a:pt x="172226" y="85366"/>
                  <a:pt x="148553" y="85366"/>
                </a:cubicBezTo>
                <a:cubicBezTo>
                  <a:pt x="125239" y="85366"/>
                  <a:pt x="105870" y="65998"/>
                  <a:pt x="105870" y="42325"/>
                </a:cubicBezTo>
                <a:cubicBezTo>
                  <a:pt x="105870" y="19010"/>
                  <a:pt x="125239" y="0"/>
                  <a:pt x="1485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78D0D682-D2A9-7E49-B593-80C1004C2B8B}"/>
              </a:ext>
            </a:extLst>
          </p:cNvPr>
          <p:cNvSpPr/>
          <p:nvPr/>
        </p:nvSpPr>
        <p:spPr>
          <a:xfrm>
            <a:off x="10689778" y="6717332"/>
            <a:ext cx="2998094" cy="258456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621">
            <a:extLst>
              <a:ext uri="{FF2B5EF4-FFF2-40B4-BE49-F238E27FC236}">
                <a16:creationId xmlns:a16="http://schemas.microsoft.com/office/drawing/2014/main" id="{577D3513-2F11-EC41-ADB4-E9788F00CCF4}"/>
              </a:ext>
            </a:extLst>
          </p:cNvPr>
          <p:cNvSpPr>
            <a:spLocks noChangeAspect="1"/>
          </p:cNvSpPr>
          <p:nvPr/>
        </p:nvSpPr>
        <p:spPr bwMode="auto">
          <a:xfrm>
            <a:off x="11969005" y="8163037"/>
            <a:ext cx="439638" cy="580624"/>
          </a:xfrm>
          <a:custGeom>
            <a:avLst/>
            <a:gdLst>
              <a:gd name="T0" fmla="*/ 179020 w 136167"/>
              <a:gd name="T1" fmla="*/ 1334949 h 180612"/>
              <a:gd name="T2" fmla="*/ 358033 w 136167"/>
              <a:gd name="T3" fmla="*/ 1504540 h 180612"/>
              <a:gd name="T4" fmla="*/ 1259759 w 136167"/>
              <a:gd name="T5" fmla="*/ 2398191 h 180612"/>
              <a:gd name="T6" fmla="*/ 2161468 w 136167"/>
              <a:gd name="T7" fmla="*/ 1504540 h 180612"/>
              <a:gd name="T8" fmla="*/ 2340481 w 136167"/>
              <a:gd name="T9" fmla="*/ 1334949 h 180612"/>
              <a:gd name="T10" fmla="*/ 2519501 w 136167"/>
              <a:gd name="T11" fmla="*/ 1504540 h 180612"/>
              <a:gd name="T12" fmla="*/ 1750291 w 136167"/>
              <a:gd name="T13" fmla="*/ 2652983 h 180612"/>
              <a:gd name="T14" fmla="*/ 1432910 w 136167"/>
              <a:gd name="T15" fmla="*/ 2716037 h 180612"/>
              <a:gd name="T16" fmla="*/ 1432910 w 136167"/>
              <a:gd name="T17" fmla="*/ 3122271 h 180612"/>
              <a:gd name="T18" fmla="*/ 1259871 w 136167"/>
              <a:gd name="T19" fmla="*/ 3301713 h 180612"/>
              <a:gd name="T20" fmla="*/ 1086828 w 136167"/>
              <a:gd name="T21" fmla="*/ 3122271 h 180612"/>
              <a:gd name="T22" fmla="*/ 1086828 w 136167"/>
              <a:gd name="T23" fmla="*/ 2715886 h 180612"/>
              <a:gd name="T24" fmla="*/ 772005 w 136167"/>
              <a:gd name="T25" fmla="*/ 2652983 h 180612"/>
              <a:gd name="T26" fmla="*/ 0 w 136167"/>
              <a:gd name="T27" fmla="*/ 1504540 h 180612"/>
              <a:gd name="T28" fmla="*/ 179020 w 136167"/>
              <a:gd name="T29" fmla="*/ 1334949 h 180612"/>
              <a:gd name="T30" fmla="*/ 1245088 w 136167"/>
              <a:gd name="T31" fmla="*/ 355271 h 180612"/>
              <a:gd name="T32" fmla="*/ 973948 w 136167"/>
              <a:gd name="T33" fmla="*/ 625018 h 180612"/>
              <a:gd name="T34" fmla="*/ 973948 w 136167"/>
              <a:gd name="T35" fmla="*/ 1486901 h 180612"/>
              <a:gd name="T36" fmla="*/ 1245088 w 136167"/>
              <a:gd name="T37" fmla="*/ 1756649 h 180612"/>
              <a:gd name="T38" fmla="*/ 1516211 w 136167"/>
              <a:gd name="T39" fmla="*/ 1486901 h 180612"/>
              <a:gd name="T40" fmla="*/ 1516211 w 136167"/>
              <a:gd name="T41" fmla="*/ 625018 h 180612"/>
              <a:gd name="T42" fmla="*/ 1245088 w 136167"/>
              <a:gd name="T43" fmla="*/ 355271 h 180612"/>
              <a:gd name="T44" fmla="*/ 1245088 w 136167"/>
              <a:gd name="T45" fmla="*/ 0 h 180612"/>
              <a:gd name="T46" fmla="*/ 1873298 w 136167"/>
              <a:gd name="T47" fmla="*/ 625018 h 180612"/>
              <a:gd name="T48" fmla="*/ 1873298 w 136167"/>
              <a:gd name="T49" fmla="*/ 1486901 h 180612"/>
              <a:gd name="T50" fmla="*/ 1245088 w 136167"/>
              <a:gd name="T51" fmla="*/ 2111913 h 180612"/>
              <a:gd name="T52" fmla="*/ 616850 w 136167"/>
              <a:gd name="T53" fmla="*/ 1486901 h 180612"/>
              <a:gd name="T54" fmla="*/ 616850 w 136167"/>
              <a:gd name="T55" fmla="*/ 625018 h 180612"/>
              <a:gd name="T56" fmla="*/ 1245088 w 136167"/>
              <a:gd name="T57" fmla="*/ 0 h 1806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6167" h="180612">
                <a:moveTo>
                  <a:pt x="9675" y="73025"/>
                </a:moveTo>
                <a:cubicBezTo>
                  <a:pt x="15050" y="73025"/>
                  <a:pt x="19350" y="77307"/>
                  <a:pt x="19350" y="82302"/>
                </a:cubicBezTo>
                <a:cubicBezTo>
                  <a:pt x="19350" y="109421"/>
                  <a:pt x="41208" y="131187"/>
                  <a:pt x="68084" y="131187"/>
                </a:cubicBezTo>
                <a:cubicBezTo>
                  <a:pt x="94959" y="131187"/>
                  <a:pt x="116817" y="109421"/>
                  <a:pt x="116817" y="82302"/>
                </a:cubicBezTo>
                <a:cubicBezTo>
                  <a:pt x="116817" y="77307"/>
                  <a:pt x="121117" y="73025"/>
                  <a:pt x="126492" y="73025"/>
                </a:cubicBezTo>
                <a:cubicBezTo>
                  <a:pt x="131867" y="73025"/>
                  <a:pt x="136167" y="77307"/>
                  <a:pt x="136167" y="82302"/>
                </a:cubicBezTo>
                <a:cubicBezTo>
                  <a:pt x="136167" y="110670"/>
                  <a:pt x="119034" y="134822"/>
                  <a:pt x="94595" y="145125"/>
                </a:cubicBezTo>
                <a:lnTo>
                  <a:pt x="77442" y="148574"/>
                </a:lnTo>
                <a:lnTo>
                  <a:pt x="77442" y="170796"/>
                </a:lnTo>
                <a:cubicBezTo>
                  <a:pt x="77442" y="176249"/>
                  <a:pt x="73286" y="180612"/>
                  <a:pt x="68090" y="180612"/>
                </a:cubicBezTo>
                <a:cubicBezTo>
                  <a:pt x="62895" y="180612"/>
                  <a:pt x="58738" y="176249"/>
                  <a:pt x="58738" y="170796"/>
                </a:cubicBezTo>
                <a:lnTo>
                  <a:pt x="58738" y="148566"/>
                </a:lnTo>
                <a:lnTo>
                  <a:pt x="41723" y="145125"/>
                </a:lnTo>
                <a:cubicBezTo>
                  <a:pt x="17334" y="134822"/>
                  <a:pt x="0" y="110670"/>
                  <a:pt x="0" y="82302"/>
                </a:cubicBezTo>
                <a:cubicBezTo>
                  <a:pt x="0" y="77307"/>
                  <a:pt x="4300" y="73025"/>
                  <a:pt x="9675" y="73025"/>
                </a:cubicBezTo>
                <a:close/>
                <a:moveTo>
                  <a:pt x="67291" y="19434"/>
                </a:moveTo>
                <a:cubicBezTo>
                  <a:pt x="59428" y="19434"/>
                  <a:pt x="52637" y="25913"/>
                  <a:pt x="52637" y="34190"/>
                </a:cubicBezTo>
                <a:lnTo>
                  <a:pt x="52637" y="81337"/>
                </a:lnTo>
                <a:cubicBezTo>
                  <a:pt x="52637" y="89255"/>
                  <a:pt x="59428" y="96093"/>
                  <a:pt x="67291" y="96093"/>
                </a:cubicBezTo>
                <a:cubicBezTo>
                  <a:pt x="75511" y="96093"/>
                  <a:pt x="81944" y="89255"/>
                  <a:pt x="81944" y="81337"/>
                </a:cubicBezTo>
                <a:lnTo>
                  <a:pt x="81944" y="34190"/>
                </a:lnTo>
                <a:cubicBezTo>
                  <a:pt x="81944" y="25913"/>
                  <a:pt x="75511" y="19434"/>
                  <a:pt x="67291" y="19434"/>
                </a:cubicBezTo>
                <a:close/>
                <a:moveTo>
                  <a:pt x="67291" y="0"/>
                </a:moveTo>
                <a:cubicBezTo>
                  <a:pt x="86232" y="0"/>
                  <a:pt x="101243" y="15476"/>
                  <a:pt x="101243" y="34190"/>
                </a:cubicBezTo>
                <a:lnTo>
                  <a:pt x="101243" y="81337"/>
                </a:lnTo>
                <a:cubicBezTo>
                  <a:pt x="101243" y="100051"/>
                  <a:pt x="86232" y="115527"/>
                  <a:pt x="67291" y="115527"/>
                </a:cubicBezTo>
                <a:cubicBezTo>
                  <a:pt x="48706" y="115527"/>
                  <a:pt x="33338" y="100051"/>
                  <a:pt x="33338" y="81337"/>
                </a:cubicBezTo>
                <a:lnTo>
                  <a:pt x="33338" y="34190"/>
                </a:lnTo>
                <a:cubicBezTo>
                  <a:pt x="33338" y="15476"/>
                  <a:pt x="48706" y="0"/>
                  <a:pt x="672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95573C27-1ECA-CA4E-B4AA-FEE042EB5438}"/>
              </a:ext>
            </a:extLst>
          </p:cNvPr>
          <p:cNvSpPr/>
          <p:nvPr/>
        </p:nvSpPr>
        <p:spPr>
          <a:xfrm>
            <a:off x="15192155" y="6717332"/>
            <a:ext cx="2998094" cy="25845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622">
            <a:extLst>
              <a:ext uri="{FF2B5EF4-FFF2-40B4-BE49-F238E27FC236}">
                <a16:creationId xmlns:a16="http://schemas.microsoft.com/office/drawing/2014/main" id="{FF0F167B-9634-DC45-920B-A8C8A7D91FD2}"/>
              </a:ext>
            </a:extLst>
          </p:cNvPr>
          <p:cNvSpPr>
            <a:spLocks noChangeAspect="1"/>
          </p:cNvSpPr>
          <p:nvPr/>
        </p:nvSpPr>
        <p:spPr bwMode="auto">
          <a:xfrm>
            <a:off x="16422872" y="8285832"/>
            <a:ext cx="536660" cy="335034"/>
          </a:xfrm>
          <a:custGeom>
            <a:avLst/>
            <a:gdLst>
              <a:gd name="T0" fmla="*/ 2172256 w 166328"/>
              <a:gd name="T1" fmla="*/ 434138 h 104417"/>
              <a:gd name="T2" fmla="*/ 2362383 w 166328"/>
              <a:gd name="T3" fmla="*/ 608950 h 104417"/>
              <a:gd name="T4" fmla="*/ 2362383 w 166328"/>
              <a:gd name="T5" fmla="*/ 1236931 h 104417"/>
              <a:gd name="T6" fmla="*/ 2172256 w 166328"/>
              <a:gd name="T7" fmla="*/ 1411734 h 104417"/>
              <a:gd name="T8" fmla="*/ 1988920 w 166328"/>
              <a:gd name="T9" fmla="*/ 1236931 h 104417"/>
              <a:gd name="T10" fmla="*/ 1988920 w 166328"/>
              <a:gd name="T11" fmla="*/ 608950 h 104417"/>
              <a:gd name="T12" fmla="*/ 2172256 w 166328"/>
              <a:gd name="T13" fmla="*/ 434138 h 104417"/>
              <a:gd name="T14" fmla="*/ 1670380 w 166328"/>
              <a:gd name="T15" fmla="*/ 434138 h 104417"/>
              <a:gd name="T16" fmla="*/ 1836294 w 166328"/>
              <a:gd name="T17" fmla="*/ 608950 h 104417"/>
              <a:gd name="T18" fmla="*/ 1836294 w 166328"/>
              <a:gd name="T19" fmla="*/ 1236931 h 104417"/>
              <a:gd name="T20" fmla="*/ 1670380 w 166328"/>
              <a:gd name="T21" fmla="*/ 1411734 h 104417"/>
              <a:gd name="T22" fmla="*/ 1491697 w 166328"/>
              <a:gd name="T23" fmla="*/ 1236931 h 104417"/>
              <a:gd name="T24" fmla="*/ 1491697 w 166328"/>
              <a:gd name="T25" fmla="*/ 608950 h 104417"/>
              <a:gd name="T26" fmla="*/ 1670380 w 166328"/>
              <a:gd name="T27" fmla="*/ 434138 h 104417"/>
              <a:gd name="T28" fmla="*/ 1166764 w 166328"/>
              <a:gd name="T29" fmla="*/ 434138 h 104417"/>
              <a:gd name="T30" fmla="*/ 1339054 w 166328"/>
              <a:gd name="T31" fmla="*/ 608950 h 104417"/>
              <a:gd name="T32" fmla="*/ 1339054 w 166328"/>
              <a:gd name="T33" fmla="*/ 1236931 h 104417"/>
              <a:gd name="T34" fmla="*/ 1166764 w 166328"/>
              <a:gd name="T35" fmla="*/ 1411734 h 104417"/>
              <a:gd name="T36" fmla="*/ 994457 w 166328"/>
              <a:gd name="T37" fmla="*/ 1236931 h 104417"/>
              <a:gd name="T38" fmla="*/ 994457 w 166328"/>
              <a:gd name="T39" fmla="*/ 608950 h 104417"/>
              <a:gd name="T40" fmla="*/ 1166764 w 166328"/>
              <a:gd name="T41" fmla="*/ 434138 h 104417"/>
              <a:gd name="T42" fmla="*/ 669547 w 166328"/>
              <a:gd name="T43" fmla="*/ 434138 h 104417"/>
              <a:gd name="T44" fmla="*/ 841827 w 166328"/>
              <a:gd name="T45" fmla="*/ 608950 h 104417"/>
              <a:gd name="T46" fmla="*/ 841827 w 166328"/>
              <a:gd name="T47" fmla="*/ 1236931 h 104417"/>
              <a:gd name="T48" fmla="*/ 669547 w 166328"/>
              <a:gd name="T49" fmla="*/ 1411734 h 104417"/>
              <a:gd name="T50" fmla="*/ 497240 w 166328"/>
              <a:gd name="T51" fmla="*/ 1236931 h 104417"/>
              <a:gd name="T52" fmla="*/ 497240 w 166328"/>
              <a:gd name="T53" fmla="*/ 608950 h 104417"/>
              <a:gd name="T54" fmla="*/ 669547 w 166328"/>
              <a:gd name="T55" fmla="*/ 434138 h 104417"/>
              <a:gd name="T56" fmla="*/ 364821 w 166328"/>
              <a:gd name="T57" fmla="*/ 352060 h 104417"/>
              <a:gd name="T58" fmla="*/ 364821 w 166328"/>
              <a:gd name="T59" fmla="*/ 1551663 h 104417"/>
              <a:gd name="T60" fmla="*/ 2480799 w 166328"/>
              <a:gd name="T61" fmla="*/ 1551663 h 104417"/>
              <a:gd name="T62" fmla="*/ 2480799 w 166328"/>
              <a:gd name="T63" fmla="*/ 1290896 h 104417"/>
              <a:gd name="T64" fmla="*/ 2646615 w 166328"/>
              <a:gd name="T65" fmla="*/ 1108335 h 104417"/>
              <a:gd name="T66" fmla="*/ 2706309 w 166328"/>
              <a:gd name="T67" fmla="*/ 1108335 h 104417"/>
              <a:gd name="T68" fmla="*/ 2706309 w 166328"/>
              <a:gd name="T69" fmla="*/ 749755 h 104417"/>
              <a:gd name="T70" fmla="*/ 2646615 w 166328"/>
              <a:gd name="T71" fmla="*/ 749755 h 104417"/>
              <a:gd name="T72" fmla="*/ 2480799 w 166328"/>
              <a:gd name="T73" fmla="*/ 586776 h 104417"/>
              <a:gd name="T74" fmla="*/ 2480799 w 166328"/>
              <a:gd name="T75" fmla="*/ 352060 h 104417"/>
              <a:gd name="T76" fmla="*/ 139287 w 166328"/>
              <a:gd name="T77" fmla="*/ 0 h 104417"/>
              <a:gd name="T78" fmla="*/ 2646615 w 166328"/>
              <a:gd name="T79" fmla="*/ 0 h 104417"/>
              <a:gd name="T80" fmla="*/ 2838981 w 166328"/>
              <a:gd name="T81" fmla="*/ 169499 h 104417"/>
              <a:gd name="T82" fmla="*/ 2838981 w 166328"/>
              <a:gd name="T83" fmla="*/ 397696 h 104417"/>
              <a:gd name="T84" fmla="*/ 2858881 w 166328"/>
              <a:gd name="T85" fmla="*/ 397696 h 104417"/>
              <a:gd name="T86" fmla="*/ 3064498 w 166328"/>
              <a:gd name="T87" fmla="*/ 586776 h 104417"/>
              <a:gd name="T88" fmla="*/ 3064498 w 166328"/>
              <a:gd name="T89" fmla="*/ 1290896 h 104417"/>
              <a:gd name="T90" fmla="*/ 2858881 w 166328"/>
              <a:gd name="T91" fmla="*/ 1460395 h 104417"/>
              <a:gd name="T92" fmla="*/ 2838981 w 166328"/>
              <a:gd name="T93" fmla="*/ 1460395 h 104417"/>
              <a:gd name="T94" fmla="*/ 2838981 w 166328"/>
              <a:gd name="T95" fmla="*/ 1714659 h 104417"/>
              <a:gd name="T96" fmla="*/ 2646615 w 166328"/>
              <a:gd name="T97" fmla="*/ 1903723 h 104417"/>
              <a:gd name="T98" fmla="*/ 139287 w 166328"/>
              <a:gd name="T99" fmla="*/ 1903723 h 104417"/>
              <a:gd name="T100" fmla="*/ 0 w 166328"/>
              <a:gd name="T101" fmla="*/ 1714659 h 104417"/>
              <a:gd name="T102" fmla="*/ 0 w 166328"/>
              <a:gd name="T103" fmla="*/ 169499 h 104417"/>
              <a:gd name="T104" fmla="*/ 139287 w 166328"/>
              <a:gd name="T105" fmla="*/ 0 h 10441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6328" h="104417">
                <a:moveTo>
                  <a:pt x="117901" y="23812"/>
                </a:moveTo>
                <a:cubicBezTo>
                  <a:pt x="123429" y="23812"/>
                  <a:pt x="128220" y="28073"/>
                  <a:pt x="128220" y="33400"/>
                </a:cubicBezTo>
                <a:lnTo>
                  <a:pt x="128220" y="67844"/>
                </a:lnTo>
                <a:cubicBezTo>
                  <a:pt x="128220" y="73171"/>
                  <a:pt x="123429" y="77432"/>
                  <a:pt x="117901" y="77432"/>
                </a:cubicBezTo>
                <a:cubicBezTo>
                  <a:pt x="112373" y="77432"/>
                  <a:pt x="107950" y="73171"/>
                  <a:pt x="107950" y="67844"/>
                </a:cubicBezTo>
                <a:lnTo>
                  <a:pt x="107950" y="33400"/>
                </a:lnTo>
                <a:cubicBezTo>
                  <a:pt x="107950" y="28073"/>
                  <a:pt x="112373" y="23812"/>
                  <a:pt x="117901" y="23812"/>
                </a:cubicBezTo>
                <a:close/>
                <a:moveTo>
                  <a:pt x="90661" y="23812"/>
                </a:moveTo>
                <a:cubicBezTo>
                  <a:pt x="95856" y="23812"/>
                  <a:pt x="99666" y="28073"/>
                  <a:pt x="99666" y="33400"/>
                </a:cubicBezTo>
                <a:lnTo>
                  <a:pt x="99666" y="67844"/>
                </a:lnTo>
                <a:cubicBezTo>
                  <a:pt x="99666" y="73171"/>
                  <a:pt x="95856" y="77432"/>
                  <a:pt x="90661" y="77432"/>
                </a:cubicBezTo>
                <a:cubicBezTo>
                  <a:pt x="85465" y="77432"/>
                  <a:pt x="80963" y="73171"/>
                  <a:pt x="80963" y="67844"/>
                </a:cubicBezTo>
                <a:lnTo>
                  <a:pt x="80963" y="33400"/>
                </a:lnTo>
                <a:cubicBezTo>
                  <a:pt x="80963" y="28073"/>
                  <a:pt x="85465" y="23812"/>
                  <a:pt x="90661" y="23812"/>
                </a:cubicBezTo>
                <a:close/>
                <a:moveTo>
                  <a:pt x="63327" y="23812"/>
                </a:moveTo>
                <a:cubicBezTo>
                  <a:pt x="68522" y="23812"/>
                  <a:pt x="72678" y="28073"/>
                  <a:pt x="72678" y="33400"/>
                </a:cubicBezTo>
                <a:lnTo>
                  <a:pt x="72678" y="67844"/>
                </a:lnTo>
                <a:cubicBezTo>
                  <a:pt x="72678" y="73171"/>
                  <a:pt x="68522" y="77432"/>
                  <a:pt x="63327" y="77432"/>
                </a:cubicBezTo>
                <a:cubicBezTo>
                  <a:pt x="58131" y="77432"/>
                  <a:pt x="53975" y="73171"/>
                  <a:pt x="53975" y="67844"/>
                </a:cubicBezTo>
                <a:lnTo>
                  <a:pt x="53975" y="33400"/>
                </a:lnTo>
                <a:cubicBezTo>
                  <a:pt x="53975" y="28073"/>
                  <a:pt x="58131" y="23812"/>
                  <a:pt x="63327" y="23812"/>
                </a:cubicBezTo>
                <a:close/>
                <a:moveTo>
                  <a:pt x="36340" y="23812"/>
                </a:moveTo>
                <a:cubicBezTo>
                  <a:pt x="41535" y="23812"/>
                  <a:pt x="45691" y="28073"/>
                  <a:pt x="45691" y="33400"/>
                </a:cubicBezTo>
                <a:lnTo>
                  <a:pt x="45691" y="67844"/>
                </a:lnTo>
                <a:cubicBezTo>
                  <a:pt x="45691" y="73171"/>
                  <a:pt x="41535" y="77432"/>
                  <a:pt x="36340" y="77432"/>
                </a:cubicBezTo>
                <a:cubicBezTo>
                  <a:pt x="31144" y="77432"/>
                  <a:pt x="26988" y="73171"/>
                  <a:pt x="26988" y="67844"/>
                </a:cubicBezTo>
                <a:lnTo>
                  <a:pt x="26988" y="33400"/>
                </a:lnTo>
                <a:cubicBezTo>
                  <a:pt x="26988" y="28073"/>
                  <a:pt x="31144" y="23812"/>
                  <a:pt x="36340" y="23812"/>
                </a:cubicBezTo>
                <a:close/>
                <a:moveTo>
                  <a:pt x="19801" y="19310"/>
                </a:moveTo>
                <a:lnTo>
                  <a:pt x="19801" y="85107"/>
                </a:lnTo>
                <a:lnTo>
                  <a:pt x="134647" y="85107"/>
                </a:lnTo>
                <a:lnTo>
                  <a:pt x="134647" y="70804"/>
                </a:lnTo>
                <a:cubicBezTo>
                  <a:pt x="134647" y="65797"/>
                  <a:pt x="138247" y="60791"/>
                  <a:pt x="143647" y="60791"/>
                </a:cubicBezTo>
                <a:lnTo>
                  <a:pt x="146887" y="60791"/>
                </a:lnTo>
                <a:lnTo>
                  <a:pt x="146887" y="41123"/>
                </a:lnTo>
                <a:lnTo>
                  <a:pt x="143647" y="41123"/>
                </a:lnTo>
                <a:cubicBezTo>
                  <a:pt x="138247" y="41123"/>
                  <a:pt x="134647" y="37547"/>
                  <a:pt x="134647" y="32184"/>
                </a:cubicBezTo>
                <a:lnTo>
                  <a:pt x="134647" y="19310"/>
                </a:lnTo>
                <a:lnTo>
                  <a:pt x="19801" y="19310"/>
                </a:lnTo>
                <a:close/>
                <a:moveTo>
                  <a:pt x="7560" y="0"/>
                </a:moveTo>
                <a:lnTo>
                  <a:pt x="143647" y="0"/>
                </a:lnTo>
                <a:cubicBezTo>
                  <a:pt x="149047" y="0"/>
                  <a:pt x="154088" y="3933"/>
                  <a:pt x="154088" y="9297"/>
                </a:cubicBezTo>
                <a:lnTo>
                  <a:pt x="154088" y="21813"/>
                </a:lnTo>
                <a:lnTo>
                  <a:pt x="155168" y="21813"/>
                </a:lnTo>
                <a:cubicBezTo>
                  <a:pt x="160568" y="21813"/>
                  <a:pt x="166328" y="27177"/>
                  <a:pt x="166328" y="32184"/>
                </a:cubicBezTo>
                <a:lnTo>
                  <a:pt x="166328" y="70804"/>
                </a:lnTo>
                <a:cubicBezTo>
                  <a:pt x="166328" y="76168"/>
                  <a:pt x="160568" y="80101"/>
                  <a:pt x="155168" y="80101"/>
                </a:cubicBezTo>
                <a:lnTo>
                  <a:pt x="154088" y="80101"/>
                </a:lnTo>
                <a:lnTo>
                  <a:pt x="154088" y="94047"/>
                </a:lnTo>
                <a:cubicBezTo>
                  <a:pt x="154088" y="99411"/>
                  <a:pt x="149047" y="104417"/>
                  <a:pt x="143647" y="104417"/>
                </a:cubicBezTo>
                <a:lnTo>
                  <a:pt x="7560" y="104417"/>
                </a:lnTo>
                <a:cubicBezTo>
                  <a:pt x="2160" y="104417"/>
                  <a:pt x="0" y="99411"/>
                  <a:pt x="0" y="94047"/>
                </a:cubicBezTo>
                <a:lnTo>
                  <a:pt x="0" y="9297"/>
                </a:lnTo>
                <a:cubicBezTo>
                  <a:pt x="0" y="3933"/>
                  <a:pt x="2160" y="0"/>
                  <a:pt x="75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2DE62FE-9E7F-6F44-93A3-A2CE536AD987}"/>
              </a:ext>
            </a:extLst>
          </p:cNvPr>
          <p:cNvSpPr/>
          <p:nvPr/>
        </p:nvSpPr>
        <p:spPr>
          <a:xfrm>
            <a:off x="19694532" y="6717332"/>
            <a:ext cx="2998094" cy="258456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629">
            <a:extLst>
              <a:ext uri="{FF2B5EF4-FFF2-40B4-BE49-F238E27FC236}">
                <a16:creationId xmlns:a16="http://schemas.microsoft.com/office/drawing/2014/main" id="{66450A21-FF9B-D74E-B74A-DA504A7D8613}"/>
              </a:ext>
            </a:extLst>
          </p:cNvPr>
          <p:cNvSpPr>
            <a:spLocks noChangeAspect="1"/>
          </p:cNvSpPr>
          <p:nvPr/>
        </p:nvSpPr>
        <p:spPr bwMode="auto">
          <a:xfrm>
            <a:off x="20916042" y="8174407"/>
            <a:ext cx="555074" cy="557884"/>
          </a:xfrm>
          <a:custGeom>
            <a:avLst/>
            <a:gdLst>
              <a:gd name="T0" fmla="*/ 2784597 w 186776"/>
              <a:gd name="T1" fmla="*/ 2665491 h 186953"/>
              <a:gd name="T2" fmla="*/ 2691559 w 186776"/>
              <a:gd name="T3" fmla="*/ 2712328 h 186953"/>
              <a:gd name="T4" fmla="*/ 2691559 w 186776"/>
              <a:gd name="T5" fmla="*/ 2913079 h 186953"/>
              <a:gd name="T6" fmla="*/ 3003874 w 186776"/>
              <a:gd name="T7" fmla="*/ 3026830 h 186953"/>
              <a:gd name="T8" fmla="*/ 2890900 w 186776"/>
              <a:gd name="T9" fmla="*/ 2705637 h 186953"/>
              <a:gd name="T10" fmla="*/ 2784597 w 186776"/>
              <a:gd name="T11" fmla="*/ 2665491 h 186953"/>
              <a:gd name="T12" fmla="*/ 2784597 w 186776"/>
              <a:gd name="T13" fmla="*/ 2304136 h 186953"/>
              <a:gd name="T14" fmla="*/ 3143421 w 186776"/>
              <a:gd name="T15" fmla="*/ 2451350 h 186953"/>
              <a:gd name="T16" fmla="*/ 3409214 w 186776"/>
              <a:gd name="T17" fmla="*/ 3220897 h 186953"/>
              <a:gd name="T18" fmla="*/ 3362698 w 186776"/>
              <a:gd name="T19" fmla="*/ 3388182 h 186953"/>
              <a:gd name="T20" fmla="*/ 3236439 w 186776"/>
              <a:gd name="T21" fmla="*/ 3435022 h 186953"/>
              <a:gd name="T22" fmla="*/ 3203218 w 186776"/>
              <a:gd name="T23" fmla="*/ 3435022 h 186953"/>
              <a:gd name="T24" fmla="*/ 2439055 w 186776"/>
              <a:gd name="T25" fmla="*/ 3167353 h 186953"/>
              <a:gd name="T26" fmla="*/ 2439055 w 186776"/>
              <a:gd name="T27" fmla="*/ 2451350 h 186953"/>
              <a:gd name="T28" fmla="*/ 2784597 w 186776"/>
              <a:gd name="T29" fmla="*/ 2304136 h 186953"/>
              <a:gd name="T30" fmla="*/ 1410889 w 186776"/>
              <a:gd name="T31" fmla="*/ 2300284 h 186953"/>
              <a:gd name="T32" fmla="*/ 1440315 w 186776"/>
              <a:gd name="T33" fmla="*/ 2696799 h 186953"/>
              <a:gd name="T34" fmla="*/ 1466921 w 186776"/>
              <a:gd name="T35" fmla="*/ 2729712 h 186953"/>
              <a:gd name="T36" fmla="*/ 1663692 w 186776"/>
              <a:gd name="T37" fmla="*/ 2535026 h 186953"/>
              <a:gd name="T38" fmla="*/ 2267217 w 186776"/>
              <a:gd name="T39" fmla="*/ 1404319 h 186953"/>
              <a:gd name="T40" fmla="*/ 2512666 w 186776"/>
              <a:gd name="T41" fmla="*/ 1672856 h 186953"/>
              <a:gd name="T42" fmla="*/ 2721020 w 186776"/>
              <a:gd name="T43" fmla="*/ 1458267 h 186953"/>
              <a:gd name="T44" fmla="*/ 2688047 w 186776"/>
              <a:gd name="T45" fmla="*/ 1431737 h 186953"/>
              <a:gd name="T46" fmla="*/ 357934 w 186776"/>
              <a:gd name="T47" fmla="*/ 362369 h 186953"/>
              <a:gd name="T48" fmla="*/ 489361 w 186776"/>
              <a:gd name="T49" fmla="*/ 959863 h 186953"/>
              <a:gd name="T50" fmla="*/ 1902174 w 186776"/>
              <a:gd name="T51" fmla="*/ 2280974 h 186953"/>
              <a:gd name="T52" fmla="*/ 2257032 w 186776"/>
              <a:gd name="T53" fmla="*/ 1922480 h 186953"/>
              <a:gd name="T54" fmla="*/ 942781 w 186776"/>
              <a:gd name="T55" fmla="*/ 488501 h 186953"/>
              <a:gd name="T56" fmla="*/ 357934 w 186776"/>
              <a:gd name="T57" fmla="*/ 362369 h 186953"/>
              <a:gd name="T58" fmla="*/ 349925 w 186776"/>
              <a:gd name="T59" fmla="*/ 125 h 186953"/>
              <a:gd name="T60" fmla="*/ 1205625 w 186776"/>
              <a:gd name="T61" fmla="*/ 242863 h 186953"/>
              <a:gd name="T62" fmla="*/ 1954956 w 186776"/>
              <a:gd name="T63" fmla="*/ 1062701 h 186953"/>
              <a:gd name="T64" fmla="*/ 1995722 w 186776"/>
              <a:gd name="T65" fmla="*/ 1027364 h 186953"/>
              <a:gd name="T66" fmla="*/ 2714418 w 186776"/>
              <a:gd name="T67" fmla="*/ 1073762 h 186953"/>
              <a:gd name="T68" fmla="*/ 3050696 w 186776"/>
              <a:gd name="T69" fmla="*/ 1332296 h 186953"/>
              <a:gd name="T70" fmla="*/ 2978162 w 186776"/>
              <a:gd name="T71" fmla="*/ 1710170 h 186953"/>
              <a:gd name="T72" fmla="*/ 2707839 w 186776"/>
              <a:gd name="T73" fmla="*/ 1988604 h 186953"/>
              <a:gd name="T74" fmla="*/ 2626007 w 186776"/>
              <a:gd name="T75" fmla="*/ 2017399 h 186953"/>
              <a:gd name="T76" fmla="*/ 2625016 w 186776"/>
              <a:gd name="T77" fmla="*/ 2055249 h 186953"/>
              <a:gd name="T78" fmla="*/ 2033604 w 186776"/>
              <a:gd name="T79" fmla="*/ 2652743 h 186953"/>
              <a:gd name="T80" fmla="*/ 1992452 w 186776"/>
              <a:gd name="T81" fmla="*/ 2670256 h 186953"/>
              <a:gd name="T82" fmla="*/ 1992452 w 186776"/>
              <a:gd name="T83" fmla="*/ 2709961 h 186953"/>
              <a:gd name="T84" fmla="*/ 1713046 w 186776"/>
              <a:gd name="T85" fmla="*/ 2986391 h 186953"/>
              <a:gd name="T86" fmla="*/ 1466921 w 186776"/>
              <a:gd name="T87" fmla="*/ 3085115 h 186953"/>
              <a:gd name="T88" fmla="*/ 1333865 w 186776"/>
              <a:gd name="T89" fmla="*/ 3058784 h 186953"/>
              <a:gd name="T90" fmla="*/ 1081085 w 186776"/>
              <a:gd name="T91" fmla="*/ 2716533 h 186953"/>
              <a:gd name="T92" fmla="*/ 1034523 w 186776"/>
              <a:gd name="T93" fmla="*/ 2005729 h 186953"/>
              <a:gd name="T94" fmla="*/ 1047864 w 186776"/>
              <a:gd name="T95" fmla="*/ 1963162 h 186953"/>
              <a:gd name="T96" fmla="*/ 246218 w 186776"/>
              <a:gd name="T97" fmla="*/ 1218767 h 186953"/>
              <a:gd name="T98" fmla="*/ 3089 w 186776"/>
              <a:gd name="T99" fmla="*/ 169851 h 186953"/>
              <a:gd name="T100" fmla="*/ 173940 w 186776"/>
              <a:gd name="T101" fmla="*/ 3876 h 186953"/>
              <a:gd name="T102" fmla="*/ 349925 w 186776"/>
              <a:gd name="T103" fmla="*/ 125 h 18695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86776" h="186953">
                <a:moveTo>
                  <a:pt x="152373" y="145071"/>
                </a:moveTo>
                <a:cubicBezTo>
                  <a:pt x="150555" y="145071"/>
                  <a:pt x="148373" y="145799"/>
                  <a:pt x="147282" y="147620"/>
                </a:cubicBezTo>
                <a:cubicBezTo>
                  <a:pt x="144010" y="150533"/>
                  <a:pt x="144010" y="155268"/>
                  <a:pt x="147282" y="158546"/>
                </a:cubicBezTo>
                <a:cubicBezTo>
                  <a:pt x="148736" y="160003"/>
                  <a:pt x="156009" y="162552"/>
                  <a:pt x="164372" y="164737"/>
                </a:cubicBezTo>
                <a:cubicBezTo>
                  <a:pt x="162190" y="155996"/>
                  <a:pt x="159645" y="149077"/>
                  <a:pt x="158190" y="147256"/>
                </a:cubicBezTo>
                <a:cubicBezTo>
                  <a:pt x="156736" y="145799"/>
                  <a:pt x="154918" y="145071"/>
                  <a:pt x="152373" y="145071"/>
                </a:cubicBezTo>
                <a:close/>
                <a:moveTo>
                  <a:pt x="152373" y="125404"/>
                </a:moveTo>
                <a:cubicBezTo>
                  <a:pt x="160009" y="125404"/>
                  <a:pt x="166917" y="128318"/>
                  <a:pt x="172008" y="133416"/>
                </a:cubicBezTo>
                <a:cubicBezTo>
                  <a:pt x="180007" y="141793"/>
                  <a:pt x="185098" y="165830"/>
                  <a:pt x="186552" y="175299"/>
                </a:cubicBezTo>
                <a:cubicBezTo>
                  <a:pt x="187280" y="178576"/>
                  <a:pt x="186189" y="181854"/>
                  <a:pt x="184007" y="184404"/>
                </a:cubicBezTo>
                <a:cubicBezTo>
                  <a:pt x="181825" y="185860"/>
                  <a:pt x="179644" y="186953"/>
                  <a:pt x="177098" y="186953"/>
                </a:cubicBezTo>
                <a:cubicBezTo>
                  <a:pt x="176371" y="186953"/>
                  <a:pt x="176008" y="186953"/>
                  <a:pt x="175280" y="186953"/>
                </a:cubicBezTo>
                <a:cubicBezTo>
                  <a:pt x="165463" y="185132"/>
                  <a:pt x="141464" y="180397"/>
                  <a:pt x="133465" y="172385"/>
                </a:cubicBezTo>
                <a:cubicBezTo>
                  <a:pt x="122556" y="161459"/>
                  <a:pt x="122556" y="144342"/>
                  <a:pt x="133465" y="133416"/>
                </a:cubicBezTo>
                <a:cubicBezTo>
                  <a:pt x="138555" y="128318"/>
                  <a:pt x="145100" y="125404"/>
                  <a:pt x="152373" y="125404"/>
                </a:cubicBezTo>
                <a:close/>
                <a:moveTo>
                  <a:pt x="77204" y="125194"/>
                </a:moveTo>
                <a:lnTo>
                  <a:pt x="78814" y="146775"/>
                </a:lnTo>
                <a:cubicBezTo>
                  <a:pt x="78814" y="147849"/>
                  <a:pt x="79542" y="148566"/>
                  <a:pt x="80270" y="148566"/>
                </a:cubicBezTo>
                <a:lnTo>
                  <a:pt x="91037" y="137970"/>
                </a:lnTo>
                <a:lnTo>
                  <a:pt x="77204" y="125194"/>
                </a:lnTo>
                <a:close/>
                <a:moveTo>
                  <a:pt x="124062" y="76431"/>
                </a:moveTo>
                <a:lnTo>
                  <a:pt x="137493" y="91046"/>
                </a:lnTo>
                <a:lnTo>
                  <a:pt x="148894" y="79367"/>
                </a:lnTo>
                <a:cubicBezTo>
                  <a:pt x="148894" y="79006"/>
                  <a:pt x="148173" y="77923"/>
                  <a:pt x="147090" y="77923"/>
                </a:cubicBezTo>
                <a:lnTo>
                  <a:pt x="124062" y="76431"/>
                </a:lnTo>
                <a:close/>
                <a:moveTo>
                  <a:pt x="19586" y="19722"/>
                </a:moveTo>
                <a:cubicBezTo>
                  <a:pt x="19586" y="32007"/>
                  <a:pt x="21744" y="47182"/>
                  <a:pt x="26778" y="52241"/>
                </a:cubicBezTo>
                <a:lnTo>
                  <a:pt x="104087" y="124143"/>
                </a:lnTo>
                <a:lnTo>
                  <a:pt x="123505" y="104632"/>
                </a:lnTo>
                <a:lnTo>
                  <a:pt x="51589" y="26587"/>
                </a:lnTo>
                <a:cubicBezTo>
                  <a:pt x="46914" y="21890"/>
                  <a:pt x="31812" y="19722"/>
                  <a:pt x="19586" y="19722"/>
                </a:cubicBezTo>
                <a:close/>
                <a:moveTo>
                  <a:pt x="19148" y="7"/>
                </a:moveTo>
                <a:cubicBezTo>
                  <a:pt x="32531" y="143"/>
                  <a:pt x="54915" y="2108"/>
                  <a:pt x="65972" y="13218"/>
                </a:cubicBezTo>
                <a:lnTo>
                  <a:pt x="106975" y="57838"/>
                </a:lnTo>
                <a:lnTo>
                  <a:pt x="109206" y="55915"/>
                </a:lnTo>
                <a:lnTo>
                  <a:pt x="148533" y="58440"/>
                </a:lnTo>
                <a:cubicBezTo>
                  <a:pt x="156832" y="59162"/>
                  <a:pt x="164048" y="64574"/>
                  <a:pt x="166934" y="72511"/>
                </a:cubicBezTo>
                <a:cubicBezTo>
                  <a:pt x="169820" y="80088"/>
                  <a:pt x="168377" y="87665"/>
                  <a:pt x="162965" y="93077"/>
                </a:cubicBezTo>
                <a:lnTo>
                  <a:pt x="148173" y="108231"/>
                </a:lnTo>
                <a:lnTo>
                  <a:pt x="143695" y="109798"/>
                </a:lnTo>
                <a:lnTo>
                  <a:pt x="143641" y="111858"/>
                </a:lnTo>
                <a:lnTo>
                  <a:pt x="111279" y="144377"/>
                </a:lnTo>
                <a:lnTo>
                  <a:pt x="109027" y="145330"/>
                </a:lnTo>
                <a:lnTo>
                  <a:pt x="109027" y="147491"/>
                </a:lnTo>
                <a:lnTo>
                  <a:pt x="93738" y="162536"/>
                </a:lnTo>
                <a:cubicBezTo>
                  <a:pt x="90098" y="166118"/>
                  <a:pt x="85366" y="167909"/>
                  <a:pt x="80270" y="167909"/>
                </a:cubicBezTo>
                <a:cubicBezTo>
                  <a:pt x="78086" y="167909"/>
                  <a:pt x="75537" y="167551"/>
                  <a:pt x="72989" y="166476"/>
                </a:cubicBezTo>
                <a:cubicBezTo>
                  <a:pt x="64981" y="163610"/>
                  <a:pt x="59521" y="156446"/>
                  <a:pt x="59157" y="147849"/>
                </a:cubicBezTo>
                <a:lnTo>
                  <a:pt x="56609" y="109163"/>
                </a:lnTo>
                <a:lnTo>
                  <a:pt x="57339" y="106846"/>
                </a:lnTo>
                <a:lnTo>
                  <a:pt x="13473" y="66332"/>
                </a:lnTo>
                <a:cubicBezTo>
                  <a:pt x="-1269" y="51518"/>
                  <a:pt x="-191" y="16109"/>
                  <a:pt x="169" y="9244"/>
                </a:cubicBezTo>
                <a:cubicBezTo>
                  <a:pt x="529" y="4185"/>
                  <a:pt x="4484" y="572"/>
                  <a:pt x="9518" y="211"/>
                </a:cubicBezTo>
                <a:cubicBezTo>
                  <a:pt x="11226" y="120"/>
                  <a:pt x="14687" y="-38"/>
                  <a:pt x="19148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427D805-8288-3543-BC1C-5E725059C9EB}"/>
              </a:ext>
            </a:extLst>
          </p:cNvPr>
          <p:cNvSpPr/>
          <p:nvPr/>
        </p:nvSpPr>
        <p:spPr>
          <a:xfrm rot="10800000">
            <a:off x="17443344" y="6717332"/>
            <a:ext cx="2998094" cy="258456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40">
            <a:extLst>
              <a:ext uri="{FF2B5EF4-FFF2-40B4-BE49-F238E27FC236}">
                <a16:creationId xmlns:a16="http://schemas.microsoft.com/office/drawing/2014/main" id="{24FEA84A-EC3A-BB41-A798-4733887E0A54}"/>
              </a:ext>
            </a:extLst>
          </p:cNvPr>
          <p:cNvSpPr>
            <a:spLocks noChangeAspect="1"/>
          </p:cNvSpPr>
          <p:nvPr/>
        </p:nvSpPr>
        <p:spPr bwMode="auto">
          <a:xfrm>
            <a:off x="18663442" y="7351669"/>
            <a:ext cx="562680" cy="503136"/>
          </a:xfrm>
          <a:custGeom>
            <a:avLst/>
            <a:gdLst>
              <a:gd name="T0" fmla="*/ 2147483646 w 492"/>
              <a:gd name="T1" fmla="*/ 2147483646 h 442"/>
              <a:gd name="T2" fmla="*/ 2147483646 w 492"/>
              <a:gd name="T3" fmla="*/ 2147483646 h 442"/>
              <a:gd name="T4" fmla="*/ 2147483646 w 492"/>
              <a:gd name="T5" fmla="*/ 2147483646 h 442"/>
              <a:gd name="T6" fmla="*/ 2147483646 w 492"/>
              <a:gd name="T7" fmla="*/ 2147483646 h 442"/>
              <a:gd name="T8" fmla="*/ 2147483646 w 492"/>
              <a:gd name="T9" fmla="*/ 2147483646 h 442"/>
              <a:gd name="T10" fmla="*/ 2147483646 w 492"/>
              <a:gd name="T11" fmla="*/ 2147483646 h 442"/>
              <a:gd name="T12" fmla="*/ 2147483646 w 492"/>
              <a:gd name="T13" fmla="*/ 2147483646 h 442"/>
              <a:gd name="T14" fmla="*/ 2147483646 w 492"/>
              <a:gd name="T15" fmla="*/ 2147483646 h 442"/>
              <a:gd name="T16" fmla="*/ 2147483646 w 492"/>
              <a:gd name="T17" fmla="*/ 2147483646 h 442"/>
              <a:gd name="T18" fmla="*/ 2147483646 w 492"/>
              <a:gd name="T19" fmla="*/ 2147483646 h 442"/>
              <a:gd name="T20" fmla="*/ 2147483646 w 492"/>
              <a:gd name="T21" fmla="*/ 2147483646 h 442"/>
              <a:gd name="T22" fmla="*/ 2147483646 w 492"/>
              <a:gd name="T23" fmla="*/ 2147483646 h 442"/>
              <a:gd name="T24" fmla="*/ 2147483646 w 492"/>
              <a:gd name="T25" fmla="*/ 2147483646 h 442"/>
              <a:gd name="T26" fmla="*/ 2147483646 w 492"/>
              <a:gd name="T27" fmla="*/ 2147483646 h 442"/>
              <a:gd name="T28" fmla="*/ 2147483646 w 492"/>
              <a:gd name="T29" fmla="*/ 2147483646 h 442"/>
              <a:gd name="T30" fmla="*/ 2147483646 w 492"/>
              <a:gd name="T31" fmla="*/ 2147483646 h 442"/>
              <a:gd name="T32" fmla="*/ 2147483646 w 492"/>
              <a:gd name="T33" fmla="*/ 2147483646 h 442"/>
              <a:gd name="T34" fmla="*/ 2147483646 w 492"/>
              <a:gd name="T35" fmla="*/ 2147483646 h 442"/>
              <a:gd name="T36" fmla="*/ 2147483646 w 492"/>
              <a:gd name="T37" fmla="*/ 2147483646 h 442"/>
              <a:gd name="T38" fmla="*/ 2147483646 w 492"/>
              <a:gd name="T39" fmla="*/ 2147483646 h 442"/>
              <a:gd name="T40" fmla="*/ 2147483646 w 492"/>
              <a:gd name="T41" fmla="*/ 2147483646 h 442"/>
              <a:gd name="T42" fmla="*/ 2147483646 w 492"/>
              <a:gd name="T43" fmla="*/ 2147483646 h 442"/>
              <a:gd name="T44" fmla="*/ 2147483646 w 492"/>
              <a:gd name="T45" fmla="*/ 2147483646 h 442"/>
              <a:gd name="T46" fmla="*/ 2147483646 w 492"/>
              <a:gd name="T47" fmla="*/ 2147483646 h 442"/>
              <a:gd name="T48" fmla="*/ 2147483646 w 492"/>
              <a:gd name="T49" fmla="*/ 2147483646 h 442"/>
              <a:gd name="T50" fmla="*/ 2147483646 w 492"/>
              <a:gd name="T51" fmla="*/ 2147483646 h 442"/>
              <a:gd name="T52" fmla="*/ 2147483646 w 492"/>
              <a:gd name="T53" fmla="*/ 2147483646 h 442"/>
              <a:gd name="T54" fmla="*/ 2147483646 w 492"/>
              <a:gd name="T55" fmla="*/ 2147483646 h 442"/>
              <a:gd name="T56" fmla="*/ 2147483646 w 492"/>
              <a:gd name="T57" fmla="*/ 2147483646 h 442"/>
              <a:gd name="T58" fmla="*/ 2147483646 w 492"/>
              <a:gd name="T59" fmla="*/ 2147483646 h 442"/>
              <a:gd name="T60" fmla="*/ 0 w 492"/>
              <a:gd name="T61" fmla="*/ 2147483646 h 442"/>
              <a:gd name="T62" fmla="*/ 0 w 492"/>
              <a:gd name="T63" fmla="*/ 2147483646 h 442"/>
              <a:gd name="T64" fmla="*/ 2147483646 w 492"/>
              <a:gd name="T65" fmla="*/ 2147483646 h 442"/>
              <a:gd name="T66" fmla="*/ 2147483646 w 492"/>
              <a:gd name="T67" fmla="*/ 2147483646 h 442"/>
              <a:gd name="T68" fmla="*/ 2147483646 w 492"/>
              <a:gd name="T69" fmla="*/ 2147483646 h 442"/>
              <a:gd name="T70" fmla="*/ 2147483646 w 492"/>
              <a:gd name="T71" fmla="*/ 2147483646 h 442"/>
              <a:gd name="T72" fmla="*/ 2147483646 w 492"/>
              <a:gd name="T73" fmla="*/ 2147483646 h 442"/>
              <a:gd name="T74" fmla="*/ 2147483646 w 492"/>
              <a:gd name="T75" fmla="*/ 2147483646 h 442"/>
              <a:gd name="T76" fmla="*/ 2147483646 w 492"/>
              <a:gd name="T77" fmla="*/ 2147483646 h 442"/>
              <a:gd name="T78" fmla="*/ 2147483646 w 492"/>
              <a:gd name="T79" fmla="*/ 2147483646 h 442"/>
              <a:gd name="T80" fmla="*/ 2147483646 w 492"/>
              <a:gd name="T81" fmla="*/ 2147483646 h 442"/>
              <a:gd name="T82" fmla="*/ 2147483646 w 492"/>
              <a:gd name="T83" fmla="*/ 2147483646 h 442"/>
              <a:gd name="T84" fmla="*/ 2147483646 w 492"/>
              <a:gd name="T85" fmla="*/ 2147483646 h 442"/>
              <a:gd name="T86" fmla="*/ 2147483646 w 492"/>
              <a:gd name="T87" fmla="*/ 2147483646 h 442"/>
              <a:gd name="T88" fmla="*/ 2147483646 w 492"/>
              <a:gd name="T89" fmla="*/ 2147483646 h 442"/>
              <a:gd name="T90" fmla="*/ 2147483646 w 492"/>
              <a:gd name="T91" fmla="*/ 2147483646 h 44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92" h="442">
                <a:moveTo>
                  <a:pt x="272" y="142"/>
                </a:moveTo>
                <a:lnTo>
                  <a:pt x="272" y="142"/>
                </a:lnTo>
                <a:close/>
                <a:moveTo>
                  <a:pt x="250" y="265"/>
                </a:moveTo>
                <a:lnTo>
                  <a:pt x="250" y="265"/>
                </a:lnTo>
                <a:cubicBezTo>
                  <a:pt x="264" y="265"/>
                  <a:pt x="274" y="266"/>
                  <a:pt x="276" y="266"/>
                </a:cubicBezTo>
                <a:cubicBezTo>
                  <a:pt x="290" y="268"/>
                  <a:pt x="301" y="279"/>
                  <a:pt x="301" y="293"/>
                </a:cubicBezTo>
                <a:lnTo>
                  <a:pt x="301" y="348"/>
                </a:lnTo>
                <a:lnTo>
                  <a:pt x="426" y="222"/>
                </a:lnTo>
                <a:lnTo>
                  <a:pt x="301" y="95"/>
                </a:lnTo>
                <a:lnTo>
                  <a:pt x="301" y="142"/>
                </a:lnTo>
                <a:cubicBezTo>
                  <a:pt x="301" y="152"/>
                  <a:pt x="295" y="161"/>
                  <a:pt x="286" y="166"/>
                </a:cubicBezTo>
                <a:cubicBezTo>
                  <a:pt x="273" y="173"/>
                  <a:pt x="256" y="179"/>
                  <a:pt x="237" y="186"/>
                </a:cubicBezTo>
                <a:cubicBezTo>
                  <a:pt x="177" y="208"/>
                  <a:pt x="101" y="237"/>
                  <a:pt x="69" y="308"/>
                </a:cubicBezTo>
                <a:cubicBezTo>
                  <a:pt x="132" y="270"/>
                  <a:pt x="210" y="265"/>
                  <a:pt x="250" y="265"/>
                </a:cubicBezTo>
                <a:close/>
                <a:moveTo>
                  <a:pt x="272" y="441"/>
                </a:moveTo>
                <a:lnTo>
                  <a:pt x="272" y="441"/>
                </a:lnTo>
                <a:cubicBezTo>
                  <a:pt x="269" y="441"/>
                  <a:pt x="266" y="440"/>
                  <a:pt x="263" y="439"/>
                </a:cubicBezTo>
                <a:cubicBezTo>
                  <a:pt x="253" y="434"/>
                  <a:pt x="247" y="425"/>
                  <a:pt x="247" y="414"/>
                </a:cubicBezTo>
                <a:lnTo>
                  <a:pt x="247" y="320"/>
                </a:lnTo>
                <a:cubicBezTo>
                  <a:pt x="199" y="320"/>
                  <a:pt x="95" y="330"/>
                  <a:pt x="51" y="398"/>
                </a:cubicBezTo>
                <a:cubicBezTo>
                  <a:pt x="44" y="408"/>
                  <a:pt x="31" y="413"/>
                  <a:pt x="20" y="409"/>
                </a:cubicBezTo>
                <a:cubicBezTo>
                  <a:pt x="8" y="406"/>
                  <a:pt x="0" y="395"/>
                  <a:pt x="0" y="383"/>
                </a:cubicBezTo>
                <a:cubicBezTo>
                  <a:pt x="0" y="218"/>
                  <a:pt x="137" y="166"/>
                  <a:pt x="218" y="135"/>
                </a:cubicBezTo>
                <a:cubicBezTo>
                  <a:pt x="229" y="132"/>
                  <a:pt x="240" y="128"/>
                  <a:pt x="247" y="125"/>
                </a:cubicBezTo>
                <a:lnTo>
                  <a:pt x="247" y="29"/>
                </a:lnTo>
                <a:cubicBezTo>
                  <a:pt x="247" y="18"/>
                  <a:pt x="253" y="9"/>
                  <a:pt x="263" y="4"/>
                </a:cubicBezTo>
                <a:cubicBezTo>
                  <a:pt x="273" y="0"/>
                  <a:pt x="285" y="3"/>
                  <a:pt x="292" y="10"/>
                </a:cubicBezTo>
                <a:lnTo>
                  <a:pt x="481" y="204"/>
                </a:lnTo>
                <a:cubicBezTo>
                  <a:pt x="491" y="214"/>
                  <a:pt x="491" y="231"/>
                  <a:pt x="481" y="241"/>
                </a:cubicBezTo>
                <a:lnTo>
                  <a:pt x="291" y="432"/>
                </a:lnTo>
                <a:cubicBezTo>
                  <a:pt x="286" y="438"/>
                  <a:pt x="279" y="441"/>
                  <a:pt x="272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FE0E751D-EAD7-8043-B1B8-320358B7D340}"/>
              </a:ext>
            </a:extLst>
          </p:cNvPr>
          <p:cNvSpPr/>
          <p:nvPr/>
        </p:nvSpPr>
        <p:spPr>
          <a:xfrm rot="10800000">
            <a:off x="12940967" y="6717332"/>
            <a:ext cx="2998094" cy="2584564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65">
            <a:extLst>
              <a:ext uri="{FF2B5EF4-FFF2-40B4-BE49-F238E27FC236}">
                <a16:creationId xmlns:a16="http://schemas.microsoft.com/office/drawing/2014/main" id="{17E0571A-E0E6-3D4E-BD65-07EA03799E51}"/>
              </a:ext>
            </a:extLst>
          </p:cNvPr>
          <p:cNvSpPr>
            <a:spLocks noChangeAspect="1"/>
          </p:cNvSpPr>
          <p:nvPr/>
        </p:nvSpPr>
        <p:spPr bwMode="auto">
          <a:xfrm>
            <a:off x="14151972" y="7315200"/>
            <a:ext cx="582028" cy="576076"/>
          </a:xfrm>
          <a:custGeom>
            <a:avLst/>
            <a:gdLst>
              <a:gd name="T0" fmla="*/ 2147483646 w 510"/>
              <a:gd name="T1" fmla="*/ 2147483646 h 509"/>
              <a:gd name="T2" fmla="*/ 2147483646 w 510"/>
              <a:gd name="T3" fmla="*/ 2147483646 h 509"/>
              <a:gd name="T4" fmla="*/ 2147483646 w 510"/>
              <a:gd name="T5" fmla="*/ 2147483646 h 509"/>
              <a:gd name="T6" fmla="*/ 2147483646 w 510"/>
              <a:gd name="T7" fmla="*/ 2147483646 h 509"/>
              <a:gd name="T8" fmla="*/ 2147483646 w 510"/>
              <a:gd name="T9" fmla="*/ 2147483646 h 509"/>
              <a:gd name="T10" fmla="*/ 2147483646 w 510"/>
              <a:gd name="T11" fmla="*/ 2147483646 h 509"/>
              <a:gd name="T12" fmla="*/ 2147483646 w 510"/>
              <a:gd name="T13" fmla="*/ 2147483646 h 509"/>
              <a:gd name="T14" fmla="*/ 2147483646 w 510"/>
              <a:gd name="T15" fmla="*/ 2147483646 h 509"/>
              <a:gd name="T16" fmla="*/ 2147483646 w 510"/>
              <a:gd name="T17" fmla="*/ 2147483646 h 509"/>
              <a:gd name="T18" fmla="*/ 2147483646 w 510"/>
              <a:gd name="T19" fmla="*/ 2147483646 h 509"/>
              <a:gd name="T20" fmla="*/ 2147483646 w 510"/>
              <a:gd name="T21" fmla="*/ 2147483646 h 509"/>
              <a:gd name="T22" fmla="*/ 2147483646 w 510"/>
              <a:gd name="T23" fmla="*/ 2147483646 h 509"/>
              <a:gd name="T24" fmla="*/ 2147483646 w 510"/>
              <a:gd name="T25" fmla="*/ 2147483646 h 509"/>
              <a:gd name="T26" fmla="*/ 2147483646 w 510"/>
              <a:gd name="T27" fmla="*/ 2147483646 h 509"/>
              <a:gd name="T28" fmla="*/ 2147483646 w 510"/>
              <a:gd name="T29" fmla="*/ 2147483646 h 509"/>
              <a:gd name="T30" fmla="*/ 2147483646 w 510"/>
              <a:gd name="T31" fmla="*/ 2147483646 h 509"/>
              <a:gd name="T32" fmla="*/ 2147483646 w 510"/>
              <a:gd name="T33" fmla="*/ 2147483646 h 509"/>
              <a:gd name="T34" fmla="*/ 2147483646 w 510"/>
              <a:gd name="T35" fmla="*/ 2147483646 h 509"/>
              <a:gd name="T36" fmla="*/ 2147483646 w 510"/>
              <a:gd name="T37" fmla="*/ 2147483646 h 509"/>
              <a:gd name="T38" fmla="*/ 2147483646 w 510"/>
              <a:gd name="T39" fmla="*/ 2147483646 h 509"/>
              <a:gd name="T40" fmla="*/ 2147483646 w 510"/>
              <a:gd name="T41" fmla="*/ 2147483646 h 509"/>
              <a:gd name="T42" fmla="*/ 2147483646 w 510"/>
              <a:gd name="T43" fmla="*/ 2147483646 h 509"/>
              <a:gd name="T44" fmla="*/ 2147483646 w 510"/>
              <a:gd name="T45" fmla="*/ 2147483646 h 509"/>
              <a:gd name="T46" fmla="*/ 2147483646 w 510"/>
              <a:gd name="T47" fmla="*/ 1701038995 h 509"/>
              <a:gd name="T48" fmla="*/ 2147483646 w 510"/>
              <a:gd name="T49" fmla="*/ 0 h 509"/>
              <a:gd name="T50" fmla="*/ 2147483646 w 510"/>
              <a:gd name="T51" fmla="*/ 850520103 h 509"/>
              <a:gd name="T52" fmla="*/ 2147483646 w 510"/>
              <a:gd name="T53" fmla="*/ 1701038995 h 509"/>
              <a:gd name="T54" fmla="*/ 2147483646 w 510"/>
              <a:gd name="T55" fmla="*/ 850520103 h 509"/>
              <a:gd name="T56" fmla="*/ 2147483646 w 510"/>
              <a:gd name="T57" fmla="*/ 850520103 h 509"/>
              <a:gd name="T58" fmla="*/ 2147483646 w 510"/>
              <a:gd name="T59" fmla="*/ 850520103 h 509"/>
              <a:gd name="T60" fmla="*/ 2147483646 w 510"/>
              <a:gd name="T61" fmla="*/ 2147483646 h 509"/>
              <a:gd name="T62" fmla="*/ 2147483646 w 510"/>
              <a:gd name="T63" fmla="*/ 2147483646 h 509"/>
              <a:gd name="T64" fmla="*/ 2147483646 w 510"/>
              <a:gd name="T65" fmla="*/ 2147483646 h 509"/>
              <a:gd name="T66" fmla="*/ 1731976536 w 510"/>
              <a:gd name="T67" fmla="*/ 2147483646 h 509"/>
              <a:gd name="T68" fmla="*/ 1731976536 w 510"/>
              <a:gd name="T69" fmla="*/ 2147483646 h 509"/>
              <a:gd name="T70" fmla="*/ 865987660 w 510"/>
              <a:gd name="T71" fmla="*/ 2147483646 h 509"/>
              <a:gd name="T72" fmla="*/ 0 w 510"/>
              <a:gd name="T73" fmla="*/ 2147483646 h 509"/>
              <a:gd name="T74" fmla="*/ 0 w 510"/>
              <a:gd name="T75" fmla="*/ 2147483646 h 509"/>
              <a:gd name="T76" fmla="*/ 0 w 510"/>
              <a:gd name="T77" fmla="*/ 2147483646 h 509"/>
              <a:gd name="T78" fmla="*/ 865987660 w 510"/>
              <a:gd name="T79" fmla="*/ 2147483646 h 509"/>
              <a:gd name="T80" fmla="*/ 865987660 w 510"/>
              <a:gd name="T81" fmla="*/ 2147483646 h 509"/>
              <a:gd name="T82" fmla="*/ 1731976536 w 510"/>
              <a:gd name="T83" fmla="*/ 2147483646 h 509"/>
              <a:gd name="T84" fmla="*/ 1731976536 w 510"/>
              <a:gd name="T85" fmla="*/ 2147483646 h 509"/>
              <a:gd name="T86" fmla="*/ 2147483646 w 510"/>
              <a:gd name="T87" fmla="*/ 2147483646 h 509"/>
              <a:gd name="T88" fmla="*/ 2147483646 w 510"/>
              <a:gd name="T89" fmla="*/ 2147483646 h 509"/>
              <a:gd name="T90" fmla="*/ 2147483646 w 510"/>
              <a:gd name="T91" fmla="*/ 2147483646 h 509"/>
              <a:gd name="T92" fmla="*/ 2147483646 w 510"/>
              <a:gd name="T93" fmla="*/ 2147483646 h 509"/>
              <a:gd name="T94" fmla="*/ 2147483646 w 510"/>
              <a:gd name="T95" fmla="*/ 2147483646 h 509"/>
              <a:gd name="T96" fmla="*/ 2147483646 w 510"/>
              <a:gd name="T97" fmla="*/ 2147483646 h 50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10" h="509">
                <a:moveTo>
                  <a:pt x="290" y="391"/>
                </a:moveTo>
                <a:lnTo>
                  <a:pt x="290" y="199"/>
                </a:lnTo>
                <a:lnTo>
                  <a:pt x="429" y="199"/>
                </a:lnTo>
                <a:lnTo>
                  <a:pt x="290" y="391"/>
                </a:lnTo>
                <a:close/>
                <a:moveTo>
                  <a:pt x="80" y="199"/>
                </a:moveTo>
                <a:lnTo>
                  <a:pt x="236" y="199"/>
                </a:lnTo>
                <a:lnTo>
                  <a:pt x="236" y="408"/>
                </a:lnTo>
                <a:lnTo>
                  <a:pt x="80" y="199"/>
                </a:lnTo>
                <a:close/>
                <a:moveTo>
                  <a:pt x="145" y="68"/>
                </a:moveTo>
                <a:lnTo>
                  <a:pt x="206" y="145"/>
                </a:lnTo>
                <a:lnTo>
                  <a:pt x="83" y="145"/>
                </a:lnTo>
                <a:lnTo>
                  <a:pt x="145" y="68"/>
                </a:lnTo>
                <a:close/>
                <a:moveTo>
                  <a:pt x="259" y="125"/>
                </a:moveTo>
                <a:lnTo>
                  <a:pt x="200" y="50"/>
                </a:lnTo>
                <a:lnTo>
                  <a:pt x="312" y="50"/>
                </a:lnTo>
                <a:lnTo>
                  <a:pt x="259" y="125"/>
                </a:lnTo>
                <a:close/>
                <a:moveTo>
                  <a:pt x="365" y="70"/>
                </a:moveTo>
                <a:lnTo>
                  <a:pt x="426" y="145"/>
                </a:lnTo>
                <a:lnTo>
                  <a:pt x="312" y="145"/>
                </a:lnTo>
                <a:lnTo>
                  <a:pt x="365" y="70"/>
                </a:lnTo>
                <a:close/>
                <a:moveTo>
                  <a:pt x="506" y="186"/>
                </a:moveTo>
                <a:lnTo>
                  <a:pt x="506" y="186"/>
                </a:lnTo>
                <a:lnTo>
                  <a:pt x="507" y="186"/>
                </a:lnTo>
                <a:cubicBezTo>
                  <a:pt x="507" y="185"/>
                  <a:pt x="507" y="185"/>
                  <a:pt x="507" y="185"/>
                </a:cubicBezTo>
                <a:cubicBezTo>
                  <a:pt x="507" y="184"/>
                  <a:pt x="507" y="183"/>
                  <a:pt x="508" y="183"/>
                </a:cubicBezTo>
                <a:cubicBezTo>
                  <a:pt x="508" y="182"/>
                  <a:pt x="508" y="182"/>
                  <a:pt x="509" y="181"/>
                </a:cubicBezTo>
                <a:cubicBezTo>
                  <a:pt x="509" y="181"/>
                  <a:pt x="509" y="180"/>
                  <a:pt x="509" y="179"/>
                </a:cubicBezTo>
                <a:lnTo>
                  <a:pt x="509" y="178"/>
                </a:lnTo>
                <a:cubicBezTo>
                  <a:pt x="509" y="177"/>
                  <a:pt x="509" y="176"/>
                  <a:pt x="509" y="176"/>
                </a:cubicBezTo>
                <a:cubicBezTo>
                  <a:pt x="509" y="175"/>
                  <a:pt x="509" y="175"/>
                  <a:pt x="509" y="174"/>
                </a:cubicBezTo>
                <a:cubicBezTo>
                  <a:pt x="509" y="173"/>
                  <a:pt x="509" y="172"/>
                  <a:pt x="509" y="172"/>
                </a:cubicBezTo>
                <a:cubicBezTo>
                  <a:pt x="509" y="171"/>
                  <a:pt x="509" y="171"/>
                  <a:pt x="509" y="170"/>
                </a:cubicBezTo>
                <a:cubicBezTo>
                  <a:pt x="509" y="169"/>
                  <a:pt x="509" y="169"/>
                  <a:pt x="509" y="168"/>
                </a:cubicBezTo>
                <a:cubicBezTo>
                  <a:pt x="509" y="168"/>
                  <a:pt x="509" y="167"/>
                  <a:pt x="508" y="166"/>
                </a:cubicBezTo>
                <a:cubicBezTo>
                  <a:pt x="508" y="166"/>
                  <a:pt x="508" y="165"/>
                  <a:pt x="507" y="165"/>
                </a:cubicBezTo>
                <a:cubicBezTo>
                  <a:pt x="507" y="164"/>
                  <a:pt x="507" y="163"/>
                  <a:pt x="507" y="163"/>
                </a:cubicBezTo>
                <a:cubicBezTo>
                  <a:pt x="507" y="163"/>
                  <a:pt x="507" y="162"/>
                  <a:pt x="506" y="162"/>
                </a:cubicBezTo>
                <a:cubicBezTo>
                  <a:pt x="506" y="162"/>
                  <a:pt x="506" y="162"/>
                  <a:pt x="506" y="161"/>
                </a:cubicBezTo>
                <a:cubicBezTo>
                  <a:pt x="506" y="161"/>
                  <a:pt x="506" y="160"/>
                  <a:pt x="505" y="159"/>
                </a:cubicBezTo>
                <a:cubicBezTo>
                  <a:pt x="504" y="159"/>
                  <a:pt x="504" y="159"/>
                  <a:pt x="504" y="158"/>
                </a:cubicBezTo>
                <a:cubicBezTo>
                  <a:pt x="504" y="158"/>
                  <a:pt x="504" y="158"/>
                  <a:pt x="503" y="157"/>
                </a:cubicBezTo>
                <a:lnTo>
                  <a:pt x="385" y="10"/>
                </a:lnTo>
                <a:cubicBezTo>
                  <a:pt x="385" y="10"/>
                  <a:pt x="385" y="10"/>
                  <a:pt x="385" y="9"/>
                </a:cubicBezTo>
                <a:cubicBezTo>
                  <a:pt x="384" y="9"/>
                  <a:pt x="383" y="7"/>
                  <a:pt x="382" y="7"/>
                </a:cubicBezTo>
                <a:cubicBezTo>
                  <a:pt x="382" y="6"/>
                  <a:pt x="381" y="5"/>
                  <a:pt x="380" y="5"/>
                </a:cubicBezTo>
                <a:cubicBezTo>
                  <a:pt x="379" y="4"/>
                  <a:pt x="378" y="4"/>
                  <a:pt x="378" y="3"/>
                </a:cubicBezTo>
                <a:cubicBezTo>
                  <a:pt x="377" y="2"/>
                  <a:pt x="376" y="2"/>
                  <a:pt x="376" y="2"/>
                </a:cubicBezTo>
                <a:cubicBezTo>
                  <a:pt x="374" y="1"/>
                  <a:pt x="372" y="1"/>
                  <a:pt x="370" y="0"/>
                </a:cubicBezTo>
                <a:cubicBezTo>
                  <a:pt x="368" y="0"/>
                  <a:pt x="367" y="1"/>
                  <a:pt x="365" y="1"/>
                </a:cubicBezTo>
                <a:lnTo>
                  <a:pt x="364" y="2"/>
                </a:lnTo>
                <a:lnTo>
                  <a:pt x="145" y="2"/>
                </a:lnTo>
                <a:cubicBezTo>
                  <a:pt x="145" y="2"/>
                  <a:pt x="145" y="1"/>
                  <a:pt x="144" y="1"/>
                </a:cubicBezTo>
                <a:cubicBezTo>
                  <a:pt x="143" y="1"/>
                  <a:pt x="142" y="1"/>
                  <a:pt x="141" y="1"/>
                </a:cubicBezTo>
                <a:cubicBezTo>
                  <a:pt x="140" y="1"/>
                  <a:pt x="139" y="1"/>
                  <a:pt x="138" y="1"/>
                </a:cubicBezTo>
                <a:lnTo>
                  <a:pt x="137" y="1"/>
                </a:lnTo>
                <a:cubicBezTo>
                  <a:pt x="132" y="2"/>
                  <a:pt x="127" y="5"/>
                  <a:pt x="124" y="10"/>
                </a:cubicBezTo>
                <a:lnTo>
                  <a:pt x="6" y="157"/>
                </a:lnTo>
                <a:cubicBezTo>
                  <a:pt x="5" y="158"/>
                  <a:pt x="5" y="158"/>
                  <a:pt x="5" y="158"/>
                </a:cubicBezTo>
                <a:cubicBezTo>
                  <a:pt x="5" y="159"/>
                  <a:pt x="5" y="159"/>
                  <a:pt x="4" y="159"/>
                </a:cubicBezTo>
                <a:cubicBezTo>
                  <a:pt x="4" y="160"/>
                  <a:pt x="4" y="161"/>
                  <a:pt x="3" y="161"/>
                </a:cubicBezTo>
                <a:cubicBezTo>
                  <a:pt x="3" y="162"/>
                  <a:pt x="3" y="162"/>
                  <a:pt x="3" y="162"/>
                </a:cubicBezTo>
                <a:cubicBezTo>
                  <a:pt x="2" y="162"/>
                  <a:pt x="2" y="163"/>
                  <a:pt x="2" y="163"/>
                </a:cubicBezTo>
                <a:cubicBezTo>
                  <a:pt x="2" y="163"/>
                  <a:pt x="2" y="164"/>
                  <a:pt x="2" y="165"/>
                </a:cubicBezTo>
                <a:cubicBezTo>
                  <a:pt x="1" y="165"/>
                  <a:pt x="1" y="166"/>
                  <a:pt x="1" y="166"/>
                </a:cubicBezTo>
                <a:cubicBezTo>
                  <a:pt x="1" y="167"/>
                  <a:pt x="1" y="168"/>
                  <a:pt x="1" y="168"/>
                </a:cubicBezTo>
                <a:cubicBezTo>
                  <a:pt x="1" y="169"/>
                  <a:pt x="0" y="169"/>
                  <a:pt x="0" y="170"/>
                </a:cubicBezTo>
                <a:cubicBezTo>
                  <a:pt x="0" y="171"/>
                  <a:pt x="0" y="171"/>
                  <a:pt x="0" y="172"/>
                </a:cubicBezTo>
                <a:cubicBezTo>
                  <a:pt x="0" y="172"/>
                  <a:pt x="0" y="173"/>
                  <a:pt x="0" y="174"/>
                </a:cubicBezTo>
                <a:cubicBezTo>
                  <a:pt x="0" y="175"/>
                  <a:pt x="0" y="175"/>
                  <a:pt x="0" y="176"/>
                </a:cubicBezTo>
                <a:cubicBezTo>
                  <a:pt x="0" y="176"/>
                  <a:pt x="0" y="177"/>
                  <a:pt x="0" y="178"/>
                </a:cubicBezTo>
                <a:cubicBezTo>
                  <a:pt x="0" y="178"/>
                  <a:pt x="0" y="179"/>
                  <a:pt x="1" y="179"/>
                </a:cubicBezTo>
                <a:cubicBezTo>
                  <a:pt x="1" y="180"/>
                  <a:pt x="1" y="181"/>
                  <a:pt x="1" y="181"/>
                </a:cubicBezTo>
                <a:cubicBezTo>
                  <a:pt x="1" y="182"/>
                  <a:pt x="1" y="182"/>
                  <a:pt x="1" y="183"/>
                </a:cubicBezTo>
                <a:cubicBezTo>
                  <a:pt x="2" y="183"/>
                  <a:pt x="2" y="184"/>
                  <a:pt x="2" y="185"/>
                </a:cubicBezTo>
                <a:cubicBezTo>
                  <a:pt x="2" y="185"/>
                  <a:pt x="2" y="185"/>
                  <a:pt x="2" y="186"/>
                </a:cubicBezTo>
                <a:lnTo>
                  <a:pt x="3" y="186"/>
                </a:lnTo>
                <a:cubicBezTo>
                  <a:pt x="3" y="187"/>
                  <a:pt x="4" y="188"/>
                  <a:pt x="4" y="188"/>
                </a:cubicBezTo>
                <a:cubicBezTo>
                  <a:pt x="4" y="189"/>
                  <a:pt x="4" y="189"/>
                  <a:pt x="5" y="190"/>
                </a:cubicBezTo>
                <a:cubicBezTo>
                  <a:pt x="5" y="190"/>
                  <a:pt x="5" y="190"/>
                  <a:pt x="5" y="191"/>
                </a:cubicBezTo>
                <a:lnTo>
                  <a:pt x="233" y="498"/>
                </a:lnTo>
                <a:cubicBezTo>
                  <a:pt x="238" y="505"/>
                  <a:pt x="246" y="508"/>
                  <a:pt x="255" y="508"/>
                </a:cubicBezTo>
                <a:cubicBezTo>
                  <a:pt x="263" y="508"/>
                  <a:pt x="271" y="505"/>
                  <a:pt x="276" y="498"/>
                </a:cubicBezTo>
                <a:lnTo>
                  <a:pt x="504" y="191"/>
                </a:lnTo>
                <a:cubicBezTo>
                  <a:pt x="504" y="190"/>
                  <a:pt x="504" y="190"/>
                  <a:pt x="504" y="190"/>
                </a:cubicBezTo>
                <a:cubicBezTo>
                  <a:pt x="505" y="189"/>
                  <a:pt x="505" y="189"/>
                  <a:pt x="506" y="188"/>
                </a:cubicBezTo>
                <a:cubicBezTo>
                  <a:pt x="506" y="188"/>
                  <a:pt x="506" y="187"/>
                  <a:pt x="506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A0F1CB-1E39-6E49-AD26-5FF9C9DA2161}"/>
              </a:ext>
            </a:extLst>
          </p:cNvPr>
          <p:cNvSpPr txBox="1"/>
          <p:nvPr/>
        </p:nvSpPr>
        <p:spPr>
          <a:xfrm>
            <a:off x="2193255" y="9658685"/>
            <a:ext cx="1981633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oppins Light" pitchFamily="2" charset="77"/>
                <a:ea typeface="League Spartan" charset="0"/>
                <a:cs typeface="Poppins Light" pitchFamily="2" charset="77"/>
              </a:rPr>
              <a:t>SPR 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17DC3-1A04-C74F-8055-5D4C4860CA6F}"/>
              </a:ext>
            </a:extLst>
          </p:cNvPr>
          <p:cNvSpPr txBox="1"/>
          <p:nvPr/>
        </p:nvSpPr>
        <p:spPr>
          <a:xfrm>
            <a:off x="6664373" y="9658685"/>
            <a:ext cx="2044150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oppins Light" pitchFamily="2" charset="77"/>
                <a:ea typeface="League Spartan" charset="0"/>
                <a:cs typeface="Poppins Light" pitchFamily="2" charset="77"/>
              </a:rPr>
              <a:t>AUT 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B33A2A-672A-474C-8005-3C08D9D57963}"/>
              </a:ext>
            </a:extLst>
          </p:cNvPr>
          <p:cNvSpPr txBox="1"/>
          <p:nvPr/>
        </p:nvSpPr>
        <p:spPr>
          <a:xfrm>
            <a:off x="11289381" y="9658685"/>
            <a:ext cx="1798890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oppins Light" pitchFamily="2" charset="77"/>
                <a:ea typeface="League Spartan" charset="0"/>
                <a:cs typeface="Poppins Light" pitchFamily="2" charset="77"/>
              </a:rPr>
              <a:t>SPR 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297E7-C8D4-1F4F-BC91-E55DF6404A43}"/>
              </a:ext>
            </a:extLst>
          </p:cNvPr>
          <p:cNvSpPr txBox="1"/>
          <p:nvPr/>
        </p:nvSpPr>
        <p:spPr>
          <a:xfrm>
            <a:off x="15760499" y="9658685"/>
            <a:ext cx="1861407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oppins Light" pitchFamily="2" charset="77"/>
                <a:ea typeface="League Spartan" charset="0"/>
                <a:cs typeface="Poppins Light" pitchFamily="2" charset="77"/>
              </a:rPr>
              <a:t>AUT 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03F7B3-9C1F-4845-878C-6BDCFB4B09E3}"/>
              </a:ext>
            </a:extLst>
          </p:cNvPr>
          <p:cNvSpPr txBox="1"/>
          <p:nvPr/>
        </p:nvSpPr>
        <p:spPr>
          <a:xfrm>
            <a:off x="20215585" y="9658685"/>
            <a:ext cx="1955985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oppins Light" pitchFamily="2" charset="77"/>
                <a:ea typeface="League Spartan" charset="0"/>
                <a:cs typeface="Poppins Light" pitchFamily="2" charset="77"/>
              </a:rPr>
              <a:t>SPR 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87E113-C72A-1E47-9122-F4299C1F3E8F}"/>
              </a:ext>
            </a:extLst>
          </p:cNvPr>
          <p:cNvSpPr txBox="1"/>
          <p:nvPr/>
        </p:nvSpPr>
        <p:spPr>
          <a:xfrm>
            <a:off x="8899900" y="5581213"/>
            <a:ext cx="2063386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oppins Light" pitchFamily="2" charset="77"/>
                <a:ea typeface="League Spartan" charset="0"/>
                <a:cs typeface="Poppins Light" pitchFamily="2" charset="77"/>
              </a:rPr>
              <a:t>WIN 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6A2E35-9690-D041-A865-F2D6CD2F9CF0}"/>
              </a:ext>
            </a:extLst>
          </p:cNvPr>
          <p:cNvSpPr txBox="1"/>
          <p:nvPr/>
        </p:nvSpPr>
        <p:spPr>
          <a:xfrm>
            <a:off x="4345859" y="5581213"/>
            <a:ext cx="2178802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oppins Light" pitchFamily="2" charset="77"/>
                <a:ea typeface="League Spartan" charset="0"/>
                <a:cs typeface="Poppins Light" pitchFamily="2" charset="77"/>
              </a:rPr>
              <a:t>SUM 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5EB4F9-EA4D-CA4A-A460-F7770EA0418D}"/>
              </a:ext>
            </a:extLst>
          </p:cNvPr>
          <p:cNvSpPr txBox="1"/>
          <p:nvPr/>
        </p:nvSpPr>
        <p:spPr>
          <a:xfrm>
            <a:off x="13448030" y="5581213"/>
            <a:ext cx="1996060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oppins Light" pitchFamily="2" charset="77"/>
                <a:ea typeface="League Spartan" charset="0"/>
                <a:cs typeface="Poppins Light" pitchFamily="2" charset="77"/>
              </a:rPr>
              <a:t>SUM 21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2B00E5-FFD8-5F43-AD20-8FF06D2EB71E}"/>
              </a:ext>
            </a:extLst>
          </p:cNvPr>
          <p:cNvSpPr txBox="1"/>
          <p:nvPr/>
        </p:nvSpPr>
        <p:spPr>
          <a:xfrm>
            <a:off x="18002070" y="5581213"/>
            <a:ext cx="1880643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oppins Light" pitchFamily="2" charset="77"/>
                <a:ea typeface="League Spartan" charset="0"/>
                <a:cs typeface="Poppins Light" pitchFamily="2" charset="77"/>
              </a:rPr>
              <a:t>WIN 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AC007A-C124-0A4C-A798-731D0263D60C}"/>
              </a:ext>
            </a:extLst>
          </p:cNvPr>
          <p:cNvSpPr txBox="1"/>
          <p:nvPr/>
        </p:nvSpPr>
        <p:spPr>
          <a:xfrm>
            <a:off x="2061007" y="10906835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A93258A0-C3DE-AF47-8EBC-C59D107E4440}"/>
              </a:ext>
            </a:extLst>
          </p:cNvPr>
          <p:cNvSpPr txBox="1">
            <a:spLocks/>
          </p:cNvSpPr>
          <p:nvPr/>
        </p:nvSpPr>
        <p:spPr>
          <a:xfrm>
            <a:off x="1520825" y="11509016"/>
            <a:ext cx="332649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BC3C8C-AB13-3C45-B65F-2A4F93D9E569}"/>
              </a:ext>
            </a:extLst>
          </p:cNvPr>
          <p:cNvSpPr txBox="1"/>
          <p:nvPr/>
        </p:nvSpPr>
        <p:spPr>
          <a:xfrm>
            <a:off x="6563384" y="10906835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C802DA09-B596-A440-ABE5-E9ABAFDE9052}"/>
              </a:ext>
            </a:extLst>
          </p:cNvPr>
          <p:cNvSpPr txBox="1">
            <a:spLocks/>
          </p:cNvSpPr>
          <p:nvPr/>
        </p:nvSpPr>
        <p:spPr>
          <a:xfrm>
            <a:off x="6023202" y="11509016"/>
            <a:ext cx="332649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50A79F-5B72-044F-9CD5-1F10AB449672}"/>
              </a:ext>
            </a:extLst>
          </p:cNvPr>
          <p:cNvSpPr txBox="1"/>
          <p:nvPr/>
        </p:nvSpPr>
        <p:spPr>
          <a:xfrm>
            <a:off x="11065761" y="10906835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0916533A-CA61-C240-B10B-1B8F21EF2301}"/>
              </a:ext>
            </a:extLst>
          </p:cNvPr>
          <p:cNvSpPr txBox="1">
            <a:spLocks/>
          </p:cNvSpPr>
          <p:nvPr/>
        </p:nvSpPr>
        <p:spPr>
          <a:xfrm>
            <a:off x="10525579" y="11509016"/>
            <a:ext cx="332649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885E0B-C625-684E-9C53-8A316A772334}"/>
              </a:ext>
            </a:extLst>
          </p:cNvPr>
          <p:cNvSpPr txBox="1"/>
          <p:nvPr/>
        </p:nvSpPr>
        <p:spPr>
          <a:xfrm>
            <a:off x="15568138" y="10906835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5369ABC7-CA82-2C4F-926F-38DD0900D4DB}"/>
              </a:ext>
            </a:extLst>
          </p:cNvPr>
          <p:cNvSpPr txBox="1">
            <a:spLocks/>
          </p:cNvSpPr>
          <p:nvPr/>
        </p:nvSpPr>
        <p:spPr>
          <a:xfrm>
            <a:off x="15027956" y="11509016"/>
            <a:ext cx="332649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384A0-BAB4-574E-8422-09A881FEABBF}"/>
              </a:ext>
            </a:extLst>
          </p:cNvPr>
          <p:cNvSpPr txBox="1"/>
          <p:nvPr/>
        </p:nvSpPr>
        <p:spPr>
          <a:xfrm>
            <a:off x="20070515" y="10906835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70261ACA-C25B-2E42-B466-37F2334D7EB4}"/>
              </a:ext>
            </a:extLst>
          </p:cNvPr>
          <p:cNvSpPr txBox="1">
            <a:spLocks/>
          </p:cNvSpPr>
          <p:nvPr/>
        </p:nvSpPr>
        <p:spPr>
          <a:xfrm>
            <a:off x="19530333" y="11509016"/>
            <a:ext cx="332649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BAC123-1FCA-5C4F-8E0D-1C8F4FEA584D}"/>
              </a:ext>
            </a:extLst>
          </p:cNvPr>
          <p:cNvSpPr txBox="1"/>
          <p:nvPr/>
        </p:nvSpPr>
        <p:spPr>
          <a:xfrm>
            <a:off x="4312196" y="2915209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33AC565F-18E2-C14F-BB95-5E3F2C85C457}"/>
              </a:ext>
            </a:extLst>
          </p:cNvPr>
          <p:cNvSpPr txBox="1">
            <a:spLocks/>
          </p:cNvSpPr>
          <p:nvPr/>
        </p:nvSpPr>
        <p:spPr>
          <a:xfrm>
            <a:off x="3772014" y="3517390"/>
            <a:ext cx="332649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9AB731-FED1-EE47-8527-34A2E3127398}"/>
              </a:ext>
            </a:extLst>
          </p:cNvPr>
          <p:cNvSpPr txBox="1"/>
          <p:nvPr/>
        </p:nvSpPr>
        <p:spPr>
          <a:xfrm>
            <a:off x="8814573" y="2915209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E5874E33-B1ED-4243-A8BB-5A8CAD773CCA}"/>
              </a:ext>
            </a:extLst>
          </p:cNvPr>
          <p:cNvSpPr txBox="1">
            <a:spLocks/>
          </p:cNvSpPr>
          <p:nvPr/>
        </p:nvSpPr>
        <p:spPr>
          <a:xfrm>
            <a:off x="8274391" y="3517390"/>
            <a:ext cx="332649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469B45-6F3D-0A42-B414-8A7F4215DD62}"/>
              </a:ext>
            </a:extLst>
          </p:cNvPr>
          <p:cNvSpPr txBox="1"/>
          <p:nvPr/>
        </p:nvSpPr>
        <p:spPr>
          <a:xfrm>
            <a:off x="13316950" y="2915209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CEE00962-788F-4B4B-98A4-B230344BE5BA}"/>
              </a:ext>
            </a:extLst>
          </p:cNvPr>
          <p:cNvSpPr txBox="1">
            <a:spLocks/>
          </p:cNvSpPr>
          <p:nvPr/>
        </p:nvSpPr>
        <p:spPr>
          <a:xfrm>
            <a:off x="12776768" y="3517390"/>
            <a:ext cx="332649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8789B5-7366-1B4D-A9B2-6A5DAFEBB974}"/>
              </a:ext>
            </a:extLst>
          </p:cNvPr>
          <p:cNvSpPr txBox="1"/>
          <p:nvPr/>
        </p:nvSpPr>
        <p:spPr>
          <a:xfrm>
            <a:off x="17819327" y="2915209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FB85CB4E-ACFC-7E40-B0A4-A24EB1FC310B}"/>
              </a:ext>
            </a:extLst>
          </p:cNvPr>
          <p:cNvSpPr txBox="1">
            <a:spLocks/>
          </p:cNvSpPr>
          <p:nvPr/>
        </p:nvSpPr>
        <p:spPr>
          <a:xfrm>
            <a:off x="17279145" y="3517390"/>
            <a:ext cx="332649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374257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678E51B3-C641-2643-9E45-0B48AD9DF486}"/>
              </a:ext>
            </a:extLst>
          </p:cNvPr>
          <p:cNvSpPr/>
          <p:nvPr/>
        </p:nvSpPr>
        <p:spPr>
          <a:xfrm>
            <a:off x="2228850" y="7266287"/>
            <a:ext cx="19919950" cy="9106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EE8C9D1-99F4-E74E-9F8D-A0ADE88DC94E}"/>
              </a:ext>
            </a:extLst>
          </p:cNvPr>
          <p:cNvSpPr/>
          <p:nvPr/>
        </p:nvSpPr>
        <p:spPr>
          <a:xfrm>
            <a:off x="2381993" y="7042187"/>
            <a:ext cx="1358825" cy="13588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FB2EEE-8AFE-3B4F-AACD-610A01DFB007}"/>
              </a:ext>
            </a:extLst>
          </p:cNvPr>
          <p:cNvSpPr/>
          <p:nvPr/>
        </p:nvSpPr>
        <p:spPr>
          <a:xfrm>
            <a:off x="4014646" y="7042187"/>
            <a:ext cx="1358825" cy="13588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094B87-38A3-A748-A4C2-13EB32EDCC7A}"/>
              </a:ext>
            </a:extLst>
          </p:cNvPr>
          <p:cNvSpPr/>
          <p:nvPr/>
        </p:nvSpPr>
        <p:spPr>
          <a:xfrm>
            <a:off x="5647300" y="7042187"/>
            <a:ext cx="1358825" cy="13588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B044F1-B5BB-FA4C-82C8-9BA0B7B0B5B1}"/>
              </a:ext>
            </a:extLst>
          </p:cNvPr>
          <p:cNvSpPr/>
          <p:nvPr/>
        </p:nvSpPr>
        <p:spPr>
          <a:xfrm>
            <a:off x="7279953" y="7042187"/>
            <a:ext cx="1358825" cy="13588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48F211-EE77-0A4E-9798-707D14EE933F}"/>
              </a:ext>
            </a:extLst>
          </p:cNvPr>
          <p:cNvSpPr/>
          <p:nvPr/>
        </p:nvSpPr>
        <p:spPr>
          <a:xfrm>
            <a:off x="8912607" y="7042187"/>
            <a:ext cx="1358825" cy="13588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0DF2C7-E3B4-894E-94FE-BA385199ABA6}"/>
              </a:ext>
            </a:extLst>
          </p:cNvPr>
          <p:cNvSpPr/>
          <p:nvPr/>
        </p:nvSpPr>
        <p:spPr>
          <a:xfrm>
            <a:off x="10545260" y="7042187"/>
            <a:ext cx="1358825" cy="13588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8E7AA-1937-CE4E-B51C-01AEF0ED07A3}"/>
              </a:ext>
            </a:extLst>
          </p:cNvPr>
          <p:cNvSpPr/>
          <p:nvPr/>
        </p:nvSpPr>
        <p:spPr>
          <a:xfrm>
            <a:off x="12177914" y="7042187"/>
            <a:ext cx="1358825" cy="13588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CA5829-45C7-114F-AF26-37F53B31347C}"/>
              </a:ext>
            </a:extLst>
          </p:cNvPr>
          <p:cNvSpPr/>
          <p:nvPr/>
        </p:nvSpPr>
        <p:spPr>
          <a:xfrm>
            <a:off x="13810567" y="7042187"/>
            <a:ext cx="1358825" cy="13588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1FCB4-B597-6849-84A2-C2E1A57A4EE5}"/>
              </a:ext>
            </a:extLst>
          </p:cNvPr>
          <p:cNvSpPr/>
          <p:nvPr/>
        </p:nvSpPr>
        <p:spPr>
          <a:xfrm>
            <a:off x="15443221" y="7042187"/>
            <a:ext cx="1358825" cy="13588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1B2E8F-9B83-0349-824A-EC817B3AF75F}"/>
              </a:ext>
            </a:extLst>
          </p:cNvPr>
          <p:cNvSpPr/>
          <p:nvPr/>
        </p:nvSpPr>
        <p:spPr>
          <a:xfrm>
            <a:off x="17075874" y="7042187"/>
            <a:ext cx="1358825" cy="13588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258AB8-991A-EB41-A533-001A957DA5F5}"/>
              </a:ext>
            </a:extLst>
          </p:cNvPr>
          <p:cNvSpPr/>
          <p:nvPr/>
        </p:nvSpPr>
        <p:spPr>
          <a:xfrm>
            <a:off x="18708528" y="7042187"/>
            <a:ext cx="1358825" cy="13588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73C035-B329-304E-8B4E-5E89E8CA9E2B}"/>
              </a:ext>
            </a:extLst>
          </p:cNvPr>
          <p:cNvSpPr/>
          <p:nvPr/>
        </p:nvSpPr>
        <p:spPr>
          <a:xfrm>
            <a:off x="20346308" y="7042187"/>
            <a:ext cx="1358825" cy="13588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DFD40-4EC7-894B-9BB9-05F25822D99B}"/>
              </a:ext>
            </a:extLst>
          </p:cNvPr>
          <p:cNvSpPr txBox="1"/>
          <p:nvPr/>
        </p:nvSpPr>
        <p:spPr>
          <a:xfrm>
            <a:off x="2672517" y="7490766"/>
            <a:ext cx="77777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9689D3-EA7B-F049-8BEA-EE352D07B406}"/>
              </a:ext>
            </a:extLst>
          </p:cNvPr>
          <p:cNvSpPr txBox="1"/>
          <p:nvPr/>
        </p:nvSpPr>
        <p:spPr>
          <a:xfrm>
            <a:off x="4318795" y="7490766"/>
            <a:ext cx="75052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A0898B-E274-4345-BFEC-96A7A48B95F5}"/>
              </a:ext>
            </a:extLst>
          </p:cNvPr>
          <p:cNvSpPr txBox="1"/>
          <p:nvPr/>
        </p:nvSpPr>
        <p:spPr>
          <a:xfrm>
            <a:off x="5923398" y="7490766"/>
            <a:ext cx="80663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C7740F-4607-5A4C-9203-378268BC2278}"/>
              </a:ext>
            </a:extLst>
          </p:cNvPr>
          <p:cNvSpPr txBox="1"/>
          <p:nvPr/>
        </p:nvSpPr>
        <p:spPr>
          <a:xfrm>
            <a:off x="7583302" y="7490766"/>
            <a:ext cx="7521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1F7E76-6B65-664A-83B7-1101B4693D51}"/>
              </a:ext>
            </a:extLst>
          </p:cNvPr>
          <p:cNvSpPr txBox="1"/>
          <p:nvPr/>
        </p:nvSpPr>
        <p:spPr>
          <a:xfrm>
            <a:off x="9157445" y="7490766"/>
            <a:ext cx="8691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B358C7-3950-654E-B25E-6A69591B6E48}"/>
              </a:ext>
            </a:extLst>
          </p:cNvPr>
          <p:cNvSpPr txBox="1"/>
          <p:nvPr/>
        </p:nvSpPr>
        <p:spPr>
          <a:xfrm>
            <a:off x="10836586" y="7490766"/>
            <a:ext cx="77617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52D90D-DD1E-2648-9377-C2A2EB16BC16}"/>
              </a:ext>
            </a:extLst>
          </p:cNvPr>
          <p:cNvSpPr txBox="1"/>
          <p:nvPr/>
        </p:nvSpPr>
        <p:spPr>
          <a:xfrm>
            <a:off x="12526947" y="7490766"/>
            <a:ext cx="6607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6C94D9-377C-274E-BDFE-F6429687A878}"/>
              </a:ext>
            </a:extLst>
          </p:cNvPr>
          <p:cNvSpPr txBox="1"/>
          <p:nvPr/>
        </p:nvSpPr>
        <p:spPr>
          <a:xfrm>
            <a:off x="14076245" y="7490766"/>
            <a:ext cx="82747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F43DDB-D732-9B40-AA2B-81D97A5AFA8C}"/>
              </a:ext>
            </a:extLst>
          </p:cNvPr>
          <p:cNvSpPr txBox="1"/>
          <p:nvPr/>
        </p:nvSpPr>
        <p:spPr>
          <a:xfrm>
            <a:off x="15736952" y="7490766"/>
            <a:ext cx="77136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A6C2D2-452F-D34A-ADAA-894CB5666977}"/>
              </a:ext>
            </a:extLst>
          </p:cNvPr>
          <p:cNvSpPr txBox="1"/>
          <p:nvPr/>
        </p:nvSpPr>
        <p:spPr>
          <a:xfrm>
            <a:off x="17386437" y="7490766"/>
            <a:ext cx="73770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02F5FD-00E9-0344-A3C5-B1E209C11099}"/>
              </a:ext>
            </a:extLst>
          </p:cNvPr>
          <p:cNvSpPr txBox="1"/>
          <p:nvPr/>
        </p:nvSpPr>
        <p:spPr>
          <a:xfrm>
            <a:off x="18986229" y="7490766"/>
            <a:ext cx="8034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DE6124-1146-AD4B-912E-2315BCBE9F2D}"/>
              </a:ext>
            </a:extLst>
          </p:cNvPr>
          <p:cNvSpPr txBox="1"/>
          <p:nvPr/>
        </p:nvSpPr>
        <p:spPr>
          <a:xfrm>
            <a:off x="20633626" y="7490766"/>
            <a:ext cx="78418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68F744-B944-E94B-8310-BE8706B815B3}"/>
              </a:ext>
            </a:extLst>
          </p:cNvPr>
          <p:cNvSpPr txBox="1"/>
          <p:nvPr/>
        </p:nvSpPr>
        <p:spPr>
          <a:xfrm>
            <a:off x="8155531" y="612372"/>
            <a:ext cx="8066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27E9E1-0A5E-8843-9295-21B0D9F3B0B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BE7F6E-B2D1-C549-A373-CE5017DD7AB3}"/>
              </a:ext>
            </a:extLst>
          </p:cNvPr>
          <p:cNvSpPr/>
          <p:nvPr/>
        </p:nvSpPr>
        <p:spPr>
          <a:xfrm>
            <a:off x="1532661" y="2489200"/>
            <a:ext cx="3057488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37E2F5-99A3-AB47-B592-BE0AD1A5EAE3}"/>
              </a:ext>
            </a:extLst>
          </p:cNvPr>
          <p:cNvSpPr/>
          <p:nvPr/>
        </p:nvSpPr>
        <p:spPr>
          <a:xfrm>
            <a:off x="4797968" y="2489200"/>
            <a:ext cx="3057488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287DD5-9D57-5B44-90B1-8E646BD9597C}"/>
              </a:ext>
            </a:extLst>
          </p:cNvPr>
          <p:cNvSpPr/>
          <p:nvPr/>
        </p:nvSpPr>
        <p:spPr>
          <a:xfrm>
            <a:off x="8063275" y="2489200"/>
            <a:ext cx="3057488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D00B6E-208B-0245-9135-6ACAB2893AFC}"/>
              </a:ext>
            </a:extLst>
          </p:cNvPr>
          <p:cNvSpPr/>
          <p:nvPr/>
        </p:nvSpPr>
        <p:spPr>
          <a:xfrm>
            <a:off x="11328582" y="2489200"/>
            <a:ext cx="3057488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A56359-74F4-6E4A-B033-7404F59FA6D3}"/>
              </a:ext>
            </a:extLst>
          </p:cNvPr>
          <p:cNvSpPr/>
          <p:nvPr/>
        </p:nvSpPr>
        <p:spPr>
          <a:xfrm>
            <a:off x="14593889" y="2489200"/>
            <a:ext cx="3057488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639CCE-1A05-7146-8FA2-7AACDBFABC13}"/>
              </a:ext>
            </a:extLst>
          </p:cNvPr>
          <p:cNvSpPr/>
          <p:nvPr/>
        </p:nvSpPr>
        <p:spPr>
          <a:xfrm>
            <a:off x="17859196" y="2489200"/>
            <a:ext cx="3057488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0279D2-97FB-2D44-854E-B357A26104E2}"/>
              </a:ext>
            </a:extLst>
          </p:cNvPr>
          <p:cNvSpPr/>
          <p:nvPr/>
        </p:nvSpPr>
        <p:spPr>
          <a:xfrm>
            <a:off x="1532661" y="6146800"/>
            <a:ext cx="3057488" cy="13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D50925-B777-DA48-B3FE-95D748955511}"/>
              </a:ext>
            </a:extLst>
          </p:cNvPr>
          <p:cNvSpPr/>
          <p:nvPr/>
        </p:nvSpPr>
        <p:spPr>
          <a:xfrm>
            <a:off x="4797968" y="6146800"/>
            <a:ext cx="3057488" cy="13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A9BAFC-168B-AA41-BD94-EF745229B651}"/>
              </a:ext>
            </a:extLst>
          </p:cNvPr>
          <p:cNvSpPr/>
          <p:nvPr/>
        </p:nvSpPr>
        <p:spPr>
          <a:xfrm>
            <a:off x="8063275" y="6146800"/>
            <a:ext cx="3057488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A00C69-2FDF-134E-9103-233C7F356B2E}"/>
              </a:ext>
            </a:extLst>
          </p:cNvPr>
          <p:cNvSpPr/>
          <p:nvPr/>
        </p:nvSpPr>
        <p:spPr>
          <a:xfrm>
            <a:off x="11328582" y="6146800"/>
            <a:ext cx="3057488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E17046-29D3-2549-AF54-345F469BD2E9}"/>
              </a:ext>
            </a:extLst>
          </p:cNvPr>
          <p:cNvSpPr/>
          <p:nvPr/>
        </p:nvSpPr>
        <p:spPr>
          <a:xfrm>
            <a:off x="14593889" y="6146800"/>
            <a:ext cx="3057488" cy="137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71D55C-695E-C144-880F-0E7534624E56}"/>
              </a:ext>
            </a:extLst>
          </p:cNvPr>
          <p:cNvSpPr/>
          <p:nvPr/>
        </p:nvSpPr>
        <p:spPr>
          <a:xfrm>
            <a:off x="17859196" y="6146800"/>
            <a:ext cx="3057488" cy="137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356591C-F2FA-9546-8BCA-D1B2157B59AB}"/>
              </a:ext>
            </a:extLst>
          </p:cNvPr>
          <p:cNvSpPr/>
          <p:nvPr/>
        </p:nvSpPr>
        <p:spPr>
          <a:xfrm>
            <a:off x="3170441" y="9296400"/>
            <a:ext cx="3057488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28D46D-A34D-6D43-BF60-8583913FB5FA}"/>
              </a:ext>
            </a:extLst>
          </p:cNvPr>
          <p:cNvSpPr/>
          <p:nvPr/>
        </p:nvSpPr>
        <p:spPr>
          <a:xfrm>
            <a:off x="6435748" y="9296400"/>
            <a:ext cx="3057488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1D6196-EE0D-2B4D-9937-8F15BC714C29}"/>
              </a:ext>
            </a:extLst>
          </p:cNvPr>
          <p:cNvSpPr/>
          <p:nvPr/>
        </p:nvSpPr>
        <p:spPr>
          <a:xfrm>
            <a:off x="9701055" y="9296400"/>
            <a:ext cx="3057488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C1AAFD-E14D-D141-A347-DA08EDC47916}"/>
              </a:ext>
            </a:extLst>
          </p:cNvPr>
          <p:cNvSpPr/>
          <p:nvPr/>
        </p:nvSpPr>
        <p:spPr>
          <a:xfrm>
            <a:off x="12966362" y="9296400"/>
            <a:ext cx="3057488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B2DC4C-40F3-2F4C-B066-1D784785F6CD}"/>
              </a:ext>
            </a:extLst>
          </p:cNvPr>
          <p:cNvSpPr/>
          <p:nvPr/>
        </p:nvSpPr>
        <p:spPr>
          <a:xfrm>
            <a:off x="16231669" y="9296400"/>
            <a:ext cx="3057488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264CBC-2171-FF4C-91E9-2C37C583594F}"/>
              </a:ext>
            </a:extLst>
          </p:cNvPr>
          <p:cNvSpPr/>
          <p:nvPr/>
        </p:nvSpPr>
        <p:spPr>
          <a:xfrm>
            <a:off x="19496976" y="9296400"/>
            <a:ext cx="3057488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8B2AC65-D33F-F940-9F22-1BE2835F2248}"/>
              </a:ext>
            </a:extLst>
          </p:cNvPr>
          <p:cNvSpPr/>
          <p:nvPr/>
        </p:nvSpPr>
        <p:spPr>
          <a:xfrm>
            <a:off x="3170441" y="9159240"/>
            <a:ext cx="3057488" cy="13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0B76BB0-B06D-CA45-8BD8-39AAFAA90BEB}"/>
              </a:ext>
            </a:extLst>
          </p:cNvPr>
          <p:cNvSpPr/>
          <p:nvPr/>
        </p:nvSpPr>
        <p:spPr>
          <a:xfrm>
            <a:off x="6435748" y="9159240"/>
            <a:ext cx="3057488" cy="13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821E9BF-DCF5-4147-A441-20AA5AF9A2CB}"/>
              </a:ext>
            </a:extLst>
          </p:cNvPr>
          <p:cNvSpPr/>
          <p:nvPr/>
        </p:nvSpPr>
        <p:spPr>
          <a:xfrm>
            <a:off x="9701055" y="9159240"/>
            <a:ext cx="3057488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7E0C30-1336-474C-85D3-A7687DF025E9}"/>
              </a:ext>
            </a:extLst>
          </p:cNvPr>
          <p:cNvSpPr/>
          <p:nvPr/>
        </p:nvSpPr>
        <p:spPr>
          <a:xfrm>
            <a:off x="12966362" y="9159240"/>
            <a:ext cx="3057488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F409E44-181E-944C-A391-D95FC3629C63}"/>
              </a:ext>
            </a:extLst>
          </p:cNvPr>
          <p:cNvSpPr/>
          <p:nvPr/>
        </p:nvSpPr>
        <p:spPr>
          <a:xfrm>
            <a:off x="16231669" y="9159240"/>
            <a:ext cx="3057488" cy="137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E7BCF-E046-5149-AED5-A14899ADE2D8}"/>
              </a:ext>
            </a:extLst>
          </p:cNvPr>
          <p:cNvSpPr/>
          <p:nvPr/>
        </p:nvSpPr>
        <p:spPr>
          <a:xfrm>
            <a:off x="19496976" y="9159240"/>
            <a:ext cx="3057488" cy="137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88AD22-4A0B-DA40-8F6D-FE7F2C977F5E}"/>
              </a:ext>
            </a:extLst>
          </p:cNvPr>
          <p:cNvCxnSpPr>
            <a:stCxn id="54" idx="2"/>
            <a:endCxn id="2" idx="0"/>
          </p:cNvCxnSpPr>
          <p:nvPr/>
        </p:nvCxnSpPr>
        <p:spPr>
          <a:xfrm>
            <a:off x="3061405" y="6283960"/>
            <a:ext cx="0" cy="758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34FBED-12A9-814A-8CD8-7666142C9DC7}"/>
              </a:ext>
            </a:extLst>
          </p:cNvPr>
          <p:cNvCxnSpPr/>
          <p:nvPr/>
        </p:nvCxnSpPr>
        <p:spPr>
          <a:xfrm>
            <a:off x="6325600" y="6283960"/>
            <a:ext cx="0" cy="758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7513E5-5681-9241-9123-1FB14BF8A5A5}"/>
              </a:ext>
            </a:extLst>
          </p:cNvPr>
          <p:cNvCxnSpPr/>
          <p:nvPr/>
        </p:nvCxnSpPr>
        <p:spPr>
          <a:xfrm>
            <a:off x="12864623" y="6283960"/>
            <a:ext cx="0" cy="7582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F8217C2-EED7-4740-8DC9-5C6EC9C14AE5}"/>
              </a:ext>
            </a:extLst>
          </p:cNvPr>
          <p:cNvCxnSpPr/>
          <p:nvPr/>
        </p:nvCxnSpPr>
        <p:spPr>
          <a:xfrm>
            <a:off x="9597316" y="6283960"/>
            <a:ext cx="0" cy="7582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82DC8CB-E5F7-2949-9F13-C4B39DEC70B2}"/>
              </a:ext>
            </a:extLst>
          </p:cNvPr>
          <p:cNvCxnSpPr/>
          <p:nvPr/>
        </p:nvCxnSpPr>
        <p:spPr>
          <a:xfrm>
            <a:off x="19396051" y="6283960"/>
            <a:ext cx="0" cy="75822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2167DB6-B036-5A49-BC55-AF6A4A5F5BAD}"/>
              </a:ext>
            </a:extLst>
          </p:cNvPr>
          <p:cNvCxnSpPr/>
          <p:nvPr/>
        </p:nvCxnSpPr>
        <p:spPr>
          <a:xfrm>
            <a:off x="16128744" y="6283960"/>
            <a:ext cx="0" cy="75822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A01F96F-B23E-3D46-94CD-607CAB52E12C}"/>
              </a:ext>
            </a:extLst>
          </p:cNvPr>
          <p:cNvCxnSpPr/>
          <p:nvPr/>
        </p:nvCxnSpPr>
        <p:spPr>
          <a:xfrm>
            <a:off x="4680983" y="8401013"/>
            <a:ext cx="0" cy="758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17F85FF-3441-1F41-B88E-224E7796BFC3}"/>
              </a:ext>
            </a:extLst>
          </p:cNvPr>
          <p:cNvCxnSpPr/>
          <p:nvPr/>
        </p:nvCxnSpPr>
        <p:spPr>
          <a:xfrm>
            <a:off x="7945178" y="8401013"/>
            <a:ext cx="0" cy="758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143C3C-1D7E-CD4D-B3C5-86D71CCA7EDF}"/>
              </a:ext>
            </a:extLst>
          </p:cNvPr>
          <p:cNvCxnSpPr/>
          <p:nvPr/>
        </p:nvCxnSpPr>
        <p:spPr>
          <a:xfrm>
            <a:off x="14484201" y="8401013"/>
            <a:ext cx="0" cy="7582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EBB0118-CBF8-8F47-8A05-FBB08D6FF1E4}"/>
              </a:ext>
            </a:extLst>
          </p:cNvPr>
          <p:cNvCxnSpPr/>
          <p:nvPr/>
        </p:nvCxnSpPr>
        <p:spPr>
          <a:xfrm>
            <a:off x="11216894" y="8401013"/>
            <a:ext cx="0" cy="7582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AC68ECB-2D7F-0544-979A-BC7D49987280}"/>
              </a:ext>
            </a:extLst>
          </p:cNvPr>
          <p:cNvCxnSpPr/>
          <p:nvPr/>
        </p:nvCxnSpPr>
        <p:spPr>
          <a:xfrm>
            <a:off x="21015629" y="8401013"/>
            <a:ext cx="0" cy="75822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1AF876-AD50-BE41-91A2-0E400C675F74}"/>
              </a:ext>
            </a:extLst>
          </p:cNvPr>
          <p:cNvCxnSpPr/>
          <p:nvPr/>
        </p:nvCxnSpPr>
        <p:spPr>
          <a:xfrm>
            <a:off x="17748322" y="8401013"/>
            <a:ext cx="0" cy="75822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ubtitle 2">
            <a:extLst>
              <a:ext uri="{FF2B5EF4-FFF2-40B4-BE49-F238E27FC236}">
                <a16:creationId xmlns:a16="http://schemas.microsoft.com/office/drawing/2014/main" id="{3DACDFE0-97A1-6D45-81B5-C88014F4D036}"/>
              </a:ext>
            </a:extLst>
          </p:cNvPr>
          <p:cNvSpPr txBox="1">
            <a:spLocks/>
          </p:cNvSpPr>
          <p:nvPr/>
        </p:nvSpPr>
        <p:spPr>
          <a:xfrm>
            <a:off x="1693685" y="3330806"/>
            <a:ext cx="2735440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D1E94F6B-5D16-1E4D-AE29-D37022B41F3E}"/>
              </a:ext>
            </a:extLst>
          </p:cNvPr>
          <p:cNvSpPr txBox="1">
            <a:spLocks/>
          </p:cNvSpPr>
          <p:nvPr/>
        </p:nvSpPr>
        <p:spPr>
          <a:xfrm>
            <a:off x="4957880" y="3330806"/>
            <a:ext cx="2735440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4B457451-7A9A-DC4A-9594-F516BF20E90D}"/>
              </a:ext>
            </a:extLst>
          </p:cNvPr>
          <p:cNvSpPr txBox="1">
            <a:spLocks/>
          </p:cNvSpPr>
          <p:nvPr/>
        </p:nvSpPr>
        <p:spPr>
          <a:xfrm>
            <a:off x="8224299" y="3330806"/>
            <a:ext cx="2735440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9FCD5BD6-7ACE-B44F-9F60-C2E2E5B99ED3}"/>
              </a:ext>
            </a:extLst>
          </p:cNvPr>
          <p:cNvSpPr txBox="1">
            <a:spLocks/>
          </p:cNvSpPr>
          <p:nvPr/>
        </p:nvSpPr>
        <p:spPr>
          <a:xfrm>
            <a:off x="11489606" y="3330806"/>
            <a:ext cx="2735440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CE091268-3170-5E48-9522-FFB84D96F6EC}"/>
              </a:ext>
            </a:extLst>
          </p:cNvPr>
          <p:cNvSpPr txBox="1">
            <a:spLocks/>
          </p:cNvSpPr>
          <p:nvPr/>
        </p:nvSpPr>
        <p:spPr>
          <a:xfrm>
            <a:off x="14754913" y="3330806"/>
            <a:ext cx="2735440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9CBAB19C-10BA-614C-8C97-413B32E3A2EB}"/>
              </a:ext>
            </a:extLst>
          </p:cNvPr>
          <p:cNvSpPr txBox="1">
            <a:spLocks/>
          </p:cNvSpPr>
          <p:nvPr/>
        </p:nvSpPr>
        <p:spPr>
          <a:xfrm>
            <a:off x="18020220" y="3330806"/>
            <a:ext cx="2735440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BC096F43-EEF9-E441-BD81-40BE86CDBF16}"/>
              </a:ext>
            </a:extLst>
          </p:cNvPr>
          <p:cNvSpPr txBox="1">
            <a:spLocks/>
          </p:cNvSpPr>
          <p:nvPr/>
        </p:nvSpPr>
        <p:spPr>
          <a:xfrm>
            <a:off x="19647909" y="10138006"/>
            <a:ext cx="2735440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89498CD5-4D49-9344-B464-A543149EE7FE}"/>
              </a:ext>
            </a:extLst>
          </p:cNvPr>
          <p:cNvSpPr txBox="1">
            <a:spLocks/>
          </p:cNvSpPr>
          <p:nvPr/>
        </p:nvSpPr>
        <p:spPr>
          <a:xfrm>
            <a:off x="16387566" y="10138006"/>
            <a:ext cx="2735440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7B8C8261-AE45-2743-8D1D-F3CDE0B7D635}"/>
              </a:ext>
            </a:extLst>
          </p:cNvPr>
          <p:cNvSpPr txBox="1">
            <a:spLocks/>
          </p:cNvSpPr>
          <p:nvPr/>
        </p:nvSpPr>
        <p:spPr>
          <a:xfrm>
            <a:off x="13127386" y="10138006"/>
            <a:ext cx="2735440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F4DBE950-8C3F-2342-B4C9-FCD007BEAEEB}"/>
              </a:ext>
            </a:extLst>
          </p:cNvPr>
          <p:cNvSpPr txBox="1">
            <a:spLocks/>
          </p:cNvSpPr>
          <p:nvPr/>
        </p:nvSpPr>
        <p:spPr>
          <a:xfrm>
            <a:off x="9856952" y="10138006"/>
            <a:ext cx="2735440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5DC4D5F9-76CC-2C4C-AF32-FD9D9127AA4E}"/>
              </a:ext>
            </a:extLst>
          </p:cNvPr>
          <p:cNvSpPr txBox="1">
            <a:spLocks/>
          </p:cNvSpPr>
          <p:nvPr/>
        </p:nvSpPr>
        <p:spPr>
          <a:xfrm>
            <a:off x="6591645" y="10138006"/>
            <a:ext cx="2735440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A03B0CE4-4EB9-2C41-A32E-272C1B814F78}"/>
              </a:ext>
            </a:extLst>
          </p:cNvPr>
          <p:cNvSpPr txBox="1">
            <a:spLocks/>
          </p:cNvSpPr>
          <p:nvPr/>
        </p:nvSpPr>
        <p:spPr>
          <a:xfrm>
            <a:off x="3326338" y="10138006"/>
            <a:ext cx="2735440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1358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F7448B6-7315-8F48-BF4E-911D46889C07}"/>
              </a:ext>
            </a:extLst>
          </p:cNvPr>
          <p:cNvSpPr/>
          <p:nvPr/>
        </p:nvSpPr>
        <p:spPr>
          <a:xfrm>
            <a:off x="0" y="2667000"/>
            <a:ext cx="24377650" cy="9106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AC83D-C1A4-9B47-AE23-E5E57A4ECED6}"/>
              </a:ext>
            </a:extLst>
          </p:cNvPr>
          <p:cNvSpPr/>
          <p:nvPr/>
        </p:nvSpPr>
        <p:spPr>
          <a:xfrm>
            <a:off x="1520826" y="5286375"/>
            <a:ext cx="3383280" cy="7667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96334-3677-1244-B36D-A31327A4629B}"/>
              </a:ext>
            </a:extLst>
          </p:cNvPr>
          <p:cNvSpPr/>
          <p:nvPr/>
        </p:nvSpPr>
        <p:spPr>
          <a:xfrm>
            <a:off x="8701914" y="5286375"/>
            <a:ext cx="3383280" cy="76676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A2B7F-CFBD-6F47-84B9-0753EFF60B73}"/>
              </a:ext>
            </a:extLst>
          </p:cNvPr>
          <p:cNvSpPr/>
          <p:nvPr/>
        </p:nvSpPr>
        <p:spPr>
          <a:xfrm>
            <a:off x="5111370" y="5286375"/>
            <a:ext cx="3383280" cy="7667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5BF44-31B1-CB45-AAF7-53EA301FE4BD}"/>
              </a:ext>
            </a:extLst>
          </p:cNvPr>
          <p:cNvSpPr/>
          <p:nvPr/>
        </p:nvSpPr>
        <p:spPr>
          <a:xfrm>
            <a:off x="12292458" y="5286375"/>
            <a:ext cx="3383280" cy="7667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F43B0-05D0-4D48-A12F-F8E3BF971647}"/>
              </a:ext>
            </a:extLst>
          </p:cNvPr>
          <p:cNvSpPr/>
          <p:nvPr/>
        </p:nvSpPr>
        <p:spPr>
          <a:xfrm>
            <a:off x="19473545" y="5286375"/>
            <a:ext cx="3383280" cy="7667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327B3-3E66-764B-B184-EFBA621B8EA7}"/>
              </a:ext>
            </a:extLst>
          </p:cNvPr>
          <p:cNvSpPr/>
          <p:nvPr/>
        </p:nvSpPr>
        <p:spPr>
          <a:xfrm>
            <a:off x="15883002" y="5286375"/>
            <a:ext cx="3383280" cy="766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DF230-89B1-3E45-B543-D685DCFF0CC7}"/>
              </a:ext>
            </a:extLst>
          </p:cNvPr>
          <p:cNvSpPr/>
          <p:nvPr/>
        </p:nvSpPr>
        <p:spPr>
          <a:xfrm>
            <a:off x="1520826" y="3577627"/>
            <a:ext cx="3383280" cy="150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EBE9BB-4B98-A94C-9FB5-1DD0C91204FC}"/>
              </a:ext>
            </a:extLst>
          </p:cNvPr>
          <p:cNvSpPr/>
          <p:nvPr/>
        </p:nvSpPr>
        <p:spPr>
          <a:xfrm>
            <a:off x="8701914" y="3577627"/>
            <a:ext cx="3383280" cy="150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9D5279-57DE-EC41-82ED-154C02E5FC02}"/>
              </a:ext>
            </a:extLst>
          </p:cNvPr>
          <p:cNvSpPr/>
          <p:nvPr/>
        </p:nvSpPr>
        <p:spPr>
          <a:xfrm>
            <a:off x="5111370" y="3577627"/>
            <a:ext cx="3383280" cy="150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346CFB-8DD2-1247-A711-484D4C304E19}"/>
              </a:ext>
            </a:extLst>
          </p:cNvPr>
          <p:cNvSpPr/>
          <p:nvPr/>
        </p:nvSpPr>
        <p:spPr>
          <a:xfrm>
            <a:off x="12292458" y="3577627"/>
            <a:ext cx="3383280" cy="150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BEF5C8-A3B7-9A41-AE04-88A2E02FE63F}"/>
              </a:ext>
            </a:extLst>
          </p:cNvPr>
          <p:cNvSpPr/>
          <p:nvPr/>
        </p:nvSpPr>
        <p:spPr>
          <a:xfrm>
            <a:off x="19473545" y="3577627"/>
            <a:ext cx="3383280" cy="150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8504AB-9EAA-E141-8136-1B871BAE4E14}"/>
              </a:ext>
            </a:extLst>
          </p:cNvPr>
          <p:cNvSpPr/>
          <p:nvPr/>
        </p:nvSpPr>
        <p:spPr>
          <a:xfrm>
            <a:off x="15883002" y="3577627"/>
            <a:ext cx="3383280" cy="150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15DAAF-A47F-8B42-9D25-E610926EF2A7}"/>
              </a:ext>
            </a:extLst>
          </p:cNvPr>
          <p:cNvGrpSpPr/>
          <p:nvPr/>
        </p:nvGrpSpPr>
        <p:grpSpPr>
          <a:xfrm>
            <a:off x="2195831" y="2105679"/>
            <a:ext cx="2033270" cy="2033270"/>
            <a:chOff x="2195831" y="2105679"/>
            <a:chExt cx="2033270" cy="2033270"/>
          </a:xfrm>
        </p:grpSpPr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7578B0BE-1DAC-754C-A486-C4D8D1899746}"/>
                </a:ext>
              </a:extLst>
            </p:cNvPr>
            <p:cNvSpPr/>
            <p:nvPr/>
          </p:nvSpPr>
          <p:spPr>
            <a:xfrm>
              <a:off x="2195831" y="2105679"/>
              <a:ext cx="2033270" cy="20332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A4F3F6-79C5-CB4C-830A-ED076EC888EC}"/>
                </a:ext>
              </a:extLst>
            </p:cNvPr>
            <p:cNvSpPr/>
            <p:nvPr/>
          </p:nvSpPr>
          <p:spPr>
            <a:xfrm>
              <a:off x="2341693" y="2251541"/>
              <a:ext cx="1741546" cy="17415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D9741D-1622-204A-8ACB-39E667D6E0BB}"/>
              </a:ext>
            </a:extLst>
          </p:cNvPr>
          <p:cNvGrpSpPr/>
          <p:nvPr/>
        </p:nvGrpSpPr>
        <p:grpSpPr>
          <a:xfrm>
            <a:off x="5786375" y="2105679"/>
            <a:ext cx="2033270" cy="2033270"/>
            <a:chOff x="2195831" y="2105679"/>
            <a:chExt cx="2033270" cy="2033270"/>
          </a:xfrm>
        </p:grpSpPr>
        <p:sp useBgFill="1">
          <p:nvSpPr>
            <p:cNvPr id="25" name="Oval 24">
              <a:extLst>
                <a:ext uri="{FF2B5EF4-FFF2-40B4-BE49-F238E27FC236}">
                  <a16:creationId xmlns:a16="http://schemas.microsoft.com/office/drawing/2014/main" id="{B47DB701-CA11-F146-95AE-7635463B6109}"/>
                </a:ext>
              </a:extLst>
            </p:cNvPr>
            <p:cNvSpPr/>
            <p:nvPr/>
          </p:nvSpPr>
          <p:spPr>
            <a:xfrm>
              <a:off x="2195831" y="2105679"/>
              <a:ext cx="2033270" cy="20332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2D7FED-78DA-5C4D-904C-EA9012F94666}"/>
                </a:ext>
              </a:extLst>
            </p:cNvPr>
            <p:cNvSpPr/>
            <p:nvPr/>
          </p:nvSpPr>
          <p:spPr>
            <a:xfrm>
              <a:off x="2341693" y="2251541"/>
              <a:ext cx="1741546" cy="17415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6D9684-4C80-AF4B-9D4D-1D61458C0ADD}"/>
              </a:ext>
            </a:extLst>
          </p:cNvPr>
          <p:cNvGrpSpPr/>
          <p:nvPr/>
        </p:nvGrpSpPr>
        <p:grpSpPr>
          <a:xfrm>
            <a:off x="9376919" y="2105679"/>
            <a:ext cx="2033270" cy="2033270"/>
            <a:chOff x="2195831" y="2105679"/>
            <a:chExt cx="2033270" cy="2033270"/>
          </a:xfrm>
        </p:grpSpPr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B28A5053-5B3D-8943-A2E9-2C725765DC1A}"/>
                </a:ext>
              </a:extLst>
            </p:cNvPr>
            <p:cNvSpPr/>
            <p:nvPr/>
          </p:nvSpPr>
          <p:spPr>
            <a:xfrm>
              <a:off x="2195831" y="2105679"/>
              <a:ext cx="2033270" cy="20332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528BA6E-F18E-1A4C-9A57-8AF08D4D52CC}"/>
                </a:ext>
              </a:extLst>
            </p:cNvPr>
            <p:cNvSpPr/>
            <p:nvPr/>
          </p:nvSpPr>
          <p:spPr>
            <a:xfrm>
              <a:off x="2341693" y="2251541"/>
              <a:ext cx="1741546" cy="1741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5626F3-FD23-D24B-8430-79310C53D08A}"/>
              </a:ext>
            </a:extLst>
          </p:cNvPr>
          <p:cNvGrpSpPr/>
          <p:nvPr/>
        </p:nvGrpSpPr>
        <p:grpSpPr>
          <a:xfrm>
            <a:off x="12967463" y="2105679"/>
            <a:ext cx="2033270" cy="2033270"/>
            <a:chOff x="2195831" y="2105679"/>
            <a:chExt cx="2033270" cy="2033270"/>
          </a:xfrm>
        </p:grpSpPr>
        <p:sp useBgFill="1">
          <p:nvSpPr>
            <p:cNvPr id="31" name="Oval 30">
              <a:extLst>
                <a:ext uri="{FF2B5EF4-FFF2-40B4-BE49-F238E27FC236}">
                  <a16:creationId xmlns:a16="http://schemas.microsoft.com/office/drawing/2014/main" id="{F1717F1B-0350-FC49-9C52-1C99E4A3BF48}"/>
                </a:ext>
              </a:extLst>
            </p:cNvPr>
            <p:cNvSpPr/>
            <p:nvPr/>
          </p:nvSpPr>
          <p:spPr>
            <a:xfrm>
              <a:off x="2195831" y="2105679"/>
              <a:ext cx="2033270" cy="20332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2CAD9C8-6DCD-0047-91AA-5CFADFDA8EB5}"/>
                </a:ext>
              </a:extLst>
            </p:cNvPr>
            <p:cNvSpPr/>
            <p:nvPr/>
          </p:nvSpPr>
          <p:spPr>
            <a:xfrm>
              <a:off x="2341693" y="2251541"/>
              <a:ext cx="1741546" cy="17415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BC5AB1-0433-5042-BD4E-125F3F9FF86D}"/>
              </a:ext>
            </a:extLst>
          </p:cNvPr>
          <p:cNvGrpSpPr/>
          <p:nvPr/>
        </p:nvGrpSpPr>
        <p:grpSpPr>
          <a:xfrm>
            <a:off x="16558007" y="2105679"/>
            <a:ext cx="2033270" cy="2033270"/>
            <a:chOff x="2195831" y="2105679"/>
            <a:chExt cx="2033270" cy="2033270"/>
          </a:xfrm>
        </p:grpSpPr>
        <p:sp useBgFill="1">
          <p:nvSpPr>
            <p:cNvPr id="34" name="Oval 33">
              <a:extLst>
                <a:ext uri="{FF2B5EF4-FFF2-40B4-BE49-F238E27FC236}">
                  <a16:creationId xmlns:a16="http://schemas.microsoft.com/office/drawing/2014/main" id="{B25CF038-047C-964A-A08F-99682463FBE8}"/>
                </a:ext>
              </a:extLst>
            </p:cNvPr>
            <p:cNvSpPr/>
            <p:nvPr/>
          </p:nvSpPr>
          <p:spPr>
            <a:xfrm>
              <a:off x="2195831" y="2105679"/>
              <a:ext cx="2033270" cy="20332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6F30C2-EE9E-B448-A58D-297DFB584AE3}"/>
                </a:ext>
              </a:extLst>
            </p:cNvPr>
            <p:cNvSpPr/>
            <p:nvPr/>
          </p:nvSpPr>
          <p:spPr>
            <a:xfrm>
              <a:off x="2341693" y="2251541"/>
              <a:ext cx="1741546" cy="17415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C1D348-B81D-4547-AE27-90C24D2227CF}"/>
              </a:ext>
            </a:extLst>
          </p:cNvPr>
          <p:cNvGrpSpPr/>
          <p:nvPr/>
        </p:nvGrpSpPr>
        <p:grpSpPr>
          <a:xfrm>
            <a:off x="20148550" y="2105679"/>
            <a:ext cx="2033270" cy="2033270"/>
            <a:chOff x="2195831" y="2105679"/>
            <a:chExt cx="2033270" cy="2033270"/>
          </a:xfrm>
        </p:grpSpPr>
        <p:sp useBgFill="1">
          <p:nvSpPr>
            <p:cNvPr id="37" name="Oval 36">
              <a:extLst>
                <a:ext uri="{FF2B5EF4-FFF2-40B4-BE49-F238E27FC236}">
                  <a16:creationId xmlns:a16="http://schemas.microsoft.com/office/drawing/2014/main" id="{4D6934FC-BAB1-AF48-AC3E-7350A26570AA}"/>
                </a:ext>
              </a:extLst>
            </p:cNvPr>
            <p:cNvSpPr/>
            <p:nvPr/>
          </p:nvSpPr>
          <p:spPr>
            <a:xfrm>
              <a:off x="2195831" y="2105679"/>
              <a:ext cx="2033270" cy="20332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4D574B-3A35-4444-8E42-3004A19313A2}"/>
                </a:ext>
              </a:extLst>
            </p:cNvPr>
            <p:cNvSpPr/>
            <p:nvPr/>
          </p:nvSpPr>
          <p:spPr>
            <a:xfrm>
              <a:off x="2341693" y="2251541"/>
              <a:ext cx="1741546" cy="174154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9" name="Freeform 630">
            <a:extLst>
              <a:ext uri="{FF2B5EF4-FFF2-40B4-BE49-F238E27FC236}">
                <a16:creationId xmlns:a16="http://schemas.microsoft.com/office/drawing/2014/main" id="{682B317E-D453-5D44-9A89-4028A0006F1B}"/>
              </a:ext>
            </a:extLst>
          </p:cNvPr>
          <p:cNvSpPr>
            <a:spLocks noChangeAspect="1"/>
          </p:cNvSpPr>
          <p:nvPr/>
        </p:nvSpPr>
        <p:spPr bwMode="auto">
          <a:xfrm>
            <a:off x="1971415" y="11641761"/>
            <a:ext cx="920514" cy="950472"/>
          </a:xfrm>
          <a:custGeom>
            <a:avLst/>
            <a:gdLst>
              <a:gd name="T0" fmla="*/ 426660 w 158757"/>
              <a:gd name="T1" fmla="*/ 537620 h 164742"/>
              <a:gd name="T2" fmla="*/ 678037 w 158757"/>
              <a:gd name="T3" fmla="*/ 537620 h 164742"/>
              <a:gd name="T4" fmla="*/ 678037 w 158757"/>
              <a:gd name="T5" fmla="*/ 787047 h 164742"/>
              <a:gd name="T6" fmla="*/ 678037 w 158757"/>
              <a:gd name="T7" fmla="*/ 2342653 h 164742"/>
              <a:gd name="T8" fmla="*/ 1465235 w 158757"/>
              <a:gd name="T9" fmla="*/ 2664274 h 164742"/>
              <a:gd name="T10" fmla="*/ 2245823 w 158757"/>
              <a:gd name="T11" fmla="*/ 2342653 h 164742"/>
              <a:gd name="T12" fmla="*/ 2245823 w 158757"/>
              <a:gd name="T13" fmla="*/ 787047 h 164742"/>
              <a:gd name="T14" fmla="*/ 2245823 w 158757"/>
              <a:gd name="T15" fmla="*/ 537620 h 164742"/>
              <a:gd name="T16" fmla="*/ 2497206 w 158757"/>
              <a:gd name="T17" fmla="*/ 537620 h 164742"/>
              <a:gd name="T18" fmla="*/ 2497206 w 158757"/>
              <a:gd name="T19" fmla="*/ 2592080 h 164742"/>
              <a:gd name="T20" fmla="*/ 1465235 w 158757"/>
              <a:gd name="T21" fmla="*/ 3018713 h 164742"/>
              <a:gd name="T22" fmla="*/ 426660 w 158757"/>
              <a:gd name="T23" fmla="*/ 2592080 h 164742"/>
              <a:gd name="T24" fmla="*/ 426660 w 158757"/>
              <a:gd name="T25" fmla="*/ 537620 h 164742"/>
              <a:gd name="T26" fmla="*/ 1465359 w 158757"/>
              <a:gd name="T27" fmla="*/ 0 h 164742"/>
              <a:gd name="T28" fmla="*/ 1637890 w 158757"/>
              <a:gd name="T29" fmla="*/ 178346 h 164742"/>
              <a:gd name="T30" fmla="*/ 1637890 w 158757"/>
              <a:gd name="T31" fmla="*/ 1327693 h 164742"/>
              <a:gd name="T32" fmla="*/ 1465359 w 158757"/>
              <a:gd name="T33" fmla="*/ 1506039 h 164742"/>
              <a:gd name="T34" fmla="*/ 1292829 w 158757"/>
              <a:gd name="T35" fmla="*/ 1327693 h 164742"/>
              <a:gd name="T36" fmla="*/ 1292829 w 158757"/>
              <a:gd name="T37" fmla="*/ 178346 h 164742"/>
              <a:gd name="T38" fmla="*/ 1465359 w 158757"/>
              <a:gd name="T39" fmla="*/ 0 h 1647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757" h="164742">
                <a:moveTo>
                  <a:pt x="23127" y="29340"/>
                </a:moveTo>
                <a:cubicBezTo>
                  <a:pt x="27072" y="25400"/>
                  <a:pt x="33167" y="25400"/>
                  <a:pt x="36753" y="29340"/>
                </a:cubicBezTo>
                <a:cubicBezTo>
                  <a:pt x="40697" y="32922"/>
                  <a:pt x="40697" y="39012"/>
                  <a:pt x="36753" y="42952"/>
                </a:cubicBezTo>
                <a:cubicBezTo>
                  <a:pt x="13446" y="66235"/>
                  <a:pt x="13446" y="104205"/>
                  <a:pt x="36753" y="127847"/>
                </a:cubicBezTo>
                <a:cubicBezTo>
                  <a:pt x="48227" y="138951"/>
                  <a:pt x="63287" y="145399"/>
                  <a:pt x="79423" y="145399"/>
                </a:cubicBezTo>
                <a:cubicBezTo>
                  <a:pt x="95559" y="145399"/>
                  <a:pt x="110619" y="138951"/>
                  <a:pt x="121735" y="127847"/>
                </a:cubicBezTo>
                <a:cubicBezTo>
                  <a:pt x="145401" y="104205"/>
                  <a:pt x="145401" y="66235"/>
                  <a:pt x="121735" y="42952"/>
                </a:cubicBezTo>
                <a:cubicBezTo>
                  <a:pt x="118149" y="39012"/>
                  <a:pt x="118149" y="32922"/>
                  <a:pt x="121735" y="29340"/>
                </a:cubicBezTo>
                <a:cubicBezTo>
                  <a:pt x="125321" y="25400"/>
                  <a:pt x="131775" y="25400"/>
                  <a:pt x="135361" y="29340"/>
                </a:cubicBezTo>
                <a:cubicBezTo>
                  <a:pt x="166556" y="60146"/>
                  <a:pt x="166556" y="110653"/>
                  <a:pt x="135361" y="141459"/>
                </a:cubicBezTo>
                <a:cubicBezTo>
                  <a:pt x="119942" y="156861"/>
                  <a:pt x="99503" y="164742"/>
                  <a:pt x="79423" y="164742"/>
                </a:cubicBezTo>
                <a:cubicBezTo>
                  <a:pt x="58984" y="164742"/>
                  <a:pt x="38904" y="156861"/>
                  <a:pt x="23127" y="141459"/>
                </a:cubicBezTo>
                <a:cubicBezTo>
                  <a:pt x="-7710" y="110653"/>
                  <a:pt x="-7710" y="60146"/>
                  <a:pt x="23127" y="29340"/>
                </a:cubicBezTo>
                <a:close/>
                <a:moveTo>
                  <a:pt x="79430" y="0"/>
                </a:moveTo>
                <a:cubicBezTo>
                  <a:pt x="84625" y="0"/>
                  <a:pt x="88782" y="4686"/>
                  <a:pt x="88782" y="9733"/>
                </a:cubicBezTo>
                <a:lnTo>
                  <a:pt x="88782" y="72457"/>
                </a:lnTo>
                <a:cubicBezTo>
                  <a:pt x="88782" y="77864"/>
                  <a:pt x="84625" y="82190"/>
                  <a:pt x="79430" y="82190"/>
                </a:cubicBezTo>
                <a:cubicBezTo>
                  <a:pt x="74234" y="82190"/>
                  <a:pt x="70078" y="77864"/>
                  <a:pt x="70078" y="72457"/>
                </a:cubicBezTo>
                <a:lnTo>
                  <a:pt x="70078" y="9733"/>
                </a:lnTo>
                <a:cubicBezTo>
                  <a:pt x="70078" y="4686"/>
                  <a:pt x="74234" y="0"/>
                  <a:pt x="794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631">
            <a:extLst>
              <a:ext uri="{FF2B5EF4-FFF2-40B4-BE49-F238E27FC236}">
                <a16:creationId xmlns:a16="http://schemas.microsoft.com/office/drawing/2014/main" id="{4FF141F0-E589-3C47-9249-1310E1F64949}"/>
              </a:ext>
            </a:extLst>
          </p:cNvPr>
          <p:cNvSpPr>
            <a:spLocks noChangeAspect="1"/>
          </p:cNvSpPr>
          <p:nvPr/>
        </p:nvSpPr>
        <p:spPr bwMode="auto">
          <a:xfrm>
            <a:off x="9064641" y="11590016"/>
            <a:ext cx="1228259" cy="1053962"/>
          </a:xfrm>
          <a:custGeom>
            <a:avLst/>
            <a:gdLst>
              <a:gd name="T0" fmla="*/ 502583 w 212659"/>
              <a:gd name="T1" fmla="*/ 401651 h 182199"/>
              <a:gd name="T2" fmla="*/ 471075 w 212659"/>
              <a:gd name="T3" fmla="*/ 570713 h 182199"/>
              <a:gd name="T4" fmla="*/ 439567 w 212659"/>
              <a:gd name="T5" fmla="*/ 401651 h 182199"/>
              <a:gd name="T6" fmla="*/ 337348 w 212659"/>
              <a:gd name="T7" fmla="*/ 331399 h 182199"/>
              <a:gd name="T8" fmla="*/ 411627 w 212659"/>
              <a:gd name="T9" fmla="*/ 580501 h 182199"/>
              <a:gd name="T10" fmla="*/ 346933 w 212659"/>
              <a:gd name="T11" fmla="*/ 580501 h 182199"/>
              <a:gd name="T12" fmla="*/ 337348 w 212659"/>
              <a:gd name="T13" fmla="*/ 397338 h 182199"/>
              <a:gd name="T14" fmla="*/ 326566 w 212659"/>
              <a:gd name="T15" fmla="*/ 459611 h 182199"/>
              <a:gd name="T16" fmla="*/ 263068 w 212659"/>
              <a:gd name="T17" fmla="*/ 459611 h 182199"/>
              <a:gd name="T18" fmla="*/ 337348 w 212659"/>
              <a:gd name="T19" fmla="*/ 331399 h 182199"/>
              <a:gd name="T20" fmla="*/ 482096 w 212659"/>
              <a:gd name="T21" fmla="*/ 289988 h 182199"/>
              <a:gd name="T22" fmla="*/ 426097 w 212659"/>
              <a:gd name="T23" fmla="*/ 326264 h 182199"/>
              <a:gd name="T24" fmla="*/ 232534 w 212659"/>
              <a:gd name="T25" fmla="*/ 383096 h 182199"/>
              <a:gd name="T26" fmla="*/ 199665 w 212659"/>
              <a:gd name="T27" fmla="*/ 581410 h 182199"/>
              <a:gd name="T28" fmla="*/ 166796 w 212659"/>
              <a:gd name="T29" fmla="*/ 383096 h 182199"/>
              <a:gd name="T30" fmla="*/ 67170 w 212659"/>
              <a:gd name="T31" fmla="*/ 155007 h 182199"/>
              <a:gd name="T32" fmla="*/ 61109 w 212659"/>
              <a:gd name="T33" fmla="*/ 222711 h 182199"/>
              <a:gd name="T34" fmla="*/ 16253 w 212659"/>
              <a:gd name="T35" fmla="*/ 234590 h 182199"/>
              <a:gd name="T36" fmla="*/ 21101 w 212659"/>
              <a:gd name="T37" fmla="*/ 163320 h 182199"/>
              <a:gd name="T38" fmla="*/ 214428 w 212659"/>
              <a:gd name="T39" fmla="*/ 131405 h 182199"/>
              <a:gd name="T40" fmla="*/ 242648 w 212659"/>
              <a:gd name="T41" fmla="*/ 190674 h 182199"/>
              <a:gd name="T42" fmla="*/ 126083 w 212659"/>
              <a:gd name="T43" fmla="*/ 484608 h 182199"/>
              <a:gd name="T44" fmla="*/ 59826 w 212659"/>
              <a:gd name="T45" fmla="*/ 484608 h 182199"/>
              <a:gd name="T46" fmla="*/ 214428 w 212659"/>
              <a:gd name="T47" fmla="*/ 131405 h 182199"/>
              <a:gd name="T48" fmla="*/ 609499 w 212659"/>
              <a:gd name="T49" fmla="*/ 382254 h 182199"/>
              <a:gd name="T50" fmla="*/ 576522 w 212659"/>
              <a:gd name="T51" fmla="*/ 602780 h 182199"/>
              <a:gd name="T52" fmla="*/ 543549 w 212659"/>
              <a:gd name="T53" fmla="*/ 382254 h 182199"/>
              <a:gd name="T54" fmla="*/ 300506 w 212659"/>
              <a:gd name="T55" fmla="*/ 139799 h 182199"/>
              <a:gd name="T56" fmla="*/ 334464 w 212659"/>
              <a:gd name="T57" fmla="*/ 0 h 182199"/>
              <a:gd name="T58" fmla="*/ 683731 w 212659"/>
              <a:gd name="T59" fmla="*/ 415705 h 182199"/>
              <a:gd name="T60" fmla="*/ 334464 w 212659"/>
              <a:gd name="T61" fmla="*/ 65637 h 182199"/>
              <a:gd name="T62" fmla="*/ 102833 w 212659"/>
              <a:gd name="T63" fmla="*/ 119122 h 182199"/>
              <a:gd name="T64" fmla="*/ 334464 w 212659"/>
              <a:gd name="T65" fmla="*/ 0 h 1821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2659" h="182199">
                <a:moveTo>
                  <a:pt x="139821" y="109537"/>
                </a:moveTo>
                <a:cubicBezTo>
                  <a:pt x="144670" y="109537"/>
                  <a:pt x="149173" y="113872"/>
                  <a:pt x="149173" y="119290"/>
                </a:cubicBezTo>
                <a:lnTo>
                  <a:pt x="149173" y="159748"/>
                </a:lnTo>
                <a:cubicBezTo>
                  <a:pt x="149173" y="165166"/>
                  <a:pt x="144670" y="169501"/>
                  <a:pt x="139821" y="169501"/>
                </a:cubicBezTo>
                <a:cubicBezTo>
                  <a:pt x="134625" y="169501"/>
                  <a:pt x="130469" y="165166"/>
                  <a:pt x="130469" y="159748"/>
                </a:cubicBezTo>
                <a:lnTo>
                  <a:pt x="130469" y="119290"/>
                </a:lnTo>
                <a:cubicBezTo>
                  <a:pt x="130469" y="113872"/>
                  <a:pt x="134625" y="109537"/>
                  <a:pt x="139821" y="109537"/>
                </a:cubicBezTo>
                <a:close/>
                <a:moveTo>
                  <a:pt x="100129" y="98425"/>
                </a:moveTo>
                <a:cubicBezTo>
                  <a:pt x="112219" y="98425"/>
                  <a:pt x="122176" y="108579"/>
                  <a:pt x="122176" y="120910"/>
                </a:cubicBezTo>
                <a:lnTo>
                  <a:pt x="122176" y="172408"/>
                </a:lnTo>
                <a:cubicBezTo>
                  <a:pt x="122176" y="177847"/>
                  <a:pt x="117909" y="182199"/>
                  <a:pt x="112575" y="182199"/>
                </a:cubicBezTo>
                <a:cubicBezTo>
                  <a:pt x="107241" y="182199"/>
                  <a:pt x="102974" y="177847"/>
                  <a:pt x="102974" y="172408"/>
                </a:cubicBezTo>
                <a:lnTo>
                  <a:pt x="102974" y="120910"/>
                </a:lnTo>
                <a:cubicBezTo>
                  <a:pt x="102974" y="119459"/>
                  <a:pt x="101551" y="118009"/>
                  <a:pt x="100129" y="118009"/>
                </a:cubicBezTo>
                <a:cubicBezTo>
                  <a:pt x="98351" y="118009"/>
                  <a:pt x="96929" y="119459"/>
                  <a:pt x="96929" y="120910"/>
                </a:cubicBezTo>
                <a:lnTo>
                  <a:pt x="96929" y="136504"/>
                </a:lnTo>
                <a:cubicBezTo>
                  <a:pt x="96929" y="141582"/>
                  <a:pt x="93017" y="146296"/>
                  <a:pt x="87327" y="146296"/>
                </a:cubicBezTo>
                <a:cubicBezTo>
                  <a:pt x="82349" y="146296"/>
                  <a:pt x="78082" y="141582"/>
                  <a:pt x="78082" y="136504"/>
                </a:cubicBezTo>
                <a:lnTo>
                  <a:pt x="78082" y="120910"/>
                </a:lnTo>
                <a:cubicBezTo>
                  <a:pt x="78082" y="108579"/>
                  <a:pt x="88039" y="98425"/>
                  <a:pt x="100129" y="98425"/>
                </a:cubicBezTo>
                <a:close/>
                <a:moveTo>
                  <a:pt x="100455" y="63500"/>
                </a:moveTo>
                <a:cubicBezTo>
                  <a:pt x="117437" y="63500"/>
                  <a:pt x="133336" y="71760"/>
                  <a:pt x="143092" y="86126"/>
                </a:cubicBezTo>
                <a:cubicBezTo>
                  <a:pt x="145983" y="90435"/>
                  <a:pt x="144537" y="96541"/>
                  <a:pt x="140201" y="99773"/>
                </a:cubicBezTo>
                <a:cubicBezTo>
                  <a:pt x="135504" y="102646"/>
                  <a:pt x="129723" y="101209"/>
                  <a:pt x="126471" y="96900"/>
                </a:cubicBezTo>
                <a:cubicBezTo>
                  <a:pt x="121051" y="87921"/>
                  <a:pt x="110933" y="82893"/>
                  <a:pt x="100455" y="82893"/>
                </a:cubicBezTo>
                <a:cubicBezTo>
                  <a:pt x="83111" y="82893"/>
                  <a:pt x="69019" y="96541"/>
                  <a:pt x="69019" y="113779"/>
                </a:cubicBezTo>
                <a:lnTo>
                  <a:pt x="69019" y="162981"/>
                </a:lnTo>
                <a:cubicBezTo>
                  <a:pt x="69019" y="168368"/>
                  <a:pt x="64683" y="172678"/>
                  <a:pt x="59263" y="172678"/>
                </a:cubicBezTo>
                <a:cubicBezTo>
                  <a:pt x="53843" y="172678"/>
                  <a:pt x="49507" y="168368"/>
                  <a:pt x="49507" y="162981"/>
                </a:cubicBezTo>
                <a:lnTo>
                  <a:pt x="49507" y="113779"/>
                </a:lnTo>
                <a:cubicBezTo>
                  <a:pt x="49507" y="85766"/>
                  <a:pt x="72271" y="63500"/>
                  <a:pt x="100455" y="63500"/>
                </a:cubicBezTo>
                <a:close/>
                <a:moveTo>
                  <a:pt x="19937" y="46037"/>
                </a:moveTo>
                <a:cubicBezTo>
                  <a:pt x="24255" y="49212"/>
                  <a:pt x="25334" y="54856"/>
                  <a:pt x="22455" y="59090"/>
                </a:cubicBezTo>
                <a:cubicBezTo>
                  <a:pt x="20656" y="61559"/>
                  <a:pt x="19577" y="63676"/>
                  <a:pt x="18138" y="66145"/>
                </a:cubicBezTo>
                <a:cubicBezTo>
                  <a:pt x="16338" y="68967"/>
                  <a:pt x="13100" y="71084"/>
                  <a:pt x="9502" y="71084"/>
                </a:cubicBezTo>
                <a:cubicBezTo>
                  <a:pt x="8062" y="71084"/>
                  <a:pt x="6263" y="70731"/>
                  <a:pt x="4824" y="69673"/>
                </a:cubicBezTo>
                <a:cubicBezTo>
                  <a:pt x="146" y="67204"/>
                  <a:pt x="-1293" y="61206"/>
                  <a:pt x="1226" y="56620"/>
                </a:cubicBezTo>
                <a:cubicBezTo>
                  <a:pt x="2665" y="54151"/>
                  <a:pt x="4464" y="50976"/>
                  <a:pt x="6263" y="48506"/>
                </a:cubicBezTo>
                <a:cubicBezTo>
                  <a:pt x="9502" y="43920"/>
                  <a:pt x="15619" y="42862"/>
                  <a:pt x="19937" y="46037"/>
                </a:cubicBezTo>
                <a:close/>
                <a:moveTo>
                  <a:pt x="63645" y="39027"/>
                </a:moveTo>
                <a:cubicBezTo>
                  <a:pt x="68379" y="36512"/>
                  <a:pt x="74206" y="38667"/>
                  <a:pt x="76755" y="43338"/>
                </a:cubicBezTo>
                <a:cubicBezTo>
                  <a:pt x="79305" y="48367"/>
                  <a:pt x="77120" y="54115"/>
                  <a:pt x="72021" y="56630"/>
                </a:cubicBezTo>
                <a:cubicBezTo>
                  <a:pt x="50898" y="67048"/>
                  <a:pt x="37423" y="88244"/>
                  <a:pt x="37423" y="111955"/>
                </a:cubicBezTo>
                <a:lnTo>
                  <a:pt x="37423" y="143928"/>
                </a:lnTo>
                <a:cubicBezTo>
                  <a:pt x="37423" y="149317"/>
                  <a:pt x="32689" y="153628"/>
                  <a:pt x="27226" y="153628"/>
                </a:cubicBezTo>
                <a:cubicBezTo>
                  <a:pt x="22127" y="153628"/>
                  <a:pt x="17757" y="149317"/>
                  <a:pt x="17757" y="143928"/>
                </a:cubicBezTo>
                <a:lnTo>
                  <a:pt x="17757" y="111955"/>
                </a:lnTo>
                <a:cubicBezTo>
                  <a:pt x="17757" y="80700"/>
                  <a:pt x="35238" y="53037"/>
                  <a:pt x="63645" y="39027"/>
                </a:cubicBezTo>
                <a:close/>
                <a:moveTo>
                  <a:pt x="98981" y="31750"/>
                </a:moveTo>
                <a:cubicBezTo>
                  <a:pt x="143932" y="31750"/>
                  <a:pt x="180907" y="68297"/>
                  <a:pt x="180907" y="113529"/>
                </a:cubicBezTo>
                <a:lnTo>
                  <a:pt x="180907" y="169255"/>
                </a:lnTo>
                <a:cubicBezTo>
                  <a:pt x="180907" y="174683"/>
                  <a:pt x="176557" y="179025"/>
                  <a:pt x="171119" y="179025"/>
                </a:cubicBezTo>
                <a:cubicBezTo>
                  <a:pt x="165682" y="179025"/>
                  <a:pt x="161332" y="174683"/>
                  <a:pt x="161332" y="169255"/>
                </a:cubicBezTo>
                <a:lnTo>
                  <a:pt x="161332" y="113529"/>
                </a:lnTo>
                <a:cubicBezTo>
                  <a:pt x="161332" y="79153"/>
                  <a:pt x="133419" y="51290"/>
                  <a:pt x="98981" y="51290"/>
                </a:cubicBezTo>
                <a:cubicBezTo>
                  <a:pt x="93544" y="51290"/>
                  <a:pt x="89194" y="46948"/>
                  <a:pt x="89194" y="41520"/>
                </a:cubicBezTo>
                <a:cubicBezTo>
                  <a:pt x="89194" y="36092"/>
                  <a:pt x="93544" y="31750"/>
                  <a:pt x="98981" y="31750"/>
                </a:cubicBezTo>
                <a:close/>
                <a:moveTo>
                  <a:pt x="99273" y="0"/>
                </a:moveTo>
                <a:cubicBezTo>
                  <a:pt x="161546" y="0"/>
                  <a:pt x="212659" y="50902"/>
                  <a:pt x="212659" y="113717"/>
                </a:cubicBezTo>
                <a:cubicBezTo>
                  <a:pt x="212659" y="119132"/>
                  <a:pt x="208340" y="123464"/>
                  <a:pt x="202940" y="123464"/>
                </a:cubicBezTo>
                <a:cubicBezTo>
                  <a:pt x="197541" y="123464"/>
                  <a:pt x="193222" y="119132"/>
                  <a:pt x="193222" y="113717"/>
                </a:cubicBezTo>
                <a:cubicBezTo>
                  <a:pt x="193222" y="61732"/>
                  <a:pt x="151107" y="19494"/>
                  <a:pt x="99273" y="19494"/>
                </a:cubicBezTo>
                <a:cubicBezTo>
                  <a:pt x="79475" y="19494"/>
                  <a:pt x="60038" y="25631"/>
                  <a:pt x="44200" y="37184"/>
                </a:cubicBezTo>
                <a:cubicBezTo>
                  <a:pt x="39880" y="40433"/>
                  <a:pt x="33761" y="39350"/>
                  <a:pt x="30522" y="35379"/>
                </a:cubicBezTo>
                <a:cubicBezTo>
                  <a:pt x="27282" y="30685"/>
                  <a:pt x="28362" y="24548"/>
                  <a:pt x="32681" y="21660"/>
                </a:cubicBezTo>
                <a:cubicBezTo>
                  <a:pt x="52119" y="7220"/>
                  <a:pt x="75156" y="0"/>
                  <a:pt x="992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Freeform 615">
            <a:extLst>
              <a:ext uri="{FF2B5EF4-FFF2-40B4-BE49-F238E27FC236}">
                <a16:creationId xmlns:a16="http://schemas.microsoft.com/office/drawing/2014/main" id="{350E23B3-DFA9-434F-85DB-929115D052E2}"/>
              </a:ext>
            </a:extLst>
          </p:cNvPr>
          <p:cNvSpPr>
            <a:spLocks noChangeAspect="1"/>
          </p:cNvSpPr>
          <p:nvPr/>
        </p:nvSpPr>
        <p:spPr bwMode="auto">
          <a:xfrm>
            <a:off x="12636728" y="11599549"/>
            <a:ext cx="953194" cy="1034897"/>
          </a:xfrm>
          <a:custGeom>
            <a:avLst/>
            <a:gdLst>
              <a:gd name="T0" fmla="*/ 659932 w 164739"/>
              <a:gd name="T1" fmla="*/ 2336317 h 178667"/>
              <a:gd name="T2" fmla="*/ 359971 w 164739"/>
              <a:gd name="T3" fmla="*/ 2633548 h 178667"/>
              <a:gd name="T4" fmla="*/ 659932 w 164739"/>
              <a:gd name="T5" fmla="*/ 2924176 h 178667"/>
              <a:gd name="T6" fmla="*/ 866584 w 164739"/>
              <a:gd name="T7" fmla="*/ 2838304 h 178667"/>
              <a:gd name="T8" fmla="*/ 938131 w 164739"/>
              <a:gd name="T9" fmla="*/ 2669279 h 178667"/>
              <a:gd name="T10" fmla="*/ 909249 w 164739"/>
              <a:gd name="T11" fmla="*/ 2640486 h 178667"/>
              <a:gd name="T12" fmla="*/ 909249 w 164739"/>
              <a:gd name="T13" fmla="*/ 2526644 h 178667"/>
              <a:gd name="T14" fmla="*/ 866584 w 164739"/>
              <a:gd name="T15" fmla="*/ 2423014 h 178667"/>
              <a:gd name="T16" fmla="*/ 659932 w 164739"/>
              <a:gd name="T17" fmla="*/ 2336317 h 178667"/>
              <a:gd name="T18" fmla="*/ 2361144 w 164739"/>
              <a:gd name="T19" fmla="*/ 1784943 h 178667"/>
              <a:gd name="T20" fmla="*/ 2061166 w 164739"/>
              <a:gd name="T21" fmla="*/ 2078529 h 178667"/>
              <a:gd name="T22" fmla="*/ 2361144 w 164739"/>
              <a:gd name="T23" fmla="*/ 2372101 h 178667"/>
              <a:gd name="T24" fmla="*/ 2654436 w 164739"/>
              <a:gd name="T25" fmla="*/ 2078529 h 178667"/>
              <a:gd name="T26" fmla="*/ 2361144 w 164739"/>
              <a:gd name="T27" fmla="*/ 1784943 h 178667"/>
              <a:gd name="T28" fmla="*/ 2770270 w 164739"/>
              <a:gd name="T29" fmla="*/ 6662 h 178667"/>
              <a:gd name="T30" fmla="*/ 2950372 w 164739"/>
              <a:gd name="T31" fmla="*/ 26606 h 178667"/>
              <a:gd name="T32" fmla="*/ 3043749 w 164739"/>
              <a:gd name="T33" fmla="*/ 179582 h 178667"/>
              <a:gd name="T34" fmla="*/ 3043749 w 164739"/>
              <a:gd name="T35" fmla="*/ 2061846 h 178667"/>
              <a:gd name="T36" fmla="*/ 3006463 w 164739"/>
              <a:gd name="T37" fmla="*/ 2097688 h 178667"/>
              <a:gd name="T38" fmla="*/ 2822778 w 164739"/>
              <a:gd name="T39" fmla="*/ 2540590 h 178667"/>
              <a:gd name="T40" fmla="*/ 2361144 w 164739"/>
              <a:gd name="T41" fmla="*/ 2732413 h 178667"/>
              <a:gd name="T42" fmla="*/ 1701195 w 164739"/>
              <a:gd name="T43" fmla="*/ 2078529 h 178667"/>
              <a:gd name="T44" fmla="*/ 2361144 w 164739"/>
              <a:gd name="T45" fmla="*/ 1424631 h 178667"/>
              <a:gd name="T46" fmla="*/ 2676883 w 164739"/>
              <a:gd name="T47" fmla="*/ 1555843 h 178667"/>
              <a:gd name="T48" fmla="*/ 2676883 w 164739"/>
              <a:gd name="T49" fmla="*/ 438987 h 178667"/>
              <a:gd name="T50" fmla="*/ 1276115 w 164739"/>
              <a:gd name="T51" fmla="*/ 964416 h 178667"/>
              <a:gd name="T52" fmla="*/ 1276115 w 164739"/>
              <a:gd name="T53" fmla="*/ 2544361 h 178667"/>
              <a:gd name="T54" fmla="*/ 1313212 w 164739"/>
              <a:gd name="T55" fmla="*/ 2633548 h 178667"/>
              <a:gd name="T56" fmla="*/ 659932 w 164739"/>
              <a:gd name="T57" fmla="*/ 3287463 h 178667"/>
              <a:gd name="T58" fmla="*/ 0 w 164739"/>
              <a:gd name="T59" fmla="*/ 2633548 h 178667"/>
              <a:gd name="T60" fmla="*/ 659932 w 164739"/>
              <a:gd name="T61" fmla="*/ 1979633 h 178667"/>
              <a:gd name="T62" fmla="*/ 909249 w 164739"/>
              <a:gd name="T63" fmla="*/ 2083981 h 178667"/>
              <a:gd name="T64" fmla="*/ 909249 w 164739"/>
              <a:gd name="T65" fmla="*/ 838045 h 178667"/>
              <a:gd name="T66" fmla="*/ 1035975 w 164739"/>
              <a:gd name="T67" fmla="*/ 671767 h 17866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64739" h="178667">
                <a:moveTo>
                  <a:pt x="35718" y="126974"/>
                </a:moveTo>
                <a:cubicBezTo>
                  <a:pt x="26699" y="126974"/>
                  <a:pt x="19483" y="134154"/>
                  <a:pt x="19483" y="143128"/>
                </a:cubicBezTo>
                <a:cubicBezTo>
                  <a:pt x="19483" y="151744"/>
                  <a:pt x="26699" y="158923"/>
                  <a:pt x="35718" y="158923"/>
                </a:cubicBezTo>
                <a:cubicBezTo>
                  <a:pt x="40048" y="158923"/>
                  <a:pt x="44017" y="157128"/>
                  <a:pt x="46903" y="154256"/>
                </a:cubicBezTo>
                <a:lnTo>
                  <a:pt x="50775" y="145070"/>
                </a:lnTo>
                <a:lnTo>
                  <a:pt x="49212" y="143505"/>
                </a:lnTo>
                <a:lnTo>
                  <a:pt x="49212" y="137318"/>
                </a:lnTo>
                <a:lnTo>
                  <a:pt x="46903" y="131686"/>
                </a:lnTo>
                <a:cubicBezTo>
                  <a:pt x="44017" y="128769"/>
                  <a:pt x="40048" y="126974"/>
                  <a:pt x="35718" y="126974"/>
                </a:cubicBezTo>
                <a:close/>
                <a:moveTo>
                  <a:pt x="127794" y="97008"/>
                </a:moveTo>
                <a:cubicBezTo>
                  <a:pt x="118774" y="97008"/>
                  <a:pt x="111558" y="104261"/>
                  <a:pt x="111558" y="112964"/>
                </a:cubicBezTo>
                <a:cubicBezTo>
                  <a:pt x="111558" y="121667"/>
                  <a:pt x="118774" y="128919"/>
                  <a:pt x="127794" y="128919"/>
                </a:cubicBezTo>
                <a:cubicBezTo>
                  <a:pt x="136453" y="128919"/>
                  <a:pt x="143668" y="121667"/>
                  <a:pt x="143668" y="112964"/>
                </a:cubicBezTo>
                <a:cubicBezTo>
                  <a:pt x="143668" y="104261"/>
                  <a:pt x="136453" y="97008"/>
                  <a:pt x="127794" y="97008"/>
                </a:cubicBezTo>
                <a:close/>
                <a:moveTo>
                  <a:pt x="149937" y="362"/>
                </a:moveTo>
                <a:cubicBezTo>
                  <a:pt x="152825" y="-361"/>
                  <a:pt x="157158" y="1"/>
                  <a:pt x="159685" y="1446"/>
                </a:cubicBezTo>
                <a:cubicBezTo>
                  <a:pt x="162212" y="3615"/>
                  <a:pt x="164739" y="6507"/>
                  <a:pt x="164739" y="9760"/>
                </a:cubicBezTo>
                <a:lnTo>
                  <a:pt x="164739" y="112057"/>
                </a:lnTo>
                <a:lnTo>
                  <a:pt x="162721" y="114005"/>
                </a:lnTo>
                <a:lnTo>
                  <a:pt x="152779" y="138076"/>
                </a:lnTo>
                <a:cubicBezTo>
                  <a:pt x="146374" y="144513"/>
                  <a:pt x="137535" y="148501"/>
                  <a:pt x="127794" y="148501"/>
                </a:cubicBezTo>
                <a:cubicBezTo>
                  <a:pt x="107950" y="148501"/>
                  <a:pt x="92075" y="132546"/>
                  <a:pt x="92075" y="112964"/>
                </a:cubicBezTo>
                <a:cubicBezTo>
                  <a:pt x="92075" y="93382"/>
                  <a:pt x="107950" y="77426"/>
                  <a:pt x="127794" y="77426"/>
                </a:cubicBezTo>
                <a:lnTo>
                  <a:pt x="144883" y="84557"/>
                </a:lnTo>
                <a:lnTo>
                  <a:pt x="144883" y="23858"/>
                </a:lnTo>
                <a:lnTo>
                  <a:pt x="69068" y="52414"/>
                </a:lnTo>
                <a:lnTo>
                  <a:pt x="69068" y="138281"/>
                </a:lnTo>
                <a:lnTo>
                  <a:pt x="71076" y="143128"/>
                </a:lnTo>
                <a:cubicBezTo>
                  <a:pt x="71076" y="162513"/>
                  <a:pt x="55201" y="178667"/>
                  <a:pt x="35718" y="178667"/>
                </a:cubicBezTo>
                <a:cubicBezTo>
                  <a:pt x="15875" y="178667"/>
                  <a:pt x="0" y="162513"/>
                  <a:pt x="0" y="143128"/>
                </a:cubicBezTo>
                <a:cubicBezTo>
                  <a:pt x="0" y="123743"/>
                  <a:pt x="15875" y="107589"/>
                  <a:pt x="35718" y="107589"/>
                </a:cubicBezTo>
                <a:lnTo>
                  <a:pt x="49212" y="113260"/>
                </a:lnTo>
                <a:lnTo>
                  <a:pt x="49212" y="45546"/>
                </a:lnTo>
                <a:cubicBezTo>
                  <a:pt x="49212" y="41570"/>
                  <a:pt x="52461" y="37955"/>
                  <a:pt x="56071" y="36509"/>
                </a:cubicBezTo>
                <a:lnTo>
                  <a:pt x="149937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619">
            <a:extLst>
              <a:ext uri="{FF2B5EF4-FFF2-40B4-BE49-F238E27FC236}">
                <a16:creationId xmlns:a16="http://schemas.microsoft.com/office/drawing/2014/main" id="{3BBECA5C-5E7F-7D43-9EEC-76A44FC05BD2}"/>
              </a:ext>
            </a:extLst>
          </p:cNvPr>
          <p:cNvSpPr>
            <a:spLocks noChangeAspect="1"/>
          </p:cNvSpPr>
          <p:nvPr/>
        </p:nvSpPr>
        <p:spPr bwMode="auto">
          <a:xfrm>
            <a:off x="5545965" y="11599549"/>
            <a:ext cx="1108430" cy="1034897"/>
          </a:xfrm>
          <a:custGeom>
            <a:avLst/>
            <a:gdLst>
              <a:gd name="T0" fmla="*/ 2400293 w 191236"/>
              <a:gd name="T1" fmla="*/ 2185875 h 179030"/>
              <a:gd name="T2" fmla="*/ 2400293 w 191236"/>
              <a:gd name="T3" fmla="*/ 2898629 h 179030"/>
              <a:gd name="T4" fmla="*/ 3115173 w 191236"/>
              <a:gd name="T5" fmla="*/ 2898629 h 179030"/>
              <a:gd name="T6" fmla="*/ 3115173 w 191236"/>
              <a:gd name="T7" fmla="*/ 2185875 h 179030"/>
              <a:gd name="T8" fmla="*/ 203876 w 191236"/>
              <a:gd name="T9" fmla="*/ 1846620 h 179030"/>
              <a:gd name="T10" fmla="*/ 456166 w 191236"/>
              <a:gd name="T11" fmla="*/ 1846620 h 179030"/>
              <a:gd name="T12" fmla="*/ 907641 w 191236"/>
              <a:gd name="T13" fmla="*/ 2291947 h 179030"/>
              <a:gd name="T14" fmla="*/ 1359135 w 191236"/>
              <a:gd name="T15" fmla="*/ 1846620 h 179030"/>
              <a:gd name="T16" fmla="*/ 1611426 w 191236"/>
              <a:gd name="T17" fmla="*/ 1846620 h 179030"/>
              <a:gd name="T18" fmla="*/ 1611426 w 191236"/>
              <a:gd name="T19" fmla="*/ 2095479 h 179030"/>
              <a:gd name="T20" fmla="*/ 1159944 w 191236"/>
              <a:gd name="T21" fmla="*/ 2540789 h 179030"/>
              <a:gd name="T22" fmla="*/ 1611426 w 191236"/>
              <a:gd name="T23" fmla="*/ 2986116 h 179030"/>
              <a:gd name="T24" fmla="*/ 1611426 w 191236"/>
              <a:gd name="T25" fmla="*/ 3234951 h 179030"/>
              <a:gd name="T26" fmla="*/ 1485263 w 191236"/>
              <a:gd name="T27" fmla="*/ 3280804 h 179030"/>
              <a:gd name="T28" fmla="*/ 1359135 w 191236"/>
              <a:gd name="T29" fmla="*/ 3234951 h 179030"/>
              <a:gd name="T30" fmla="*/ 907641 w 191236"/>
              <a:gd name="T31" fmla="*/ 2789648 h 179030"/>
              <a:gd name="T32" fmla="*/ 456166 w 191236"/>
              <a:gd name="T33" fmla="*/ 3234951 h 179030"/>
              <a:gd name="T34" fmla="*/ 330014 w 191236"/>
              <a:gd name="T35" fmla="*/ 3280804 h 179030"/>
              <a:gd name="T36" fmla="*/ 203876 w 191236"/>
              <a:gd name="T37" fmla="*/ 3234951 h 179030"/>
              <a:gd name="T38" fmla="*/ 203876 w 191236"/>
              <a:gd name="T39" fmla="*/ 2986116 h 179030"/>
              <a:gd name="T40" fmla="*/ 655350 w 191236"/>
              <a:gd name="T41" fmla="*/ 2540789 h 179030"/>
              <a:gd name="T42" fmla="*/ 203876 w 191236"/>
              <a:gd name="T43" fmla="*/ 2095479 h 179030"/>
              <a:gd name="T44" fmla="*/ 203876 w 191236"/>
              <a:gd name="T45" fmla="*/ 1846620 h 179030"/>
              <a:gd name="T46" fmla="*/ 2214962 w 191236"/>
              <a:gd name="T47" fmla="*/ 1832763 h 179030"/>
              <a:gd name="T48" fmla="*/ 3293881 w 191236"/>
              <a:gd name="T49" fmla="*/ 1832763 h 179030"/>
              <a:gd name="T50" fmla="*/ 3472606 w 191236"/>
              <a:gd name="T51" fmla="*/ 2009310 h 179030"/>
              <a:gd name="T52" fmla="*/ 3472606 w 191236"/>
              <a:gd name="T53" fmla="*/ 3075176 h 179030"/>
              <a:gd name="T54" fmla="*/ 3293881 w 191236"/>
              <a:gd name="T55" fmla="*/ 3251717 h 179030"/>
              <a:gd name="T56" fmla="*/ 2214962 w 191236"/>
              <a:gd name="T57" fmla="*/ 3251717 h 179030"/>
              <a:gd name="T58" fmla="*/ 2042860 w 191236"/>
              <a:gd name="T59" fmla="*/ 3075176 h 179030"/>
              <a:gd name="T60" fmla="*/ 2042860 w 191236"/>
              <a:gd name="T61" fmla="*/ 2009310 h 179030"/>
              <a:gd name="T62" fmla="*/ 2214962 w 191236"/>
              <a:gd name="T63" fmla="*/ 1832763 h 179030"/>
              <a:gd name="T64" fmla="*/ 907641 w 191236"/>
              <a:gd name="T65" fmla="*/ 568196 h 179030"/>
              <a:gd name="T66" fmla="*/ 509070 w 191236"/>
              <a:gd name="T67" fmla="*/ 1177554 h 179030"/>
              <a:gd name="T68" fmla="*/ 1306208 w 191236"/>
              <a:gd name="T69" fmla="*/ 1177554 h 179030"/>
              <a:gd name="T70" fmla="*/ 2743067 w 191236"/>
              <a:gd name="T71" fmla="*/ 354948 h 179030"/>
              <a:gd name="T72" fmla="*/ 2312564 w 191236"/>
              <a:gd name="T73" fmla="*/ 775626 h 179030"/>
              <a:gd name="T74" fmla="*/ 2743067 w 191236"/>
              <a:gd name="T75" fmla="*/ 1209439 h 179030"/>
              <a:gd name="T76" fmla="*/ 3173576 w 191236"/>
              <a:gd name="T77" fmla="*/ 775626 h 179030"/>
              <a:gd name="T78" fmla="*/ 2743067 w 191236"/>
              <a:gd name="T79" fmla="*/ 354948 h 179030"/>
              <a:gd name="T80" fmla="*/ 907641 w 191236"/>
              <a:gd name="T81" fmla="*/ 58181 h 179030"/>
              <a:gd name="T82" fmla="*/ 1060422 w 191236"/>
              <a:gd name="T83" fmla="*/ 137658 h 179030"/>
              <a:gd name="T84" fmla="*/ 1791160 w 191236"/>
              <a:gd name="T85" fmla="*/ 1257031 h 179030"/>
              <a:gd name="T86" fmla="*/ 1797793 w 191236"/>
              <a:gd name="T87" fmla="*/ 1442503 h 179030"/>
              <a:gd name="T88" fmla="*/ 1638362 w 191236"/>
              <a:gd name="T89" fmla="*/ 1535229 h 179030"/>
              <a:gd name="T90" fmla="*/ 176916 w 191236"/>
              <a:gd name="T91" fmla="*/ 1535229 h 179030"/>
              <a:gd name="T92" fmla="*/ 24131 w 191236"/>
              <a:gd name="T93" fmla="*/ 1442503 h 179030"/>
              <a:gd name="T94" fmla="*/ 30761 w 191236"/>
              <a:gd name="T95" fmla="*/ 1257031 h 179030"/>
              <a:gd name="T96" fmla="*/ 761485 w 191236"/>
              <a:gd name="T97" fmla="*/ 137658 h 179030"/>
              <a:gd name="T98" fmla="*/ 907641 w 191236"/>
              <a:gd name="T99" fmla="*/ 58181 h 179030"/>
              <a:gd name="T100" fmla="*/ 2743067 w 191236"/>
              <a:gd name="T101" fmla="*/ 0 h 179030"/>
              <a:gd name="T102" fmla="*/ 3531215 w 191236"/>
              <a:gd name="T103" fmla="*/ 775626 h 179030"/>
              <a:gd name="T104" fmla="*/ 2743067 w 191236"/>
              <a:gd name="T105" fmla="*/ 1564370 h 179030"/>
              <a:gd name="T106" fmla="*/ 1954911 w 191236"/>
              <a:gd name="T107" fmla="*/ 775626 h 179030"/>
              <a:gd name="T108" fmla="*/ 2743067 w 191236"/>
              <a:gd name="T109" fmla="*/ 0 h 17903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91236" h="179030">
                <a:moveTo>
                  <a:pt x="129990" y="119281"/>
                </a:moveTo>
                <a:lnTo>
                  <a:pt x="129990" y="158175"/>
                </a:lnTo>
                <a:lnTo>
                  <a:pt x="168705" y="158175"/>
                </a:lnTo>
                <a:lnTo>
                  <a:pt x="168705" y="119281"/>
                </a:lnTo>
                <a:lnTo>
                  <a:pt x="129990" y="119281"/>
                </a:lnTo>
                <a:close/>
                <a:moveTo>
                  <a:pt x="11041" y="100768"/>
                </a:moveTo>
                <a:cubicBezTo>
                  <a:pt x="14996" y="96837"/>
                  <a:pt x="21108" y="96837"/>
                  <a:pt x="24704" y="100768"/>
                </a:cubicBezTo>
                <a:lnTo>
                  <a:pt x="49154" y="125069"/>
                </a:lnTo>
                <a:lnTo>
                  <a:pt x="73605" y="100768"/>
                </a:lnTo>
                <a:cubicBezTo>
                  <a:pt x="77560" y="96837"/>
                  <a:pt x="83313" y="96837"/>
                  <a:pt x="87268" y="100768"/>
                </a:cubicBezTo>
                <a:cubicBezTo>
                  <a:pt x="91223" y="104342"/>
                  <a:pt x="91223" y="110417"/>
                  <a:pt x="87268" y="114348"/>
                </a:cubicBezTo>
                <a:lnTo>
                  <a:pt x="62818" y="138648"/>
                </a:lnTo>
                <a:lnTo>
                  <a:pt x="87268" y="162949"/>
                </a:lnTo>
                <a:cubicBezTo>
                  <a:pt x="91223" y="166522"/>
                  <a:pt x="91223" y="172597"/>
                  <a:pt x="87268" y="176528"/>
                </a:cubicBezTo>
                <a:cubicBezTo>
                  <a:pt x="85470" y="178315"/>
                  <a:pt x="82953" y="179030"/>
                  <a:pt x="80436" y="179030"/>
                </a:cubicBezTo>
                <a:cubicBezTo>
                  <a:pt x="77919" y="179030"/>
                  <a:pt x="75402" y="178315"/>
                  <a:pt x="73605" y="176528"/>
                </a:cubicBezTo>
                <a:lnTo>
                  <a:pt x="49154" y="152228"/>
                </a:lnTo>
                <a:lnTo>
                  <a:pt x="24704" y="176528"/>
                </a:lnTo>
                <a:cubicBezTo>
                  <a:pt x="22906" y="178315"/>
                  <a:pt x="20389" y="179030"/>
                  <a:pt x="17872" y="179030"/>
                </a:cubicBezTo>
                <a:cubicBezTo>
                  <a:pt x="15715" y="179030"/>
                  <a:pt x="12838" y="178315"/>
                  <a:pt x="11041" y="176528"/>
                </a:cubicBezTo>
                <a:cubicBezTo>
                  <a:pt x="7445" y="172597"/>
                  <a:pt x="7445" y="166522"/>
                  <a:pt x="11041" y="162949"/>
                </a:cubicBezTo>
                <a:lnTo>
                  <a:pt x="35491" y="138648"/>
                </a:lnTo>
                <a:lnTo>
                  <a:pt x="11041" y="114348"/>
                </a:lnTo>
                <a:cubicBezTo>
                  <a:pt x="7445" y="110417"/>
                  <a:pt x="7445" y="104342"/>
                  <a:pt x="11041" y="100768"/>
                </a:cubicBezTo>
                <a:close/>
                <a:moveTo>
                  <a:pt x="119953" y="100012"/>
                </a:moveTo>
                <a:lnTo>
                  <a:pt x="178383" y="100012"/>
                </a:lnTo>
                <a:cubicBezTo>
                  <a:pt x="183760" y="100012"/>
                  <a:pt x="188062" y="104294"/>
                  <a:pt x="188062" y="109646"/>
                </a:cubicBezTo>
                <a:lnTo>
                  <a:pt x="188062" y="167809"/>
                </a:lnTo>
                <a:cubicBezTo>
                  <a:pt x="188062" y="173161"/>
                  <a:pt x="183760" y="177443"/>
                  <a:pt x="178383" y="177443"/>
                </a:cubicBezTo>
                <a:lnTo>
                  <a:pt x="119953" y="177443"/>
                </a:lnTo>
                <a:cubicBezTo>
                  <a:pt x="114576" y="177443"/>
                  <a:pt x="110633" y="173161"/>
                  <a:pt x="110633" y="167809"/>
                </a:cubicBezTo>
                <a:lnTo>
                  <a:pt x="110633" y="109646"/>
                </a:lnTo>
                <a:cubicBezTo>
                  <a:pt x="110633" y="104294"/>
                  <a:pt x="114576" y="100012"/>
                  <a:pt x="119953" y="100012"/>
                </a:cubicBezTo>
                <a:close/>
                <a:moveTo>
                  <a:pt x="49154" y="31006"/>
                </a:moveTo>
                <a:lnTo>
                  <a:pt x="27569" y="64258"/>
                </a:lnTo>
                <a:lnTo>
                  <a:pt x="70739" y="64258"/>
                </a:lnTo>
                <a:lnTo>
                  <a:pt x="49154" y="31006"/>
                </a:lnTo>
                <a:close/>
                <a:moveTo>
                  <a:pt x="148553" y="19369"/>
                </a:moveTo>
                <a:cubicBezTo>
                  <a:pt x="135641" y="19369"/>
                  <a:pt x="125239" y="29771"/>
                  <a:pt x="125239" y="42325"/>
                </a:cubicBezTo>
                <a:cubicBezTo>
                  <a:pt x="125239" y="55237"/>
                  <a:pt x="135641" y="65998"/>
                  <a:pt x="148553" y="65998"/>
                </a:cubicBezTo>
                <a:cubicBezTo>
                  <a:pt x="161466" y="65998"/>
                  <a:pt x="171868" y="55237"/>
                  <a:pt x="171868" y="42325"/>
                </a:cubicBezTo>
                <a:cubicBezTo>
                  <a:pt x="171868" y="29771"/>
                  <a:pt x="161466" y="19369"/>
                  <a:pt x="148553" y="19369"/>
                </a:cubicBezTo>
                <a:close/>
                <a:moveTo>
                  <a:pt x="49154" y="3175"/>
                </a:moveTo>
                <a:cubicBezTo>
                  <a:pt x="52392" y="3175"/>
                  <a:pt x="55630" y="4982"/>
                  <a:pt x="57428" y="7512"/>
                </a:cubicBezTo>
                <a:lnTo>
                  <a:pt x="97002" y="68595"/>
                </a:lnTo>
                <a:cubicBezTo>
                  <a:pt x="99160" y="71848"/>
                  <a:pt x="99160" y="75463"/>
                  <a:pt x="97361" y="78716"/>
                </a:cubicBezTo>
                <a:cubicBezTo>
                  <a:pt x="95563" y="81968"/>
                  <a:pt x="92325" y="83776"/>
                  <a:pt x="88727" y="83776"/>
                </a:cubicBezTo>
                <a:lnTo>
                  <a:pt x="9581" y="83776"/>
                </a:lnTo>
                <a:cubicBezTo>
                  <a:pt x="5983" y="83776"/>
                  <a:pt x="2746" y="81968"/>
                  <a:pt x="1307" y="78716"/>
                </a:cubicBezTo>
                <a:cubicBezTo>
                  <a:pt x="-492" y="75463"/>
                  <a:pt x="-492" y="71848"/>
                  <a:pt x="1666" y="68595"/>
                </a:cubicBezTo>
                <a:lnTo>
                  <a:pt x="41239" y="7512"/>
                </a:lnTo>
                <a:cubicBezTo>
                  <a:pt x="43038" y="4982"/>
                  <a:pt x="45916" y="3175"/>
                  <a:pt x="49154" y="3175"/>
                </a:cubicBezTo>
                <a:close/>
                <a:moveTo>
                  <a:pt x="148553" y="0"/>
                </a:moveTo>
                <a:cubicBezTo>
                  <a:pt x="172226" y="0"/>
                  <a:pt x="191236" y="19010"/>
                  <a:pt x="191236" y="42325"/>
                </a:cubicBezTo>
                <a:cubicBezTo>
                  <a:pt x="191236" y="65998"/>
                  <a:pt x="172226" y="85366"/>
                  <a:pt x="148553" y="85366"/>
                </a:cubicBezTo>
                <a:cubicBezTo>
                  <a:pt x="125239" y="85366"/>
                  <a:pt x="105870" y="65998"/>
                  <a:pt x="105870" y="42325"/>
                </a:cubicBezTo>
                <a:cubicBezTo>
                  <a:pt x="105870" y="19010"/>
                  <a:pt x="125239" y="0"/>
                  <a:pt x="1485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621">
            <a:extLst>
              <a:ext uri="{FF2B5EF4-FFF2-40B4-BE49-F238E27FC236}">
                <a16:creationId xmlns:a16="http://schemas.microsoft.com/office/drawing/2014/main" id="{2ABA9203-5447-5341-A8F8-DE0EA1F6264F}"/>
              </a:ext>
            </a:extLst>
          </p:cNvPr>
          <p:cNvSpPr>
            <a:spLocks noChangeAspect="1"/>
          </p:cNvSpPr>
          <p:nvPr/>
        </p:nvSpPr>
        <p:spPr bwMode="auto">
          <a:xfrm>
            <a:off x="16208832" y="11595463"/>
            <a:ext cx="789790" cy="1043068"/>
          </a:xfrm>
          <a:custGeom>
            <a:avLst/>
            <a:gdLst>
              <a:gd name="T0" fmla="*/ 179020 w 136167"/>
              <a:gd name="T1" fmla="*/ 1334949 h 180612"/>
              <a:gd name="T2" fmla="*/ 358033 w 136167"/>
              <a:gd name="T3" fmla="*/ 1504540 h 180612"/>
              <a:gd name="T4" fmla="*/ 1259759 w 136167"/>
              <a:gd name="T5" fmla="*/ 2398191 h 180612"/>
              <a:gd name="T6" fmla="*/ 2161468 w 136167"/>
              <a:gd name="T7" fmla="*/ 1504540 h 180612"/>
              <a:gd name="T8" fmla="*/ 2340481 w 136167"/>
              <a:gd name="T9" fmla="*/ 1334949 h 180612"/>
              <a:gd name="T10" fmla="*/ 2519501 w 136167"/>
              <a:gd name="T11" fmla="*/ 1504540 h 180612"/>
              <a:gd name="T12" fmla="*/ 1750291 w 136167"/>
              <a:gd name="T13" fmla="*/ 2652983 h 180612"/>
              <a:gd name="T14" fmla="*/ 1432910 w 136167"/>
              <a:gd name="T15" fmla="*/ 2716037 h 180612"/>
              <a:gd name="T16" fmla="*/ 1432910 w 136167"/>
              <a:gd name="T17" fmla="*/ 3122271 h 180612"/>
              <a:gd name="T18" fmla="*/ 1259871 w 136167"/>
              <a:gd name="T19" fmla="*/ 3301713 h 180612"/>
              <a:gd name="T20" fmla="*/ 1086828 w 136167"/>
              <a:gd name="T21" fmla="*/ 3122271 h 180612"/>
              <a:gd name="T22" fmla="*/ 1086828 w 136167"/>
              <a:gd name="T23" fmla="*/ 2715886 h 180612"/>
              <a:gd name="T24" fmla="*/ 772005 w 136167"/>
              <a:gd name="T25" fmla="*/ 2652983 h 180612"/>
              <a:gd name="T26" fmla="*/ 0 w 136167"/>
              <a:gd name="T27" fmla="*/ 1504540 h 180612"/>
              <a:gd name="T28" fmla="*/ 179020 w 136167"/>
              <a:gd name="T29" fmla="*/ 1334949 h 180612"/>
              <a:gd name="T30" fmla="*/ 1245088 w 136167"/>
              <a:gd name="T31" fmla="*/ 355271 h 180612"/>
              <a:gd name="T32" fmla="*/ 973948 w 136167"/>
              <a:gd name="T33" fmla="*/ 625018 h 180612"/>
              <a:gd name="T34" fmla="*/ 973948 w 136167"/>
              <a:gd name="T35" fmla="*/ 1486901 h 180612"/>
              <a:gd name="T36" fmla="*/ 1245088 w 136167"/>
              <a:gd name="T37" fmla="*/ 1756649 h 180612"/>
              <a:gd name="T38" fmla="*/ 1516211 w 136167"/>
              <a:gd name="T39" fmla="*/ 1486901 h 180612"/>
              <a:gd name="T40" fmla="*/ 1516211 w 136167"/>
              <a:gd name="T41" fmla="*/ 625018 h 180612"/>
              <a:gd name="T42" fmla="*/ 1245088 w 136167"/>
              <a:gd name="T43" fmla="*/ 355271 h 180612"/>
              <a:gd name="T44" fmla="*/ 1245088 w 136167"/>
              <a:gd name="T45" fmla="*/ 0 h 180612"/>
              <a:gd name="T46" fmla="*/ 1873298 w 136167"/>
              <a:gd name="T47" fmla="*/ 625018 h 180612"/>
              <a:gd name="T48" fmla="*/ 1873298 w 136167"/>
              <a:gd name="T49" fmla="*/ 1486901 h 180612"/>
              <a:gd name="T50" fmla="*/ 1245088 w 136167"/>
              <a:gd name="T51" fmla="*/ 2111913 h 180612"/>
              <a:gd name="T52" fmla="*/ 616850 w 136167"/>
              <a:gd name="T53" fmla="*/ 1486901 h 180612"/>
              <a:gd name="T54" fmla="*/ 616850 w 136167"/>
              <a:gd name="T55" fmla="*/ 625018 h 180612"/>
              <a:gd name="T56" fmla="*/ 1245088 w 136167"/>
              <a:gd name="T57" fmla="*/ 0 h 1806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6167" h="180612">
                <a:moveTo>
                  <a:pt x="9675" y="73025"/>
                </a:moveTo>
                <a:cubicBezTo>
                  <a:pt x="15050" y="73025"/>
                  <a:pt x="19350" y="77307"/>
                  <a:pt x="19350" y="82302"/>
                </a:cubicBezTo>
                <a:cubicBezTo>
                  <a:pt x="19350" y="109421"/>
                  <a:pt x="41208" y="131187"/>
                  <a:pt x="68084" y="131187"/>
                </a:cubicBezTo>
                <a:cubicBezTo>
                  <a:pt x="94959" y="131187"/>
                  <a:pt x="116817" y="109421"/>
                  <a:pt x="116817" y="82302"/>
                </a:cubicBezTo>
                <a:cubicBezTo>
                  <a:pt x="116817" y="77307"/>
                  <a:pt x="121117" y="73025"/>
                  <a:pt x="126492" y="73025"/>
                </a:cubicBezTo>
                <a:cubicBezTo>
                  <a:pt x="131867" y="73025"/>
                  <a:pt x="136167" y="77307"/>
                  <a:pt x="136167" y="82302"/>
                </a:cubicBezTo>
                <a:cubicBezTo>
                  <a:pt x="136167" y="110670"/>
                  <a:pt x="119034" y="134822"/>
                  <a:pt x="94595" y="145125"/>
                </a:cubicBezTo>
                <a:lnTo>
                  <a:pt x="77442" y="148574"/>
                </a:lnTo>
                <a:lnTo>
                  <a:pt x="77442" y="170796"/>
                </a:lnTo>
                <a:cubicBezTo>
                  <a:pt x="77442" y="176249"/>
                  <a:pt x="73286" y="180612"/>
                  <a:pt x="68090" y="180612"/>
                </a:cubicBezTo>
                <a:cubicBezTo>
                  <a:pt x="62895" y="180612"/>
                  <a:pt x="58738" y="176249"/>
                  <a:pt x="58738" y="170796"/>
                </a:cubicBezTo>
                <a:lnTo>
                  <a:pt x="58738" y="148566"/>
                </a:lnTo>
                <a:lnTo>
                  <a:pt x="41723" y="145125"/>
                </a:lnTo>
                <a:cubicBezTo>
                  <a:pt x="17334" y="134822"/>
                  <a:pt x="0" y="110670"/>
                  <a:pt x="0" y="82302"/>
                </a:cubicBezTo>
                <a:cubicBezTo>
                  <a:pt x="0" y="77307"/>
                  <a:pt x="4300" y="73025"/>
                  <a:pt x="9675" y="73025"/>
                </a:cubicBezTo>
                <a:close/>
                <a:moveTo>
                  <a:pt x="67291" y="19434"/>
                </a:moveTo>
                <a:cubicBezTo>
                  <a:pt x="59428" y="19434"/>
                  <a:pt x="52637" y="25913"/>
                  <a:pt x="52637" y="34190"/>
                </a:cubicBezTo>
                <a:lnTo>
                  <a:pt x="52637" y="81337"/>
                </a:lnTo>
                <a:cubicBezTo>
                  <a:pt x="52637" y="89255"/>
                  <a:pt x="59428" y="96093"/>
                  <a:pt x="67291" y="96093"/>
                </a:cubicBezTo>
                <a:cubicBezTo>
                  <a:pt x="75511" y="96093"/>
                  <a:pt x="81944" y="89255"/>
                  <a:pt x="81944" y="81337"/>
                </a:cubicBezTo>
                <a:lnTo>
                  <a:pt x="81944" y="34190"/>
                </a:lnTo>
                <a:cubicBezTo>
                  <a:pt x="81944" y="25913"/>
                  <a:pt x="75511" y="19434"/>
                  <a:pt x="67291" y="19434"/>
                </a:cubicBezTo>
                <a:close/>
                <a:moveTo>
                  <a:pt x="67291" y="0"/>
                </a:moveTo>
                <a:cubicBezTo>
                  <a:pt x="86232" y="0"/>
                  <a:pt x="101243" y="15476"/>
                  <a:pt x="101243" y="34190"/>
                </a:cubicBezTo>
                <a:lnTo>
                  <a:pt x="101243" y="81337"/>
                </a:lnTo>
                <a:cubicBezTo>
                  <a:pt x="101243" y="100051"/>
                  <a:pt x="86232" y="115527"/>
                  <a:pt x="67291" y="115527"/>
                </a:cubicBezTo>
                <a:cubicBezTo>
                  <a:pt x="48706" y="115527"/>
                  <a:pt x="33338" y="100051"/>
                  <a:pt x="33338" y="81337"/>
                </a:cubicBezTo>
                <a:lnTo>
                  <a:pt x="33338" y="34190"/>
                </a:lnTo>
                <a:cubicBezTo>
                  <a:pt x="33338" y="15476"/>
                  <a:pt x="48706" y="0"/>
                  <a:pt x="672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622">
            <a:extLst>
              <a:ext uri="{FF2B5EF4-FFF2-40B4-BE49-F238E27FC236}">
                <a16:creationId xmlns:a16="http://schemas.microsoft.com/office/drawing/2014/main" id="{1D1E0AA0-CEFE-0A43-8AB9-370ACFB4F59A}"/>
              </a:ext>
            </a:extLst>
          </p:cNvPr>
          <p:cNvSpPr>
            <a:spLocks noChangeAspect="1"/>
          </p:cNvSpPr>
          <p:nvPr/>
        </p:nvSpPr>
        <p:spPr bwMode="auto">
          <a:xfrm>
            <a:off x="19812368" y="11816061"/>
            <a:ext cx="964088" cy="601873"/>
          </a:xfrm>
          <a:custGeom>
            <a:avLst/>
            <a:gdLst>
              <a:gd name="T0" fmla="*/ 2172256 w 166328"/>
              <a:gd name="T1" fmla="*/ 434138 h 104417"/>
              <a:gd name="T2" fmla="*/ 2362383 w 166328"/>
              <a:gd name="T3" fmla="*/ 608950 h 104417"/>
              <a:gd name="T4" fmla="*/ 2362383 w 166328"/>
              <a:gd name="T5" fmla="*/ 1236931 h 104417"/>
              <a:gd name="T6" fmla="*/ 2172256 w 166328"/>
              <a:gd name="T7" fmla="*/ 1411734 h 104417"/>
              <a:gd name="T8" fmla="*/ 1988920 w 166328"/>
              <a:gd name="T9" fmla="*/ 1236931 h 104417"/>
              <a:gd name="T10" fmla="*/ 1988920 w 166328"/>
              <a:gd name="T11" fmla="*/ 608950 h 104417"/>
              <a:gd name="T12" fmla="*/ 2172256 w 166328"/>
              <a:gd name="T13" fmla="*/ 434138 h 104417"/>
              <a:gd name="T14" fmla="*/ 1670380 w 166328"/>
              <a:gd name="T15" fmla="*/ 434138 h 104417"/>
              <a:gd name="T16" fmla="*/ 1836294 w 166328"/>
              <a:gd name="T17" fmla="*/ 608950 h 104417"/>
              <a:gd name="T18" fmla="*/ 1836294 w 166328"/>
              <a:gd name="T19" fmla="*/ 1236931 h 104417"/>
              <a:gd name="T20" fmla="*/ 1670380 w 166328"/>
              <a:gd name="T21" fmla="*/ 1411734 h 104417"/>
              <a:gd name="T22" fmla="*/ 1491697 w 166328"/>
              <a:gd name="T23" fmla="*/ 1236931 h 104417"/>
              <a:gd name="T24" fmla="*/ 1491697 w 166328"/>
              <a:gd name="T25" fmla="*/ 608950 h 104417"/>
              <a:gd name="T26" fmla="*/ 1670380 w 166328"/>
              <a:gd name="T27" fmla="*/ 434138 h 104417"/>
              <a:gd name="T28" fmla="*/ 1166764 w 166328"/>
              <a:gd name="T29" fmla="*/ 434138 h 104417"/>
              <a:gd name="T30" fmla="*/ 1339054 w 166328"/>
              <a:gd name="T31" fmla="*/ 608950 h 104417"/>
              <a:gd name="T32" fmla="*/ 1339054 w 166328"/>
              <a:gd name="T33" fmla="*/ 1236931 h 104417"/>
              <a:gd name="T34" fmla="*/ 1166764 w 166328"/>
              <a:gd name="T35" fmla="*/ 1411734 h 104417"/>
              <a:gd name="T36" fmla="*/ 994457 w 166328"/>
              <a:gd name="T37" fmla="*/ 1236931 h 104417"/>
              <a:gd name="T38" fmla="*/ 994457 w 166328"/>
              <a:gd name="T39" fmla="*/ 608950 h 104417"/>
              <a:gd name="T40" fmla="*/ 1166764 w 166328"/>
              <a:gd name="T41" fmla="*/ 434138 h 104417"/>
              <a:gd name="T42" fmla="*/ 669547 w 166328"/>
              <a:gd name="T43" fmla="*/ 434138 h 104417"/>
              <a:gd name="T44" fmla="*/ 841827 w 166328"/>
              <a:gd name="T45" fmla="*/ 608950 h 104417"/>
              <a:gd name="T46" fmla="*/ 841827 w 166328"/>
              <a:gd name="T47" fmla="*/ 1236931 h 104417"/>
              <a:gd name="T48" fmla="*/ 669547 w 166328"/>
              <a:gd name="T49" fmla="*/ 1411734 h 104417"/>
              <a:gd name="T50" fmla="*/ 497240 w 166328"/>
              <a:gd name="T51" fmla="*/ 1236931 h 104417"/>
              <a:gd name="T52" fmla="*/ 497240 w 166328"/>
              <a:gd name="T53" fmla="*/ 608950 h 104417"/>
              <a:gd name="T54" fmla="*/ 669547 w 166328"/>
              <a:gd name="T55" fmla="*/ 434138 h 104417"/>
              <a:gd name="T56" fmla="*/ 364821 w 166328"/>
              <a:gd name="T57" fmla="*/ 352060 h 104417"/>
              <a:gd name="T58" fmla="*/ 364821 w 166328"/>
              <a:gd name="T59" fmla="*/ 1551663 h 104417"/>
              <a:gd name="T60" fmla="*/ 2480799 w 166328"/>
              <a:gd name="T61" fmla="*/ 1551663 h 104417"/>
              <a:gd name="T62" fmla="*/ 2480799 w 166328"/>
              <a:gd name="T63" fmla="*/ 1290896 h 104417"/>
              <a:gd name="T64" fmla="*/ 2646615 w 166328"/>
              <a:gd name="T65" fmla="*/ 1108335 h 104417"/>
              <a:gd name="T66" fmla="*/ 2706309 w 166328"/>
              <a:gd name="T67" fmla="*/ 1108335 h 104417"/>
              <a:gd name="T68" fmla="*/ 2706309 w 166328"/>
              <a:gd name="T69" fmla="*/ 749755 h 104417"/>
              <a:gd name="T70" fmla="*/ 2646615 w 166328"/>
              <a:gd name="T71" fmla="*/ 749755 h 104417"/>
              <a:gd name="T72" fmla="*/ 2480799 w 166328"/>
              <a:gd name="T73" fmla="*/ 586776 h 104417"/>
              <a:gd name="T74" fmla="*/ 2480799 w 166328"/>
              <a:gd name="T75" fmla="*/ 352060 h 104417"/>
              <a:gd name="T76" fmla="*/ 139287 w 166328"/>
              <a:gd name="T77" fmla="*/ 0 h 104417"/>
              <a:gd name="T78" fmla="*/ 2646615 w 166328"/>
              <a:gd name="T79" fmla="*/ 0 h 104417"/>
              <a:gd name="T80" fmla="*/ 2838981 w 166328"/>
              <a:gd name="T81" fmla="*/ 169499 h 104417"/>
              <a:gd name="T82" fmla="*/ 2838981 w 166328"/>
              <a:gd name="T83" fmla="*/ 397696 h 104417"/>
              <a:gd name="T84" fmla="*/ 2858881 w 166328"/>
              <a:gd name="T85" fmla="*/ 397696 h 104417"/>
              <a:gd name="T86" fmla="*/ 3064498 w 166328"/>
              <a:gd name="T87" fmla="*/ 586776 h 104417"/>
              <a:gd name="T88" fmla="*/ 3064498 w 166328"/>
              <a:gd name="T89" fmla="*/ 1290896 h 104417"/>
              <a:gd name="T90" fmla="*/ 2858881 w 166328"/>
              <a:gd name="T91" fmla="*/ 1460395 h 104417"/>
              <a:gd name="T92" fmla="*/ 2838981 w 166328"/>
              <a:gd name="T93" fmla="*/ 1460395 h 104417"/>
              <a:gd name="T94" fmla="*/ 2838981 w 166328"/>
              <a:gd name="T95" fmla="*/ 1714659 h 104417"/>
              <a:gd name="T96" fmla="*/ 2646615 w 166328"/>
              <a:gd name="T97" fmla="*/ 1903723 h 104417"/>
              <a:gd name="T98" fmla="*/ 139287 w 166328"/>
              <a:gd name="T99" fmla="*/ 1903723 h 104417"/>
              <a:gd name="T100" fmla="*/ 0 w 166328"/>
              <a:gd name="T101" fmla="*/ 1714659 h 104417"/>
              <a:gd name="T102" fmla="*/ 0 w 166328"/>
              <a:gd name="T103" fmla="*/ 169499 h 104417"/>
              <a:gd name="T104" fmla="*/ 139287 w 166328"/>
              <a:gd name="T105" fmla="*/ 0 h 10441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6328" h="104417">
                <a:moveTo>
                  <a:pt x="117901" y="23812"/>
                </a:moveTo>
                <a:cubicBezTo>
                  <a:pt x="123429" y="23812"/>
                  <a:pt x="128220" y="28073"/>
                  <a:pt x="128220" y="33400"/>
                </a:cubicBezTo>
                <a:lnTo>
                  <a:pt x="128220" y="67844"/>
                </a:lnTo>
                <a:cubicBezTo>
                  <a:pt x="128220" y="73171"/>
                  <a:pt x="123429" y="77432"/>
                  <a:pt x="117901" y="77432"/>
                </a:cubicBezTo>
                <a:cubicBezTo>
                  <a:pt x="112373" y="77432"/>
                  <a:pt x="107950" y="73171"/>
                  <a:pt x="107950" y="67844"/>
                </a:cubicBezTo>
                <a:lnTo>
                  <a:pt x="107950" y="33400"/>
                </a:lnTo>
                <a:cubicBezTo>
                  <a:pt x="107950" y="28073"/>
                  <a:pt x="112373" y="23812"/>
                  <a:pt x="117901" y="23812"/>
                </a:cubicBezTo>
                <a:close/>
                <a:moveTo>
                  <a:pt x="90661" y="23812"/>
                </a:moveTo>
                <a:cubicBezTo>
                  <a:pt x="95856" y="23812"/>
                  <a:pt x="99666" y="28073"/>
                  <a:pt x="99666" y="33400"/>
                </a:cubicBezTo>
                <a:lnTo>
                  <a:pt x="99666" y="67844"/>
                </a:lnTo>
                <a:cubicBezTo>
                  <a:pt x="99666" y="73171"/>
                  <a:pt x="95856" y="77432"/>
                  <a:pt x="90661" y="77432"/>
                </a:cubicBezTo>
                <a:cubicBezTo>
                  <a:pt x="85465" y="77432"/>
                  <a:pt x="80963" y="73171"/>
                  <a:pt x="80963" y="67844"/>
                </a:cubicBezTo>
                <a:lnTo>
                  <a:pt x="80963" y="33400"/>
                </a:lnTo>
                <a:cubicBezTo>
                  <a:pt x="80963" y="28073"/>
                  <a:pt x="85465" y="23812"/>
                  <a:pt x="90661" y="23812"/>
                </a:cubicBezTo>
                <a:close/>
                <a:moveTo>
                  <a:pt x="63327" y="23812"/>
                </a:moveTo>
                <a:cubicBezTo>
                  <a:pt x="68522" y="23812"/>
                  <a:pt x="72678" y="28073"/>
                  <a:pt x="72678" y="33400"/>
                </a:cubicBezTo>
                <a:lnTo>
                  <a:pt x="72678" y="67844"/>
                </a:lnTo>
                <a:cubicBezTo>
                  <a:pt x="72678" y="73171"/>
                  <a:pt x="68522" y="77432"/>
                  <a:pt x="63327" y="77432"/>
                </a:cubicBezTo>
                <a:cubicBezTo>
                  <a:pt x="58131" y="77432"/>
                  <a:pt x="53975" y="73171"/>
                  <a:pt x="53975" y="67844"/>
                </a:cubicBezTo>
                <a:lnTo>
                  <a:pt x="53975" y="33400"/>
                </a:lnTo>
                <a:cubicBezTo>
                  <a:pt x="53975" y="28073"/>
                  <a:pt x="58131" y="23812"/>
                  <a:pt x="63327" y="23812"/>
                </a:cubicBezTo>
                <a:close/>
                <a:moveTo>
                  <a:pt x="36340" y="23812"/>
                </a:moveTo>
                <a:cubicBezTo>
                  <a:pt x="41535" y="23812"/>
                  <a:pt x="45691" y="28073"/>
                  <a:pt x="45691" y="33400"/>
                </a:cubicBezTo>
                <a:lnTo>
                  <a:pt x="45691" y="67844"/>
                </a:lnTo>
                <a:cubicBezTo>
                  <a:pt x="45691" y="73171"/>
                  <a:pt x="41535" y="77432"/>
                  <a:pt x="36340" y="77432"/>
                </a:cubicBezTo>
                <a:cubicBezTo>
                  <a:pt x="31144" y="77432"/>
                  <a:pt x="26988" y="73171"/>
                  <a:pt x="26988" y="67844"/>
                </a:cubicBezTo>
                <a:lnTo>
                  <a:pt x="26988" y="33400"/>
                </a:lnTo>
                <a:cubicBezTo>
                  <a:pt x="26988" y="28073"/>
                  <a:pt x="31144" y="23812"/>
                  <a:pt x="36340" y="23812"/>
                </a:cubicBezTo>
                <a:close/>
                <a:moveTo>
                  <a:pt x="19801" y="19310"/>
                </a:moveTo>
                <a:lnTo>
                  <a:pt x="19801" y="85107"/>
                </a:lnTo>
                <a:lnTo>
                  <a:pt x="134647" y="85107"/>
                </a:lnTo>
                <a:lnTo>
                  <a:pt x="134647" y="70804"/>
                </a:lnTo>
                <a:cubicBezTo>
                  <a:pt x="134647" y="65797"/>
                  <a:pt x="138247" y="60791"/>
                  <a:pt x="143647" y="60791"/>
                </a:cubicBezTo>
                <a:lnTo>
                  <a:pt x="146887" y="60791"/>
                </a:lnTo>
                <a:lnTo>
                  <a:pt x="146887" y="41123"/>
                </a:lnTo>
                <a:lnTo>
                  <a:pt x="143647" y="41123"/>
                </a:lnTo>
                <a:cubicBezTo>
                  <a:pt x="138247" y="41123"/>
                  <a:pt x="134647" y="37547"/>
                  <a:pt x="134647" y="32184"/>
                </a:cubicBezTo>
                <a:lnTo>
                  <a:pt x="134647" y="19310"/>
                </a:lnTo>
                <a:lnTo>
                  <a:pt x="19801" y="19310"/>
                </a:lnTo>
                <a:close/>
                <a:moveTo>
                  <a:pt x="7560" y="0"/>
                </a:moveTo>
                <a:lnTo>
                  <a:pt x="143647" y="0"/>
                </a:lnTo>
                <a:cubicBezTo>
                  <a:pt x="149047" y="0"/>
                  <a:pt x="154088" y="3933"/>
                  <a:pt x="154088" y="9297"/>
                </a:cubicBezTo>
                <a:lnTo>
                  <a:pt x="154088" y="21813"/>
                </a:lnTo>
                <a:lnTo>
                  <a:pt x="155168" y="21813"/>
                </a:lnTo>
                <a:cubicBezTo>
                  <a:pt x="160568" y="21813"/>
                  <a:pt x="166328" y="27177"/>
                  <a:pt x="166328" y="32184"/>
                </a:cubicBezTo>
                <a:lnTo>
                  <a:pt x="166328" y="70804"/>
                </a:lnTo>
                <a:cubicBezTo>
                  <a:pt x="166328" y="76168"/>
                  <a:pt x="160568" y="80101"/>
                  <a:pt x="155168" y="80101"/>
                </a:cubicBezTo>
                <a:lnTo>
                  <a:pt x="154088" y="80101"/>
                </a:lnTo>
                <a:lnTo>
                  <a:pt x="154088" y="94047"/>
                </a:lnTo>
                <a:cubicBezTo>
                  <a:pt x="154088" y="99411"/>
                  <a:pt x="149047" y="104417"/>
                  <a:pt x="143647" y="104417"/>
                </a:cubicBezTo>
                <a:lnTo>
                  <a:pt x="7560" y="104417"/>
                </a:lnTo>
                <a:cubicBezTo>
                  <a:pt x="2160" y="104417"/>
                  <a:pt x="0" y="99411"/>
                  <a:pt x="0" y="94047"/>
                </a:cubicBezTo>
                <a:lnTo>
                  <a:pt x="0" y="9297"/>
                </a:lnTo>
                <a:cubicBezTo>
                  <a:pt x="0" y="3933"/>
                  <a:pt x="2160" y="0"/>
                  <a:pt x="75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6DD1EF-9764-7742-999C-4AA8E8B4D03D}"/>
              </a:ext>
            </a:extLst>
          </p:cNvPr>
          <p:cNvSpPr txBox="1"/>
          <p:nvPr/>
        </p:nvSpPr>
        <p:spPr>
          <a:xfrm>
            <a:off x="2089402" y="4320262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CB4A53-1293-094B-B1D5-8D8F8B5C1538}"/>
              </a:ext>
            </a:extLst>
          </p:cNvPr>
          <p:cNvSpPr txBox="1"/>
          <p:nvPr/>
        </p:nvSpPr>
        <p:spPr>
          <a:xfrm>
            <a:off x="5679946" y="4320262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7800A3-EC57-C744-A2B9-ED1D43D86956}"/>
              </a:ext>
            </a:extLst>
          </p:cNvPr>
          <p:cNvSpPr txBox="1"/>
          <p:nvPr/>
        </p:nvSpPr>
        <p:spPr>
          <a:xfrm>
            <a:off x="9270490" y="4320262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2F67A0-275F-CA48-BD37-9427103F7FCA}"/>
              </a:ext>
            </a:extLst>
          </p:cNvPr>
          <p:cNvSpPr txBox="1"/>
          <p:nvPr/>
        </p:nvSpPr>
        <p:spPr>
          <a:xfrm>
            <a:off x="12861034" y="4320262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12E41C-97D7-0D49-93D4-3ACC5FBDDD21}"/>
              </a:ext>
            </a:extLst>
          </p:cNvPr>
          <p:cNvSpPr txBox="1"/>
          <p:nvPr/>
        </p:nvSpPr>
        <p:spPr>
          <a:xfrm>
            <a:off x="16451578" y="4320262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D7A001-17BE-5242-A2B8-A0863BACD97C}"/>
              </a:ext>
            </a:extLst>
          </p:cNvPr>
          <p:cNvSpPr txBox="1"/>
          <p:nvPr/>
        </p:nvSpPr>
        <p:spPr>
          <a:xfrm>
            <a:off x="20042120" y="4320262"/>
            <a:ext cx="22461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9B0E69A-3C37-9741-8818-204E6343D8F8}"/>
              </a:ext>
            </a:extLst>
          </p:cNvPr>
          <p:cNvSpPr txBox="1">
            <a:spLocks/>
          </p:cNvSpPr>
          <p:nvPr/>
        </p:nvSpPr>
        <p:spPr>
          <a:xfrm>
            <a:off x="1662608" y="5647672"/>
            <a:ext cx="3099715" cy="544456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B4976FD3-CC3F-D240-BCA9-B89C85E9D11C}"/>
              </a:ext>
            </a:extLst>
          </p:cNvPr>
          <p:cNvSpPr txBox="1">
            <a:spLocks/>
          </p:cNvSpPr>
          <p:nvPr/>
        </p:nvSpPr>
        <p:spPr>
          <a:xfrm>
            <a:off x="5253152" y="5647672"/>
            <a:ext cx="3099715" cy="544456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276B64E3-4D23-BD46-AAA9-DFAEB9D08F45}"/>
              </a:ext>
            </a:extLst>
          </p:cNvPr>
          <p:cNvSpPr txBox="1">
            <a:spLocks/>
          </p:cNvSpPr>
          <p:nvPr/>
        </p:nvSpPr>
        <p:spPr>
          <a:xfrm>
            <a:off x="8843696" y="5647672"/>
            <a:ext cx="3099715" cy="544456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87F4BFEC-8577-D54B-818F-78698609FCA7}"/>
              </a:ext>
            </a:extLst>
          </p:cNvPr>
          <p:cNvSpPr txBox="1">
            <a:spLocks/>
          </p:cNvSpPr>
          <p:nvPr/>
        </p:nvSpPr>
        <p:spPr>
          <a:xfrm>
            <a:off x="12434240" y="5647672"/>
            <a:ext cx="3099715" cy="544456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2BA27568-16D7-C048-9B9D-CB0FB3725677}"/>
              </a:ext>
            </a:extLst>
          </p:cNvPr>
          <p:cNvSpPr txBox="1">
            <a:spLocks/>
          </p:cNvSpPr>
          <p:nvPr/>
        </p:nvSpPr>
        <p:spPr>
          <a:xfrm>
            <a:off x="16024784" y="5647672"/>
            <a:ext cx="3099715" cy="544456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C95202D7-C71E-E642-8C9F-C97373445142}"/>
              </a:ext>
            </a:extLst>
          </p:cNvPr>
          <p:cNvSpPr txBox="1">
            <a:spLocks/>
          </p:cNvSpPr>
          <p:nvPr/>
        </p:nvSpPr>
        <p:spPr>
          <a:xfrm>
            <a:off x="19615326" y="5647672"/>
            <a:ext cx="3099715" cy="544456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Above and beyond traditional marketing by promoting environmental.</a:t>
            </a:r>
          </a:p>
          <a:p>
            <a:pPr algn="l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Core values in the hope that consumers will associate these values.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A29A9C-FEDD-5842-A43D-9A2BBBCA0532}"/>
              </a:ext>
            </a:extLst>
          </p:cNvPr>
          <p:cNvSpPr txBox="1"/>
          <p:nvPr/>
        </p:nvSpPr>
        <p:spPr>
          <a:xfrm>
            <a:off x="2618392" y="2600768"/>
            <a:ext cx="118814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Q1,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5081D1-CBAA-8244-8586-D8C24FCF3D66}"/>
              </a:ext>
            </a:extLst>
          </p:cNvPr>
          <p:cNvSpPr txBox="1"/>
          <p:nvPr/>
        </p:nvSpPr>
        <p:spPr>
          <a:xfrm>
            <a:off x="6208937" y="2600768"/>
            <a:ext cx="118814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Q2,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2D1B54-0AF4-FA42-A2E6-222EE7B568A7}"/>
              </a:ext>
            </a:extLst>
          </p:cNvPr>
          <p:cNvSpPr txBox="1"/>
          <p:nvPr/>
        </p:nvSpPr>
        <p:spPr>
          <a:xfrm>
            <a:off x="9799480" y="2600768"/>
            <a:ext cx="118814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Q3,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8FC45E-8BA6-2045-B8FE-8E54E4E527BE}"/>
              </a:ext>
            </a:extLst>
          </p:cNvPr>
          <p:cNvSpPr txBox="1"/>
          <p:nvPr/>
        </p:nvSpPr>
        <p:spPr>
          <a:xfrm>
            <a:off x="13390024" y="2600768"/>
            <a:ext cx="118814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Q4,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8A6B8D-84A9-254E-9F01-1B119920A2DF}"/>
              </a:ext>
            </a:extLst>
          </p:cNvPr>
          <p:cNvSpPr txBox="1"/>
          <p:nvPr/>
        </p:nvSpPr>
        <p:spPr>
          <a:xfrm>
            <a:off x="17037474" y="2600768"/>
            <a:ext cx="1074333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Q1,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C63651-369E-2045-8D53-F97CE51B8820}"/>
              </a:ext>
            </a:extLst>
          </p:cNvPr>
          <p:cNvSpPr txBox="1"/>
          <p:nvPr/>
        </p:nvSpPr>
        <p:spPr>
          <a:xfrm>
            <a:off x="20628019" y="2600768"/>
            <a:ext cx="1074333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Q2,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E1ACDE-E3FA-8640-907C-1200BEA50CAB}"/>
              </a:ext>
            </a:extLst>
          </p:cNvPr>
          <p:cNvSpPr txBox="1"/>
          <p:nvPr/>
        </p:nvSpPr>
        <p:spPr>
          <a:xfrm>
            <a:off x="8155531" y="612372"/>
            <a:ext cx="8066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ROADMAP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B7898B-986C-DE49-AD0A-5346B2A0B92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021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289E3-18D7-6747-A35F-A3AF80AC5C49}"/>
              </a:ext>
            </a:extLst>
          </p:cNvPr>
          <p:cNvSpPr txBox="1"/>
          <p:nvPr/>
        </p:nvSpPr>
        <p:spPr>
          <a:xfrm>
            <a:off x="6990950" y="612372"/>
            <a:ext cx="10395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AGILE PRODUCT 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C5C6B-81B0-384A-A781-9725B74DAD7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3B536-B496-EE48-B90F-E0387718DB2D}"/>
              </a:ext>
            </a:extLst>
          </p:cNvPr>
          <p:cNvSpPr/>
          <p:nvPr/>
        </p:nvSpPr>
        <p:spPr>
          <a:xfrm>
            <a:off x="1520825" y="2997200"/>
            <a:ext cx="2635624" cy="241598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7AB6D-62F1-D743-805C-721AE1FD74A1}"/>
              </a:ext>
            </a:extLst>
          </p:cNvPr>
          <p:cNvSpPr/>
          <p:nvPr/>
        </p:nvSpPr>
        <p:spPr>
          <a:xfrm>
            <a:off x="1520825" y="5413188"/>
            <a:ext cx="2635624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65E8F-EC62-A24F-9C44-FB8A10A933C5}"/>
              </a:ext>
            </a:extLst>
          </p:cNvPr>
          <p:cNvSpPr/>
          <p:nvPr/>
        </p:nvSpPr>
        <p:spPr>
          <a:xfrm>
            <a:off x="1520825" y="7241988"/>
            <a:ext cx="2635624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C625A-2D21-A540-B329-DAC74FAB402E}"/>
              </a:ext>
            </a:extLst>
          </p:cNvPr>
          <p:cNvSpPr/>
          <p:nvPr/>
        </p:nvSpPr>
        <p:spPr>
          <a:xfrm>
            <a:off x="1520825" y="9070788"/>
            <a:ext cx="2635624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B3B53-FDFF-5244-B8F0-199BCA487031}"/>
              </a:ext>
            </a:extLst>
          </p:cNvPr>
          <p:cNvSpPr/>
          <p:nvPr/>
        </p:nvSpPr>
        <p:spPr>
          <a:xfrm>
            <a:off x="1520825" y="10899588"/>
            <a:ext cx="2635624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BCF40-F97A-7249-AC25-4C97F3727961}"/>
              </a:ext>
            </a:extLst>
          </p:cNvPr>
          <p:cNvSpPr/>
          <p:nvPr/>
        </p:nvSpPr>
        <p:spPr>
          <a:xfrm>
            <a:off x="4156449" y="2997200"/>
            <a:ext cx="3749040" cy="1205753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35A5D4-2ED7-A94C-A54E-754877FA4437}"/>
              </a:ext>
            </a:extLst>
          </p:cNvPr>
          <p:cNvSpPr/>
          <p:nvPr/>
        </p:nvSpPr>
        <p:spPr>
          <a:xfrm>
            <a:off x="7905489" y="2997200"/>
            <a:ext cx="3749040" cy="120575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D1712-6A9A-C348-8AB6-6240546F843C}"/>
              </a:ext>
            </a:extLst>
          </p:cNvPr>
          <p:cNvSpPr/>
          <p:nvPr/>
        </p:nvSpPr>
        <p:spPr>
          <a:xfrm>
            <a:off x="11654529" y="2997200"/>
            <a:ext cx="3749040" cy="120575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EEE1C-FD2A-2D4C-A8CC-BA68EB8442C6}"/>
              </a:ext>
            </a:extLst>
          </p:cNvPr>
          <p:cNvSpPr/>
          <p:nvPr/>
        </p:nvSpPr>
        <p:spPr>
          <a:xfrm>
            <a:off x="15403569" y="2997200"/>
            <a:ext cx="3749040" cy="120575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8763BE-132F-EB47-8623-D06F1350E8B7}"/>
              </a:ext>
            </a:extLst>
          </p:cNvPr>
          <p:cNvSpPr/>
          <p:nvPr/>
        </p:nvSpPr>
        <p:spPr>
          <a:xfrm>
            <a:off x="19152609" y="2997199"/>
            <a:ext cx="3749040" cy="120575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F304F-4DF9-9443-98B6-C6076B33ADBF}"/>
              </a:ext>
            </a:extLst>
          </p:cNvPr>
          <p:cNvSpPr/>
          <p:nvPr/>
        </p:nvSpPr>
        <p:spPr>
          <a:xfrm>
            <a:off x="4156449" y="5413188"/>
            <a:ext cx="187452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CE6B5C-20C6-FE4C-A6BA-014C35D02466}"/>
              </a:ext>
            </a:extLst>
          </p:cNvPr>
          <p:cNvSpPr/>
          <p:nvPr/>
        </p:nvSpPr>
        <p:spPr>
          <a:xfrm>
            <a:off x="4156449" y="7241988"/>
            <a:ext cx="187452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98645-FA67-324E-A71C-5F55BB026699}"/>
              </a:ext>
            </a:extLst>
          </p:cNvPr>
          <p:cNvSpPr/>
          <p:nvPr/>
        </p:nvSpPr>
        <p:spPr>
          <a:xfrm>
            <a:off x="4156449" y="9070788"/>
            <a:ext cx="187452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6D3967-CCD0-F24A-AB5E-6203A8C87738}"/>
              </a:ext>
            </a:extLst>
          </p:cNvPr>
          <p:cNvSpPr/>
          <p:nvPr/>
        </p:nvSpPr>
        <p:spPr>
          <a:xfrm>
            <a:off x="4156449" y="10899588"/>
            <a:ext cx="187452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FD86C4-91E0-9741-BDBC-3B4E298184BB}"/>
              </a:ext>
            </a:extLst>
          </p:cNvPr>
          <p:cNvSpPr/>
          <p:nvPr/>
        </p:nvSpPr>
        <p:spPr>
          <a:xfrm>
            <a:off x="4156449" y="4202952"/>
            <a:ext cx="1243584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3EA366-52E5-D345-AC07-B78F94EE1599}"/>
              </a:ext>
            </a:extLst>
          </p:cNvPr>
          <p:cNvSpPr/>
          <p:nvPr/>
        </p:nvSpPr>
        <p:spPr>
          <a:xfrm>
            <a:off x="5395461" y="4202950"/>
            <a:ext cx="1266444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4293F7-4804-734D-BBCF-31C4B6019DB0}"/>
              </a:ext>
            </a:extLst>
          </p:cNvPr>
          <p:cNvSpPr/>
          <p:nvPr/>
        </p:nvSpPr>
        <p:spPr>
          <a:xfrm>
            <a:off x="6666477" y="4202951"/>
            <a:ext cx="1243584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55D6FE-0B61-E145-8026-F0B81AB04E9C}"/>
              </a:ext>
            </a:extLst>
          </p:cNvPr>
          <p:cNvSpPr/>
          <p:nvPr/>
        </p:nvSpPr>
        <p:spPr>
          <a:xfrm>
            <a:off x="7900917" y="4202952"/>
            <a:ext cx="1243584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D87FA4-855A-4949-9BE3-7FF95854442E}"/>
              </a:ext>
            </a:extLst>
          </p:cNvPr>
          <p:cNvSpPr/>
          <p:nvPr/>
        </p:nvSpPr>
        <p:spPr>
          <a:xfrm>
            <a:off x="9139929" y="4202950"/>
            <a:ext cx="1266444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FE4551-CB75-414D-8A18-7BF867F8CF29}"/>
              </a:ext>
            </a:extLst>
          </p:cNvPr>
          <p:cNvSpPr/>
          <p:nvPr/>
        </p:nvSpPr>
        <p:spPr>
          <a:xfrm>
            <a:off x="10410945" y="4202951"/>
            <a:ext cx="1243584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1CA772-7FA1-7C41-AE7B-243F2EF168E0}"/>
              </a:ext>
            </a:extLst>
          </p:cNvPr>
          <p:cNvSpPr/>
          <p:nvPr/>
        </p:nvSpPr>
        <p:spPr>
          <a:xfrm>
            <a:off x="11652243" y="4202952"/>
            <a:ext cx="1243584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996AA9-C01B-4543-85B8-CFAAFD8999EC}"/>
              </a:ext>
            </a:extLst>
          </p:cNvPr>
          <p:cNvSpPr/>
          <p:nvPr/>
        </p:nvSpPr>
        <p:spPr>
          <a:xfrm>
            <a:off x="12891255" y="4202950"/>
            <a:ext cx="1266444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4B4DCB-103E-D74C-B4BC-0BA133BC5252}"/>
              </a:ext>
            </a:extLst>
          </p:cNvPr>
          <p:cNvSpPr/>
          <p:nvPr/>
        </p:nvSpPr>
        <p:spPr>
          <a:xfrm>
            <a:off x="14162271" y="4202951"/>
            <a:ext cx="1243584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567C82-BEA0-324D-9499-40593211658F}"/>
              </a:ext>
            </a:extLst>
          </p:cNvPr>
          <p:cNvSpPr/>
          <p:nvPr/>
        </p:nvSpPr>
        <p:spPr>
          <a:xfrm>
            <a:off x="15399918" y="4202952"/>
            <a:ext cx="1243584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15CE0D-6F13-8F45-BAC3-6B63D61D0232}"/>
              </a:ext>
            </a:extLst>
          </p:cNvPr>
          <p:cNvSpPr/>
          <p:nvPr/>
        </p:nvSpPr>
        <p:spPr>
          <a:xfrm>
            <a:off x="16638930" y="4202950"/>
            <a:ext cx="1266444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6E63B6-8F64-5845-9D2E-9B46BA12A125}"/>
              </a:ext>
            </a:extLst>
          </p:cNvPr>
          <p:cNvSpPr/>
          <p:nvPr/>
        </p:nvSpPr>
        <p:spPr>
          <a:xfrm>
            <a:off x="17909946" y="4202951"/>
            <a:ext cx="1243584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153BF0-8413-8044-87A2-0FF72C58AD80}"/>
              </a:ext>
            </a:extLst>
          </p:cNvPr>
          <p:cNvSpPr/>
          <p:nvPr/>
        </p:nvSpPr>
        <p:spPr>
          <a:xfrm>
            <a:off x="19154895" y="4202952"/>
            <a:ext cx="1243584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0C2EDE-9CAF-E74D-8F53-FA0DCC7A845F}"/>
              </a:ext>
            </a:extLst>
          </p:cNvPr>
          <p:cNvSpPr/>
          <p:nvPr/>
        </p:nvSpPr>
        <p:spPr>
          <a:xfrm>
            <a:off x="20393907" y="4202950"/>
            <a:ext cx="1266444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B5DFDF-BA7F-0D4A-B4A8-055150084ED5}"/>
              </a:ext>
            </a:extLst>
          </p:cNvPr>
          <p:cNvSpPr/>
          <p:nvPr/>
        </p:nvSpPr>
        <p:spPr>
          <a:xfrm>
            <a:off x="21664923" y="4202951"/>
            <a:ext cx="1241298" cy="12147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8C7E0B-CA8C-954E-9963-BD8EF41CEE0C}"/>
              </a:ext>
            </a:extLst>
          </p:cNvPr>
          <p:cNvSpPr txBox="1"/>
          <p:nvPr/>
        </p:nvSpPr>
        <p:spPr>
          <a:xfrm>
            <a:off x="5697502" y="3305445"/>
            <a:ext cx="6623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9DFBE-0234-9D49-AC23-9FC07533A9DB}"/>
              </a:ext>
            </a:extLst>
          </p:cNvPr>
          <p:cNvSpPr txBox="1"/>
          <p:nvPr/>
        </p:nvSpPr>
        <p:spPr>
          <a:xfrm>
            <a:off x="9408753" y="3305445"/>
            <a:ext cx="74251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F7C43A-535F-C14D-B763-6F635668CF7F}"/>
              </a:ext>
            </a:extLst>
          </p:cNvPr>
          <p:cNvSpPr txBox="1"/>
          <p:nvPr/>
        </p:nvSpPr>
        <p:spPr>
          <a:xfrm>
            <a:off x="13148755" y="3305445"/>
            <a:ext cx="75693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F94EFC-94CA-5E48-B8D2-19D760BD1886}"/>
              </a:ext>
            </a:extLst>
          </p:cNvPr>
          <p:cNvSpPr txBox="1"/>
          <p:nvPr/>
        </p:nvSpPr>
        <p:spPr>
          <a:xfrm>
            <a:off x="16885192" y="3305445"/>
            <a:ext cx="7857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C823C8-6958-A149-8DCD-FE5E7D87F80D}"/>
              </a:ext>
            </a:extLst>
          </p:cNvPr>
          <p:cNvSpPr txBox="1"/>
          <p:nvPr/>
        </p:nvSpPr>
        <p:spPr>
          <a:xfrm>
            <a:off x="20695948" y="3305445"/>
            <a:ext cx="6623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BF3A5D-B1BA-9644-ACB2-F540CD76F37A}"/>
              </a:ext>
            </a:extLst>
          </p:cNvPr>
          <p:cNvSpPr txBox="1"/>
          <p:nvPr/>
        </p:nvSpPr>
        <p:spPr>
          <a:xfrm>
            <a:off x="1668285" y="3662034"/>
            <a:ext cx="2340704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Company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Name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8D07E7-DF27-3247-9EF7-96E13703205B}"/>
              </a:ext>
            </a:extLst>
          </p:cNvPr>
          <p:cNvSpPr txBox="1"/>
          <p:nvPr/>
        </p:nvSpPr>
        <p:spPr>
          <a:xfrm>
            <a:off x="4386788" y="4577237"/>
            <a:ext cx="77777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14FE83-EE80-3947-88FB-2AB5FAD08318}"/>
              </a:ext>
            </a:extLst>
          </p:cNvPr>
          <p:cNvSpPr txBox="1"/>
          <p:nvPr/>
        </p:nvSpPr>
        <p:spPr>
          <a:xfrm>
            <a:off x="5651998" y="4577237"/>
            <a:ext cx="75052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82E671-9D4A-1B47-8416-EC4C652EC75C}"/>
              </a:ext>
            </a:extLst>
          </p:cNvPr>
          <p:cNvSpPr txBox="1"/>
          <p:nvPr/>
        </p:nvSpPr>
        <p:spPr>
          <a:xfrm>
            <a:off x="6884953" y="4577237"/>
            <a:ext cx="80663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79FB04-8DF5-C544-A4AA-77438061F72B}"/>
              </a:ext>
            </a:extLst>
          </p:cNvPr>
          <p:cNvSpPr txBox="1"/>
          <p:nvPr/>
        </p:nvSpPr>
        <p:spPr>
          <a:xfrm>
            <a:off x="8151362" y="4577237"/>
            <a:ext cx="75212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3E9F3F-F671-7742-A180-6E630F1E611C}"/>
              </a:ext>
            </a:extLst>
          </p:cNvPr>
          <p:cNvSpPr txBox="1"/>
          <p:nvPr/>
        </p:nvSpPr>
        <p:spPr>
          <a:xfrm>
            <a:off x="9324832" y="4577237"/>
            <a:ext cx="90120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3A6D24-F74E-BC4E-BBED-F0696510C564}"/>
              </a:ext>
            </a:extLst>
          </p:cNvPr>
          <p:cNvSpPr txBox="1"/>
          <p:nvPr/>
        </p:nvSpPr>
        <p:spPr>
          <a:xfrm>
            <a:off x="10650732" y="4577237"/>
            <a:ext cx="77617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A7A590-FE7D-5D4E-A9F9-78837FCBE9C1}"/>
              </a:ext>
            </a:extLst>
          </p:cNvPr>
          <p:cNvSpPr txBox="1"/>
          <p:nvPr/>
        </p:nvSpPr>
        <p:spPr>
          <a:xfrm>
            <a:off x="11949148" y="4577237"/>
            <a:ext cx="6607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18D99E-16E1-2246-B1C4-A945E728889D}"/>
              </a:ext>
            </a:extLst>
          </p:cNvPr>
          <p:cNvSpPr txBox="1"/>
          <p:nvPr/>
        </p:nvSpPr>
        <p:spPr>
          <a:xfrm>
            <a:off x="13127751" y="4577237"/>
            <a:ext cx="82747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244C2A-F020-2141-AFA0-C41A1FE00DED}"/>
              </a:ext>
            </a:extLst>
          </p:cNvPr>
          <p:cNvSpPr txBox="1"/>
          <p:nvPr/>
        </p:nvSpPr>
        <p:spPr>
          <a:xfrm>
            <a:off x="14394671" y="4577237"/>
            <a:ext cx="77136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094F20-72A3-4D48-9EBA-0D9076C973F7}"/>
              </a:ext>
            </a:extLst>
          </p:cNvPr>
          <p:cNvSpPr txBox="1"/>
          <p:nvPr/>
        </p:nvSpPr>
        <p:spPr>
          <a:xfrm>
            <a:off x="15652400" y="4577237"/>
            <a:ext cx="73770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BCD70D-6D70-5240-A72D-74505E3E2F66}"/>
              </a:ext>
            </a:extLst>
          </p:cNvPr>
          <p:cNvSpPr txBox="1"/>
          <p:nvPr/>
        </p:nvSpPr>
        <p:spPr>
          <a:xfrm>
            <a:off x="16870439" y="4577237"/>
            <a:ext cx="8034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E231FA-3F72-994F-9846-C2309016C20E}"/>
              </a:ext>
            </a:extLst>
          </p:cNvPr>
          <p:cNvSpPr txBox="1"/>
          <p:nvPr/>
        </p:nvSpPr>
        <p:spPr>
          <a:xfrm>
            <a:off x="18127723" y="4577237"/>
            <a:ext cx="80983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5D929E-8165-C446-99BD-631B93533623}"/>
              </a:ext>
            </a:extLst>
          </p:cNvPr>
          <p:cNvSpPr txBox="1"/>
          <p:nvPr/>
        </p:nvSpPr>
        <p:spPr>
          <a:xfrm>
            <a:off x="19382925" y="4577237"/>
            <a:ext cx="77777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5B69B5-9382-9E40-8DAC-CFC7DCACC8BB}"/>
              </a:ext>
            </a:extLst>
          </p:cNvPr>
          <p:cNvSpPr txBox="1"/>
          <p:nvPr/>
        </p:nvSpPr>
        <p:spPr>
          <a:xfrm>
            <a:off x="20668773" y="4577237"/>
            <a:ext cx="75052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39B10E-3284-A141-8E67-D071516FBD6C}"/>
              </a:ext>
            </a:extLst>
          </p:cNvPr>
          <p:cNvSpPr txBox="1"/>
          <p:nvPr/>
        </p:nvSpPr>
        <p:spPr>
          <a:xfrm>
            <a:off x="21877684" y="4577237"/>
            <a:ext cx="80663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03EE84-3E6F-5D43-B96A-321158BC563C}"/>
              </a:ext>
            </a:extLst>
          </p:cNvPr>
          <p:cNvSpPr txBox="1"/>
          <p:nvPr/>
        </p:nvSpPr>
        <p:spPr>
          <a:xfrm>
            <a:off x="1845417" y="6038648"/>
            <a:ext cx="198644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Stream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E5A5D2-CB1B-8F4C-A352-B7191C551514}"/>
              </a:ext>
            </a:extLst>
          </p:cNvPr>
          <p:cNvSpPr txBox="1"/>
          <p:nvPr/>
        </p:nvSpPr>
        <p:spPr>
          <a:xfrm>
            <a:off x="1805342" y="7867448"/>
            <a:ext cx="206659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Stream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1CC3C6-7D92-E840-ACD7-B7967F16C7E5}"/>
              </a:ext>
            </a:extLst>
          </p:cNvPr>
          <p:cNvSpPr txBox="1"/>
          <p:nvPr/>
        </p:nvSpPr>
        <p:spPr>
          <a:xfrm>
            <a:off x="1798128" y="9692800"/>
            <a:ext cx="208101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Stream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E9DB71-DEAC-7041-96DF-1102112BC043}"/>
              </a:ext>
            </a:extLst>
          </p:cNvPr>
          <p:cNvSpPr txBox="1"/>
          <p:nvPr/>
        </p:nvSpPr>
        <p:spPr>
          <a:xfrm>
            <a:off x="1783701" y="11518153"/>
            <a:ext cx="21098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Stream 4</a:t>
            </a: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346B6478-FFFB-8346-971B-7F55ED8675EA}"/>
              </a:ext>
            </a:extLst>
          </p:cNvPr>
          <p:cNvSpPr/>
          <p:nvPr/>
        </p:nvSpPr>
        <p:spPr>
          <a:xfrm>
            <a:off x="6661905" y="5609170"/>
            <a:ext cx="6229350" cy="631758"/>
          </a:xfrm>
          <a:prstGeom prst="rightArrow">
            <a:avLst>
              <a:gd name="adj1" fmla="val 100000"/>
              <a:gd name="adj2" fmla="val 663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B248DA88-4A69-534F-9193-43E039EFBA4B}"/>
              </a:ext>
            </a:extLst>
          </p:cNvPr>
          <p:cNvSpPr/>
          <p:nvPr/>
        </p:nvSpPr>
        <p:spPr>
          <a:xfrm>
            <a:off x="16638929" y="6414249"/>
            <a:ext cx="3754978" cy="631758"/>
          </a:xfrm>
          <a:prstGeom prst="rightArrow">
            <a:avLst>
              <a:gd name="adj1" fmla="val 100000"/>
              <a:gd name="adj2" fmla="val 663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7820FF-05D6-B84B-92DD-13F8E1BA3A8A}"/>
              </a:ext>
            </a:extLst>
          </p:cNvPr>
          <p:cNvSpPr txBox="1"/>
          <p:nvPr/>
        </p:nvSpPr>
        <p:spPr>
          <a:xfrm>
            <a:off x="9019001" y="5689864"/>
            <a:ext cx="15151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F641BD-2547-F742-B5B7-83C8D7FE2DFF}"/>
              </a:ext>
            </a:extLst>
          </p:cNvPr>
          <p:cNvSpPr txBox="1"/>
          <p:nvPr/>
        </p:nvSpPr>
        <p:spPr>
          <a:xfrm>
            <a:off x="17758839" y="6499296"/>
            <a:ext cx="15151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2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F391C55A-A1B5-7240-9A90-A7DE64D8E399}"/>
              </a:ext>
            </a:extLst>
          </p:cNvPr>
          <p:cNvSpPr/>
          <p:nvPr/>
        </p:nvSpPr>
        <p:spPr>
          <a:xfrm>
            <a:off x="5395460" y="7437969"/>
            <a:ext cx="12509913" cy="631758"/>
          </a:xfrm>
          <a:prstGeom prst="rightArrow">
            <a:avLst>
              <a:gd name="adj1" fmla="val 100000"/>
              <a:gd name="adj2" fmla="val 66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C939FA9D-0DFF-4A49-BD2D-2A1508C06730}"/>
              </a:ext>
            </a:extLst>
          </p:cNvPr>
          <p:cNvSpPr/>
          <p:nvPr/>
        </p:nvSpPr>
        <p:spPr>
          <a:xfrm>
            <a:off x="15399919" y="8243048"/>
            <a:ext cx="3116682" cy="631758"/>
          </a:xfrm>
          <a:prstGeom prst="rightArrow">
            <a:avLst>
              <a:gd name="adj1" fmla="val 100000"/>
              <a:gd name="adj2" fmla="val 66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951F83-8828-6540-AF8E-42B75FE34752}"/>
              </a:ext>
            </a:extLst>
          </p:cNvPr>
          <p:cNvSpPr txBox="1"/>
          <p:nvPr/>
        </p:nvSpPr>
        <p:spPr>
          <a:xfrm>
            <a:off x="10892837" y="7518663"/>
            <a:ext cx="15151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3776917-3F58-E244-8A92-85081836F176}"/>
              </a:ext>
            </a:extLst>
          </p:cNvPr>
          <p:cNvSpPr txBox="1"/>
          <p:nvPr/>
        </p:nvSpPr>
        <p:spPr>
          <a:xfrm>
            <a:off x="16200681" y="8328094"/>
            <a:ext cx="15151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4</a:t>
            </a: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70AA5287-BE87-114A-9B98-2A64883DD16F}"/>
              </a:ext>
            </a:extLst>
          </p:cNvPr>
          <p:cNvSpPr/>
          <p:nvPr/>
        </p:nvSpPr>
        <p:spPr>
          <a:xfrm>
            <a:off x="11018912" y="9266769"/>
            <a:ext cx="3744685" cy="631758"/>
          </a:xfrm>
          <a:prstGeom prst="rightArrow">
            <a:avLst>
              <a:gd name="adj1" fmla="val 100000"/>
              <a:gd name="adj2" fmla="val 663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3AF34901-1F28-144F-B28B-3C905850528B}"/>
              </a:ext>
            </a:extLst>
          </p:cNvPr>
          <p:cNvSpPr/>
          <p:nvPr/>
        </p:nvSpPr>
        <p:spPr>
          <a:xfrm>
            <a:off x="16638929" y="10071847"/>
            <a:ext cx="5021422" cy="631758"/>
          </a:xfrm>
          <a:prstGeom prst="rightArrow">
            <a:avLst>
              <a:gd name="adj1" fmla="val 100000"/>
              <a:gd name="adj2" fmla="val 663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31873C-C099-274F-94F3-425328FA5F6C}"/>
              </a:ext>
            </a:extLst>
          </p:cNvPr>
          <p:cNvSpPr txBox="1"/>
          <p:nvPr/>
        </p:nvSpPr>
        <p:spPr>
          <a:xfrm>
            <a:off x="12133675" y="9347463"/>
            <a:ext cx="15151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D2D0C9-B9B4-7C41-A3E5-07A0F93FC9F7}"/>
              </a:ext>
            </a:extLst>
          </p:cNvPr>
          <p:cNvSpPr txBox="1"/>
          <p:nvPr/>
        </p:nvSpPr>
        <p:spPr>
          <a:xfrm>
            <a:off x="18392061" y="10156893"/>
            <a:ext cx="15151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6</a:t>
            </a:r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3C103A69-FB37-4849-8368-788BE2D2EEE2}"/>
              </a:ext>
            </a:extLst>
          </p:cNvPr>
          <p:cNvSpPr/>
          <p:nvPr/>
        </p:nvSpPr>
        <p:spPr>
          <a:xfrm>
            <a:off x="7315200" y="11095569"/>
            <a:ext cx="6203575" cy="631758"/>
          </a:xfrm>
          <a:prstGeom prst="rightArrow">
            <a:avLst>
              <a:gd name="adj1" fmla="val 100000"/>
              <a:gd name="adj2" fmla="val 6638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63599FCC-7A22-9B49-BD5F-78A7B5A3B2EC}"/>
              </a:ext>
            </a:extLst>
          </p:cNvPr>
          <p:cNvSpPr/>
          <p:nvPr/>
        </p:nvSpPr>
        <p:spPr>
          <a:xfrm>
            <a:off x="19865393" y="11900648"/>
            <a:ext cx="2559313" cy="631758"/>
          </a:xfrm>
          <a:prstGeom prst="rightArrow">
            <a:avLst>
              <a:gd name="adj1" fmla="val 100000"/>
              <a:gd name="adj2" fmla="val 6638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A98C2F-FFE6-CA47-9AE7-44B8169FE9AA}"/>
              </a:ext>
            </a:extLst>
          </p:cNvPr>
          <p:cNvSpPr txBox="1"/>
          <p:nvPr/>
        </p:nvSpPr>
        <p:spPr>
          <a:xfrm>
            <a:off x="9659408" y="11176263"/>
            <a:ext cx="15151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A46FBF-0708-F644-84B6-8A4C1BD91ADA}"/>
              </a:ext>
            </a:extLst>
          </p:cNvPr>
          <p:cNvSpPr txBox="1"/>
          <p:nvPr/>
        </p:nvSpPr>
        <p:spPr>
          <a:xfrm>
            <a:off x="20387470" y="11985694"/>
            <a:ext cx="15151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8</a:t>
            </a:r>
          </a:p>
        </p:txBody>
      </p:sp>
    </p:spTree>
    <p:extLst>
      <p:ext uri="{BB962C8B-B14F-4D97-AF65-F5344CB8AC3E}">
        <p14:creationId xmlns:p14="http://schemas.microsoft.com/office/powerpoint/2010/main" val="310433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AAAAAA"/>
      </a:dk1>
      <a:lt1>
        <a:srgbClr val="FFFFFF"/>
      </a:lt1>
      <a:dk2>
        <a:srgbClr val="08204C"/>
      </a:dk2>
      <a:lt2>
        <a:srgbClr val="FEFFFE"/>
      </a:lt2>
      <a:accent1>
        <a:srgbClr val="FEA200"/>
      </a:accent1>
      <a:accent2>
        <a:srgbClr val="61CAE2"/>
      </a:accent2>
      <a:accent3>
        <a:srgbClr val="FE7050"/>
      </a:accent3>
      <a:accent4>
        <a:srgbClr val="64D795"/>
      </a:accent4>
      <a:accent5>
        <a:srgbClr val="69449B"/>
      </a:accent5>
      <a:accent6>
        <a:srgbClr val="EBECEB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85949</TotalTime>
  <Words>3304</Words>
  <Application>Microsoft Macintosh PowerPoint</Application>
  <PresentationFormat>Custom</PresentationFormat>
  <Paragraphs>775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Lato</vt:lpstr>
      <vt:lpstr>Lato Light</vt:lpstr>
      <vt:lpstr>League Spartan</vt:lpstr>
      <vt:lpstr>Mukta ExtraLight</vt:lpstr>
      <vt:lpstr>Poppins</vt:lpstr>
      <vt:lpstr>Poppins Light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15328</cp:revision>
  <dcterms:created xsi:type="dcterms:W3CDTF">2014-11-12T21:47:38Z</dcterms:created>
  <dcterms:modified xsi:type="dcterms:W3CDTF">2019-10-08T16:52:24Z</dcterms:modified>
  <cp:category/>
</cp:coreProperties>
</file>