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3307" r:id="rId2"/>
    <p:sldId id="3308" r:id="rId3"/>
    <p:sldId id="3309" r:id="rId4"/>
    <p:sldId id="3310" r:id="rId5"/>
    <p:sldId id="3311" r:id="rId6"/>
    <p:sldId id="3312" r:id="rId7"/>
    <p:sldId id="3313" r:id="rId8"/>
    <p:sldId id="3314" r:id="rId9"/>
    <p:sldId id="3320" r:id="rId10"/>
    <p:sldId id="3315" r:id="rId11"/>
    <p:sldId id="3316" r:id="rId12"/>
    <p:sldId id="3317" r:id="rId13"/>
    <p:sldId id="3318" r:id="rId14"/>
    <p:sldId id="3319" r:id="rId15"/>
    <p:sldId id="3321" r:id="rId16"/>
    <p:sldId id="3322" r:id="rId17"/>
    <p:sldId id="3323" r:id="rId18"/>
    <p:sldId id="3324" r:id="rId19"/>
    <p:sldId id="3325" r:id="rId20"/>
    <p:sldId id="3326"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3" orient="horz" pos="43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5178B3"/>
    <a:srgbClr val="2CB3EB"/>
    <a:srgbClr val="FC0D1B"/>
    <a:srgbClr val="FA7B87"/>
    <a:srgbClr val="FB4756"/>
    <a:srgbClr val="CA252D"/>
    <a:srgbClr val="FA4069"/>
    <a:srgbClr val="F63D93"/>
    <a:srgbClr val="6CB5E3"/>
    <a:srgbClr val="EE23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59" autoAdjust="0"/>
    <p:restoredTop sz="95439" autoAdjust="0"/>
  </p:normalViewPr>
  <p:slideViewPr>
    <p:cSldViewPr snapToGrid="0" snapToObjects="1">
      <p:cViewPr varScale="1">
        <p:scale>
          <a:sx n="61" d="100"/>
          <a:sy n="61" d="100"/>
        </p:scale>
        <p:origin x="408" y="224"/>
      </p:cViewPr>
      <p:guideLst>
        <p:guide pos="958"/>
        <p:guide orient="horz" pos="432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pitchFamily="2" charset="77"/>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pitchFamily="2" charset="77"/>
              </a:defRPr>
            </a:lvl1pPr>
          </a:lstStyle>
          <a:p>
            <a:fld id="{EFC10EE1-B198-C942-8235-326C972CBB30}" type="datetimeFigureOut">
              <a:rPr lang="en-US" smtClean="0"/>
              <a:pPr/>
              <a:t>4/9/19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pitchFamily="2" charset="77"/>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pitchFamily="2" charset="77"/>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pitchFamily="2" charset="77"/>
        <a:ea typeface="+mn-ea"/>
        <a:cs typeface="+mn-cs"/>
      </a:defRPr>
    </a:lvl1pPr>
    <a:lvl2pPr marL="914217" algn="l" defTabSz="914217" rtl="0" eaLnBrk="1" latinLnBrk="0" hangingPunct="1">
      <a:defRPr sz="2400" b="0" i="0" kern="1200">
        <a:solidFill>
          <a:schemeClr val="tx1"/>
        </a:solidFill>
        <a:latin typeface="Montserrat Light" pitchFamily="2" charset="77"/>
        <a:ea typeface="+mn-ea"/>
        <a:cs typeface="+mn-cs"/>
      </a:defRPr>
    </a:lvl2pPr>
    <a:lvl3pPr marL="1828434" algn="l" defTabSz="914217" rtl="0" eaLnBrk="1" latinLnBrk="0" hangingPunct="1">
      <a:defRPr sz="2400" b="0" i="0" kern="1200">
        <a:solidFill>
          <a:schemeClr val="tx1"/>
        </a:solidFill>
        <a:latin typeface="Montserrat Light" pitchFamily="2" charset="77"/>
        <a:ea typeface="+mn-ea"/>
        <a:cs typeface="+mn-cs"/>
      </a:defRPr>
    </a:lvl3pPr>
    <a:lvl4pPr marL="2742651" algn="l" defTabSz="914217" rtl="0" eaLnBrk="1" latinLnBrk="0" hangingPunct="1">
      <a:defRPr sz="2400" b="0" i="0" kern="1200">
        <a:solidFill>
          <a:schemeClr val="tx1"/>
        </a:solidFill>
        <a:latin typeface="Montserrat Light" pitchFamily="2" charset="77"/>
        <a:ea typeface="+mn-ea"/>
        <a:cs typeface="+mn-cs"/>
      </a:defRPr>
    </a:lvl4pPr>
    <a:lvl5pPr marL="3656868" algn="l" defTabSz="914217" rtl="0" eaLnBrk="1" latinLnBrk="0" hangingPunct="1">
      <a:defRPr sz="2400" b="0" i="0" kern="1200">
        <a:solidFill>
          <a:schemeClr val="tx1"/>
        </a:solidFill>
        <a:latin typeface="Montserrat Light" pitchFamily="2" charset="77"/>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1419663" y="646012"/>
            <a:ext cx="764953" cy="523220"/>
          </a:xfrm>
          <a:prstGeom prst="rect">
            <a:avLst/>
          </a:prstGeom>
          <a:noFill/>
        </p:spPr>
        <p:txBody>
          <a:bodyPr wrap="none" rtlCol="0">
            <a:spAutoFit/>
          </a:bodyPr>
          <a:lstStyle/>
          <a:p>
            <a:pPr algn="l"/>
            <a:fld id="{C2130A1F-96FE-9345-9E91-FD9BE4197128}" type="slidenum">
              <a:rPr lang="en-US" sz="2800" b="0" i="0" spc="300" smtClean="0">
                <a:solidFill>
                  <a:schemeClr val="bg1">
                    <a:lumMod val="50000"/>
                  </a:schemeClr>
                </a:solidFill>
                <a:latin typeface="Montserrat" pitchFamily="2" charset="77"/>
              </a:rPr>
              <a:pPr algn="l"/>
              <a:t>‹#›</a:t>
            </a:fld>
            <a:endParaRPr lang="en-US" sz="2800" b="0" i="0" spc="300" dirty="0">
              <a:solidFill>
                <a:schemeClr val="bg1">
                  <a:lumMod val="50000"/>
                </a:schemeClr>
              </a:solidFill>
              <a:latin typeface="Montserrat" pitchFamily="2" charset="77"/>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Montserrat"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Montserrat Light" pitchFamily="2" charset="77"/>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Montserrat Light" pitchFamily="2" charset="77"/>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Montserrat Light" pitchFamily="2" charset="77"/>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Montserrat Light" pitchFamily="2" charset="77"/>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Montserrat Light" pitchFamily="2" charset="77"/>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958" userDrawn="1">
          <p15:clr>
            <a:srgbClr val="A4A3A4"/>
          </p15:clr>
        </p15:guide>
        <p15:guide id="2" orient="horz" pos="480" userDrawn="1">
          <p15:clr>
            <a:srgbClr val="A4A3A4"/>
          </p15:clr>
        </p15:guide>
        <p15:guide id="3" orient="horz" pos="8160" userDrawn="1">
          <p15:clr>
            <a:srgbClr val="A4A3A4"/>
          </p15:clr>
        </p15:guide>
        <p15:guide id="4" pos="14398" userDrawn="1">
          <p15:clr>
            <a:srgbClr val="A4A3A4"/>
          </p15:clr>
        </p15:guide>
        <p15:guide id="5" pos="7678" userDrawn="1">
          <p15:clr>
            <a:srgbClr val="A4A3A4"/>
          </p15:clr>
        </p15:guide>
        <p15:guide id="6" orient="horz" pos="4320"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4D609B47-FC6D-DA4B-A34D-9F15051390B5}"/>
              </a:ext>
            </a:extLst>
          </p:cNvPr>
          <p:cNvSpPr>
            <a:spLocks noChangeArrowheads="1"/>
          </p:cNvSpPr>
          <p:nvPr/>
        </p:nvSpPr>
        <p:spPr bwMode="auto">
          <a:xfrm>
            <a:off x="10692976" y="8451368"/>
            <a:ext cx="13684674" cy="2014541"/>
          </a:xfrm>
          <a:prstGeom prst="rect">
            <a:avLst/>
          </a:prstGeom>
          <a:solidFill>
            <a:schemeClr val="accent3"/>
          </a:solidFill>
          <a:ln w="4763" cap="flat">
            <a:noFill/>
            <a:prstDash val="solid"/>
            <a:miter lim="800000"/>
            <a:headEnd/>
            <a:tailEnd/>
          </a:ln>
        </p:spPr>
        <p:txBody>
          <a:bodyPr vert="horz" wrap="square" lIns="243777" tIns="121888" rIns="243777" bIns="121888" numCol="1" anchor="t" anchorCtr="0" compatLnSpc="1">
            <a:prstTxWarp prst="textNoShape">
              <a:avLst/>
            </a:prstTxWarp>
          </a:bodyPr>
          <a:lstStyle/>
          <a:p>
            <a:endParaRPr lang="en-US" sz="6398">
              <a:solidFill>
                <a:srgbClr val="FFFFFF"/>
              </a:solidFill>
            </a:endParaRPr>
          </a:p>
        </p:txBody>
      </p:sp>
      <p:sp>
        <p:nvSpPr>
          <p:cNvPr id="5" name="Freeform 11">
            <a:extLst>
              <a:ext uri="{FF2B5EF4-FFF2-40B4-BE49-F238E27FC236}">
                <a16:creationId xmlns:a16="http://schemas.microsoft.com/office/drawing/2014/main" id="{D2191FD9-D9E7-BF4C-AFC2-778BC0121FC8}"/>
              </a:ext>
            </a:extLst>
          </p:cNvPr>
          <p:cNvSpPr>
            <a:spLocks/>
          </p:cNvSpPr>
          <p:nvPr/>
        </p:nvSpPr>
        <p:spPr bwMode="auto">
          <a:xfrm>
            <a:off x="4915976" y="8451370"/>
            <a:ext cx="5776997" cy="4511559"/>
          </a:xfrm>
          <a:custGeom>
            <a:avLst/>
            <a:gdLst>
              <a:gd name="T0" fmla="*/ 0 w 1365"/>
              <a:gd name="T1" fmla="*/ 476 h 1066"/>
              <a:gd name="T2" fmla="*/ 1365 w 1365"/>
              <a:gd name="T3" fmla="*/ 1066 h 1066"/>
              <a:gd name="T4" fmla="*/ 1365 w 1365"/>
              <a:gd name="T5" fmla="*/ 393 h 1066"/>
              <a:gd name="T6" fmla="*/ 454 w 1365"/>
              <a:gd name="T7" fmla="*/ 0 h 1066"/>
              <a:gd name="T8" fmla="*/ 0 w 1365"/>
              <a:gd name="T9" fmla="*/ 476 h 1066"/>
            </a:gdLst>
            <a:ahLst/>
            <a:cxnLst>
              <a:cxn ang="0">
                <a:pos x="T0" y="T1"/>
              </a:cxn>
              <a:cxn ang="0">
                <a:pos x="T2" y="T3"/>
              </a:cxn>
              <a:cxn ang="0">
                <a:pos x="T4" y="T5"/>
              </a:cxn>
              <a:cxn ang="0">
                <a:pos x="T6" y="T7"/>
              </a:cxn>
              <a:cxn ang="0">
                <a:pos x="T8" y="T9"/>
              </a:cxn>
            </a:cxnLst>
            <a:rect l="0" t="0" r="r" b="b"/>
            <a:pathLst>
              <a:path w="1365" h="1066">
                <a:moveTo>
                  <a:pt x="0" y="476"/>
                </a:moveTo>
                <a:lnTo>
                  <a:pt x="1365" y="1066"/>
                </a:lnTo>
                <a:lnTo>
                  <a:pt x="1365" y="393"/>
                </a:lnTo>
                <a:lnTo>
                  <a:pt x="454" y="0"/>
                </a:lnTo>
                <a:lnTo>
                  <a:pt x="0" y="476"/>
                </a:lnTo>
                <a:close/>
              </a:path>
            </a:pathLst>
          </a:custGeom>
          <a:solidFill>
            <a:schemeClr val="accent3"/>
          </a:solidFill>
          <a:ln w="4763" cap="flat">
            <a:noFill/>
            <a:prstDash val="solid"/>
            <a:miter lim="800000"/>
            <a:headEnd/>
            <a:tailEnd/>
          </a:ln>
        </p:spPr>
        <p:txBody>
          <a:bodyPr vert="horz" wrap="square" lIns="243777" tIns="121888" rIns="243777" bIns="121888" numCol="1" anchor="t" anchorCtr="0" compatLnSpc="1">
            <a:prstTxWarp prst="textNoShape">
              <a:avLst/>
            </a:prstTxWarp>
          </a:bodyPr>
          <a:lstStyle/>
          <a:p>
            <a:endParaRPr lang="en-US" sz="6398"/>
          </a:p>
        </p:txBody>
      </p:sp>
      <p:sp>
        <p:nvSpPr>
          <p:cNvPr id="6" name="Freeform 14">
            <a:extLst>
              <a:ext uri="{FF2B5EF4-FFF2-40B4-BE49-F238E27FC236}">
                <a16:creationId xmlns:a16="http://schemas.microsoft.com/office/drawing/2014/main" id="{873EB250-58E2-E04E-AE90-DF857E8DF8F1}"/>
              </a:ext>
            </a:extLst>
          </p:cNvPr>
          <p:cNvSpPr>
            <a:spLocks/>
          </p:cNvSpPr>
          <p:nvPr/>
        </p:nvSpPr>
        <p:spPr bwMode="auto">
          <a:xfrm>
            <a:off x="10692973" y="8451370"/>
            <a:ext cx="5776997" cy="4511559"/>
          </a:xfrm>
          <a:custGeom>
            <a:avLst/>
            <a:gdLst>
              <a:gd name="T0" fmla="*/ 0 w 1365"/>
              <a:gd name="T1" fmla="*/ 1066 h 1066"/>
              <a:gd name="T2" fmla="*/ 1365 w 1365"/>
              <a:gd name="T3" fmla="*/ 476 h 1066"/>
              <a:gd name="T4" fmla="*/ 910 w 1365"/>
              <a:gd name="T5" fmla="*/ 0 h 1066"/>
              <a:gd name="T6" fmla="*/ 0 w 1365"/>
              <a:gd name="T7" fmla="*/ 393 h 1066"/>
              <a:gd name="T8" fmla="*/ 0 w 1365"/>
              <a:gd name="T9" fmla="*/ 1066 h 1066"/>
            </a:gdLst>
            <a:ahLst/>
            <a:cxnLst>
              <a:cxn ang="0">
                <a:pos x="T0" y="T1"/>
              </a:cxn>
              <a:cxn ang="0">
                <a:pos x="T2" y="T3"/>
              </a:cxn>
              <a:cxn ang="0">
                <a:pos x="T4" y="T5"/>
              </a:cxn>
              <a:cxn ang="0">
                <a:pos x="T6" y="T7"/>
              </a:cxn>
              <a:cxn ang="0">
                <a:pos x="T8" y="T9"/>
              </a:cxn>
            </a:cxnLst>
            <a:rect l="0" t="0" r="r" b="b"/>
            <a:pathLst>
              <a:path w="1365" h="1066">
                <a:moveTo>
                  <a:pt x="0" y="1066"/>
                </a:moveTo>
                <a:lnTo>
                  <a:pt x="1365" y="476"/>
                </a:lnTo>
                <a:lnTo>
                  <a:pt x="910" y="0"/>
                </a:lnTo>
                <a:lnTo>
                  <a:pt x="0" y="393"/>
                </a:lnTo>
                <a:lnTo>
                  <a:pt x="0" y="1066"/>
                </a:lnTo>
                <a:close/>
              </a:path>
            </a:pathLst>
          </a:custGeom>
          <a:solidFill>
            <a:schemeClr val="accent3">
              <a:lumMod val="75000"/>
            </a:schemeClr>
          </a:solidFill>
          <a:ln w="4763" cap="flat">
            <a:noFill/>
            <a:prstDash val="solid"/>
            <a:miter lim="800000"/>
            <a:headEnd/>
            <a:tailEnd/>
          </a:ln>
        </p:spPr>
        <p:txBody>
          <a:bodyPr vert="horz" wrap="square" lIns="243777" tIns="121888" rIns="243777" bIns="121888" numCol="1" anchor="t" anchorCtr="0" compatLnSpc="1">
            <a:prstTxWarp prst="textNoShape">
              <a:avLst/>
            </a:prstTxWarp>
          </a:bodyPr>
          <a:lstStyle/>
          <a:p>
            <a:endParaRPr lang="en-US" sz="6398"/>
          </a:p>
        </p:txBody>
      </p:sp>
      <p:sp>
        <p:nvSpPr>
          <p:cNvPr id="7" name="Parallelogram 3">
            <a:extLst>
              <a:ext uri="{FF2B5EF4-FFF2-40B4-BE49-F238E27FC236}">
                <a16:creationId xmlns:a16="http://schemas.microsoft.com/office/drawing/2014/main" id="{E3ABF113-E2D0-A54A-9290-7B3BF4DF8567}"/>
              </a:ext>
            </a:extLst>
          </p:cNvPr>
          <p:cNvSpPr/>
          <p:nvPr/>
        </p:nvSpPr>
        <p:spPr>
          <a:xfrm>
            <a:off x="6824227" y="6934433"/>
            <a:ext cx="7725781" cy="3184717"/>
          </a:xfrm>
          <a:custGeom>
            <a:avLst/>
            <a:gdLst>
              <a:gd name="connsiteX0" fmla="*/ 0 w 3636000"/>
              <a:gd name="connsiteY0" fmla="*/ 2338917 h 2338917"/>
              <a:gd name="connsiteX1" fmla="*/ 894332 w 3636000"/>
              <a:gd name="connsiteY1" fmla="*/ 0 h 2338917"/>
              <a:gd name="connsiteX2" fmla="*/ 3636000 w 3636000"/>
              <a:gd name="connsiteY2" fmla="*/ 0 h 2338917"/>
              <a:gd name="connsiteX3" fmla="*/ 2741668 w 3636000"/>
              <a:gd name="connsiteY3" fmla="*/ 2338917 h 2338917"/>
              <a:gd name="connsiteX4" fmla="*/ 0 w 3636000"/>
              <a:gd name="connsiteY4" fmla="*/ 2338917 h 2338917"/>
              <a:gd name="connsiteX0" fmla="*/ 0 w 3636000"/>
              <a:gd name="connsiteY0" fmla="*/ 2338917 h 3152517"/>
              <a:gd name="connsiteX1" fmla="*/ 894332 w 3636000"/>
              <a:gd name="connsiteY1" fmla="*/ 0 h 3152517"/>
              <a:gd name="connsiteX2" fmla="*/ 3636000 w 3636000"/>
              <a:gd name="connsiteY2" fmla="*/ 0 h 3152517"/>
              <a:gd name="connsiteX3" fmla="*/ 1949668 w 3636000"/>
              <a:gd name="connsiteY3" fmla="*/ 3152517 h 3152517"/>
              <a:gd name="connsiteX4" fmla="*/ 0 w 3636000"/>
              <a:gd name="connsiteY4" fmla="*/ 2338917 h 3152517"/>
              <a:gd name="connsiteX0" fmla="*/ 0 w 3895200"/>
              <a:gd name="connsiteY0" fmla="*/ 2338917 h 3152517"/>
              <a:gd name="connsiteX1" fmla="*/ 894332 w 3895200"/>
              <a:gd name="connsiteY1" fmla="*/ 0 h 3152517"/>
              <a:gd name="connsiteX2" fmla="*/ 3895200 w 3895200"/>
              <a:gd name="connsiteY2" fmla="*/ 2332800 h 3152517"/>
              <a:gd name="connsiteX3" fmla="*/ 1949668 w 3895200"/>
              <a:gd name="connsiteY3" fmla="*/ 3152517 h 3152517"/>
              <a:gd name="connsiteX4" fmla="*/ 0 w 3895200"/>
              <a:gd name="connsiteY4" fmla="*/ 2338917 h 3152517"/>
              <a:gd name="connsiteX0" fmla="*/ 0 w 3895200"/>
              <a:gd name="connsiteY0" fmla="*/ 6117 h 819717"/>
              <a:gd name="connsiteX1" fmla="*/ 1909532 w 3895200"/>
              <a:gd name="connsiteY1" fmla="*/ 64800 h 819717"/>
              <a:gd name="connsiteX2" fmla="*/ 3895200 w 3895200"/>
              <a:gd name="connsiteY2" fmla="*/ 0 h 819717"/>
              <a:gd name="connsiteX3" fmla="*/ 1949668 w 3895200"/>
              <a:gd name="connsiteY3" fmla="*/ 819717 h 819717"/>
              <a:gd name="connsiteX4" fmla="*/ 0 w 3895200"/>
              <a:gd name="connsiteY4" fmla="*/ 6117 h 819717"/>
              <a:gd name="connsiteX0" fmla="*/ 0 w 3895200"/>
              <a:gd name="connsiteY0" fmla="*/ 430917 h 1244517"/>
              <a:gd name="connsiteX1" fmla="*/ 1923932 w 3895200"/>
              <a:gd name="connsiteY1" fmla="*/ 0 h 1244517"/>
              <a:gd name="connsiteX2" fmla="*/ 3895200 w 3895200"/>
              <a:gd name="connsiteY2" fmla="*/ 424800 h 1244517"/>
              <a:gd name="connsiteX3" fmla="*/ 1949668 w 3895200"/>
              <a:gd name="connsiteY3" fmla="*/ 1244517 h 1244517"/>
              <a:gd name="connsiteX4" fmla="*/ 0 w 3895200"/>
              <a:gd name="connsiteY4" fmla="*/ 430917 h 1244517"/>
              <a:gd name="connsiteX0" fmla="*/ 0 w 3895200"/>
              <a:gd name="connsiteY0" fmla="*/ 690117 h 1503717"/>
              <a:gd name="connsiteX1" fmla="*/ 1923932 w 3895200"/>
              <a:gd name="connsiteY1" fmla="*/ 0 h 1503717"/>
              <a:gd name="connsiteX2" fmla="*/ 3895200 w 3895200"/>
              <a:gd name="connsiteY2" fmla="*/ 684000 h 1503717"/>
              <a:gd name="connsiteX3" fmla="*/ 1949668 w 3895200"/>
              <a:gd name="connsiteY3" fmla="*/ 1503717 h 1503717"/>
              <a:gd name="connsiteX4" fmla="*/ 0 w 3895200"/>
              <a:gd name="connsiteY4" fmla="*/ 690117 h 1503717"/>
              <a:gd name="connsiteX0" fmla="*/ 0 w 3895200"/>
              <a:gd name="connsiteY0" fmla="*/ 920517 h 1734117"/>
              <a:gd name="connsiteX1" fmla="*/ 1923932 w 3895200"/>
              <a:gd name="connsiteY1" fmla="*/ 0 h 1734117"/>
              <a:gd name="connsiteX2" fmla="*/ 3895200 w 3895200"/>
              <a:gd name="connsiteY2" fmla="*/ 914400 h 1734117"/>
              <a:gd name="connsiteX3" fmla="*/ 1949668 w 3895200"/>
              <a:gd name="connsiteY3" fmla="*/ 1734117 h 1734117"/>
              <a:gd name="connsiteX4" fmla="*/ 0 w 3895200"/>
              <a:gd name="connsiteY4" fmla="*/ 920517 h 1734117"/>
              <a:gd name="connsiteX0" fmla="*/ 0 w 3895200"/>
              <a:gd name="connsiteY0" fmla="*/ 920517 h 1734117"/>
              <a:gd name="connsiteX1" fmla="*/ 1923932 w 3895200"/>
              <a:gd name="connsiteY1" fmla="*/ 0 h 1734117"/>
              <a:gd name="connsiteX2" fmla="*/ 3895200 w 3895200"/>
              <a:gd name="connsiteY2" fmla="*/ 914400 h 1734117"/>
              <a:gd name="connsiteX3" fmla="*/ 1922203 w 3895200"/>
              <a:gd name="connsiteY3" fmla="*/ 1734117 h 1734117"/>
              <a:gd name="connsiteX4" fmla="*/ 0 w 3895200"/>
              <a:gd name="connsiteY4" fmla="*/ 920517 h 1734117"/>
              <a:gd name="connsiteX0" fmla="*/ 0 w 3895200"/>
              <a:gd name="connsiteY0" fmla="*/ 920517 h 1734117"/>
              <a:gd name="connsiteX1" fmla="*/ 1923932 w 3895200"/>
              <a:gd name="connsiteY1" fmla="*/ 0 h 1734117"/>
              <a:gd name="connsiteX2" fmla="*/ 3895200 w 3895200"/>
              <a:gd name="connsiteY2" fmla="*/ 914400 h 1734117"/>
              <a:gd name="connsiteX3" fmla="*/ 1922203 w 3895200"/>
              <a:gd name="connsiteY3" fmla="*/ 1734117 h 1734117"/>
              <a:gd name="connsiteX4" fmla="*/ 0 w 3895200"/>
              <a:gd name="connsiteY4" fmla="*/ 920517 h 1734117"/>
              <a:gd name="connsiteX0" fmla="*/ 0 w 3895200"/>
              <a:gd name="connsiteY0" fmla="*/ 920517 h 1716346"/>
              <a:gd name="connsiteX1" fmla="*/ 1923932 w 3895200"/>
              <a:gd name="connsiteY1" fmla="*/ 0 h 1716346"/>
              <a:gd name="connsiteX2" fmla="*/ 3895200 w 3895200"/>
              <a:gd name="connsiteY2" fmla="*/ 914400 h 1716346"/>
              <a:gd name="connsiteX3" fmla="*/ 1973900 w 3895200"/>
              <a:gd name="connsiteY3" fmla="*/ 1716346 h 1716346"/>
              <a:gd name="connsiteX4" fmla="*/ 0 w 3895200"/>
              <a:gd name="connsiteY4" fmla="*/ 920517 h 1716346"/>
              <a:gd name="connsiteX0" fmla="*/ 0 w 3895200"/>
              <a:gd name="connsiteY0" fmla="*/ 920517 h 1730886"/>
              <a:gd name="connsiteX1" fmla="*/ 1923932 w 3895200"/>
              <a:gd name="connsiteY1" fmla="*/ 0 h 1730886"/>
              <a:gd name="connsiteX2" fmla="*/ 3895200 w 3895200"/>
              <a:gd name="connsiteY2" fmla="*/ 914400 h 1730886"/>
              <a:gd name="connsiteX3" fmla="*/ 1925433 w 3895200"/>
              <a:gd name="connsiteY3" fmla="*/ 1730886 h 1730886"/>
              <a:gd name="connsiteX4" fmla="*/ 0 w 3895200"/>
              <a:gd name="connsiteY4" fmla="*/ 920517 h 1730886"/>
              <a:gd name="connsiteX0" fmla="*/ 0 w 3895200"/>
              <a:gd name="connsiteY0" fmla="*/ 782404 h 1592773"/>
              <a:gd name="connsiteX1" fmla="*/ 1923932 w 3895200"/>
              <a:gd name="connsiteY1" fmla="*/ 0 h 1592773"/>
              <a:gd name="connsiteX2" fmla="*/ 3895200 w 3895200"/>
              <a:gd name="connsiteY2" fmla="*/ 776287 h 1592773"/>
              <a:gd name="connsiteX3" fmla="*/ 1925433 w 3895200"/>
              <a:gd name="connsiteY3" fmla="*/ 1592773 h 1592773"/>
              <a:gd name="connsiteX4" fmla="*/ 0 w 3895200"/>
              <a:gd name="connsiteY4" fmla="*/ 782404 h 1592773"/>
              <a:gd name="connsiteX0" fmla="*/ 0 w 3886962"/>
              <a:gd name="connsiteY0" fmla="*/ 759338 h 1592773"/>
              <a:gd name="connsiteX1" fmla="*/ 1915694 w 3886962"/>
              <a:gd name="connsiteY1" fmla="*/ 0 h 1592773"/>
              <a:gd name="connsiteX2" fmla="*/ 3886962 w 3886962"/>
              <a:gd name="connsiteY2" fmla="*/ 776287 h 1592773"/>
              <a:gd name="connsiteX3" fmla="*/ 1917195 w 3886962"/>
              <a:gd name="connsiteY3" fmla="*/ 1592773 h 1592773"/>
              <a:gd name="connsiteX4" fmla="*/ 0 w 3886962"/>
              <a:gd name="connsiteY4" fmla="*/ 759338 h 1592773"/>
              <a:gd name="connsiteX0" fmla="*/ 0 w 3901791"/>
              <a:gd name="connsiteY0" fmla="*/ 760986 h 1592773"/>
              <a:gd name="connsiteX1" fmla="*/ 1930523 w 3901791"/>
              <a:gd name="connsiteY1" fmla="*/ 0 h 1592773"/>
              <a:gd name="connsiteX2" fmla="*/ 3901791 w 3901791"/>
              <a:gd name="connsiteY2" fmla="*/ 776287 h 1592773"/>
              <a:gd name="connsiteX3" fmla="*/ 1932024 w 3901791"/>
              <a:gd name="connsiteY3" fmla="*/ 1592773 h 1592773"/>
              <a:gd name="connsiteX4" fmla="*/ 0 w 3901791"/>
              <a:gd name="connsiteY4" fmla="*/ 760986 h 1592773"/>
              <a:gd name="connsiteX0" fmla="*/ 0 w 3863897"/>
              <a:gd name="connsiteY0" fmla="*/ 760986 h 1592773"/>
              <a:gd name="connsiteX1" fmla="*/ 1930523 w 3863897"/>
              <a:gd name="connsiteY1" fmla="*/ 0 h 1592773"/>
              <a:gd name="connsiteX2" fmla="*/ 3863897 w 3863897"/>
              <a:gd name="connsiteY2" fmla="*/ 761459 h 1592773"/>
              <a:gd name="connsiteX3" fmla="*/ 1932024 w 3863897"/>
              <a:gd name="connsiteY3" fmla="*/ 1592773 h 1592773"/>
              <a:gd name="connsiteX4" fmla="*/ 0 w 3863897"/>
              <a:gd name="connsiteY4" fmla="*/ 760986 h 1592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3897" h="1592773">
                <a:moveTo>
                  <a:pt x="0" y="760986"/>
                </a:moveTo>
                <a:lnTo>
                  <a:pt x="1930523" y="0"/>
                </a:lnTo>
                <a:lnTo>
                  <a:pt x="3863897" y="761459"/>
                </a:lnTo>
                <a:lnTo>
                  <a:pt x="1932024" y="1592773"/>
                </a:lnTo>
                <a:lnTo>
                  <a:pt x="0" y="760986"/>
                </a:lnTo>
                <a:close/>
              </a:path>
            </a:pathLst>
          </a:cu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198"/>
          </a:p>
        </p:txBody>
      </p:sp>
      <p:sp>
        <p:nvSpPr>
          <p:cNvPr id="8" name="Rectangle 6">
            <a:extLst>
              <a:ext uri="{FF2B5EF4-FFF2-40B4-BE49-F238E27FC236}">
                <a16:creationId xmlns:a16="http://schemas.microsoft.com/office/drawing/2014/main" id="{ACFE8422-97D0-1C4E-849F-47BED69CB44E}"/>
              </a:ext>
            </a:extLst>
          </p:cNvPr>
          <p:cNvSpPr>
            <a:spLocks noChangeArrowheads="1"/>
          </p:cNvSpPr>
          <p:nvPr/>
        </p:nvSpPr>
        <p:spPr bwMode="auto">
          <a:xfrm>
            <a:off x="10692976" y="6432592"/>
            <a:ext cx="13684673" cy="2018776"/>
          </a:xfrm>
          <a:prstGeom prst="rect">
            <a:avLst/>
          </a:prstGeom>
          <a:solidFill>
            <a:schemeClr val="accent2"/>
          </a:solidFill>
          <a:ln w="4763" cap="flat">
            <a:noFill/>
            <a:prstDash val="solid"/>
            <a:miter lim="800000"/>
            <a:headEnd/>
            <a:tailEnd/>
          </a:ln>
        </p:spPr>
        <p:txBody>
          <a:bodyPr vert="horz" wrap="square" lIns="243777" tIns="121888" rIns="243777" bIns="121888" numCol="1" anchor="t" anchorCtr="0" compatLnSpc="1">
            <a:prstTxWarp prst="textNoShape">
              <a:avLst/>
            </a:prstTxWarp>
          </a:bodyPr>
          <a:lstStyle/>
          <a:p>
            <a:endParaRPr lang="en-US" sz="6398">
              <a:solidFill>
                <a:srgbClr val="FFFFFF"/>
              </a:solidFill>
            </a:endParaRPr>
          </a:p>
        </p:txBody>
      </p:sp>
      <p:sp>
        <p:nvSpPr>
          <p:cNvPr id="16" name="Freeform 12">
            <a:extLst>
              <a:ext uri="{FF2B5EF4-FFF2-40B4-BE49-F238E27FC236}">
                <a16:creationId xmlns:a16="http://schemas.microsoft.com/office/drawing/2014/main" id="{D1382ED4-6863-6C49-98BB-29E79C7A012A}"/>
              </a:ext>
            </a:extLst>
          </p:cNvPr>
          <p:cNvSpPr>
            <a:spLocks/>
          </p:cNvSpPr>
          <p:nvPr/>
        </p:nvSpPr>
        <p:spPr bwMode="auto">
          <a:xfrm>
            <a:off x="6837410" y="6402968"/>
            <a:ext cx="3855563" cy="3711667"/>
          </a:xfrm>
          <a:custGeom>
            <a:avLst/>
            <a:gdLst>
              <a:gd name="T0" fmla="*/ 462 w 911"/>
              <a:gd name="T1" fmla="*/ 0 h 877"/>
              <a:gd name="T2" fmla="*/ 0 w 911"/>
              <a:gd name="T3" fmla="*/ 484 h 877"/>
              <a:gd name="T4" fmla="*/ 911 w 911"/>
              <a:gd name="T5" fmla="*/ 877 h 877"/>
              <a:gd name="T6" fmla="*/ 911 w 911"/>
              <a:gd name="T7" fmla="*/ 194 h 877"/>
              <a:gd name="T8" fmla="*/ 462 w 911"/>
              <a:gd name="T9" fmla="*/ 0 h 877"/>
            </a:gdLst>
            <a:ahLst/>
            <a:cxnLst>
              <a:cxn ang="0">
                <a:pos x="T0" y="T1"/>
              </a:cxn>
              <a:cxn ang="0">
                <a:pos x="T2" y="T3"/>
              </a:cxn>
              <a:cxn ang="0">
                <a:pos x="T4" y="T5"/>
              </a:cxn>
              <a:cxn ang="0">
                <a:pos x="T6" y="T7"/>
              </a:cxn>
              <a:cxn ang="0">
                <a:pos x="T8" y="T9"/>
              </a:cxn>
            </a:cxnLst>
            <a:rect l="0" t="0" r="r" b="b"/>
            <a:pathLst>
              <a:path w="911" h="877">
                <a:moveTo>
                  <a:pt x="462" y="0"/>
                </a:moveTo>
                <a:lnTo>
                  <a:pt x="0" y="484"/>
                </a:lnTo>
                <a:lnTo>
                  <a:pt x="911" y="877"/>
                </a:lnTo>
                <a:lnTo>
                  <a:pt x="911" y="194"/>
                </a:lnTo>
                <a:lnTo>
                  <a:pt x="462" y="0"/>
                </a:lnTo>
                <a:close/>
              </a:path>
            </a:pathLst>
          </a:custGeom>
          <a:solidFill>
            <a:schemeClr val="accent2"/>
          </a:solidFill>
          <a:ln w="4763" cap="flat">
            <a:noFill/>
            <a:prstDash val="solid"/>
            <a:miter lim="800000"/>
            <a:headEnd/>
            <a:tailEnd/>
          </a:ln>
        </p:spPr>
        <p:txBody>
          <a:bodyPr vert="horz" wrap="square" lIns="243777" tIns="121888" rIns="243777" bIns="121888" numCol="1" anchor="t" anchorCtr="0" compatLnSpc="1">
            <a:prstTxWarp prst="textNoShape">
              <a:avLst/>
            </a:prstTxWarp>
          </a:bodyPr>
          <a:lstStyle/>
          <a:p>
            <a:endParaRPr lang="en-US" sz="6398"/>
          </a:p>
        </p:txBody>
      </p:sp>
      <p:sp>
        <p:nvSpPr>
          <p:cNvPr id="17" name="Freeform 15">
            <a:extLst>
              <a:ext uri="{FF2B5EF4-FFF2-40B4-BE49-F238E27FC236}">
                <a16:creationId xmlns:a16="http://schemas.microsoft.com/office/drawing/2014/main" id="{D29705B2-8307-4D40-8919-E5D1F438F3B0}"/>
              </a:ext>
            </a:extLst>
          </p:cNvPr>
          <p:cNvSpPr>
            <a:spLocks/>
          </p:cNvSpPr>
          <p:nvPr/>
        </p:nvSpPr>
        <p:spPr bwMode="auto">
          <a:xfrm>
            <a:off x="10692973" y="6402968"/>
            <a:ext cx="3851331" cy="3711667"/>
          </a:xfrm>
          <a:custGeom>
            <a:avLst/>
            <a:gdLst>
              <a:gd name="T0" fmla="*/ 0 w 910"/>
              <a:gd name="T1" fmla="*/ 194 h 877"/>
              <a:gd name="T2" fmla="*/ 0 w 910"/>
              <a:gd name="T3" fmla="*/ 877 h 877"/>
              <a:gd name="T4" fmla="*/ 910 w 910"/>
              <a:gd name="T5" fmla="*/ 484 h 877"/>
              <a:gd name="T6" fmla="*/ 448 w 910"/>
              <a:gd name="T7" fmla="*/ 0 h 877"/>
              <a:gd name="T8" fmla="*/ 0 w 910"/>
              <a:gd name="T9" fmla="*/ 194 h 877"/>
            </a:gdLst>
            <a:ahLst/>
            <a:cxnLst>
              <a:cxn ang="0">
                <a:pos x="T0" y="T1"/>
              </a:cxn>
              <a:cxn ang="0">
                <a:pos x="T2" y="T3"/>
              </a:cxn>
              <a:cxn ang="0">
                <a:pos x="T4" y="T5"/>
              </a:cxn>
              <a:cxn ang="0">
                <a:pos x="T6" y="T7"/>
              </a:cxn>
              <a:cxn ang="0">
                <a:pos x="T8" y="T9"/>
              </a:cxn>
            </a:cxnLst>
            <a:rect l="0" t="0" r="r" b="b"/>
            <a:pathLst>
              <a:path w="910" h="877">
                <a:moveTo>
                  <a:pt x="0" y="194"/>
                </a:moveTo>
                <a:lnTo>
                  <a:pt x="0" y="877"/>
                </a:lnTo>
                <a:lnTo>
                  <a:pt x="910" y="484"/>
                </a:lnTo>
                <a:lnTo>
                  <a:pt x="448" y="0"/>
                </a:lnTo>
                <a:lnTo>
                  <a:pt x="0" y="194"/>
                </a:lnTo>
                <a:close/>
              </a:path>
            </a:pathLst>
          </a:custGeom>
          <a:solidFill>
            <a:schemeClr val="accent2">
              <a:lumMod val="75000"/>
            </a:schemeClr>
          </a:solidFill>
          <a:ln w="4763" cap="flat">
            <a:noFill/>
            <a:prstDash val="solid"/>
            <a:miter lim="800000"/>
            <a:headEnd/>
            <a:tailEnd/>
          </a:ln>
        </p:spPr>
        <p:txBody>
          <a:bodyPr vert="horz" wrap="square" lIns="243777" tIns="121888" rIns="243777" bIns="121888" numCol="1" anchor="t" anchorCtr="0" compatLnSpc="1">
            <a:prstTxWarp prst="textNoShape">
              <a:avLst/>
            </a:prstTxWarp>
          </a:bodyPr>
          <a:lstStyle/>
          <a:p>
            <a:endParaRPr lang="en-US" sz="6398">
              <a:solidFill>
                <a:srgbClr val="FFFFFF"/>
              </a:solidFill>
            </a:endParaRPr>
          </a:p>
        </p:txBody>
      </p:sp>
      <p:sp>
        <p:nvSpPr>
          <p:cNvPr id="15" name="Parallelogram 3">
            <a:extLst>
              <a:ext uri="{FF2B5EF4-FFF2-40B4-BE49-F238E27FC236}">
                <a16:creationId xmlns:a16="http://schemas.microsoft.com/office/drawing/2014/main" id="{FFC73A17-A7F2-944C-B241-9141D37A083B}"/>
              </a:ext>
            </a:extLst>
          </p:cNvPr>
          <p:cNvSpPr/>
          <p:nvPr/>
        </p:nvSpPr>
        <p:spPr>
          <a:xfrm>
            <a:off x="8792701" y="5649630"/>
            <a:ext cx="3802913" cy="1574392"/>
          </a:xfrm>
          <a:custGeom>
            <a:avLst/>
            <a:gdLst>
              <a:gd name="connsiteX0" fmla="*/ 0 w 3636000"/>
              <a:gd name="connsiteY0" fmla="*/ 2338917 h 2338917"/>
              <a:gd name="connsiteX1" fmla="*/ 894332 w 3636000"/>
              <a:gd name="connsiteY1" fmla="*/ 0 h 2338917"/>
              <a:gd name="connsiteX2" fmla="*/ 3636000 w 3636000"/>
              <a:gd name="connsiteY2" fmla="*/ 0 h 2338917"/>
              <a:gd name="connsiteX3" fmla="*/ 2741668 w 3636000"/>
              <a:gd name="connsiteY3" fmla="*/ 2338917 h 2338917"/>
              <a:gd name="connsiteX4" fmla="*/ 0 w 3636000"/>
              <a:gd name="connsiteY4" fmla="*/ 2338917 h 2338917"/>
              <a:gd name="connsiteX0" fmla="*/ 0 w 3636000"/>
              <a:gd name="connsiteY0" fmla="*/ 2338917 h 3152517"/>
              <a:gd name="connsiteX1" fmla="*/ 894332 w 3636000"/>
              <a:gd name="connsiteY1" fmla="*/ 0 h 3152517"/>
              <a:gd name="connsiteX2" fmla="*/ 3636000 w 3636000"/>
              <a:gd name="connsiteY2" fmla="*/ 0 h 3152517"/>
              <a:gd name="connsiteX3" fmla="*/ 1949668 w 3636000"/>
              <a:gd name="connsiteY3" fmla="*/ 3152517 h 3152517"/>
              <a:gd name="connsiteX4" fmla="*/ 0 w 3636000"/>
              <a:gd name="connsiteY4" fmla="*/ 2338917 h 3152517"/>
              <a:gd name="connsiteX0" fmla="*/ 0 w 3895200"/>
              <a:gd name="connsiteY0" fmla="*/ 2338917 h 3152517"/>
              <a:gd name="connsiteX1" fmla="*/ 894332 w 3895200"/>
              <a:gd name="connsiteY1" fmla="*/ 0 h 3152517"/>
              <a:gd name="connsiteX2" fmla="*/ 3895200 w 3895200"/>
              <a:gd name="connsiteY2" fmla="*/ 2332800 h 3152517"/>
              <a:gd name="connsiteX3" fmla="*/ 1949668 w 3895200"/>
              <a:gd name="connsiteY3" fmla="*/ 3152517 h 3152517"/>
              <a:gd name="connsiteX4" fmla="*/ 0 w 3895200"/>
              <a:gd name="connsiteY4" fmla="*/ 2338917 h 3152517"/>
              <a:gd name="connsiteX0" fmla="*/ 0 w 3895200"/>
              <a:gd name="connsiteY0" fmla="*/ 6117 h 819717"/>
              <a:gd name="connsiteX1" fmla="*/ 1909532 w 3895200"/>
              <a:gd name="connsiteY1" fmla="*/ 64800 h 819717"/>
              <a:gd name="connsiteX2" fmla="*/ 3895200 w 3895200"/>
              <a:gd name="connsiteY2" fmla="*/ 0 h 819717"/>
              <a:gd name="connsiteX3" fmla="*/ 1949668 w 3895200"/>
              <a:gd name="connsiteY3" fmla="*/ 819717 h 819717"/>
              <a:gd name="connsiteX4" fmla="*/ 0 w 3895200"/>
              <a:gd name="connsiteY4" fmla="*/ 6117 h 819717"/>
              <a:gd name="connsiteX0" fmla="*/ 0 w 3895200"/>
              <a:gd name="connsiteY0" fmla="*/ 430917 h 1244517"/>
              <a:gd name="connsiteX1" fmla="*/ 1923932 w 3895200"/>
              <a:gd name="connsiteY1" fmla="*/ 0 h 1244517"/>
              <a:gd name="connsiteX2" fmla="*/ 3895200 w 3895200"/>
              <a:gd name="connsiteY2" fmla="*/ 424800 h 1244517"/>
              <a:gd name="connsiteX3" fmla="*/ 1949668 w 3895200"/>
              <a:gd name="connsiteY3" fmla="*/ 1244517 h 1244517"/>
              <a:gd name="connsiteX4" fmla="*/ 0 w 3895200"/>
              <a:gd name="connsiteY4" fmla="*/ 430917 h 1244517"/>
              <a:gd name="connsiteX0" fmla="*/ 0 w 3895200"/>
              <a:gd name="connsiteY0" fmla="*/ 690117 h 1503717"/>
              <a:gd name="connsiteX1" fmla="*/ 1923932 w 3895200"/>
              <a:gd name="connsiteY1" fmla="*/ 0 h 1503717"/>
              <a:gd name="connsiteX2" fmla="*/ 3895200 w 3895200"/>
              <a:gd name="connsiteY2" fmla="*/ 684000 h 1503717"/>
              <a:gd name="connsiteX3" fmla="*/ 1949668 w 3895200"/>
              <a:gd name="connsiteY3" fmla="*/ 1503717 h 1503717"/>
              <a:gd name="connsiteX4" fmla="*/ 0 w 3895200"/>
              <a:gd name="connsiteY4" fmla="*/ 690117 h 1503717"/>
              <a:gd name="connsiteX0" fmla="*/ 0 w 3895200"/>
              <a:gd name="connsiteY0" fmla="*/ 920517 h 1734117"/>
              <a:gd name="connsiteX1" fmla="*/ 1923932 w 3895200"/>
              <a:gd name="connsiteY1" fmla="*/ 0 h 1734117"/>
              <a:gd name="connsiteX2" fmla="*/ 3895200 w 3895200"/>
              <a:gd name="connsiteY2" fmla="*/ 914400 h 1734117"/>
              <a:gd name="connsiteX3" fmla="*/ 1949668 w 3895200"/>
              <a:gd name="connsiteY3" fmla="*/ 1734117 h 1734117"/>
              <a:gd name="connsiteX4" fmla="*/ 0 w 3895200"/>
              <a:gd name="connsiteY4" fmla="*/ 920517 h 1734117"/>
              <a:gd name="connsiteX0" fmla="*/ 0 w 3895200"/>
              <a:gd name="connsiteY0" fmla="*/ 920517 h 1734117"/>
              <a:gd name="connsiteX1" fmla="*/ 1923932 w 3895200"/>
              <a:gd name="connsiteY1" fmla="*/ 0 h 1734117"/>
              <a:gd name="connsiteX2" fmla="*/ 3895200 w 3895200"/>
              <a:gd name="connsiteY2" fmla="*/ 914400 h 1734117"/>
              <a:gd name="connsiteX3" fmla="*/ 1922203 w 3895200"/>
              <a:gd name="connsiteY3" fmla="*/ 1734117 h 1734117"/>
              <a:gd name="connsiteX4" fmla="*/ 0 w 3895200"/>
              <a:gd name="connsiteY4" fmla="*/ 920517 h 1734117"/>
              <a:gd name="connsiteX0" fmla="*/ 0 w 3895200"/>
              <a:gd name="connsiteY0" fmla="*/ 920517 h 1734117"/>
              <a:gd name="connsiteX1" fmla="*/ 1923932 w 3895200"/>
              <a:gd name="connsiteY1" fmla="*/ 0 h 1734117"/>
              <a:gd name="connsiteX2" fmla="*/ 3895200 w 3895200"/>
              <a:gd name="connsiteY2" fmla="*/ 914400 h 1734117"/>
              <a:gd name="connsiteX3" fmla="*/ 1922203 w 3895200"/>
              <a:gd name="connsiteY3" fmla="*/ 1734117 h 1734117"/>
              <a:gd name="connsiteX4" fmla="*/ 0 w 3895200"/>
              <a:gd name="connsiteY4" fmla="*/ 920517 h 1734117"/>
              <a:gd name="connsiteX0" fmla="*/ 0 w 3895200"/>
              <a:gd name="connsiteY0" fmla="*/ 920517 h 1716346"/>
              <a:gd name="connsiteX1" fmla="*/ 1923932 w 3895200"/>
              <a:gd name="connsiteY1" fmla="*/ 0 h 1716346"/>
              <a:gd name="connsiteX2" fmla="*/ 3895200 w 3895200"/>
              <a:gd name="connsiteY2" fmla="*/ 914400 h 1716346"/>
              <a:gd name="connsiteX3" fmla="*/ 1973900 w 3895200"/>
              <a:gd name="connsiteY3" fmla="*/ 1716346 h 1716346"/>
              <a:gd name="connsiteX4" fmla="*/ 0 w 3895200"/>
              <a:gd name="connsiteY4" fmla="*/ 920517 h 1716346"/>
              <a:gd name="connsiteX0" fmla="*/ 0 w 3895200"/>
              <a:gd name="connsiteY0" fmla="*/ 920517 h 1730886"/>
              <a:gd name="connsiteX1" fmla="*/ 1923932 w 3895200"/>
              <a:gd name="connsiteY1" fmla="*/ 0 h 1730886"/>
              <a:gd name="connsiteX2" fmla="*/ 3895200 w 3895200"/>
              <a:gd name="connsiteY2" fmla="*/ 914400 h 1730886"/>
              <a:gd name="connsiteX3" fmla="*/ 1925433 w 3895200"/>
              <a:gd name="connsiteY3" fmla="*/ 1730886 h 1730886"/>
              <a:gd name="connsiteX4" fmla="*/ 0 w 3895200"/>
              <a:gd name="connsiteY4" fmla="*/ 920517 h 1730886"/>
              <a:gd name="connsiteX0" fmla="*/ 0 w 3895200"/>
              <a:gd name="connsiteY0" fmla="*/ 782404 h 1592773"/>
              <a:gd name="connsiteX1" fmla="*/ 1923932 w 3895200"/>
              <a:gd name="connsiteY1" fmla="*/ 0 h 1592773"/>
              <a:gd name="connsiteX2" fmla="*/ 3895200 w 3895200"/>
              <a:gd name="connsiteY2" fmla="*/ 776287 h 1592773"/>
              <a:gd name="connsiteX3" fmla="*/ 1925433 w 3895200"/>
              <a:gd name="connsiteY3" fmla="*/ 1592773 h 1592773"/>
              <a:gd name="connsiteX4" fmla="*/ 0 w 3895200"/>
              <a:gd name="connsiteY4" fmla="*/ 782404 h 1592773"/>
              <a:gd name="connsiteX0" fmla="*/ 0 w 3886962"/>
              <a:gd name="connsiteY0" fmla="*/ 759338 h 1592773"/>
              <a:gd name="connsiteX1" fmla="*/ 1915694 w 3886962"/>
              <a:gd name="connsiteY1" fmla="*/ 0 h 1592773"/>
              <a:gd name="connsiteX2" fmla="*/ 3886962 w 3886962"/>
              <a:gd name="connsiteY2" fmla="*/ 776287 h 1592773"/>
              <a:gd name="connsiteX3" fmla="*/ 1917195 w 3886962"/>
              <a:gd name="connsiteY3" fmla="*/ 1592773 h 1592773"/>
              <a:gd name="connsiteX4" fmla="*/ 0 w 3886962"/>
              <a:gd name="connsiteY4" fmla="*/ 759338 h 1592773"/>
              <a:gd name="connsiteX0" fmla="*/ 0 w 3901791"/>
              <a:gd name="connsiteY0" fmla="*/ 760986 h 1592773"/>
              <a:gd name="connsiteX1" fmla="*/ 1930523 w 3901791"/>
              <a:gd name="connsiteY1" fmla="*/ 0 h 1592773"/>
              <a:gd name="connsiteX2" fmla="*/ 3901791 w 3901791"/>
              <a:gd name="connsiteY2" fmla="*/ 776287 h 1592773"/>
              <a:gd name="connsiteX3" fmla="*/ 1932024 w 3901791"/>
              <a:gd name="connsiteY3" fmla="*/ 1592773 h 1592773"/>
              <a:gd name="connsiteX4" fmla="*/ 0 w 3901791"/>
              <a:gd name="connsiteY4" fmla="*/ 760986 h 1592773"/>
              <a:gd name="connsiteX0" fmla="*/ 0 w 3863897"/>
              <a:gd name="connsiteY0" fmla="*/ 760986 h 1592773"/>
              <a:gd name="connsiteX1" fmla="*/ 1930523 w 3863897"/>
              <a:gd name="connsiteY1" fmla="*/ 0 h 1592773"/>
              <a:gd name="connsiteX2" fmla="*/ 3863897 w 3863897"/>
              <a:gd name="connsiteY2" fmla="*/ 761459 h 1592773"/>
              <a:gd name="connsiteX3" fmla="*/ 1932024 w 3863897"/>
              <a:gd name="connsiteY3" fmla="*/ 1592773 h 1592773"/>
              <a:gd name="connsiteX4" fmla="*/ 0 w 3863897"/>
              <a:gd name="connsiteY4" fmla="*/ 760986 h 1592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3897" h="1592773">
                <a:moveTo>
                  <a:pt x="0" y="760986"/>
                </a:moveTo>
                <a:lnTo>
                  <a:pt x="1930523" y="0"/>
                </a:lnTo>
                <a:lnTo>
                  <a:pt x="3863897" y="761459"/>
                </a:lnTo>
                <a:lnTo>
                  <a:pt x="1932024" y="1592773"/>
                </a:lnTo>
                <a:lnTo>
                  <a:pt x="0" y="760986"/>
                </a:lnTo>
                <a:close/>
              </a:path>
            </a:pathLst>
          </a:cu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198"/>
          </a:p>
        </p:txBody>
      </p:sp>
      <p:sp>
        <p:nvSpPr>
          <p:cNvPr id="18" name="Rectangle 5">
            <a:extLst>
              <a:ext uri="{FF2B5EF4-FFF2-40B4-BE49-F238E27FC236}">
                <a16:creationId xmlns:a16="http://schemas.microsoft.com/office/drawing/2014/main" id="{02CD1E44-A3B3-B84E-B912-536F94C88395}"/>
              </a:ext>
            </a:extLst>
          </p:cNvPr>
          <p:cNvSpPr>
            <a:spLocks noChangeArrowheads="1"/>
          </p:cNvSpPr>
          <p:nvPr/>
        </p:nvSpPr>
        <p:spPr bwMode="auto">
          <a:xfrm>
            <a:off x="10692976" y="4418050"/>
            <a:ext cx="13684674" cy="2014541"/>
          </a:xfrm>
          <a:prstGeom prst="rect">
            <a:avLst/>
          </a:prstGeom>
          <a:solidFill>
            <a:schemeClr val="accent1"/>
          </a:solidFill>
          <a:ln w="4763" cap="flat">
            <a:noFill/>
            <a:prstDash val="solid"/>
            <a:miter lim="800000"/>
            <a:headEnd/>
            <a:tailEnd/>
          </a:ln>
        </p:spPr>
        <p:txBody>
          <a:bodyPr vert="horz" wrap="square" lIns="243777" tIns="121888" rIns="243777" bIns="121888" numCol="1" anchor="t" anchorCtr="0" compatLnSpc="1">
            <a:prstTxWarp prst="textNoShape">
              <a:avLst/>
            </a:prstTxWarp>
          </a:bodyPr>
          <a:lstStyle/>
          <a:p>
            <a:endParaRPr lang="en-US" sz="6398">
              <a:solidFill>
                <a:srgbClr val="FFFFFF"/>
              </a:solidFill>
            </a:endParaRPr>
          </a:p>
        </p:txBody>
      </p:sp>
      <p:sp>
        <p:nvSpPr>
          <p:cNvPr id="22" name="Freeform 13">
            <a:extLst>
              <a:ext uri="{FF2B5EF4-FFF2-40B4-BE49-F238E27FC236}">
                <a16:creationId xmlns:a16="http://schemas.microsoft.com/office/drawing/2014/main" id="{6973D53C-7468-6544-AC31-7091302A3C3F}"/>
              </a:ext>
            </a:extLst>
          </p:cNvPr>
          <p:cNvSpPr>
            <a:spLocks/>
          </p:cNvSpPr>
          <p:nvPr/>
        </p:nvSpPr>
        <p:spPr bwMode="auto">
          <a:xfrm>
            <a:off x="10692974" y="4418052"/>
            <a:ext cx="1896040" cy="2805971"/>
          </a:xfrm>
          <a:custGeom>
            <a:avLst/>
            <a:gdLst>
              <a:gd name="T0" fmla="*/ 0 w 448"/>
              <a:gd name="T1" fmla="*/ 0 h 663"/>
              <a:gd name="T2" fmla="*/ 0 w 448"/>
              <a:gd name="T3" fmla="*/ 663 h 663"/>
              <a:gd name="T4" fmla="*/ 448 w 448"/>
              <a:gd name="T5" fmla="*/ 469 h 663"/>
              <a:gd name="T6" fmla="*/ 0 w 448"/>
              <a:gd name="T7" fmla="*/ 0 h 663"/>
            </a:gdLst>
            <a:ahLst/>
            <a:cxnLst>
              <a:cxn ang="0">
                <a:pos x="T0" y="T1"/>
              </a:cxn>
              <a:cxn ang="0">
                <a:pos x="T2" y="T3"/>
              </a:cxn>
              <a:cxn ang="0">
                <a:pos x="T4" y="T5"/>
              </a:cxn>
              <a:cxn ang="0">
                <a:pos x="T6" y="T7"/>
              </a:cxn>
            </a:cxnLst>
            <a:rect l="0" t="0" r="r" b="b"/>
            <a:pathLst>
              <a:path w="448" h="663">
                <a:moveTo>
                  <a:pt x="0" y="0"/>
                </a:moveTo>
                <a:lnTo>
                  <a:pt x="0" y="663"/>
                </a:lnTo>
                <a:lnTo>
                  <a:pt x="448" y="469"/>
                </a:lnTo>
                <a:lnTo>
                  <a:pt x="0" y="0"/>
                </a:lnTo>
                <a:close/>
              </a:path>
            </a:pathLst>
          </a:custGeom>
          <a:solidFill>
            <a:schemeClr val="accent1">
              <a:lumMod val="75000"/>
            </a:schemeClr>
          </a:solidFill>
          <a:ln w="4763" cap="flat">
            <a:noFill/>
            <a:prstDash val="solid"/>
            <a:miter lim="800000"/>
            <a:headEnd/>
            <a:tailEnd/>
          </a:ln>
        </p:spPr>
        <p:txBody>
          <a:bodyPr vert="horz" wrap="square" lIns="243777" tIns="121888" rIns="243777" bIns="121888" numCol="1" anchor="t" anchorCtr="0" compatLnSpc="1">
            <a:prstTxWarp prst="textNoShape">
              <a:avLst/>
            </a:prstTxWarp>
          </a:bodyPr>
          <a:lstStyle/>
          <a:p>
            <a:endParaRPr lang="en-US" sz="6398">
              <a:solidFill>
                <a:srgbClr val="FFFFFF"/>
              </a:solidFill>
            </a:endParaRPr>
          </a:p>
        </p:txBody>
      </p:sp>
      <p:sp>
        <p:nvSpPr>
          <p:cNvPr id="23" name="Freeform 10">
            <a:extLst>
              <a:ext uri="{FF2B5EF4-FFF2-40B4-BE49-F238E27FC236}">
                <a16:creationId xmlns:a16="http://schemas.microsoft.com/office/drawing/2014/main" id="{064D54F2-F86B-0546-8439-076C45B29800}"/>
              </a:ext>
            </a:extLst>
          </p:cNvPr>
          <p:cNvSpPr>
            <a:spLocks/>
          </p:cNvSpPr>
          <p:nvPr/>
        </p:nvSpPr>
        <p:spPr bwMode="auto">
          <a:xfrm>
            <a:off x="8792701" y="4418052"/>
            <a:ext cx="1900273" cy="2805971"/>
          </a:xfrm>
          <a:custGeom>
            <a:avLst/>
            <a:gdLst>
              <a:gd name="T0" fmla="*/ 449 w 449"/>
              <a:gd name="T1" fmla="*/ 0 h 663"/>
              <a:gd name="T2" fmla="*/ 0 w 449"/>
              <a:gd name="T3" fmla="*/ 469 h 663"/>
              <a:gd name="T4" fmla="*/ 449 w 449"/>
              <a:gd name="T5" fmla="*/ 663 h 663"/>
              <a:gd name="T6" fmla="*/ 449 w 449"/>
              <a:gd name="T7" fmla="*/ 0 h 663"/>
            </a:gdLst>
            <a:ahLst/>
            <a:cxnLst>
              <a:cxn ang="0">
                <a:pos x="T0" y="T1"/>
              </a:cxn>
              <a:cxn ang="0">
                <a:pos x="T2" y="T3"/>
              </a:cxn>
              <a:cxn ang="0">
                <a:pos x="T4" y="T5"/>
              </a:cxn>
              <a:cxn ang="0">
                <a:pos x="T6" y="T7"/>
              </a:cxn>
            </a:cxnLst>
            <a:rect l="0" t="0" r="r" b="b"/>
            <a:pathLst>
              <a:path w="449" h="663">
                <a:moveTo>
                  <a:pt x="449" y="0"/>
                </a:moveTo>
                <a:lnTo>
                  <a:pt x="0" y="469"/>
                </a:lnTo>
                <a:lnTo>
                  <a:pt x="449" y="663"/>
                </a:lnTo>
                <a:lnTo>
                  <a:pt x="449" y="0"/>
                </a:lnTo>
                <a:close/>
              </a:path>
            </a:pathLst>
          </a:custGeom>
          <a:solidFill>
            <a:schemeClr val="accent1"/>
          </a:solidFill>
          <a:ln w="4763" cap="flat">
            <a:noFill/>
            <a:prstDash val="solid"/>
            <a:miter lim="800000"/>
            <a:headEnd/>
            <a:tailEnd/>
          </a:ln>
        </p:spPr>
        <p:txBody>
          <a:bodyPr vert="horz" wrap="square" lIns="243777" tIns="121888" rIns="243777" bIns="121888" numCol="1" anchor="t" anchorCtr="0" compatLnSpc="1">
            <a:prstTxWarp prst="textNoShape">
              <a:avLst/>
            </a:prstTxWarp>
          </a:bodyPr>
          <a:lstStyle/>
          <a:p>
            <a:endParaRPr lang="en-US" sz="6398"/>
          </a:p>
        </p:txBody>
      </p:sp>
      <p:sp>
        <p:nvSpPr>
          <p:cNvPr id="24" name="TextBox 23">
            <a:extLst>
              <a:ext uri="{FF2B5EF4-FFF2-40B4-BE49-F238E27FC236}">
                <a16:creationId xmlns:a16="http://schemas.microsoft.com/office/drawing/2014/main" id="{EE571B94-DA7C-3B44-87E7-683562085C71}"/>
              </a:ext>
            </a:extLst>
          </p:cNvPr>
          <p:cNvSpPr txBox="1"/>
          <p:nvPr/>
        </p:nvSpPr>
        <p:spPr>
          <a:xfrm>
            <a:off x="4934278" y="554909"/>
            <a:ext cx="14509101" cy="1107996"/>
          </a:xfrm>
          <a:prstGeom prst="rect">
            <a:avLst/>
          </a:prstGeom>
          <a:noFill/>
        </p:spPr>
        <p:txBody>
          <a:bodyPr wrap="none" rtlCol="0">
            <a:spAutoFit/>
          </a:bodyPr>
          <a:lstStyle/>
          <a:p>
            <a:pPr algn="ctr"/>
            <a:r>
              <a:rPr lang="en-US" sz="6600" b="1" dirty="0">
                <a:latin typeface="Montserrat" pitchFamily="2" charset="77"/>
                <a:ea typeface="Roboto" panose="02000000000000000000" pitchFamily="2" charset="0"/>
              </a:rPr>
              <a:t>3-STAGE PYRAMID CHART SLIDE</a:t>
            </a:r>
          </a:p>
        </p:txBody>
      </p:sp>
      <p:sp>
        <p:nvSpPr>
          <p:cNvPr id="27" name="Rectangle 26">
            <a:extLst>
              <a:ext uri="{FF2B5EF4-FFF2-40B4-BE49-F238E27FC236}">
                <a16:creationId xmlns:a16="http://schemas.microsoft.com/office/drawing/2014/main" id="{D1FD1914-2E83-4743-AFC3-14EDCA750445}"/>
              </a:ext>
            </a:extLst>
          </p:cNvPr>
          <p:cNvSpPr/>
          <p:nvPr/>
        </p:nvSpPr>
        <p:spPr>
          <a:xfrm>
            <a:off x="10692973" y="2147099"/>
            <a:ext cx="29972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E7ACBFF-AE29-024C-BAD5-01C42DF86A44}"/>
              </a:ext>
            </a:extLst>
          </p:cNvPr>
          <p:cNvSpPr txBox="1"/>
          <p:nvPr/>
        </p:nvSpPr>
        <p:spPr>
          <a:xfrm>
            <a:off x="9521803" y="1549856"/>
            <a:ext cx="5349541" cy="492443"/>
          </a:xfrm>
          <a:prstGeom prst="rect">
            <a:avLst/>
          </a:prstGeom>
          <a:noFill/>
        </p:spPr>
        <p:txBody>
          <a:bodyPr wrap="none" rtlCol="0">
            <a:spAutoFit/>
          </a:bodyPr>
          <a:lstStyle/>
          <a:p>
            <a:pPr algn="ctr"/>
            <a:r>
              <a:rPr lang="en-US" sz="2600" spc="600" dirty="0">
                <a:solidFill>
                  <a:schemeClr val="tx1">
                    <a:lumMod val="25000"/>
                    <a:lumOff val="75000"/>
                  </a:schemeClr>
                </a:solidFill>
                <a:latin typeface="Montserrat Medium" pitchFamily="2" charset="77"/>
              </a:rPr>
              <a:t>YOUR SUBTITLE HERE</a:t>
            </a:r>
          </a:p>
        </p:txBody>
      </p:sp>
      <p:sp>
        <p:nvSpPr>
          <p:cNvPr id="30" name="Subtitle 2">
            <a:extLst>
              <a:ext uri="{FF2B5EF4-FFF2-40B4-BE49-F238E27FC236}">
                <a16:creationId xmlns:a16="http://schemas.microsoft.com/office/drawing/2014/main" id="{83B42941-711D-D641-A6B9-139285F8BF19}"/>
              </a:ext>
            </a:extLst>
          </p:cNvPr>
          <p:cNvSpPr txBox="1">
            <a:spLocks/>
          </p:cNvSpPr>
          <p:nvPr/>
        </p:nvSpPr>
        <p:spPr>
          <a:xfrm>
            <a:off x="1319821" y="3864694"/>
            <a:ext cx="5776997" cy="33253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 environmental factors or awareness. Companies involved in green marketing make decisions relating to the entire process of the company's products, </a:t>
            </a:r>
          </a:p>
        </p:txBody>
      </p:sp>
      <p:sp>
        <p:nvSpPr>
          <p:cNvPr id="31" name="TextBox 30">
            <a:extLst>
              <a:ext uri="{FF2B5EF4-FFF2-40B4-BE49-F238E27FC236}">
                <a16:creationId xmlns:a16="http://schemas.microsoft.com/office/drawing/2014/main" id="{7DA344F1-6DF0-8C47-81E3-335373A75F9D}"/>
              </a:ext>
            </a:extLst>
          </p:cNvPr>
          <p:cNvSpPr txBox="1"/>
          <p:nvPr/>
        </p:nvSpPr>
        <p:spPr>
          <a:xfrm>
            <a:off x="1470025" y="3086675"/>
            <a:ext cx="2714205" cy="584775"/>
          </a:xfrm>
          <a:prstGeom prst="rect">
            <a:avLst/>
          </a:prstGeom>
          <a:noFill/>
        </p:spPr>
        <p:txBody>
          <a:bodyPr wrap="none" rtlCol="0" anchor="ctr" anchorCtr="0">
            <a:spAutoFit/>
          </a:bodyPr>
          <a:lstStyle/>
          <a:p>
            <a:r>
              <a:rPr lang="en-US" sz="3200" b="1" dirty="0">
                <a:solidFill>
                  <a:schemeClr val="tx2"/>
                </a:solidFill>
                <a:latin typeface="Montserrat" pitchFamily="2" charset="77"/>
                <a:ea typeface="League Spartan" charset="0"/>
                <a:cs typeface="Poppins" pitchFamily="2" charset="77"/>
              </a:rPr>
              <a:t>YOUR TITLE</a:t>
            </a:r>
          </a:p>
        </p:txBody>
      </p:sp>
      <p:sp>
        <p:nvSpPr>
          <p:cNvPr id="32" name="Rectangle 31">
            <a:extLst>
              <a:ext uri="{FF2B5EF4-FFF2-40B4-BE49-F238E27FC236}">
                <a16:creationId xmlns:a16="http://schemas.microsoft.com/office/drawing/2014/main" id="{4D45B613-450C-4540-8610-CE4C3EA2066A}"/>
              </a:ext>
            </a:extLst>
          </p:cNvPr>
          <p:cNvSpPr/>
          <p:nvPr/>
        </p:nvSpPr>
        <p:spPr>
          <a:xfrm>
            <a:off x="12859655" y="4943977"/>
            <a:ext cx="686406" cy="1107996"/>
          </a:xfrm>
          <a:prstGeom prst="rect">
            <a:avLst/>
          </a:prstGeom>
        </p:spPr>
        <p:txBody>
          <a:bodyPr wrap="none" anchor="ctr">
            <a:spAutoFit/>
          </a:bodyPr>
          <a:lstStyle/>
          <a:p>
            <a:pPr algn="ctr"/>
            <a:r>
              <a:rPr lang="en-US" sz="6600" b="1" dirty="0">
                <a:solidFill>
                  <a:schemeClr val="bg1"/>
                </a:solidFill>
                <a:latin typeface="Montserrat" pitchFamily="2" charset="77"/>
                <a:ea typeface="Roboto" panose="02000000000000000000" pitchFamily="2" charset="0"/>
              </a:rPr>
              <a:t>3</a:t>
            </a:r>
            <a:endParaRPr lang="en-US" dirty="0">
              <a:solidFill>
                <a:schemeClr val="bg1"/>
              </a:solidFill>
            </a:endParaRPr>
          </a:p>
        </p:txBody>
      </p:sp>
      <p:sp>
        <p:nvSpPr>
          <p:cNvPr id="33" name="Rectangle 32">
            <a:extLst>
              <a:ext uri="{FF2B5EF4-FFF2-40B4-BE49-F238E27FC236}">
                <a16:creationId xmlns:a16="http://schemas.microsoft.com/office/drawing/2014/main" id="{3481F940-B6AD-254B-811A-577038C783F8}"/>
              </a:ext>
            </a:extLst>
          </p:cNvPr>
          <p:cNvSpPr/>
          <p:nvPr/>
        </p:nvSpPr>
        <p:spPr>
          <a:xfrm>
            <a:off x="14872516" y="6885863"/>
            <a:ext cx="684804" cy="1107996"/>
          </a:xfrm>
          <a:prstGeom prst="rect">
            <a:avLst/>
          </a:prstGeom>
        </p:spPr>
        <p:txBody>
          <a:bodyPr wrap="none" anchor="ctr">
            <a:spAutoFit/>
          </a:bodyPr>
          <a:lstStyle/>
          <a:p>
            <a:pPr algn="ctr"/>
            <a:r>
              <a:rPr lang="en-US" sz="6600" b="1" dirty="0">
                <a:solidFill>
                  <a:schemeClr val="bg1"/>
                </a:solidFill>
                <a:latin typeface="Montserrat" pitchFamily="2" charset="77"/>
                <a:ea typeface="Roboto" panose="02000000000000000000" pitchFamily="2" charset="0"/>
              </a:rPr>
              <a:t>2</a:t>
            </a:r>
            <a:endParaRPr lang="en-US" dirty="0">
              <a:solidFill>
                <a:schemeClr val="bg1"/>
              </a:solidFill>
            </a:endParaRPr>
          </a:p>
        </p:txBody>
      </p:sp>
      <p:sp>
        <p:nvSpPr>
          <p:cNvPr id="34" name="Rectangle 33">
            <a:extLst>
              <a:ext uri="{FF2B5EF4-FFF2-40B4-BE49-F238E27FC236}">
                <a16:creationId xmlns:a16="http://schemas.microsoft.com/office/drawing/2014/main" id="{DAB5EC26-D99C-8F46-9988-ED296F6AEC6E}"/>
              </a:ext>
            </a:extLst>
          </p:cNvPr>
          <p:cNvSpPr/>
          <p:nvPr/>
        </p:nvSpPr>
        <p:spPr>
          <a:xfrm>
            <a:off x="16909728" y="8904640"/>
            <a:ext cx="516488" cy="1107996"/>
          </a:xfrm>
          <a:prstGeom prst="rect">
            <a:avLst/>
          </a:prstGeom>
        </p:spPr>
        <p:txBody>
          <a:bodyPr wrap="none" anchor="ctr">
            <a:spAutoFit/>
          </a:bodyPr>
          <a:lstStyle/>
          <a:p>
            <a:pPr algn="ctr"/>
            <a:r>
              <a:rPr lang="en-US" sz="6600" b="1" dirty="0">
                <a:solidFill>
                  <a:schemeClr val="bg1"/>
                </a:solidFill>
                <a:latin typeface="Montserrat" pitchFamily="2" charset="77"/>
                <a:ea typeface="Roboto" panose="02000000000000000000" pitchFamily="2" charset="0"/>
              </a:rPr>
              <a:t>1</a:t>
            </a:r>
            <a:endParaRPr lang="en-US" dirty="0">
              <a:solidFill>
                <a:schemeClr val="bg1"/>
              </a:solidFill>
            </a:endParaRPr>
          </a:p>
        </p:txBody>
      </p:sp>
      <p:sp>
        <p:nvSpPr>
          <p:cNvPr id="35" name="Subtitle 2">
            <a:extLst>
              <a:ext uri="{FF2B5EF4-FFF2-40B4-BE49-F238E27FC236}">
                <a16:creationId xmlns:a16="http://schemas.microsoft.com/office/drawing/2014/main" id="{1C1CDBAE-944F-2841-9CFB-A16407B5716C}"/>
              </a:ext>
            </a:extLst>
          </p:cNvPr>
          <p:cNvSpPr txBox="1">
            <a:spLocks/>
          </p:cNvSpPr>
          <p:nvPr/>
        </p:nvSpPr>
        <p:spPr>
          <a:xfrm>
            <a:off x="14325245" y="4958188"/>
            <a:ext cx="4974336"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Montserrat Light" pitchFamily="2" charset="77"/>
                <a:ea typeface="Open Sans Light" panose="020B0306030504020204" pitchFamily="34" charset="0"/>
                <a:cs typeface="Open Sans Light" panose="020B0306030504020204" pitchFamily="34" charset="0"/>
              </a:rPr>
              <a:t>Green marketing may also refer to the production and</a:t>
            </a:r>
          </a:p>
        </p:txBody>
      </p:sp>
      <p:sp>
        <p:nvSpPr>
          <p:cNvPr id="36" name="Subtitle 2">
            <a:extLst>
              <a:ext uri="{FF2B5EF4-FFF2-40B4-BE49-F238E27FC236}">
                <a16:creationId xmlns:a16="http://schemas.microsoft.com/office/drawing/2014/main" id="{9B5C8E74-2792-8046-97F0-BB3A119DBAD5}"/>
              </a:ext>
            </a:extLst>
          </p:cNvPr>
          <p:cNvSpPr txBox="1">
            <a:spLocks/>
          </p:cNvSpPr>
          <p:nvPr/>
        </p:nvSpPr>
        <p:spPr>
          <a:xfrm>
            <a:off x="16250910" y="6895364"/>
            <a:ext cx="4974336"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Montserrat Light" pitchFamily="2" charset="77"/>
                <a:ea typeface="Open Sans Light" panose="020B0306030504020204" pitchFamily="34" charset="0"/>
                <a:cs typeface="Open Sans Light" panose="020B0306030504020204" pitchFamily="34" charset="0"/>
              </a:rPr>
              <a:t>Green marketing may also refer to the production and</a:t>
            </a:r>
          </a:p>
        </p:txBody>
      </p:sp>
      <p:sp>
        <p:nvSpPr>
          <p:cNvPr id="37" name="Subtitle 2">
            <a:extLst>
              <a:ext uri="{FF2B5EF4-FFF2-40B4-BE49-F238E27FC236}">
                <a16:creationId xmlns:a16="http://schemas.microsoft.com/office/drawing/2014/main" id="{8BA44AD8-FB7E-4447-8FDD-8475ED1AC9C5}"/>
              </a:ext>
            </a:extLst>
          </p:cNvPr>
          <p:cNvSpPr txBox="1">
            <a:spLocks/>
          </p:cNvSpPr>
          <p:nvPr/>
        </p:nvSpPr>
        <p:spPr>
          <a:xfrm>
            <a:off x="18410518" y="8918072"/>
            <a:ext cx="4971725"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Montserrat Light" pitchFamily="2" charset="77"/>
                <a:ea typeface="Open Sans Light" panose="020B0306030504020204" pitchFamily="34" charset="0"/>
                <a:cs typeface="Open Sans Light" panose="020B0306030504020204" pitchFamily="34" charset="0"/>
              </a:rPr>
              <a:t>Green marketing may also refer to the production and</a:t>
            </a:r>
          </a:p>
        </p:txBody>
      </p:sp>
      <p:sp>
        <p:nvSpPr>
          <p:cNvPr id="25" name="TextBox 24">
            <a:extLst>
              <a:ext uri="{FF2B5EF4-FFF2-40B4-BE49-F238E27FC236}">
                <a16:creationId xmlns:a16="http://schemas.microsoft.com/office/drawing/2014/main" id="{0D8747AF-92AE-A34E-A01B-ECF53856AC0C}"/>
              </a:ext>
            </a:extLst>
          </p:cNvPr>
          <p:cNvSpPr txBox="1"/>
          <p:nvPr/>
        </p:nvSpPr>
        <p:spPr>
          <a:xfrm rot="1329693">
            <a:off x="7505554" y="10126536"/>
            <a:ext cx="1122423" cy="584775"/>
          </a:xfrm>
          <a:prstGeom prst="rect">
            <a:avLst/>
          </a:prstGeom>
          <a:noFill/>
        </p:spPr>
        <p:txBody>
          <a:bodyPr wrap="none" rtlCol="0" anchor="ctr" anchorCtr="0">
            <a:spAutoFit/>
          </a:bodyPr>
          <a:lstStyle/>
          <a:p>
            <a:r>
              <a:rPr lang="en-US" sz="3200" b="1" dirty="0">
                <a:solidFill>
                  <a:schemeClr val="bg1"/>
                </a:solidFill>
                <a:latin typeface="Montserrat" pitchFamily="2" charset="77"/>
                <a:ea typeface="League Spartan" charset="0"/>
                <a:cs typeface="Poppins" pitchFamily="2" charset="77"/>
              </a:rPr>
              <a:t>Title</a:t>
            </a:r>
          </a:p>
        </p:txBody>
      </p:sp>
      <p:sp>
        <p:nvSpPr>
          <p:cNvPr id="26" name="TextBox 25">
            <a:extLst>
              <a:ext uri="{FF2B5EF4-FFF2-40B4-BE49-F238E27FC236}">
                <a16:creationId xmlns:a16="http://schemas.microsoft.com/office/drawing/2014/main" id="{7CD76FEB-5B39-6E4D-9D2E-E15BCAB65A90}"/>
              </a:ext>
            </a:extLst>
          </p:cNvPr>
          <p:cNvSpPr txBox="1"/>
          <p:nvPr/>
        </p:nvSpPr>
        <p:spPr>
          <a:xfrm rot="1329693">
            <a:off x="8605965" y="7788613"/>
            <a:ext cx="1122423" cy="584775"/>
          </a:xfrm>
          <a:prstGeom prst="rect">
            <a:avLst/>
          </a:prstGeom>
          <a:noFill/>
        </p:spPr>
        <p:txBody>
          <a:bodyPr wrap="none" rtlCol="0" anchor="ctr" anchorCtr="0">
            <a:spAutoFit/>
          </a:bodyPr>
          <a:lstStyle/>
          <a:p>
            <a:r>
              <a:rPr lang="en-US" sz="3200" b="1" dirty="0">
                <a:solidFill>
                  <a:schemeClr val="bg1"/>
                </a:solidFill>
                <a:latin typeface="Montserrat" pitchFamily="2" charset="77"/>
                <a:ea typeface="League Spartan" charset="0"/>
                <a:cs typeface="Poppins" pitchFamily="2" charset="77"/>
              </a:rPr>
              <a:t>Title</a:t>
            </a:r>
          </a:p>
        </p:txBody>
      </p:sp>
      <p:sp>
        <p:nvSpPr>
          <p:cNvPr id="29" name="TextBox 28">
            <a:extLst>
              <a:ext uri="{FF2B5EF4-FFF2-40B4-BE49-F238E27FC236}">
                <a16:creationId xmlns:a16="http://schemas.microsoft.com/office/drawing/2014/main" id="{CF44D8AC-D625-5B47-AC91-3F48466DC80D}"/>
              </a:ext>
            </a:extLst>
          </p:cNvPr>
          <p:cNvSpPr txBox="1"/>
          <p:nvPr/>
        </p:nvSpPr>
        <p:spPr>
          <a:xfrm rot="1329693">
            <a:off x="9549846" y="5681803"/>
            <a:ext cx="1122423" cy="584775"/>
          </a:xfrm>
          <a:prstGeom prst="rect">
            <a:avLst/>
          </a:prstGeom>
          <a:noFill/>
        </p:spPr>
        <p:txBody>
          <a:bodyPr wrap="none" rtlCol="0" anchor="ctr" anchorCtr="0">
            <a:spAutoFit/>
          </a:bodyPr>
          <a:lstStyle/>
          <a:p>
            <a:r>
              <a:rPr lang="en-US" sz="3200" b="1" dirty="0">
                <a:solidFill>
                  <a:schemeClr val="bg1"/>
                </a:solidFill>
                <a:latin typeface="Montserrat" pitchFamily="2" charset="77"/>
                <a:ea typeface="League Spartan" charset="0"/>
                <a:cs typeface="Poppins" pitchFamily="2" charset="77"/>
              </a:rPr>
              <a:t>Title</a:t>
            </a:r>
          </a:p>
        </p:txBody>
      </p:sp>
    </p:spTree>
    <p:extLst>
      <p:ext uri="{BB962C8B-B14F-4D97-AF65-F5344CB8AC3E}">
        <p14:creationId xmlns:p14="http://schemas.microsoft.com/office/powerpoint/2010/main" val="3110451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a:extLst>
              <a:ext uri="{FF2B5EF4-FFF2-40B4-BE49-F238E27FC236}">
                <a16:creationId xmlns:a16="http://schemas.microsoft.com/office/drawing/2014/main" id="{FB375786-660C-D342-BD98-4A828BAD72F5}"/>
              </a:ext>
            </a:extLst>
          </p:cNvPr>
          <p:cNvCxnSpPr>
            <a:cxnSpLocks/>
          </p:cNvCxnSpPr>
          <p:nvPr/>
        </p:nvCxnSpPr>
        <p:spPr>
          <a:xfrm flipH="1">
            <a:off x="10093325" y="10627700"/>
            <a:ext cx="3427431" cy="0"/>
          </a:xfrm>
          <a:prstGeom prst="straightConnector1">
            <a:avLst/>
          </a:prstGeom>
          <a:ln w="38100" cap="rnd">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DF834E4-2559-2645-B627-FF644D998DAD}"/>
              </a:ext>
            </a:extLst>
          </p:cNvPr>
          <p:cNvCxnSpPr>
            <a:cxnSpLocks/>
            <a:stCxn id="9" idx="0"/>
          </p:cNvCxnSpPr>
          <p:nvPr/>
        </p:nvCxnSpPr>
        <p:spPr>
          <a:xfrm flipH="1">
            <a:off x="10093326" y="8308802"/>
            <a:ext cx="4765746" cy="0"/>
          </a:xfrm>
          <a:prstGeom prst="straightConnector1">
            <a:avLst/>
          </a:prstGeom>
          <a:ln w="38100" cap="rnd">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0352BF0-BEBB-4C4F-9865-8B11910E9DC0}"/>
              </a:ext>
            </a:extLst>
          </p:cNvPr>
          <p:cNvCxnSpPr>
            <a:cxnSpLocks/>
          </p:cNvCxnSpPr>
          <p:nvPr/>
        </p:nvCxnSpPr>
        <p:spPr>
          <a:xfrm flipH="1">
            <a:off x="10093325" y="5999480"/>
            <a:ext cx="6094478" cy="0"/>
          </a:xfrm>
          <a:prstGeom prst="straightConnector1">
            <a:avLst/>
          </a:prstGeom>
          <a:ln w="38100" cap="rnd">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647091D-075C-B546-B1C6-D6AF57773701}"/>
              </a:ext>
            </a:extLst>
          </p:cNvPr>
          <p:cNvSpPr txBox="1"/>
          <p:nvPr/>
        </p:nvSpPr>
        <p:spPr>
          <a:xfrm>
            <a:off x="7677817" y="554909"/>
            <a:ext cx="9022022" cy="1107996"/>
          </a:xfrm>
          <a:prstGeom prst="rect">
            <a:avLst/>
          </a:prstGeom>
          <a:noFill/>
        </p:spPr>
        <p:txBody>
          <a:bodyPr wrap="none" rtlCol="0">
            <a:spAutoFit/>
          </a:bodyPr>
          <a:lstStyle/>
          <a:p>
            <a:pPr algn="ctr"/>
            <a:r>
              <a:rPr lang="en-US" sz="6600" b="1" dirty="0">
                <a:latin typeface="Montserrat" pitchFamily="2" charset="77"/>
                <a:ea typeface="Roboto" panose="02000000000000000000" pitchFamily="2" charset="0"/>
              </a:rPr>
              <a:t>PYRAMID DIAGRAM</a:t>
            </a:r>
          </a:p>
        </p:txBody>
      </p:sp>
      <p:sp>
        <p:nvSpPr>
          <p:cNvPr id="3" name="Rectangle 2">
            <a:extLst>
              <a:ext uri="{FF2B5EF4-FFF2-40B4-BE49-F238E27FC236}">
                <a16:creationId xmlns:a16="http://schemas.microsoft.com/office/drawing/2014/main" id="{D3F444D2-5CF8-5C4A-B2AE-3EB41C32ED61}"/>
              </a:ext>
            </a:extLst>
          </p:cNvPr>
          <p:cNvSpPr/>
          <p:nvPr/>
        </p:nvSpPr>
        <p:spPr>
          <a:xfrm>
            <a:off x="10692973" y="2147099"/>
            <a:ext cx="29972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FB2F22E-85BA-B64B-A220-6D81C17098AF}"/>
              </a:ext>
            </a:extLst>
          </p:cNvPr>
          <p:cNvSpPr txBox="1"/>
          <p:nvPr/>
        </p:nvSpPr>
        <p:spPr>
          <a:xfrm>
            <a:off x="9521803" y="1549856"/>
            <a:ext cx="5349541" cy="492443"/>
          </a:xfrm>
          <a:prstGeom prst="rect">
            <a:avLst/>
          </a:prstGeom>
          <a:noFill/>
        </p:spPr>
        <p:txBody>
          <a:bodyPr wrap="none" rtlCol="0">
            <a:spAutoFit/>
          </a:bodyPr>
          <a:lstStyle/>
          <a:p>
            <a:pPr algn="ctr"/>
            <a:r>
              <a:rPr lang="en-US" sz="2600" spc="600" dirty="0">
                <a:solidFill>
                  <a:schemeClr val="tx1">
                    <a:lumMod val="25000"/>
                    <a:lumOff val="75000"/>
                  </a:schemeClr>
                </a:solidFill>
                <a:latin typeface="Montserrat Medium" pitchFamily="2" charset="77"/>
              </a:rPr>
              <a:t>YOUR SUBTITLE HERE</a:t>
            </a:r>
          </a:p>
        </p:txBody>
      </p:sp>
      <p:sp>
        <p:nvSpPr>
          <p:cNvPr id="5" name="Freeform 12">
            <a:extLst>
              <a:ext uri="{FF2B5EF4-FFF2-40B4-BE49-F238E27FC236}">
                <a16:creationId xmlns:a16="http://schemas.microsoft.com/office/drawing/2014/main" id="{9415015A-C8BD-524F-A597-EC7116926F84}"/>
              </a:ext>
            </a:extLst>
          </p:cNvPr>
          <p:cNvSpPr>
            <a:spLocks/>
          </p:cNvSpPr>
          <p:nvPr/>
        </p:nvSpPr>
        <p:spPr bwMode="auto">
          <a:xfrm>
            <a:off x="13520755" y="10627700"/>
            <a:ext cx="2670246" cy="2309314"/>
          </a:xfrm>
          <a:custGeom>
            <a:avLst/>
            <a:gdLst>
              <a:gd name="T0" fmla="*/ 419 w 836"/>
              <a:gd name="T1" fmla="*/ 723 h 723"/>
              <a:gd name="T2" fmla="*/ 0 w 836"/>
              <a:gd name="T3" fmla="*/ 0 h 723"/>
              <a:gd name="T4" fmla="*/ 836 w 836"/>
              <a:gd name="T5" fmla="*/ 0 h 723"/>
              <a:gd name="T6" fmla="*/ 419 w 836"/>
              <a:gd name="T7" fmla="*/ 723 h 723"/>
              <a:gd name="T8" fmla="*/ 419 w 836"/>
              <a:gd name="T9" fmla="*/ 723 h 723"/>
            </a:gdLst>
            <a:ahLst/>
            <a:cxnLst>
              <a:cxn ang="0">
                <a:pos x="T0" y="T1"/>
              </a:cxn>
              <a:cxn ang="0">
                <a:pos x="T2" y="T3"/>
              </a:cxn>
              <a:cxn ang="0">
                <a:pos x="T4" y="T5"/>
              </a:cxn>
              <a:cxn ang="0">
                <a:pos x="T6" y="T7"/>
              </a:cxn>
              <a:cxn ang="0">
                <a:pos x="T8" y="T9"/>
              </a:cxn>
            </a:cxnLst>
            <a:rect l="0" t="0" r="r" b="b"/>
            <a:pathLst>
              <a:path w="836" h="723">
                <a:moveTo>
                  <a:pt x="419" y="723"/>
                </a:moveTo>
                <a:lnTo>
                  <a:pt x="0" y="0"/>
                </a:lnTo>
                <a:lnTo>
                  <a:pt x="836" y="0"/>
                </a:lnTo>
                <a:lnTo>
                  <a:pt x="419" y="723"/>
                </a:lnTo>
                <a:lnTo>
                  <a:pt x="419" y="723"/>
                </a:lnTo>
                <a:close/>
              </a:path>
            </a:pathLst>
          </a:custGeom>
          <a:solidFill>
            <a:schemeClr val="accent1">
              <a:lumMod val="75000"/>
            </a:schemeClr>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6" name="Freeform 10">
            <a:extLst>
              <a:ext uri="{FF2B5EF4-FFF2-40B4-BE49-F238E27FC236}">
                <a16:creationId xmlns:a16="http://schemas.microsoft.com/office/drawing/2014/main" id="{DB73F076-B1FC-0F4D-BAC2-B85185C19F6C}"/>
              </a:ext>
            </a:extLst>
          </p:cNvPr>
          <p:cNvSpPr>
            <a:spLocks/>
          </p:cNvSpPr>
          <p:nvPr/>
        </p:nvSpPr>
        <p:spPr bwMode="auto">
          <a:xfrm>
            <a:off x="16190999" y="10627700"/>
            <a:ext cx="2663858" cy="2309314"/>
          </a:xfrm>
          <a:custGeom>
            <a:avLst/>
            <a:gdLst>
              <a:gd name="T0" fmla="*/ 417 w 834"/>
              <a:gd name="T1" fmla="*/ 723 h 723"/>
              <a:gd name="T2" fmla="*/ 0 w 834"/>
              <a:gd name="T3" fmla="*/ 0 h 723"/>
              <a:gd name="T4" fmla="*/ 834 w 834"/>
              <a:gd name="T5" fmla="*/ 0 h 723"/>
              <a:gd name="T6" fmla="*/ 417 w 834"/>
              <a:gd name="T7" fmla="*/ 723 h 723"/>
              <a:gd name="T8" fmla="*/ 417 w 834"/>
              <a:gd name="T9" fmla="*/ 723 h 723"/>
            </a:gdLst>
            <a:ahLst/>
            <a:cxnLst>
              <a:cxn ang="0">
                <a:pos x="T0" y="T1"/>
              </a:cxn>
              <a:cxn ang="0">
                <a:pos x="T2" y="T3"/>
              </a:cxn>
              <a:cxn ang="0">
                <a:pos x="T4" y="T5"/>
              </a:cxn>
              <a:cxn ang="0">
                <a:pos x="T6" y="T7"/>
              </a:cxn>
              <a:cxn ang="0">
                <a:pos x="T8" y="T9"/>
              </a:cxn>
            </a:cxnLst>
            <a:rect l="0" t="0" r="r" b="b"/>
            <a:pathLst>
              <a:path w="834" h="723">
                <a:moveTo>
                  <a:pt x="417" y="723"/>
                </a:moveTo>
                <a:lnTo>
                  <a:pt x="0" y="0"/>
                </a:lnTo>
                <a:lnTo>
                  <a:pt x="834" y="0"/>
                </a:lnTo>
                <a:lnTo>
                  <a:pt x="417" y="723"/>
                </a:lnTo>
                <a:lnTo>
                  <a:pt x="417" y="723"/>
                </a:lnTo>
                <a:close/>
              </a:path>
            </a:pathLst>
          </a:custGeom>
          <a:solidFill>
            <a:schemeClr val="accent3"/>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7" name="Freeform 6">
            <a:extLst>
              <a:ext uri="{FF2B5EF4-FFF2-40B4-BE49-F238E27FC236}">
                <a16:creationId xmlns:a16="http://schemas.microsoft.com/office/drawing/2014/main" id="{0954D591-819A-384F-B09B-B4A00C51D7DB}"/>
              </a:ext>
            </a:extLst>
          </p:cNvPr>
          <p:cNvSpPr>
            <a:spLocks/>
          </p:cNvSpPr>
          <p:nvPr/>
        </p:nvSpPr>
        <p:spPr bwMode="auto">
          <a:xfrm>
            <a:off x="14859071" y="5999486"/>
            <a:ext cx="2663858" cy="2309316"/>
          </a:xfrm>
          <a:custGeom>
            <a:avLst/>
            <a:gdLst>
              <a:gd name="T0" fmla="*/ 417 w 834"/>
              <a:gd name="T1" fmla="*/ 0 h 723"/>
              <a:gd name="T2" fmla="*/ 0 w 834"/>
              <a:gd name="T3" fmla="*/ 723 h 723"/>
              <a:gd name="T4" fmla="*/ 834 w 834"/>
              <a:gd name="T5" fmla="*/ 723 h 723"/>
              <a:gd name="T6" fmla="*/ 417 w 834"/>
              <a:gd name="T7" fmla="*/ 0 h 723"/>
              <a:gd name="T8" fmla="*/ 417 w 834"/>
              <a:gd name="T9" fmla="*/ 0 h 723"/>
            </a:gdLst>
            <a:ahLst/>
            <a:cxnLst>
              <a:cxn ang="0">
                <a:pos x="T0" y="T1"/>
              </a:cxn>
              <a:cxn ang="0">
                <a:pos x="T2" y="T3"/>
              </a:cxn>
              <a:cxn ang="0">
                <a:pos x="T4" y="T5"/>
              </a:cxn>
              <a:cxn ang="0">
                <a:pos x="T6" y="T7"/>
              </a:cxn>
              <a:cxn ang="0">
                <a:pos x="T8" y="T9"/>
              </a:cxn>
            </a:cxnLst>
            <a:rect l="0" t="0" r="r" b="b"/>
            <a:pathLst>
              <a:path w="834" h="723">
                <a:moveTo>
                  <a:pt x="417" y="0"/>
                </a:moveTo>
                <a:lnTo>
                  <a:pt x="0" y="723"/>
                </a:lnTo>
                <a:lnTo>
                  <a:pt x="834" y="723"/>
                </a:lnTo>
                <a:lnTo>
                  <a:pt x="417" y="0"/>
                </a:lnTo>
                <a:lnTo>
                  <a:pt x="417" y="0"/>
                </a:lnTo>
                <a:close/>
              </a:path>
            </a:pathLst>
          </a:custGeom>
          <a:solidFill>
            <a:schemeClr val="accent4"/>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8" name="Freeform 7">
            <a:extLst>
              <a:ext uri="{FF2B5EF4-FFF2-40B4-BE49-F238E27FC236}">
                <a16:creationId xmlns:a16="http://schemas.microsoft.com/office/drawing/2014/main" id="{AB76AF42-C06E-1841-B35C-92B1356EFE8C}"/>
              </a:ext>
            </a:extLst>
          </p:cNvPr>
          <p:cNvSpPr>
            <a:spLocks/>
          </p:cNvSpPr>
          <p:nvPr/>
        </p:nvSpPr>
        <p:spPr bwMode="auto">
          <a:xfrm>
            <a:off x="14859071" y="8308802"/>
            <a:ext cx="2663858" cy="2318898"/>
          </a:xfrm>
          <a:custGeom>
            <a:avLst/>
            <a:gdLst>
              <a:gd name="T0" fmla="*/ 417 w 834"/>
              <a:gd name="T1" fmla="*/ 726 h 726"/>
              <a:gd name="T2" fmla="*/ 0 w 834"/>
              <a:gd name="T3" fmla="*/ 0 h 726"/>
              <a:gd name="T4" fmla="*/ 834 w 834"/>
              <a:gd name="T5" fmla="*/ 0 h 726"/>
              <a:gd name="T6" fmla="*/ 417 w 834"/>
              <a:gd name="T7" fmla="*/ 726 h 726"/>
              <a:gd name="T8" fmla="*/ 417 w 834"/>
              <a:gd name="T9" fmla="*/ 726 h 726"/>
            </a:gdLst>
            <a:ahLst/>
            <a:cxnLst>
              <a:cxn ang="0">
                <a:pos x="T0" y="T1"/>
              </a:cxn>
              <a:cxn ang="0">
                <a:pos x="T2" y="T3"/>
              </a:cxn>
              <a:cxn ang="0">
                <a:pos x="T4" y="T5"/>
              </a:cxn>
              <a:cxn ang="0">
                <a:pos x="T6" y="T7"/>
              </a:cxn>
              <a:cxn ang="0">
                <a:pos x="T8" y="T9"/>
              </a:cxn>
            </a:cxnLst>
            <a:rect l="0" t="0" r="r" b="b"/>
            <a:pathLst>
              <a:path w="834" h="726">
                <a:moveTo>
                  <a:pt x="417" y="726"/>
                </a:moveTo>
                <a:lnTo>
                  <a:pt x="0" y="0"/>
                </a:lnTo>
                <a:lnTo>
                  <a:pt x="834" y="0"/>
                </a:lnTo>
                <a:lnTo>
                  <a:pt x="417" y="726"/>
                </a:lnTo>
                <a:lnTo>
                  <a:pt x="417" y="726"/>
                </a:lnTo>
                <a:close/>
              </a:path>
            </a:pathLst>
          </a:custGeom>
          <a:solidFill>
            <a:schemeClr val="accent3"/>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9" name="Freeform 13">
            <a:extLst>
              <a:ext uri="{FF2B5EF4-FFF2-40B4-BE49-F238E27FC236}">
                <a16:creationId xmlns:a16="http://schemas.microsoft.com/office/drawing/2014/main" id="{D04A5FAE-05DB-5646-B98E-5CD7434A1851}"/>
              </a:ext>
            </a:extLst>
          </p:cNvPr>
          <p:cNvSpPr>
            <a:spLocks/>
          </p:cNvSpPr>
          <p:nvPr/>
        </p:nvSpPr>
        <p:spPr bwMode="auto">
          <a:xfrm>
            <a:off x="13520755" y="8308802"/>
            <a:ext cx="2670246" cy="2318898"/>
          </a:xfrm>
          <a:custGeom>
            <a:avLst/>
            <a:gdLst>
              <a:gd name="T0" fmla="*/ 419 w 836"/>
              <a:gd name="T1" fmla="*/ 0 h 726"/>
              <a:gd name="T2" fmla="*/ 0 w 836"/>
              <a:gd name="T3" fmla="*/ 726 h 726"/>
              <a:gd name="T4" fmla="*/ 836 w 836"/>
              <a:gd name="T5" fmla="*/ 726 h 726"/>
              <a:gd name="T6" fmla="*/ 419 w 836"/>
              <a:gd name="T7" fmla="*/ 0 h 726"/>
              <a:gd name="T8" fmla="*/ 419 w 836"/>
              <a:gd name="T9" fmla="*/ 0 h 726"/>
            </a:gdLst>
            <a:ahLst/>
            <a:cxnLst>
              <a:cxn ang="0">
                <a:pos x="T0" y="T1"/>
              </a:cxn>
              <a:cxn ang="0">
                <a:pos x="T2" y="T3"/>
              </a:cxn>
              <a:cxn ang="0">
                <a:pos x="T4" y="T5"/>
              </a:cxn>
              <a:cxn ang="0">
                <a:pos x="T6" y="T7"/>
              </a:cxn>
              <a:cxn ang="0">
                <a:pos x="T8" y="T9"/>
              </a:cxn>
            </a:cxnLst>
            <a:rect l="0" t="0" r="r" b="b"/>
            <a:pathLst>
              <a:path w="836" h="726">
                <a:moveTo>
                  <a:pt x="419" y="0"/>
                </a:moveTo>
                <a:lnTo>
                  <a:pt x="0" y="726"/>
                </a:lnTo>
                <a:lnTo>
                  <a:pt x="836" y="726"/>
                </a:lnTo>
                <a:lnTo>
                  <a:pt x="419" y="0"/>
                </a:lnTo>
                <a:lnTo>
                  <a:pt x="419" y="0"/>
                </a:lnTo>
                <a:close/>
              </a:path>
            </a:pathLst>
          </a:custGeom>
          <a:solidFill>
            <a:schemeClr val="accent2"/>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0" name="Freeform 7">
            <a:extLst>
              <a:ext uri="{FF2B5EF4-FFF2-40B4-BE49-F238E27FC236}">
                <a16:creationId xmlns:a16="http://schemas.microsoft.com/office/drawing/2014/main" id="{19B5BE65-476A-B944-933D-7C1BFD5984D2}"/>
              </a:ext>
            </a:extLst>
          </p:cNvPr>
          <p:cNvSpPr>
            <a:spLocks/>
          </p:cNvSpPr>
          <p:nvPr/>
        </p:nvSpPr>
        <p:spPr bwMode="auto">
          <a:xfrm>
            <a:off x="14859071" y="10627700"/>
            <a:ext cx="2663858" cy="2309314"/>
          </a:xfrm>
          <a:custGeom>
            <a:avLst/>
            <a:gdLst>
              <a:gd name="T0" fmla="*/ 417 w 834"/>
              <a:gd name="T1" fmla="*/ 0 h 723"/>
              <a:gd name="T2" fmla="*/ 0 w 834"/>
              <a:gd name="T3" fmla="*/ 723 h 723"/>
              <a:gd name="T4" fmla="*/ 834 w 834"/>
              <a:gd name="T5" fmla="*/ 723 h 723"/>
              <a:gd name="T6" fmla="*/ 417 w 834"/>
              <a:gd name="T7" fmla="*/ 0 h 723"/>
              <a:gd name="T8" fmla="*/ 417 w 834"/>
              <a:gd name="T9" fmla="*/ 0 h 723"/>
            </a:gdLst>
            <a:ahLst/>
            <a:cxnLst>
              <a:cxn ang="0">
                <a:pos x="T0" y="T1"/>
              </a:cxn>
              <a:cxn ang="0">
                <a:pos x="T2" y="T3"/>
              </a:cxn>
              <a:cxn ang="0">
                <a:pos x="T4" y="T5"/>
              </a:cxn>
              <a:cxn ang="0">
                <a:pos x="T6" y="T7"/>
              </a:cxn>
              <a:cxn ang="0">
                <a:pos x="T8" y="T9"/>
              </a:cxn>
            </a:cxnLst>
            <a:rect l="0" t="0" r="r" b="b"/>
            <a:pathLst>
              <a:path w="834" h="723">
                <a:moveTo>
                  <a:pt x="417" y="0"/>
                </a:moveTo>
                <a:lnTo>
                  <a:pt x="0" y="723"/>
                </a:lnTo>
                <a:lnTo>
                  <a:pt x="834" y="723"/>
                </a:lnTo>
                <a:lnTo>
                  <a:pt x="417" y="0"/>
                </a:lnTo>
                <a:lnTo>
                  <a:pt x="417" y="0"/>
                </a:lnTo>
                <a:close/>
              </a:path>
            </a:pathLst>
          </a:custGeom>
          <a:solidFill>
            <a:schemeClr val="accent2"/>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1" name="Freeform 10">
            <a:extLst>
              <a:ext uri="{FF2B5EF4-FFF2-40B4-BE49-F238E27FC236}">
                <a16:creationId xmlns:a16="http://schemas.microsoft.com/office/drawing/2014/main" id="{FFCB2DF7-C36C-A547-BF8D-3050FA32973E}"/>
              </a:ext>
            </a:extLst>
          </p:cNvPr>
          <p:cNvSpPr>
            <a:spLocks/>
          </p:cNvSpPr>
          <p:nvPr/>
        </p:nvSpPr>
        <p:spPr bwMode="auto">
          <a:xfrm>
            <a:off x="16190999" y="8308802"/>
            <a:ext cx="2663858" cy="2318898"/>
          </a:xfrm>
          <a:custGeom>
            <a:avLst/>
            <a:gdLst>
              <a:gd name="T0" fmla="*/ 417 w 834"/>
              <a:gd name="T1" fmla="*/ 0 h 726"/>
              <a:gd name="T2" fmla="*/ 0 w 834"/>
              <a:gd name="T3" fmla="*/ 726 h 726"/>
              <a:gd name="T4" fmla="*/ 834 w 834"/>
              <a:gd name="T5" fmla="*/ 726 h 726"/>
              <a:gd name="T6" fmla="*/ 417 w 834"/>
              <a:gd name="T7" fmla="*/ 0 h 726"/>
              <a:gd name="T8" fmla="*/ 417 w 834"/>
              <a:gd name="T9" fmla="*/ 0 h 726"/>
            </a:gdLst>
            <a:ahLst/>
            <a:cxnLst>
              <a:cxn ang="0">
                <a:pos x="T0" y="T1"/>
              </a:cxn>
              <a:cxn ang="0">
                <a:pos x="T2" y="T3"/>
              </a:cxn>
              <a:cxn ang="0">
                <a:pos x="T4" y="T5"/>
              </a:cxn>
              <a:cxn ang="0">
                <a:pos x="T6" y="T7"/>
              </a:cxn>
              <a:cxn ang="0">
                <a:pos x="T8" y="T9"/>
              </a:cxn>
            </a:cxnLst>
            <a:rect l="0" t="0" r="r" b="b"/>
            <a:pathLst>
              <a:path w="834" h="726">
                <a:moveTo>
                  <a:pt x="417" y="0"/>
                </a:moveTo>
                <a:lnTo>
                  <a:pt x="0" y="726"/>
                </a:lnTo>
                <a:lnTo>
                  <a:pt x="834" y="726"/>
                </a:lnTo>
                <a:lnTo>
                  <a:pt x="417" y="0"/>
                </a:lnTo>
                <a:lnTo>
                  <a:pt x="417" y="0"/>
                </a:lnTo>
                <a:close/>
              </a:path>
            </a:pathLst>
          </a:custGeom>
          <a:solidFill>
            <a:schemeClr val="accent4"/>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2" name="Freeform 5">
            <a:extLst>
              <a:ext uri="{FF2B5EF4-FFF2-40B4-BE49-F238E27FC236}">
                <a16:creationId xmlns:a16="http://schemas.microsoft.com/office/drawing/2014/main" id="{D6D368A0-4AD2-A04C-AA04-596C4778B39A}"/>
              </a:ext>
            </a:extLst>
          </p:cNvPr>
          <p:cNvSpPr>
            <a:spLocks/>
          </p:cNvSpPr>
          <p:nvPr/>
        </p:nvSpPr>
        <p:spPr bwMode="auto">
          <a:xfrm>
            <a:off x="17522927" y="10627700"/>
            <a:ext cx="2670246" cy="2309314"/>
          </a:xfrm>
          <a:custGeom>
            <a:avLst/>
            <a:gdLst>
              <a:gd name="T0" fmla="*/ 417 w 836"/>
              <a:gd name="T1" fmla="*/ 0 h 723"/>
              <a:gd name="T2" fmla="*/ 836 w 836"/>
              <a:gd name="T3" fmla="*/ 723 h 723"/>
              <a:gd name="T4" fmla="*/ 0 w 836"/>
              <a:gd name="T5" fmla="*/ 723 h 723"/>
              <a:gd name="T6" fmla="*/ 417 w 836"/>
              <a:gd name="T7" fmla="*/ 0 h 723"/>
              <a:gd name="T8" fmla="*/ 417 w 836"/>
              <a:gd name="T9" fmla="*/ 0 h 723"/>
            </a:gdLst>
            <a:ahLst/>
            <a:cxnLst>
              <a:cxn ang="0">
                <a:pos x="T0" y="T1"/>
              </a:cxn>
              <a:cxn ang="0">
                <a:pos x="T2" y="T3"/>
              </a:cxn>
              <a:cxn ang="0">
                <a:pos x="T4" y="T5"/>
              </a:cxn>
              <a:cxn ang="0">
                <a:pos x="T6" y="T7"/>
              </a:cxn>
              <a:cxn ang="0">
                <a:pos x="T8" y="T9"/>
              </a:cxn>
            </a:cxnLst>
            <a:rect l="0" t="0" r="r" b="b"/>
            <a:pathLst>
              <a:path w="836" h="723">
                <a:moveTo>
                  <a:pt x="417" y="0"/>
                </a:moveTo>
                <a:lnTo>
                  <a:pt x="836" y="723"/>
                </a:lnTo>
                <a:lnTo>
                  <a:pt x="0" y="723"/>
                </a:lnTo>
                <a:lnTo>
                  <a:pt x="417" y="0"/>
                </a:lnTo>
                <a:lnTo>
                  <a:pt x="417" y="0"/>
                </a:lnTo>
                <a:close/>
              </a:path>
            </a:pathLst>
          </a:custGeom>
          <a:solidFill>
            <a:schemeClr val="accent4"/>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3" name="Freeform 6">
            <a:extLst>
              <a:ext uri="{FF2B5EF4-FFF2-40B4-BE49-F238E27FC236}">
                <a16:creationId xmlns:a16="http://schemas.microsoft.com/office/drawing/2014/main" id="{D5E7F108-3CDB-6C45-B8CD-D3ABFBC00C3A}"/>
              </a:ext>
            </a:extLst>
          </p:cNvPr>
          <p:cNvSpPr>
            <a:spLocks/>
          </p:cNvSpPr>
          <p:nvPr/>
        </p:nvSpPr>
        <p:spPr bwMode="auto">
          <a:xfrm>
            <a:off x="12188826" y="10627700"/>
            <a:ext cx="2670246" cy="2309314"/>
          </a:xfrm>
          <a:custGeom>
            <a:avLst/>
            <a:gdLst>
              <a:gd name="T0" fmla="*/ 417 w 836"/>
              <a:gd name="T1" fmla="*/ 0 h 723"/>
              <a:gd name="T2" fmla="*/ 0 w 836"/>
              <a:gd name="T3" fmla="*/ 723 h 723"/>
              <a:gd name="T4" fmla="*/ 836 w 836"/>
              <a:gd name="T5" fmla="*/ 723 h 723"/>
              <a:gd name="T6" fmla="*/ 417 w 836"/>
              <a:gd name="T7" fmla="*/ 0 h 723"/>
              <a:gd name="T8" fmla="*/ 417 w 836"/>
              <a:gd name="T9" fmla="*/ 0 h 723"/>
            </a:gdLst>
            <a:ahLst/>
            <a:cxnLst>
              <a:cxn ang="0">
                <a:pos x="T0" y="T1"/>
              </a:cxn>
              <a:cxn ang="0">
                <a:pos x="T2" y="T3"/>
              </a:cxn>
              <a:cxn ang="0">
                <a:pos x="T4" y="T5"/>
              </a:cxn>
              <a:cxn ang="0">
                <a:pos x="T6" y="T7"/>
              </a:cxn>
              <a:cxn ang="0">
                <a:pos x="T8" y="T9"/>
              </a:cxn>
            </a:cxnLst>
            <a:rect l="0" t="0" r="r" b="b"/>
            <a:pathLst>
              <a:path w="836" h="723">
                <a:moveTo>
                  <a:pt x="417" y="0"/>
                </a:moveTo>
                <a:lnTo>
                  <a:pt x="0" y="723"/>
                </a:lnTo>
                <a:lnTo>
                  <a:pt x="836" y="723"/>
                </a:lnTo>
                <a:lnTo>
                  <a:pt x="417" y="0"/>
                </a:lnTo>
                <a:lnTo>
                  <a:pt x="417" y="0"/>
                </a:lnTo>
                <a:close/>
              </a:path>
            </a:pathLst>
          </a:custGeom>
          <a:solidFill>
            <a:schemeClr val="accent1"/>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4" name="Freeform 6">
            <a:extLst>
              <a:ext uri="{FF2B5EF4-FFF2-40B4-BE49-F238E27FC236}">
                <a16:creationId xmlns:a16="http://schemas.microsoft.com/office/drawing/2014/main" id="{C7F6387C-BFDE-7C4D-9C96-8233527E92F6}"/>
              </a:ext>
            </a:extLst>
          </p:cNvPr>
          <p:cNvSpPr>
            <a:spLocks/>
          </p:cNvSpPr>
          <p:nvPr/>
        </p:nvSpPr>
        <p:spPr bwMode="auto">
          <a:xfrm>
            <a:off x="20171791" y="10627700"/>
            <a:ext cx="2670246" cy="2309314"/>
          </a:xfrm>
          <a:custGeom>
            <a:avLst/>
            <a:gdLst>
              <a:gd name="T0" fmla="*/ 417 w 836"/>
              <a:gd name="T1" fmla="*/ 0 h 723"/>
              <a:gd name="T2" fmla="*/ 0 w 836"/>
              <a:gd name="T3" fmla="*/ 723 h 723"/>
              <a:gd name="T4" fmla="*/ 836 w 836"/>
              <a:gd name="T5" fmla="*/ 723 h 723"/>
              <a:gd name="T6" fmla="*/ 417 w 836"/>
              <a:gd name="T7" fmla="*/ 0 h 723"/>
              <a:gd name="T8" fmla="*/ 417 w 836"/>
              <a:gd name="T9" fmla="*/ 0 h 723"/>
            </a:gdLst>
            <a:ahLst/>
            <a:cxnLst>
              <a:cxn ang="0">
                <a:pos x="T0" y="T1"/>
              </a:cxn>
              <a:cxn ang="0">
                <a:pos x="T2" y="T3"/>
              </a:cxn>
              <a:cxn ang="0">
                <a:pos x="T4" y="T5"/>
              </a:cxn>
              <a:cxn ang="0">
                <a:pos x="T6" y="T7"/>
              </a:cxn>
              <a:cxn ang="0">
                <a:pos x="T8" y="T9"/>
              </a:cxn>
            </a:cxnLst>
            <a:rect l="0" t="0" r="r" b="b"/>
            <a:pathLst>
              <a:path w="836" h="723">
                <a:moveTo>
                  <a:pt x="417" y="0"/>
                </a:moveTo>
                <a:lnTo>
                  <a:pt x="0" y="723"/>
                </a:lnTo>
                <a:lnTo>
                  <a:pt x="836" y="723"/>
                </a:lnTo>
                <a:lnTo>
                  <a:pt x="417" y="0"/>
                </a:lnTo>
                <a:lnTo>
                  <a:pt x="417" y="0"/>
                </a:lnTo>
                <a:close/>
              </a:path>
            </a:pathLst>
          </a:custGeom>
          <a:solidFill>
            <a:schemeClr val="accent5">
              <a:lumMod val="75000"/>
            </a:schemeClr>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5" name="Freeform 10">
            <a:extLst>
              <a:ext uri="{FF2B5EF4-FFF2-40B4-BE49-F238E27FC236}">
                <a16:creationId xmlns:a16="http://schemas.microsoft.com/office/drawing/2014/main" id="{3992DD81-5D5F-584A-8001-8C479CD40912}"/>
              </a:ext>
            </a:extLst>
          </p:cNvPr>
          <p:cNvSpPr>
            <a:spLocks/>
          </p:cNvSpPr>
          <p:nvPr/>
        </p:nvSpPr>
        <p:spPr bwMode="auto">
          <a:xfrm rot="10800000">
            <a:off x="17520712" y="5999481"/>
            <a:ext cx="2663858" cy="2309314"/>
          </a:xfrm>
          <a:custGeom>
            <a:avLst/>
            <a:gdLst>
              <a:gd name="T0" fmla="*/ 417 w 834"/>
              <a:gd name="T1" fmla="*/ 723 h 723"/>
              <a:gd name="T2" fmla="*/ 0 w 834"/>
              <a:gd name="T3" fmla="*/ 0 h 723"/>
              <a:gd name="T4" fmla="*/ 834 w 834"/>
              <a:gd name="T5" fmla="*/ 0 h 723"/>
              <a:gd name="T6" fmla="*/ 417 w 834"/>
              <a:gd name="T7" fmla="*/ 723 h 723"/>
              <a:gd name="T8" fmla="*/ 417 w 834"/>
              <a:gd name="T9" fmla="*/ 723 h 723"/>
            </a:gdLst>
            <a:ahLst/>
            <a:cxnLst>
              <a:cxn ang="0">
                <a:pos x="T0" y="T1"/>
              </a:cxn>
              <a:cxn ang="0">
                <a:pos x="T2" y="T3"/>
              </a:cxn>
              <a:cxn ang="0">
                <a:pos x="T4" y="T5"/>
              </a:cxn>
              <a:cxn ang="0">
                <a:pos x="T6" y="T7"/>
              </a:cxn>
              <a:cxn ang="0">
                <a:pos x="T8" y="T9"/>
              </a:cxn>
            </a:cxnLst>
            <a:rect l="0" t="0" r="r" b="b"/>
            <a:pathLst>
              <a:path w="834" h="723">
                <a:moveTo>
                  <a:pt x="417" y="723"/>
                </a:moveTo>
                <a:lnTo>
                  <a:pt x="0" y="0"/>
                </a:lnTo>
                <a:lnTo>
                  <a:pt x="834" y="0"/>
                </a:lnTo>
                <a:lnTo>
                  <a:pt x="417" y="723"/>
                </a:lnTo>
                <a:lnTo>
                  <a:pt x="417" y="723"/>
                </a:lnTo>
                <a:close/>
              </a:path>
            </a:pathLst>
          </a:custGeom>
          <a:solidFill>
            <a:schemeClr val="accent5">
              <a:lumMod val="75000"/>
            </a:schemeClr>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6" name="Freeform 15">
            <a:extLst>
              <a:ext uri="{FF2B5EF4-FFF2-40B4-BE49-F238E27FC236}">
                <a16:creationId xmlns:a16="http://schemas.microsoft.com/office/drawing/2014/main" id="{F9FCB103-D608-BC44-8040-832BF8A92382}"/>
              </a:ext>
            </a:extLst>
          </p:cNvPr>
          <p:cNvSpPr>
            <a:spLocks/>
          </p:cNvSpPr>
          <p:nvPr/>
        </p:nvSpPr>
        <p:spPr bwMode="auto">
          <a:xfrm rot="10800000">
            <a:off x="18852643" y="10627695"/>
            <a:ext cx="2663858" cy="2309316"/>
          </a:xfrm>
          <a:custGeom>
            <a:avLst/>
            <a:gdLst>
              <a:gd name="T0" fmla="*/ 417 w 834"/>
              <a:gd name="T1" fmla="*/ 0 h 723"/>
              <a:gd name="T2" fmla="*/ 0 w 834"/>
              <a:gd name="T3" fmla="*/ 723 h 723"/>
              <a:gd name="T4" fmla="*/ 834 w 834"/>
              <a:gd name="T5" fmla="*/ 723 h 723"/>
              <a:gd name="T6" fmla="*/ 417 w 834"/>
              <a:gd name="T7" fmla="*/ 0 h 723"/>
              <a:gd name="T8" fmla="*/ 417 w 834"/>
              <a:gd name="T9" fmla="*/ 0 h 723"/>
            </a:gdLst>
            <a:ahLst/>
            <a:cxnLst>
              <a:cxn ang="0">
                <a:pos x="T0" y="T1"/>
              </a:cxn>
              <a:cxn ang="0">
                <a:pos x="T2" y="T3"/>
              </a:cxn>
              <a:cxn ang="0">
                <a:pos x="T4" y="T5"/>
              </a:cxn>
              <a:cxn ang="0">
                <a:pos x="T6" y="T7"/>
              </a:cxn>
              <a:cxn ang="0">
                <a:pos x="T8" y="T9"/>
              </a:cxn>
            </a:cxnLst>
            <a:rect l="0" t="0" r="r" b="b"/>
            <a:pathLst>
              <a:path w="834" h="723">
                <a:moveTo>
                  <a:pt x="417" y="0"/>
                </a:moveTo>
                <a:lnTo>
                  <a:pt x="0" y="723"/>
                </a:lnTo>
                <a:lnTo>
                  <a:pt x="834" y="723"/>
                </a:lnTo>
                <a:lnTo>
                  <a:pt x="417" y="0"/>
                </a:lnTo>
                <a:lnTo>
                  <a:pt x="417" y="0"/>
                </a:lnTo>
                <a:close/>
              </a:path>
            </a:pathLst>
          </a:custGeom>
          <a:solidFill>
            <a:schemeClr val="accent5"/>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7" name="Freeform 16">
            <a:extLst>
              <a:ext uri="{FF2B5EF4-FFF2-40B4-BE49-F238E27FC236}">
                <a16:creationId xmlns:a16="http://schemas.microsoft.com/office/drawing/2014/main" id="{B952E3CF-FE33-054D-B740-E6C33D2DDFDC}"/>
              </a:ext>
            </a:extLst>
          </p:cNvPr>
          <p:cNvSpPr>
            <a:spLocks/>
          </p:cNvSpPr>
          <p:nvPr/>
        </p:nvSpPr>
        <p:spPr bwMode="auto">
          <a:xfrm rot="10800000">
            <a:off x="18852643" y="8308798"/>
            <a:ext cx="2663858" cy="2318898"/>
          </a:xfrm>
          <a:custGeom>
            <a:avLst/>
            <a:gdLst>
              <a:gd name="T0" fmla="*/ 417 w 834"/>
              <a:gd name="T1" fmla="*/ 726 h 726"/>
              <a:gd name="T2" fmla="*/ 0 w 834"/>
              <a:gd name="T3" fmla="*/ 0 h 726"/>
              <a:gd name="T4" fmla="*/ 834 w 834"/>
              <a:gd name="T5" fmla="*/ 0 h 726"/>
              <a:gd name="T6" fmla="*/ 417 w 834"/>
              <a:gd name="T7" fmla="*/ 726 h 726"/>
              <a:gd name="T8" fmla="*/ 417 w 834"/>
              <a:gd name="T9" fmla="*/ 726 h 726"/>
            </a:gdLst>
            <a:ahLst/>
            <a:cxnLst>
              <a:cxn ang="0">
                <a:pos x="T0" y="T1"/>
              </a:cxn>
              <a:cxn ang="0">
                <a:pos x="T2" y="T3"/>
              </a:cxn>
              <a:cxn ang="0">
                <a:pos x="T4" y="T5"/>
              </a:cxn>
              <a:cxn ang="0">
                <a:pos x="T6" y="T7"/>
              </a:cxn>
              <a:cxn ang="0">
                <a:pos x="T8" y="T9"/>
              </a:cxn>
            </a:cxnLst>
            <a:rect l="0" t="0" r="r" b="b"/>
            <a:pathLst>
              <a:path w="834" h="726">
                <a:moveTo>
                  <a:pt x="417" y="726"/>
                </a:moveTo>
                <a:lnTo>
                  <a:pt x="0" y="0"/>
                </a:lnTo>
                <a:lnTo>
                  <a:pt x="834" y="0"/>
                </a:lnTo>
                <a:lnTo>
                  <a:pt x="417" y="726"/>
                </a:lnTo>
                <a:lnTo>
                  <a:pt x="417" y="726"/>
                </a:lnTo>
                <a:close/>
              </a:path>
            </a:pathLst>
          </a:custGeom>
          <a:solidFill>
            <a:schemeClr val="accent5">
              <a:lumMod val="75000"/>
            </a:schemeClr>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8" name="Freeform 17">
            <a:extLst>
              <a:ext uri="{FF2B5EF4-FFF2-40B4-BE49-F238E27FC236}">
                <a16:creationId xmlns:a16="http://schemas.microsoft.com/office/drawing/2014/main" id="{F6261805-25DD-E14A-B95D-8C648EF47C0D}"/>
              </a:ext>
            </a:extLst>
          </p:cNvPr>
          <p:cNvSpPr>
            <a:spLocks/>
          </p:cNvSpPr>
          <p:nvPr/>
        </p:nvSpPr>
        <p:spPr bwMode="auto">
          <a:xfrm rot="10800000">
            <a:off x="17520712" y="8308798"/>
            <a:ext cx="2663858" cy="2318898"/>
          </a:xfrm>
          <a:custGeom>
            <a:avLst/>
            <a:gdLst>
              <a:gd name="T0" fmla="*/ 417 w 834"/>
              <a:gd name="T1" fmla="*/ 0 h 726"/>
              <a:gd name="T2" fmla="*/ 0 w 834"/>
              <a:gd name="T3" fmla="*/ 726 h 726"/>
              <a:gd name="T4" fmla="*/ 834 w 834"/>
              <a:gd name="T5" fmla="*/ 726 h 726"/>
              <a:gd name="T6" fmla="*/ 417 w 834"/>
              <a:gd name="T7" fmla="*/ 0 h 726"/>
              <a:gd name="T8" fmla="*/ 417 w 834"/>
              <a:gd name="T9" fmla="*/ 0 h 726"/>
            </a:gdLst>
            <a:ahLst/>
            <a:cxnLst>
              <a:cxn ang="0">
                <a:pos x="T0" y="T1"/>
              </a:cxn>
              <a:cxn ang="0">
                <a:pos x="T2" y="T3"/>
              </a:cxn>
              <a:cxn ang="0">
                <a:pos x="T4" y="T5"/>
              </a:cxn>
              <a:cxn ang="0">
                <a:pos x="T6" y="T7"/>
              </a:cxn>
              <a:cxn ang="0">
                <a:pos x="T8" y="T9"/>
              </a:cxn>
            </a:cxnLst>
            <a:rect l="0" t="0" r="r" b="b"/>
            <a:pathLst>
              <a:path w="834" h="726">
                <a:moveTo>
                  <a:pt x="417" y="0"/>
                </a:moveTo>
                <a:lnTo>
                  <a:pt x="0" y="726"/>
                </a:lnTo>
                <a:lnTo>
                  <a:pt x="834" y="726"/>
                </a:lnTo>
                <a:lnTo>
                  <a:pt x="417" y="0"/>
                </a:lnTo>
                <a:lnTo>
                  <a:pt x="417" y="0"/>
                </a:lnTo>
                <a:close/>
              </a:path>
            </a:pathLst>
          </a:custGeom>
          <a:solidFill>
            <a:schemeClr val="accent5"/>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9" name="Freeform 5">
            <a:extLst>
              <a:ext uri="{FF2B5EF4-FFF2-40B4-BE49-F238E27FC236}">
                <a16:creationId xmlns:a16="http://schemas.microsoft.com/office/drawing/2014/main" id="{5212BB3C-22A0-2244-BDE0-F77FA7EEAA45}"/>
              </a:ext>
            </a:extLst>
          </p:cNvPr>
          <p:cNvSpPr>
            <a:spLocks/>
          </p:cNvSpPr>
          <p:nvPr/>
        </p:nvSpPr>
        <p:spPr bwMode="auto">
          <a:xfrm rot="10800000">
            <a:off x="16182396" y="5999481"/>
            <a:ext cx="2670246" cy="2309314"/>
          </a:xfrm>
          <a:custGeom>
            <a:avLst/>
            <a:gdLst>
              <a:gd name="T0" fmla="*/ 417 w 836"/>
              <a:gd name="T1" fmla="*/ 0 h 723"/>
              <a:gd name="T2" fmla="*/ 836 w 836"/>
              <a:gd name="T3" fmla="*/ 723 h 723"/>
              <a:gd name="T4" fmla="*/ 0 w 836"/>
              <a:gd name="T5" fmla="*/ 723 h 723"/>
              <a:gd name="T6" fmla="*/ 417 w 836"/>
              <a:gd name="T7" fmla="*/ 0 h 723"/>
              <a:gd name="T8" fmla="*/ 417 w 836"/>
              <a:gd name="T9" fmla="*/ 0 h 723"/>
            </a:gdLst>
            <a:ahLst/>
            <a:cxnLst>
              <a:cxn ang="0">
                <a:pos x="T0" y="T1"/>
              </a:cxn>
              <a:cxn ang="0">
                <a:pos x="T2" y="T3"/>
              </a:cxn>
              <a:cxn ang="0">
                <a:pos x="T4" y="T5"/>
              </a:cxn>
              <a:cxn ang="0">
                <a:pos x="T6" y="T7"/>
              </a:cxn>
              <a:cxn ang="0">
                <a:pos x="T8" y="T9"/>
              </a:cxn>
            </a:cxnLst>
            <a:rect l="0" t="0" r="r" b="b"/>
            <a:pathLst>
              <a:path w="836" h="723">
                <a:moveTo>
                  <a:pt x="417" y="0"/>
                </a:moveTo>
                <a:lnTo>
                  <a:pt x="836" y="723"/>
                </a:lnTo>
                <a:lnTo>
                  <a:pt x="0" y="723"/>
                </a:lnTo>
                <a:lnTo>
                  <a:pt x="417" y="0"/>
                </a:lnTo>
                <a:lnTo>
                  <a:pt x="417" y="0"/>
                </a:lnTo>
                <a:close/>
              </a:path>
            </a:pathLst>
          </a:custGeom>
          <a:solidFill>
            <a:schemeClr val="accent5"/>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20" name="Freeform 6">
            <a:extLst>
              <a:ext uri="{FF2B5EF4-FFF2-40B4-BE49-F238E27FC236}">
                <a16:creationId xmlns:a16="http://schemas.microsoft.com/office/drawing/2014/main" id="{BD897E30-BBD0-AE4C-A8C3-FBC75E6962A8}"/>
              </a:ext>
            </a:extLst>
          </p:cNvPr>
          <p:cNvSpPr>
            <a:spLocks/>
          </p:cNvSpPr>
          <p:nvPr/>
        </p:nvSpPr>
        <p:spPr bwMode="auto">
          <a:xfrm>
            <a:off x="16172815" y="3690165"/>
            <a:ext cx="2670246" cy="2309314"/>
          </a:xfrm>
          <a:custGeom>
            <a:avLst/>
            <a:gdLst>
              <a:gd name="T0" fmla="*/ 417 w 836"/>
              <a:gd name="T1" fmla="*/ 0 h 723"/>
              <a:gd name="T2" fmla="*/ 0 w 836"/>
              <a:gd name="T3" fmla="*/ 723 h 723"/>
              <a:gd name="T4" fmla="*/ 836 w 836"/>
              <a:gd name="T5" fmla="*/ 723 h 723"/>
              <a:gd name="T6" fmla="*/ 417 w 836"/>
              <a:gd name="T7" fmla="*/ 0 h 723"/>
              <a:gd name="T8" fmla="*/ 417 w 836"/>
              <a:gd name="T9" fmla="*/ 0 h 723"/>
            </a:gdLst>
            <a:ahLst/>
            <a:cxnLst>
              <a:cxn ang="0">
                <a:pos x="T0" y="T1"/>
              </a:cxn>
              <a:cxn ang="0">
                <a:pos x="T2" y="T3"/>
              </a:cxn>
              <a:cxn ang="0">
                <a:pos x="T4" y="T5"/>
              </a:cxn>
              <a:cxn ang="0">
                <a:pos x="T6" y="T7"/>
              </a:cxn>
              <a:cxn ang="0">
                <a:pos x="T8" y="T9"/>
              </a:cxn>
            </a:cxnLst>
            <a:rect l="0" t="0" r="r" b="b"/>
            <a:pathLst>
              <a:path w="836" h="723">
                <a:moveTo>
                  <a:pt x="417" y="0"/>
                </a:moveTo>
                <a:lnTo>
                  <a:pt x="0" y="723"/>
                </a:lnTo>
                <a:lnTo>
                  <a:pt x="836" y="723"/>
                </a:lnTo>
                <a:lnTo>
                  <a:pt x="417" y="0"/>
                </a:lnTo>
                <a:lnTo>
                  <a:pt x="417" y="0"/>
                </a:lnTo>
                <a:close/>
              </a:path>
            </a:pathLst>
          </a:custGeom>
          <a:solidFill>
            <a:schemeClr val="accent5">
              <a:lumMod val="75000"/>
            </a:schemeClr>
          </a:solidFill>
          <a:ln>
            <a:noFill/>
          </a:ln>
        </p:spPr>
        <p:txBody>
          <a:bodyPr vert="horz" wrap="square" lIns="182832" tIns="91416" rIns="182832" bIns="91416" numCol="1" anchor="t" anchorCtr="0" compatLnSpc="1">
            <a:prstTxWarp prst="textNoShape">
              <a:avLst/>
            </a:prstTxWarp>
          </a:bodyPr>
          <a:lstStyle/>
          <a:p>
            <a:endParaRPr lang="id-ID" sz="7198"/>
          </a:p>
        </p:txBody>
      </p:sp>
      <p:cxnSp>
        <p:nvCxnSpPr>
          <p:cNvPr id="28" name="Straight Arrow Connector 27">
            <a:extLst>
              <a:ext uri="{FF2B5EF4-FFF2-40B4-BE49-F238E27FC236}">
                <a16:creationId xmlns:a16="http://schemas.microsoft.com/office/drawing/2014/main" id="{09F16387-3602-1A4E-969B-4D0361221BB7}"/>
              </a:ext>
            </a:extLst>
          </p:cNvPr>
          <p:cNvCxnSpPr>
            <a:cxnSpLocks/>
          </p:cNvCxnSpPr>
          <p:nvPr/>
        </p:nvCxnSpPr>
        <p:spPr>
          <a:xfrm flipH="1">
            <a:off x="10093325" y="3699690"/>
            <a:ext cx="7397827" cy="0"/>
          </a:xfrm>
          <a:prstGeom prst="straightConnector1">
            <a:avLst/>
          </a:prstGeom>
          <a:ln w="38100" cap="rnd">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Freeform 1036">
            <a:extLst>
              <a:ext uri="{FF2B5EF4-FFF2-40B4-BE49-F238E27FC236}">
                <a16:creationId xmlns:a16="http://schemas.microsoft.com/office/drawing/2014/main" id="{B2AD70A0-38D7-F941-81C8-DA49078A676B}"/>
              </a:ext>
            </a:extLst>
          </p:cNvPr>
          <p:cNvSpPr>
            <a:spLocks noChangeAspect="1" noChangeArrowheads="1"/>
          </p:cNvSpPr>
          <p:nvPr/>
        </p:nvSpPr>
        <p:spPr bwMode="auto">
          <a:xfrm>
            <a:off x="14871344" y="4309622"/>
            <a:ext cx="1070403" cy="1070399"/>
          </a:xfrm>
          <a:custGeom>
            <a:avLst/>
            <a:gdLst>
              <a:gd name="T0" fmla="*/ 202371 w 290153"/>
              <a:gd name="T1" fmla="*/ 252389 h 290152"/>
              <a:gd name="T2" fmla="*/ 255717 w 290153"/>
              <a:gd name="T3" fmla="*/ 252389 h 290152"/>
              <a:gd name="T4" fmla="*/ 260014 w 290153"/>
              <a:gd name="T5" fmla="*/ 257182 h 290152"/>
              <a:gd name="T6" fmla="*/ 255717 w 290153"/>
              <a:gd name="T7" fmla="*/ 261605 h 290152"/>
              <a:gd name="T8" fmla="*/ 202371 w 290153"/>
              <a:gd name="T9" fmla="*/ 261605 h 290152"/>
              <a:gd name="T10" fmla="*/ 198074 w 290153"/>
              <a:gd name="T11" fmla="*/ 257182 h 290152"/>
              <a:gd name="T12" fmla="*/ 202371 w 290153"/>
              <a:gd name="T13" fmla="*/ 252389 h 290152"/>
              <a:gd name="T14" fmla="*/ 179004 w 290153"/>
              <a:gd name="T15" fmla="*/ 241208 h 290152"/>
              <a:gd name="T16" fmla="*/ 183337 w 290153"/>
              <a:gd name="T17" fmla="*/ 245469 h 290152"/>
              <a:gd name="T18" fmla="*/ 183337 w 290153"/>
              <a:gd name="T19" fmla="*/ 268541 h 290152"/>
              <a:gd name="T20" fmla="*/ 179004 w 290153"/>
              <a:gd name="T21" fmla="*/ 272801 h 290152"/>
              <a:gd name="T22" fmla="*/ 174308 w 290153"/>
              <a:gd name="T23" fmla="*/ 268541 h 290152"/>
              <a:gd name="T24" fmla="*/ 174308 w 290153"/>
              <a:gd name="T25" fmla="*/ 261442 h 290152"/>
              <a:gd name="T26" fmla="*/ 33087 w 290153"/>
              <a:gd name="T27" fmla="*/ 261442 h 290152"/>
              <a:gd name="T28" fmla="*/ 28753 w 290153"/>
              <a:gd name="T29" fmla="*/ 257182 h 290152"/>
              <a:gd name="T30" fmla="*/ 33087 w 290153"/>
              <a:gd name="T31" fmla="*/ 252567 h 290152"/>
              <a:gd name="T32" fmla="*/ 174308 w 290153"/>
              <a:gd name="T33" fmla="*/ 252567 h 290152"/>
              <a:gd name="T34" fmla="*/ 174308 w 290153"/>
              <a:gd name="T35" fmla="*/ 245469 h 290152"/>
              <a:gd name="T36" fmla="*/ 179004 w 290153"/>
              <a:gd name="T37" fmla="*/ 241208 h 290152"/>
              <a:gd name="T38" fmla="*/ 128448 w 290153"/>
              <a:gd name="T39" fmla="*/ 97702 h 290152"/>
              <a:gd name="T40" fmla="*/ 128448 w 290153"/>
              <a:gd name="T41" fmla="*/ 169063 h 290152"/>
              <a:gd name="T42" fmla="*/ 180676 w 290153"/>
              <a:gd name="T43" fmla="*/ 133202 h 290152"/>
              <a:gd name="T44" fmla="*/ 121965 w 290153"/>
              <a:gd name="T45" fmla="*/ 85388 h 290152"/>
              <a:gd name="T46" fmla="*/ 126287 w 290153"/>
              <a:gd name="T47" fmla="*/ 85388 h 290152"/>
              <a:gd name="T48" fmla="*/ 191122 w 290153"/>
              <a:gd name="T49" fmla="*/ 129579 h 290152"/>
              <a:gd name="T50" fmla="*/ 192922 w 290153"/>
              <a:gd name="T51" fmla="*/ 133202 h 290152"/>
              <a:gd name="T52" fmla="*/ 191122 w 290153"/>
              <a:gd name="T53" fmla="*/ 136824 h 290152"/>
              <a:gd name="T54" fmla="*/ 126287 w 290153"/>
              <a:gd name="T55" fmla="*/ 181017 h 290152"/>
              <a:gd name="T56" fmla="*/ 124126 w 290153"/>
              <a:gd name="T57" fmla="*/ 181742 h 290152"/>
              <a:gd name="T58" fmla="*/ 121965 w 290153"/>
              <a:gd name="T59" fmla="*/ 181379 h 290152"/>
              <a:gd name="T60" fmla="*/ 119803 w 290153"/>
              <a:gd name="T61" fmla="*/ 177394 h 290152"/>
              <a:gd name="T62" fmla="*/ 119803 w 290153"/>
              <a:gd name="T63" fmla="*/ 89373 h 290152"/>
              <a:gd name="T64" fmla="*/ 121965 w 290153"/>
              <a:gd name="T65" fmla="*/ 85388 h 290152"/>
              <a:gd name="T66" fmla="*/ 144381 w 290153"/>
              <a:gd name="T67" fmla="*/ 55394 h 290152"/>
              <a:gd name="T68" fmla="*/ 66554 w 290153"/>
              <a:gd name="T69" fmla="*/ 133383 h 290152"/>
              <a:gd name="T70" fmla="*/ 144381 w 290153"/>
              <a:gd name="T71" fmla="*/ 211372 h 290152"/>
              <a:gd name="T72" fmla="*/ 222569 w 290153"/>
              <a:gd name="T73" fmla="*/ 133383 h 290152"/>
              <a:gd name="T74" fmla="*/ 144381 w 290153"/>
              <a:gd name="T75" fmla="*/ 55394 h 290152"/>
              <a:gd name="T76" fmla="*/ 144381 w 290153"/>
              <a:gd name="T77" fmla="*/ 46324 h 290152"/>
              <a:gd name="T78" fmla="*/ 231258 w 290153"/>
              <a:gd name="T79" fmla="*/ 133383 h 290152"/>
              <a:gd name="T80" fmla="*/ 144381 w 290153"/>
              <a:gd name="T81" fmla="*/ 220077 h 290152"/>
              <a:gd name="T82" fmla="*/ 57505 w 290153"/>
              <a:gd name="T83" fmla="*/ 133383 h 290152"/>
              <a:gd name="T84" fmla="*/ 144381 w 290153"/>
              <a:gd name="T85" fmla="*/ 46324 h 290152"/>
              <a:gd name="T86" fmla="*/ 22122 w 290153"/>
              <a:gd name="T87" fmla="*/ 8716 h 290152"/>
              <a:gd name="T88" fmla="*/ 9066 w 290153"/>
              <a:gd name="T89" fmla="*/ 22150 h 290152"/>
              <a:gd name="T90" fmla="*/ 9066 w 290153"/>
              <a:gd name="T91" fmla="*/ 269810 h 290152"/>
              <a:gd name="T92" fmla="*/ 22122 w 290153"/>
              <a:gd name="T93" fmla="*/ 283247 h 290152"/>
              <a:gd name="T94" fmla="*/ 269472 w 290153"/>
              <a:gd name="T95" fmla="*/ 283247 h 290152"/>
              <a:gd name="T96" fmla="*/ 282891 w 290153"/>
              <a:gd name="T97" fmla="*/ 269810 h 290152"/>
              <a:gd name="T98" fmla="*/ 282891 w 290153"/>
              <a:gd name="T99" fmla="*/ 22150 h 290152"/>
              <a:gd name="T100" fmla="*/ 269472 w 290153"/>
              <a:gd name="T101" fmla="*/ 8716 h 290152"/>
              <a:gd name="T102" fmla="*/ 22122 w 290153"/>
              <a:gd name="T103" fmla="*/ 0 h 290152"/>
              <a:gd name="T104" fmla="*/ 269472 w 290153"/>
              <a:gd name="T105" fmla="*/ 0 h 290152"/>
              <a:gd name="T106" fmla="*/ 291957 w 290153"/>
              <a:gd name="T107" fmla="*/ 22150 h 290152"/>
              <a:gd name="T108" fmla="*/ 291957 w 290153"/>
              <a:gd name="T109" fmla="*/ 269810 h 290152"/>
              <a:gd name="T110" fmla="*/ 269472 w 290153"/>
              <a:gd name="T111" fmla="*/ 291961 h 290152"/>
              <a:gd name="T112" fmla="*/ 22122 w 290153"/>
              <a:gd name="T113" fmla="*/ 291961 h 290152"/>
              <a:gd name="T114" fmla="*/ 0 w 290153"/>
              <a:gd name="T115" fmla="*/ 269810 h 290152"/>
              <a:gd name="T116" fmla="*/ 0 w 290153"/>
              <a:gd name="T117" fmla="*/ 22150 h 290152"/>
              <a:gd name="T118" fmla="*/ 22122 w 290153"/>
              <a:gd name="T119" fmla="*/ 0 h 29015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90153" h="290152">
                <a:moveTo>
                  <a:pt x="201120" y="250825"/>
                </a:moveTo>
                <a:lnTo>
                  <a:pt x="254137" y="250825"/>
                </a:lnTo>
                <a:cubicBezTo>
                  <a:pt x="256272" y="250825"/>
                  <a:pt x="258407" y="253023"/>
                  <a:pt x="258407" y="255588"/>
                </a:cubicBezTo>
                <a:cubicBezTo>
                  <a:pt x="258407" y="258152"/>
                  <a:pt x="256272" y="259984"/>
                  <a:pt x="254137" y="259984"/>
                </a:cubicBezTo>
                <a:lnTo>
                  <a:pt x="201120" y="259984"/>
                </a:lnTo>
                <a:cubicBezTo>
                  <a:pt x="198629" y="259984"/>
                  <a:pt x="196850" y="258152"/>
                  <a:pt x="196850" y="255588"/>
                </a:cubicBezTo>
                <a:cubicBezTo>
                  <a:pt x="196850" y="253023"/>
                  <a:pt x="198629" y="250825"/>
                  <a:pt x="201120" y="250825"/>
                </a:cubicBezTo>
                <a:close/>
                <a:moveTo>
                  <a:pt x="177897" y="239713"/>
                </a:moveTo>
                <a:cubicBezTo>
                  <a:pt x="180051" y="239713"/>
                  <a:pt x="182204" y="241830"/>
                  <a:pt x="182204" y="243947"/>
                </a:cubicBezTo>
                <a:lnTo>
                  <a:pt x="182204" y="266877"/>
                </a:lnTo>
                <a:cubicBezTo>
                  <a:pt x="182204" y="269347"/>
                  <a:pt x="180051" y="271110"/>
                  <a:pt x="177897" y="271110"/>
                </a:cubicBezTo>
                <a:cubicBezTo>
                  <a:pt x="175384" y="271110"/>
                  <a:pt x="173231" y="269347"/>
                  <a:pt x="173231" y="266877"/>
                </a:cubicBezTo>
                <a:lnTo>
                  <a:pt x="173231" y="259822"/>
                </a:lnTo>
                <a:lnTo>
                  <a:pt x="32882" y="259822"/>
                </a:lnTo>
                <a:cubicBezTo>
                  <a:pt x="30729" y="259822"/>
                  <a:pt x="28575" y="258058"/>
                  <a:pt x="28575" y="255588"/>
                </a:cubicBezTo>
                <a:cubicBezTo>
                  <a:pt x="28575" y="253119"/>
                  <a:pt x="30729" y="251002"/>
                  <a:pt x="32882" y="251002"/>
                </a:cubicBezTo>
                <a:lnTo>
                  <a:pt x="173231" y="251002"/>
                </a:lnTo>
                <a:lnTo>
                  <a:pt x="173231" y="243947"/>
                </a:lnTo>
                <a:cubicBezTo>
                  <a:pt x="173231" y="241830"/>
                  <a:pt x="175384" y="239713"/>
                  <a:pt x="177897" y="239713"/>
                </a:cubicBezTo>
                <a:close/>
                <a:moveTo>
                  <a:pt x="127654" y="97097"/>
                </a:moveTo>
                <a:lnTo>
                  <a:pt x="127654" y="168015"/>
                </a:lnTo>
                <a:lnTo>
                  <a:pt x="179559" y="132376"/>
                </a:lnTo>
                <a:lnTo>
                  <a:pt x="127654" y="97097"/>
                </a:lnTo>
                <a:close/>
                <a:moveTo>
                  <a:pt x="121211" y="84858"/>
                </a:moveTo>
                <a:cubicBezTo>
                  <a:pt x="122643" y="84138"/>
                  <a:pt x="124433" y="84138"/>
                  <a:pt x="125507" y="84858"/>
                </a:cubicBezTo>
                <a:lnTo>
                  <a:pt x="189940" y="128776"/>
                </a:lnTo>
                <a:cubicBezTo>
                  <a:pt x="191014" y="129856"/>
                  <a:pt x="191730" y="130936"/>
                  <a:pt x="191730" y="132376"/>
                </a:cubicBezTo>
                <a:cubicBezTo>
                  <a:pt x="191730" y="133816"/>
                  <a:pt x="191014" y="135256"/>
                  <a:pt x="189940" y="135976"/>
                </a:cubicBezTo>
                <a:lnTo>
                  <a:pt x="125507" y="179895"/>
                </a:lnTo>
                <a:cubicBezTo>
                  <a:pt x="125149" y="180615"/>
                  <a:pt x="124075" y="180615"/>
                  <a:pt x="123359" y="180615"/>
                </a:cubicBezTo>
                <a:cubicBezTo>
                  <a:pt x="122643" y="180615"/>
                  <a:pt x="121927" y="180615"/>
                  <a:pt x="121211" y="180255"/>
                </a:cubicBezTo>
                <a:cubicBezTo>
                  <a:pt x="119779" y="179535"/>
                  <a:pt x="119063" y="178095"/>
                  <a:pt x="119063" y="176295"/>
                </a:cubicBezTo>
                <a:lnTo>
                  <a:pt x="119063" y="88818"/>
                </a:lnTo>
                <a:cubicBezTo>
                  <a:pt x="119063" y="87018"/>
                  <a:pt x="119779" y="85578"/>
                  <a:pt x="121211" y="84858"/>
                </a:cubicBezTo>
                <a:close/>
                <a:moveTo>
                  <a:pt x="143489" y="55050"/>
                </a:moveTo>
                <a:cubicBezTo>
                  <a:pt x="100679" y="55050"/>
                  <a:pt x="66144" y="89657"/>
                  <a:pt x="66144" y="132556"/>
                </a:cubicBezTo>
                <a:cubicBezTo>
                  <a:pt x="66144" y="175095"/>
                  <a:pt x="100679" y="210062"/>
                  <a:pt x="143489" y="210062"/>
                </a:cubicBezTo>
                <a:cubicBezTo>
                  <a:pt x="186299" y="210062"/>
                  <a:pt x="221194" y="175095"/>
                  <a:pt x="221194" y="132556"/>
                </a:cubicBezTo>
                <a:cubicBezTo>
                  <a:pt x="221194" y="89657"/>
                  <a:pt x="186299" y="55050"/>
                  <a:pt x="143489" y="55050"/>
                </a:cubicBezTo>
                <a:close/>
                <a:moveTo>
                  <a:pt x="143489" y="46038"/>
                </a:moveTo>
                <a:cubicBezTo>
                  <a:pt x="190976" y="46038"/>
                  <a:pt x="229828" y="84971"/>
                  <a:pt x="229828" y="132556"/>
                </a:cubicBezTo>
                <a:cubicBezTo>
                  <a:pt x="229828" y="180141"/>
                  <a:pt x="190976" y="218714"/>
                  <a:pt x="143489" y="218714"/>
                </a:cubicBezTo>
                <a:cubicBezTo>
                  <a:pt x="96003" y="218714"/>
                  <a:pt x="57150" y="180141"/>
                  <a:pt x="57150" y="132556"/>
                </a:cubicBezTo>
                <a:cubicBezTo>
                  <a:pt x="57150" y="84971"/>
                  <a:pt x="96003" y="46038"/>
                  <a:pt x="143489" y="46038"/>
                </a:cubicBezTo>
                <a:close/>
                <a:moveTo>
                  <a:pt x="21987" y="8661"/>
                </a:moveTo>
                <a:cubicBezTo>
                  <a:pt x="14778" y="8661"/>
                  <a:pt x="9011" y="14796"/>
                  <a:pt x="9011" y="22014"/>
                </a:cubicBezTo>
                <a:lnTo>
                  <a:pt x="9011" y="268138"/>
                </a:lnTo>
                <a:cubicBezTo>
                  <a:pt x="9011" y="275717"/>
                  <a:pt x="14778" y="281491"/>
                  <a:pt x="21987" y="281491"/>
                </a:cubicBezTo>
                <a:lnTo>
                  <a:pt x="267806" y="281491"/>
                </a:lnTo>
                <a:cubicBezTo>
                  <a:pt x="275014" y="281491"/>
                  <a:pt x="281142" y="275717"/>
                  <a:pt x="281142" y="268138"/>
                </a:cubicBezTo>
                <a:lnTo>
                  <a:pt x="281142" y="22014"/>
                </a:lnTo>
                <a:cubicBezTo>
                  <a:pt x="281142" y="14796"/>
                  <a:pt x="275014" y="8661"/>
                  <a:pt x="267806" y="8661"/>
                </a:cubicBezTo>
                <a:lnTo>
                  <a:pt x="21987" y="8661"/>
                </a:lnTo>
                <a:close/>
                <a:moveTo>
                  <a:pt x="21987" y="0"/>
                </a:moveTo>
                <a:lnTo>
                  <a:pt x="267806" y="0"/>
                </a:lnTo>
                <a:cubicBezTo>
                  <a:pt x="280060" y="0"/>
                  <a:pt x="290153" y="9744"/>
                  <a:pt x="290153" y="22014"/>
                </a:cubicBezTo>
                <a:lnTo>
                  <a:pt x="290153" y="268138"/>
                </a:lnTo>
                <a:cubicBezTo>
                  <a:pt x="290153" y="280408"/>
                  <a:pt x="280060" y="290152"/>
                  <a:pt x="267806" y="290152"/>
                </a:cubicBezTo>
                <a:lnTo>
                  <a:pt x="21987" y="290152"/>
                </a:lnTo>
                <a:cubicBezTo>
                  <a:pt x="9732" y="290152"/>
                  <a:pt x="0" y="280408"/>
                  <a:pt x="0" y="268138"/>
                </a:cubicBezTo>
                <a:lnTo>
                  <a:pt x="0" y="22014"/>
                </a:lnTo>
                <a:cubicBezTo>
                  <a:pt x="0" y="9744"/>
                  <a:pt x="9732" y="0"/>
                  <a:pt x="21987" y="0"/>
                </a:cubicBezTo>
                <a:close/>
              </a:path>
            </a:pathLst>
          </a:custGeom>
          <a:solidFill>
            <a:schemeClr val="accent5"/>
          </a:solidFill>
          <a:ln>
            <a:noFill/>
          </a:ln>
          <a:effectLst/>
        </p:spPr>
        <p:txBody>
          <a:bodyPr anchor="ctr"/>
          <a:lstStyle/>
          <a:p>
            <a:endParaRPr lang="en-US"/>
          </a:p>
        </p:txBody>
      </p:sp>
      <p:sp>
        <p:nvSpPr>
          <p:cNvPr id="34" name="Freeform 1037">
            <a:extLst>
              <a:ext uri="{FF2B5EF4-FFF2-40B4-BE49-F238E27FC236}">
                <a16:creationId xmlns:a16="http://schemas.microsoft.com/office/drawing/2014/main" id="{2EB5A183-3008-6B4C-8A08-966011F81211}"/>
              </a:ext>
            </a:extLst>
          </p:cNvPr>
          <p:cNvSpPr>
            <a:spLocks noChangeAspect="1" noChangeArrowheads="1"/>
          </p:cNvSpPr>
          <p:nvPr/>
        </p:nvSpPr>
        <p:spPr bwMode="auto">
          <a:xfrm>
            <a:off x="12107766" y="8937767"/>
            <a:ext cx="1070403" cy="1070399"/>
          </a:xfrm>
          <a:custGeom>
            <a:avLst/>
            <a:gdLst>
              <a:gd name="T0" fmla="*/ 124033 w 290152"/>
              <a:gd name="T1" fmla="*/ 272434 h 290152"/>
              <a:gd name="T2" fmla="*/ 22122 w 290152"/>
              <a:gd name="T3" fmla="*/ 282895 h 290152"/>
              <a:gd name="T4" fmla="*/ 257883 w 290152"/>
              <a:gd name="T5" fmla="*/ 228144 h 290152"/>
              <a:gd name="T6" fmla="*/ 235548 w 290152"/>
              <a:gd name="T7" fmla="*/ 228144 h 290152"/>
              <a:gd name="T8" fmla="*/ 211998 w 290152"/>
              <a:gd name="T9" fmla="*/ 228144 h 290152"/>
              <a:gd name="T10" fmla="*/ 189663 w 290152"/>
              <a:gd name="T11" fmla="*/ 228144 h 290152"/>
              <a:gd name="T12" fmla="*/ 167519 w 290152"/>
              <a:gd name="T13" fmla="*/ 228144 h 290152"/>
              <a:gd name="T14" fmla="*/ 144815 w 290152"/>
              <a:gd name="T15" fmla="*/ 228144 h 290152"/>
              <a:gd name="T16" fmla="*/ 122655 w 290152"/>
              <a:gd name="T17" fmla="*/ 228144 h 290152"/>
              <a:gd name="T18" fmla="*/ 100512 w 290152"/>
              <a:gd name="T19" fmla="*/ 228144 h 290152"/>
              <a:gd name="T20" fmla="*/ 78176 w 290152"/>
              <a:gd name="T21" fmla="*/ 228144 h 290152"/>
              <a:gd name="T22" fmla="*/ 53877 w 290152"/>
              <a:gd name="T23" fmla="*/ 228144 h 290152"/>
              <a:gd name="T24" fmla="*/ 31716 w 290152"/>
              <a:gd name="T25" fmla="*/ 228144 h 290152"/>
              <a:gd name="T26" fmla="*/ 250480 w 290152"/>
              <a:gd name="T27" fmla="*/ 210595 h 290152"/>
              <a:gd name="T28" fmla="*/ 227953 w 290152"/>
              <a:gd name="T29" fmla="*/ 210595 h 290152"/>
              <a:gd name="T30" fmla="*/ 204023 w 290152"/>
              <a:gd name="T31" fmla="*/ 210595 h 290152"/>
              <a:gd name="T32" fmla="*/ 180091 w 290152"/>
              <a:gd name="T33" fmla="*/ 210595 h 290152"/>
              <a:gd name="T34" fmla="*/ 156160 w 290152"/>
              <a:gd name="T35" fmla="*/ 210595 h 290152"/>
              <a:gd name="T36" fmla="*/ 133824 w 290152"/>
              <a:gd name="T37" fmla="*/ 210595 h 290152"/>
              <a:gd name="T38" fmla="*/ 109892 w 290152"/>
              <a:gd name="T39" fmla="*/ 210595 h 290152"/>
              <a:gd name="T40" fmla="*/ 85962 w 290152"/>
              <a:gd name="T41" fmla="*/ 210595 h 290152"/>
              <a:gd name="T42" fmla="*/ 62030 w 290152"/>
              <a:gd name="T43" fmla="*/ 210595 h 290152"/>
              <a:gd name="T44" fmla="*/ 38290 w 290152"/>
              <a:gd name="T45" fmla="*/ 210595 h 290152"/>
              <a:gd name="T46" fmla="*/ 244565 w 290152"/>
              <a:gd name="T47" fmla="*/ 193046 h 290152"/>
              <a:gd name="T48" fmla="*/ 223360 w 290152"/>
              <a:gd name="T49" fmla="*/ 193046 h 290152"/>
              <a:gd name="T50" fmla="*/ 200654 w 290152"/>
              <a:gd name="T51" fmla="*/ 193046 h 290152"/>
              <a:gd name="T52" fmla="*/ 178878 w 290152"/>
              <a:gd name="T53" fmla="*/ 193046 h 290152"/>
              <a:gd name="T54" fmla="*/ 155983 w 290152"/>
              <a:gd name="T55" fmla="*/ 193046 h 290152"/>
              <a:gd name="T56" fmla="*/ 133647 w 290152"/>
              <a:gd name="T57" fmla="*/ 193046 h 290152"/>
              <a:gd name="T58" fmla="*/ 111488 w 290152"/>
              <a:gd name="T59" fmla="*/ 193046 h 290152"/>
              <a:gd name="T60" fmla="*/ 88975 w 290152"/>
              <a:gd name="T61" fmla="*/ 193046 h 290152"/>
              <a:gd name="T62" fmla="*/ 66817 w 290152"/>
              <a:gd name="T63" fmla="*/ 193046 h 290152"/>
              <a:gd name="T64" fmla="*/ 44480 w 290152"/>
              <a:gd name="T65" fmla="*/ 193046 h 290152"/>
              <a:gd name="T66" fmla="*/ 31192 w 290152"/>
              <a:gd name="T67" fmla="*/ 185695 h 290152"/>
              <a:gd name="T68" fmla="*/ 123675 w 290152"/>
              <a:gd name="T69" fmla="*/ 146778 h 290152"/>
              <a:gd name="T70" fmla="*/ 119657 w 290152"/>
              <a:gd name="T71" fmla="*/ 151196 h 290152"/>
              <a:gd name="T72" fmla="*/ 100910 w 290152"/>
              <a:gd name="T73" fmla="*/ 155983 h 290152"/>
              <a:gd name="T74" fmla="*/ 232977 w 290152"/>
              <a:gd name="T75" fmla="*/ 116466 h 290152"/>
              <a:gd name="T76" fmla="*/ 191040 w 290152"/>
              <a:gd name="T77" fmla="*/ 116466 h 290152"/>
              <a:gd name="T78" fmla="*/ 138349 w 290152"/>
              <a:gd name="T79" fmla="*/ 125671 h 290152"/>
              <a:gd name="T80" fmla="*/ 237350 w 290152"/>
              <a:gd name="T81" fmla="*/ 92343 h 290152"/>
              <a:gd name="T82" fmla="*/ 138367 w 290152"/>
              <a:gd name="T83" fmla="*/ 87749 h 290152"/>
              <a:gd name="T84" fmla="*/ 134015 w 290152"/>
              <a:gd name="T85" fmla="*/ 92343 h 290152"/>
              <a:gd name="T86" fmla="*/ 112129 w 290152"/>
              <a:gd name="T87" fmla="*/ 66510 h 290152"/>
              <a:gd name="T88" fmla="*/ 232942 w 290152"/>
              <a:gd name="T89" fmla="*/ 66641 h 290152"/>
              <a:gd name="T90" fmla="*/ 167608 w 290152"/>
              <a:gd name="T91" fmla="*/ 57434 h 290152"/>
              <a:gd name="T92" fmla="*/ 138349 w 290152"/>
              <a:gd name="T93" fmla="*/ 57434 h 290152"/>
              <a:gd name="T94" fmla="*/ 116508 w 290152"/>
              <a:gd name="T95" fmla="*/ 125676 h 290152"/>
              <a:gd name="T96" fmla="*/ 102886 w 290152"/>
              <a:gd name="T97" fmla="*/ 28719 h 290152"/>
              <a:gd name="T98" fmla="*/ 98916 w 290152"/>
              <a:gd name="T99" fmla="*/ 33504 h 290152"/>
              <a:gd name="T100" fmla="*/ 259319 w 290152"/>
              <a:gd name="T101" fmla="*/ 176990 h 290152"/>
              <a:gd name="T102" fmla="*/ 245901 w 290152"/>
              <a:gd name="T103" fmla="*/ 0 h 290152"/>
              <a:gd name="T104" fmla="*/ 291598 w 290152"/>
              <a:gd name="T105" fmla="*/ 269475 h 290152"/>
              <a:gd name="T106" fmla="*/ 361 w 290152"/>
              <a:gd name="T107" fmla="*/ 250615 h 2901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0152" h="290152">
                <a:moveTo>
                  <a:pt x="123417" y="261938"/>
                </a:moveTo>
                <a:lnTo>
                  <a:pt x="164783" y="261938"/>
                </a:lnTo>
                <a:cubicBezTo>
                  <a:pt x="167323" y="261938"/>
                  <a:pt x="169500" y="264224"/>
                  <a:pt x="169500" y="266510"/>
                </a:cubicBezTo>
                <a:cubicBezTo>
                  <a:pt x="169500" y="269177"/>
                  <a:pt x="167323" y="271082"/>
                  <a:pt x="164783" y="271082"/>
                </a:cubicBezTo>
                <a:lnTo>
                  <a:pt x="123417" y="271082"/>
                </a:lnTo>
                <a:cubicBezTo>
                  <a:pt x="121240" y="271082"/>
                  <a:pt x="119063" y="269177"/>
                  <a:pt x="119063" y="266510"/>
                </a:cubicBezTo>
                <a:cubicBezTo>
                  <a:pt x="119063" y="264224"/>
                  <a:pt x="121240" y="261938"/>
                  <a:pt x="123417" y="261938"/>
                </a:cubicBezTo>
                <a:close/>
                <a:moveTo>
                  <a:pt x="9022" y="255146"/>
                </a:moveTo>
                <a:lnTo>
                  <a:pt x="9022" y="268138"/>
                </a:lnTo>
                <a:cubicBezTo>
                  <a:pt x="9022" y="275717"/>
                  <a:pt x="14796" y="281491"/>
                  <a:pt x="22014" y="281491"/>
                </a:cubicBezTo>
                <a:lnTo>
                  <a:pt x="268138" y="281491"/>
                </a:lnTo>
                <a:cubicBezTo>
                  <a:pt x="275356" y="281491"/>
                  <a:pt x="281491" y="275717"/>
                  <a:pt x="281491" y="268138"/>
                </a:cubicBezTo>
                <a:lnTo>
                  <a:pt x="281491" y="255146"/>
                </a:lnTo>
                <a:lnTo>
                  <a:pt x="9022" y="255146"/>
                </a:lnTo>
                <a:close/>
                <a:moveTo>
                  <a:pt x="256604" y="227013"/>
                </a:moveTo>
                <a:cubicBezTo>
                  <a:pt x="259652" y="227013"/>
                  <a:pt x="261557" y="228918"/>
                  <a:pt x="261557" y="231585"/>
                </a:cubicBezTo>
                <a:cubicBezTo>
                  <a:pt x="261557" y="234252"/>
                  <a:pt x="259652" y="236157"/>
                  <a:pt x="256604" y="236157"/>
                </a:cubicBezTo>
                <a:cubicBezTo>
                  <a:pt x="254318" y="236157"/>
                  <a:pt x="252413" y="234252"/>
                  <a:pt x="252413" y="231585"/>
                </a:cubicBezTo>
                <a:cubicBezTo>
                  <a:pt x="252413" y="228918"/>
                  <a:pt x="254318" y="227013"/>
                  <a:pt x="256604" y="227013"/>
                </a:cubicBezTo>
                <a:close/>
                <a:moveTo>
                  <a:pt x="234379" y="227013"/>
                </a:moveTo>
                <a:cubicBezTo>
                  <a:pt x="237046" y="227013"/>
                  <a:pt x="239332" y="228918"/>
                  <a:pt x="239332" y="231585"/>
                </a:cubicBezTo>
                <a:cubicBezTo>
                  <a:pt x="239332" y="234252"/>
                  <a:pt x="237046" y="236157"/>
                  <a:pt x="234379" y="236157"/>
                </a:cubicBezTo>
                <a:cubicBezTo>
                  <a:pt x="232093" y="236157"/>
                  <a:pt x="230188" y="234252"/>
                  <a:pt x="230188" y="231585"/>
                </a:cubicBezTo>
                <a:cubicBezTo>
                  <a:pt x="230188" y="228918"/>
                  <a:pt x="232093" y="227013"/>
                  <a:pt x="234379" y="227013"/>
                </a:cubicBezTo>
                <a:close/>
                <a:moveTo>
                  <a:pt x="210947" y="227013"/>
                </a:moveTo>
                <a:cubicBezTo>
                  <a:pt x="213614" y="227013"/>
                  <a:pt x="215519" y="228918"/>
                  <a:pt x="215519" y="231585"/>
                </a:cubicBezTo>
                <a:cubicBezTo>
                  <a:pt x="215519" y="234252"/>
                  <a:pt x="213614" y="236157"/>
                  <a:pt x="210947" y="236157"/>
                </a:cubicBezTo>
                <a:cubicBezTo>
                  <a:pt x="208661" y="236157"/>
                  <a:pt x="206375" y="234252"/>
                  <a:pt x="206375" y="231585"/>
                </a:cubicBezTo>
                <a:cubicBezTo>
                  <a:pt x="206375" y="228918"/>
                  <a:pt x="208661" y="227013"/>
                  <a:pt x="210947" y="227013"/>
                </a:cubicBezTo>
                <a:close/>
                <a:moveTo>
                  <a:pt x="188722" y="227013"/>
                </a:moveTo>
                <a:cubicBezTo>
                  <a:pt x="191389" y="227013"/>
                  <a:pt x="193294" y="228918"/>
                  <a:pt x="193294" y="231585"/>
                </a:cubicBezTo>
                <a:cubicBezTo>
                  <a:pt x="193294" y="234252"/>
                  <a:pt x="191389" y="236157"/>
                  <a:pt x="188722" y="236157"/>
                </a:cubicBezTo>
                <a:cubicBezTo>
                  <a:pt x="186055" y="236157"/>
                  <a:pt x="184150" y="234252"/>
                  <a:pt x="184150" y="231585"/>
                </a:cubicBezTo>
                <a:cubicBezTo>
                  <a:pt x="184150" y="228918"/>
                  <a:pt x="186055" y="227013"/>
                  <a:pt x="188722" y="227013"/>
                </a:cubicBezTo>
                <a:close/>
                <a:moveTo>
                  <a:pt x="166688" y="227013"/>
                </a:moveTo>
                <a:cubicBezTo>
                  <a:pt x="169252" y="227013"/>
                  <a:pt x="171084" y="228918"/>
                  <a:pt x="171084" y="231585"/>
                </a:cubicBezTo>
                <a:cubicBezTo>
                  <a:pt x="171084" y="234252"/>
                  <a:pt x="169252" y="236157"/>
                  <a:pt x="166688" y="236157"/>
                </a:cubicBezTo>
                <a:cubicBezTo>
                  <a:pt x="164123" y="236157"/>
                  <a:pt x="161925" y="234252"/>
                  <a:pt x="161925" y="231585"/>
                </a:cubicBezTo>
                <a:cubicBezTo>
                  <a:pt x="161925" y="228918"/>
                  <a:pt x="164123" y="227013"/>
                  <a:pt x="166688" y="227013"/>
                </a:cubicBezTo>
                <a:close/>
                <a:moveTo>
                  <a:pt x="144096" y="227013"/>
                </a:moveTo>
                <a:cubicBezTo>
                  <a:pt x="146661" y="227013"/>
                  <a:pt x="148859" y="228918"/>
                  <a:pt x="148859" y="231585"/>
                </a:cubicBezTo>
                <a:cubicBezTo>
                  <a:pt x="148859" y="234252"/>
                  <a:pt x="146661" y="236157"/>
                  <a:pt x="144096" y="236157"/>
                </a:cubicBezTo>
                <a:cubicBezTo>
                  <a:pt x="141898" y="236157"/>
                  <a:pt x="139700" y="234252"/>
                  <a:pt x="139700" y="231585"/>
                </a:cubicBezTo>
                <a:cubicBezTo>
                  <a:pt x="139700" y="228918"/>
                  <a:pt x="141898" y="227013"/>
                  <a:pt x="144096" y="227013"/>
                </a:cubicBezTo>
                <a:close/>
                <a:moveTo>
                  <a:pt x="122047" y="227013"/>
                </a:moveTo>
                <a:cubicBezTo>
                  <a:pt x="124714" y="227013"/>
                  <a:pt x="126619" y="228918"/>
                  <a:pt x="126619" y="231585"/>
                </a:cubicBezTo>
                <a:cubicBezTo>
                  <a:pt x="126619" y="234252"/>
                  <a:pt x="124714" y="236157"/>
                  <a:pt x="122047" y="236157"/>
                </a:cubicBezTo>
                <a:cubicBezTo>
                  <a:pt x="119761" y="236157"/>
                  <a:pt x="117475" y="234252"/>
                  <a:pt x="117475" y="231585"/>
                </a:cubicBezTo>
                <a:cubicBezTo>
                  <a:pt x="117475" y="228918"/>
                  <a:pt x="119761" y="227013"/>
                  <a:pt x="122047" y="227013"/>
                </a:cubicBezTo>
                <a:close/>
                <a:moveTo>
                  <a:pt x="100013" y="227013"/>
                </a:moveTo>
                <a:cubicBezTo>
                  <a:pt x="102211" y="227013"/>
                  <a:pt x="104409" y="228918"/>
                  <a:pt x="104409" y="231585"/>
                </a:cubicBezTo>
                <a:cubicBezTo>
                  <a:pt x="104409" y="234252"/>
                  <a:pt x="102211" y="236157"/>
                  <a:pt x="100013" y="236157"/>
                </a:cubicBezTo>
                <a:cubicBezTo>
                  <a:pt x="97448" y="236157"/>
                  <a:pt x="95250" y="234252"/>
                  <a:pt x="95250" y="231585"/>
                </a:cubicBezTo>
                <a:cubicBezTo>
                  <a:pt x="95250" y="228918"/>
                  <a:pt x="97448" y="227013"/>
                  <a:pt x="100013" y="227013"/>
                </a:cubicBezTo>
                <a:close/>
                <a:moveTo>
                  <a:pt x="77788" y="227013"/>
                </a:moveTo>
                <a:cubicBezTo>
                  <a:pt x="79986" y="227013"/>
                  <a:pt x="82184" y="228918"/>
                  <a:pt x="82184" y="231585"/>
                </a:cubicBezTo>
                <a:cubicBezTo>
                  <a:pt x="82184" y="234252"/>
                  <a:pt x="79986" y="236157"/>
                  <a:pt x="77788" y="236157"/>
                </a:cubicBezTo>
                <a:cubicBezTo>
                  <a:pt x="75223" y="236157"/>
                  <a:pt x="73025" y="234252"/>
                  <a:pt x="73025" y="231585"/>
                </a:cubicBezTo>
                <a:cubicBezTo>
                  <a:pt x="73025" y="228918"/>
                  <a:pt x="75223" y="227013"/>
                  <a:pt x="77788" y="227013"/>
                </a:cubicBezTo>
                <a:close/>
                <a:moveTo>
                  <a:pt x="53609" y="227013"/>
                </a:moveTo>
                <a:cubicBezTo>
                  <a:pt x="56174" y="227013"/>
                  <a:pt x="58372" y="228918"/>
                  <a:pt x="58372" y="231585"/>
                </a:cubicBezTo>
                <a:cubicBezTo>
                  <a:pt x="58372" y="234252"/>
                  <a:pt x="56174" y="236157"/>
                  <a:pt x="53609" y="236157"/>
                </a:cubicBezTo>
                <a:cubicBezTo>
                  <a:pt x="51045" y="236157"/>
                  <a:pt x="49213" y="234252"/>
                  <a:pt x="49213" y="231585"/>
                </a:cubicBezTo>
                <a:cubicBezTo>
                  <a:pt x="49213" y="228918"/>
                  <a:pt x="51045" y="227013"/>
                  <a:pt x="53609" y="227013"/>
                </a:cubicBezTo>
                <a:close/>
                <a:moveTo>
                  <a:pt x="31560" y="227013"/>
                </a:moveTo>
                <a:cubicBezTo>
                  <a:pt x="33846" y="227013"/>
                  <a:pt x="36132" y="228918"/>
                  <a:pt x="36132" y="231585"/>
                </a:cubicBezTo>
                <a:cubicBezTo>
                  <a:pt x="36132" y="234252"/>
                  <a:pt x="33846" y="236157"/>
                  <a:pt x="31560" y="236157"/>
                </a:cubicBezTo>
                <a:cubicBezTo>
                  <a:pt x="28893" y="236157"/>
                  <a:pt x="26988" y="234252"/>
                  <a:pt x="26988" y="231585"/>
                </a:cubicBezTo>
                <a:cubicBezTo>
                  <a:pt x="26988" y="228918"/>
                  <a:pt x="28893" y="227013"/>
                  <a:pt x="31560" y="227013"/>
                </a:cubicBezTo>
                <a:close/>
                <a:moveTo>
                  <a:pt x="249238" y="209550"/>
                </a:moveTo>
                <a:cubicBezTo>
                  <a:pt x="251802" y="209550"/>
                  <a:pt x="253634" y="211836"/>
                  <a:pt x="253634" y="214122"/>
                </a:cubicBezTo>
                <a:cubicBezTo>
                  <a:pt x="253634" y="216789"/>
                  <a:pt x="251802" y="218694"/>
                  <a:pt x="249238" y="218694"/>
                </a:cubicBezTo>
                <a:cubicBezTo>
                  <a:pt x="246673" y="218694"/>
                  <a:pt x="244475" y="216789"/>
                  <a:pt x="244475" y="214122"/>
                </a:cubicBezTo>
                <a:cubicBezTo>
                  <a:pt x="244475" y="211836"/>
                  <a:pt x="246673" y="209550"/>
                  <a:pt x="249238" y="209550"/>
                </a:cubicBezTo>
                <a:close/>
                <a:moveTo>
                  <a:pt x="226822" y="209550"/>
                </a:moveTo>
                <a:cubicBezTo>
                  <a:pt x="229489" y="209550"/>
                  <a:pt x="231394" y="211836"/>
                  <a:pt x="231394" y="214122"/>
                </a:cubicBezTo>
                <a:cubicBezTo>
                  <a:pt x="231394" y="216789"/>
                  <a:pt x="229489" y="218694"/>
                  <a:pt x="226822" y="218694"/>
                </a:cubicBezTo>
                <a:cubicBezTo>
                  <a:pt x="224155" y="218694"/>
                  <a:pt x="222250" y="216789"/>
                  <a:pt x="222250" y="214122"/>
                </a:cubicBezTo>
                <a:cubicBezTo>
                  <a:pt x="222250" y="211836"/>
                  <a:pt x="224155" y="209550"/>
                  <a:pt x="226822" y="209550"/>
                </a:cubicBezTo>
                <a:close/>
                <a:moveTo>
                  <a:pt x="203010" y="209550"/>
                </a:moveTo>
                <a:cubicBezTo>
                  <a:pt x="205296" y="209550"/>
                  <a:pt x="207582" y="211836"/>
                  <a:pt x="207582" y="214122"/>
                </a:cubicBezTo>
                <a:cubicBezTo>
                  <a:pt x="207582" y="216789"/>
                  <a:pt x="205296" y="218694"/>
                  <a:pt x="203010" y="218694"/>
                </a:cubicBezTo>
                <a:cubicBezTo>
                  <a:pt x="200343" y="218694"/>
                  <a:pt x="198438" y="216789"/>
                  <a:pt x="198438" y="214122"/>
                </a:cubicBezTo>
                <a:cubicBezTo>
                  <a:pt x="198438" y="211836"/>
                  <a:pt x="200343" y="209550"/>
                  <a:pt x="203010" y="209550"/>
                </a:cubicBezTo>
                <a:close/>
                <a:moveTo>
                  <a:pt x="179197" y="209550"/>
                </a:moveTo>
                <a:cubicBezTo>
                  <a:pt x="181864" y="209550"/>
                  <a:pt x="183769" y="211836"/>
                  <a:pt x="183769" y="214122"/>
                </a:cubicBezTo>
                <a:cubicBezTo>
                  <a:pt x="183769" y="216789"/>
                  <a:pt x="181864" y="218694"/>
                  <a:pt x="179197" y="218694"/>
                </a:cubicBezTo>
                <a:cubicBezTo>
                  <a:pt x="176530" y="218694"/>
                  <a:pt x="174625" y="216789"/>
                  <a:pt x="174625" y="214122"/>
                </a:cubicBezTo>
                <a:cubicBezTo>
                  <a:pt x="174625" y="211836"/>
                  <a:pt x="176530" y="209550"/>
                  <a:pt x="179197" y="209550"/>
                </a:cubicBezTo>
                <a:close/>
                <a:moveTo>
                  <a:pt x="155385" y="209550"/>
                </a:moveTo>
                <a:cubicBezTo>
                  <a:pt x="158052" y="209550"/>
                  <a:pt x="159957" y="211836"/>
                  <a:pt x="159957" y="214122"/>
                </a:cubicBezTo>
                <a:cubicBezTo>
                  <a:pt x="159957" y="216789"/>
                  <a:pt x="158052" y="218694"/>
                  <a:pt x="155385" y="218694"/>
                </a:cubicBezTo>
                <a:cubicBezTo>
                  <a:pt x="152718" y="218694"/>
                  <a:pt x="150813" y="216789"/>
                  <a:pt x="150813" y="214122"/>
                </a:cubicBezTo>
                <a:cubicBezTo>
                  <a:pt x="150813" y="211836"/>
                  <a:pt x="152718" y="209550"/>
                  <a:pt x="155385" y="209550"/>
                </a:cubicBezTo>
                <a:close/>
                <a:moveTo>
                  <a:pt x="133160" y="209550"/>
                </a:moveTo>
                <a:cubicBezTo>
                  <a:pt x="135446" y="209550"/>
                  <a:pt x="137732" y="211836"/>
                  <a:pt x="137732" y="214122"/>
                </a:cubicBezTo>
                <a:cubicBezTo>
                  <a:pt x="137732" y="216789"/>
                  <a:pt x="135446" y="218694"/>
                  <a:pt x="133160" y="218694"/>
                </a:cubicBezTo>
                <a:cubicBezTo>
                  <a:pt x="130493" y="218694"/>
                  <a:pt x="128588" y="216789"/>
                  <a:pt x="128588" y="214122"/>
                </a:cubicBezTo>
                <a:cubicBezTo>
                  <a:pt x="128588" y="211836"/>
                  <a:pt x="130493" y="209550"/>
                  <a:pt x="133160" y="209550"/>
                </a:cubicBezTo>
                <a:close/>
                <a:moveTo>
                  <a:pt x="109347" y="209550"/>
                </a:moveTo>
                <a:cubicBezTo>
                  <a:pt x="112014" y="209550"/>
                  <a:pt x="113919" y="211836"/>
                  <a:pt x="113919" y="214122"/>
                </a:cubicBezTo>
                <a:cubicBezTo>
                  <a:pt x="113919" y="216789"/>
                  <a:pt x="112014" y="218694"/>
                  <a:pt x="109347" y="218694"/>
                </a:cubicBezTo>
                <a:cubicBezTo>
                  <a:pt x="106680" y="218694"/>
                  <a:pt x="104775" y="216789"/>
                  <a:pt x="104775" y="214122"/>
                </a:cubicBezTo>
                <a:cubicBezTo>
                  <a:pt x="104775" y="211836"/>
                  <a:pt x="106680" y="209550"/>
                  <a:pt x="109347" y="209550"/>
                </a:cubicBezTo>
                <a:close/>
                <a:moveTo>
                  <a:pt x="85535" y="209550"/>
                </a:moveTo>
                <a:cubicBezTo>
                  <a:pt x="88202" y="209550"/>
                  <a:pt x="90107" y="211836"/>
                  <a:pt x="90107" y="214122"/>
                </a:cubicBezTo>
                <a:cubicBezTo>
                  <a:pt x="90107" y="216789"/>
                  <a:pt x="88202" y="218694"/>
                  <a:pt x="85535" y="218694"/>
                </a:cubicBezTo>
                <a:cubicBezTo>
                  <a:pt x="82868" y="218694"/>
                  <a:pt x="80963" y="216789"/>
                  <a:pt x="80963" y="214122"/>
                </a:cubicBezTo>
                <a:cubicBezTo>
                  <a:pt x="80963" y="211836"/>
                  <a:pt x="82868" y="209550"/>
                  <a:pt x="85535" y="209550"/>
                </a:cubicBezTo>
                <a:close/>
                <a:moveTo>
                  <a:pt x="61722" y="209550"/>
                </a:moveTo>
                <a:cubicBezTo>
                  <a:pt x="64389" y="209550"/>
                  <a:pt x="66294" y="211836"/>
                  <a:pt x="66294" y="214122"/>
                </a:cubicBezTo>
                <a:cubicBezTo>
                  <a:pt x="66294" y="216789"/>
                  <a:pt x="64389" y="218694"/>
                  <a:pt x="61722" y="218694"/>
                </a:cubicBezTo>
                <a:cubicBezTo>
                  <a:pt x="59055" y="218694"/>
                  <a:pt x="57150" y="216789"/>
                  <a:pt x="57150" y="214122"/>
                </a:cubicBezTo>
                <a:cubicBezTo>
                  <a:pt x="57150" y="211836"/>
                  <a:pt x="59055" y="209550"/>
                  <a:pt x="61722" y="209550"/>
                </a:cubicBezTo>
                <a:close/>
                <a:moveTo>
                  <a:pt x="38100" y="209550"/>
                </a:moveTo>
                <a:cubicBezTo>
                  <a:pt x="40665" y="209550"/>
                  <a:pt x="42497" y="211836"/>
                  <a:pt x="42497" y="214122"/>
                </a:cubicBezTo>
                <a:cubicBezTo>
                  <a:pt x="42497" y="216789"/>
                  <a:pt x="40665" y="218694"/>
                  <a:pt x="38100" y="218694"/>
                </a:cubicBezTo>
                <a:cubicBezTo>
                  <a:pt x="35536" y="218694"/>
                  <a:pt x="33338" y="216789"/>
                  <a:pt x="33338" y="214122"/>
                </a:cubicBezTo>
                <a:cubicBezTo>
                  <a:pt x="33338" y="211836"/>
                  <a:pt x="35536" y="209550"/>
                  <a:pt x="38100" y="209550"/>
                </a:cubicBezTo>
                <a:close/>
                <a:moveTo>
                  <a:pt x="243351" y="192088"/>
                </a:moveTo>
                <a:cubicBezTo>
                  <a:pt x="245666" y="192088"/>
                  <a:pt x="247319" y="194286"/>
                  <a:pt x="247319" y="196484"/>
                </a:cubicBezTo>
                <a:cubicBezTo>
                  <a:pt x="247319" y="199049"/>
                  <a:pt x="245666" y="201247"/>
                  <a:pt x="243351" y="201247"/>
                </a:cubicBezTo>
                <a:cubicBezTo>
                  <a:pt x="241367" y="201247"/>
                  <a:pt x="239713" y="199049"/>
                  <a:pt x="239713" y="196484"/>
                </a:cubicBezTo>
                <a:cubicBezTo>
                  <a:pt x="239713" y="194286"/>
                  <a:pt x="241367" y="192088"/>
                  <a:pt x="243351" y="192088"/>
                </a:cubicBezTo>
                <a:close/>
                <a:moveTo>
                  <a:pt x="222251" y="192088"/>
                </a:moveTo>
                <a:cubicBezTo>
                  <a:pt x="224449" y="192088"/>
                  <a:pt x="226647" y="194286"/>
                  <a:pt x="226647" y="196484"/>
                </a:cubicBezTo>
                <a:cubicBezTo>
                  <a:pt x="226647" y="199049"/>
                  <a:pt x="224449" y="201247"/>
                  <a:pt x="222251" y="201247"/>
                </a:cubicBezTo>
                <a:cubicBezTo>
                  <a:pt x="219320" y="201247"/>
                  <a:pt x="217488" y="199049"/>
                  <a:pt x="217488" y="196484"/>
                </a:cubicBezTo>
                <a:cubicBezTo>
                  <a:pt x="217488" y="194286"/>
                  <a:pt x="219320" y="192088"/>
                  <a:pt x="222251" y="192088"/>
                </a:cubicBezTo>
                <a:close/>
                <a:moveTo>
                  <a:pt x="199659" y="192088"/>
                </a:moveTo>
                <a:cubicBezTo>
                  <a:pt x="202224" y="192088"/>
                  <a:pt x="204422" y="194286"/>
                  <a:pt x="204422" y="196484"/>
                </a:cubicBezTo>
                <a:cubicBezTo>
                  <a:pt x="204422" y="199049"/>
                  <a:pt x="202224" y="201247"/>
                  <a:pt x="199659" y="201247"/>
                </a:cubicBezTo>
                <a:cubicBezTo>
                  <a:pt x="197461" y="201247"/>
                  <a:pt x="195263" y="199049"/>
                  <a:pt x="195263" y="196484"/>
                </a:cubicBezTo>
                <a:cubicBezTo>
                  <a:pt x="195263" y="194286"/>
                  <a:pt x="197461" y="192088"/>
                  <a:pt x="199659" y="192088"/>
                </a:cubicBezTo>
                <a:close/>
                <a:moveTo>
                  <a:pt x="177991" y="192088"/>
                </a:moveTo>
                <a:cubicBezTo>
                  <a:pt x="180277" y="192088"/>
                  <a:pt x="182182" y="194286"/>
                  <a:pt x="182182" y="196484"/>
                </a:cubicBezTo>
                <a:cubicBezTo>
                  <a:pt x="182182" y="199049"/>
                  <a:pt x="180277" y="201247"/>
                  <a:pt x="177991" y="201247"/>
                </a:cubicBezTo>
                <a:cubicBezTo>
                  <a:pt x="175324" y="201247"/>
                  <a:pt x="173038" y="199049"/>
                  <a:pt x="173038" y="196484"/>
                </a:cubicBezTo>
                <a:cubicBezTo>
                  <a:pt x="173038" y="194286"/>
                  <a:pt x="175324" y="192088"/>
                  <a:pt x="177991" y="192088"/>
                </a:cubicBezTo>
                <a:close/>
                <a:moveTo>
                  <a:pt x="155209" y="192088"/>
                </a:moveTo>
                <a:cubicBezTo>
                  <a:pt x="157774" y="192088"/>
                  <a:pt x="159972" y="194286"/>
                  <a:pt x="159972" y="196484"/>
                </a:cubicBezTo>
                <a:cubicBezTo>
                  <a:pt x="159972" y="199049"/>
                  <a:pt x="157774" y="201247"/>
                  <a:pt x="155209" y="201247"/>
                </a:cubicBezTo>
                <a:cubicBezTo>
                  <a:pt x="152645" y="201247"/>
                  <a:pt x="150813" y="199049"/>
                  <a:pt x="150813" y="196484"/>
                </a:cubicBezTo>
                <a:cubicBezTo>
                  <a:pt x="150813" y="194286"/>
                  <a:pt x="152645" y="192088"/>
                  <a:pt x="155209" y="192088"/>
                </a:cubicBezTo>
                <a:close/>
                <a:moveTo>
                  <a:pt x="132984" y="192088"/>
                </a:moveTo>
                <a:cubicBezTo>
                  <a:pt x="135549" y="192088"/>
                  <a:pt x="137747" y="194286"/>
                  <a:pt x="137747" y="196484"/>
                </a:cubicBezTo>
                <a:cubicBezTo>
                  <a:pt x="137747" y="199049"/>
                  <a:pt x="135549" y="201247"/>
                  <a:pt x="132984" y="201247"/>
                </a:cubicBezTo>
                <a:cubicBezTo>
                  <a:pt x="130786" y="201247"/>
                  <a:pt x="128588" y="199049"/>
                  <a:pt x="128588" y="196484"/>
                </a:cubicBezTo>
                <a:cubicBezTo>
                  <a:pt x="128588" y="194286"/>
                  <a:pt x="130786" y="192088"/>
                  <a:pt x="132984" y="192088"/>
                </a:cubicBezTo>
                <a:close/>
                <a:moveTo>
                  <a:pt x="110935" y="192088"/>
                </a:moveTo>
                <a:cubicBezTo>
                  <a:pt x="113602" y="192088"/>
                  <a:pt x="115507" y="194286"/>
                  <a:pt x="115507" y="196484"/>
                </a:cubicBezTo>
                <a:cubicBezTo>
                  <a:pt x="115507" y="199049"/>
                  <a:pt x="113602" y="201247"/>
                  <a:pt x="110935" y="201247"/>
                </a:cubicBezTo>
                <a:cubicBezTo>
                  <a:pt x="108649" y="201247"/>
                  <a:pt x="106363" y="199049"/>
                  <a:pt x="106363" y="196484"/>
                </a:cubicBezTo>
                <a:cubicBezTo>
                  <a:pt x="106363" y="194286"/>
                  <a:pt x="108649" y="192088"/>
                  <a:pt x="110935" y="192088"/>
                </a:cubicBezTo>
                <a:close/>
                <a:moveTo>
                  <a:pt x="88534" y="192088"/>
                </a:moveTo>
                <a:cubicBezTo>
                  <a:pt x="91099" y="192088"/>
                  <a:pt x="93297" y="194286"/>
                  <a:pt x="93297" y="196484"/>
                </a:cubicBezTo>
                <a:cubicBezTo>
                  <a:pt x="93297" y="199049"/>
                  <a:pt x="91099" y="201247"/>
                  <a:pt x="88534" y="201247"/>
                </a:cubicBezTo>
                <a:cubicBezTo>
                  <a:pt x="85970" y="201247"/>
                  <a:pt x="84138" y="199049"/>
                  <a:pt x="84138" y="196484"/>
                </a:cubicBezTo>
                <a:cubicBezTo>
                  <a:pt x="84138" y="194286"/>
                  <a:pt x="85970" y="192088"/>
                  <a:pt x="88534" y="192088"/>
                </a:cubicBezTo>
                <a:close/>
                <a:moveTo>
                  <a:pt x="66485" y="192088"/>
                </a:moveTo>
                <a:cubicBezTo>
                  <a:pt x="69152" y="192088"/>
                  <a:pt x="71057" y="194286"/>
                  <a:pt x="71057" y="196484"/>
                </a:cubicBezTo>
                <a:cubicBezTo>
                  <a:pt x="71057" y="199049"/>
                  <a:pt x="69152" y="201247"/>
                  <a:pt x="66485" y="201247"/>
                </a:cubicBezTo>
                <a:cubicBezTo>
                  <a:pt x="63818" y="201247"/>
                  <a:pt x="61913" y="199049"/>
                  <a:pt x="61913" y="196484"/>
                </a:cubicBezTo>
                <a:cubicBezTo>
                  <a:pt x="61913" y="194286"/>
                  <a:pt x="63818" y="192088"/>
                  <a:pt x="66485" y="192088"/>
                </a:cubicBezTo>
                <a:close/>
                <a:moveTo>
                  <a:pt x="44260" y="192088"/>
                </a:moveTo>
                <a:cubicBezTo>
                  <a:pt x="46927" y="192088"/>
                  <a:pt x="48832" y="194286"/>
                  <a:pt x="48832" y="196484"/>
                </a:cubicBezTo>
                <a:cubicBezTo>
                  <a:pt x="48832" y="199049"/>
                  <a:pt x="46927" y="201247"/>
                  <a:pt x="44260" y="201247"/>
                </a:cubicBezTo>
                <a:cubicBezTo>
                  <a:pt x="41593" y="201247"/>
                  <a:pt x="39688" y="199049"/>
                  <a:pt x="39688" y="196484"/>
                </a:cubicBezTo>
                <a:cubicBezTo>
                  <a:pt x="39688" y="194286"/>
                  <a:pt x="41593" y="192088"/>
                  <a:pt x="44260" y="192088"/>
                </a:cubicBezTo>
                <a:close/>
                <a:moveTo>
                  <a:pt x="31036" y="184774"/>
                </a:moveTo>
                <a:lnTo>
                  <a:pt x="10466" y="246485"/>
                </a:lnTo>
                <a:lnTo>
                  <a:pt x="279687" y="246485"/>
                </a:lnTo>
                <a:lnTo>
                  <a:pt x="259116" y="184774"/>
                </a:lnTo>
                <a:lnTo>
                  <a:pt x="31036" y="184774"/>
                </a:lnTo>
                <a:close/>
                <a:moveTo>
                  <a:pt x="123062" y="146050"/>
                </a:moveTo>
                <a:lnTo>
                  <a:pt x="192125" y="146050"/>
                </a:lnTo>
                <a:cubicBezTo>
                  <a:pt x="194669" y="146050"/>
                  <a:pt x="196487" y="148248"/>
                  <a:pt x="196487" y="150446"/>
                </a:cubicBezTo>
                <a:cubicBezTo>
                  <a:pt x="196487" y="153011"/>
                  <a:pt x="194669" y="155209"/>
                  <a:pt x="192125" y="155209"/>
                </a:cubicBezTo>
                <a:lnTo>
                  <a:pt x="123062" y="155209"/>
                </a:lnTo>
                <a:cubicBezTo>
                  <a:pt x="120881" y="155209"/>
                  <a:pt x="119063" y="153011"/>
                  <a:pt x="119063" y="150446"/>
                </a:cubicBezTo>
                <a:cubicBezTo>
                  <a:pt x="119063" y="148248"/>
                  <a:pt x="120881" y="146050"/>
                  <a:pt x="123062" y="146050"/>
                </a:cubicBezTo>
                <a:close/>
                <a:moveTo>
                  <a:pt x="57118" y="146050"/>
                </a:moveTo>
                <a:lnTo>
                  <a:pt x="100410" y="146050"/>
                </a:lnTo>
                <a:cubicBezTo>
                  <a:pt x="102592" y="146050"/>
                  <a:pt x="104411" y="148248"/>
                  <a:pt x="104411" y="150446"/>
                </a:cubicBezTo>
                <a:cubicBezTo>
                  <a:pt x="104411" y="153011"/>
                  <a:pt x="102592" y="155209"/>
                  <a:pt x="100410" y="155209"/>
                </a:cubicBezTo>
                <a:lnTo>
                  <a:pt x="57118" y="155209"/>
                </a:lnTo>
                <a:cubicBezTo>
                  <a:pt x="54571" y="155209"/>
                  <a:pt x="52388" y="153011"/>
                  <a:pt x="52388" y="150446"/>
                </a:cubicBezTo>
                <a:cubicBezTo>
                  <a:pt x="52388" y="148248"/>
                  <a:pt x="54571" y="146050"/>
                  <a:pt x="57118" y="146050"/>
                </a:cubicBezTo>
                <a:close/>
                <a:moveTo>
                  <a:pt x="190092" y="115888"/>
                </a:moveTo>
                <a:lnTo>
                  <a:pt x="231821" y="115888"/>
                </a:lnTo>
                <a:cubicBezTo>
                  <a:pt x="233998" y="115888"/>
                  <a:pt x="236175" y="117720"/>
                  <a:pt x="236175" y="120284"/>
                </a:cubicBezTo>
                <a:cubicBezTo>
                  <a:pt x="236175" y="122849"/>
                  <a:pt x="233998" y="125047"/>
                  <a:pt x="231821" y="125047"/>
                </a:cubicBezTo>
                <a:lnTo>
                  <a:pt x="190092" y="125047"/>
                </a:lnTo>
                <a:cubicBezTo>
                  <a:pt x="187915" y="125047"/>
                  <a:pt x="185738" y="122849"/>
                  <a:pt x="185738" y="120284"/>
                </a:cubicBezTo>
                <a:cubicBezTo>
                  <a:pt x="185738" y="117720"/>
                  <a:pt x="187915" y="115888"/>
                  <a:pt x="190092" y="115888"/>
                </a:cubicBezTo>
                <a:close/>
                <a:moveTo>
                  <a:pt x="137663" y="115888"/>
                </a:moveTo>
                <a:lnTo>
                  <a:pt x="166418" y="115888"/>
                </a:lnTo>
                <a:cubicBezTo>
                  <a:pt x="168934" y="115888"/>
                  <a:pt x="171091" y="117720"/>
                  <a:pt x="171091" y="120284"/>
                </a:cubicBezTo>
                <a:cubicBezTo>
                  <a:pt x="171091" y="122849"/>
                  <a:pt x="168934" y="125047"/>
                  <a:pt x="166418" y="125047"/>
                </a:cubicBezTo>
                <a:lnTo>
                  <a:pt x="137663" y="125047"/>
                </a:lnTo>
                <a:cubicBezTo>
                  <a:pt x="135147" y="125047"/>
                  <a:pt x="133350" y="122849"/>
                  <a:pt x="133350" y="120284"/>
                </a:cubicBezTo>
                <a:cubicBezTo>
                  <a:pt x="133350" y="117720"/>
                  <a:pt x="135147" y="115888"/>
                  <a:pt x="137663" y="115888"/>
                </a:cubicBezTo>
                <a:close/>
                <a:moveTo>
                  <a:pt x="207596" y="87313"/>
                </a:moveTo>
                <a:lnTo>
                  <a:pt x="231776" y="87313"/>
                </a:lnTo>
                <a:cubicBezTo>
                  <a:pt x="233974" y="87313"/>
                  <a:pt x="236172" y="89218"/>
                  <a:pt x="236172" y="91885"/>
                </a:cubicBezTo>
                <a:cubicBezTo>
                  <a:pt x="236172" y="94552"/>
                  <a:pt x="233974" y="96457"/>
                  <a:pt x="231776" y="96457"/>
                </a:cubicBezTo>
                <a:lnTo>
                  <a:pt x="207596" y="96457"/>
                </a:lnTo>
                <a:cubicBezTo>
                  <a:pt x="205032" y="96457"/>
                  <a:pt x="203200" y="94552"/>
                  <a:pt x="203200" y="91885"/>
                </a:cubicBezTo>
                <a:cubicBezTo>
                  <a:pt x="203200" y="89218"/>
                  <a:pt x="205032" y="87313"/>
                  <a:pt x="207596" y="87313"/>
                </a:cubicBezTo>
                <a:close/>
                <a:moveTo>
                  <a:pt x="137680" y="87313"/>
                </a:moveTo>
                <a:lnTo>
                  <a:pt x="184223" y="87313"/>
                </a:lnTo>
                <a:cubicBezTo>
                  <a:pt x="186748" y="87313"/>
                  <a:pt x="188552" y="89218"/>
                  <a:pt x="188552" y="91885"/>
                </a:cubicBezTo>
                <a:cubicBezTo>
                  <a:pt x="188552" y="94552"/>
                  <a:pt x="186748" y="96457"/>
                  <a:pt x="184223" y="96457"/>
                </a:cubicBezTo>
                <a:lnTo>
                  <a:pt x="137680" y="96457"/>
                </a:lnTo>
                <a:cubicBezTo>
                  <a:pt x="135154" y="96457"/>
                  <a:pt x="133350" y="94552"/>
                  <a:pt x="133350" y="91885"/>
                </a:cubicBezTo>
                <a:cubicBezTo>
                  <a:pt x="133350" y="89218"/>
                  <a:pt x="135154" y="87313"/>
                  <a:pt x="137680" y="87313"/>
                </a:cubicBezTo>
                <a:close/>
                <a:moveTo>
                  <a:pt x="61466" y="66180"/>
                </a:moveTo>
                <a:lnTo>
                  <a:pt x="61466" y="116023"/>
                </a:lnTo>
                <a:lnTo>
                  <a:pt x="111573" y="116023"/>
                </a:lnTo>
                <a:lnTo>
                  <a:pt x="111573" y="66180"/>
                </a:lnTo>
                <a:lnTo>
                  <a:pt x="61466" y="66180"/>
                </a:lnTo>
                <a:close/>
                <a:moveTo>
                  <a:pt x="190124" y="57150"/>
                </a:moveTo>
                <a:lnTo>
                  <a:pt x="231787" y="57150"/>
                </a:lnTo>
                <a:cubicBezTo>
                  <a:pt x="233980" y="57150"/>
                  <a:pt x="236173" y="59348"/>
                  <a:pt x="236173" y="61913"/>
                </a:cubicBezTo>
                <a:cubicBezTo>
                  <a:pt x="236173" y="64477"/>
                  <a:pt x="233980" y="66309"/>
                  <a:pt x="231787" y="66309"/>
                </a:cubicBezTo>
                <a:lnTo>
                  <a:pt x="190124" y="66309"/>
                </a:lnTo>
                <a:cubicBezTo>
                  <a:pt x="187565" y="66309"/>
                  <a:pt x="185738" y="64477"/>
                  <a:pt x="185738" y="61913"/>
                </a:cubicBezTo>
                <a:cubicBezTo>
                  <a:pt x="185738" y="59348"/>
                  <a:pt x="187565" y="57150"/>
                  <a:pt x="190124" y="57150"/>
                </a:cubicBezTo>
                <a:close/>
                <a:moveTo>
                  <a:pt x="137663" y="57150"/>
                </a:moveTo>
                <a:lnTo>
                  <a:pt x="166777" y="57150"/>
                </a:lnTo>
                <a:cubicBezTo>
                  <a:pt x="168934" y="57150"/>
                  <a:pt x="171091" y="59348"/>
                  <a:pt x="171091" y="61913"/>
                </a:cubicBezTo>
                <a:cubicBezTo>
                  <a:pt x="171091" y="64477"/>
                  <a:pt x="168934" y="66309"/>
                  <a:pt x="166777" y="66309"/>
                </a:cubicBezTo>
                <a:lnTo>
                  <a:pt x="137663" y="66309"/>
                </a:lnTo>
                <a:cubicBezTo>
                  <a:pt x="135147" y="66309"/>
                  <a:pt x="133350" y="64477"/>
                  <a:pt x="133350" y="61913"/>
                </a:cubicBezTo>
                <a:cubicBezTo>
                  <a:pt x="133350" y="59348"/>
                  <a:pt x="135147" y="57150"/>
                  <a:pt x="137663" y="57150"/>
                </a:cubicBezTo>
                <a:close/>
                <a:moveTo>
                  <a:pt x="57108" y="57150"/>
                </a:moveTo>
                <a:lnTo>
                  <a:pt x="115930" y="57150"/>
                </a:lnTo>
                <a:cubicBezTo>
                  <a:pt x="118472" y="57150"/>
                  <a:pt x="120287" y="59317"/>
                  <a:pt x="120287" y="61846"/>
                </a:cubicBezTo>
                <a:lnTo>
                  <a:pt x="120287" y="120357"/>
                </a:lnTo>
                <a:cubicBezTo>
                  <a:pt x="120287" y="122885"/>
                  <a:pt x="118472" y="125052"/>
                  <a:pt x="115930" y="125052"/>
                </a:cubicBezTo>
                <a:lnTo>
                  <a:pt x="57108" y="125052"/>
                </a:lnTo>
                <a:cubicBezTo>
                  <a:pt x="54567" y="125052"/>
                  <a:pt x="52388" y="122885"/>
                  <a:pt x="52388" y="120357"/>
                </a:cubicBezTo>
                <a:lnTo>
                  <a:pt x="52388" y="61846"/>
                </a:lnTo>
                <a:cubicBezTo>
                  <a:pt x="52388" y="59317"/>
                  <a:pt x="54567" y="57150"/>
                  <a:pt x="57108" y="57150"/>
                </a:cubicBezTo>
                <a:close/>
                <a:moveTo>
                  <a:pt x="102375" y="28575"/>
                </a:moveTo>
                <a:lnTo>
                  <a:pt x="184245" y="28575"/>
                </a:lnTo>
                <a:cubicBezTo>
                  <a:pt x="186759" y="28575"/>
                  <a:pt x="188554" y="30773"/>
                  <a:pt x="188554" y="33337"/>
                </a:cubicBezTo>
                <a:cubicBezTo>
                  <a:pt x="188554" y="35535"/>
                  <a:pt x="186759" y="37733"/>
                  <a:pt x="184245" y="37733"/>
                </a:cubicBezTo>
                <a:lnTo>
                  <a:pt x="102375" y="37733"/>
                </a:lnTo>
                <a:cubicBezTo>
                  <a:pt x="100221" y="37733"/>
                  <a:pt x="98425" y="35535"/>
                  <a:pt x="98425" y="33337"/>
                </a:cubicBezTo>
                <a:cubicBezTo>
                  <a:pt x="98425" y="30773"/>
                  <a:pt x="100221" y="28575"/>
                  <a:pt x="102375" y="28575"/>
                </a:cubicBezTo>
                <a:close/>
                <a:moveTo>
                  <a:pt x="45471" y="8661"/>
                </a:moveTo>
                <a:cubicBezTo>
                  <a:pt x="38254" y="8661"/>
                  <a:pt x="32480" y="14796"/>
                  <a:pt x="32480" y="22014"/>
                </a:cubicBezTo>
                <a:lnTo>
                  <a:pt x="32480" y="176112"/>
                </a:lnTo>
                <a:lnTo>
                  <a:pt x="258033" y="176112"/>
                </a:lnTo>
                <a:lnTo>
                  <a:pt x="258033" y="22014"/>
                </a:lnTo>
                <a:cubicBezTo>
                  <a:pt x="258033" y="14796"/>
                  <a:pt x="252259" y="8661"/>
                  <a:pt x="244681" y="8661"/>
                </a:cubicBezTo>
                <a:lnTo>
                  <a:pt x="45471" y="8661"/>
                </a:lnTo>
                <a:close/>
                <a:moveTo>
                  <a:pt x="45471" y="0"/>
                </a:moveTo>
                <a:lnTo>
                  <a:pt x="244681" y="0"/>
                </a:lnTo>
                <a:cubicBezTo>
                  <a:pt x="256951" y="0"/>
                  <a:pt x="267056" y="9744"/>
                  <a:pt x="267056" y="22014"/>
                </a:cubicBezTo>
                <a:lnTo>
                  <a:pt x="267056" y="179721"/>
                </a:lnTo>
                <a:lnTo>
                  <a:pt x="290152" y="249372"/>
                </a:lnTo>
                <a:cubicBezTo>
                  <a:pt x="290152" y="249733"/>
                  <a:pt x="290152" y="250094"/>
                  <a:pt x="290152" y="250455"/>
                </a:cubicBezTo>
                <a:lnTo>
                  <a:pt x="290152" y="268138"/>
                </a:lnTo>
                <a:cubicBezTo>
                  <a:pt x="290152" y="280408"/>
                  <a:pt x="280408" y="290152"/>
                  <a:pt x="268138" y="290152"/>
                </a:cubicBezTo>
                <a:lnTo>
                  <a:pt x="22014" y="290152"/>
                </a:lnTo>
                <a:cubicBezTo>
                  <a:pt x="10105" y="290152"/>
                  <a:pt x="0" y="280408"/>
                  <a:pt x="0" y="268138"/>
                </a:cubicBezTo>
                <a:lnTo>
                  <a:pt x="0" y="250455"/>
                </a:lnTo>
                <a:cubicBezTo>
                  <a:pt x="0" y="250094"/>
                  <a:pt x="361" y="249733"/>
                  <a:pt x="361" y="249372"/>
                </a:cubicBezTo>
                <a:lnTo>
                  <a:pt x="23457" y="179721"/>
                </a:lnTo>
                <a:lnTo>
                  <a:pt x="23457" y="22014"/>
                </a:lnTo>
                <a:cubicBezTo>
                  <a:pt x="23457" y="9744"/>
                  <a:pt x="33562" y="0"/>
                  <a:pt x="45471" y="0"/>
                </a:cubicBezTo>
                <a:close/>
              </a:path>
            </a:pathLst>
          </a:custGeom>
          <a:solidFill>
            <a:schemeClr val="accent3"/>
          </a:solidFill>
          <a:ln>
            <a:noFill/>
          </a:ln>
          <a:effectLst/>
        </p:spPr>
        <p:txBody>
          <a:bodyPr anchor="ctr"/>
          <a:lstStyle/>
          <a:p>
            <a:endParaRPr lang="en-US"/>
          </a:p>
        </p:txBody>
      </p:sp>
      <p:sp>
        <p:nvSpPr>
          <p:cNvPr id="35" name="Freeform 1038">
            <a:extLst>
              <a:ext uri="{FF2B5EF4-FFF2-40B4-BE49-F238E27FC236}">
                <a16:creationId xmlns:a16="http://schemas.microsoft.com/office/drawing/2014/main" id="{22BB7E14-0DF0-D844-A6F4-B1140ED529FE}"/>
              </a:ext>
            </a:extLst>
          </p:cNvPr>
          <p:cNvSpPr>
            <a:spLocks noChangeAspect="1" noChangeArrowheads="1"/>
          </p:cNvSpPr>
          <p:nvPr/>
        </p:nvSpPr>
        <p:spPr bwMode="auto">
          <a:xfrm>
            <a:off x="10987660" y="11247153"/>
            <a:ext cx="1070403" cy="1070399"/>
          </a:xfrm>
          <a:custGeom>
            <a:avLst/>
            <a:gdLst>
              <a:gd name="T0" fmla="*/ 103004 w 290152"/>
              <a:gd name="T1" fmla="*/ 256056 h 290152"/>
              <a:gd name="T2" fmla="*/ 173001 w 290152"/>
              <a:gd name="T3" fmla="*/ 282895 h 290152"/>
              <a:gd name="T4" fmla="*/ 129116 w 290152"/>
              <a:gd name="T5" fmla="*/ 252792 h 290152"/>
              <a:gd name="T6" fmla="*/ 22487 w 290152"/>
              <a:gd name="T7" fmla="*/ 218336 h 290152"/>
              <a:gd name="T8" fmla="*/ 8705 w 290152"/>
              <a:gd name="T9" fmla="*/ 282895 h 290152"/>
              <a:gd name="T10" fmla="*/ 67821 w 290152"/>
              <a:gd name="T11" fmla="*/ 218336 h 290152"/>
              <a:gd name="T12" fmla="*/ 22487 w 290152"/>
              <a:gd name="T13" fmla="*/ 218336 h 290152"/>
              <a:gd name="T14" fmla="*/ 114246 w 290152"/>
              <a:gd name="T15" fmla="*/ 239372 h 290152"/>
              <a:gd name="T16" fmla="*/ 129116 w 290152"/>
              <a:gd name="T17" fmla="*/ 215797 h 290152"/>
              <a:gd name="T18" fmla="*/ 27563 w 290152"/>
              <a:gd name="T19" fmla="*/ 211083 h 290152"/>
              <a:gd name="T20" fmla="*/ 63106 w 290152"/>
              <a:gd name="T21" fmla="*/ 211083 h 290152"/>
              <a:gd name="T22" fmla="*/ 109903 w 290152"/>
              <a:gd name="T23" fmla="*/ 143095 h 290152"/>
              <a:gd name="T24" fmla="*/ 109903 w 290152"/>
              <a:gd name="T25" fmla="*/ 169607 h 290152"/>
              <a:gd name="T26" fmla="*/ 109903 w 290152"/>
              <a:gd name="T27" fmla="*/ 143095 h 290152"/>
              <a:gd name="T28" fmla="*/ 132057 w 290152"/>
              <a:gd name="T29" fmla="*/ 156170 h 290152"/>
              <a:gd name="T30" fmla="*/ 87749 w 290152"/>
              <a:gd name="T31" fmla="*/ 156170 h 290152"/>
              <a:gd name="T32" fmla="*/ 8705 w 290152"/>
              <a:gd name="T33" fmla="*/ 114972 h 290152"/>
              <a:gd name="T34" fmla="*/ 41345 w 290152"/>
              <a:gd name="T35" fmla="*/ 173364 h 290152"/>
              <a:gd name="T36" fmla="*/ 97563 w 290152"/>
              <a:gd name="T37" fmla="*/ 248077 h 290152"/>
              <a:gd name="T38" fmla="*/ 133105 w 290152"/>
              <a:gd name="T39" fmla="*/ 205280 h 290152"/>
              <a:gd name="T40" fmla="*/ 176628 w 290152"/>
              <a:gd name="T41" fmla="*/ 114972 h 290152"/>
              <a:gd name="T42" fmla="*/ 61656 w 290152"/>
              <a:gd name="T43" fmla="*/ 61656 h 290152"/>
              <a:gd name="T44" fmla="*/ 181343 w 290152"/>
              <a:gd name="T45" fmla="*/ 106267 h 290152"/>
              <a:gd name="T46" fmla="*/ 185332 w 290152"/>
              <a:gd name="T47" fmla="*/ 229943 h 290152"/>
              <a:gd name="T48" fmla="*/ 229943 w 290152"/>
              <a:gd name="T49" fmla="*/ 61656 h 290152"/>
              <a:gd name="T50" fmla="*/ 114608 w 290152"/>
              <a:gd name="T51" fmla="*/ 8705 h 290152"/>
              <a:gd name="T52" fmla="*/ 234294 w 290152"/>
              <a:gd name="T53" fmla="*/ 52953 h 290152"/>
              <a:gd name="T54" fmla="*/ 238647 w 290152"/>
              <a:gd name="T55" fmla="*/ 176990 h 290152"/>
              <a:gd name="T56" fmla="*/ 282895 w 290152"/>
              <a:gd name="T57" fmla="*/ 8705 h 290152"/>
              <a:gd name="T58" fmla="*/ 110618 w 290152"/>
              <a:gd name="T59" fmla="*/ 0 h 290152"/>
              <a:gd name="T60" fmla="*/ 291598 w 290152"/>
              <a:gd name="T61" fmla="*/ 4715 h 290152"/>
              <a:gd name="T62" fmla="*/ 287247 w 290152"/>
              <a:gd name="T63" fmla="*/ 185695 h 290152"/>
              <a:gd name="T64" fmla="*/ 238647 w 290152"/>
              <a:gd name="T65" fmla="*/ 234294 h 290152"/>
              <a:gd name="T66" fmla="*/ 185332 w 290152"/>
              <a:gd name="T67" fmla="*/ 238647 h 290152"/>
              <a:gd name="T68" fmla="*/ 181343 w 290152"/>
              <a:gd name="T69" fmla="*/ 291598 h 290152"/>
              <a:gd name="T70" fmla="*/ 0 w 290152"/>
              <a:gd name="T71" fmla="*/ 287247 h 290152"/>
              <a:gd name="T72" fmla="*/ 4351 w 290152"/>
              <a:gd name="T73" fmla="*/ 106267 h 290152"/>
              <a:gd name="T74" fmla="*/ 52953 w 290152"/>
              <a:gd name="T75" fmla="*/ 57667 h 290152"/>
              <a:gd name="T76" fmla="*/ 105904 w 290152"/>
              <a:gd name="T77" fmla="*/ 52953 h 290152"/>
              <a:gd name="T78" fmla="*/ 110618 w 290152"/>
              <a:gd name="T79" fmla="*/ 0 h 29015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90152" h="290152">
                <a:moveTo>
                  <a:pt x="108627" y="245403"/>
                </a:moveTo>
                <a:lnTo>
                  <a:pt x="102492" y="254786"/>
                </a:lnTo>
                <a:lnTo>
                  <a:pt x="119814" y="281491"/>
                </a:lnTo>
                <a:lnTo>
                  <a:pt x="172143" y="281491"/>
                </a:lnTo>
                <a:lnTo>
                  <a:pt x="148685" y="245403"/>
                </a:lnTo>
                <a:cubicBezTo>
                  <a:pt x="142911" y="249733"/>
                  <a:pt x="135693" y="251538"/>
                  <a:pt x="128476" y="251538"/>
                </a:cubicBezTo>
                <a:cubicBezTo>
                  <a:pt x="121619" y="251538"/>
                  <a:pt x="114762" y="249733"/>
                  <a:pt x="108627" y="245403"/>
                </a:cubicBezTo>
                <a:close/>
                <a:moveTo>
                  <a:pt x="22375" y="217253"/>
                </a:moveTo>
                <a:lnTo>
                  <a:pt x="8661" y="238546"/>
                </a:lnTo>
                <a:lnTo>
                  <a:pt x="8661" y="281491"/>
                </a:lnTo>
                <a:lnTo>
                  <a:pt x="109349" y="281491"/>
                </a:lnTo>
                <a:lnTo>
                  <a:pt x="67485" y="217253"/>
                </a:lnTo>
                <a:cubicBezTo>
                  <a:pt x="60989" y="222306"/>
                  <a:pt x="53050" y="224832"/>
                  <a:pt x="45110" y="224832"/>
                </a:cubicBezTo>
                <a:cubicBezTo>
                  <a:pt x="36810" y="224832"/>
                  <a:pt x="28871" y="222306"/>
                  <a:pt x="22375" y="217253"/>
                </a:cubicBezTo>
                <a:close/>
                <a:moveTo>
                  <a:pt x="128476" y="214727"/>
                </a:moveTo>
                <a:lnTo>
                  <a:pt x="113679" y="238185"/>
                </a:lnTo>
                <a:cubicBezTo>
                  <a:pt x="122341" y="244320"/>
                  <a:pt x="135332" y="244320"/>
                  <a:pt x="143994" y="238185"/>
                </a:cubicBezTo>
                <a:lnTo>
                  <a:pt x="128476" y="214727"/>
                </a:lnTo>
                <a:close/>
                <a:moveTo>
                  <a:pt x="45110" y="182608"/>
                </a:moveTo>
                <a:lnTo>
                  <a:pt x="27427" y="210036"/>
                </a:lnTo>
                <a:cubicBezTo>
                  <a:pt x="32479" y="214005"/>
                  <a:pt x="38615" y="216171"/>
                  <a:pt x="45110" y="216171"/>
                </a:cubicBezTo>
                <a:cubicBezTo>
                  <a:pt x="51606" y="216171"/>
                  <a:pt x="57741" y="214005"/>
                  <a:pt x="62794" y="210036"/>
                </a:cubicBezTo>
                <a:lnTo>
                  <a:pt x="45110" y="182608"/>
                </a:lnTo>
                <a:close/>
                <a:moveTo>
                  <a:pt x="109358" y="142385"/>
                </a:moveTo>
                <a:cubicBezTo>
                  <a:pt x="102130" y="142385"/>
                  <a:pt x="95986" y="148167"/>
                  <a:pt x="95986" y="155395"/>
                </a:cubicBezTo>
                <a:cubicBezTo>
                  <a:pt x="95986" y="162622"/>
                  <a:pt x="102130" y="168766"/>
                  <a:pt x="109358" y="168766"/>
                </a:cubicBezTo>
                <a:cubicBezTo>
                  <a:pt x="116585" y="168766"/>
                  <a:pt x="122367" y="162622"/>
                  <a:pt x="122367" y="155395"/>
                </a:cubicBezTo>
                <a:cubicBezTo>
                  <a:pt x="122367" y="148167"/>
                  <a:pt x="116585" y="142385"/>
                  <a:pt x="109358" y="142385"/>
                </a:cubicBezTo>
                <a:close/>
                <a:moveTo>
                  <a:pt x="109358" y="133350"/>
                </a:moveTo>
                <a:cubicBezTo>
                  <a:pt x="121283" y="133350"/>
                  <a:pt x="131402" y="143469"/>
                  <a:pt x="131402" y="155395"/>
                </a:cubicBezTo>
                <a:cubicBezTo>
                  <a:pt x="131402" y="167682"/>
                  <a:pt x="121283" y="177439"/>
                  <a:pt x="109358" y="177439"/>
                </a:cubicBezTo>
                <a:cubicBezTo>
                  <a:pt x="97071" y="177439"/>
                  <a:pt x="87313" y="167682"/>
                  <a:pt x="87313" y="155395"/>
                </a:cubicBezTo>
                <a:cubicBezTo>
                  <a:pt x="87313" y="143469"/>
                  <a:pt x="97071" y="133350"/>
                  <a:pt x="109358" y="133350"/>
                </a:cubicBezTo>
                <a:close/>
                <a:moveTo>
                  <a:pt x="8661" y="114401"/>
                </a:moveTo>
                <a:lnTo>
                  <a:pt x="8661" y="222306"/>
                </a:lnTo>
                <a:lnTo>
                  <a:pt x="41141" y="172504"/>
                </a:lnTo>
                <a:cubicBezTo>
                  <a:pt x="42945" y="169977"/>
                  <a:pt x="46915" y="169977"/>
                  <a:pt x="48719" y="172504"/>
                </a:cubicBezTo>
                <a:lnTo>
                  <a:pt x="97079" y="246846"/>
                </a:lnTo>
                <a:lnTo>
                  <a:pt x="124867" y="204262"/>
                </a:lnTo>
                <a:cubicBezTo>
                  <a:pt x="126310" y="201735"/>
                  <a:pt x="130641" y="201735"/>
                  <a:pt x="132445" y="204262"/>
                </a:cubicBezTo>
                <a:lnTo>
                  <a:pt x="175752" y="271025"/>
                </a:lnTo>
                <a:lnTo>
                  <a:pt x="175752" y="114401"/>
                </a:lnTo>
                <a:lnTo>
                  <a:pt x="8661" y="114401"/>
                </a:lnTo>
                <a:close/>
                <a:moveTo>
                  <a:pt x="61350" y="61350"/>
                </a:moveTo>
                <a:lnTo>
                  <a:pt x="61350" y="105739"/>
                </a:lnTo>
                <a:lnTo>
                  <a:pt x="180443" y="105739"/>
                </a:lnTo>
                <a:cubicBezTo>
                  <a:pt x="182608" y="105739"/>
                  <a:pt x="184413" y="107544"/>
                  <a:pt x="184413" y="110070"/>
                </a:cubicBezTo>
                <a:lnTo>
                  <a:pt x="184413" y="228802"/>
                </a:lnTo>
                <a:lnTo>
                  <a:pt x="228802" y="228802"/>
                </a:lnTo>
                <a:lnTo>
                  <a:pt x="228802" y="61350"/>
                </a:lnTo>
                <a:lnTo>
                  <a:pt x="61350" y="61350"/>
                </a:lnTo>
                <a:close/>
                <a:moveTo>
                  <a:pt x="114040" y="8661"/>
                </a:moveTo>
                <a:lnTo>
                  <a:pt x="114040" y="52689"/>
                </a:lnTo>
                <a:lnTo>
                  <a:pt x="233132" y="52689"/>
                </a:lnTo>
                <a:cubicBezTo>
                  <a:pt x="235298" y="52689"/>
                  <a:pt x="237463" y="54854"/>
                  <a:pt x="237463" y="57381"/>
                </a:cubicBezTo>
                <a:lnTo>
                  <a:pt x="237463" y="176112"/>
                </a:lnTo>
                <a:lnTo>
                  <a:pt x="281491" y="176112"/>
                </a:lnTo>
                <a:lnTo>
                  <a:pt x="281491" y="8661"/>
                </a:lnTo>
                <a:lnTo>
                  <a:pt x="114040" y="8661"/>
                </a:lnTo>
                <a:close/>
                <a:moveTo>
                  <a:pt x="110070" y="0"/>
                </a:moveTo>
                <a:lnTo>
                  <a:pt x="285822" y="0"/>
                </a:lnTo>
                <a:cubicBezTo>
                  <a:pt x="288348" y="0"/>
                  <a:pt x="290152" y="1804"/>
                  <a:pt x="290152" y="4691"/>
                </a:cubicBezTo>
                <a:lnTo>
                  <a:pt x="290152" y="180443"/>
                </a:lnTo>
                <a:cubicBezTo>
                  <a:pt x="290152" y="182608"/>
                  <a:pt x="288348" y="184774"/>
                  <a:pt x="285822" y="184774"/>
                </a:cubicBezTo>
                <a:lnTo>
                  <a:pt x="237463" y="184774"/>
                </a:lnTo>
                <a:lnTo>
                  <a:pt x="237463" y="233132"/>
                </a:lnTo>
                <a:cubicBezTo>
                  <a:pt x="237463" y="235659"/>
                  <a:pt x="235298" y="237463"/>
                  <a:pt x="233132" y="237463"/>
                </a:cubicBezTo>
                <a:lnTo>
                  <a:pt x="184413" y="237463"/>
                </a:lnTo>
                <a:lnTo>
                  <a:pt x="184413" y="285822"/>
                </a:lnTo>
                <a:cubicBezTo>
                  <a:pt x="184413" y="288348"/>
                  <a:pt x="182608" y="290152"/>
                  <a:pt x="180443" y="290152"/>
                </a:cubicBezTo>
                <a:lnTo>
                  <a:pt x="4331" y="290152"/>
                </a:lnTo>
                <a:cubicBezTo>
                  <a:pt x="1804" y="290152"/>
                  <a:pt x="0" y="288348"/>
                  <a:pt x="0" y="285822"/>
                </a:cubicBezTo>
                <a:lnTo>
                  <a:pt x="0" y="110070"/>
                </a:lnTo>
                <a:cubicBezTo>
                  <a:pt x="0" y="107544"/>
                  <a:pt x="1804" y="105739"/>
                  <a:pt x="4331" y="105739"/>
                </a:cubicBezTo>
                <a:lnTo>
                  <a:pt x="52689" y="105739"/>
                </a:lnTo>
                <a:lnTo>
                  <a:pt x="52689" y="57381"/>
                </a:lnTo>
                <a:cubicBezTo>
                  <a:pt x="52689" y="54854"/>
                  <a:pt x="54854" y="52689"/>
                  <a:pt x="57020" y="52689"/>
                </a:cubicBezTo>
                <a:lnTo>
                  <a:pt x="105379" y="52689"/>
                </a:lnTo>
                <a:lnTo>
                  <a:pt x="105379" y="4691"/>
                </a:lnTo>
                <a:cubicBezTo>
                  <a:pt x="105379" y="1804"/>
                  <a:pt x="107544" y="0"/>
                  <a:pt x="110070" y="0"/>
                </a:cubicBezTo>
                <a:close/>
              </a:path>
            </a:pathLst>
          </a:custGeom>
          <a:solidFill>
            <a:schemeClr val="accent2"/>
          </a:solidFill>
          <a:ln>
            <a:noFill/>
          </a:ln>
          <a:effectLst/>
        </p:spPr>
        <p:txBody>
          <a:bodyPr anchor="ctr"/>
          <a:lstStyle/>
          <a:p>
            <a:endParaRPr lang="en-US"/>
          </a:p>
        </p:txBody>
      </p:sp>
      <p:sp>
        <p:nvSpPr>
          <p:cNvPr id="36" name="Freeform 1039">
            <a:extLst>
              <a:ext uri="{FF2B5EF4-FFF2-40B4-BE49-F238E27FC236}">
                <a16:creationId xmlns:a16="http://schemas.microsoft.com/office/drawing/2014/main" id="{AA67FBB8-BAFA-D546-9A0B-4E1020B23003}"/>
              </a:ext>
            </a:extLst>
          </p:cNvPr>
          <p:cNvSpPr>
            <a:spLocks noChangeAspect="1" noChangeArrowheads="1"/>
          </p:cNvSpPr>
          <p:nvPr/>
        </p:nvSpPr>
        <p:spPr bwMode="auto">
          <a:xfrm>
            <a:off x="13618733" y="6662806"/>
            <a:ext cx="1070399" cy="982663"/>
          </a:xfrm>
          <a:custGeom>
            <a:avLst/>
            <a:gdLst>
              <a:gd name="T0" fmla="*/ 138432 w 290151"/>
              <a:gd name="T1" fmla="*/ 205234 h 265981"/>
              <a:gd name="T2" fmla="*/ 133646 w 290151"/>
              <a:gd name="T3" fmla="*/ 209471 h 265981"/>
              <a:gd name="T4" fmla="*/ 134383 w 290151"/>
              <a:gd name="T5" fmla="*/ 200227 h 265981"/>
              <a:gd name="T6" fmla="*/ 136521 w 290151"/>
              <a:gd name="T7" fmla="*/ 186856 h 265981"/>
              <a:gd name="T8" fmla="*/ 132419 w 290151"/>
              <a:gd name="T9" fmla="*/ 191847 h 265981"/>
              <a:gd name="T10" fmla="*/ 131735 w 290151"/>
              <a:gd name="T11" fmla="*/ 183289 h 265981"/>
              <a:gd name="T12" fmla="*/ 132989 w 290151"/>
              <a:gd name="T13" fmla="*/ 168490 h 265981"/>
              <a:gd name="T14" fmla="*/ 128887 w 290151"/>
              <a:gd name="T15" fmla="*/ 174195 h 265981"/>
              <a:gd name="T16" fmla="*/ 127861 w 290151"/>
              <a:gd name="T17" fmla="*/ 165994 h 265981"/>
              <a:gd name="T18" fmla="*/ 214672 w 290151"/>
              <a:gd name="T19" fmla="*/ 163319 h 265981"/>
              <a:gd name="T20" fmla="*/ 210063 w 290151"/>
              <a:gd name="T21" fmla="*/ 167393 h 265981"/>
              <a:gd name="T22" fmla="*/ 210772 w 290151"/>
              <a:gd name="T23" fmla="*/ 158504 h 265981"/>
              <a:gd name="T24" fmla="*/ 126266 w 290151"/>
              <a:gd name="T25" fmla="*/ 152086 h 265981"/>
              <a:gd name="T26" fmla="*/ 122505 w 290151"/>
              <a:gd name="T27" fmla="*/ 158147 h 265981"/>
              <a:gd name="T28" fmla="*/ 120796 w 290151"/>
              <a:gd name="T29" fmla="*/ 149946 h 265981"/>
              <a:gd name="T30" fmla="*/ 213077 w 290151"/>
              <a:gd name="T31" fmla="*/ 144928 h 265981"/>
              <a:gd name="T32" fmla="*/ 208822 w 290151"/>
              <a:gd name="T33" fmla="*/ 150112 h 265981"/>
              <a:gd name="T34" fmla="*/ 208114 w 290151"/>
              <a:gd name="T35" fmla="*/ 141225 h 265981"/>
              <a:gd name="T36" fmla="*/ 118115 w 290151"/>
              <a:gd name="T37" fmla="*/ 136930 h 265981"/>
              <a:gd name="T38" fmla="*/ 113879 w 290151"/>
              <a:gd name="T39" fmla="*/ 143704 h 265981"/>
              <a:gd name="T40" fmla="*/ 111568 w 290151"/>
              <a:gd name="T41" fmla="*/ 135503 h 265981"/>
              <a:gd name="T42" fmla="*/ 99993 w 290151"/>
              <a:gd name="T43" fmla="*/ 127156 h 265981"/>
              <a:gd name="T44" fmla="*/ 99941 w 290151"/>
              <a:gd name="T45" fmla="*/ 127124 h 265981"/>
              <a:gd name="T46" fmla="*/ 209569 w 290151"/>
              <a:gd name="T47" fmla="*/ 126767 h 265981"/>
              <a:gd name="T48" fmla="*/ 205809 w 290151"/>
              <a:gd name="T49" fmla="*/ 132471 h 265981"/>
              <a:gd name="T50" fmla="*/ 204441 w 290151"/>
              <a:gd name="T51" fmla="*/ 123913 h 265981"/>
              <a:gd name="T52" fmla="*/ 106779 w 290151"/>
              <a:gd name="T53" fmla="*/ 122129 h 265981"/>
              <a:gd name="T54" fmla="*/ 103359 w 290151"/>
              <a:gd name="T55" fmla="*/ 129263 h 265981"/>
              <a:gd name="T56" fmla="*/ 100966 w 290151"/>
              <a:gd name="T57" fmla="*/ 121060 h 265981"/>
              <a:gd name="T58" fmla="*/ 202725 w 290151"/>
              <a:gd name="T59" fmla="*/ 110006 h 265981"/>
              <a:gd name="T60" fmla="*/ 198256 w 290151"/>
              <a:gd name="T61" fmla="*/ 116424 h 265981"/>
              <a:gd name="T62" fmla="*/ 194533 w 290151"/>
              <a:gd name="T63" fmla="*/ 113928 h 265981"/>
              <a:gd name="T64" fmla="*/ 187120 w 290151"/>
              <a:gd name="T65" fmla="*/ 93780 h 265981"/>
              <a:gd name="T66" fmla="*/ 191905 w 290151"/>
              <a:gd name="T67" fmla="*/ 101269 h 265981"/>
              <a:gd name="T68" fmla="*/ 186093 w 290151"/>
              <a:gd name="T69" fmla="*/ 99842 h 265981"/>
              <a:gd name="T70" fmla="*/ 69273 w 290151"/>
              <a:gd name="T71" fmla="*/ 93013 h 265981"/>
              <a:gd name="T72" fmla="*/ 69273 w 290151"/>
              <a:gd name="T73" fmla="*/ 260148 h 265981"/>
              <a:gd name="T74" fmla="*/ 76526 w 290151"/>
              <a:gd name="T75" fmla="*/ 158051 h 265981"/>
              <a:gd name="T76" fmla="*/ 69273 w 290151"/>
              <a:gd name="T77" fmla="*/ 93013 h 265981"/>
              <a:gd name="T78" fmla="*/ 184738 w 290151"/>
              <a:gd name="T79" fmla="*/ 80407 h 265981"/>
              <a:gd name="T80" fmla="*/ 180886 w 290151"/>
              <a:gd name="T81" fmla="*/ 87539 h 265981"/>
              <a:gd name="T82" fmla="*/ 178191 w 290151"/>
              <a:gd name="T83" fmla="*/ 79694 h 265981"/>
              <a:gd name="T84" fmla="*/ 85232 w 290151"/>
              <a:gd name="T85" fmla="*/ 158051 h 265981"/>
              <a:gd name="T86" fmla="*/ 200927 w 290151"/>
              <a:gd name="T87" fmla="*/ 182758 h 265981"/>
              <a:gd name="T88" fmla="*/ 164295 w 290151"/>
              <a:gd name="T89" fmla="*/ 70849 h 265981"/>
              <a:gd name="T90" fmla="*/ 222325 w 290151"/>
              <a:gd name="T91" fmla="*/ 10535 h 265981"/>
              <a:gd name="T92" fmla="*/ 222325 w 290151"/>
              <a:gd name="T93" fmla="*/ 177307 h 265981"/>
              <a:gd name="T94" fmla="*/ 222325 w 290151"/>
              <a:gd name="T95" fmla="*/ 10535 h 265981"/>
              <a:gd name="T96" fmla="*/ 225227 w 290151"/>
              <a:gd name="T97" fmla="*/ 1089 h 265981"/>
              <a:gd name="T98" fmla="*/ 222325 w 290151"/>
              <a:gd name="T99" fmla="*/ 186390 h 265981"/>
              <a:gd name="T100" fmla="*/ 145798 w 290151"/>
              <a:gd name="T101" fmla="*/ 227448 h 265981"/>
              <a:gd name="T102" fmla="*/ 69273 w 290151"/>
              <a:gd name="T103" fmla="*/ 268869 h 265981"/>
              <a:gd name="T104" fmla="*/ 66370 w 290151"/>
              <a:gd name="T105" fmla="*/ 83929 h 265981"/>
              <a:gd name="T106" fmla="*/ 92120 w 290151"/>
              <a:gd name="T107" fmla="*/ 103550 h 265981"/>
              <a:gd name="T108" fmla="*/ 148338 w 290151"/>
              <a:gd name="T109" fmla="*/ 42510 h 265981"/>
              <a:gd name="T110" fmla="*/ 219786 w 290151"/>
              <a:gd name="T111" fmla="*/ 1089 h 26598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90151" h="265981">
                <a:moveTo>
                  <a:pt x="133716" y="198077"/>
                </a:moveTo>
                <a:cubicBezTo>
                  <a:pt x="135914" y="198077"/>
                  <a:pt x="137745" y="200363"/>
                  <a:pt x="137745" y="203030"/>
                </a:cubicBezTo>
                <a:cubicBezTo>
                  <a:pt x="137745" y="205697"/>
                  <a:pt x="135547" y="207221"/>
                  <a:pt x="133349" y="207221"/>
                </a:cubicBezTo>
                <a:lnTo>
                  <a:pt x="132983" y="207221"/>
                </a:lnTo>
                <a:cubicBezTo>
                  <a:pt x="130418" y="207221"/>
                  <a:pt x="128587" y="204935"/>
                  <a:pt x="128587" y="202268"/>
                </a:cubicBezTo>
                <a:cubicBezTo>
                  <a:pt x="128953" y="199601"/>
                  <a:pt x="131151" y="198077"/>
                  <a:pt x="133716" y="198077"/>
                </a:cubicBezTo>
                <a:close/>
                <a:moveTo>
                  <a:pt x="131082" y="181321"/>
                </a:moveTo>
                <a:cubicBezTo>
                  <a:pt x="133463" y="180615"/>
                  <a:pt x="135504" y="182379"/>
                  <a:pt x="135844" y="184849"/>
                </a:cubicBezTo>
                <a:cubicBezTo>
                  <a:pt x="136185" y="187318"/>
                  <a:pt x="134484" y="189082"/>
                  <a:pt x="132102" y="189787"/>
                </a:cubicBezTo>
                <a:lnTo>
                  <a:pt x="131762" y="189787"/>
                </a:lnTo>
                <a:cubicBezTo>
                  <a:pt x="129721" y="189787"/>
                  <a:pt x="127680" y="188376"/>
                  <a:pt x="127680" y="185907"/>
                </a:cubicBezTo>
                <a:cubicBezTo>
                  <a:pt x="127000" y="183790"/>
                  <a:pt x="128701" y="181674"/>
                  <a:pt x="131082" y="181321"/>
                </a:cubicBezTo>
                <a:close/>
                <a:moveTo>
                  <a:pt x="127227" y="164211"/>
                </a:moveTo>
                <a:cubicBezTo>
                  <a:pt x="129268" y="163152"/>
                  <a:pt x="131649" y="164563"/>
                  <a:pt x="132329" y="166680"/>
                </a:cubicBezTo>
                <a:cubicBezTo>
                  <a:pt x="133010" y="169149"/>
                  <a:pt x="131989" y="171619"/>
                  <a:pt x="129608" y="172324"/>
                </a:cubicBezTo>
                <a:cubicBezTo>
                  <a:pt x="129268" y="172324"/>
                  <a:pt x="128587" y="172324"/>
                  <a:pt x="128247" y="172324"/>
                </a:cubicBezTo>
                <a:cubicBezTo>
                  <a:pt x="126886" y="172324"/>
                  <a:pt x="125185" y="171266"/>
                  <a:pt x="124505" y="169502"/>
                </a:cubicBezTo>
                <a:cubicBezTo>
                  <a:pt x="123825" y="167386"/>
                  <a:pt x="124845" y="164916"/>
                  <a:pt x="127227" y="164211"/>
                </a:cubicBezTo>
                <a:close/>
                <a:moveTo>
                  <a:pt x="209726" y="156802"/>
                </a:moveTo>
                <a:cubicBezTo>
                  <a:pt x="212196" y="157169"/>
                  <a:pt x="213959" y="159367"/>
                  <a:pt x="213607" y="161565"/>
                </a:cubicBezTo>
                <a:cubicBezTo>
                  <a:pt x="213607" y="164129"/>
                  <a:pt x="211843" y="165961"/>
                  <a:pt x="209373" y="165961"/>
                </a:cubicBezTo>
                <a:cubicBezTo>
                  <a:pt x="209373" y="165961"/>
                  <a:pt x="209373" y="165961"/>
                  <a:pt x="209021" y="165595"/>
                </a:cubicBezTo>
                <a:cubicBezTo>
                  <a:pt x="206904" y="165595"/>
                  <a:pt x="204787" y="163396"/>
                  <a:pt x="205140" y="161198"/>
                </a:cubicBezTo>
                <a:cubicBezTo>
                  <a:pt x="205140" y="158634"/>
                  <a:pt x="207257" y="156802"/>
                  <a:pt x="209726" y="156802"/>
                </a:cubicBezTo>
                <a:close/>
                <a:moveTo>
                  <a:pt x="120196" y="148336"/>
                </a:moveTo>
                <a:cubicBezTo>
                  <a:pt x="122237" y="147277"/>
                  <a:pt x="124619" y="148336"/>
                  <a:pt x="125639" y="150452"/>
                </a:cubicBezTo>
                <a:cubicBezTo>
                  <a:pt x="126660" y="152569"/>
                  <a:pt x="125979" y="155038"/>
                  <a:pt x="123938" y="156097"/>
                </a:cubicBezTo>
                <a:cubicBezTo>
                  <a:pt x="123258" y="156449"/>
                  <a:pt x="122577" y="156449"/>
                  <a:pt x="121897" y="156449"/>
                </a:cubicBezTo>
                <a:cubicBezTo>
                  <a:pt x="120536" y="156449"/>
                  <a:pt x="118835" y="155744"/>
                  <a:pt x="118155" y="154333"/>
                </a:cubicBezTo>
                <a:cubicBezTo>
                  <a:pt x="117475" y="151863"/>
                  <a:pt x="118155" y="149394"/>
                  <a:pt x="120196" y="148336"/>
                </a:cubicBezTo>
                <a:close/>
                <a:moveTo>
                  <a:pt x="207081" y="139707"/>
                </a:moveTo>
                <a:cubicBezTo>
                  <a:pt x="209550" y="139340"/>
                  <a:pt x="211667" y="140806"/>
                  <a:pt x="212020" y="143370"/>
                </a:cubicBezTo>
                <a:cubicBezTo>
                  <a:pt x="212372" y="145934"/>
                  <a:pt x="210961" y="148133"/>
                  <a:pt x="208492" y="148499"/>
                </a:cubicBezTo>
                <a:cubicBezTo>
                  <a:pt x="208139" y="148499"/>
                  <a:pt x="207786" y="148499"/>
                  <a:pt x="207786" y="148499"/>
                </a:cubicBezTo>
                <a:cubicBezTo>
                  <a:pt x="205670" y="148499"/>
                  <a:pt x="203906" y="147034"/>
                  <a:pt x="203553" y="144835"/>
                </a:cubicBezTo>
                <a:cubicBezTo>
                  <a:pt x="203200" y="142271"/>
                  <a:pt x="204611" y="140073"/>
                  <a:pt x="207081" y="139707"/>
                </a:cubicBezTo>
                <a:close/>
                <a:moveTo>
                  <a:pt x="111015" y="134049"/>
                </a:moveTo>
                <a:cubicBezTo>
                  <a:pt x="113314" y="132990"/>
                  <a:pt x="115996" y="133343"/>
                  <a:pt x="117529" y="135460"/>
                </a:cubicBezTo>
                <a:cubicBezTo>
                  <a:pt x="118679" y="137576"/>
                  <a:pt x="117912" y="140046"/>
                  <a:pt x="115996" y="141457"/>
                </a:cubicBezTo>
                <a:cubicBezTo>
                  <a:pt x="115230" y="141810"/>
                  <a:pt x="114081" y="142162"/>
                  <a:pt x="113314" y="142162"/>
                </a:cubicBezTo>
                <a:cubicBezTo>
                  <a:pt x="111781" y="142162"/>
                  <a:pt x="110249" y="141457"/>
                  <a:pt x="109482" y="140046"/>
                </a:cubicBezTo>
                <a:cubicBezTo>
                  <a:pt x="107950" y="137929"/>
                  <a:pt x="108716" y="135460"/>
                  <a:pt x="111015" y="134049"/>
                </a:cubicBezTo>
                <a:close/>
                <a:moveTo>
                  <a:pt x="99445" y="125758"/>
                </a:moveTo>
                <a:lnTo>
                  <a:pt x="99497" y="125790"/>
                </a:lnTo>
                <a:lnTo>
                  <a:pt x="99445" y="126111"/>
                </a:lnTo>
                <a:lnTo>
                  <a:pt x="99445" y="125758"/>
                </a:lnTo>
                <a:close/>
                <a:moveTo>
                  <a:pt x="203427" y="122583"/>
                </a:moveTo>
                <a:cubicBezTo>
                  <a:pt x="205468" y="121877"/>
                  <a:pt x="207849" y="122936"/>
                  <a:pt x="208530" y="125405"/>
                </a:cubicBezTo>
                <a:cubicBezTo>
                  <a:pt x="209210" y="127522"/>
                  <a:pt x="208190" y="129991"/>
                  <a:pt x="205808" y="130697"/>
                </a:cubicBezTo>
                <a:cubicBezTo>
                  <a:pt x="205468" y="130697"/>
                  <a:pt x="205128" y="131049"/>
                  <a:pt x="204788" y="131049"/>
                </a:cubicBezTo>
                <a:cubicBezTo>
                  <a:pt x="202747" y="131049"/>
                  <a:pt x="201386" y="129638"/>
                  <a:pt x="200706" y="128227"/>
                </a:cubicBezTo>
                <a:cubicBezTo>
                  <a:pt x="200025" y="125758"/>
                  <a:pt x="201046" y="123288"/>
                  <a:pt x="203427" y="122583"/>
                </a:cubicBezTo>
                <a:close/>
                <a:moveTo>
                  <a:pt x="100466" y="119760"/>
                </a:moveTo>
                <a:cubicBezTo>
                  <a:pt x="102167" y="118702"/>
                  <a:pt x="104888" y="118702"/>
                  <a:pt x="106249" y="120818"/>
                </a:cubicBezTo>
                <a:cubicBezTo>
                  <a:pt x="107610" y="122583"/>
                  <a:pt x="107269" y="125405"/>
                  <a:pt x="105228" y="126816"/>
                </a:cubicBezTo>
                <a:cubicBezTo>
                  <a:pt x="104548" y="127522"/>
                  <a:pt x="103868" y="127874"/>
                  <a:pt x="102847" y="127874"/>
                </a:cubicBezTo>
                <a:lnTo>
                  <a:pt x="99497" y="125790"/>
                </a:lnTo>
                <a:lnTo>
                  <a:pt x="100466" y="119760"/>
                </a:lnTo>
                <a:close/>
                <a:moveTo>
                  <a:pt x="195421" y="106707"/>
                </a:moveTo>
                <a:cubicBezTo>
                  <a:pt x="197643" y="106002"/>
                  <a:pt x="200607" y="106707"/>
                  <a:pt x="201719" y="108824"/>
                </a:cubicBezTo>
                <a:cubicBezTo>
                  <a:pt x="202830" y="110941"/>
                  <a:pt x="201719" y="113410"/>
                  <a:pt x="199495" y="114468"/>
                </a:cubicBezTo>
                <a:cubicBezTo>
                  <a:pt x="198755" y="114821"/>
                  <a:pt x="198014" y="115174"/>
                  <a:pt x="197273" y="115174"/>
                </a:cubicBezTo>
                <a:cubicBezTo>
                  <a:pt x="195791" y="115174"/>
                  <a:pt x="194309" y="114116"/>
                  <a:pt x="193198" y="112705"/>
                </a:cubicBezTo>
                <a:lnTo>
                  <a:pt x="193568" y="112705"/>
                </a:lnTo>
                <a:cubicBezTo>
                  <a:pt x="192087" y="110588"/>
                  <a:pt x="193198" y="107766"/>
                  <a:pt x="195421" y="106707"/>
                </a:cubicBezTo>
                <a:close/>
                <a:moveTo>
                  <a:pt x="186191" y="92773"/>
                </a:moveTo>
                <a:cubicBezTo>
                  <a:pt x="188232" y="91715"/>
                  <a:pt x="190953" y="92420"/>
                  <a:pt x="192314" y="94184"/>
                </a:cubicBezTo>
                <a:cubicBezTo>
                  <a:pt x="193335" y="96301"/>
                  <a:pt x="192654" y="98770"/>
                  <a:pt x="190953" y="100181"/>
                </a:cubicBezTo>
                <a:cubicBezTo>
                  <a:pt x="190273" y="100534"/>
                  <a:pt x="189252" y="100887"/>
                  <a:pt x="188912" y="100887"/>
                </a:cubicBezTo>
                <a:cubicBezTo>
                  <a:pt x="187552" y="100887"/>
                  <a:pt x="185851" y="100181"/>
                  <a:pt x="185170" y="98770"/>
                </a:cubicBezTo>
                <a:cubicBezTo>
                  <a:pt x="184150" y="96654"/>
                  <a:pt x="184490" y="94184"/>
                  <a:pt x="186191" y="92773"/>
                </a:cubicBezTo>
                <a:close/>
                <a:moveTo>
                  <a:pt x="68929" y="92014"/>
                </a:moveTo>
                <a:cubicBezTo>
                  <a:pt x="56659" y="103157"/>
                  <a:pt x="8661" y="149165"/>
                  <a:pt x="8661" y="197329"/>
                </a:cubicBezTo>
                <a:cubicBezTo>
                  <a:pt x="8661" y="230397"/>
                  <a:pt x="35727" y="257354"/>
                  <a:pt x="68929" y="257354"/>
                </a:cubicBezTo>
                <a:cubicBezTo>
                  <a:pt x="93108" y="257354"/>
                  <a:pt x="114039" y="242618"/>
                  <a:pt x="123422" y="221770"/>
                </a:cubicBezTo>
                <a:cubicBezTo>
                  <a:pt x="95995" y="212425"/>
                  <a:pt x="76146" y="186905"/>
                  <a:pt x="76146" y="156353"/>
                </a:cubicBezTo>
                <a:cubicBezTo>
                  <a:pt x="76146" y="140538"/>
                  <a:pt x="80838" y="125083"/>
                  <a:pt x="87334" y="111064"/>
                </a:cubicBezTo>
                <a:cubicBezTo>
                  <a:pt x="79394" y="102078"/>
                  <a:pt x="72538" y="95249"/>
                  <a:pt x="68929" y="92014"/>
                </a:cubicBezTo>
                <a:close/>
                <a:moveTo>
                  <a:pt x="177307" y="78838"/>
                </a:moveTo>
                <a:cubicBezTo>
                  <a:pt x="179223" y="77427"/>
                  <a:pt x="182288" y="77780"/>
                  <a:pt x="183821" y="79543"/>
                </a:cubicBezTo>
                <a:cubicBezTo>
                  <a:pt x="185354" y="81660"/>
                  <a:pt x="184970" y="84130"/>
                  <a:pt x="183055" y="85541"/>
                </a:cubicBezTo>
                <a:cubicBezTo>
                  <a:pt x="181905" y="86246"/>
                  <a:pt x="181139" y="86599"/>
                  <a:pt x="179989" y="86599"/>
                </a:cubicBezTo>
                <a:cubicBezTo>
                  <a:pt x="178456" y="86599"/>
                  <a:pt x="177307" y="85893"/>
                  <a:pt x="176541" y="84835"/>
                </a:cubicBezTo>
                <a:cubicBezTo>
                  <a:pt x="174625" y="82718"/>
                  <a:pt x="175391" y="80249"/>
                  <a:pt x="177307" y="78838"/>
                </a:cubicBezTo>
                <a:close/>
                <a:moveTo>
                  <a:pt x="145075" y="51398"/>
                </a:moveTo>
                <a:cubicBezTo>
                  <a:pt x="132805" y="62181"/>
                  <a:pt x="84808" y="107829"/>
                  <a:pt x="84808" y="156353"/>
                </a:cubicBezTo>
                <a:cubicBezTo>
                  <a:pt x="84808" y="189421"/>
                  <a:pt x="111874" y="216379"/>
                  <a:pt x="145075" y="216379"/>
                </a:cubicBezTo>
                <a:cubicBezTo>
                  <a:pt x="169615" y="216379"/>
                  <a:pt x="190547" y="201642"/>
                  <a:pt x="199930" y="180795"/>
                </a:cubicBezTo>
                <a:cubicBezTo>
                  <a:pt x="172142" y="171809"/>
                  <a:pt x="152293" y="145930"/>
                  <a:pt x="152293" y="115737"/>
                </a:cubicBezTo>
                <a:cubicBezTo>
                  <a:pt x="152293" y="99562"/>
                  <a:pt x="156985" y="84107"/>
                  <a:pt x="163480" y="70089"/>
                </a:cubicBezTo>
                <a:cubicBezTo>
                  <a:pt x="155902" y="61103"/>
                  <a:pt x="148684" y="54633"/>
                  <a:pt x="145075" y="51398"/>
                </a:cubicBezTo>
                <a:close/>
                <a:moveTo>
                  <a:pt x="221222" y="10423"/>
                </a:moveTo>
                <a:cubicBezTo>
                  <a:pt x="208952" y="21206"/>
                  <a:pt x="160954" y="67213"/>
                  <a:pt x="160954" y="115737"/>
                </a:cubicBezTo>
                <a:cubicBezTo>
                  <a:pt x="160954" y="148446"/>
                  <a:pt x="188381" y="175403"/>
                  <a:pt x="221222" y="175403"/>
                </a:cubicBezTo>
                <a:cubicBezTo>
                  <a:pt x="254424" y="175403"/>
                  <a:pt x="281129" y="148446"/>
                  <a:pt x="281129" y="115737"/>
                </a:cubicBezTo>
                <a:cubicBezTo>
                  <a:pt x="281129" y="67213"/>
                  <a:pt x="233492" y="21206"/>
                  <a:pt x="221222" y="10423"/>
                </a:cubicBezTo>
                <a:close/>
                <a:moveTo>
                  <a:pt x="218696" y="1077"/>
                </a:moveTo>
                <a:cubicBezTo>
                  <a:pt x="219779" y="-360"/>
                  <a:pt x="222305" y="-360"/>
                  <a:pt x="224109" y="1077"/>
                </a:cubicBezTo>
                <a:cubicBezTo>
                  <a:pt x="226636" y="3234"/>
                  <a:pt x="290151" y="56430"/>
                  <a:pt x="290151" y="115737"/>
                </a:cubicBezTo>
                <a:cubicBezTo>
                  <a:pt x="290151" y="153478"/>
                  <a:pt x="259115" y="184389"/>
                  <a:pt x="221222" y="184389"/>
                </a:cubicBezTo>
                <a:cubicBezTo>
                  <a:pt x="216892" y="184389"/>
                  <a:pt x="212561" y="183670"/>
                  <a:pt x="208231" y="182952"/>
                </a:cubicBezTo>
                <a:cubicBezTo>
                  <a:pt x="197764" y="207753"/>
                  <a:pt x="173585" y="225005"/>
                  <a:pt x="145075" y="225005"/>
                </a:cubicBezTo>
                <a:cubicBezTo>
                  <a:pt x="140384" y="225005"/>
                  <a:pt x="136414" y="224646"/>
                  <a:pt x="132083" y="223927"/>
                </a:cubicBezTo>
                <a:cubicBezTo>
                  <a:pt x="121618" y="248369"/>
                  <a:pt x="97439" y="265981"/>
                  <a:pt x="68929" y="265981"/>
                </a:cubicBezTo>
                <a:cubicBezTo>
                  <a:pt x="30675" y="265981"/>
                  <a:pt x="0" y="235069"/>
                  <a:pt x="0" y="197329"/>
                </a:cubicBezTo>
                <a:cubicBezTo>
                  <a:pt x="0" y="138022"/>
                  <a:pt x="63515" y="85185"/>
                  <a:pt x="66042" y="83028"/>
                </a:cubicBezTo>
                <a:cubicBezTo>
                  <a:pt x="67485" y="81591"/>
                  <a:pt x="70011" y="81591"/>
                  <a:pt x="71816" y="83028"/>
                </a:cubicBezTo>
                <a:cubicBezTo>
                  <a:pt x="72538" y="83747"/>
                  <a:pt x="81199" y="90936"/>
                  <a:pt x="91664" y="102438"/>
                </a:cubicBezTo>
                <a:cubicBezTo>
                  <a:pt x="110791" y="67932"/>
                  <a:pt x="140384" y="43491"/>
                  <a:pt x="142188" y="42053"/>
                </a:cubicBezTo>
                <a:cubicBezTo>
                  <a:pt x="143993" y="40615"/>
                  <a:pt x="146158" y="40615"/>
                  <a:pt x="147602" y="42053"/>
                </a:cubicBezTo>
                <a:cubicBezTo>
                  <a:pt x="148684" y="42772"/>
                  <a:pt x="157345" y="49961"/>
                  <a:pt x="168172" y="61462"/>
                </a:cubicBezTo>
                <a:cubicBezTo>
                  <a:pt x="186938" y="27316"/>
                  <a:pt x="216531" y="2515"/>
                  <a:pt x="218696" y="1077"/>
                </a:cubicBezTo>
                <a:close/>
              </a:path>
            </a:pathLst>
          </a:custGeom>
          <a:solidFill>
            <a:schemeClr val="accent4"/>
          </a:solidFill>
          <a:ln>
            <a:noFill/>
          </a:ln>
          <a:effectLst/>
        </p:spPr>
        <p:txBody>
          <a:bodyPr anchor="ctr"/>
          <a:lstStyle/>
          <a:p>
            <a:endParaRPr lang="en-US"/>
          </a:p>
        </p:txBody>
      </p:sp>
      <p:sp>
        <p:nvSpPr>
          <p:cNvPr id="38" name="Subtitle 2">
            <a:extLst>
              <a:ext uri="{FF2B5EF4-FFF2-40B4-BE49-F238E27FC236}">
                <a16:creationId xmlns:a16="http://schemas.microsoft.com/office/drawing/2014/main" id="{4C56428B-EEC1-D04D-B4AC-F0D3ADE48963}"/>
              </a:ext>
            </a:extLst>
          </p:cNvPr>
          <p:cNvSpPr txBox="1">
            <a:spLocks/>
          </p:cNvSpPr>
          <p:nvPr/>
        </p:nvSpPr>
        <p:spPr>
          <a:xfrm>
            <a:off x="1505506" y="3918569"/>
            <a:ext cx="8199177"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 environmental.</a:t>
            </a:r>
          </a:p>
        </p:txBody>
      </p:sp>
      <p:sp>
        <p:nvSpPr>
          <p:cNvPr id="39" name="TextBox 38">
            <a:extLst>
              <a:ext uri="{FF2B5EF4-FFF2-40B4-BE49-F238E27FC236}">
                <a16:creationId xmlns:a16="http://schemas.microsoft.com/office/drawing/2014/main" id="{2E0911EE-6197-D240-BFF3-6FAACA0C0B13}"/>
              </a:ext>
            </a:extLst>
          </p:cNvPr>
          <p:cNvSpPr txBox="1"/>
          <p:nvPr/>
        </p:nvSpPr>
        <p:spPr>
          <a:xfrm>
            <a:off x="7340974" y="3358916"/>
            <a:ext cx="2242922" cy="584775"/>
          </a:xfrm>
          <a:prstGeom prst="rect">
            <a:avLst/>
          </a:prstGeom>
          <a:noFill/>
        </p:spPr>
        <p:txBody>
          <a:bodyPr wrap="none" rtlCol="0" anchor="ctr" anchorCtr="0">
            <a:spAutoFit/>
          </a:bodyPr>
          <a:lstStyle/>
          <a:p>
            <a:pPr algn="r"/>
            <a:r>
              <a:rPr lang="en-US" sz="3200" b="1" dirty="0">
                <a:solidFill>
                  <a:schemeClr val="tx2"/>
                </a:solidFill>
                <a:latin typeface="Montserrat" pitchFamily="2" charset="77"/>
                <a:ea typeface="League Spartan" charset="0"/>
                <a:cs typeface="Poppins" pitchFamily="2" charset="77"/>
              </a:rPr>
              <a:t>Your Title</a:t>
            </a:r>
          </a:p>
        </p:txBody>
      </p:sp>
      <p:sp>
        <p:nvSpPr>
          <p:cNvPr id="40" name="Subtitle 2">
            <a:extLst>
              <a:ext uri="{FF2B5EF4-FFF2-40B4-BE49-F238E27FC236}">
                <a16:creationId xmlns:a16="http://schemas.microsoft.com/office/drawing/2014/main" id="{65A38BD1-A2D4-7049-AA73-D33586CD4B25}"/>
              </a:ext>
            </a:extLst>
          </p:cNvPr>
          <p:cNvSpPr txBox="1">
            <a:spLocks/>
          </p:cNvSpPr>
          <p:nvPr/>
        </p:nvSpPr>
        <p:spPr>
          <a:xfrm>
            <a:off x="1505506" y="6199177"/>
            <a:ext cx="8199177"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 environmental.</a:t>
            </a:r>
          </a:p>
        </p:txBody>
      </p:sp>
      <p:sp>
        <p:nvSpPr>
          <p:cNvPr id="41" name="TextBox 40">
            <a:extLst>
              <a:ext uri="{FF2B5EF4-FFF2-40B4-BE49-F238E27FC236}">
                <a16:creationId xmlns:a16="http://schemas.microsoft.com/office/drawing/2014/main" id="{622F1926-1C57-C641-B7B2-1C372E48CC1C}"/>
              </a:ext>
            </a:extLst>
          </p:cNvPr>
          <p:cNvSpPr txBox="1"/>
          <p:nvPr/>
        </p:nvSpPr>
        <p:spPr>
          <a:xfrm>
            <a:off x="7340974" y="5639524"/>
            <a:ext cx="2242922" cy="584775"/>
          </a:xfrm>
          <a:prstGeom prst="rect">
            <a:avLst/>
          </a:prstGeom>
          <a:noFill/>
        </p:spPr>
        <p:txBody>
          <a:bodyPr wrap="none" rtlCol="0" anchor="ctr" anchorCtr="0">
            <a:spAutoFit/>
          </a:bodyPr>
          <a:lstStyle/>
          <a:p>
            <a:pPr algn="r"/>
            <a:r>
              <a:rPr lang="en-US" sz="3200" b="1" dirty="0">
                <a:solidFill>
                  <a:schemeClr val="tx2"/>
                </a:solidFill>
                <a:latin typeface="Montserrat" pitchFamily="2" charset="77"/>
                <a:ea typeface="League Spartan" charset="0"/>
                <a:cs typeface="Poppins" pitchFamily="2" charset="77"/>
              </a:rPr>
              <a:t>Your Title</a:t>
            </a:r>
          </a:p>
        </p:txBody>
      </p:sp>
      <p:sp>
        <p:nvSpPr>
          <p:cNvPr id="42" name="Subtitle 2">
            <a:extLst>
              <a:ext uri="{FF2B5EF4-FFF2-40B4-BE49-F238E27FC236}">
                <a16:creationId xmlns:a16="http://schemas.microsoft.com/office/drawing/2014/main" id="{DA0A0CB6-BD19-6348-9B9D-E497DEE7C9F1}"/>
              </a:ext>
            </a:extLst>
          </p:cNvPr>
          <p:cNvSpPr txBox="1">
            <a:spLocks/>
          </p:cNvSpPr>
          <p:nvPr/>
        </p:nvSpPr>
        <p:spPr>
          <a:xfrm>
            <a:off x="1505506" y="8508493"/>
            <a:ext cx="8199177"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 environmental.</a:t>
            </a:r>
          </a:p>
        </p:txBody>
      </p:sp>
      <p:sp>
        <p:nvSpPr>
          <p:cNvPr id="43" name="TextBox 42">
            <a:extLst>
              <a:ext uri="{FF2B5EF4-FFF2-40B4-BE49-F238E27FC236}">
                <a16:creationId xmlns:a16="http://schemas.microsoft.com/office/drawing/2014/main" id="{C076DD16-5BDB-3D47-89B1-95B33A557442}"/>
              </a:ext>
            </a:extLst>
          </p:cNvPr>
          <p:cNvSpPr txBox="1"/>
          <p:nvPr/>
        </p:nvSpPr>
        <p:spPr>
          <a:xfrm>
            <a:off x="7340974" y="7948840"/>
            <a:ext cx="2242922" cy="584775"/>
          </a:xfrm>
          <a:prstGeom prst="rect">
            <a:avLst/>
          </a:prstGeom>
          <a:noFill/>
        </p:spPr>
        <p:txBody>
          <a:bodyPr wrap="none" rtlCol="0" anchor="ctr" anchorCtr="0">
            <a:spAutoFit/>
          </a:bodyPr>
          <a:lstStyle/>
          <a:p>
            <a:pPr algn="r"/>
            <a:r>
              <a:rPr lang="en-US" sz="3200" b="1" dirty="0">
                <a:solidFill>
                  <a:schemeClr val="tx2"/>
                </a:solidFill>
                <a:latin typeface="Montserrat" pitchFamily="2" charset="77"/>
                <a:ea typeface="League Spartan" charset="0"/>
                <a:cs typeface="Poppins" pitchFamily="2" charset="77"/>
              </a:rPr>
              <a:t>Your Title</a:t>
            </a:r>
          </a:p>
        </p:txBody>
      </p:sp>
      <p:sp>
        <p:nvSpPr>
          <p:cNvPr id="44" name="Subtitle 2">
            <a:extLst>
              <a:ext uri="{FF2B5EF4-FFF2-40B4-BE49-F238E27FC236}">
                <a16:creationId xmlns:a16="http://schemas.microsoft.com/office/drawing/2014/main" id="{F9E14174-F724-264B-88CB-26C328E9D8D4}"/>
              </a:ext>
            </a:extLst>
          </p:cNvPr>
          <p:cNvSpPr txBox="1">
            <a:spLocks/>
          </p:cNvSpPr>
          <p:nvPr/>
        </p:nvSpPr>
        <p:spPr>
          <a:xfrm>
            <a:off x="1505506" y="10827393"/>
            <a:ext cx="8199177"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 environmental.</a:t>
            </a:r>
          </a:p>
        </p:txBody>
      </p:sp>
      <p:sp>
        <p:nvSpPr>
          <p:cNvPr id="45" name="TextBox 44">
            <a:extLst>
              <a:ext uri="{FF2B5EF4-FFF2-40B4-BE49-F238E27FC236}">
                <a16:creationId xmlns:a16="http://schemas.microsoft.com/office/drawing/2014/main" id="{47CCE695-C036-FE4A-84B3-4FF8DDD256FA}"/>
              </a:ext>
            </a:extLst>
          </p:cNvPr>
          <p:cNvSpPr txBox="1"/>
          <p:nvPr/>
        </p:nvSpPr>
        <p:spPr>
          <a:xfrm>
            <a:off x="7340974" y="10267740"/>
            <a:ext cx="2242922" cy="584775"/>
          </a:xfrm>
          <a:prstGeom prst="rect">
            <a:avLst/>
          </a:prstGeom>
          <a:noFill/>
        </p:spPr>
        <p:txBody>
          <a:bodyPr wrap="none" rtlCol="0" anchor="ctr" anchorCtr="0">
            <a:spAutoFit/>
          </a:bodyPr>
          <a:lstStyle/>
          <a:p>
            <a:pPr algn="r"/>
            <a:r>
              <a:rPr lang="en-US" sz="3200" b="1" dirty="0">
                <a:solidFill>
                  <a:schemeClr val="tx2"/>
                </a:solidFill>
                <a:latin typeface="Montserrat" pitchFamily="2" charset="77"/>
                <a:ea typeface="League Spartan" charset="0"/>
                <a:cs typeface="Poppins" pitchFamily="2" charset="77"/>
              </a:rPr>
              <a:t>Your Title</a:t>
            </a:r>
          </a:p>
        </p:txBody>
      </p:sp>
    </p:spTree>
    <p:extLst>
      <p:ext uri="{BB962C8B-B14F-4D97-AF65-F5344CB8AC3E}">
        <p14:creationId xmlns:p14="http://schemas.microsoft.com/office/powerpoint/2010/main" val="1144191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09A373-FFF6-3643-A6A1-77EC03AA9215}"/>
              </a:ext>
            </a:extLst>
          </p:cNvPr>
          <p:cNvSpPr txBox="1"/>
          <p:nvPr/>
        </p:nvSpPr>
        <p:spPr>
          <a:xfrm>
            <a:off x="7677817" y="554909"/>
            <a:ext cx="9022022" cy="1107996"/>
          </a:xfrm>
          <a:prstGeom prst="rect">
            <a:avLst/>
          </a:prstGeom>
          <a:noFill/>
        </p:spPr>
        <p:txBody>
          <a:bodyPr wrap="none" rtlCol="0">
            <a:spAutoFit/>
          </a:bodyPr>
          <a:lstStyle/>
          <a:p>
            <a:pPr algn="ctr"/>
            <a:r>
              <a:rPr lang="en-US" sz="6600" b="1" dirty="0">
                <a:latin typeface="Montserrat" pitchFamily="2" charset="77"/>
                <a:ea typeface="Roboto" panose="02000000000000000000" pitchFamily="2" charset="0"/>
              </a:rPr>
              <a:t>PYRAMID DIAGRAM</a:t>
            </a:r>
          </a:p>
        </p:txBody>
      </p:sp>
      <p:sp>
        <p:nvSpPr>
          <p:cNvPr id="3" name="Rectangle 2">
            <a:extLst>
              <a:ext uri="{FF2B5EF4-FFF2-40B4-BE49-F238E27FC236}">
                <a16:creationId xmlns:a16="http://schemas.microsoft.com/office/drawing/2014/main" id="{B0E87A81-7E9F-7E4A-B22F-05B300C7C6FC}"/>
              </a:ext>
            </a:extLst>
          </p:cNvPr>
          <p:cNvSpPr/>
          <p:nvPr/>
        </p:nvSpPr>
        <p:spPr>
          <a:xfrm>
            <a:off x="10692973" y="2147099"/>
            <a:ext cx="29972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4640AE0-48B3-8947-BBB7-BBB7165D934A}"/>
              </a:ext>
            </a:extLst>
          </p:cNvPr>
          <p:cNvSpPr txBox="1"/>
          <p:nvPr/>
        </p:nvSpPr>
        <p:spPr>
          <a:xfrm>
            <a:off x="9521803" y="1549856"/>
            <a:ext cx="5349541" cy="492443"/>
          </a:xfrm>
          <a:prstGeom prst="rect">
            <a:avLst/>
          </a:prstGeom>
          <a:noFill/>
        </p:spPr>
        <p:txBody>
          <a:bodyPr wrap="none" rtlCol="0">
            <a:spAutoFit/>
          </a:bodyPr>
          <a:lstStyle/>
          <a:p>
            <a:pPr algn="ctr"/>
            <a:r>
              <a:rPr lang="en-US" sz="2600" spc="600" dirty="0">
                <a:solidFill>
                  <a:schemeClr val="tx1">
                    <a:lumMod val="25000"/>
                    <a:lumOff val="75000"/>
                  </a:schemeClr>
                </a:solidFill>
                <a:latin typeface="Montserrat Medium" pitchFamily="2" charset="77"/>
              </a:rPr>
              <a:t>YOUR SUBTITLE HERE</a:t>
            </a:r>
          </a:p>
        </p:txBody>
      </p:sp>
      <p:sp>
        <p:nvSpPr>
          <p:cNvPr id="5" name="Freeform 12">
            <a:extLst>
              <a:ext uri="{FF2B5EF4-FFF2-40B4-BE49-F238E27FC236}">
                <a16:creationId xmlns:a16="http://schemas.microsoft.com/office/drawing/2014/main" id="{BB704CB3-2B45-254A-86BC-17DDEA63205C}"/>
              </a:ext>
            </a:extLst>
          </p:cNvPr>
          <p:cNvSpPr>
            <a:spLocks/>
          </p:cNvSpPr>
          <p:nvPr/>
        </p:nvSpPr>
        <p:spPr bwMode="auto">
          <a:xfrm>
            <a:off x="3451161" y="9290529"/>
            <a:ext cx="3558905" cy="3077856"/>
          </a:xfrm>
          <a:custGeom>
            <a:avLst/>
            <a:gdLst>
              <a:gd name="T0" fmla="*/ 419 w 836"/>
              <a:gd name="T1" fmla="*/ 723 h 723"/>
              <a:gd name="T2" fmla="*/ 0 w 836"/>
              <a:gd name="T3" fmla="*/ 0 h 723"/>
              <a:gd name="T4" fmla="*/ 836 w 836"/>
              <a:gd name="T5" fmla="*/ 0 h 723"/>
              <a:gd name="T6" fmla="*/ 419 w 836"/>
              <a:gd name="T7" fmla="*/ 723 h 723"/>
              <a:gd name="T8" fmla="*/ 419 w 836"/>
              <a:gd name="T9" fmla="*/ 723 h 723"/>
            </a:gdLst>
            <a:ahLst/>
            <a:cxnLst>
              <a:cxn ang="0">
                <a:pos x="T0" y="T1"/>
              </a:cxn>
              <a:cxn ang="0">
                <a:pos x="T2" y="T3"/>
              </a:cxn>
              <a:cxn ang="0">
                <a:pos x="T4" y="T5"/>
              </a:cxn>
              <a:cxn ang="0">
                <a:pos x="T6" y="T7"/>
              </a:cxn>
              <a:cxn ang="0">
                <a:pos x="T8" y="T9"/>
              </a:cxn>
            </a:cxnLst>
            <a:rect l="0" t="0" r="r" b="b"/>
            <a:pathLst>
              <a:path w="836" h="723">
                <a:moveTo>
                  <a:pt x="419" y="723"/>
                </a:moveTo>
                <a:lnTo>
                  <a:pt x="0" y="0"/>
                </a:lnTo>
                <a:lnTo>
                  <a:pt x="836" y="0"/>
                </a:lnTo>
                <a:lnTo>
                  <a:pt x="419" y="723"/>
                </a:lnTo>
                <a:lnTo>
                  <a:pt x="419" y="723"/>
                </a:lnTo>
                <a:close/>
              </a:path>
            </a:pathLst>
          </a:custGeom>
          <a:solidFill>
            <a:schemeClr val="bg1">
              <a:lumMod val="85000"/>
            </a:schemeClr>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6" name="Freeform 10">
            <a:extLst>
              <a:ext uri="{FF2B5EF4-FFF2-40B4-BE49-F238E27FC236}">
                <a16:creationId xmlns:a16="http://schemas.microsoft.com/office/drawing/2014/main" id="{F8EC458C-BFFF-2E49-9196-52707BC3AC53}"/>
              </a:ext>
            </a:extLst>
          </p:cNvPr>
          <p:cNvSpPr>
            <a:spLocks/>
          </p:cNvSpPr>
          <p:nvPr/>
        </p:nvSpPr>
        <p:spPr bwMode="auto">
          <a:xfrm>
            <a:off x="7010064" y="9290529"/>
            <a:ext cx="3550391" cy="3077856"/>
          </a:xfrm>
          <a:custGeom>
            <a:avLst/>
            <a:gdLst>
              <a:gd name="T0" fmla="*/ 417 w 834"/>
              <a:gd name="T1" fmla="*/ 723 h 723"/>
              <a:gd name="T2" fmla="*/ 0 w 834"/>
              <a:gd name="T3" fmla="*/ 0 h 723"/>
              <a:gd name="T4" fmla="*/ 834 w 834"/>
              <a:gd name="T5" fmla="*/ 0 h 723"/>
              <a:gd name="T6" fmla="*/ 417 w 834"/>
              <a:gd name="T7" fmla="*/ 723 h 723"/>
              <a:gd name="T8" fmla="*/ 417 w 834"/>
              <a:gd name="T9" fmla="*/ 723 h 723"/>
            </a:gdLst>
            <a:ahLst/>
            <a:cxnLst>
              <a:cxn ang="0">
                <a:pos x="T0" y="T1"/>
              </a:cxn>
              <a:cxn ang="0">
                <a:pos x="T2" y="T3"/>
              </a:cxn>
              <a:cxn ang="0">
                <a:pos x="T4" y="T5"/>
              </a:cxn>
              <a:cxn ang="0">
                <a:pos x="T6" y="T7"/>
              </a:cxn>
              <a:cxn ang="0">
                <a:pos x="T8" y="T9"/>
              </a:cxn>
            </a:cxnLst>
            <a:rect l="0" t="0" r="r" b="b"/>
            <a:pathLst>
              <a:path w="834" h="723">
                <a:moveTo>
                  <a:pt x="417" y="723"/>
                </a:moveTo>
                <a:lnTo>
                  <a:pt x="0" y="0"/>
                </a:lnTo>
                <a:lnTo>
                  <a:pt x="834" y="0"/>
                </a:lnTo>
                <a:lnTo>
                  <a:pt x="417" y="723"/>
                </a:lnTo>
                <a:lnTo>
                  <a:pt x="417" y="723"/>
                </a:lnTo>
                <a:close/>
              </a:path>
            </a:pathLst>
          </a:custGeom>
          <a:solidFill>
            <a:schemeClr val="bg1">
              <a:lumMod val="85000"/>
            </a:schemeClr>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7" name="Freeform 6">
            <a:extLst>
              <a:ext uri="{FF2B5EF4-FFF2-40B4-BE49-F238E27FC236}">
                <a16:creationId xmlns:a16="http://schemas.microsoft.com/office/drawing/2014/main" id="{3020A3AE-2897-964D-AA5E-EB92AABCE910}"/>
              </a:ext>
            </a:extLst>
          </p:cNvPr>
          <p:cNvSpPr>
            <a:spLocks/>
          </p:cNvSpPr>
          <p:nvPr/>
        </p:nvSpPr>
        <p:spPr bwMode="auto">
          <a:xfrm>
            <a:off x="5234868" y="3122040"/>
            <a:ext cx="3550391" cy="3077860"/>
          </a:xfrm>
          <a:custGeom>
            <a:avLst/>
            <a:gdLst>
              <a:gd name="T0" fmla="*/ 417 w 834"/>
              <a:gd name="T1" fmla="*/ 0 h 723"/>
              <a:gd name="T2" fmla="*/ 0 w 834"/>
              <a:gd name="T3" fmla="*/ 723 h 723"/>
              <a:gd name="T4" fmla="*/ 834 w 834"/>
              <a:gd name="T5" fmla="*/ 723 h 723"/>
              <a:gd name="T6" fmla="*/ 417 w 834"/>
              <a:gd name="T7" fmla="*/ 0 h 723"/>
              <a:gd name="T8" fmla="*/ 417 w 834"/>
              <a:gd name="T9" fmla="*/ 0 h 723"/>
            </a:gdLst>
            <a:ahLst/>
            <a:cxnLst>
              <a:cxn ang="0">
                <a:pos x="T0" y="T1"/>
              </a:cxn>
              <a:cxn ang="0">
                <a:pos x="T2" y="T3"/>
              </a:cxn>
              <a:cxn ang="0">
                <a:pos x="T4" y="T5"/>
              </a:cxn>
              <a:cxn ang="0">
                <a:pos x="T6" y="T7"/>
              </a:cxn>
              <a:cxn ang="0">
                <a:pos x="T8" y="T9"/>
              </a:cxn>
            </a:cxnLst>
            <a:rect l="0" t="0" r="r" b="b"/>
            <a:pathLst>
              <a:path w="834" h="723">
                <a:moveTo>
                  <a:pt x="417" y="0"/>
                </a:moveTo>
                <a:lnTo>
                  <a:pt x="0" y="723"/>
                </a:lnTo>
                <a:lnTo>
                  <a:pt x="834" y="723"/>
                </a:lnTo>
                <a:lnTo>
                  <a:pt x="417" y="0"/>
                </a:lnTo>
                <a:lnTo>
                  <a:pt x="417" y="0"/>
                </a:lnTo>
                <a:close/>
              </a:path>
            </a:pathLst>
          </a:custGeom>
          <a:solidFill>
            <a:schemeClr val="accent3"/>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8" name="Freeform 7">
            <a:extLst>
              <a:ext uri="{FF2B5EF4-FFF2-40B4-BE49-F238E27FC236}">
                <a16:creationId xmlns:a16="http://schemas.microsoft.com/office/drawing/2014/main" id="{2920B4EF-8932-DC45-980F-48893BB32578}"/>
              </a:ext>
            </a:extLst>
          </p:cNvPr>
          <p:cNvSpPr>
            <a:spLocks/>
          </p:cNvSpPr>
          <p:nvPr/>
        </p:nvSpPr>
        <p:spPr bwMode="auto">
          <a:xfrm>
            <a:off x="5234868" y="6199900"/>
            <a:ext cx="3550391" cy="3090629"/>
          </a:xfrm>
          <a:custGeom>
            <a:avLst/>
            <a:gdLst>
              <a:gd name="T0" fmla="*/ 417 w 834"/>
              <a:gd name="T1" fmla="*/ 726 h 726"/>
              <a:gd name="T2" fmla="*/ 0 w 834"/>
              <a:gd name="T3" fmla="*/ 0 h 726"/>
              <a:gd name="T4" fmla="*/ 834 w 834"/>
              <a:gd name="T5" fmla="*/ 0 h 726"/>
              <a:gd name="T6" fmla="*/ 417 w 834"/>
              <a:gd name="T7" fmla="*/ 726 h 726"/>
              <a:gd name="T8" fmla="*/ 417 w 834"/>
              <a:gd name="T9" fmla="*/ 726 h 726"/>
            </a:gdLst>
            <a:ahLst/>
            <a:cxnLst>
              <a:cxn ang="0">
                <a:pos x="T0" y="T1"/>
              </a:cxn>
              <a:cxn ang="0">
                <a:pos x="T2" y="T3"/>
              </a:cxn>
              <a:cxn ang="0">
                <a:pos x="T4" y="T5"/>
              </a:cxn>
              <a:cxn ang="0">
                <a:pos x="T6" y="T7"/>
              </a:cxn>
              <a:cxn ang="0">
                <a:pos x="T8" y="T9"/>
              </a:cxn>
            </a:cxnLst>
            <a:rect l="0" t="0" r="r" b="b"/>
            <a:pathLst>
              <a:path w="834" h="726">
                <a:moveTo>
                  <a:pt x="417" y="726"/>
                </a:moveTo>
                <a:lnTo>
                  <a:pt x="0" y="0"/>
                </a:lnTo>
                <a:lnTo>
                  <a:pt x="834" y="0"/>
                </a:lnTo>
                <a:lnTo>
                  <a:pt x="417" y="726"/>
                </a:lnTo>
                <a:lnTo>
                  <a:pt x="417" y="726"/>
                </a:lnTo>
                <a:close/>
              </a:path>
            </a:pathLst>
          </a:custGeom>
          <a:solidFill>
            <a:schemeClr val="bg1">
              <a:lumMod val="85000"/>
            </a:schemeClr>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9" name="Freeform 13">
            <a:extLst>
              <a:ext uri="{FF2B5EF4-FFF2-40B4-BE49-F238E27FC236}">
                <a16:creationId xmlns:a16="http://schemas.microsoft.com/office/drawing/2014/main" id="{E08C2D55-0CF5-174C-9B07-96B9148D2605}"/>
              </a:ext>
            </a:extLst>
          </p:cNvPr>
          <p:cNvSpPr>
            <a:spLocks/>
          </p:cNvSpPr>
          <p:nvPr/>
        </p:nvSpPr>
        <p:spPr bwMode="auto">
          <a:xfrm>
            <a:off x="3451161" y="6199900"/>
            <a:ext cx="3558905" cy="3090629"/>
          </a:xfrm>
          <a:custGeom>
            <a:avLst/>
            <a:gdLst>
              <a:gd name="T0" fmla="*/ 419 w 836"/>
              <a:gd name="T1" fmla="*/ 0 h 726"/>
              <a:gd name="T2" fmla="*/ 0 w 836"/>
              <a:gd name="T3" fmla="*/ 726 h 726"/>
              <a:gd name="T4" fmla="*/ 836 w 836"/>
              <a:gd name="T5" fmla="*/ 726 h 726"/>
              <a:gd name="T6" fmla="*/ 419 w 836"/>
              <a:gd name="T7" fmla="*/ 0 h 726"/>
              <a:gd name="T8" fmla="*/ 419 w 836"/>
              <a:gd name="T9" fmla="*/ 0 h 726"/>
            </a:gdLst>
            <a:ahLst/>
            <a:cxnLst>
              <a:cxn ang="0">
                <a:pos x="T0" y="T1"/>
              </a:cxn>
              <a:cxn ang="0">
                <a:pos x="T2" y="T3"/>
              </a:cxn>
              <a:cxn ang="0">
                <a:pos x="T4" y="T5"/>
              </a:cxn>
              <a:cxn ang="0">
                <a:pos x="T6" y="T7"/>
              </a:cxn>
              <a:cxn ang="0">
                <a:pos x="T8" y="T9"/>
              </a:cxn>
            </a:cxnLst>
            <a:rect l="0" t="0" r="r" b="b"/>
            <a:pathLst>
              <a:path w="836" h="726">
                <a:moveTo>
                  <a:pt x="419" y="0"/>
                </a:moveTo>
                <a:lnTo>
                  <a:pt x="0" y="726"/>
                </a:lnTo>
                <a:lnTo>
                  <a:pt x="836" y="726"/>
                </a:lnTo>
                <a:lnTo>
                  <a:pt x="419" y="0"/>
                </a:lnTo>
                <a:lnTo>
                  <a:pt x="419" y="0"/>
                </a:lnTo>
                <a:close/>
              </a:path>
            </a:pathLst>
          </a:custGeom>
          <a:solidFill>
            <a:schemeClr val="bg1">
              <a:lumMod val="75000"/>
            </a:schemeClr>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0" name="Freeform 7">
            <a:extLst>
              <a:ext uri="{FF2B5EF4-FFF2-40B4-BE49-F238E27FC236}">
                <a16:creationId xmlns:a16="http://schemas.microsoft.com/office/drawing/2014/main" id="{8615AD17-98B7-8E40-8E64-32C41AFC83C9}"/>
              </a:ext>
            </a:extLst>
          </p:cNvPr>
          <p:cNvSpPr>
            <a:spLocks/>
          </p:cNvSpPr>
          <p:nvPr/>
        </p:nvSpPr>
        <p:spPr bwMode="auto">
          <a:xfrm>
            <a:off x="5234868" y="9290529"/>
            <a:ext cx="3550391" cy="3077856"/>
          </a:xfrm>
          <a:custGeom>
            <a:avLst/>
            <a:gdLst>
              <a:gd name="T0" fmla="*/ 417 w 834"/>
              <a:gd name="T1" fmla="*/ 0 h 723"/>
              <a:gd name="T2" fmla="*/ 0 w 834"/>
              <a:gd name="T3" fmla="*/ 723 h 723"/>
              <a:gd name="T4" fmla="*/ 834 w 834"/>
              <a:gd name="T5" fmla="*/ 723 h 723"/>
              <a:gd name="T6" fmla="*/ 417 w 834"/>
              <a:gd name="T7" fmla="*/ 0 h 723"/>
              <a:gd name="T8" fmla="*/ 417 w 834"/>
              <a:gd name="T9" fmla="*/ 0 h 723"/>
            </a:gdLst>
            <a:ahLst/>
            <a:cxnLst>
              <a:cxn ang="0">
                <a:pos x="T0" y="T1"/>
              </a:cxn>
              <a:cxn ang="0">
                <a:pos x="T2" y="T3"/>
              </a:cxn>
              <a:cxn ang="0">
                <a:pos x="T4" y="T5"/>
              </a:cxn>
              <a:cxn ang="0">
                <a:pos x="T6" y="T7"/>
              </a:cxn>
              <a:cxn ang="0">
                <a:pos x="T8" y="T9"/>
              </a:cxn>
            </a:cxnLst>
            <a:rect l="0" t="0" r="r" b="b"/>
            <a:pathLst>
              <a:path w="834" h="723">
                <a:moveTo>
                  <a:pt x="417" y="0"/>
                </a:moveTo>
                <a:lnTo>
                  <a:pt x="0" y="723"/>
                </a:lnTo>
                <a:lnTo>
                  <a:pt x="834" y="723"/>
                </a:lnTo>
                <a:lnTo>
                  <a:pt x="417" y="0"/>
                </a:lnTo>
                <a:lnTo>
                  <a:pt x="417" y="0"/>
                </a:lnTo>
                <a:close/>
              </a:path>
            </a:pathLst>
          </a:custGeom>
          <a:solidFill>
            <a:schemeClr val="bg1">
              <a:lumMod val="75000"/>
            </a:schemeClr>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1" name="Freeform 10">
            <a:extLst>
              <a:ext uri="{FF2B5EF4-FFF2-40B4-BE49-F238E27FC236}">
                <a16:creationId xmlns:a16="http://schemas.microsoft.com/office/drawing/2014/main" id="{9DDBAA64-1144-C346-9528-4BC6EAAB34D4}"/>
              </a:ext>
            </a:extLst>
          </p:cNvPr>
          <p:cNvSpPr>
            <a:spLocks/>
          </p:cNvSpPr>
          <p:nvPr/>
        </p:nvSpPr>
        <p:spPr bwMode="auto">
          <a:xfrm>
            <a:off x="7010064" y="6199900"/>
            <a:ext cx="3550391" cy="3090629"/>
          </a:xfrm>
          <a:custGeom>
            <a:avLst/>
            <a:gdLst>
              <a:gd name="T0" fmla="*/ 417 w 834"/>
              <a:gd name="T1" fmla="*/ 0 h 726"/>
              <a:gd name="T2" fmla="*/ 0 w 834"/>
              <a:gd name="T3" fmla="*/ 726 h 726"/>
              <a:gd name="T4" fmla="*/ 834 w 834"/>
              <a:gd name="T5" fmla="*/ 726 h 726"/>
              <a:gd name="T6" fmla="*/ 417 w 834"/>
              <a:gd name="T7" fmla="*/ 0 h 726"/>
              <a:gd name="T8" fmla="*/ 417 w 834"/>
              <a:gd name="T9" fmla="*/ 0 h 726"/>
            </a:gdLst>
            <a:ahLst/>
            <a:cxnLst>
              <a:cxn ang="0">
                <a:pos x="T0" y="T1"/>
              </a:cxn>
              <a:cxn ang="0">
                <a:pos x="T2" y="T3"/>
              </a:cxn>
              <a:cxn ang="0">
                <a:pos x="T4" y="T5"/>
              </a:cxn>
              <a:cxn ang="0">
                <a:pos x="T6" y="T7"/>
              </a:cxn>
              <a:cxn ang="0">
                <a:pos x="T8" y="T9"/>
              </a:cxn>
            </a:cxnLst>
            <a:rect l="0" t="0" r="r" b="b"/>
            <a:pathLst>
              <a:path w="834" h="726">
                <a:moveTo>
                  <a:pt x="417" y="0"/>
                </a:moveTo>
                <a:lnTo>
                  <a:pt x="0" y="726"/>
                </a:lnTo>
                <a:lnTo>
                  <a:pt x="834" y="726"/>
                </a:lnTo>
                <a:lnTo>
                  <a:pt x="417" y="0"/>
                </a:lnTo>
                <a:lnTo>
                  <a:pt x="417" y="0"/>
                </a:lnTo>
                <a:close/>
              </a:path>
            </a:pathLst>
          </a:custGeom>
          <a:solidFill>
            <a:schemeClr val="bg1">
              <a:lumMod val="75000"/>
            </a:schemeClr>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2" name="Freeform 5">
            <a:extLst>
              <a:ext uri="{FF2B5EF4-FFF2-40B4-BE49-F238E27FC236}">
                <a16:creationId xmlns:a16="http://schemas.microsoft.com/office/drawing/2014/main" id="{811C8709-5654-3F40-BD70-E313074E2485}"/>
              </a:ext>
            </a:extLst>
          </p:cNvPr>
          <p:cNvSpPr>
            <a:spLocks/>
          </p:cNvSpPr>
          <p:nvPr/>
        </p:nvSpPr>
        <p:spPr bwMode="auto">
          <a:xfrm>
            <a:off x="8785260" y="9290529"/>
            <a:ext cx="3558905" cy="3077856"/>
          </a:xfrm>
          <a:custGeom>
            <a:avLst/>
            <a:gdLst>
              <a:gd name="T0" fmla="*/ 417 w 836"/>
              <a:gd name="T1" fmla="*/ 0 h 723"/>
              <a:gd name="T2" fmla="*/ 836 w 836"/>
              <a:gd name="T3" fmla="*/ 723 h 723"/>
              <a:gd name="T4" fmla="*/ 0 w 836"/>
              <a:gd name="T5" fmla="*/ 723 h 723"/>
              <a:gd name="T6" fmla="*/ 417 w 836"/>
              <a:gd name="T7" fmla="*/ 0 h 723"/>
              <a:gd name="T8" fmla="*/ 417 w 836"/>
              <a:gd name="T9" fmla="*/ 0 h 723"/>
            </a:gdLst>
            <a:ahLst/>
            <a:cxnLst>
              <a:cxn ang="0">
                <a:pos x="T0" y="T1"/>
              </a:cxn>
              <a:cxn ang="0">
                <a:pos x="T2" y="T3"/>
              </a:cxn>
              <a:cxn ang="0">
                <a:pos x="T4" y="T5"/>
              </a:cxn>
              <a:cxn ang="0">
                <a:pos x="T6" y="T7"/>
              </a:cxn>
              <a:cxn ang="0">
                <a:pos x="T8" y="T9"/>
              </a:cxn>
            </a:cxnLst>
            <a:rect l="0" t="0" r="r" b="b"/>
            <a:pathLst>
              <a:path w="836" h="723">
                <a:moveTo>
                  <a:pt x="417" y="0"/>
                </a:moveTo>
                <a:lnTo>
                  <a:pt x="836" y="723"/>
                </a:lnTo>
                <a:lnTo>
                  <a:pt x="0" y="723"/>
                </a:lnTo>
                <a:lnTo>
                  <a:pt x="417" y="0"/>
                </a:lnTo>
                <a:lnTo>
                  <a:pt x="417" y="0"/>
                </a:lnTo>
                <a:close/>
              </a:path>
            </a:pathLst>
          </a:custGeom>
          <a:solidFill>
            <a:schemeClr val="accent2"/>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3" name="Freeform 6">
            <a:extLst>
              <a:ext uri="{FF2B5EF4-FFF2-40B4-BE49-F238E27FC236}">
                <a16:creationId xmlns:a16="http://schemas.microsoft.com/office/drawing/2014/main" id="{278AA2B0-3051-7D43-B4D0-7F5BBB4CDF24}"/>
              </a:ext>
            </a:extLst>
          </p:cNvPr>
          <p:cNvSpPr>
            <a:spLocks/>
          </p:cNvSpPr>
          <p:nvPr/>
        </p:nvSpPr>
        <p:spPr bwMode="auto">
          <a:xfrm>
            <a:off x="1675963" y="9290529"/>
            <a:ext cx="3558905" cy="3077856"/>
          </a:xfrm>
          <a:custGeom>
            <a:avLst/>
            <a:gdLst>
              <a:gd name="T0" fmla="*/ 417 w 836"/>
              <a:gd name="T1" fmla="*/ 0 h 723"/>
              <a:gd name="T2" fmla="*/ 0 w 836"/>
              <a:gd name="T3" fmla="*/ 723 h 723"/>
              <a:gd name="T4" fmla="*/ 836 w 836"/>
              <a:gd name="T5" fmla="*/ 723 h 723"/>
              <a:gd name="T6" fmla="*/ 417 w 836"/>
              <a:gd name="T7" fmla="*/ 0 h 723"/>
              <a:gd name="T8" fmla="*/ 417 w 836"/>
              <a:gd name="T9" fmla="*/ 0 h 723"/>
            </a:gdLst>
            <a:ahLst/>
            <a:cxnLst>
              <a:cxn ang="0">
                <a:pos x="T0" y="T1"/>
              </a:cxn>
              <a:cxn ang="0">
                <a:pos x="T2" y="T3"/>
              </a:cxn>
              <a:cxn ang="0">
                <a:pos x="T4" y="T5"/>
              </a:cxn>
              <a:cxn ang="0">
                <a:pos x="T6" y="T7"/>
              </a:cxn>
              <a:cxn ang="0">
                <a:pos x="T8" y="T9"/>
              </a:cxn>
            </a:cxnLst>
            <a:rect l="0" t="0" r="r" b="b"/>
            <a:pathLst>
              <a:path w="836" h="723">
                <a:moveTo>
                  <a:pt x="417" y="0"/>
                </a:moveTo>
                <a:lnTo>
                  <a:pt x="0" y="723"/>
                </a:lnTo>
                <a:lnTo>
                  <a:pt x="836" y="723"/>
                </a:lnTo>
                <a:lnTo>
                  <a:pt x="417" y="0"/>
                </a:lnTo>
                <a:lnTo>
                  <a:pt x="417" y="0"/>
                </a:lnTo>
                <a:close/>
              </a:path>
            </a:pathLst>
          </a:custGeom>
          <a:solidFill>
            <a:schemeClr val="accent4"/>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7" name="Freeform 1021">
            <a:extLst>
              <a:ext uri="{FF2B5EF4-FFF2-40B4-BE49-F238E27FC236}">
                <a16:creationId xmlns:a16="http://schemas.microsoft.com/office/drawing/2014/main" id="{F1E597D8-A71C-FF40-80C2-A37B976C3954}"/>
              </a:ext>
            </a:extLst>
          </p:cNvPr>
          <p:cNvSpPr>
            <a:spLocks noChangeAspect="1" noChangeArrowheads="1"/>
          </p:cNvSpPr>
          <p:nvPr/>
        </p:nvSpPr>
        <p:spPr bwMode="auto">
          <a:xfrm>
            <a:off x="6503499" y="4625937"/>
            <a:ext cx="1013128" cy="1013128"/>
          </a:xfrm>
          <a:custGeom>
            <a:avLst/>
            <a:gdLst>
              <a:gd name="T0" fmla="*/ 160839 w 290150"/>
              <a:gd name="T1" fmla="*/ 282538 h 290152"/>
              <a:gd name="T2" fmla="*/ 235772 w 290150"/>
              <a:gd name="T3" fmla="*/ 242352 h 290152"/>
              <a:gd name="T4" fmla="*/ 282847 w 290150"/>
              <a:gd name="T5" fmla="*/ 282543 h 290152"/>
              <a:gd name="T6" fmla="*/ 285767 w 290150"/>
              <a:gd name="T7" fmla="*/ 243076 h 290152"/>
              <a:gd name="T8" fmla="*/ 228109 w 290150"/>
              <a:gd name="T9" fmla="*/ 291594 h 290152"/>
              <a:gd name="T10" fmla="*/ 235772 w 290150"/>
              <a:gd name="T11" fmla="*/ 242352 h 290152"/>
              <a:gd name="T12" fmla="*/ 8601 w 290150"/>
              <a:gd name="T13" fmla="*/ 282543 h 290152"/>
              <a:gd name="T14" fmla="*/ 54825 w 290150"/>
              <a:gd name="T15" fmla="*/ 242352 h 290152"/>
              <a:gd name="T16" fmla="*/ 62352 w 290150"/>
              <a:gd name="T17" fmla="*/ 291594 h 290152"/>
              <a:gd name="T18" fmla="*/ 6093 w 290150"/>
              <a:gd name="T19" fmla="*/ 243076 h 290152"/>
              <a:gd name="T20" fmla="*/ 187287 w 290150"/>
              <a:gd name="T21" fmla="*/ 256094 h 290152"/>
              <a:gd name="T22" fmla="*/ 246394 w 290150"/>
              <a:gd name="T23" fmla="*/ 224950 h 290152"/>
              <a:gd name="T24" fmla="*/ 33142 w 290150"/>
              <a:gd name="T25" fmla="*/ 214475 h 290152"/>
              <a:gd name="T26" fmla="*/ 33142 w 290150"/>
              <a:gd name="T27" fmla="*/ 214475 h 290152"/>
              <a:gd name="T28" fmla="*/ 237724 w 290150"/>
              <a:gd name="T29" fmla="*/ 224950 h 290152"/>
              <a:gd name="T30" fmla="*/ 33142 w 290150"/>
              <a:gd name="T31" fmla="*/ 243734 h 290152"/>
              <a:gd name="T32" fmla="*/ 132579 w 290150"/>
              <a:gd name="T33" fmla="*/ 229650 h 290152"/>
              <a:gd name="T34" fmla="*/ 176418 w 290150"/>
              <a:gd name="T35" fmla="*/ 164806 h 290152"/>
              <a:gd name="T36" fmla="*/ 185476 w 290150"/>
              <a:gd name="T37" fmla="*/ 173500 h 290152"/>
              <a:gd name="T38" fmla="*/ 114826 w 290150"/>
              <a:gd name="T39" fmla="*/ 182557 h 290152"/>
              <a:gd name="T40" fmla="*/ 18083 w 290150"/>
              <a:gd name="T41" fmla="*/ 100509 h 290152"/>
              <a:gd name="T42" fmla="*/ 20565 w 290150"/>
              <a:gd name="T43" fmla="*/ 198699 h 290152"/>
              <a:gd name="T44" fmla="*/ 0 w 290150"/>
              <a:gd name="T45" fmla="*/ 118987 h 290152"/>
              <a:gd name="T46" fmla="*/ 281745 w 290150"/>
              <a:gd name="T47" fmla="*/ 175699 h 290152"/>
              <a:gd name="T48" fmla="*/ 273115 w 290150"/>
              <a:gd name="T49" fmla="*/ 172817 h 290152"/>
              <a:gd name="T50" fmla="*/ 203494 w 290150"/>
              <a:gd name="T51" fmla="*/ 136551 h 290152"/>
              <a:gd name="T52" fmla="*/ 144752 w 290150"/>
              <a:gd name="T53" fmla="*/ 95217 h 290152"/>
              <a:gd name="T54" fmla="*/ 67728 w 290150"/>
              <a:gd name="T55" fmla="*/ 145607 h 290152"/>
              <a:gd name="T56" fmla="*/ 123885 w 290150"/>
              <a:gd name="T57" fmla="*/ 191251 h 290152"/>
              <a:gd name="T58" fmla="*/ 132579 w 290150"/>
              <a:gd name="T59" fmla="*/ 173500 h 290152"/>
              <a:gd name="T60" fmla="*/ 176418 w 290150"/>
              <a:gd name="T61" fmla="*/ 156112 h 290152"/>
              <a:gd name="T62" fmla="*/ 167723 w 290150"/>
              <a:gd name="T63" fmla="*/ 229650 h 290152"/>
              <a:gd name="T64" fmla="*/ 145623 w 290150"/>
              <a:gd name="T65" fmla="*/ 67724 h 290152"/>
              <a:gd name="T66" fmla="*/ 196344 w 290150"/>
              <a:gd name="T67" fmla="*/ 235083 h 290152"/>
              <a:gd name="T68" fmla="*/ 182940 w 290150"/>
              <a:gd name="T69" fmla="*/ 269498 h 290152"/>
              <a:gd name="T70" fmla="*/ 109393 w 290150"/>
              <a:gd name="T71" fmla="*/ 264788 h 290152"/>
              <a:gd name="T72" fmla="*/ 84393 w 290150"/>
              <a:gd name="T73" fmla="*/ 206827 h 290152"/>
              <a:gd name="T74" fmla="*/ 236502 w 290150"/>
              <a:gd name="T75" fmla="*/ 42703 h 290152"/>
              <a:gd name="T76" fmla="*/ 282847 w 290150"/>
              <a:gd name="T77" fmla="*/ 53928 h 290152"/>
              <a:gd name="T78" fmla="*/ 291604 w 290150"/>
              <a:gd name="T79" fmla="*/ 53928 h 290152"/>
              <a:gd name="T80" fmla="*/ 223364 w 290150"/>
              <a:gd name="T81" fmla="*/ 81446 h 290152"/>
              <a:gd name="T82" fmla="*/ 11826 w 290150"/>
              <a:gd name="T83" fmla="*/ 36910 h 290152"/>
              <a:gd name="T84" fmla="*/ 58050 w 290150"/>
              <a:gd name="T85" fmla="*/ 77099 h 290152"/>
              <a:gd name="T86" fmla="*/ 60918 w 290150"/>
              <a:gd name="T87" fmla="*/ 37270 h 290152"/>
              <a:gd name="T88" fmla="*/ 4298 w 290150"/>
              <a:gd name="T89" fmla="*/ 85789 h 290152"/>
              <a:gd name="T90" fmla="*/ 11826 w 290150"/>
              <a:gd name="T91" fmla="*/ 36910 h 290152"/>
              <a:gd name="T92" fmla="*/ 266984 w 290150"/>
              <a:gd name="T93" fmla="*/ 18965 h 290152"/>
              <a:gd name="T94" fmla="*/ 33142 w 290150"/>
              <a:gd name="T95" fmla="*/ 29342 h 290152"/>
              <a:gd name="T96" fmla="*/ 198091 w 290150"/>
              <a:gd name="T97" fmla="*/ 16473 h 290152"/>
              <a:gd name="T98" fmla="*/ 194457 w 290150"/>
              <a:gd name="T99" fmla="*/ 23997 h 290152"/>
              <a:gd name="T100" fmla="*/ 72745 w 290150"/>
              <a:gd name="T101" fmla="*/ 26504 h 290152"/>
              <a:gd name="T102" fmla="*/ 256870 w 290150"/>
              <a:gd name="T103" fmla="*/ 37932 h 290152"/>
              <a:gd name="T104" fmla="*/ 52288 w 290150"/>
              <a:gd name="T105" fmla="*/ 18965 h 29015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0150" h="290152">
                <a:moveTo>
                  <a:pt x="117499" y="263478"/>
                </a:moveTo>
                <a:lnTo>
                  <a:pt x="117499" y="268164"/>
                </a:lnTo>
                <a:cubicBezTo>
                  <a:pt x="117499" y="275373"/>
                  <a:pt x="123627" y="281140"/>
                  <a:pt x="130837" y="281140"/>
                </a:cubicBezTo>
                <a:lnTo>
                  <a:pt x="160037" y="281140"/>
                </a:lnTo>
                <a:cubicBezTo>
                  <a:pt x="167247" y="281140"/>
                  <a:pt x="173015" y="275373"/>
                  <a:pt x="173015" y="268164"/>
                </a:cubicBezTo>
                <a:lnTo>
                  <a:pt x="173015" y="263478"/>
                </a:lnTo>
                <a:lnTo>
                  <a:pt x="117499" y="263478"/>
                </a:lnTo>
                <a:close/>
                <a:moveTo>
                  <a:pt x="234596" y="241153"/>
                </a:moveTo>
                <a:cubicBezTo>
                  <a:pt x="236774" y="242955"/>
                  <a:pt x="236774" y="245477"/>
                  <a:pt x="235322" y="247278"/>
                </a:cubicBezTo>
                <a:cubicBezTo>
                  <a:pt x="232417" y="250521"/>
                  <a:pt x="231328" y="254124"/>
                  <a:pt x="231328" y="258447"/>
                </a:cubicBezTo>
                <a:lnTo>
                  <a:pt x="231328" y="281145"/>
                </a:lnTo>
                <a:lnTo>
                  <a:pt x="281436" y="281145"/>
                </a:lnTo>
                <a:lnTo>
                  <a:pt x="281436" y="258447"/>
                </a:lnTo>
                <a:cubicBezTo>
                  <a:pt x="281436" y="254124"/>
                  <a:pt x="279983" y="250521"/>
                  <a:pt x="277442" y="247278"/>
                </a:cubicBezTo>
                <a:cubicBezTo>
                  <a:pt x="275626" y="245477"/>
                  <a:pt x="275989" y="242955"/>
                  <a:pt x="278168" y="241153"/>
                </a:cubicBezTo>
                <a:cubicBezTo>
                  <a:pt x="279983" y="239712"/>
                  <a:pt x="282525" y="239712"/>
                  <a:pt x="284341" y="241874"/>
                </a:cubicBezTo>
                <a:cubicBezTo>
                  <a:pt x="287972" y="246558"/>
                  <a:pt x="290150" y="252322"/>
                  <a:pt x="290150" y="258447"/>
                </a:cubicBezTo>
                <a:lnTo>
                  <a:pt x="290150" y="285829"/>
                </a:lnTo>
                <a:cubicBezTo>
                  <a:pt x="290150" y="287990"/>
                  <a:pt x="288335" y="290152"/>
                  <a:pt x="285793" y="290152"/>
                </a:cubicBezTo>
                <a:lnTo>
                  <a:pt x="226971" y="290152"/>
                </a:lnTo>
                <a:cubicBezTo>
                  <a:pt x="224429" y="290152"/>
                  <a:pt x="222250" y="287990"/>
                  <a:pt x="222250" y="285829"/>
                </a:cubicBezTo>
                <a:lnTo>
                  <a:pt x="222250" y="258447"/>
                </a:lnTo>
                <a:cubicBezTo>
                  <a:pt x="222250" y="252322"/>
                  <a:pt x="224429" y="246558"/>
                  <a:pt x="228423" y="241874"/>
                </a:cubicBezTo>
                <a:cubicBezTo>
                  <a:pt x="229875" y="239712"/>
                  <a:pt x="232780" y="239712"/>
                  <a:pt x="234596" y="241153"/>
                </a:cubicBezTo>
                <a:close/>
                <a:moveTo>
                  <a:pt x="11766" y="241153"/>
                </a:moveTo>
                <a:cubicBezTo>
                  <a:pt x="13905" y="242955"/>
                  <a:pt x="14262" y="245477"/>
                  <a:pt x="12479" y="247278"/>
                </a:cubicBezTo>
                <a:cubicBezTo>
                  <a:pt x="9983" y="250521"/>
                  <a:pt x="8557" y="254124"/>
                  <a:pt x="8557" y="258447"/>
                </a:cubicBezTo>
                <a:lnTo>
                  <a:pt x="8557" y="281145"/>
                </a:lnTo>
                <a:lnTo>
                  <a:pt x="57761" y="281145"/>
                </a:lnTo>
                <a:lnTo>
                  <a:pt x="57761" y="258447"/>
                </a:lnTo>
                <a:cubicBezTo>
                  <a:pt x="57761" y="254124"/>
                  <a:pt x="56335" y="250521"/>
                  <a:pt x="53839" y="247278"/>
                </a:cubicBezTo>
                <a:cubicBezTo>
                  <a:pt x="52413" y="245477"/>
                  <a:pt x="52413" y="242955"/>
                  <a:pt x="54552" y="241153"/>
                </a:cubicBezTo>
                <a:cubicBezTo>
                  <a:pt x="56335" y="239712"/>
                  <a:pt x="59188" y="239712"/>
                  <a:pt x="60614" y="241874"/>
                </a:cubicBezTo>
                <a:cubicBezTo>
                  <a:pt x="64179" y="246558"/>
                  <a:pt x="66319" y="252322"/>
                  <a:pt x="66319" y="258447"/>
                </a:cubicBezTo>
                <a:lnTo>
                  <a:pt x="66319" y="285829"/>
                </a:lnTo>
                <a:cubicBezTo>
                  <a:pt x="66319" y="287990"/>
                  <a:pt x="64536" y="290152"/>
                  <a:pt x="62040" y="290152"/>
                </a:cubicBezTo>
                <a:lnTo>
                  <a:pt x="4278" y="290152"/>
                </a:lnTo>
                <a:cubicBezTo>
                  <a:pt x="1783" y="290152"/>
                  <a:pt x="0" y="287990"/>
                  <a:pt x="0" y="285829"/>
                </a:cubicBezTo>
                <a:lnTo>
                  <a:pt x="0" y="258447"/>
                </a:lnTo>
                <a:cubicBezTo>
                  <a:pt x="0" y="252322"/>
                  <a:pt x="2139" y="246558"/>
                  <a:pt x="6061" y="241874"/>
                </a:cubicBezTo>
                <a:cubicBezTo>
                  <a:pt x="7487" y="239712"/>
                  <a:pt x="9983" y="239712"/>
                  <a:pt x="11766" y="241153"/>
                </a:cubicBezTo>
                <a:close/>
                <a:moveTo>
                  <a:pt x="104160" y="237525"/>
                </a:moveTo>
                <a:lnTo>
                  <a:pt x="104160" y="254827"/>
                </a:lnTo>
                <a:lnTo>
                  <a:pt x="186353" y="254827"/>
                </a:lnTo>
                <a:lnTo>
                  <a:pt x="186353" y="237525"/>
                </a:lnTo>
                <a:lnTo>
                  <a:pt x="104160" y="237525"/>
                </a:lnTo>
                <a:close/>
                <a:moveTo>
                  <a:pt x="255588" y="213414"/>
                </a:moveTo>
                <a:cubicBezTo>
                  <a:pt x="249837" y="213414"/>
                  <a:pt x="245165" y="218086"/>
                  <a:pt x="245165" y="223837"/>
                </a:cubicBezTo>
                <a:cubicBezTo>
                  <a:pt x="245165" y="229229"/>
                  <a:pt x="249837" y="233901"/>
                  <a:pt x="255588" y="233901"/>
                </a:cubicBezTo>
                <a:cubicBezTo>
                  <a:pt x="260980" y="233901"/>
                  <a:pt x="265652" y="229229"/>
                  <a:pt x="265652" y="223837"/>
                </a:cubicBezTo>
                <a:cubicBezTo>
                  <a:pt x="265652" y="218086"/>
                  <a:pt x="260980" y="213414"/>
                  <a:pt x="255588" y="213414"/>
                </a:cubicBezTo>
                <a:close/>
                <a:moveTo>
                  <a:pt x="32978" y="213414"/>
                </a:moveTo>
                <a:cubicBezTo>
                  <a:pt x="27587" y="213414"/>
                  <a:pt x="22914" y="218086"/>
                  <a:pt x="22914" y="223837"/>
                </a:cubicBezTo>
                <a:cubicBezTo>
                  <a:pt x="22914" y="229229"/>
                  <a:pt x="27587" y="233901"/>
                  <a:pt x="32978" y="233901"/>
                </a:cubicBezTo>
                <a:cubicBezTo>
                  <a:pt x="38729" y="233901"/>
                  <a:pt x="43402" y="229229"/>
                  <a:pt x="43402" y="223837"/>
                </a:cubicBezTo>
                <a:cubicBezTo>
                  <a:pt x="43402" y="218086"/>
                  <a:pt x="38729" y="213414"/>
                  <a:pt x="32978" y="213414"/>
                </a:cubicBezTo>
                <a:close/>
                <a:moveTo>
                  <a:pt x="255588" y="204787"/>
                </a:moveTo>
                <a:cubicBezTo>
                  <a:pt x="266012" y="204787"/>
                  <a:pt x="274279" y="213414"/>
                  <a:pt x="274279" y="223837"/>
                </a:cubicBezTo>
                <a:cubicBezTo>
                  <a:pt x="274279" y="234261"/>
                  <a:pt x="266012" y="242528"/>
                  <a:pt x="255588" y="242528"/>
                </a:cubicBezTo>
                <a:cubicBezTo>
                  <a:pt x="245165" y="242528"/>
                  <a:pt x="236538" y="234261"/>
                  <a:pt x="236538" y="223837"/>
                </a:cubicBezTo>
                <a:cubicBezTo>
                  <a:pt x="236538" y="213414"/>
                  <a:pt x="245165" y="204787"/>
                  <a:pt x="255588" y="204787"/>
                </a:cubicBezTo>
                <a:close/>
                <a:moveTo>
                  <a:pt x="32978" y="204787"/>
                </a:moveTo>
                <a:cubicBezTo>
                  <a:pt x="43402" y="204787"/>
                  <a:pt x="52028" y="213414"/>
                  <a:pt x="52028" y="223837"/>
                </a:cubicBezTo>
                <a:cubicBezTo>
                  <a:pt x="52028" y="234261"/>
                  <a:pt x="43402" y="242528"/>
                  <a:pt x="32978" y="242528"/>
                </a:cubicBezTo>
                <a:cubicBezTo>
                  <a:pt x="22555" y="242528"/>
                  <a:pt x="14288" y="234261"/>
                  <a:pt x="14288" y="223837"/>
                </a:cubicBezTo>
                <a:cubicBezTo>
                  <a:pt x="14288" y="213414"/>
                  <a:pt x="22555" y="204787"/>
                  <a:pt x="32978" y="204787"/>
                </a:cubicBezTo>
                <a:close/>
                <a:moveTo>
                  <a:pt x="131918" y="190305"/>
                </a:moveTo>
                <a:lnTo>
                  <a:pt x="131918" y="228513"/>
                </a:lnTo>
                <a:lnTo>
                  <a:pt x="158235" y="228513"/>
                </a:lnTo>
                <a:lnTo>
                  <a:pt x="158235" y="190305"/>
                </a:lnTo>
                <a:lnTo>
                  <a:pt x="131918" y="190305"/>
                </a:lnTo>
                <a:close/>
                <a:moveTo>
                  <a:pt x="175538" y="163991"/>
                </a:moveTo>
                <a:cubicBezTo>
                  <a:pt x="171212" y="163991"/>
                  <a:pt x="166886" y="168317"/>
                  <a:pt x="166886" y="172642"/>
                </a:cubicBezTo>
                <a:lnTo>
                  <a:pt x="166886" y="181654"/>
                </a:lnTo>
                <a:lnTo>
                  <a:pt x="175538" y="181654"/>
                </a:lnTo>
                <a:cubicBezTo>
                  <a:pt x="180585" y="181654"/>
                  <a:pt x="184551" y="177689"/>
                  <a:pt x="184551" y="172642"/>
                </a:cubicBezTo>
                <a:cubicBezTo>
                  <a:pt x="184551" y="168317"/>
                  <a:pt x="180585" y="163991"/>
                  <a:pt x="175538" y="163991"/>
                </a:cubicBezTo>
                <a:close/>
                <a:moveTo>
                  <a:pt x="114254" y="163991"/>
                </a:moveTo>
                <a:cubicBezTo>
                  <a:pt x="109568" y="163991"/>
                  <a:pt x="105602" y="168317"/>
                  <a:pt x="105602" y="172642"/>
                </a:cubicBezTo>
                <a:cubicBezTo>
                  <a:pt x="105602" y="177689"/>
                  <a:pt x="109568" y="181654"/>
                  <a:pt x="114254" y="181654"/>
                </a:cubicBezTo>
                <a:lnTo>
                  <a:pt x="123267" y="181654"/>
                </a:lnTo>
                <a:lnTo>
                  <a:pt x="123267" y="172642"/>
                </a:lnTo>
                <a:cubicBezTo>
                  <a:pt x="123267" y="168317"/>
                  <a:pt x="119301" y="163991"/>
                  <a:pt x="114254" y="163991"/>
                </a:cubicBezTo>
                <a:close/>
                <a:moveTo>
                  <a:pt x="17991" y="100012"/>
                </a:moveTo>
                <a:lnTo>
                  <a:pt x="25047" y="125249"/>
                </a:lnTo>
                <a:lnTo>
                  <a:pt x="16580" y="123086"/>
                </a:lnTo>
                <a:cubicBezTo>
                  <a:pt x="12700" y="146160"/>
                  <a:pt x="14816" y="169955"/>
                  <a:pt x="22930" y="191948"/>
                </a:cubicBezTo>
                <a:cubicBezTo>
                  <a:pt x="23636" y="194471"/>
                  <a:pt x="22578" y="196995"/>
                  <a:pt x="20461" y="197716"/>
                </a:cubicBezTo>
                <a:cubicBezTo>
                  <a:pt x="19755" y="198077"/>
                  <a:pt x="19403" y="198077"/>
                  <a:pt x="18697" y="198077"/>
                </a:cubicBezTo>
                <a:cubicBezTo>
                  <a:pt x="17286" y="198077"/>
                  <a:pt x="15522" y="196995"/>
                  <a:pt x="14816" y="195192"/>
                </a:cubicBezTo>
                <a:cubicBezTo>
                  <a:pt x="5997" y="171397"/>
                  <a:pt x="3880" y="145800"/>
                  <a:pt x="8114" y="120923"/>
                </a:cubicBezTo>
                <a:lnTo>
                  <a:pt x="0" y="118399"/>
                </a:lnTo>
                <a:lnTo>
                  <a:pt x="17991" y="100012"/>
                </a:lnTo>
                <a:close/>
                <a:moveTo>
                  <a:pt x="270322" y="95609"/>
                </a:moveTo>
                <a:cubicBezTo>
                  <a:pt x="272469" y="95250"/>
                  <a:pt x="274615" y="95967"/>
                  <a:pt x="275689" y="98476"/>
                </a:cubicBezTo>
                <a:cubicBezTo>
                  <a:pt x="284275" y="123211"/>
                  <a:pt x="285706" y="149020"/>
                  <a:pt x="280339" y="174830"/>
                </a:cubicBezTo>
                <a:lnTo>
                  <a:pt x="288568" y="176980"/>
                </a:lnTo>
                <a:lnTo>
                  <a:pt x="269249" y="194904"/>
                </a:lnTo>
                <a:lnTo>
                  <a:pt x="263525" y="169453"/>
                </a:lnTo>
                <a:lnTo>
                  <a:pt x="271753" y="171962"/>
                </a:lnTo>
                <a:cubicBezTo>
                  <a:pt x="276762" y="148662"/>
                  <a:pt x="275331" y="124286"/>
                  <a:pt x="267460" y="101344"/>
                </a:cubicBezTo>
                <a:cubicBezTo>
                  <a:pt x="266745" y="99193"/>
                  <a:pt x="267818" y="96326"/>
                  <a:pt x="270322" y="95609"/>
                </a:cubicBezTo>
                <a:close/>
                <a:moveTo>
                  <a:pt x="144030" y="85725"/>
                </a:moveTo>
                <a:cubicBezTo>
                  <a:pt x="173615" y="85725"/>
                  <a:pt x="197788" y="107012"/>
                  <a:pt x="202479" y="135875"/>
                </a:cubicBezTo>
                <a:cubicBezTo>
                  <a:pt x="202839" y="138401"/>
                  <a:pt x="201396" y="140205"/>
                  <a:pt x="198871" y="140926"/>
                </a:cubicBezTo>
                <a:cubicBezTo>
                  <a:pt x="198510" y="140926"/>
                  <a:pt x="198149" y="140926"/>
                  <a:pt x="198149" y="140926"/>
                </a:cubicBezTo>
                <a:cubicBezTo>
                  <a:pt x="195984" y="140926"/>
                  <a:pt x="194180" y="139483"/>
                  <a:pt x="193820" y="137319"/>
                </a:cubicBezTo>
                <a:cubicBezTo>
                  <a:pt x="190212" y="112785"/>
                  <a:pt x="168925" y="94745"/>
                  <a:pt x="144030" y="94745"/>
                </a:cubicBezTo>
                <a:cubicBezTo>
                  <a:pt x="141865" y="94745"/>
                  <a:pt x="139700" y="92580"/>
                  <a:pt x="139700" y="90416"/>
                </a:cubicBezTo>
                <a:cubicBezTo>
                  <a:pt x="139700" y="87890"/>
                  <a:pt x="141865" y="85725"/>
                  <a:pt x="144030" y="85725"/>
                </a:cubicBezTo>
                <a:close/>
                <a:moveTo>
                  <a:pt x="144896" y="67388"/>
                </a:moveTo>
                <a:cubicBezTo>
                  <a:pt x="102358" y="67388"/>
                  <a:pt x="67390" y="102353"/>
                  <a:pt x="67390" y="144887"/>
                </a:cubicBezTo>
                <a:cubicBezTo>
                  <a:pt x="67390" y="165433"/>
                  <a:pt x="75681" y="184898"/>
                  <a:pt x="89741" y="199677"/>
                </a:cubicBezTo>
                <a:cubicBezTo>
                  <a:pt x="97672" y="207607"/>
                  <a:pt x="102718" y="217700"/>
                  <a:pt x="103800" y="228513"/>
                </a:cubicBezTo>
                <a:lnTo>
                  <a:pt x="123267" y="228513"/>
                </a:lnTo>
                <a:lnTo>
                  <a:pt x="123267" y="190305"/>
                </a:lnTo>
                <a:lnTo>
                  <a:pt x="114254" y="190305"/>
                </a:lnTo>
                <a:cubicBezTo>
                  <a:pt x="104881" y="190305"/>
                  <a:pt x="96590" y="182375"/>
                  <a:pt x="96590" y="172642"/>
                </a:cubicBezTo>
                <a:cubicBezTo>
                  <a:pt x="96590" y="163270"/>
                  <a:pt x="104881" y="155340"/>
                  <a:pt x="114254" y="155340"/>
                </a:cubicBezTo>
                <a:cubicBezTo>
                  <a:pt x="123988" y="155340"/>
                  <a:pt x="131918" y="163270"/>
                  <a:pt x="131918" y="172642"/>
                </a:cubicBezTo>
                <a:lnTo>
                  <a:pt x="131918" y="181654"/>
                </a:lnTo>
                <a:lnTo>
                  <a:pt x="158235" y="181654"/>
                </a:lnTo>
                <a:lnTo>
                  <a:pt x="158235" y="172642"/>
                </a:lnTo>
                <a:cubicBezTo>
                  <a:pt x="158235" y="163270"/>
                  <a:pt x="166165" y="155340"/>
                  <a:pt x="175538" y="155340"/>
                </a:cubicBezTo>
                <a:cubicBezTo>
                  <a:pt x="185272" y="155340"/>
                  <a:pt x="193202" y="163270"/>
                  <a:pt x="193202" y="172642"/>
                </a:cubicBezTo>
                <a:cubicBezTo>
                  <a:pt x="193202" y="182375"/>
                  <a:pt x="185272" y="190305"/>
                  <a:pt x="175538" y="190305"/>
                </a:cubicBezTo>
                <a:lnTo>
                  <a:pt x="166886" y="190305"/>
                </a:lnTo>
                <a:lnTo>
                  <a:pt x="166886" y="228513"/>
                </a:lnTo>
                <a:lnTo>
                  <a:pt x="187074" y="228513"/>
                </a:lnTo>
                <a:cubicBezTo>
                  <a:pt x="187795" y="217339"/>
                  <a:pt x="192842" y="207246"/>
                  <a:pt x="200412" y="199316"/>
                </a:cubicBezTo>
                <a:cubicBezTo>
                  <a:pt x="214832" y="184537"/>
                  <a:pt x="222402" y="165433"/>
                  <a:pt x="222402" y="144887"/>
                </a:cubicBezTo>
                <a:cubicBezTo>
                  <a:pt x="222402" y="102353"/>
                  <a:pt x="187795" y="67388"/>
                  <a:pt x="144896" y="67388"/>
                </a:cubicBezTo>
                <a:close/>
                <a:moveTo>
                  <a:pt x="144896" y="58737"/>
                </a:moveTo>
                <a:cubicBezTo>
                  <a:pt x="192481" y="58737"/>
                  <a:pt x="231415" y="97306"/>
                  <a:pt x="231415" y="144887"/>
                </a:cubicBezTo>
                <a:cubicBezTo>
                  <a:pt x="231415" y="167596"/>
                  <a:pt x="222763" y="189223"/>
                  <a:pt x="206901" y="205444"/>
                </a:cubicBezTo>
                <a:cubicBezTo>
                  <a:pt x="199331" y="213014"/>
                  <a:pt x="195365" y="223106"/>
                  <a:pt x="195365" y="233920"/>
                </a:cubicBezTo>
                <a:lnTo>
                  <a:pt x="195365" y="254827"/>
                </a:lnTo>
                <a:cubicBezTo>
                  <a:pt x="195365" y="259513"/>
                  <a:pt x="191400" y="263478"/>
                  <a:pt x="186353" y="263478"/>
                </a:cubicBezTo>
                <a:lnTo>
                  <a:pt x="182027" y="263478"/>
                </a:lnTo>
                <a:lnTo>
                  <a:pt x="182027" y="268164"/>
                </a:lnTo>
                <a:cubicBezTo>
                  <a:pt x="182027" y="280059"/>
                  <a:pt x="171933" y="290152"/>
                  <a:pt x="160037" y="290152"/>
                </a:cubicBezTo>
                <a:lnTo>
                  <a:pt x="130837" y="290152"/>
                </a:lnTo>
                <a:cubicBezTo>
                  <a:pt x="118580" y="290152"/>
                  <a:pt x="108847" y="280059"/>
                  <a:pt x="108847" y="268164"/>
                </a:cubicBezTo>
                <a:lnTo>
                  <a:pt x="108847" y="263478"/>
                </a:lnTo>
                <a:lnTo>
                  <a:pt x="104521" y="263478"/>
                </a:lnTo>
                <a:cubicBezTo>
                  <a:pt x="99474" y="263478"/>
                  <a:pt x="95509" y="259513"/>
                  <a:pt x="95509" y="254827"/>
                </a:cubicBezTo>
                <a:lnTo>
                  <a:pt x="95509" y="234641"/>
                </a:lnTo>
                <a:cubicBezTo>
                  <a:pt x="95509" y="223467"/>
                  <a:pt x="91543" y="213374"/>
                  <a:pt x="83973" y="205804"/>
                </a:cubicBezTo>
                <a:cubicBezTo>
                  <a:pt x="67751" y="189584"/>
                  <a:pt x="58738" y="167956"/>
                  <a:pt x="58738" y="144887"/>
                </a:cubicBezTo>
                <a:cubicBezTo>
                  <a:pt x="58738" y="97306"/>
                  <a:pt x="97672" y="58737"/>
                  <a:pt x="144896" y="58737"/>
                </a:cubicBezTo>
                <a:close/>
                <a:moveTo>
                  <a:pt x="234596" y="36726"/>
                </a:moveTo>
                <a:cubicBezTo>
                  <a:pt x="236774" y="38167"/>
                  <a:pt x="236774" y="40689"/>
                  <a:pt x="235322" y="42491"/>
                </a:cubicBezTo>
                <a:cubicBezTo>
                  <a:pt x="232417" y="45733"/>
                  <a:pt x="231328" y="49696"/>
                  <a:pt x="231328" y="53660"/>
                </a:cubicBezTo>
                <a:lnTo>
                  <a:pt x="231328" y="76718"/>
                </a:lnTo>
                <a:lnTo>
                  <a:pt x="281436" y="76718"/>
                </a:lnTo>
                <a:lnTo>
                  <a:pt x="281436" y="53660"/>
                </a:lnTo>
                <a:cubicBezTo>
                  <a:pt x="281436" y="49696"/>
                  <a:pt x="279983" y="45733"/>
                  <a:pt x="277442" y="42491"/>
                </a:cubicBezTo>
                <a:cubicBezTo>
                  <a:pt x="275626" y="40689"/>
                  <a:pt x="275989" y="38167"/>
                  <a:pt x="278168" y="36726"/>
                </a:cubicBezTo>
                <a:cubicBezTo>
                  <a:pt x="279983" y="34925"/>
                  <a:pt x="282525" y="35285"/>
                  <a:pt x="284341" y="37086"/>
                </a:cubicBezTo>
                <a:cubicBezTo>
                  <a:pt x="287972" y="41770"/>
                  <a:pt x="290150" y="47895"/>
                  <a:pt x="290150" y="53660"/>
                </a:cubicBezTo>
                <a:lnTo>
                  <a:pt x="290150" y="81042"/>
                </a:lnTo>
                <a:cubicBezTo>
                  <a:pt x="290150" y="83203"/>
                  <a:pt x="288335" y="85365"/>
                  <a:pt x="285793" y="85365"/>
                </a:cubicBezTo>
                <a:lnTo>
                  <a:pt x="226971" y="85365"/>
                </a:lnTo>
                <a:cubicBezTo>
                  <a:pt x="224429" y="85365"/>
                  <a:pt x="222250" y="83203"/>
                  <a:pt x="222250" y="81042"/>
                </a:cubicBezTo>
                <a:lnTo>
                  <a:pt x="222250" y="53660"/>
                </a:lnTo>
                <a:cubicBezTo>
                  <a:pt x="222250" y="47895"/>
                  <a:pt x="224429" y="41770"/>
                  <a:pt x="228423" y="37086"/>
                </a:cubicBezTo>
                <a:cubicBezTo>
                  <a:pt x="229875" y="35285"/>
                  <a:pt x="232780" y="34925"/>
                  <a:pt x="234596" y="36726"/>
                </a:cubicBezTo>
                <a:close/>
                <a:moveTo>
                  <a:pt x="11766" y="36726"/>
                </a:moveTo>
                <a:cubicBezTo>
                  <a:pt x="13905" y="38167"/>
                  <a:pt x="14262" y="40689"/>
                  <a:pt x="12479" y="42491"/>
                </a:cubicBezTo>
                <a:cubicBezTo>
                  <a:pt x="9983" y="45733"/>
                  <a:pt x="8557" y="49696"/>
                  <a:pt x="8557" y="53660"/>
                </a:cubicBezTo>
                <a:lnTo>
                  <a:pt x="8557" y="76718"/>
                </a:lnTo>
                <a:lnTo>
                  <a:pt x="57761" y="76718"/>
                </a:lnTo>
                <a:lnTo>
                  <a:pt x="57761" y="53660"/>
                </a:lnTo>
                <a:cubicBezTo>
                  <a:pt x="57761" y="49696"/>
                  <a:pt x="56335" y="45733"/>
                  <a:pt x="53839" y="42491"/>
                </a:cubicBezTo>
                <a:cubicBezTo>
                  <a:pt x="52413" y="40689"/>
                  <a:pt x="52413" y="38167"/>
                  <a:pt x="54552" y="36726"/>
                </a:cubicBezTo>
                <a:cubicBezTo>
                  <a:pt x="56335" y="34925"/>
                  <a:pt x="59188" y="35285"/>
                  <a:pt x="60614" y="37086"/>
                </a:cubicBezTo>
                <a:cubicBezTo>
                  <a:pt x="64179" y="41770"/>
                  <a:pt x="66319" y="47895"/>
                  <a:pt x="66319" y="53660"/>
                </a:cubicBezTo>
                <a:lnTo>
                  <a:pt x="66319" y="81042"/>
                </a:lnTo>
                <a:cubicBezTo>
                  <a:pt x="66319" y="83203"/>
                  <a:pt x="64536" y="85365"/>
                  <a:pt x="62040" y="85365"/>
                </a:cubicBezTo>
                <a:lnTo>
                  <a:pt x="4278" y="85365"/>
                </a:lnTo>
                <a:cubicBezTo>
                  <a:pt x="1783" y="85365"/>
                  <a:pt x="0" y="83203"/>
                  <a:pt x="0" y="81042"/>
                </a:cubicBezTo>
                <a:lnTo>
                  <a:pt x="0" y="53660"/>
                </a:lnTo>
                <a:cubicBezTo>
                  <a:pt x="0" y="47895"/>
                  <a:pt x="2139" y="41770"/>
                  <a:pt x="6061" y="37086"/>
                </a:cubicBezTo>
                <a:cubicBezTo>
                  <a:pt x="7487" y="35285"/>
                  <a:pt x="9983" y="34925"/>
                  <a:pt x="11766" y="36726"/>
                </a:cubicBezTo>
                <a:close/>
                <a:moveTo>
                  <a:pt x="255588" y="8902"/>
                </a:moveTo>
                <a:cubicBezTo>
                  <a:pt x="249837" y="8902"/>
                  <a:pt x="245165" y="13531"/>
                  <a:pt x="245165" y="18872"/>
                </a:cubicBezTo>
                <a:cubicBezTo>
                  <a:pt x="245165" y="24569"/>
                  <a:pt x="249837" y="29198"/>
                  <a:pt x="255588" y="29198"/>
                </a:cubicBezTo>
                <a:cubicBezTo>
                  <a:pt x="260980" y="29198"/>
                  <a:pt x="265652" y="24569"/>
                  <a:pt x="265652" y="18872"/>
                </a:cubicBezTo>
                <a:cubicBezTo>
                  <a:pt x="265652" y="13531"/>
                  <a:pt x="260980" y="8902"/>
                  <a:pt x="255588" y="8902"/>
                </a:cubicBezTo>
                <a:close/>
                <a:moveTo>
                  <a:pt x="32978" y="8902"/>
                </a:moveTo>
                <a:cubicBezTo>
                  <a:pt x="27587" y="8902"/>
                  <a:pt x="22914" y="13531"/>
                  <a:pt x="22914" y="18872"/>
                </a:cubicBezTo>
                <a:cubicBezTo>
                  <a:pt x="22914" y="24569"/>
                  <a:pt x="27587" y="29198"/>
                  <a:pt x="32978" y="29198"/>
                </a:cubicBezTo>
                <a:cubicBezTo>
                  <a:pt x="38729" y="29198"/>
                  <a:pt x="43402" y="24569"/>
                  <a:pt x="43402" y="18872"/>
                </a:cubicBezTo>
                <a:cubicBezTo>
                  <a:pt x="43402" y="13531"/>
                  <a:pt x="38729" y="8902"/>
                  <a:pt x="32978" y="8902"/>
                </a:cubicBezTo>
                <a:close/>
                <a:moveTo>
                  <a:pt x="133521" y="6815"/>
                </a:moveTo>
                <a:cubicBezTo>
                  <a:pt x="154896" y="5078"/>
                  <a:pt x="176676" y="8197"/>
                  <a:pt x="197102" y="16393"/>
                </a:cubicBezTo>
                <a:lnTo>
                  <a:pt x="201078" y="8553"/>
                </a:lnTo>
                <a:lnTo>
                  <a:pt x="215539" y="30292"/>
                </a:lnTo>
                <a:lnTo>
                  <a:pt x="189149" y="31717"/>
                </a:lnTo>
                <a:lnTo>
                  <a:pt x="193487" y="23877"/>
                </a:lnTo>
                <a:cubicBezTo>
                  <a:pt x="155167" y="9266"/>
                  <a:pt x="112147" y="12829"/>
                  <a:pt x="77080" y="33856"/>
                </a:cubicBezTo>
                <a:cubicBezTo>
                  <a:pt x="76357" y="34212"/>
                  <a:pt x="75634" y="34568"/>
                  <a:pt x="74911" y="34568"/>
                </a:cubicBezTo>
                <a:cubicBezTo>
                  <a:pt x="73465" y="34568"/>
                  <a:pt x="72019" y="33856"/>
                  <a:pt x="70935" y="32430"/>
                </a:cubicBezTo>
                <a:cubicBezTo>
                  <a:pt x="69850" y="30292"/>
                  <a:pt x="70212" y="27441"/>
                  <a:pt x="72381" y="26372"/>
                </a:cubicBezTo>
                <a:cubicBezTo>
                  <a:pt x="91179" y="15146"/>
                  <a:pt x="112147" y="8553"/>
                  <a:pt x="133521" y="6815"/>
                </a:cubicBezTo>
                <a:close/>
                <a:moveTo>
                  <a:pt x="255588" y="0"/>
                </a:moveTo>
                <a:cubicBezTo>
                  <a:pt x="266012" y="0"/>
                  <a:pt x="274279" y="8546"/>
                  <a:pt x="274279" y="18872"/>
                </a:cubicBezTo>
                <a:cubicBezTo>
                  <a:pt x="274279" y="29198"/>
                  <a:pt x="266012" y="37744"/>
                  <a:pt x="255588" y="37744"/>
                </a:cubicBezTo>
                <a:cubicBezTo>
                  <a:pt x="245165" y="37744"/>
                  <a:pt x="236538" y="29198"/>
                  <a:pt x="236538" y="18872"/>
                </a:cubicBezTo>
                <a:cubicBezTo>
                  <a:pt x="236538" y="8546"/>
                  <a:pt x="245165" y="0"/>
                  <a:pt x="255588" y="0"/>
                </a:cubicBezTo>
                <a:close/>
                <a:moveTo>
                  <a:pt x="32978" y="0"/>
                </a:moveTo>
                <a:cubicBezTo>
                  <a:pt x="43402" y="0"/>
                  <a:pt x="52028" y="8546"/>
                  <a:pt x="52028" y="18872"/>
                </a:cubicBezTo>
                <a:cubicBezTo>
                  <a:pt x="52028" y="29198"/>
                  <a:pt x="43402" y="37744"/>
                  <a:pt x="32978" y="37744"/>
                </a:cubicBezTo>
                <a:cubicBezTo>
                  <a:pt x="22555" y="37744"/>
                  <a:pt x="14288" y="29198"/>
                  <a:pt x="14288" y="18872"/>
                </a:cubicBezTo>
                <a:cubicBezTo>
                  <a:pt x="14288" y="8546"/>
                  <a:pt x="22555" y="0"/>
                  <a:pt x="32978" y="0"/>
                </a:cubicBezTo>
                <a:close/>
              </a:path>
            </a:pathLst>
          </a:custGeom>
          <a:solidFill>
            <a:schemeClr val="bg1"/>
          </a:solidFill>
          <a:ln>
            <a:noFill/>
          </a:ln>
          <a:effectLst/>
        </p:spPr>
        <p:txBody>
          <a:bodyPr anchor="ctr"/>
          <a:lstStyle/>
          <a:p>
            <a:endParaRPr lang="en-US"/>
          </a:p>
        </p:txBody>
      </p:sp>
      <p:sp>
        <p:nvSpPr>
          <p:cNvPr id="18" name="Freeform 1034">
            <a:extLst>
              <a:ext uri="{FF2B5EF4-FFF2-40B4-BE49-F238E27FC236}">
                <a16:creationId xmlns:a16="http://schemas.microsoft.com/office/drawing/2014/main" id="{FED54C2D-2093-7040-BA2C-BFEF2B4FAE2F}"/>
              </a:ext>
            </a:extLst>
          </p:cNvPr>
          <p:cNvSpPr>
            <a:spLocks noChangeAspect="1" noChangeArrowheads="1"/>
          </p:cNvSpPr>
          <p:nvPr/>
        </p:nvSpPr>
        <p:spPr bwMode="auto">
          <a:xfrm>
            <a:off x="2955929" y="10803203"/>
            <a:ext cx="1013128" cy="1013125"/>
          </a:xfrm>
          <a:custGeom>
            <a:avLst/>
            <a:gdLst>
              <a:gd name="T0" fmla="*/ 97077 w 290153"/>
              <a:gd name="T1" fmla="*/ 282532 h 290152"/>
              <a:gd name="T2" fmla="*/ 194156 w 290153"/>
              <a:gd name="T3" fmla="*/ 256056 h 290152"/>
              <a:gd name="T4" fmla="*/ 9055 w 290153"/>
              <a:gd name="T5" fmla="*/ 220875 h 290152"/>
              <a:gd name="T6" fmla="*/ 22095 w 290153"/>
              <a:gd name="T7" fmla="*/ 247351 h 290152"/>
              <a:gd name="T8" fmla="*/ 282540 w 290153"/>
              <a:gd name="T9" fmla="*/ 233933 h 290152"/>
              <a:gd name="T10" fmla="*/ 9055 w 290153"/>
              <a:gd name="T11" fmla="*/ 220875 h 290152"/>
              <a:gd name="T12" fmla="*/ 244143 w 290153"/>
              <a:gd name="T13" fmla="*/ 176628 h 290152"/>
              <a:gd name="T14" fmla="*/ 282540 w 290153"/>
              <a:gd name="T15" fmla="*/ 138547 h 290152"/>
              <a:gd name="T16" fmla="*/ 156103 w 290153"/>
              <a:gd name="T17" fmla="*/ 118215 h 290152"/>
              <a:gd name="T18" fmla="*/ 195955 w 290153"/>
              <a:gd name="T19" fmla="*/ 176034 h 290152"/>
              <a:gd name="T20" fmla="*/ 244143 w 290153"/>
              <a:gd name="T21" fmla="*/ 91035 h 290152"/>
              <a:gd name="T22" fmla="*/ 282540 w 290153"/>
              <a:gd name="T23" fmla="*/ 129478 h 290152"/>
              <a:gd name="T24" fmla="*/ 244143 w 290153"/>
              <a:gd name="T25" fmla="*/ 91035 h 290152"/>
              <a:gd name="T26" fmla="*/ 44157 w 290153"/>
              <a:gd name="T27" fmla="*/ 138812 h 290152"/>
              <a:gd name="T28" fmla="*/ 105382 w 290153"/>
              <a:gd name="T29" fmla="*/ 176034 h 290152"/>
              <a:gd name="T30" fmla="*/ 77847 w 290153"/>
              <a:gd name="T31" fmla="*/ 90389 h 290152"/>
              <a:gd name="T32" fmla="*/ 129920 w 290153"/>
              <a:gd name="T33" fmla="*/ 77998 h 290152"/>
              <a:gd name="T34" fmla="*/ 150509 w 290153"/>
              <a:gd name="T35" fmla="*/ 77998 h 290152"/>
              <a:gd name="T36" fmla="*/ 140034 w 290153"/>
              <a:gd name="T37" fmla="*/ 59030 h 290152"/>
              <a:gd name="T38" fmla="*/ 140034 w 290153"/>
              <a:gd name="T39" fmla="*/ 96962 h 290152"/>
              <a:gd name="T40" fmla="*/ 140034 w 290153"/>
              <a:gd name="T41" fmla="*/ 59030 h 290152"/>
              <a:gd name="T42" fmla="*/ 244143 w 290153"/>
              <a:gd name="T43" fmla="*/ 82329 h 290152"/>
              <a:gd name="T44" fmla="*/ 282540 w 290153"/>
              <a:gd name="T45" fmla="*/ 43884 h 290152"/>
              <a:gd name="T46" fmla="*/ 44157 w 290153"/>
              <a:gd name="T47" fmla="*/ 43771 h 290152"/>
              <a:gd name="T48" fmla="*/ 74226 w 290153"/>
              <a:gd name="T49" fmla="*/ 79909 h 290152"/>
              <a:gd name="T50" fmla="*/ 126758 w 290153"/>
              <a:gd name="T51" fmla="*/ 145318 h 290152"/>
              <a:gd name="T52" fmla="*/ 160088 w 290153"/>
              <a:gd name="T53" fmla="*/ 108096 h 290152"/>
              <a:gd name="T54" fmla="*/ 200302 w 290153"/>
              <a:gd name="T55" fmla="*/ 43771 h 290152"/>
              <a:gd name="T56" fmla="*/ 39807 w 290153"/>
              <a:gd name="T57" fmla="*/ 35100 h 290152"/>
              <a:gd name="T58" fmla="*/ 208636 w 290153"/>
              <a:gd name="T59" fmla="*/ 39436 h 290152"/>
              <a:gd name="T60" fmla="*/ 204650 w 290153"/>
              <a:gd name="T61" fmla="*/ 184708 h 290152"/>
              <a:gd name="T62" fmla="*/ 35097 w 290153"/>
              <a:gd name="T63" fmla="*/ 180371 h 290152"/>
              <a:gd name="T64" fmla="*/ 39807 w 290153"/>
              <a:gd name="T65" fmla="*/ 35100 h 290152"/>
              <a:gd name="T66" fmla="*/ 9055 w 290153"/>
              <a:gd name="T67" fmla="*/ 21761 h 290152"/>
              <a:gd name="T68" fmla="*/ 282540 w 290153"/>
              <a:gd name="T69" fmla="*/ 212171 h 290152"/>
              <a:gd name="T70" fmla="*/ 239796 w 290153"/>
              <a:gd name="T71" fmla="*/ 185332 h 290152"/>
              <a:gd name="T72" fmla="*/ 235450 w 290153"/>
              <a:gd name="T73" fmla="*/ 39532 h 290152"/>
              <a:gd name="T74" fmla="*/ 282540 w 290153"/>
              <a:gd name="T75" fmla="*/ 35182 h 290152"/>
              <a:gd name="T76" fmla="*/ 269138 w 290153"/>
              <a:gd name="T77" fmla="*/ 8705 h 290152"/>
              <a:gd name="T78" fmla="*/ 22095 w 290153"/>
              <a:gd name="T79" fmla="*/ 0 h 290152"/>
              <a:gd name="T80" fmla="*/ 291595 w 290153"/>
              <a:gd name="T81" fmla="*/ 21761 h 290152"/>
              <a:gd name="T82" fmla="*/ 269138 w 290153"/>
              <a:gd name="T83" fmla="*/ 256056 h 290152"/>
              <a:gd name="T84" fmla="*/ 203212 w 290153"/>
              <a:gd name="T85" fmla="*/ 282532 h 290152"/>
              <a:gd name="T86" fmla="*/ 238347 w 290153"/>
              <a:gd name="T87" fmla="*/ 286884 h 290152"/>
              <a:gd name="T88" fmla="*/ 57233 w 290153"/>
              <a:gd name="T89" fmla="*/ 291598 h 290152"/>
              <a:gd name="T90" fmla="*/ 57233 w 290153"/>
              <a:gd name="T91" fmla="*/ 282532 h 290152"/>
              <a:gd name="T92" fmla="*/ 88022 w 290153"/>
              <a:gd name="T93" fmla="*/ 256056 h 290152"/>
              <a:gd name="T94" fmla="*/ 0 w 290153"/>
              <a:gd name="T95" fmla="*/ 233933 h 290152"/>
              <a:gd name="T96" fmla="*/ 22095 w 290153"/>
              <a:gd name="T97" fmla="*/ 0 h 290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90153" h="290152">
                <a:moveTo>
                  <a:pt x="96597" y="254786"/>
                </a:moveTo>
                <a:lnTo>
                  <a:pt x="96597" y="281130"/>
                </a:lnTo>
                <a:lnTo>
                  <a:pt x="193195" y="281130"/>
                </a:lnTo>
                <a:lnTo>
                  <a:pt x="193195" y="254786"/>
                </a:lnTo>
                <a:lnTo>
                  <a:pt x="96597" y="254786"/>
                </a:lnTo>
                <a:close/>
                <a:moveTo>
                  <a:pt x="9011" y="219780"/>
                </a:moveTo>
                <a:lnTo>
                  <a:pt x="9011" y="232772"/>
                </a:lnTo>
                <a:cubicBezTo>
                  <a:pt x="9011" y="240350"/>
                  <a:pt x="14778" y="246124"/>
                  <a:pt x="21987" y="246124"/>
                </a:cubicBezTo>
                <a:lnTo>
                  <a:pt x="267806" y="246124"/>
                </a:lnTo>
                <a:cubicBezTo>
                  <a:pt x="275014" y="246124"/>
                  <a:pt x="281142" y="240350"/>
                  <a:pt x="281142" y="232772"/>
                </a:cubicBezTo>
                <a:lnTo>
                  <a:pt x="281142" y="219780"/>
                </a:lnTo>
                <a:lnTo>
                  <a:pt x="9011" y="219780"/>
                </a:lnTo>
                <a:close/>
                <a:moveTo>
                  <a:pt x="242935" y="137859"/>
                </a:moveTo>
                <a:lnTo>
                  <a:pt x="242935" y="175752"/>
                </a:lnTo>
                <a:lnTo>
                  <a:pt x="281142" y="175752"/>
                </a:lnTo>
                <a:lnTo>
                  <a:pt x="281142" y="137859"/>
                </a:lnTo>
                <a:lnTo>
                  <a:pt x="242935" y="137859"/>
                </a:lnTo>
                <a:close/>
                <a:moveTo>
                  <a:pt x="155331" y="117628"/>
                </a:moveTo>
                <a:lnTo>
                  <a:pt x="115676" y="175161"/>
                </a:lnTo>
                <a:lnTo>
                  <a:pt x="194985" y="175161"/>
                </a:lnTo>
                <a:lnTo>
                  <a:pt x="155331" y="117628"/>
                </a:lnTo>
                <a:close/>
                <a:moveTo>
                  <a:pt x="242935" y="90583"/>
                </a:moveTo>
                <a:lnTo>
                  <a:pt x="242935" y="128836"/>
                </a:lnTo>
                <a:lnTo>
                  <a:pt x="281142" y="128836"/>
                </a:lnTo>
                <a:lnTo>
                  <a:pt x="281142" y="90583"/>
                </a:lnTo>
                <a:lnTo>
                  <a:pt x="242935" y="90583"/>
                </a:lnTo>
                <a:close/>
                <a:moveTo>
                  <a:pt x="77463" y="89941"/>
                </a:moveTo>
                <a:lnTo>
                  <a:pt x="43937" y="138124"/>
                </a:lnTo>
                <a:lnTo>
                  <a:pt x="43937" y="175161"/>
                </a:lnTo>
                <a:lnTo>
                  <a:pt x="104861" y="175161"/>
                </a:lnTo>
                <a:lnTo>
                  <a:pt x="120723" y="152148"/>
                </a:lnTo>
                <a:lnTo>
                  <a:pt x="77463" y="89941"/>
                </a:lnTo>
                <a:close/>
                <a:moveTo>
                  <a:pt x="139341" y="67284"/>
                </a:moveTo>
                <a:cubicBezTo>
                  <a:pt x="133949" y="67284"/>
                  <a:pt x="129277" y="71913"/>
                  <a:pt x="129277" y="77610"/>
                </a:cubicBezTo>
                <a:cubicBezTo>
                  <a:pt x="129277" y="82951"/>
                  <a:pt x="133949" y="87580"/>
                  <a:pt x="139341" y="87580"/>
                </a:cubicBezTo>
                <a:cubicBezTo>
                  <a:pt x="145092" y="87580"/>
                  <a:pt x="149764" y="82951"/>
                  <a:pt x="149764" y="77610"/>
                </a:cubicBezTo>
                <a:cubicBezTo>
                  <a:pt x="149764" y="71913"/>
                  <a:pt x="145092" y="67284"/>
                  <a:pt x="139341" y="67284"/>
                </a:cubicBezTo>
                <a:close/>
                <a:moveTo>
                  <a:pt x="139341" y="58738"/>
                </a:moveTo>
                <a:cubicBezTo>
                  <a:pt x="150124" y="58738"/>
                  <a:pt x="158391" y="67284"/>
                  <a:pt x="158391" y="77610"/>
                </a:cubicBezTo>
                <a:cubicBezTo>
                  <a:pt x="158391" y="87936"/>
                  <a:pt x="150124" y="96482"/>
                  <a:pt x="139341" y="96482"/>
                </a:cubicBezTo>
                <a:cubicBezTo>
                  <a:pt x="129277" y="96482"/>
                  <a:pt x="120650" y="87936"/>
                  <a:pt x="120650" y="77610"/>
                </a:cubicBezTo>
                <a:cubicBezTo>
                  <a:pt x="120650" y="67284"/>
                  <a:pt x="129277" y="58738"/>
                  <a:pt x="139341" y="58738"/>
                </a:cubicBezTo>
                <a:close/>
                <a:moveTo>
                  <a:pt x="242935" y="43667"/>
                </a:moveTo>
                <a:lnTo>
                  <a:pt x="242935" y="81921"/>
                </a:lnTo>
                <a:lnTo>
                  <a:pt x="281142" y="81921"/>
                </a:lnTo>
                <a:lnTo>
                  <a:pt x="281142" y="43667"/>
                </a:lnTo>
                <a:lnTo>
                  <a:pt x="242935" y="43667"/>
                </a:lnTo>
                <a:close/>
                <a:moveTo>
                  <a:pt x="43937" y="43555"/>
                </a:moveTo>
                <a:lnTo>
                  <a:pt x="43937" y="122662"/>
                </a:lnTo>
                <a:lnTo>
                  <a:pt x="73858" y="79513"/>
                </a:lnTo>
                <a:cubicBezTo>
                  <a:pt x="75300" y="76996"/>
                  <a:pt x="79626" y="76996"/>
                  <a:pt x="81068" y="79513"/>
                </a:cubicBezTo>
                <a:lnTo>
                  <a:pt x="126131" y="144597"/>
                </a:lnTo>
                <a:lnTo>
                  <a:pt x="151726" y="107560"/>
                </a:lnTo>
                <a:cubicBezTo>
                  <a:pt x="153528" y="105043"/>
                  <a:pt x="157494" y="105043"/>
                  <a:pt x="159296" y="107560"/>
                </a:cubicBezTo>
                <a:lnTo>
                  <a:pt x="199311" y="165452"/>
                </a:lnTo>
                <a:lnTo>
                  <a:pt x="199311" y="43555"/>
                </a:lnTo>
                <a:lnTo>
                  <a:pt x="43937" y="43555"/>
                </a:lnTo>
                <a:close/>
                <a:moveTo>
                  <a:pt x="39611" y="34925"/>
                </a:moveTo>
                <a:lnTo>
                  <a:pt x="203637" y="34925"/>
                </a:lnTo>
                <a:cubicBezTo>
                  <a:pt x="205800" y="34925"/>
                  <a:pt x="207603" y="36723"/>
                  <a:pt x="207603" y="39240"/>
                </a:cubicBezTo>
                <a:lnTo>
                  <a:pt x="207603" y="179476"/>
                </a:lnTo>
                <a:cubicBezTo>
                  <a:pt x="207603" y="181993"/>
                  <a:pt x="205800" y="183791"/>
                  <a:pt x="203637" y="183791"/>
                </a:cubicBezTo>
                <a:lnTo>
                  <a:pt x="39611" y="183791"/>
                </a:lnTo>
                <a:cubicBezTo>
                  <a:pt x="37088" y="183791"/>
                  <a:pt x="34925" y="181993"/>
                  <a:pt x="34925" y="179476"/>
                </a:cubicBezTo>
                <a:lnTo>
                  <a:pt x="34925" y="39240"/>
                </a:lnTo>
                <a:cubicBezTo>
                  <a:pt x="34925" y="36723"/>
                  <a:pt x="37088" y="34925"/>
                  <a:pt x="39611" y="34925"/>
                </a:cubicBezTo>
                <a:close/>
                <a:moveTo>
                  <a:pt x="21987" y="8661"/>
                </a:moveTo>
                <a:cubicBezTo>
                  <a:pt x="14778" y="8661"/>
                  <a:pt x="9011" y="14435"/>
                  <a:pt x="9011" y="21653"/>
                </a:cubicBezTo>
                <a:lnTo>
                  <a:pt x="9011" y="211118"/>
                </a:lnTo>
                <a:lnTo>
                  <a:pt x="281142" y="211118"/>
                </a:lnTo>
                <a:lnTo>
                  <a:pt x="281142" y="184413"/>
                </a:lnTo>
                <a:lnTo>
                  <a:pt x="238610" y="184413"/>
                </a:lnTo>
                <a:cubicBezTo>
                  <a:pt x="236087" y="184413"/>
                  <a:pt x="234285" y="182608"/>
                  <a:pt x="234285" y="180082"/>
                </a:cubicBezTo>
                <a:lnTo>
                  <a:pt x="234285" y="39336"/>
                </a:lnTo>
                <a:cubicBezTo>
                  <a:pt x="234285" y="36810"/>
                  <a:pt x="236087" y="35006"/>
                  <a:pt x="238610" y="35006"/>
                </a:cubicBezTo>
                <a:lnTo>
                  <a:pt x="281142" y="35006"/>
                </a:lnTo>
                <a:lnTo>
                  <a:pt x="281142" y="21653"/>
                </a:lnTo>
                <a:cubicBezTo>
                  <a:pt x="281142" y="14435"/>
                  <a:pt x="275014" y="8661"/>
                  <a:pt x="267806" y="8661"/>
                </a:cubicBezTo>
                <a:lnTo>
                  <a:pt x="21987" y="8661"/>
                </a:lnTo>
                <a:close/>
                <a:moveTo>
                  <a:pt x="21987" y="0"/>
                </a:moveTo>
                <a:lnTo>
                  <a:pt x="267806" y="0"/>
                </a:lnTo>
                <a:cubicBezTo>
                  <a:pt x="280060" y="0"/>
                  <a:pt x="290153" y="9744"/>
                  <a:pt x="290153" y="21653"/>
                </a:cubicBezTo>
                <a:lnTo>
                  <a:pt x="290153" y="232772"/>
                </a:lnTo>
                <a:cubicBezTo>
                  <a:pt x="290153" y="245042"/>
                  <a:pt x="280060" y="254786"/>
                  <a:pt x="267806" y="254786"/>
                </a:cubicBezTo>
                <a:lnTo>
                  <a:pt x="202206" y="254786"/>
                </a:lnTo>
                <a:lnTo>
                  <a:pt x="202206" y="281130"/>
                </a:lnTo>
                <a:lnTo>
                  <a:pt x="232843" y="281130"/>
                </a:lnTo>
                <a:cubicBezTo>
                  <a:pt x="235006" y="281130"/>
                  <a:pt x="237168" y="283296"/>
                  <a:pt x="237168" y="285461"/>
                </a:cubicBezTo>
                <a:cubicBezTo>
                  <a:pt x="237168" y="288348"/>
                  <a:pt x="235006" y="290152"/>
                  <a:pt x="232843" y="290152"/>
                </a:cubicBezTo>
                <a:lnTo>
                  <a:pt x="56949" y="290152"/>
                </a:lnTo>
                <a:cubicBezTo>
                  <a:pt x="54786" y="290152"/>
                  <a:pt x="52624" y="288348"/>
                  <a:pt x="52624" y="285461"/>
                </a:cubicBezTo>
                <a:cubicBezTo>
                  <a:pt x="52624" y="283296"/>
                  <a:pt x="54786" y="281130"/>
                  <a:pt x="56949" y="281130"/>
                </a:cubicBezTo>
                <a:lnTo>
                  <a:pt x="87586" y="281130"/>
                </a:lnTo>
                <a:lnTo>
                  <a:pt x="87586" y="254786"/>
                </a:lnTo>
                <a:lnTo>
                  <a:pt x="21987" y="254786"/>
                </a:lnTo>
                <a:cubicBezTo>
                  <a:pt x="9732" y="254786"/>
                  <a:pt x="0" y="245042"/>
                  <a:pt x="0" y="232772"/>
                </a:cubicBezTo>
                <a:lnTo>
                  <a:pt x="0" y="21653"/>
                </a:lnTo>
                <a:cubicBezTo>
                  <a:pt x="0" y="9744"/>
                  <a:pt x="9732" y="0"/>
                  <a:pt x="21987" y="0"/>
                </a:cubicBezTo>
                <a:close/>
              </a:path>
            </a:pathLst>
          </a:custGeom>
          <a:solidFill>
            <a:schemeClr val="bg1"/>
          </a:solidFill>
          <a:ln>
            <a:noFill/>
          </a:ln>
          <a:effectLst/>
        </p:spPr>
        <p:txBody>
          <a:bodyPr anchor="ctr"/>
          <a:lstStyle/>
          <a:p>
            <a:endParaRPr lang="en-US"/>
          </a:p>
        </p:txBody>
      </p:sp>
      <p:sp>
        <p:nvSpPr>
          <p:cNvPr id="19" name="Freeform 1023">
            <a:extLst>
              <a:ext uri="{FF2B5EF4-FFF2-40B4-BE49-F238E27FC236}">
                <a16:creationId xmlns:a16="http://schemas.microsoft.com/office/drawing/2014/main" id="{0F8FFF13-0356-924C-8CB3-BDB138F152DB}"/>
              </a:ext>
            </a:extLst>
          </p:cNvPr>
          <p:cNvSpPr>
            <a:spLocks noChangeAspect="1" noChangeArrowheads="1"/>
          </p:cNvSpPr>
          <p:nvPr/>
        </p:nvSpPr>
        <p:spPr bwMode="auto">
          <a:xfrm>
            <a:off x="10071852" y="10803203"/>
            <a:ext cx="1013125" cy="1013128"/>
          </a:xfrm>
          <a:custGeom>
            <a:avLst/>
            <a:gdLst>
              <a:gd name="T0" fmla="*/ 185413 w 290207"/>
              <a:gd name="T1" fmla="*/ 276365 h 290151"/>
              <a:gd name="T2" fmla="*/ 185413 w 290207"/>
              <a:gd name="T3" fmla="*/ 244449 h 290151"/>
              <a:gd name="T4" fmla="*/ 80033 w 290207"/>
              <a:gd name="T5" fmla="*/ 245175 h 290151"/>
              <a:gd name="T6" fmla="*/ 90535 w 290207"/>
              <a:gd name="T7" fmla="*/ 208181 h 290151"/>
              <a:gd name="T8" fmla="*/ 112986 w 290207"/>
              <a:gd name="T9" fmla="*/ 218336 h 290151"/>
              <a:gd name="T10" fmla="*/ 264721 w 290207"/>
              <a:gd name="T11" fmla="*/ 91034 h 290151"/>
              <a:gd name="T12" fmla="*/ 133839 w 290207"/>
              <a:gd name="T13" fmla="*/ 71793 h 290151"/>
              <a:gd name="T14" fmla="*/ 168621 w 290207"/>
              <a:gd name="T15" fmla="*/ 76389 h 290151"/>
              <a:gd name="T16" fmla="*/ 133839 w 290207"/>
              <a:gd name="T17" fmla="*/ 80983 h 290151"/>
              <a:gd name="T18" fmla="*/ 133839 w 290207"/>
              <a:gd name="T19" fmla="*/ 71793 h 290151"/>
              <a:gd name="T20" fmla="*/ 94517 w 290207"/>
              <a:gd name="T21" fmla="*/ 199839 h 290151"/>
              <a:gd name="T22" fmla="*/ 246253 w 290207"/>
              <a:gd name="T23" fmla="*/ 72537 h 290151"/>
              <a:gd name="T24" fmla="*/ 254581 w 290207"/>
              <a:gd name="T25" fmla="*/ 42436 h 290151"/>
              <a:gd name="T26" fmla="*/ 240097 w 290207"/>
              <a:gd name="T27" fmla="*/ 54040 h 290151"/>
              <a:gd name="T28" fmla="*/ 280656 w 290207"/>
              <a:gd name="T29" fmla="*/ 75439 h 290151"/>
              <a:gd name="T30" fmla="*/ 259652 w 290207"/>
              <a:gd name="T31" fmla="*/ 44248 h 290151"/>
              <a:gd name="T32" fmla="*/ 4708 w 290207"/>
              <a:gd name="T33" fmla="*/ 0 h 290151"/>
              <a:gd name="T34" fmla="*/ 232853 w 290207"/>
              <a:gd name="T35" fmla="*/ 4351 h 290151"/>
              <a:gd name="T36" fmla="*/ 228146 w 290207"/>
              <a:gd name="T37" fmla="*/ 30467 h 290151"/>
              <a:gd name="T38" fmla="*/ 223800 w 290207"/>
              <a:gd name="T39" fmla="*/ 8705 h 290151"/>
              <a:gd name="T40" fmla="*/ 9053 w 290207"/>
              <a:gd name="T41" fmla="*/ 282894 h 290151"/>
              <a:gd name="T42" fmla="*/ 176722 w 290207"/>
              <a:gd name="T43" fmla="*/ 240097 h 290151"/>
              <a:gd name="T44" fmla="*/ 223800 w 290207"/>
              <a:gd name="T45" fmla="*/ 235381 h 290151"/>
              <a:gd name="T46" fmla="*/ 128559 w 290207"/>
              <a:gd name="T47" fmla="*/ 240097 h 290151"/>
              <a:gd name="T48" fmla="*/ 74963 w 290207"/>
              <a:gd name="T49" fmla="*/ 256055 h 290151"/>
              <a:gd name="T50" fmla="*/ 29695 w 290207"/>
              <a:gd name="T51" fmla="*/ 211808 h 290151"/>
              <a:gd name="T52" fmla="*/ 89085 w 290207"/>
              <a:gd name="T53" fmla="*/ 151965 h 290151"/>
              <a:gd name="T54" fmla="*/ 61563 w 290207"/>
              <a:gd name="T55" fmla="*/ 136732 h 290151"/>
              <a:gd name="T56" fmla="*/ 61563 w 290207"/>
              <a:gd name="T57" fmla="*/ 72537 h 290151"/>
              <a:gd name="T58" fmla="*/ 114074 w 290207"/>
              <a:gd name="T59" fmla="*/ 76889 h 290151"/>
              <a:gd name="T60" fmla="*/ 61563 w 290207"/>
              <a:gd name="T61" fmla="*/ 81242 h 290151"/>
              <a:gd name="T62" fmla="*/ 61563 w 290207"/>
              <a:gd name="T63" fmla="*/ 127665 h 290151"/>
              <a:gd name="T64" fmla="*/ 98140 w 290207"/>
              <a:gd name="T65" fmla="*/ 151965 h 290151"/>
              <a:gd name="T66" fmla="*/ 38386 w 290207"/>
              <a:gd name="T67" fmla="*/ 211808 h 290151"/>
              <a:gd name="T68" fmla="*/ 84015 w 290207"/>
              <a:gd name="T69" fmla="*/ 198389 h 290151"/>
              <a:gd name="T70" fmla="*/ 227422 w 290207"/>
              <a:gd name="T71" fmla="*/ 54040 h 290151"/>
              <a:gd name="T72" fmla="*/ 226698 w 290207"/>
              <a:gd name="T73" fmla="*/ 46786 h 290151"/>
              <a:gd name="T74" fmla="*/ 233577 w 290207"/>
              <a:gd name="T75" fmla="*/ 47512 h 290151"/>
              <a:gd name="T76" fmla="*/ 254581 w 290207"/>
              <a:gd name="T77" fmla="*/ 33366 h 290151"/>
              <a:gd name="T78" fmla="*/ 286811 w 290207"/>
              <a:gd name="T79" fmla="*/ 58756 h 290151"/>
              <a:gd name="T80" fmla="*/ 277396 w 290207"/>
              <a:gd name="T81" fmla="*/ 91034 h 290151"/>
              <a:gd name="T82" fmla="*/ 278482 w 290207"/>
              <a:gd name="T83" fmla="*/ 98650 h 290151"/>
              <a:gd name="T84" fmla="*/ 272326 w 290207"/>
              <a:gd name="T85" fmla="*/ 98650 h 290151"/>
              <a:gd name="T86" fmla="*/ 232853 w 290207"/>
              <a:gd name="T87" fmla="*/ 136007 h 290151"/>
              <a:gd name="T88" fmla="*/ 231405 w 290207"/>
              <a:gd name="T89" fmla="*/ 242999 h 290151"/>
              <a:gd name="T90" fmla="*/ 181069 w 290207"/>
              <a:gd name="T91" fmla="*/ 291597 h 290151"/>
              <a:gd name="T92" fmla="*/ 0 w 290207"/>
              <a:gd name="T93" fmla="*/ 286883 h 290151"/>
              <a:gd name="T94" fmla="*/ 4708 w 290207"/>
              <a:gd name="T95" fmla="*/ 0 h 29015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0207" h="290151">
                <a:moveTo>
                  <a:pt x="184636" y="243236"/>
                </a:moveTo>
                <a:lnTo>
                  <a:pt x="184636" y="274994"/>
                </a:lnTo>
                <a:lnTo>
                  <a:pt x="216731" y="243236"/>
                </a:lnTo>
                <a:lnTo>
                  <a:pt x="184636" y="243236"/>
                </a:lnTo>
                <a:close/>
                <a:moveTo>
                  <a:pt x="90155" y="207148"/>
                </a:moveTo>
                <a:lnTo>
                  <a:pt x="79697" y="243958"/>
                </a:lnTo>
                <a:lnTo>
                  <a:pt x="116840" y="233853"/>
                </a:lnTo>
                <a:lnTo>
                  <a:pt x="90155" y="207148"/>
                </a:lnTo>
                <a:close/>
                <a:moveTo>
                  <a:pt x="251350" y="78312"/>
                </a:moveTo>
                <a:lnTo>
                  <a:pt x="112513" y="217253"/>
                </a:lnTo>
                <a:lnTo>
                  <a:pt x="125134" y="229523"/>
                </a:lnTo>
                <a:lnTo>
                  <a:pt x="263611" y="90582"/>
                </a:lnTo>
                <a:lnTo>
                  <a:pt x="251350" y="78312"/>
                </a:lnTo>
                <a:close/>
                <a:moveTo>
                  <a:pt x="133278" y="71437"/>
                </a:moveTo>
                <a:lnTo>
                  <a:pt x="163585" y="71437"/>
                </a:lnTo>
                <a:cubicBezTo>
                  <a:pt x="166110" y="71437"/>
                  <a:pt x="167914" y="73342"/>
                  <a:pt x="167914" y="76009"/>
                </a:cubicBezTo>
                <a:cubicBezTo>
                  <a:pt x="167914" y="78676"/>
                  <a:pt x="166110" y="80581"/>
                  <a:pt x="163585" y="80581"/>
                </a:cubicBezTo>
                <a:lnTo>
                  <a:pt x="133278" y="80581"/>
                </a:lnTo>
                <a:cubicBezTo>
                  <a:pt x="130752" y="80581"/>
                  <a:pt x="128587" y="78676"/>
                  <a:pt x="128587" y="76009"/>
                </a:cubicBezTo>
                <a:cubicBezTo>
                  <a:pt x="128587" y="73342"/>
                  <a:pt x="130752" y="71437"/>
                  <a:pt x="133278" y="71437"/>
                </a:cubicBezTo>
                <a:close/>
                <a:moveTo>
                  <a:pt x="232598" y="59546"/>
                </a:moveTo>
                <a:lnTo>
                  <a:pt x="94121" y="198848"/>
                </a:lnTo>
                <a:lnTo>
                  <a:pt x="106382" y="211118"/>
                </a:lnTo>
                <a:lnTo>
                  <a:pt x="245220" y="72177"/>
                </a:lnTo>
                <a:lnTo>
                  <a:pt x="232598" y="59546"/>
                </a:lnTo>
                <a:close/>
                <a:moveTo>
                  <a:pt x="253514" y="42224"/>
                </a:moveTo>
                <a:cubicBezTo>
                  <a:pt x="251711" y="42224"/>
                  <a:pt x="249547" y="42946"/>
                  <a:pt x="248105" y="44028"/>
                </a:cubicBezTo>
                <a:lnTo>
                  <a:pt x="239090" y="53772"/>
                </a:lnTo>
                <a:lnTo>
                  <a:pt x="270103" y="84447"/>
                </a:lnTo>
                <a:lnTo>
                  <a:pt x="279479" y="75064"/>
                </a:lnTo>
                <a:cubicBezTo>
                  <a:pt x="282003" y="72177"/>
                  <a:pt x="282003" y="67847"/>
                  <a:pt x="279479" y="64959"/>
                </a:cubicBezTo>
                <a:lnTo>
                  <a:pt x="258563" y="44028"/>
                </a:lnTo>
                <a:cubicBezTo>
                  <a:pt x="257481" y="42946"/>
                  <a:pt x="255317" y="42224"/>
                  <a:pt x="253514" y="42224"/>
                </a:cubicBezTo>
                <a:close/>
                <a:moveTo>
                  <a:pt x="4688" y="0"/>
                </a:moveTo>
                <a:lnTo>
                  <a:pt x="227189" y="0"/>
                </a:lnTo>
                <a:cubicBezTo>
                  <a:pt x="229713" y="0"/>
                  <a:pt x="231877" y="1805"/>
                  <a:pt x="231877" y="4331"/>
                </a:cubicBezTo>
                <a:lnTo>
                  <a:pt x="231877" y="25984"/>
                </a:lnTo>
                <a:cubicBezTo>
                  <a:pt x="231877" y="28510"/>
                  <a:pt x="229713" y="30315"/>
                  <a:pt x="227189" y="30315"/>
                </a:cubicBezTo>
                <a:cubicBezTo>
                  <a:pt x="224665" y="30315"/>
                  <a:pt x="222862" y="28510"/>
                  <a:pt x="222862" y="25984"/>
                </a:cubicBezTo>
                <a:lnTo>
                  <a:pt x="222862" y="8661"/>
                </a:lnTo>
                <a:lnTo>
                  <a:pt x="9016" y="8661"/>
                </a:lnTo>
                <a:lnTo>
                  <a:pt x="9016" y="281490"/>
                </a:lnTo>
                <a:lnTo>
                  <a:pt x="175981" y="281490"/>
                </a:lnTo>
                <a:lnTo>
                  <a:pt x="175981" y="238906"/>
                </a:lnTo>
                <a:cubicBezTo>
                  <a:pt x="175981" y="236380"/>
                  <a:pt x="177785" y="234214"/>
                  <a:pt x="180309" y="234214"/>
                </a:cubicBezTo>
                <a:lnTo>
                  <a:pt x="222862" y="234214"/>
                </a:lnTo>
                <a:lnTo>
                  <a:pt x="222862" y="144354"/>
                </a:lnTo>
                <a:lnTo>
                  <a:pt x="128019" y="238906"/>
                </a:lnTo>
                <a:cubicBezTo>
                  <a:pt x="127659" y="239628"/>
                  <a:pt x="126938" y="239988"/>
                  <a:pt x="126216" y="239988"/>
                </a:cubicBezTo>
                <a:lnTo>
                  <a:pt x="74648" y="254785"/>
                </a:lnTo>
                <a:cubicBezTo>
                  <a:pt x="74287" y="254785"/>
                  <a:pt x="73566" y="254785"/>
                  <a:pt x="73206" y="254785"/>
                </a:cubicBezTo>
                <a:cubicBezTo>
                  <a:pt x="49044" y="254785"/>
                  <a:pt x="29571" y="235297"/>
                  <a:pt x="29571" y="210757"/>
                </a:cubicBezTo>
                <a:cubicBezTo>
                  <a:pt x="29571" y="186578"/>
                  <a:pt x="49044" y="166729"/>
                  <a:pt x="73206" y="166729"/>
                </a:cubicBezTo>
                <a:cubicBezTo>
                  <a:pt x="81860" y="166729"/>
                  <a:pt x="88712" y="159872"/>
                  <a:pt x="88712" y="151211"/>
                </a:cubicBezTo>
                <a:cubicBezTo>
                  <a:pt x="88712" y="142910"/>
                  <a:pt x="81860" y="136054"/>
                  <a:pt x="73206" y="136054"/>
                </a:cubicBezTo>
                <a:lnTo>
                  <a:pt x="61305" y="136054"/>
                </a:lnTo>
                <a:cubicBezTo>
                  <a:pt x="43635" y="136054"/>
                  <a:pt x="29571" y="121618"/>
                  <a:pt x="29571" y="103935"/>
                </a:cubicBezTo>
                <a:cubicBezTo>
                  <a:pt x="29571" y="86613"/>
                  <a:pt x="43635" y="72177"/>
                  <a:pt x="61305" y="72177"/>
                </a:cubicBezTo>
                <a:lnTo>
                  <a:pt x="108907" y="72177"/>
                </a:lnTo>
                <a:cubicBezTo>
                  <a:pt x="111431" y="72177"/>
                  <a:pt x="113595" y="73982"/>
                  <a:pt x="113595" y="76508"/>
                </a:cubicBezTo>
                <a:cubicBezTo>
                  <a:pt x="113595" y="79034"/>
                  <a:pt x="111431" y="80838"/>
                  <a:pt x="108907" y="80838"/>
                </a:cubicBezTo>
                <a:lnTo>
                  <a:pt x="61305" y="80838"/>
                </a:lnTo>
                <a:cubicBezTo>
                  <a:pt x="48323" y="80838"/>
                  <a:pt x="38226" y="91304"/>
                  <a:pt x="38226" y="103935"/>
                </a:cubicBezTo>
                <a:cubicBezTo>
                  <a:pt x="38226" y="116566"/>
                  <a:pt x="48323" y="127032"/>
                  <a:pt x="61305" y="127032"/>
                </a:cubicBezTo>
                <a:lnTo>
                  <a:pt x="73206" y="127032"/>
                </a:lnTo>
                <a:cubicBezTo>
                  <a:pt x="86548" y="127032"/>
                  <a:pt x="97728" y="137858"/>
                  <a:pt x="97728" y="151211"/>
                </a:cubicBezTo>
                <a:cubicBezTo>
                  <a:pt x="97728" y="164564"/>
                  <a:pt x="86548" y="175751"/>
                  <a:pt x="73206" y="175751"/>
                </a:cubicBezTo>
                <a:cubicBezTo>
                  <a:pt x="54093" y="175751"/>
                  <a:pt x="38226" y="191269"/>
                  <a:pt x="38226" y="210757"/>
                </a:cubicBezTo>
                <a:cubicBezTo>
                  <a:pt x="38226" y="229162"/>
                  <a:pt x="51929" y="244319"/>
                  <a:pt x="69960" y="246123"/>
                </a:cubicBezTo>
                <a:lnTo>
                  <a:pt x="83663" y="197404"/>
                </a:lnTo>
                <a:cubicBezTo>
                  <a:pt x="83663" y="196682"/>
                  <a:pt x="84385" y="196321"/>
                  <a:pt x="84745" y="195600"/>
                </a:cubicBezTo>
                <a:lnTo>
                  <a:pt x="226468" y="53772"/>
                </a:lnTo>
                <a:lnTo>
                  <a:pt x="225747" y="52328"/>
                </a:lnTo>
                <a:cubicBezTo>
                  <a:pt x="223944" y="50885"/>
                  <a:pt x="223944" y="47998"/>
                  <a:pt x="225747" y="46554"/>
                </a:cubicBezTo>
                <a:cubicBezTo>
                  <a:pt x="227189" y="44750"/>
                  <a:pt x="230074" y="44750"/>
                  <a:pt x="231877" y="46554"/>
                </a:cubicBezTo>
                <a:lnTo>
                  <a:pt x="232598" y="47276"/>
                </a:lnTo>
                <a:lnTo>
                  <a:pt x="241974" y="38254"/>
                </a:lnTo>
                <a:cubicBezTo>
                  <a:pt x="244859" y="35006"/>
                  <a:pt x="249187" y="33202"/>
                  <a:pt x="253514" y="33202"/>
                </a:cubicBezTo>
                <a:cubicBezTo>
                  <a:pt x="257842" y="33202"/>
                  <a:pt x="261808" y="35006"/>
                  <a:pt x="265054" y="38254"/>
                </a:cubicBezTo>
                <a:lnTo>
                  <a:pt x="285609" y="58464"/>
                </a:lnTo>
                <a:cubicBezTo>
                  <a:pt x="291740" y="64959"/>
                  <a:pt x="291740" y="75064"/>
                  <a:pt x="285609" y="81199"/>
                </a:cubicBezTo>
                <a:lnTo>
                  <a:pt x="276233" y="90582"/>
                </a:lnTo>
                <a:lnTo>
                  <a:pt x="277315" y="92026"/>
                </a:lnTo>
                <a:cubicBezTo>
                  <a:pt x="279118" y="93830"/>
                  <a:pt x="279118" y="96356"/>
                  <a:pt x="277315" y="98161"/>
                </a:cubicBezTo>
                <a:cubicBezTo>
                  <a:pt x="276594" y="98883"/>
                  <a:pt x="275512" y="99243"/>
                  <a:pt x="274069" y="99243"/>
                </a:cubicBezTo>
                <a:cubicBezTo>
                  <a:pt x="273348" y="99243"/>
                  <a:pt x="271906" y="98883"/>
                  <a:pt x="271184" y="98161"/>
                </a:cubicBezTo>
                <a:lnTo>
                  <a:pt x="270103" y="97078"/>
                </a:lnTo>
                <a:lnTo>
                  <a:pt x="231877" y="135332"/>
                </a:lnTo>
                <a:lnTo>
                  <a:pt x="231877" y="238906"/>
                </a:lnTo>
                <a:cubicBezTo>
                  <a:pt x="231877" y="239988"/>
                  <a:pt x="231156" y="241071"/>
                  <a:pt x="230435" y="241793"/>
                </a:cubicBezTo>
                <a:lnTo>
                  <a:pt x="183554" y="288708"/>
                </a:lnTo>
                <a:cubicBezTo>
                  <a:pt x="182473" y="289790"/>
                  <a:pt x="181391" y="290151"/>
                  <a:pt x="180309" y="290151"/>
                </a:cubicBezTo>
                <a:lnTo>
                  <a:pt x="4688" y="290151"/>
                </a:lnTo>
                <a:cubicBezTo>
                  <a:pt x="2164" y="290151"/>
                  <a:pt x="0" y="288347"/>
                  <a:pt x="0" y="285460"/>
                </a:cubicBezTo>
                <a:lnTo>
                  <a:pt x="0" y="4331"/>
                </a:lnTo>
                <a:cubicBezTo>
                  <a:pt x="0" y="1805"/>
                  <a:pt x="2164" y="0"/>
                  <a:pt x="4688" y="0"/>
                </a:cubicBezTo>
                <a:close/>
              </a:path>
            </a:pathLst>
          </a:custGeom>
          <a:solidFill>
            <a:schemeClr val="bg1"/>
          </a:solidFill>
          <a:ln>
            <a:noFill/>
          </a:ln>
          <a:effectLst/>
        </p:spPr>
        <p:txBody>
          <a:bodyPr anchor="ctr"/>
          <a:lstStyle/>
          <a:p>
            <a:endParaRPr lang="en-US"/>
          </a:p>
        </p:txBody>
      </p:sp>
      <p:sp>
        <p:nvSpPr>
          <p:cNvPr id="20" name="Subtitle 2">
            <a:extLst>
              <a:ext uri="{FF2B5EF4-FFF2-40B4-BE49-F238E27FC236}">
                <a16:creationId xmlns:a16="http://schemas.microsoft.com/office/drawing/2014/main" id="{6F0038C6-6B85-2742-A207-B3D00689E5A9}"/>
              </a:ext>
            </a:extLst>
          </p:cNvPr>
          <p:cNvSpPr txBox="1">
            <a:spLocks/>
          </p:cNvSpPr>
          <p:nvPr/>
        </p:nvSpPr>
        <p:spPr>
          <a:xfrm>
            <a:off x="13125845" y="3864694"/>
            <a:ext cx="9921191" cy="152997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 environmental factors or awareness. Companies involved in green marketing make decisions relating.</a:t>
            </a:r>
          </a:p>
        </p:txBody>
      </p:sp>
      <p:sp>
        <p:nvSpPr>
          <p:cNvPr id="21" name="TextBox 20">
            <a:extLst>
              <a:ext uri="{FF2B5EF4-FFF2-40B4-BE49-F238E27FC236}">
                <a16:creationId xmlns:a16="http://schemas.microsoft.com/office/drawing/2014/main" id="{66C56CD5-B6EF-C848-B0B8-3AA001CC2C50}"/>
              </a:ext>
            </a:extLst>
          </p:cNvPr>
          <p:cNvSpPr txBox="1"/>
          <p:nvPr/>
        </p:nvSpPr>
        <p:spPr>
          <a:xfrm>
            <a:off x="13276049" y="3086675"/>
            <a:ext cx="2714205" cy="584775"/>
          </a:xfrm>
          <a:prstGeom prst="rect">
            <a:avLst/>
          </a:prstGeom>
          <a:noFill/>
        </p:spPr>
        <p:txBody>
          <a:bodyPr wrap="none" rtlCol="0" anchor="ctr" anchorCtr="0">
            <a:spAutoFit/>
          </a:bodyPr>
          <a:lstStyle/>
          <a:p>
            <a:r>
              <a:rPr lang="en-US" sz="3200" b="1" dirty="0">
                <a:solidFill>
                  <a:schemeClr val="tx2"/>
                </a:solidFill>
                <a:latin typeface="Montserrat" pitchFamily="2" charset="77"/>
                <a:ea typeface="League Spartan" charset="0"/>
                <a:cs typeface="Poppins" pitchFamily="2" charset="77"/>
              </a:rPr>
              <a:t>YOUR TITLE</a:t>
            </a:r>
          </a:p>
        </p:txBody>
      </p:sp>
      <p:sp>
        <p:nvSpPr>
          <p:cNvPr id="22" name="Freeform 1021">
            <a:extLst>
              <a:ext uri="{FF2B5EF4-FFF2-40B4-BE49-F238E27FC236}">
                <a16:creationId xmlns:a16="http://schemas.microsoft.com/office/drawing/2014/main" id="{B93D0EFD-6AAC-A848-B1FA-F2E18A4EDE26}"/>
              </a:ext>
            </a:extLst>
          </p:cNvPr>
          <p:cNvSpPr>
            <a:spLocks noChangeAspect="1" noChangeArrowheads="1"/>
          </p:cNvSpPr>
          <p:nvPr/>
        </p:nvSpPr>
        <p:spPr bwMode="auto">
          <a:xfrm>
            <a:off x="13352607" y="6488775"/>
            <a:ext cx="1013128" cy="1013128"/>
          </a:xfrm>
          <a:custGeom>
            <a:avLst/>
            <a:gdLst>
              <a:gd name="T0" fmla="*/ 160839 w 290150"/>
              <a:gd name="T1" fmla="*/ 282538 h 290152"/>
              <a:gd name="T2" fmla="*/ 235772 w 290150"/>
              <a:gd name="T3" fmla="*/ 242352 h 290152"/>
              <a:gd name="T4" fmla="*/ 282847 w 290150"/>
              <a:gd name="T5" fmla="*/ 282543 h 290152"/>
              <a:gd name="T6" fmla="*/ 285767 w 290150"/>
              <a:gd name="T7" fmla="*/ 243076 h 290152"/>
              <a:gd name="T8" fmla="*/ 228109 w 290150"/>
              <a:gd name="T9" fmla="*/ 291594 h 290152"/>
              <a:gd name="T10" fmla="*/ 235772 w 290150"/>
              <a:gd name="T11" fmla="*/ 242352 h 290152"/>
              <a:gd name="T12" fmla="*/ 8601 w 290150"/>
              <a:gd name="T13" fmla="*/ 282543 h 290152"/>
              <a:gd name="T14" fmla="*/ 54825 w 290150"/>
              <a:gd name="T15" fmla="*/ 242352 h 290152"/>
              <a:gd name="T16" fmla="*/ 62352 w 290150"/>
              <a:gd name="T17" fmla="*/ 291594 h 290152"/>
              <a:gd name="T18" fmla="*/ 6093 w 290150"/>
              <a:gd name="T19" fmla="*/ 243076 h 290152"/>
              <a:gd name="T20" fmla="*/ 187287 w 290150"/>
              <a:gd name="T21" fmla="*/ 256094 h 290152"/>
              <a:gd name="T22" fmla="*/ 246394 w 290150"/>
              <a:gd name="T23" fmla="*/ 224950 h 290152"/>
              <a:gd name="T24" fmla="*/ 33142 w 290150"/>
              <a:gd name="T25" fmla="*/ 214475 h 290152"/>
              <a:gd name="T26" fmla="*/ 33142 w 290150"/>
              <a:gd name="T27" fmla="*/ 214475 h 290152"/>
              <a:gd name="T28" fmla="*/ 237724 w 290150"/>
              <a:gd name="T29" fmla="*/ 224950 h 290152"/>
              <a:gd name="T30" fmla="*/ 33142 w 290150"/>
              <a:gd name="T31" fmla="*/ 243734 h 290152"/>
              <a:gd name="T32" fmla="*/ 132579 w 290150"/>
              <a:gd name="T33" fmla="*/ 229650 h 290152"/>
              <a:gd name="T34" fmla="*/ 176418 w 290150"/>
              <a:gd name="T35" fmla="*/ 164806 h 290152"/>
              <a:gd name="T36" fmla="*/ 185476 w 290150"/>
              <a:gd name="T37" fmla="*/ 173500 h 290152"/>
              <a:gd name="T38" fmla="*/ 114826 w 290150"/>
              <a:gd name="T39" fmla="*/ 182557 h 290152"/>
              <a:gd name="T40" fmla="*/ 18083 w 290150"/>
              <a:gd name="T41" fmla="*/ 100509 h 290152"/>
              <a:gd name="T42" fmla="*/ 20565 w 290150"/>
              <a:gd name="T43" fmla="*/ 198699 h 290152"/>
              <a:gd name="T44" fmla="*/ 0 w 290150"/>
              <a:gd name="T45" fmla="*/ 118987 h 290152"/>
              <a:gd name="T46" fmla="*/ 281745 w 290150"/>
              <a:gd name="T47" fmla="*/ 175699 h 290152"/>
              <a:gd name="T48" fmla="*/ 273115 w 290150"/>
              <a:gd name="T49" fmla="*/ 172817 h 290152"/>
              <a:gd name="T50" fmla="*/ 203494 w 290150"/>
              <a:gd name="T51" fmla="*/ 136551 h 290152"/>
              <a:gd name="T52" fmla="*/ 144752 w 290150"/>
              <a:gd name="T53" fmla="*/ 95217 h 290152"/>
              <a:gd name="T54" fmla="*/ 67728 w 290150"/>
              <a:gd name="T55" fmla="*/ 145607 h 290152"/>
              <a:gd name="T56" fmla="*/ 123885 w 290150"/>
              <a:gd name="T57" fmla="*/ 191251 h 290152"/>
              <a:gd name="T58" fmla="*/ 132579 w 290150"/>
              <a:gd name="T59" fmla="*/ 173500 h 290152"/>
              <a:gd name="T60" fmla="*/ 176418 w 290150"/>
              <a:gd name="T61" fmla="*/ 156112 h 290152"/>
              <a:gd name="T62" fmla="*/ 167723 w 290150"/>
              <a:gd name="T63" fmla="*/ 229650 h 290152"/>
              <a:gd name="T64" fmla="*/ 145623 w 290150"/>
              <a:gd name="T65" fmla="*/ 67724 h 290152"/>
              <a:gd name="T66" fmla="*/ 196344 w 290150"/>
              <a:gd name="T67" fmla="*/ 235083 h 290152"/>
              <a:gd name="T68" fmla="*/ 182940 w 290150"/>
              <a:gd name="T69" fmla="*/ 269498 h 290152"/>
              <a:gd name="T70" fmla="*/ 109393 w 290150"/>
              <a:gd name="T71" fmla="*/ 264788 h 290152"/>
              <a:gd name="T72" fmla="*/ 84393 w 290150"/>
              <a:gd name="T73" fmla="*/ 206827 h 290152"/>
              <a:gd name="T74" fmla="*/ 236502 w 290150"/>
              <a:gd name="T75" fmla="*/ 42703 h 290152"/>
              <a:gd name="T76" fmla="*/ 282847 w 290150"/>
              <a:gd name="T77" fmla="*/ 53928 h 290152"/>
              <a:gd name="T78" fmla="*/ 291604 w 290150"/>
              <a:gd name="T79" fmla="*/ 53928 h 290152"/>
              <a:gd name="T80" fmla="*/ 223364 w 290150"/>
              <a:gd name="T81" fmla="*/ 81446 h 290152"/>
              <a:gd name="T82" fmla="*/ 11826 w 290150"/>
              <a:gd name="T83" fmla="*/ 36910 h 290152"/>
              <a:gd name="T84" fmla="*/ 58050 w 290150"/>
              <a:gd name="T85" fmla="*/ 77099 h 290152"/>
              <a:gd name="T86" fmla="*/ 60918 w 290150"/>
              <a:gd name="T87" fmla="*/ 37270 h 290152"/>
              <a:gd name="T88" fmla="*/ 4298 w 290150"/>
              <a:gd name="T89" fmla="*/ 85789 h 290152"/>
              <a:gd name="T90" fmla="*/ 11826 w 290150"/>
              <a:gd name="T91" fmla="*/ 36910 h 290152"/>
              <a:gd name="T92" fmla="*/ 266984 w 290150"/>
              <a:gd name="T93" fmla="*/ 18965 h 290152"/>
              <a:gd name="T94" fmla="*/ 33142 w 290150"/>
              <a:gd name="T95" fmla="*/ 29342 h 290152"/>
              <a:gd name="T96" fmla="*/ 198091 w 290150"/>
              <a:gd name="T97" fmla="*/ 16473 h 290152"/>
              <a:gd name="T98" fmla="*/ 194457 w 290150"/>
              <a:gd name="T99" fmla="*/ 23997 h 290152"/>
              <a:gd name="T100" fmla="*/ 72745 w 290150"/>
              <a:gd name="T101" fmla="*/ 26504 h 290152"/>
              <a:gd name="T102" fmla="*/ 256870 w 290150"/>
              <a:gd name="T103" fmla="*/ 37932 h 290152"/>
              <a:gd name="T104" fmla="*/ 52288 w 290150"/>
              <a:gd name="T105" fmla="*/ 18965 h 29015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0150" h="290152">
                <a:moveTo>
                  <a:pt x="117499" y="263478"/>
                </a:moveTo>
                <a:lnTo>
                  <a:pt x="117499" y="268164"/>
                </a:lnTo>
                <a:cubicBezTo>
                  <a:pt x="117499" y="275373"/>
                  <a:pt x="123627" y="281140"/>
                  <a:pt x="130837" y="281140"/>
                </a:cubicBezTo>
                <a:lnTo>
                  <a:pt x="160037" y="281140"/>
                </a:lnTo>
                <a:cubicBezTo>
                  <a:pt x="167247" y="281140"/>
                  <a:pt x="173015" y="275373"/>
                  <a:pt x="173015" y="268164"/>
                </a:cubicBezTo>
                <a:lnTo>
                  <a:pt x="173015" y="263478"/>
                </a:lnTo>
                <a:lnTo>
                  <a:pt x="117499" y="263478"/>
                </a:lnTo>
                <a:close/>
                <a:moveTo>
                  <a:pt x="234596" y="241153"/>
                </a:moveTo>
                <a:cubicBezTo>
                  <a:pt x="236774" y="242955"/>
                  <a:pt x="236774" y="245477"/>
                  <a:pt x="235322" y="247278"/>
                </a:cubicBezTo>
                <a:cubicBezTo>
                  <a:pt x="232417" y="250521"/>
                  <a:pt x="231328" y="254124"/>
                  <a:pt x="231328" y="258447"/>
                </a:cubicBezTo>
                <a:lnTo>
                  <a:pt x="231328" y="281145"/>
                </a:lnTo>
                <a:lnTo>
                  <a:pt x="281436" y="281145"/>
                </a:lnTo>
                <a:lnTo>
                  <a:pt x="281436" y="258447"/>
                </a:lnTo>
                <a:cubicBezTo>
                  <a:pt x="281436" y="254124"/>
                  <a:pt x="279983" y="250521"/>
                  <a:pt x="277442" y="247278"/>
                </a:cubicBezTo>
                <a:cubicBezTo>
                  <a:pt x="275626" y="245477"/>
                  <a:pt x="275989" y="242955"/>
                  <a:pt x="278168" y="241153"/>
                </a:cubicBezTo>
                <a:cubicBezTo>
                  <a:pt x="279983" y="239712"/>
                  <a:pt x="282525" y="239712"/>
                  <a:pt x="284341" y="241874"/>
                </a:cubicBezTo>
                <a:cubicBezTo>
                  <a:pt x="287972" y="246558"/>
                  <a:pt x="290150" y="252322"/>
                  <a:pt x="290150" y="258447"/>
                </a:cubicBezTo>
                <a:lnTo>
                  <a:pt x="290150" y="285829"/>
                </a:lnTo>
                <a:cubicBezTo>
                  <a:pt x="290150" y="287990"/>
                  <a:pt x="288335" y="290152"/>
                  <a:pt x="285793" y="290152"/>
                </a:cubicBezTo>
                <a:lnTo>
                  <a:pt x="226971" y="290152"/>
                </a:lnTo>
                <a:cubicBezTo>
                  <a:pt x="224429" y="290152"/>
                  <a:pt x="222250" y="287990"/>
                  <a:pt x="222250" y="285829"/>
                </a:cubicBezTo>
                <a:lnTo>
                  <a:pt x="222250" y="258447"/>
                </a:lnTo>
                <a:cubicBezTo>
                  <a:pt x="222250" y="252322"/>
                  <a:pt x="224429" y="246558"/>
                  <a:pt x="228423" y="241874"/>
                </a:cubicBezTo>
                <a:cubicBezTo>
                  <a:pt x="229875" y="239712"/>
                  <a:pt x="232780" y="239712"/>
                  <a:pt x="234596" y="241153"/>
                </a:cubicBezTo>
                <a:close/>
                <a:moveTo>
                  <a:pt x="11766" y="241153"/>
                </a:moveTo>
                <a:cubicBezTo>
                  <a:pt x="13905" y="242955"/>
                  <a:pt x="14262" y="245477"/>
                  <a:pt x="12479" y="247278"/>
                </a:cubicBezTo>
                <a:cubicBezTo>
                  <a:pt x="9983" y="250521"/>
                  <a:pt x="8557" y="254124"/>
                  <a:pt x="8557" y="258447"/>
                </a:cubicBezTo>
                <a:lnTo>
                  <a:pt x="8557" y="281145"/>
                </a:lnTo>
                <a:lnTo>
                  <a:pt x="57761" y="281145"/>
                </a:lnTo>
                <a:lnTo>
                  <a:pt x="57761" y="258447"/>
                </a:lnTo>
                <a:cubicBezTo>
                  <a:pt x="57761" y="254124"/>
                  <a:pt x="56335" y="250521"/>
                  <a:pt x="53839" y="247278"/>
                </a:cubicBezTo>
                <a:cubicBezTo>
                  <a:pt x="52413" y="245477"/>
                  <a:pt x="52413" y="242955"/>
                  <a:pt x="54552" y="241153"/>
                </a:cubicBezTo>
                <a:cubicBezTo>
                  <a:pt x="56335" y="239712"/>
                  <a:pt x="59188" y="239712"/>
                  <a:pt x="60614" y="241874"/>
                </a:cubicBezTo>
                <a:cubicBezTo>
                  <a:pt x="64179" y="246558"/>
                  <a:pt x="66319" y="252322"/>
                  <a:pt x="66319" y="258447"/>
                </a:cubicBezTo>
                <a:lnTo>
                  <a:pt x="66319" y="285829"/>
                </a:lnTo>
                <a:cubicBezTo>
                  <a:pt x="66319" y="287990"/>
                  <a:pt x="64536" y="290152"/>
                  <a:pt x="62040" y="290152"/>
                </a:cubicBezTo>
                <a:lnTo>
                  <a:pt x="4278" y="290152"/>
                </a:lnTo>
                <a:cubicBezTo>
                  <a:pt x="1783" y="290152"/>
                  <a:pt x="0" y="287990"/>
                  <a:pt x="0" y="285829"/>
                </a:cubicBezTo>
                <a:lnTo>
                  <a:pt x="0" y="258447"/>
                </a:lnTo>
                <a:cubicBezTo>
                  <a:pt x="0" y="252322"/>
                  <a:pt x="2139" y="246558"/>
                  <a:pt x="6061" y="241874"/>
                </a:cubicBezTo>
                <a:cubicBezTo>
                  <a:pt x="7487" y="239712"/>
                  <a:pt x="9983" y="239712"/>
                  <a:pt x="11766" y="241153"/>
                </a:cubicBezTo>
                <a:close/>
                <a:moveTo>
                  <a:pt x="104160" y="237525"/>
                </a:moveTo>
                <a:lnTo>
                  <a:pt x="104160" y="254827"/>
                </a:lnTo>
                <a:lnTo>
                  <a:pt x="186353" y="254827"/>
                </a:lnTo>
                <a:lnTo>
                  <a:pt x="186353" y="237525"/>
                </a:lnTo>
                <a:lnTo>
                  <a:pt x="104160" y="237525"/>
                </a:lnTo>
                <a:close/>
                <a:moveTo>
                  <a:pt x="255588" y="213414"/>
                </a:moveTo>
                <a:cubicBezTo>
                  <a:pt x="249837" y="213414"/>
                  <a:pt x="245165" y="218086"/>
                  <a:pt x="245165" y="223837"/>
                </a:cubicBezTo>
                <a:cubicBezTo>
                  <a:pt x="245165" y="229229"/>
                  <a:pt x="249837" y="233901"/>
                  <a:pt x="255588" y="233901"/>
                </a:cubicBezTo>
                <a:cubicBezTo>
                  <a:pt x="260980" y="233901"/>
                  <a:pt x="265652" y="229229"/>
                  <a:pt x="265652" y="223837"/>
                </a:cubicBezTo>
                <a:cubicBezTo>
                  <a:pt x="265652" y="218086"/>
                  <a:pt x="260980" y="213414"/>
                  <a:pt x="255588" y="213414"/>
                </a:cubicBezTo>
                <a:close/>
                <a:moveTo>
                  <a:pt x="32978" y="213414"/>
                </a:moveTo>
                <a:cubicBezTo>
                  <a:pt x="27587" y="213414"/>
                  <a:pt x="22914" y="218086"/>
                  <a:pt x="22914" y="223837"/>
                </a:cubicBezTo>
                <a:cubicBezTo>
                  <a:pt x="22914" y="229229"/>
                  <a:pt x="27587" y="233901"/>
                  <a:pt x="32978" y="233901"/>
                </a:cubicBezTo>
                <a:cubicBezTo>
                  <a:pt x="38729" y="233901"/>
                  <a:pt x="43402" y="229229"/>
                  <a:pt x="43402" y="223837"/>
                </a:cubicBezTo>
                <a:cubicBezTo>
                  <a:pt x="43402" y="218086"/>
                  <a:pt x="38729" y="213414"/>
                  <a:pt x="32978" y="213414"/>
                </a:cubicBezTo>
                <a:close/>
                <a:moveTo>
                  <a:pt x="255588" y="204787"/>
                </a:moveTo>
                <a:cubicBezTo>
                  <a:pt x="266012" y="204787"/>
                  <a:pt x="274279" y="213414"/>
                  <a:pt x="274279" y="223837"/>
                </a:cubicBezTo>
                <a:cubicBezTo>
                  <a:pt x="274279" y="234261"/>
                  <a:pt x="266012" y="242528"/>
                  <a:pt x="255588" y="242528"/>
                </a:cubicBezTo>
                <a:cubicBezTo>
                  <a:pt x="245165" y="242528"/>
                  <a:pt x="236538" y="234261"/>
                  <a:pt x="236538" y="223837"/>
                </a:cubicBezTo>
                <a:cubicBezTo>
                  <a:pt x="236538" y="213414"/>
                  <a:pt x="245165" y="204787"/>
                  <a:pt x="255588" y="204787"/>
                </a:cubicBezTo>
                <a:close/>
                <a:moveTo>
                  <a:pt x="32978" y="204787"/>
                </a:moveTo>
                <a:cubicBezTo>
                  <a:pt x="43402" y="204787"/>
                  <a:pt x="52028" y="213414"/>
                  <a:pt x="52028" y="223837"/>
                </a:cubicBezTo>
                <a:cubicBezTo>
                  <a:pt x="52028" y="234261"/>
                  <a:pt x="43402" y="242528"/>
                  <a:pt x="32978" y="242528"/>
                </a:cubicBezTo>
                <a:cubicBezTo>
                  <a:pt x="22555" y="242528"/>
                  <a:pt x="14288" y="234261"/>
                  <a:pt x="14288" y="223837"/>
                </a:cubicBezTo>
                <a:cubicBezTo>
                  <a:pt x="14288" y="213414"/>
                  <a:pt x="22555" y="204787"/>
                  <a:pt x="32978" y="204787"/>
                </a:cubicBezTo>
                <a:close/>
                <a:moveTo>
                  <a:pt x="131918" y="190305"/>
                </a:moveTo>
                <a:lnTo>
                  <a:pt x="131918" y="228513"/>
                </a:lnTo>
                <a:lnTo>
                  <a:pt x="158235" y="228513"/>
                </a:lnTo>
                <a:lnTo>
                  <a:pt x="158235" y="190305"/>
                </a:lnTo>
                <a:lnTo>
                  <a:pt x="131918" y="190305"/>
                </a:lnTo>
                <a:close/>
                <a:moveTo>
                  <a:pt x="175538" y="163991"/>
                </a:moveTo>
                <a:cubicBezTo>
                  <a:pt x="171212" y="163991"/>
                  <a:pt x="166886" y="168317"/>
                  <a:pt x="166886" y="172642"/>
                </a:cubicBezTo>
                <a:lnTo>
                  <a:pt x="166886" y="181654"/>
                </a:lnTo>
                <a:lnTo>
                  <a:pt x="175538" y="181654"/>
                </a:lnTo>
                <a:cubicBezTo>
                  <a:pt x="180585" y="181654"/>
                  <a:pt x="184551" y="177689"/>
                  <a:pt x="184551" y="172642"/>
                </a:cubicBezTo>
                <a:cubicBezTo>
                  <a:pt x="184551" y="168317"/>
                  <a:pt x="180585" y="163991"/>
                  <a:pt x="175538" y="163991"/>
                </a:cubicBezTo>
                <a:close/>
                <a:moveTo>
                  <a:pt x="114254" y="163991"/>
                </a:moveTo>
                <a:cubicBezTo>
                  <a:pt x="109568" y="163991"/>
                  <a:pt x="105602" y="168317"/>
                  <a:pt x="105602" y="172642"/>
                </a:cubicBezTo>
                <a:cubicBezTo>
                  <a:pt x="105602" y="177689"/>
                  <a:pt x="109568" y="181654"/>
                  <a:pt x="114254" y="181654"/>
                </a:cubicBezTo>
                <a:lnTo>
                  <a:pt x="123267" y="181654"/>
                </a:lnTo>
                <a:lnTo>
                  <a:pt x="123267" y="172642"/>
                </a:lnTo>
                <a:cubicBezTo>
                  <a:pt x="123267" y="168317"/>
                  <a:pt x="119301" y="163991"/>
                  <a:pt x="114254" y="163991"/>
                </a:cubicBezTo>
                <a:close/>
                <a:moveTo>
                  <a:pt x="17991" y="100012"/>
                </a:moveTo>
                <a:lnTo>
                  <a:pt x="25047" y="125249"/>
                </a:lnTo>
                <a:lnTo>
                  <a:pt x="16580" y="123086"/>
                </a:lnTo>
                <a:cubicBezTo>
                  <a:pt x="12700" y="146160"/>
                  <a:pt x="14816" y="169955"/>
                  <a:pt x="22930" y="191948"/>
                </a:cubicBezTo>
                <a:cubicBezTo>
                  <a:pt x="23636" y="194471"/>
                  <a:pt x="22578" y="196995"/>
                  <a:pt x="20461" y="197716"/>
                </a:cubicBezTo>
                <a:cubicBezTo>
                  <a:pt x="19755" y="198077"/>
                  <a:pt x="19403" y="198077"/>
                  <a:pt x="18697" y="198077"/>
                </a:cubicBezTo>
                <a:cubicBezTo>
                  <a:pt x="17286" y="198077"/>
                  <a:pt x="15522" y="196995"/>
                  <a:pt x="14816" y="195192"/>
                </a:cubicBezTo>
                <a:cubicBezTo>
                  <a:pt x="5997" y="171397"/>
                  <a:pt x="3880" y="145800"/>
                  <a:pt x="8114" y="120923"/>
                </a:cubicBezTo>
                <a:lnTo>
                  <a:pt x="0" y="118399"/>
                </a:lnTo>
                <a:lnTo>
                  <a:pt x="17991" y="100012"/>
                </a:lnTo>
                <a:close/>
                <a:moveTo>
                  <a:pt x="270322" y="95609"/>
                </a:moveTo>
                <a:cubicBezTo>
                  <a:pt x="272469" y="95250"/>
                  <a:pt x="274615" y="95967"/>
                  <a:pt x="275689" y="98476"/>
                </a:cubicBezTo>
                <a:cubicBezTo>
                  <a:pt x="284275" y="123211"/>
                  <a:pt x="285706" y="149020"/>
                  <a:pt x="280339" y="174830"/>
                </a:cubicBezTo>
                <a:lnTo>
                  <a:pt x="288568" y="176980"/>
                </a:lnTo>
                <a:lnTo>
                  <a:pt x="269249" y="194904"/>
                </a:lnTo>
                <a:lnTo>
                  <a:pt x="263525" y="169453"/>
                </a:lnTo>
                <a:lnTo>
                  <a:pt x="271753" y="171962"/>
                </a:lnTo>
                <a:cubicBezTo>
                  <a:pt x="276762" y="148662"/>
                  <a:pt x="275331" y="124286"/>
                  <a:pt x="267460" y="101344"/>
                </a:cubicBezTo>
                <a:cubicBezTo>
                  <a:pt x="266745" y="99193"/>
                  <a:pt x="267818" y="96326"/>
                  <a:pt x="270322" y="95609"/>
                </a:cubicBezTo>
                <a:close/>
                <a:moveTo>
                  <a:pt x="144030" y="85725"/>
                </a:moveTo>
                <a:cubicBezTo>
                  <a:pt x="173615" y="85725"/>
                  <a:pt x="197788" y="107012"/>
                  <a:pt x="202479" y="135875"/>
                </a:cubicBezTo>
                <a:cubicBezTo>
                  <a:pt x="202839" y="138401"/>
                  <a:pt x="201396" y="140205"/>
                  <a:pt x="198871" y="140926"/>
                </a:cubicBezTo>
                <a:cubicBezTo>
                  <a:pt x="198510" y="140926"/>
                  <a:pt x="198149" y="140926"/>
                  <a:pt x="198149" y="140926"/>
                </a:cubicBezTo>
                <a:cubicBezTo>
                  <a:pt x="195984" y="140926"/>
                  <a:pt x="194180" y="139483"/>
                  <a:pt x="193820" y="137319"/>
                </a:cubicBezTo>
                <a:cubicBezTo>
                  <a:pt x="190212" y="112785"/>
                  <a:pt x="168925" y="94745"/>
                  <a:pt x="144030" y="94745"/>
                </a:cubicBezTo>
                <a:cubicBezTo>
                  <a:pt x="141865" y="94745"/>
                  <a:pt x="139700" y="92580"/>
                  <a:pt x="139700" y="90416"/>
                </a:cubicBezTo>
                <a:cubicBezTo>
                  <a:pt x="139700" y="87890"/>
                  <a:pt x="141865" y="85725"/>
                  <a:pt x="144030" y="85725"/>
                </a:cubicBezTo>
                <a:close/>
                <a:moveTo>
                  <a:pt x="144896" y="67388"/>
                </a:moveTo>
                <a:cubicBezTo>
                  <a:pt x="102358" y="67388"/>
                  <a:pt x="67390" y="102353"/>
                  <a:pt x="67390" y="144887"/>
                </a:cubicBezTo>
                <a:cubicBezTo>
                  <a:pt x="67390" y="165433"/>
                  <a:pt x="75681" y="184898"/>
                  <a:pt x="89741" y="199677"/>
                </a:cubicBezTo>
                <a:cubicBezTo>
                  <a:pt x="97672" y="207607"/>
                  <a:pt x="102718" y="217700"/>
                  <a:pt x="103800" y="228513"/>
                </a:cubicBezTo>
                <a:lnTo>
                  <a:pt x="123267" y="228513"/>
                </a:lnTo>
                <a:lnTo>
                  <a:pt x="123267" y="190305"/>
                </a:lnTo>
                <a:lnTo>
                  <a:pt x="114254" y="190305"/>
                </a:lnTo>
                <a:cubicBezTo>
                  <a:pt x="104881" y="190305"/>
                  <a:pt x="96590" y="182375"/>
                  <a:pt x="96590" y="172642"/>
                </a:cubicBezTo>
                <a:cubicBezTo>
                  <a:pt x="96590" y="163270"/>
                  <a:pt x="104881" y="155340"/>
                  <a:pt x="114254" y="155340"/>
                </a:cubicBezTo>
                <a:cubicBezTo>
                  <a:pt x="123988" y="155340"/>
                  <a:pt x="131918" y="163270"/>
                  <a:pt x="131918" y="172642"/>
                </a:cubicBezTo>
                <a:lnTo>
                  <a:pt x="131918" y="181654"/>
                </a:lnTo>
                <a:lnTo>
                  <a:pt x="158235" y="181654"/>
                </a:lnTo>
                <a:lnTo>
                  <a:pt x="158235" y="172642"/>
                </a:lnTo>
                <a:cubicBezTo>
                  <a:pt x="158235" y="163270"/>
                  <a:pt x="166165" y="155340"/>
                  <a:pt x="175538" y="155340"/>
                </a:cubicBezTo>
                <a:cubicBezTo>
                  <a:pt x="185272" y="155340"/>
                  <a:pt x="193202" y="163270"/>
                  <a:pt x="193202" y="172642"/>
                </a:cubicBezTo>
                <a:cubicBezTo>
                  <a:pt x="193202" y="182375"/>
                  <a:pt x="185272" y="190305"/>
                  <a:pt x="175538" y="190305"/>
                </a:cubicBezTo>
                <a:lnTo>
                  <a:pt x="166886" y="190305"/>
                </a:lnTo>
                <a:lnTo>
                  <a:pt x="166886" y="228513"/>
                </a:lnTo>
                <a:lnTo>
                  <a:pt x="187074" y="228513"/>
                </a:lnTo>
                <a:cubicBezTo>
                  <a:pt x="187795" y="217339"/>
                  <a:pt x="192842" y="207246"/>
                  <a:pt x="200412" y="199316"/>
                </a:cubicBezTo>
                <a:cubicBezTo>
                  <a:pt x="214832" y="184537"/>
                  <a:pt x="222402" y="165433"/>
                  <a:pt x="222402" y="144887"/>
                </a:cubicBezTo>
                <a:cubicBezTo>
                  <a:pt x="222402" y="102353"/>
                  <a:pt x="187795" y="67388"/>
                  <a:pt x="144896" y="67388"/>
                </a:cubicBezTo>
                <a:close/>
                <a:moveTo>
                  <a:pt x="144896" y="58737"/>
                </a:moveTo>
                <a:cubicBezTo>
                  <a:pt x="192481" y="58737"/>
                  <a:pt x="231415" y="97306"/>
                  <a:pt x="231415" y="144887"/>
                </a:cubicBezTo>
                <a:cubicBezTo>
                  <a:pt x="231415" y="167596"/>
                  <a:pt x="222763" y="189223"/>
                  <a:pt x="206901" y="205444"/>
                </a:cubicBezTo>
                <a:cubicBezTo>
                  <a:pt x="199331" y="213014"/>
                  <a:pt x="195365" y="223106"/>
                  <a:pt x="195365" y="233920"/>
                </a:cubicBezTo>
                <a:lnTo>
                  <a:pt x="195365" y="254827"/>
                </a:lnTo>
                <a:cubicBezTo>
                  <a:pt x="195365" y="259513"/>
                  <a:pt x="191400" y="263478"/>
                  <a:pt x="186353" y="263478"/>
                </a:cubicBezTo>
                <a:lnTo>
                  <a:pt x="182027" y="263478"/>
                </a:lnTo>
                <a:lnTo>
                  <a:pt x="182027" y="268164"/>
                </a:lnTo>
                <a:cubicBezTo>
                  <a:pt x="182027" y="280059"/>
                  <a:pt x="171933" y="290152"/>
                  <a:pt x="160037" y="290152"/>
                </a:cubicBezTo>
                <a:lnTo>
                  <a:pt x="130837" y="290152"/>
                </a:lnTo>
                <a:cubicBezTo>
                  <a:pt x="118580" y="290152"/>
                  <a:pt x="108847" y="280059"/>
                  <a:pt x="108847" y="268164"/>
                </a:cubicBezTo>
                <a:lnTo>
                  <a:pt x="108847" y="263478"/>
                </a:lnTo>
                <a:lnTo>
                  <a:pt x="104521" y="263478"/>
                </a:lnTo>
                <a:cubicBezTo>
                  <a:pt x="99474" y="263478"/>
                  <a:pt x="95509" y="259513"/>
                  <a:pt x="95509" y="254827"/>
                </a:cubicBezTo>
                <a:lnTo>
                  <a:pt x="95509" y="234641"/>
                </a:lnTo>
                <a:cubicBezTo>
                  <a:pt x="95509" y="223467"/>
                  <a:pt x="91543" y="213374"/>
                  <a:pt x="83973" y="205804"/>
                </a:cubicBezTo>
                <a:cubicBezTo>
                  <a:pt x="67751" y="189584"/>
                  <a:pt x="58738" y="167956"/>
                  <a:pt x="58738" y="144887"/>
                </a:cubicBezTo>
                <a:cubicBezTo>
                  <a:pt x="58738" y="97306"/>
                  <a:pt x="97672" y="58737"/>
                  <a:pt x="144896" y="58737"/>
                </a:cubicBezTo>
                <a:close/>
                <a:moveTo>
                  <a:pt x="234596" y="36726"/>
                </a:moveTo>
                <a:cubicBezTo>
                  <a:pt x="236774" y="38167"/>
                  <a:pt x="236774" y="40689"/>
                  <a:pt x="235322" y="42491"/>
                </a:cubicBezTo>
                <a:cubicBezTo>
                  <a:pt x="232417" y="45733"/>
                  <a:pt x="231328" y="49696"/>
                  <a:pt x="231328" y="53660"/>
                </a:cubicBezTo>
                <a:lnTo>
                  <a:pt x="231328" y="76718"/>
                </a:lnTo>
                <a:lnTo>
                  <a:pt x="281436" y="76718"/>
                </a:lnTo>
                <a:lnTo>
                  <a:pt x="281436" y="53660"/>
                </a:lnTo>
                <a:cubicBezTo>
                  <a:pt x="281436" y="49696"/>
                  <a:pt x="279983" y="45733"/>
                  <a:pt x="277442" y="42491"/>
                </a:cubicBezTo>
                <a:cubicBezTo>
                  <a:pt x="275626" y="40689"/>
                  <a:pt x="275989" y="38167"/>
                  <a:pt x="278168" y="36726"/>
                </a:cubicBezTo>
                <a:cubicBezTo>
                  <a:pt x="279983" y="34925"/>
                  <a:pt x="282525" y="35285"/>
                  <a:pt x="284341" y="37086"/>
                </a:cubicBezTo>
                <a:cubicBezTo>
                  <a:pt x="287972" y="41770"/>
                  <a:pt x="290150" y="47895"/>
                  <a:pt x="290150" y="53660"/>
                </a:cubicBezTo>
                <a:lnTo>
                  <a:pt x="290150" y="81042"/>
                </a:lnTo>
                <a:cubicBezTo>
                  <a:pt x="290150" y="83203"/>
                  <a:pt x="288335" y="85365"/>
                  <a:pt x="285793" y="85365"/>
                </a:cubicBezTo>
                <a:lnTo>
                  <a:pt x="226971" y="85365"/>
                </a:lnTo>
                <a:cubicBezTo>
                  <a:pt x="224429" y="85365"/>
                  <a:pt x="222250" y="83203"/>
                  <a:pt x="222250" y="81042"/>
                </a:cubicBezTo>
                <a:lnTo>
                  <a:pt x="222250" y="53660"/>
                </a:lnTo>
                <a:cubicBezTo>
                  <a:pt x="222250" y="47895"/>
                  <a:pt x="224429" y="41770"/>
                  <a:pt x="228423" y="37086"/>
                </a:cubicBezTo>
                <a:cubicBezTo>
                  <a:pt x="229875" y="35285"/>
                  <a:pt x="232780" y="34925"/>
                  <a:pt x="234596" y="36726"/>
                </a:cubicBezTo>
                <a:close/>
                <a:moveTo>
                  <a:pt x="11766" y="36726"/>
                </a:moveTo>
                <a:cubicBezTo>
                  <a:pt x="13905" y="38167"/>
                  <a:pt x="14262" y="40689"/>
                  <a:pt x="12479" y="42491"/>
                </a:cubicBezTo>
                <a:cubicBezTo>
                  <a:pt x="9983" y="45733"/>
                  <a:pt x="8557" y="49696"/>
                  <a:pt x="8557" y="53660"/>
                </a:cubicBezTo>
                <a:lnTo>
                  <a:pt x="8557" y="76718"/>
                </a:lnTo>
                <a:lnTo>
                  <a:pt x="57761" y="76718"/>
                </a:lnTo>
                <a:lnTo>
                  <a:pt x="57761" y="53660"/>
                </a:lnTo>
                <a:cubicBezTo>
                  <a:pt x="57761" y="49696"/>
                  <a:pt x="56335" y="45733"/>
                  <a:pt x="53839" y="42491"/>
                </a:cubicBezTo>
                <a:cubicBezTo>
                  <a:pt x="52413" y="40689"/>
                  <a:pt x="52413" y="38167"/>
                  <a:pt x="54552" y="36726"/>
                </a:cubicBezTo>
                <a:cubicBezTo>
                  <a:pt x="56335" y="34925"/>
                  <a:pt x="59188" y="35285"/>
                  <a:pt x="60614" y="37086"/>
                </a:cubicBezTo>
                <a:cubicBezTo>
                  <a:pt x="64179" y="41770"/>
                  <a:pt x="66319" y="47895"/>
                  <a:pt x="66319" y="53660"/>
                </a:cubicBezTo>
                <a:lnTo>
                  <a:pt x="66319" y="81042"/>
                </a:lnTo>
                <a:cubicBezTo>
                  <a:pt x="66319" y="83203"/>
                  <a:pt x="64536" y="85365"/>
                  <a:pt x="62040" y="85365"/>
                </a:cubicBezTo>
                <a:lnTo>
                  <a:pt x="4278" y="85365"/>
                </a:lnTo>
                <a:cubicBezTo>
                  <a:pt x="1783" y="85365"/>
                  <a:pt x="0" y="83203"/>
                  <a:pt x="0" y="81042"/>
                </a:cubicBezTo>
                <a:lnTo>
                  <a:pt x="0" y="53660"/>
                </a:lnTo>
                <a:cubicBezTo>
                  <a:pt x="0" y="47895"/>
                  <a:pt x="2139" y="41770"/>
                  <a:pt x="6061" y="37086"/>
                </a:cubicBezTo>
                <a:cubicBezTo>
                  <a:pt x="7487" y="35285"/>
                  <a:pt x="9983" y="34925"/>
                  <a:pt x="11766" y="36726"/>
                </a:cubicBezTo>
                <a:close/>
                <a:moveTo>
                  <a:pt x="255588" y="8902"/>
                </a:moveTo>
                <a:cubicBezTo>
                  <a:pt x="249837" y="8902"/>
                  <a:pt x="245165" y="13531"/>
                  <a:pt x="245165" y="18872"/>
                </a:cubicBezTo>
                <a:cubicBezTo>
                  <a:pt x="245165" y="24569"/>
                  <a:pt x="249837" y="29198"/>
                  <a:pt x="255588" y="29198"/>
                </a:cubicBezTo>
                <a:cubicBezTo>
                  <a:pt x="260980" y="29198"/>
                  <a:pt x="265652" y="24569"/>
                  <a:pt x="265652" y="18872"/>
                </a:cubicBezTo>
                <a:cubicBezTo>
                  <a:pt x="265652" y="13531"/>
                  <a:pt x="260980" y="8902"/>
                  <a:pt x="255588" y="8902"/>
                </a:cubicBezTo>
                <a:close/>
                <a:moveTo>
                  <a:pt x="32978" y="8902"/>
                </a:moveTo>
                <a:cubicBezTo>
                  <a:pt x="27587" y="8902"/>
                  <a:pt x="22914" y="13531"/>
                  <a:pt x="22914" y="18872"/>
                </a:cubicBezTo>
                <a:cubicBezTo>
                  <a:pt x="22914" y="24569"/>
                  <a:pt x="27587" y="29198"/>
                  <a:pt x="32978" y="29198"/>
                </a:cubicBezTo>
                <a:cubicBezTo>
                  <a:pt x="38729" y="29198"/>
                  <a:pt x="43402" y="24569"/>
                  <a:pt x="43402" y="18872"/>
                </a:cubicBezTo>
                <a:cubicBezTo>
                  <a:pt x="43402" y="13531"/>
                  <a:pt x="38729" y="8902"/>
                  <a:pt x="32978" y="8902"/>
                </a:cubicBezTo>
                <a:close/>
                <a:moveTo>
                  <a:pt x="133521" y="6815"/>
                </a:moveTo>
                <a:cubicBezTo>
                  <a:pt x="154896" y="5078"/>
                  <a:pt x="176676" y="8197"/>
                  <a:pt x="197102" y="16393"/>
                </a:cubicBezTo>
                <a:lnTo>
                  <a:pt x="201078" y="8553"/>
                </a:lnTo>
                <a:lnTo>
                  <a:pt x="215539" y="30292"/>
                </a:lnTo>
                <a:lnTo>
                  <a:pt x="189149" y="31717"/>
                </a:lnTo>
                <a:lnTo>
                  <a:pt x="193487" y="23877"/>
                </a:lnTo>
                <a:cubicBezTo>
                  <a:pt x="155167" y="9266"/>
                  <a:pt x="112147" y="12829"/>
                  <a:pt x="77080" y="33856"/>
                </a:cubicBezTo>
                <a:cubicBezTo>
                  <a:pt x="76357" y="34212"/>
                  <a:pt x="75634" y="34568"/>
                  <a:pt x="74911" y="34568"/>
                </a:cubicBezTo>
                <a:cubicBezTo>
                  <a:pt x="73465" y="34568"/>
                  <a:pt x="72019" y="33856"/>
                  <a:pt x="70935" y="32430"/>
                </a:cubicBezTo>
                <a:cubicBezTo>
                  <a:pt x="69850" y="30292"/>
                  <a:pt x="70212" y="27441"/>
                  <a:pt x="72381" y="26372"/>
                </a:cubicBezTo>
                <a:cubicBezTo>
                  <a:pt x="91179" y="15146"/>
                  <a:pt x="112147" y="8553"/>
                  <a:pt x="133521" y="6815"/>
                </a:cubicBezTo>
                <a:close/>
                <a:moveTo>
                  <a:pt x="255588" y="0"/>
                </a:moveTo>
                <a:cubicBezTo>
                  <a:pt x="266012" y="0"/>
                  <a:pt x="274279" y="8546"/>
                  <a:pt x="274279" y="18872"/>
                </a:cubicBezTo>
                <a:cubicBezTo>
                  <a:pt x="274279" y="29198"/>
                  <a:pt x="266012" y="37744"/>
                  <a:pt x="255588" y="37744"/>
                </a:cubicBezTo>
                <a:cubicBezTo>
                  <a:pt x="245165" y="37744"/>
                  <a:pt x="236538" y="29198"/>
                  <a:pt x="236538" y="18872"/>
                </a:cubicBezTo>
                <a:cubicBezTo>
                  <a:pt x="236538" y="8546"/>
                  <a:pt x="245165" y="0"/>
                  <a:pt x="255588" y="0"/>
                </a:cubicBezTo>
                <a:close/>
                <a:moveTo>
                  <a:pt x="32978" y="0"/>
                </a:moveTo>
                <a:cubicBezTo>
                  <a:pt x="43402" y="0"/>
                  <a:pt x="52028" y="8546"/>
                  <a:pt x="52028" y="18872"/>
                </a:cubicBezTo>
                <a:cubicBezTo>
                  <a:pt x="52028" y="29198"/>
                  <a:pt x="43402" y="37744"/>
                  <a:pt x="32978" y="37744"/>
                </a:cubicBezTo>
                <a:cubicBezTo>
                  <a:pt x="22555" y="37744"/>
                  <a:pt x="14288" y="29198"/>
                  <a:pt x="14288" y="18872"/>
                </a:cubicBezTo>
                <a:cubicBezTo>
                  <a:pt x="14288" y="8546"/>
                  <a:pt x="22555" y="0"/>
                  <a:pt x="32978" y="0"/>
                </a:cubicBezTo>
                <a:close/>
              </a:path>
            </a:pathLst>
          </a:custGeom>
          <a:solidFill>
            <a:schemeClr val="accent3"/>
          </a:solidFill>
          <a:ln>
            <a:noFill/>
          </a:ln>
          <a:effectLst/>
        </p:spPr>
        <p:txBody>
          <a:bodyPr anchor="ctr"/>
          <a:lstStyle/>
          <a:p>
            <a:endParaRPr lang="en-US"/>
          </a:p>
        </p:txBody>
      </p:sp>
      <p:sp>
        <p:nvSpPr>
          <p:cNvPr id="23" name="Freeform 1034">
            <a:extLst>
              <a:ext uri="{FF2B5EF4-FFF2-40B4-BE49-F238E27FC236}">
                <a16:creationId xmlns:a16="http://schemas.microsoft.com/office/drawing/2014/main" id="{048846B9-0500-7847-A96D-AA3064E62480}"/>
              </a:ext>
            </a:extLst>
          </p:cNvPr>
          <p:cNvSpPr>
            <a:spLocks noChangeAspect="1" noChangeArrowheads="1"/>
          </p:cNvSpPr>
          <p:nvPr/>
        </p:nvSpPr>
        <p:spPr bwMode="auto">
          <a:xfrm>
            <a:off x="13352607" y="8382370"/>
            <a:ext cx="1013128" cy="1013125"/>
          </a:xfrm>
          <a:custGeom>
            <a:avLst/>
            <a:gdLst>
              <a:gd name="T0" fmla="*/ 97077 w 290153"/>
              <a:gd name="T1" fmla="*/ 282532 h 290152"/>
              <a:gd name="T2" fmla="*/ 194156 w 290153"/>
              <a:gd name="T3" fmla="*/ 256056 h 290152"/>
              <a:gd name="T4" fmla="*/ 9055 w 290153"/>
              <a:gd name="T5" fmla="*/ 220875 h 290152"/>
              <a:gd name="T6" fmla="*/ 22095 w 290153"/>
              <a:gd name="T7" fmla="*/ 247351 h 290152"/>
              <a:gd name="T8" fmla="*/ 282540 w 290153"/>
              <a:gd name="T9" fmla="*/ 233933 h 290152"/>
              <a:gd name="T10" fmla="*/ 9055 w 290153"/>
              <a:gd name="T11" fmla="*/ 220875 h 290152"/>
              <a:gd name="T12" fmla="*/ 244143 w 290153"/>
              <a:gd name="T13" fmla="*/ 176628 h 290152"/>
              <a:gd name="T14" fmla="*/ 282540 w 290153"/>
              <a:gd name="T15" fmla="*/ 138547 h 290152"/>
              <a:gd name="T16" fmla="*/ 156103 w 290153"/>
              <a:gd name="T17" fmla="*/ 118215 h 290152"/>
              <a:gd name="T18" fmla="*/ 195955 w 290153"/>
              <a:gd name="T19" fmla="*/ 176034 h 290152"/>
              <a:gd name="T20" fmla="*/ 244143 w 290153"/>
              <a:gd name="T21" fmla="*/ 91035 h 290152"/>
              <a:gd name="T22" fmla="*/ 282540 w 290153"/>
              <a:gd name="T23" fmla="*/ 129478 h 290152"/>
              <a:gd name="T24" fmla="*/ 244143 w 290153"/>
              <a:gd name="T25" fmla="*/ 91035 h 290152"/>
              <a:gd name="T26" fmla="*/ 44157 w 290153"/>
              <a:gd name="T27" fmla="*/ 138812 h 290152"/>
              <a:gd name="T28" fmla="*/ 105382 w 290153"/>
              <a:gd name="T29" fmla="*/ 176034 h 290152"/>
              <a:gd name="T30" fmla="*/ 77847 w 290153"/>
              <a:gd name="T31" fmla="*/ 90389 h 290152"/>
              <a:gd name="T32" fmla="*/ 129920 w 290153"/>
              <a:gd name="T33" fmla="*/ 77998 h 290152"/>
              <a:gd name="T34" fmla="*/ 150509 w 290153"/>
              <a:gd name="T35" fmla="*/ 77998 h 290152"/>
              <a:gd name="T36" fmla="*/ 140034 w 290153"/>
              <a:gd name="T37" fmla="*/ 59030 h 290152"/>
              <a:gd name="T38" fmla="*/ 140034 w 290153"/>
              <a:gd name="T39" fmla="*/ 96962 h 290152"/>
              <a:gd name="T40" fmla="*/ 140034 w 290153"/>
              <a:gd name="T41" fmla="*/ 59030 h 290152"/>
              <a:gd name="T42" fmla="*/ 244143 w 290153"/>
              <a:gd name="T43" fmla="*/ 82329 h 290152"/>
              <a:gd name="T44" fmla="*/ 282540 w 290153"/>
              <a:gd name="T45" fmla="*/ 43884 h 290152"/>
              <a:gd name="T46" fmla="*/ 44157 w 290153"/>
              <a:gd name="T47" fmla="*/ 43771 h 290152"/>
              <a:gd name="T48" fmla="*/ 74226 w 290153"/>
              <a:gd name="T49" fmla="*/ 79909 h 290152"/>
              <a:gd name="T50" fmla="*/ 126758 w 290153"/>
              <a:gd name="T51" fmla="*/ 145318 h 290152"/>
              <a:gd name="T52" fmla="*/ 160088 w 290153"/>
              <a:gd name="T53" fmla="*/ 108096 h 290152"/>
              <a:gd name="T54" fmla="*/ 200302 w 290153"/>
              <a:gd name="T55" fmla="*/ 43771 h 290152"/>
              <a:gd name="T56" fmla="*/ 39807 w 290153"/>
              <a:gd name="T57" fmla="*/ 35100 h 290152"/>
              <a:gd name="T58" fmla="*/ 208636 w 290153"/>
              <a:gd name="T59" fmla="*/ 39436 h 290152"/>
              <a:gd name="T60" fmla="*/ 204650 w 290153"/>
              <a:gd name="T61" fmla="*/ 184708 h 290152"/>
              <a:gd name="T62" fmla="*/ 35097 w 290153"/>
              <a:gd name="T63" fmla="*/ 180371 h 290152"/>
              <a:gd name="T64" fmla="*/ 39807 w 290153"/>
              <a:gd name="T65" fmla="*/ 35100 h 290152"/>
              <a:gd name="T66" fmla="*/ 9055 w 290153"/>
              <a:gd name="T67" fmla="*/ 21761 h 290152"/>
              <a:gd name="T68" fmla="*/ 282540 w 290153"/>
              <a:gd name="T69" fmla="*/ 212171 h 290152"/>
              <a:gd name="T70" fmla="*/ 239796 w 290153"/>
              <a:gd name="T71" fmla="*/ 185332 h 290152"/>
              <a:gd name="T72" fmla="*/ 235450 w 290153"/>
              <a:gd name="T73" fmla="*/ 39532 h 290152"/>
              <a:gd name="T74" fmla="*/ 282540 w 290153"/>
              <a:gd name="T75" fmla="*/ 35182 h 290152"/>
              <a:gd name="T76" fmla="*/ 269138 w 290153"/>
              <a:gd name="T77" fmla="*/ 8705 h 290152"/>
              <a:gd name="T78" fmla="*/ 22095 w 290153"/>
              <a:gd name="T79" fmla="*/ 0 h 290152"/>
              <a:gd name="T80" fmla="*/ 291595 w 290153"/>
              <a:gd name="T81" fmla="*/ 21761 h 290152"/>
              <a:gd name="T82" fmla="*/ 269138 w 290153"/>
              <a:gd name="T83" fmla="*/ 256056 h 290152"/>
              <a:gd name="T84" fmla="*/ 203212 w 290153"/>
              <a:gd name="T85" fmla="*/ 282532 h 290152"/>
              <a:gd name="T86" fmla="*/ 238347 w 290153"/>
              <a:gd name="T87" fmla="*/ 286884 h 290152"/>
              <a:gd name="T88" fmla="*/ 57233 w 290153"/>
              <a:gd name="T89" fmla="*/ 291598 h 290152"/>
              <a:gd name="T90" fmla="*/ 57233 w 290153"/>
              <a:gd name="T91" fmla="*/ 282532 h 290152"/>
              <a:gd name="T92" fmla="*/ 88022 w 290153"/>
              <a:gd name="T93" fmla="*/ 256056 h 290152"/>
              <a:gd name="T94" fmla="*/ 0 w 290153"/>
              <a:gd name="T95" fmla="*/ 233933 h 290152"/>
              <a:gd name="T96" fmla="*/ 22095 w 290153"/>
              <a:gd name="T97" fmla="*/ 0 h 290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90153" h="290152">
                <a:moveTo>
                  <a:pt x="96597" y="254786"/>
                </a:moveTo>
                <a:lnTo>
                  <a:pt x="96597" y="281130"/>
                </a:lnTo>
                <a:lnTo>
                  <a:pt x="193195" y="281130"/>
                </a:lnTo>
                <a:lnTo>
                  <a:pt x="193195" y="254786"/>
                </a:lnTo>
                <a:lnTo>
                  <a:pt x="96597" y="254786"/>
                </a:lnTo>
                <a:close/>
                <a:moveTo>
                  <a:pt x="9011" y="219780"/>
                </a:moveTo>
                <a:lnTo>
                  <a:pt x="9011" y="232772"/>
                </a:lnTo>
                <a:cubicBezTo>
                  <a:pt x="9011" y="240350"/>
                  <a:pt x="14778" y="246124"/>
                  <a:pt x="21987" y="246124"/>
                </a:cubicBezTo>
                <a:lnTo>
                  <a:pt x="267806" y="246124"/>
                </a:lnTo>
                <a:cubicBezTo>
                  <a:pt x="275014" y="246124"/>
                  <a:pt x="281142" y="240350"/>
                  <a:pt x="281142" y="232772"/>
                </a:cubicBezTo>
                <a:lnTo>
                  <a:pt x="281142" y="219780"/>
                </a:lnTo>
                <a:lnTo>
                  <a:pt x="9011" y="219780"/>
                </a:lnTo>
                <a:close/>
                <a:moveTo>
                  <a:pt x="242935" y="137859"/>
                </a:moveTo>
                <a:lnTo>
                  <a:pt x="242935" y="175752"/>
                </a:lnTo>
                <a:lnTo>
                  <a:pt x="281142" y="175752"/>
                </a:lnTo>
                <a:lnTo>
                  <a:pt x="281142" y="137859"/>
                </a:lnTo>
                <a:lnTo>
                  <a:pt x="242935" y="137859"/>
                </a:lnTo>
                <a:close/>
                <a:moveTo>
                  <a:pt x="155331" y="117628"/>
                </a:moveTo>
                <a:lnTo>
                  <a:pt x="115676" y="175161"/>
                </a:lnTo>
                <a:lnTo>
                  <a:pt x="194985" y="175161"/>
                </a:lnTo>
                <a:lnTo>
                  <a:pt x="155331" y="117628"/>
                </a:lnTo>
                <a:close/>
                <a:moveTo>
                  <a:pt x="242935" y="90583"/>
                </a:moveTo>
                <a:lnTo>
                  <a:pt x="242935" y="128836"/>
                </a:lnTo>
                <a:lnTo>
                  <a:pt x="281142" y="128836"/>
                </a:lnTo>
                <a:lnTo>
                  <a:pt x="281142" y="90583"/>
                </a:lnTo>
                <a:lnTo>
                  <a:pt x="242935" y="90583"/>
                </a:lnTo>
                <a:close/>
                <a:moveTo>
                  <a:pt x="77463" y="89941"/>
                </a:moveTo>
                <a:lnTo>
                  <a:pt x="43937" y="138124"/>
                </a:lnTo>
                <a:lnTo>
                  <a:pt x="43937" y="175161"/>
                </a:lnTo>
                <a:lnTo>
                  <a:pt x="104861" y="175161"/>
                </a:lnTo>
                <a:lnTo>
                  <a:pt x="120723" y="152148"/>
                </a:lnTo>
                <a:lnTo>
                  <a:pt x="77463" y="89941"/>
                </a:lnTo>
                <a:close/>
                <a:moveTo>
                  <a:pt x="139341" y="67284"/>
                </a:moveTo>
                <a:cubicBezTo>
                  <a:pt x="133949" y="67284"/>
                  <a:pt x="129277" y="71913"/>
                  <a:pt x="129277" y="77610"/>
                </a:cubicBezTo>
                <a:cubicBezTo>
                  <a:pt x="129277" y="82951"/>
                  <a:pt x="133949" y="87580"/>
                  <a:pt x="139341" y="87580"/>
                </a:cubicBezTo>
                <a:cubicBezTo>
                  <a:pt x="145092" y="87580"/>
                  <a:pt x="149764" y="82951"/>
                  <a:pt x="149764" y="77610"/>
                </a:cubicBezTo>
                <a:cubicBezTo>
                  <a:pt x="149764" y="71913"/>
                  <a:pt x="145092" y="67284"/>
                  <a:pt x="139341" y="67284"/>
                </a:cubicBezTo>
                <a:close/>
                <a:moveTo>
                  <a:pt x="139341" y="58738"/>
                </a:moveTo>
                <a:cubicBezTo>
                  <a:pt x="150124" y="58738"/>
                  <a:pt x="158391" y="67284"/>
                  <a:pt x="158391" y="77610"/>
                </a:cubicBezTo>
                <a:cubicBezTo>
                  <a:pt x="158391" y="87936"/>
                  <a:pt x="150124" y="96482"/>
                  <a:pt x="139341" y="96482"/>
                </a:cubicBezTo>
                <a:cubicBezTo>
                  <a:pt x="129277" y="96482"/>
                  <a:pt x="120650" y="87936"/>
                  <a:pt x="120650" y="77610"/>
                </a:cubicBezTo>
                <a:cubicBezTo>
                  <a:pt x="120650" y="67284"/>
                  <a:pt x="129277" y="58738"/>
                  <a:pt x="139341" y="58738"/>
                </a:cubicBezTo>
                <a:close/>
                <a:moveTo>
                  <a:pt x="242935" y="43667"/>
                </a:moveTo>
                <a:lnTo>
                  <a:pt x="242935" y="81921"/>
                </a:lnTo>
                <a:lnTo>
                  <a:pt x="281142" y="81921"/>
                </a:lnTo>
                <a:lnTo>
                  <a:pt x="281142" y="43667"/>
                </a:lnTo>
                <a:lnTo>
                  <a:pt x="242935" y="43667"/>
                </a:lnTo>
                <a:close/>
                <a:moveTo>
                  <a:pt x="43937" y="43555"/>
                </a:moveTo>
                <a:lnTo>
                  <a:pt x="43937" y="122662"/>
                </a:lnTo>
                <a:lnTo>
                  <a:pt x="73858" y="79513"/>
                </a:lnTo>
                <a:cubicBezTo>
                  <a:pt x="75300" y="76996"/>
                  <a:pt x="79626" y="76996"/>
                  <a:pt x="81068" y="79513"/>
                </a:cubicBezTo>
                <a:lnTo>
                  <a:pt x="126131" y="144597"/>
                </a:lnTo>
                <a:lnTo>
                  <a:pt x="151726" y="107560"/>
                </a:lnTo>
                <a:cubicBezTo>
                  <a:pt x="153528" y="105043"/>
                  <a:pt x="157494" y="105043"/>
                  <a:pt x="159296" y="107560"/>
                </a:cubicBezTo>
                <a:lnTo>
                  <a:pt x="199311" y="165452"/>
                </a:lnTo>
                <a:lnTo>
                  <a:pt x="199311" y="43555"/>
                </a:lnTo>
                <a:lnTo>
                  <a:pt x="43937" y="43555"/>
                </a:lnTo>
                <a:close/>
                <a:moveTo>
                  <a:pt x="39611" y="34925"/>
                </a:moveTo>
                <a:lnTo>
                  <a:pt x="203637" y="34925"/>
                </a:lnTo>
                <a:cubicBezTo>
                  <a:pt x="205800" y="34925"/>
                  <a:pt x="207603" y="36723"/>
                  <a:pt x="207603" y="39240"/>
                </a:cubicBezTo>
                <a:lnTo>
                  <a:pt x="207603" y="179476"/>
                </a:lnTo>
                <a:cubicBezTo>
                  <a:pt x="207603" y="181993"/>
                  <a:pt x="205800" y="183791"/>
                  <a:pt x="203637" y="183791"/>
                </a:cubicBezTo>
                <a:lnTo>
                  <a:pt x="39611" y="183791"/>
                </a:lnTo>
                <a:cubicBezTo>
                  <a:pt x="37088" y="183791"/>
                  <a:pt x="34925" y="181993"/>
                  <a:pt x="34925" y="179476"/>
                </a:cubicBezTo>
                <a:lnTo>
                  <a:pt x="34925" y="39240"/>
                </a:lnTo>
                <a:cubicBezTo>
                  <a:pt x="34925" y="36723"/>
                  <a:pt x="37088" y="34925"/>
                  <a:pt x="39611" y="34925"/>
                </a:cubicBezTo>
                <a:close/>
                <a:moveTo>
                  <a:pt x="21987" y="8661"/>
                </a:moveTo>
                <a:cubicBezTo>
                  <a:pt x="14778" y="8661"/>
                  <a:pt x="9011" y="14435"/>
                  <a:pt x="9011" y="21653"/>
                </a:cubicBezTo>
                <a:lnTo>
                  <a:pt x="9011" y="211118"/>
                </a:lnTo>
                <a:lnTo>
                  <a:pt x="281142" y="211118"/>
                </a:lnTo>
                <a:lnTo>
                  <a:pt x="281142" y="184413"/>
                </a:lnTo>
                <a:lnTo>
                  <a:pt x="238610" y="184413"/>
                </a:lnTo>
                <a:cubicBezTo>
                  <a:pt x="236087" y="184413"/>
                  <a:pt x="234285" y="182608"/>
                  <a:pt x="234285" y="180082"/>
                </a:cubicBezTo>
                <a:lnTo>
                  <a:pt x="234285" y="39336"/>
                </a:lnTo>
                <a:cubicBezTo>
                  <a:pt x="234285" y="36810"/>
                  <a:pt x="236087" y="35006"/>
                  <a:pt x="238610" y="35006"/>
                </a:cubicBezTo>
                <a:lnTo>
                  <a:pt x="281142" y="35006"/>
                </a:lnTo>
                <a:lnTo>
                  <a:pt x="281142" y="21653"/>
                </a:lnTo>
                <a:cubicBezTo>
                  <a:pt x="281142" y="14435"/>
                  <a:pt x="275014" y="8661"/>
                  <a:pt x="267806" y="8661"/>
                </a:cubicBezTo>
                <a:lnTo>
                  <a:pt x="21987" y="8661"/>
                </a:lnTo>
                <a:close/>
                <a:moveTo>
                  <a:pt x="21987" y="0"/>
                </a:moveTo>
                <a:lnTo>
                  <a:pt x="267806" y="0"/>
                </a:lnTo>
                <a:cubicBezTo>
                  <a:pt x="280060" y="0"/>
                  <a:pt x="290153" y="9744"/>
                  <a:pt x="290153" y="21653"/>
                </a:cubicBezTo>
                <a:lnTo>
                  <a:pt x="290153" y="232772"/>
                </a:lnTo>
                <a:cubicBezTo>
                  <a:pt x="290153" y="245042"/>
                  <a:pt x="280060" y="254786"/>
                  <a:pt x="267806" y="254786"/>
                </a:cubicBezTo>
                <a:lnTo>
                  <a:pt x="202206" y="254786"/>
                </a:lnTo>
                <a:lnTo>
                  <a:pt x="202206" y="281130"/>
                </a:lnTo>
                <a:lnTo>
                  <a:pt x="232843" y="281130"/>
                </a:lnTo>
                <a:cubicBezTo>
                  <a:pt x="235006" y="281130"/>
                  <a:pt x="237168" y="283296"/>
                  <a:pt x="237168" y="285461"/>
                </a:cubicBezTo>
                <a:cubicBezTo>
                  <a:pt x="237168" y="288348"/>
                  <a:pt x="235006" y="290152"/>
                  <a:pt x="232843" y="290152"/>
                </a:cubicBezTo>
                <a:lnTo>
                  <a:pt x="56949" y="290152"/>
                </a:lnTo>
                <a:cubicBezTo>
                  <a:pt x="54786" y="290152"/>
                  <a:pt x="52624" y="288348"/>
                  <a:pt x="52624" y="285461"/>
                </a:cubicBezTo>
                <a:cubicBezTo>
                  <a:pt x="52624" y="283296"/>
                  <a:pt x="54786" y="281130"/>
                  <a:pt x="56949" y="281130"/>
                </a:cubicBezTo>
                <a:lnTo>
                  <a:pt x="87586" y="281130"/>
                </a:lnTo>
                <a:lnTo>
                  <a:pt x="87586" y="254786"/>
                </a:lnTo>
                <a:lnTo>
                  <a:pt x="21987" y="254786"/>
                </a:lnTo>
                <a:cubicBezTo>
                  <a:pt x="9732" y="254786"/>
                  <a:pt x="0" y="245042"/>
                  <a:pt x="0" y="232772"/>
                </a:cubicBezTo>
                <a:lnTo>
                  <a:pt x="0" y="21653"/>
                </a:lnTo>
                <a:cubicBezTo>
                  <a:pt x="0" y="9744"/>
                  <a:pt x="9732" y="0"/>
                  <a:pt x="21987" y="0"/>
                </a:cubicBezTo>
                <a:close/>
              </a:path>
            </a:pathLst>
          </a:custGeom>
          <a:solidFill>
            <a:schemeClr val="accent4"/>
          </a:solidFill>
          <a:ln>
            <a:noFill/>
          </a:ln>
          <a:effectLst/>
        </p:spPr>
        <p:txBody>
          <a:bodyPr anchor="ctr"/>
          <a:lstStyle/>
          <a:p>
            <a:endParaRPr lang="en-US"/>
          </a:p>
        </p:txBody>
      </p:sp>
      <p:sp>
        <p:nvSpPr>
          <p:cNvPr id="24" name="Freeform 1023">
            <a:extLst>
              <a:ext uri="{FF2B5EF4-FFF2-40B4-BE49-F238E27FC236}">
                <a16:creationId xmlns:a16="http://schemas.microsoft.com/office/drawing/2014/main" id="{29F39DAD-874B-5A40-9AB9-1AF06EEE10A5}"/>
              </a:ext>
            </a:extLst>
          </p:cNvPr>
          <p:cNvSpPr>
            <a:spLocks noChangeAspect="1" noChangeArrowheads="1"/>
          </p:cNvSpPr>
          <p:nvPr/>
        </p:nvSpPr>
        <p:spPr bwMode="auto">
          <a:xfrm>
            <a:off x="13352610" y="10320629"/>
            <a:ext cx="1013125" cy="1013128"/>
          </a:xfrm>
          <a:custGeom>
            <a:avLst/>
            <a:gdLst>
              <a:gd name="T0" fmla="*/ 185413 w 290207"/>
              <a:gd name="T1" fmla="*/ 276365 h 290151"/>
              <a:gd name="T2" fmla="*/ 185413 w 290207"/>
              <a:gd name="T3" fmla="*/ 244449 h 290151"/>
              <a:gd name="T4" fmla="*/ 80033 w 290207"/>
              <a:gd name="T5" fmla="*/ 245175 h 290151"/>
              <a:gd name="T6" fmla="*/ 90535 w 290207"/>
              <a:gd name="T7" fmla="*/ 208181 h 290151"/>
              <a:gd name="T8" fmla="*/ 112986 w 290207"/>
              <a:gd name="T9" fmla="*/ 218336 h 290151"/>
              <a:gd name="T10" fmla="*/ 264721 w 290207"/>
              <a:gd name="T11" fmla="*/ 91034 h 290151"/>
              <a:gd name="T12" fmla="*/ 133839 w 290207"/>
              <a:gd name="T13" fmla="*/ 71793 h 290151"/>
              <a:gd name="T14" fmla="*/ 168621 w 290207"/>
              <a:gd name="T15" fmla="*/ 76389 h 290151"/>
              <a:gd name="T16" fmla="*/ 133839 w 290207"/>
              <a:gd name="T17" fmla="*/ 80983 h 290151"/>
              <a:gd name="T18" fmla="*/ 133839 w 290207"/>
              <a:gd name="T19" fmla="*/ 71793 h 290151"/>
              <a:gd name="T20" fmla="*/ 94517 w 290207"/>
              <a:gd name="T21" fmla="*/ 199839 h 290151"/>
              <a:gd name="T22" fmla="*/ 246253 w 290207"/>
              <a:gd name="T23" fmla="*/ 72537 h 290151"/>
              <a:gd name="T24" fmla="*/ 254581 w 290207"/>
              <a:gd name="T25" fmla="*/ 42436 h 290151"/>
              <a:gd name="T26" fmla="*/ 240097 w 290207"/>
              <a:gd name="T27" fmla="*/ 54040 h 290151"/>
              <a:gd name="T28" fmla="*/ 280656 w 290207"/>
              <a:gd name="T29" fmla="*/ 75439 h 290151"/>
              <a:gd name="T30" fmla="*/ 259652 w 290207"/>
              <a:gd name="T31" fmla="*/ 44248 h 290151"/>
              <a:gd name="T32" fmla="*/ 4708 w 290207"/>
              <a:gd name="T33" fmla="*/ 0 h 290151"/>
              <a:gd name="T34" fmla="*/ 232853 w 290207"/>
              <a:gd name="T35" fmla="*/ 4351 h 290151"/>
              <a:gd name="T36" fmla="*/ 228146 w 290207"/>
              <a:gd name="T37" fmla="*/ 30467 h 290151"/>
              <a:gd name="T38" fmla="*/ 223800 w 290207"/>
              <a:gd name="T39" fmla="*/ 8705 h 290151"/>
              <a:gd name="T40" fmla="*/ 9053 w 290207"/>
              <a:gd name="T41" fmla="*/ 282894 h 290151"/>
              <a:gd name="T42" fmla="*/ 176722 w 290207"/>
              <a:gd name="T43" fmla="*/ 240097 h 290151"/>
              <a:gd name="T44" fmla="*/ 223800 w 290207"/>
              <a:gd name="T45" fmla="*/ 235381 h 290151"/>
              <a:gd name="T46" fmla="*/ 128559 w 290207"/>
              <a:gd name="T47" fmla="*/ 240097 h 290151"/>
              <a:gd name="T48" fmla="*/ 74963 w 290207"/>
              <a:gd name="T49" fmla="*/ 256055 h 290151"/>
              <a:gd name="T50" fmla="*/ 29695 w 290207"/>
              <a:gd name="T51" fmla="*/ 211808 h 290151"/>
              <a:gd name="T52" fmla="*/ 89085 w 290207"/>
              <a:gd name="T53" fmla="*/ 151965 h 290151"/>
              <a:gd name="T54" fmla="*/ 61563 w 290207"/>
              <a:gd name="T55" fmla="*/ 136732 h 290151"/>
              <a:gd name="T56" fmla="*/ 61563 w 290207"/>
              <a:gd name="T57" fmla="*/ 72537 h 290151"/>
              <a:gd name="T58" fmla="*/ 114074 w 290207"/>
              <a:gd name="T59" fmla="*/ 76889 h 290151"/>
              <a:gd name="T60" fmla="*/ 61563 w 290207"/>
              <a:gd name="T61" fmla="*/ 81242 h 290151"/>
              <a:gd name="T62" fmla="*/ 61563 w 290207"/>
              <a:gd name="T63" fmla="*/ 127665 h 290151"/>
              <a:gd name="T64" fmla="*/ 98140 w 290207"/>
              <a:gd name="T65" fmla="*/ 151965 h 290151"/>
              <a:gd name="T66" fmla="*/ 38386 w 290207"/>
              <a:gd name="T67" fmla="*/ 211808 h 290151"/>
              <a:gd name="T68" fmla="*/ 84015 w 290207"/>
              <a:gd name="T69" fmla="*/ 198389 h 290151"/>
              <a:gd name="T70" fmla="*/ 227422 w 290207"/>
              <a:gd name="T71" fmla="*/ 54040 h 290151"/>
              <a:gd name="T72" fmla="*/ 226698 w 290207"/>
              <a:gd name="T73" fmla="*/ 46786 h 290151"/>
              <a:gd name="T74" fmla="*/ 233577 w 290207"/>
              <a:gd name="T75" fmla="*/ 47512 h 290151"/>
              <a:gd name="T76" fmla="*/ 254581 w 290207"/>
              <a:gd name="T77" fmla="*/ 33366 h 290151"/>
              <a:gd name="T78" fmla="*/ 286811 w 290207"/>
              <a:gd name="T79" fmla="*/ 58756 h 290151"/>
              <a:gd name="T80" fmla="*/ 277396 w 290207"/>
              <a:gd name="T81" fmla="*/ 91034 h 290151"/>
              <a:gd name="T82" fmla="*/ 278482 w 290207"/>
              <a:gd name="T83" fmla="*/ 98650 h 290151"/>
              <a:gd name="T84" fmla="*/ 272326 w 290207"/>
              <a:gd name="T85" fmla="*/ 98650 h 290151"/>
              <a:gd name="T86" fmla="*/ 232853 w 290207"/>
              <a:gd name="T87" fmla="*/ 136007 h 290151"/>
              <a:gd name="T88" fmla="*/ 231405 w 290207"/>
              <a:gd name="T89" fmla="*/ 242999 h 290151"/>
              <a:gd name="T90" fmla="*/ 181069 w 290207"/>
              <a:gd name="T91" fmla="*/ 291597 h 290151"/>
              <a:gd name="T92" fmla="*/ 0 w 290207"/>
              <a:gd name="T93" fmla="*/ 286883 h 290151"/>
              <a:gd name="T94" fmla="*/ 4708 w 290207"/>
              <a:gd name="T95" fmla="*/ 0 h 29015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0207" h="290151">
                <a:moveTo>
                  <a:pt x="184636" y="243236"/>
                </a:moveTo>
                <a:lnTo>
                  <a:pt x="184636" y="274994"/>
                </a:lnTo>
                <a:lnTo>
                  <a:pt x="216731" y="243236"/>
                </a:lnTo>
                <a:lnTo>
                  <a:pt x="184636" y="243236"/>
                </a:lnTo>
                <a:close/>
                <a:moveTo>
                  <a:pt x="90155" y="207148"/>
                </a:moveTo>
                <a:lnTo>
                  <a:pt x="79697" y="243958"/>
                </a:lnTo>
                <a:lnTo>
                  <a:pt x="116840" y="233853"/>
                </a:lnTo>
                <a:lnTo>
                  <a:pt x="90155" y="207148"/>
                </a:lnTo>
                <a:close/>
                <a:moveTo>
                  <a:pt x="251350" y="78312"/>
                </a:moveTo>
                <a:lnTo>
                  <a:pt x="112513" y="217253"/>
                </a:lnTo>
                <a:lnTo>
                  <a:pt x="125134" y="229523"/>
                </a:lnTo>
                <a:lnTo>
                  <a:pt x="263611" y="90582"/>
                </a:lnTo>
                <a:lnTo>
                  <a:pt x="251350" y="78312"/>
                </a:lnTo>
                <a:close/>
                <a:moveTo>
                  <a:pt x="133278" y="71437"/>
                </a:moveTo>
                <a:lnTo>
                  <a:pt x="163585" y="71437"/>
                </a:lnTo>
                <a:cubicBezTo>
                  <a:pt x="166110" y="71437"/>
                  <a:pt x="167914" y="73342"/>
                  <a:pt x="167914" y="76009"/>
                </a:cubicBezTo>
                <a:cubicBezTo>
                  <a:pt x="167914" y="78676"/>
                  <a:pt x="166110" y="80581"/>
                  <a:pt x="163585" y="80581"/>
                </a:cubicBezTo>
                <a:lnTo>
                  <a:pt x="133278" y="80581"/>
                </a:lnTo>
                <a:cubicBezTo>
                  <a:pt x="130752" y="80581"/>
                  <a:pt x="128587" y="78676"/>
                  <a:pt x="128587" y="76009"/>
                </a:cubicBezTo>
                <a:cubicBezTo>
                  <a:pt x="128587" y="73342"/>
                  <a:pt x="130752" y="71437"/>
                  <a:pt x="133278" y="71437"/>
                </a:cubicBezTo>
                <a:close/>
                <a:moveTo>
                  <a:pt x="232598" y="59546"/>
                </a:moveTo>
                <a:lnTo>
                  <a:pt x="94121" y="198848"/>
                </a:lnTo>
                <a:lnTo>
                  <a:pt x="106382" y="211118"/>
                </a:lnTo>
                <a:lnTo>
                  <a:pt x="245220" y="72177"/>
                </a:lnTo>
                <a:lnTo>
                  <a:pt x="232598" y="59546"/>
                </a:lnTo>
                <a:close/>
                <a:moveTo>
                  <a:pt x="253514" y="42224"/>
                </a:moveTo>
                <a:cubicBezTo>
                  <a:pt x="251711" y="42224"/>
                  <a:pt x="249547" y="42946"/>
                  <a:pt x="248105" y="44028"/>
                </a:cubicBezTo>
                <a:lnTo>
                  <a:pt x="239090" y="53772"/>
                </a:lnTo>
                <a:lnTo>
                  <a:pt x="270103" y="84447"/>
                </a:lnTo>
                <a:lnTo>
                  <a:pt x="279479" y="75064"/>
                </a:lnTo>
                <a:cubicBezTo>
                  <a:pt x="282003" y="72177"/>
                  <a:pt x="282003" y="67847"/>
                  <a:pt x="279479" y="64959"/>
                </a:cubicBezTo>
                <a:lnTo>
                  <a:pt x="258563" y="44028"/>
                </a:lnTo>
                <a:cubicBezTo>
                  <a:pt x="257481" y="42946"/>
                  <a:pt x="255317" y="42224"/>
                  <a:pt x="253514" y="42224"/>
                </a:cubicBezTo>
                <a:close/>
                <a:moveTo>
                  <a:pt x="4688" y="0"/>
                </a:moveTo>
                <a:lnTo>
                  <a:pt x="227189" y="0"/>
                </a:lnTo>
                <a:cubicBezTo>
                  <a:pt x="229713" y="0"/>
                  <a:pt x="231877" y="1805"/>
                  <a:pt x="231877" y="4331"/>
                </a:cubicBezTo>
                <a:lnTo>
                  <a:pt x="231877" y="25984"/>
                </a:lnTo>
                <a:cubicBezTo>
                  <a:pt x="231877" y="28510"/>
                  <a:pt x="229713" y="30315"/>
                  <a:pt x="227189" y="30315"/>
                </a:cubicBezTo>
                <a:cubicBezTo>
                  <a:pt x="224665" y="30315"/>
                  <a:pt x="222862" y="28510"/>
                  <a:pt x="222862" y="25984"/>
                </a:cubicBezTo>
                <a:lnTo>
                  <a:pt x="222862" y="8661"/>
                </a:lnTo>
                <a:lnTo>
                  <a:pt x="9016" y="8661"/>
                </a:lnTo>
                <a:lnTo>
                  <a:pt x="9016" y="281490"/>
                </a:lnTo>
                <a:lnTo>
                  <a:pt x="175981" y="281490"/>
                </a:lnTo>
                <a:lnTo>
                  <a:pt x="175981" y="238906"/>
                </a:lnTo>
                <a:cubicBezTo>
                  <a:pt x="175981" y="236380"/>
                  <a:pt x="177785" y="234214"/>
                  <a:pt x="180309" y="234214"/>
                </a:cubicBezTo>
                <a:lnTo>
                  <a:pt x="222862" y="234214"/>
                </a:lnTo>
                <a:lnTo>
                  <a:pt x="222862" y="144354"/>
                </a:lnTo>
                <a:lnTo>
                  <a:pt x="128019" y="238906"/>
                </a:lnTo>
                <a:cubicBezTo>
                  <a:pt x="127659" y="239628"/>
                  <a:pt x="126938" y="239988"/>
                  <a:pt x="126216" y="239988"/>
                </a:cubicBezTo>
                <a:lnTo>
                  <a:pt x="74648" y="254785"/>
                </a:lnTo>
                <a:cubicBezTo>
                  <a:pt x="74287" y="254785"/>
                  <a:pt x="73566" y="254785"/>
                  <a:pt x="73206" y="254785"/>
                </a:cubicBezTo>
                <a:cubicBezTo>
                  <a:pt x="49044" y="254785"/>
                  <a:pt x="29571" y="235297"/>
                  <a:pt x="29571" y="210757"/>
                </a:cubicBezTo>
                <a:cubicBezTo>
                  <a:pt x="29571" y="186578"/>
                  <a:pt x="49044" y="166729"/>
                  <a:pt x="73206" y="166729"/>
                </a:cubicBezTo>
                <a:cubicBezTo>
                  <a:pt x="81860" y="166729"/>
                  <a:pt x="88712" y="159872"/>
                  <a:pt x="88712" y="151211"/>
                </a:cubicBezTo>
                <a:cubicBezTo>
                  <a:pt x="88712" y="142910"/>
                  <a:pt x="81860" y="136054"/>
                  <a:pt x="73206" y="136054"/>
                </a:cubicBezTo>
                <a:lnTo>
                  <a:pt x="61305" y="136054"/>
                </a:lnTo>
                <a:cubicBezTo>
                  <a:pt x="43635" y="136054"/>
                  <a:pt x="29571" y="121618"/>
                  <a:pt x="29571" y="103935"/>
                </a:cubicBezTo>
                <a:cubicBezTo>
                  <a:pt x="29571" y="86613"/>
                  <a:pt x="43635" y="72177"/>
                  <a:pt x="61305" y="72177"/>
                </a:cubicBezTo>
                <a:lnTo>
                  <a:pt x="108907" y="72177"/>
                </a:lnTo>
                <a:cubicBezTo>
                  <a:pt x="111431" y="72177"/>
                  <a:pt x="113595" y="73982"/>
                  <a:pt x="113595" y="76508"/>
                </a:cubicBezTo>
                <a:cubicBezTo>
                  <a:pt x="113595" y="79034"/>
                  <a:pt x="111431" y="80838"/>
                  <a:pt x="108907" y="80838"/>
                </a:cubicBezTo>
                <a:lnTo>
                  <a:pt x="61305" y="80838"/>
                </a:lnTo>
                <a:cubicBezTo>
                  <a:pt x="48323" y="80838"/>
                  <a:pt x="38226" y="91304"/>
                  <a:pt x="38226" y="103935"/>
                </a:cubicBezTo>
                <a:cubicBezTo>
                  <a:pt x="38226" y="116566"/>
                  <a:pt x="48323" y="127032"/>
                  <a:pt x="61305" y="127032"/>
                </a:cubicBezTo>
                <a:lnTo>
                  <a:pt x="73206" y="127032"/>
                </a:lnTo>
                <a:cubicBezTo>
                  <a:pt x="86548" y="127032"/>
                  <a:pt x="97728" y="137858"/>
                  <a:pt x="97728" y="151211"/>
                </a:cubicBezTo>
                <a:cubicBezTo>
                  <a:pt x="97728" y="164564"/>
                  <a:pt x="86548" y="175751"/>
                  <a:pt x="73206" y="175751"/>
                </a:cubicBezTo>
                <a:cubicBezTo>
                  <a:pt x="54093" y="175751"/>
                  <a:pt x="38226" y="191269"/>
                  <a:pt x="38226" y="210757"/>
                </a:cubicBezTo>
                <a:cubicBezTo>
                  <a:pt x="38226" y="229162"/>
                  <a:pt x="51929" y="244319"/>
                  <a:pt x="69960" y="246123"/>
                </a:cubicBezTo>
                <a:lnTo>
                  <a:pt x="83663" y="197404"/>
                </a:lnTo>
                <a:cubicBezTo>
                  <a:pt x="83663" y="196682"/>
                  <a:pt x="84385" y="196321"/>
                  <a:pt x="84745" y="195600"/>
                </a:cubicBezTo>
                <a:lnTo>
                  <a:pt x="226468" y="53772"/>
                </a:lnTo>
                <a:lnTo>
                  <a:pt x="225747" y="52328"/>
                </a:lnTo>
                <a:cubicBezTo>
                  <a:pt x="223944" y="50885"/>
                  <a:pt x="223944" y="47998"/>
                  <a:pt x="225747" y="46554"/>
                </a:cubicBezTo>
                <a:cubicBezTo>
                  <a:pt x="227189" y="44750"/>
                  <a:pt x="230074" y="44750"/>
                  <a:pt x="231877" y="46554"/>
                </a:cubicBezTo>
                <a:lnTo>
                  <a:pt x="232598" y="47276"/>
                </a:lnTo>
                <a:lnTo>
                  <a:pt x="241974" y="38254"/>
                </a:lnTo>
                <a:cubicBezTo>
                  <a:pt x="244859" y="35006"/>
                  <a:pt x="249187" y="33202"/>
                  <a:pt x="253514" y="33202"/>
                </a:cubicBezTo>
                <a:cubicBezTo>
                  <a:pt x="257842" y="33202"/>
                  <a:pt x="261808" y="35006"/>
                  <a:pt x="265054" y="38254"/>
                </a:cubicBezTo>
                <a:lnTo>
                  <a:pt x="285609" y="58464"/>
                </a:lnTo>
                <a:cubicBezTo>
                  <a:pt x="291740" y="64959"/>
                  <a:pt x="291740" y="75064"/>
                  <a:pt x="285609" y="81199"/>
                </a:cubicBezTo>
                <a:lnTo>
                  <a:pt x="276233" y="90582"/>
                </a:lnTo>
                <a:lnTo>
                  <a:pt x="277315" y="92026"/>
                </a:lnTo>
                <a:cubicBezTo>
                  <a:pt x="279118" y="93830"/>
                  <a:pt x="279118" y="96356"/>
                  <a:pt x="277315" y="98161"/>
                </a:cubicBezTo>
                <a:cubicBezTo>
                  <a:pt x="276594" y="98883"/>
                  <a:pt x="275512" y="99243"/>
                  <a:pt x="274069" y="99243"/>
                </a:cubicBezTo>
                <a:cubicBezTo>
                  <a:pt x="273348" y="99243"/>
                  <a:pt x="271906" y="98883"/>
                  <a:pt x="271184" y="98161"/>
                </a:cubicBezTo>
                <a:lnTo>
                  <a:pt x="270103" y="97078"/>
                </a:lnTo>
                <a:lnTo>
                  <a:pt x="231877" y="135332"/>
                </a:lnTo>
                <a:lnTo>
                  <a:pt x="231877" y="238906"/>
                </a:lnTo>
                <a:cubicBezTo>
                  <a:pt x="231877" y="239988"/>
                  <a:pt x="231156" y="241071"/>
                  <a:pt x="230435" y="241793"/>
                </a:cubicBezTo>
                <a:lnTo>
                  <a:pt x="183554" y="288708"/>
                </a:lnTo>
                <a:cubicBezTo>
                  <a:pt x="182473" y="289790"/>
                  <a:pt x="181391" y="290151"/>
                  <a:pt x="180309" y="290151"/>
                </a:cubicBezTo>
                <a:lnTo>
                  <a:pt x="4688" y="290151"/>
                </a:lnTo>
                <a:cubicBezTo>
                  <a:pt x="2164" y="290151"/>
                  <a:pt x="0" y="288347"/>
                  <a:pt x="0" y="285460"/>
                </a:cubicBezTo>
                <a:lnTo>
                  <a:pt x="0" y="4331"/>
                </a:lnTo>
                <a:cubicBezTo>
                  <a:pt x="0" y="1805"/>
                  <a:pt x="2164" y="0"/>
                  <a:pt x="4688" y="0"/>
                </a:cubicBezTo>
                <a:close/>
              </a:path>
            </a:pathLst>
          </a:custGeom>
          <a:solidFill>
            <a:schemeClr val="accent2"/>
          </a:solidFill>
          <a:ln>
            <a:noFill/>
          </a:ln>
          <a:effectLst/>
        </p:spPr>
        <p:txBody>
          <a:bodyPr anchor="ctr"/>
          <a:lstStyle/>
          <a:p>
            <a:endParaRPr lang="en-US"/>
          </a:p>
        </p:txBody>
      </p:sp>
      <p:sp>
        <p:nvSpPr>
          <p:cNvPr id="25" name="Subtitle 2">
            <a:extLst>
              <a:ext uri="{FF2B5EF4-FFF2-40B4-BE49-F238E27FC236}">
                <a16:creationId xmlns:a16="http://schemas.microsoft.com/office/drawing/2014/main" id="{14EFDA5F-9FD9-024C-B46F-538FCFDB4FD2}"/>
              </a:ext>
            </a:extLst>
          </p:cNvPr>
          <p:cNvSpPr txBox="1">
            <a:spLocks/>
          </p:cNvSpPr>
          <p:nvPr/>
        </p:nvSpPr>
        <p:spPr>
          <a:xfrm>
            <a:off x="14589121" y="7055484"/>
            <a:ext cx="8624169" cy="63229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a:t>
            </a:r>
          </a:p>
        </p:txBody>
      </p:sp>
      <p:sp>
        <p:nvSpPr>
          <p:cNvPr id="26" name="TextBox 25">
            <a:extLst>
              <a:ext uri="{FF2B5EF4-FFF2-40B4-BE49-F238E27FC236}">
                <a16:creationId xmlns:a16="http://schemas.microsoft.com/office/drawing/2014/main" id="{D05E89F3-A27D-0A4F-ABD8-1A9B7F0C7938}"/>
              </a:ext>
            </a:extLst>
          </p:cNvPr>
          <p:cNvSpPr txBox="1"/>
          <p:nvPr/>
        </p:nvSpPr>
        <p:spPr>
          <a:xfrm>
            <a:off x="14739326" y="6495831"/>
            <a:ext cx="2242922" cy="584775"/>
          </a:xfrm>
          <a:prstGeom prst="rect">
            <a:avLst/>
          </a:prstGeom>
          <a:noFill/>
        </p:spPr>
        <p:txBody>
          <a:bodyPr wrap="none" rtlCol="0" anchor="ctr" anchorCtr="0">
            <a:spAutoFit/>
          </a:bodyPr>
          <a:lstStyle/>
          <a:p>
            <a:r>
              <a:rPr lang="en-US" sz="3200" b="1" dirty="0">
                <a:solidFill>
                  <a:schemeClr val="tx2"/>
                </a:solidFill>
                <a:latin typeface="Montserrat" pitchFamily="2" charset="77"/>
                <a:ea typeface="League Spartan" charset="0"/>
                <a:cs typeface="Poppins" pitchFamily="2" charset="77"/>
              </a:rPr>
              <a:t>Your Title</a:t>
            </a:r>
          </a:p>
        </p:txBody>
      </p:sp>
      <p:sp>
        <p:nvSpPr>
          <p:cNvPr id="27" name="Subtitle 2">
            <a:extLst>
              <a:ext uri="{FF2B5EF4-FFF2-40B4-BE49-F238E27FC236}">
                <a16:creationId xmlns:a16="http://schemas.microsoft.com/office/drawing/2014/main" id="{2198FF5E-7951-C94A-A19B-983E2AADDEC2}"/>
              </a:ext>
            </a:extLst>
          </p:cNvPr>
          <p:cNvSpPr txBox="1">
            <a:spLocks/>
          </p:cNvSpPr>
          <p:nvPr/>
        </p:nvSpPr>
        <p:spPr>
          <a:xfrm>
            <a:off x="14589121" y="8865846"/>
            <a:ext cx="8624169" cy="63229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a:t>
            </a:r>
          </a:p>
        </p:txBody>
      </p:sp>
      <p:sp>
        <p:nvSpPr>
          <p:cNvPr id="28" name="TextBox 27">
            <a:extLst>
              <a:ext uri="{FF2B5EF4-FFF2-40B4-BE49-F238E27FC236}">
                <a16:creationId xmlns:a16="http://schemas.microsoft.com/office/drawing/2014/main" id="{BE1B0B58-5FFA-B34C-A649-C2027E98A422}"/>
              </a:ext>
            </a:extLst>
          </p:cNvPr>
          <p:cNvSpPr txBox="1"/>
          <p:nvPr/>
        </p:nvSpPr>
        <p:spPr>
          <a:xfrm>
            <a:off x="14739326" y="8306193"/>
            <a:ext cx="2242922" cy="584775"/>
          </a:xfrm>
          <a:prstGeom prst="rect">
            <a:avLst/>
          </a:prstGeom>
          <a:noFill/>
        </p:spPr>
        <p:txBody>
          <a:bodyPr wrap="none" rtlCol="0" anchor="ctr" anchorCtr="0">
            <a:spAutoFit/>
          </a:bodyPr>
          <a:lstStyle/>
          <a:p>
            <a:r>
              <a:rPr lang="en-US" sz="3200" b="1" dirty="0">
                <a:solidFill>
                  <a:schemeClr val="tx2"/>
                </a:solidFill>
                <a:latin typeface="Montserrat" pitchFamily="2" charset="77"/>
                <a:ea typeface="League Spartan" charset="0"/>
                <a:cs typeface="Poppins" pitchFamily="2" charset="77"/>
              </a:rPr>
              <a:t>Your Title</a:t>
            </a:r>
          </a:p>
        </p:txBody>
      </p:sp>
      <p:sp>
        <p:nvSpPr>
          <p:cNvPr id="29" name="Subtitle 2">
            <a:extLst>
              <a:ext uri="{FF2B5EF4-FFF2-40B4-BE49-F238E27FC236}">
                <a16:creationId xmlns:a16="http://schemas.microsoft.com/office/drawing/2014/main" id="{317E2C1E-18FA-1246-98F3-778D635C42A4}"/>
              </a:ext>
            </a:extLst>
          </p:cNvPr>
          <p:cNvSpPr txBox="1">
            <a:spLocks/>
          </p:cNvSpPr>
          <p:nvPr/>
        </p:nvSpPr>
        <p:spPr>
          <a:xfrm>
            <a:off x="14589121" y="10840831"/>
            <a:ext cx="8624169" cy="63229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a:t>
            </a:r>
          </a:p>
        </p:txBody>
      </p:sp>
      <p:sp>
        <p:nvSpPr>
          <p:cNvPr id="30" name="TextBox 29">
            <a:extLst>
              <a:ext uri="{FF2B5EF4-FFF2-40B4-BE49-F238E27FC236}">
                <a16:creationId xmlns:a16="http://schemas.microsoft.com/office/drawing/2014/main" id="{7008DD8A-3C03-CB49-A2F7-1DE11D1D83BE}"/>
              </a:ext>
            </a:extLst>
          </p:cNvPr>
          <p:cNvSpPr txBox="1"/>
          <p:nvPr/>
        </p:nvSpPr>
        <p:spPr>
          <a:xfrm>
            <a:off x="14739326" y="10281178"/>
            <a:ext cx="2242922" cy="584775"/>
          </a:xfrm>
          <a:prstGeom prst="rect">
            <a:avLst/>
          </a:prstGeom>
          <a:noFill/>
        </p:spPr>
        <p:txBody>
          <a:bodyPr wrap="none" rtlCol="0" anchor="ctr" anchorCtr="0">
            <a:spAutoFit/>
          </a:bodyPr>
          <a:lstStyle/>
          <a:p>
            <a:r>
              <a:rPr lang="en-US" sz="3200" b="1" dirty="0">
                <a:solidFill>
                  <a:schemeClr val="tx2"/>
                </a:solidFill>
                <a:latin typeface="Montserrat" pitchFamily="2" charset="77"/>
                <a:ea typeface="League Spartan" charset="0"/>
                <a:cs typeface="Poppins" pitchFamily="2" charset="77"/>
              </a:rPr>
              <a:t>Your Title</a:t>
            </a:r>
          </a:p>
        </p:txBody>
      </p:sp>
    </p:spTree>
    <p:extLst>
      <p:ext uri="{BB962C8B-B14F-4D97-AF65-F5344CB8AC3E}">
        <p14:creationId xmlns:p14="http://schemas.microsoft.com/office/powerpoint/2010/main" val="1464858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7E065A-C3F1-DC4D-BE20-AC1F6E67BC77}"/>
              </a:ext>
            </a:extLst>
          </p:cNvPr>
          <p:cNvSpPr txBox="1"/>
          <p:nvPr/>
        </p:nvSpPr>
        <p:spPr>
          <a:xfrm>
            <a:off x="5637999" y="554909"/>
            <a:ext cx="13101665" cy="1107996"/>
          </a:xfrm>
          <a:prstGeom prst="rect">
            <a:avLst/>
          </a:prstGeom>
          <a:noFill/>
        </p:spPr>
        <p:txBody>
          <a:bodyPr wrap="none" rtlCol="0">
            <a:spAutoFit/>
          </a:bodyPr>
          <a:lstStyle/>
          <a:p>
            <a:pPr algn="ctr"/>
            <a:r>
              <a:rPr lang="en-US" sz="6600" b="1" dirty="0">
                <a:latin typeface="Montserrat" pitchFamily="2" charset="77"/>
                <a:ea typeface="Roboto" panose="02000000000000000000" pitchFamily="2" charset="0"/>
              </a:rPr>
              <a:t>4-STAGE PYRAMID DIAGRAM</a:t>
            </a:r>
          </a:p>
        </p:txBody>
      </p:sp>
      <p:sp>
        <p:nvSpPr>
          <p:cNvPr id="3" name="Rectangle 2">
            <a:extLst>
              <a:ext uri="{FF2B5EF4-FFF2-40B4-BE49-F238E27FC236}">
                <a16:creationId xmlns:a16="http://schemas.microsoft.com/office/drawing/2014/main" id="{7A5249F9-5A6A-E049-95B7-49F15A26C969}"/>
              </a:ext>
            </a:extLst>
          </p:cNvPr>
          <p:cNvSpPr/>
          <p:nvPr/>
        </p:nvSpPr>
        <p:spPr>
          <a:xfrm>
            <a:off x="10692973" y="2147099"/>
            <a:ext cx="29972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17A02D9-3549-374F-AA6A-2D4BE6ACD7B2}"/>
              </a:ext>
            </a:extLst>
          </p:cNvPr>
          <p:cNvSpPr txBox="1"/>
          <p:nvPr/>
        </p:nvSpPr>
        <p:spPr>
          <a:xfrm>
            <a:off x="9521803" y="1549856"/>
            <a:ext cx="5349541" cy="492443"/>
          </a:xfrm>
          <a:prstGeom prst="rect">
            <a:avLst/>
          </a:prstGeom>
          <a:noFill/>
        </p:spPr>
        <p:txBody>
          <a:bodyPr wrap="none" rtlCol="0">
            <a:spAutoFit/>
          </a:bodyPr>
          <a:lstStyle/>
          <a:p>
            <a:pPr algn="ctr"/>
            <a:r>
              <a:rPr lang="en-US" sz="2600" spc="600" dirty="0">
                <a:solidFill>
                  <a:schemeClr val="tx1">
                    <a:lumMod val="25000"/>
                    <a:lumOff val="75000"/>
                  </a:schemeClr>
                </a:solidFill>
                <a:latin typeface="Montserrat Medium" pitchFamily="2" charset="77"/>
              </a:rPr>
              <a:t>YOUR SUBTITLE HERE</a:t>
            </a:r>
          </a:p>
        </p:txBody>
      </p:sp>
      <p:sp>
        <p:nvSpPr>
          <p:cNvPr id="5" name="Parallelogram 4">
            <a:extLst>
              <a:ext uri="{FF2B5EF4-FFF2-40B4-BE49-F238E27FC236}">
                <a16:creationId xmlns:a16="http://schemas.microsoft.com/office/drawing/2014/main" id="{52736374-E5B3-1A41-942F-FCFCA1E4711B}"/>
              </a:ext>
            </a:extLst>
          </p:cNvPr>
          <p:cNvSpPr/>
          <p:nvPr/>
        </p:nvSpPr>
        <p:spPr>
          <a:xfrm>
            <a:off x="9240077" y="10237336"/>
            <a:ext cx="9934896" cy="1939739"/>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a:p>
        </p:txBody>
      </p:sp>
      <p:sp>
        <p:nvSpPr>
          <p:cNvPr id="6" name="Parallelogram 5">
            <a:extLst>
              <a:ext uri="{FF2B5EF4-FFF2-40B4-BE49-F238E27FC236}">
                <a16:creationId xmlns:a16="http://schemas.microsoft.com/office/drawing/2014/main" id="{35191A72-928E-A647-B1DB-17FAFAE5CA3C}"/>
              </a:ext>
            </a:extLst>
          </p:cNvPr>
          <p:cNvSpPr/>
          <p:nvPr/>
        </p:nvSpPr>
        <p:spPr>
          <a:xfrm>
            <a:off x="7564032" y="8043980"/>
            <a:ext cx="12101048" cy="1939739"/>
          </a:xfrm>
          <a:prstGeom prst="parallelogram">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a:p>
        </p:txBody>
      </p:sp>
      <p:sp>
        <p:nvSpPr>
          <p:cNvPr id="7" name="Parallelogram 6">
            <a:extLst>
              <a:ext uri="{FF2B5EF4-FFF2-40B4-BE49-F238E27FC236}">
                <a16:creationId xmlns:a16="http://schemas.microsoft.com/office/drawing/2014/main" id="{5DC88B99-8DB7-174C-8839-9E09C7759271}"/>
              </a:ext>
            </a:extLst>
          </p:cNvPr>
          <p:cNvSpPr/>
          <p:nvPr/>
        </p:nvSpPr>
        <p:spPr>
          <a:xfrm>
            <a:off x="7074048" y="5850943"/>
            <a:ext cx="13098642" cy="1939419"/>
          </a:xfrm>
          <a:prstGeom prst="parallelogram">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a:p>
        </p:txBody>
      </p:sp>
      <p:sp>
        <p:nvSpPr>
          <p:cNvPr id="8" name="Parallelogram 7">
            <a:extLst>
              <a:ext uri="{FF2B5EF4-FFF2-40B4-BE49-F238E27FC236}">
                <a16:creationId xmlns:a16="http://schemas.microsoft.com/office/drawing/2014/main" id="{A535F8AE-3D5B-7642-94FE-99EC16445787}"/>
              </a:ext>
            </a:extLst>
          </p:cNvPr>
          <p:cNvSpPr/>
          <p:nvPr/>
        </p:nvSpPr>
        <p:spPr>
          <a:xfrm>
            <a:off x="6981944" y="3352872"/>
            <a:ext cx="13801483" cy="2199703"/>
          </a:xfrm>
          <a:prstGeom prst="parallelogram">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a:p>
        </p:txBody>
      </p:sp>
      <p:sp>
        <p:nvSpPr>
          <p:cNvPr id="9" name="Freeform 16">
            <a:extLst>
              <a:ext uri="{FF2B5EF4-FFF2-40B4-BE49-F238E27FC236}">
                <a16:creationId xmlns:a16="http://schemas.microsoft.com/office/drawing/2014/main" id="{9B4BA227-102D-6148-AAFB-BC209A9FB7F8}"/>
              </a:ext>
            </a:extLst>
          </p:cNvPr>
          <p:cNvSpPr>
            <a:spLocks/>
          </p:cNvSpPr>
          <p:nvPr/>
        </p:nvSpPr>
        <p:spPr bwMode="auto">
          <a:xfrm>
            <a:off x="4069291" y="9961500"/>
            <a:ext cx="6951439" cy="574524"/>
          </a:xfrm>
          <a:custGeom>
            <a:avLst/>
            <a:gdLst>
              <a:gd name="T0" fmla="*/ 114 w 2190"/>
              <a:gd name="T1" fmla="*/ 0 h 181"/>
              <a:gd name="T2" fmla="*/ 62 w 2190"/>
              <a:gd name="T3" fmla="*/ 121 h 181"/>
              <a:gd name="T4" fmla="*/ 2123 w 2190"/>
              <a:gd name="T5" fmla="*/ 121 h 181"/>
              <a:gd name="T6" fmla="*/ 2076 w 2190"/>
              <a:gd name="T7" fmla="*/ 0 h 181"/>
              <a:gd name="T8" fmla="*/ 2190 w 2190"/>
              <a:gd name="T9" fmla="*/ 92 h 181"/>
              <a:gd name="T10" fmla="*/ 2155 w 2190"/>
              <a:gd name="T11" fmla="*/ 181 h 181"/>
              <a:gd name="T12" fmla="*/ 25 w 2190"/>
              <a:gd name="T13" fmla="*/ 181 h 181"/>
              <a:gd name="T14" fmla="*/ 0 w 2190"/>
              <a:gd name="T15" fmla="*/ 92 h 181"/>
              <a:gd name="T16" fmla="*/ 114 w 2190"/>
              <a:gd name="T1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0" h="181">
                <a:moveTo>
                  <a:pt x="114" y="0"/>
                </a:moveTo>
                <a:lnTo>
                  <a:pt x="62" y="121"/>
                </a:lnTo>
                <a:lnTo>
                  <a:pt x="2123" y="121"/>
                </a:lnTo>
                <a:lnTo>
                  <a:pt x="2076" y="0"/>
                </a:lnTo>
                <a:lnTo>
                  <a:pt x="2190" y="92"/>
                </a:lnTo>
                <a:lnTo>
                  <a:pt x="2155" y="181"/>
                </a:lnTo>
                <a:lnTo>
                  <a:pt x="25" y="181"/>
                </a:lnTo>
                <a:lnTo>
                  <a:pt x="0" y="92"/>
                </a:lnTo>
                <a:lnTo>
                  <a:pt x="114" y="0"/>
                </a:lnTo>
                <a:close/>
              </a:path>
            </a:pathLst>
          </a:custGeom>
          <a:solidFill>
            <a:schemeClr val="accent3">
              <a:lumMod val="50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0" name="Freeform 17">
            <a:extLst>
              <a:ext uri="{FF2B5EF4-FFF2-40B4-BE49-F238E27FC236}">
                <a16:creationId xmlns:a16="http://schemas.microsoft.com/office/drawing/2014/main" id="{1C38B16D-AD6F-834C-803E-5BAD4A5A006D}"/>
              </a:ext>
            </a:extLst>
          </p:cNvPr>
          <p:cNvSpPr>
            <a:spLocks/>
          </p:cNvSpPr>
          <p:nvPr/>
        </p:nvSpPr>
        <p:spPr bwMode="auto">
          <a:xfrm>
            <a:off x="5231038" y="7799887"/>
            <a:ext cx="4608899" cy="415816"/>
          </a:xfrm>
          <a:custGeom>
            <a:avLst/>
            <a:gdLst>
              <a:gd name="T0" fmla="*/ 111 w 1452"/>
              <a:gd name="T1" fmla="*/ 0 h 131"/>
              <a:gd name="T2" fmla="*/ 72 w 1452"/>
              <a:gd name="T3" fmla="*/ 92 h 131"/>
              <a:gd name="T4" fmla="*/ 1391 w 1452"/>
              <a:gd name="T5" fmla="*/ 92 h 131"/>
              <a:gd name="T6" fmla="*/ 1356 w 1452"/>
              <a:gd name="T7" fmla="*/ 3 h 131"/>
              <a:gd name="T8" fmla="*/ 1452 w 1452"/>
              <a:gd name="T9" fmla="*/ 72 h 131"/>
              <a:gd name="T10" fmla="*/ 1410 w 1452"/>
              <a:gd name="T11" fmla="*/ 131 h 131"/>
              <a:gd name="T12" fmla="*/ 5 w 1452"/>
              <a:gd name="T13" fmla="*/ 131 h 131"/>
              <a:gd name="T14" fmla="*/ 0 w 1452"/>
              <a:gd name="T15" fmla="*/ 72 h 131"/>
              <a:gd name="T16" fmla="*/ 111 w 1452"/>
              <a:gd name="T1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2" h="131">
                <a:moveTo>
                  <a:pt x="111" y="0"/>
                </a:moveTo>
                <a:lnTo>
                  <a:pt x="72" y="92"/>
                </a:lnTo>
                <a:lnTo>
                  <a:pt x="1391" y="92"/>
                </a:lnTo>
                <a:lnTo>
                  <a:pt x="1356" y="3"/>
                </a:lnTo>
                <a:lnTo>
                  <a:pt x="1452" y="72"/>
                </a:lnTo>
                <a:lnTo>
                  <a:pt x="1410" y="131"/>
                </a:lnTo>
                <a:lnTo>
                  <a:pt x="5" y="131"/>
                </a:lnTo>
                <a:lnTo>
                  <a:pt x="0" y="72"/>
                </a:lnTo>
                <a:lnTo>
                  <a:pt x="111" y="0"/>
                </a:lnTo>
                <a:close/>
              </a:path>
            </a:pathLst>
          </a:custGeom>
          <a:solidFill>
            <a:schemeClr val="accent4">
              <a:lumMod val="50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1" name="Freeform 15">
            <a:extLst>
              <a:ext uri="{FF2B5EF4-FFF2-40B4-BE49-F238E27FC236}">
                <a16:creationId xmlns:a16="http://schemas.microsoft.com/office/drawing/2014/main" id="{97FEE052-7E2B-D64E-AD0A-B5ADF1A09C81}"/>
              </a:ext>
            </a:extLst>
          </p:cNvPr>
          <p:cNvSpPr>
            <a:spLocks/>
          </p:cNvSpPr>
          <p:nvPr/>
        </p:nvSpPr>
        <p:spPr bwMode="auto">
          <a:xfrm>
            <a:off x="6392786" y="5552573"/>
            <a:ext cx="2333018" cy="479299"/>
          </a:xfrm>
          <a:custGeom>
            <a:avLst/>
            <a:gdLst>
              <a:gd name="T0" fmla="*/ 0 w 735"/>
              <a:gd name="T1" fmla="*/ 94 h 151"/>
              <a:gd name="T2" fmla="*/ 112 w 735"/>
              <a:gd name="T3" fmla="*/ 0 h 151"/>
              <a:gd name="T4" fmla="*/ 72 w 735"/>
              <a:gd name="T5" fmla="*/ 119 h 151"/>
              <a:gd name="T6" fmla="*/ 653 w 735"/>
              <a:gd name="T7" fmla="*/ 119 h 151"/>
              <a:gd name="T8" fmla="*/ 611 w 735"/>
              <a:gd name="T9" fmla="*/ 0 h 151"/>
              <a:gd name="T10" fmla="*/ 735 w 735"/>
              <a:gd name="T11" fmla="*/ 94 h 151"/>
              <a:gd name="T12" fmla="*/ 700 w 735"/>
              <a:gd name="T13" fmla="*/ 151 h 151"/>
              <a:gd name="T14" fmla="*/ 42 w 735"/>
              <a:gd name="T15" fmla="*/ 151 h 151"/>
              <a:gd name="T16" fmla="*/ 0 w 735"/>
              <a:gd name="T17" fmla="*/ 94 h 151"/>
              <a:gd name="T18" fmla="*/ 0 w 735"/>
              <a:gd name="T19" fmla="*/ 94 h 151"/>
              <a:gd name="T20" fmla="*/ 0 w 735"/>
              <a:gd name="T21" fmla="*/ 9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5" h="151">
                <a:moveTo>
                  <a:pt x="0" y="94"/>
                </a:moveTo>
                <a:lnTo>
                  <a:pt x="112" y="0"/>
                </a:lnTo>
                <a:lnTo>
                  <a:pt x="72" y="119"/>
                </a:lnTo>
                <a:lnTo>
                  <a:pt x="653" y="119"/>
                </a:lnTo>
                <a:lnTo>
                  <a:pt x="611" y="0"/>
                </a:lnTo>
                <a:lnTo>
                  <a:pt x="735" y="94"/>
                </a:lnTo>
                <a:lnTo>
                  <a:pt x="700" y="151"/>
                </a:lnTo>
                <a:lnTo>
                  <a:pt x="42" y="151"/>
                </a:lnTo>
                <a:lnTo>
                  <a:pt x="0" y="94"/>
                </a:lnTo>
                <a:lnTo>
                  <a:pt x="0" y="94"/>
                </a:lnTo>
                <a:lnTo>
                  <a:pt x="0" y="94"/>
                </a:lnTo>
                <a:close/>
              </a:path>
            </a:pathLst>
          </a:custGeom>
          <a:solidFill>
            <a:schemeClr val="accent5">
              <a:lumMod val="50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2" name="Freeform 18">
            <a:extLst>
              <a:ext uri="{FF2B5EF4-FFF2-40B4-BE49-F238E27FC236}">
                <a16:creationId xmlns:a16="http://schemas.microsoft.com/office/drawing/2014/main" id="{D4A43F38-453E-5D46-BD8D-0CA6E2FF962C}"/>
              </a:ext>
            </a:extLst>
          </p:cNvPr>
          <p:cNvSpPr>
            <a:spLocks/>
          </p:cNvSpPr>
          <p:nvPr/>
        </p:nvSpPr>
        <p:spPr bwMode="auto">
          <a:xfrm>
            <a:off x="6637197" y="3352871"/>
            <a:ext cx="1806106" cy="2504422"/>
          </a:xfrm>
          <a:custGeom>
            <a:avLst/>
            <a:gdLst>
              <a:gd name="T0" fmla="*/ 569 w 569"/>
              <a:gd name="T1" fmla="*/ 789 h 789"/>
              <a:gd name="T2" fmla="*/ 0 w 569"/>
              <a:gd name="T3" fmla="*/ 789 h 789"/>
              <a:gd name="T4" fmla="*/ 282 w 569"/>
              <a:gd name="T5" fmla="*/ 0 h 789"/>
              <a:gd name="T6" fmla="*/ 569 w 569"/>
              <a:gd name="T7" fmla="*/ 789 h 789"/>
              <a:gd name="T8" fmla="*/ 569 w 569"/>
              <a:gd name="T9" fmla="*/ 789 h 789"/>
              <a:gd name="T10" fmla="*/ 569 w 569"/>
              <a:gd name="T11" fmla="*/ 789 h 789"/>
            </a:gdLst>
            <a:ahLst/>
            <a:cxnLst>
              <a:cxn ang="0">
                <a:pos x="T0" y="T1"/>
              </a:cxn>
              <a:cxn ang="0">
                <a:pos x="T2" y="T3"/>
              </a:cxn>
              <a:cxn ang="0">
                <a:pos x="T4" y="T5"/>
              </a:cxn>
              <a:cxn ang="0">
                <a:pos x="T6" y="T7"/>
              </a:cxn>
              <a:cxn ang="0">
                <a:pos x="T8" y="T9"/>
              </a:cxn>
              <a:cxn ang="0">
                <a:pos x="T10" y="T11"/>
              </a:cxn>
            </a:cxnLst>
            <a:rect l="0" t="0" r="r" b="b"/>
            <a:pathLst>
              <a:path w="569" h="789">
                <a:moveTo>
                  <a:pt x="569" y="789"/>
                </a:moveTo>
                <a:lnTo>
                  <a:pt x="0" y="789"/>
                </a:lnTo>
                <a:lnTo>
                  <a:pt x="282" y="0"/>
                </a:lnTo>
                <a:lnTo>
                  <a:pt x="569" y="789"/>
                </a:lnTo>
                <a:lnTo>
                  <a:pt x="569" y="789"/>
                </a:lnTo>
                <a:lnTo>
                  <a:pt x="569" y="789"/>
                </a:lnTo>
                <a:close/>
              </a:path>
            </a:pathLst>
          </a:custGeom>
          <a:solidFill>
            <a:schemeClr val="accent5">
              <a:lumMod val="75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3" name="Freeform 19">
            <a:extLst>
              <a:ext uri="{FF2B5EF4-FFF2-40B4-BE49-F238E27FC236}">
                <a16:creationId xmlns:a16="http://schemas.microsoft.com/office/drawing/2014/main" id="{C0C1B5A5-74E1-4944-B6BF-C4F1664BCF07}"/>
              </a:ext>
            </a:extLst>
          </p:cNvPr>
          <p:cNvSpPr>
            <a:spLocks/>
          </p:cNvSpPr>
          <p:nvPr/>
        </p:nvSpPr>
        <p:spPr bwMode="auto">
          <a:xfrm>
            <a:off x="5465927" y="5857295"/>
            <a:ext cx="4196257" cy="2225094"/>
          </a:xfrm>
          <a:custGeom>
            <a:avLst/>
            <a:gdLst>
              <a:gd name="T0" fmla="*/ 1322 w 1322"/>
              <a:gd name="T1" fmla="*/ 701 h 701"/>
              <a:gd name="T2" fmla="*/ 0 w 1322"/>
              <a:gd name="T3" fmla="*/ 701 h 701"/>
              <a:gd name="T4" fmla="*/ 290 w 1322"/>
              <a:gd name="T5" fmla="*/ 0 h 701"/>
              <a:gd name="T6" fmla="*/ 1030 w 1322"/>
              <a:gd name="T7" fmla="*/ 0 h 701"/>
              <a:gd name="T8" fmla="*/ 1322 w 1322"/>
              <a:gd name="T9" fmla="*/ 701 h 701"/>
              <a:gd name="T10" fmla="*/ 1322 w 1322"/>
              <a:gd name="T11" fmla="*/ 701 h 701"/>
              <a:gd name="T12" fmla="*/ 1322 w 1322"/>
              <a:gd name="T13" fmla="*/ 701 h 701"/>
            </a:gdLst>
            <a:ahLst/>
            <a:cxnLst>
              <a:cxn ang="0">
                <a:pos x="T0" y="T1"/>
              </a:cxn>
              <a:cxn ang="0">
                <a:pos x="T2" y="T3"/>
              </a:cxn>
              <a:cxn ang="0">
                <a:pos x="T4" y="T5"/>
              </a:cxn>
              <a:cxn ang="0">
                <a:pos x="T6" y="T7"/>
              </a:cxn>
              <a:cxn ang="0">
                <a:pos x="T8" y="T9"/>
              </a:cxn>
              <a:cxn ang="0">
                <a:pos x="T10" y="T11"/>
              </a:cxn>
              <a:cxn ang="0">
                <a:pos x="T12" y="T13"/>
              </a:cxn>
            </a:cxnLst>
            <a:rect l="0" t="0" r="r" b="b"/>
            <a:pathLst>
              <a:path w="1322" h="701">
                <a:moveTo>
                  <a:pt x="1322" y="701"/>
                </a:moveTo>
                <a:lnTo>
                  <a:pt x="0" y="701"/>
                </a:lnTo>
                <a:lnTo>
                  <a:pt x="290" y="0"/>
                </a:lnTo>
                <a:lnTo>
                  <a:pt x="1030" y="0"/>
                </a:lnTo>
                <a:lnTo>
                  <a:pt x="1322" y="701"/>
                </a:lnTo>
                <a:lnTo>
                  <a:pt x="1322" y="701"/>
                </a:lnTo>
                <a:lnTo>
                  <a:pt x="1322" y="701"/>
                </a:lnTo>
                <a:close/>
              </a:path>
            </a:pathLst>
          </a:custGeom>
          <a:solidFill>
            <a:schemeClr val="accent4">
              <a:lumMod val="75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4" name="Freeform 24">
            <a:extLst>
              <a:ext uri="{FF2B5EF4-FFF2-40B4-BE49-F238E27FC236}">
                <a16:creationId xmlns:a16="http://schemas.microsoft.com/office/drawing/2014/main" id="{D38758E2-3074-1549-9152-6C720F318B14}"/>
              </a:ext>
            </a:extLst>
          </p:cNvPr>
          <p:cNvSpPr>
            <a:spLocks/>
          </p:cNvSpPr>
          <p:nvPr/>
        </p:nvSpPr>
        <p:spPr bwMode="auto">
          <a:xfrm>
            <a:off x="5465927" y="5857295"/>
            <a:ext cx="2066388" cy="2225094"/>
          </a:xfrm>
          <a:custGeom>
            <a:avLst/>
            <a:gdLst>
              <a:gd name="T0" fmla="*/ 651 w 651"/>
              <a:gd name="T1" fmla="*/ 0 h 701"/>
              <a:gd name="T2" fmla="*/ 290 w 651"/>
              <a:gd name="T3" fmla="*/ 0 h 701"/>
              <a:gd name="T4" fmla="*/ 0 w 651"/>
              <a:gd name="T5" fmla="*/ 701 h 701"/>
              <a:gd name="T6" fmla="*/ 651 w 651"/>
              <a:gd name="T7" fmla="*/ 701 h 701"/>
              <a:gd name="T8" fmla="*/ 651 w 651"/>
              <a:gd name="T9" fmla="*/ 0 h 701"/>
            </a:gdLst>
            <a:ahLst/>
            <a:cxnLst>
              <a:cxn ang="0">
                <a:pos x="T0" y="T1"/>
              </a:cxn>
              <a:cxn ang="0">
                <a:pos x="T2" y="T3"/>
              </a:cxn>
              <a:cxn ang="0">
                <a:pos x="T4" y="T5"/>
              </a:cxn>
              <a:cxn ang="0">
                <a:pos x="T6" y="T7"/>
              </a:cxn>
              <a:cxn ang="0">
                <a:pos x="T8" y="T9"/>
              </a:cxn>
            </a:cxnLst>
            <a:rect l="0" t="0" r="r" b="b"/>
            <a:pathLst>
              <a:path w="651" h="701">
                <a:moveTo>
                  <a:pt x="651" y="0"/>
                </a:moveTo>
                <a:lnTo>
                  <a:pt x="290" y="0"/>
                </a:lnTo>
                <a:lnTo>
                  <a:pt x="0" y="701"/>
                </a:lnTo>
                <a:lnTo>
                  <a:pt x="651" y="701"/>
                </a:lnTo>
                <a:lnTo>
                  <a:pt x="651" y="0"/>
                </a:lnTo>
                <a:close/>
              </a:path>
            </a:pathLst>
          </a:custGeom>
          <a:solidFill>
            <a:schemeClr val="accent4"/>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5" name="Freeform 25">
            <a:extLst>
              <a:ext uri="{FF2B5EF4-FFF2-40B4-BE49-F238E27FC236}">
                <a16:creationId xmlns:a16="http://schemas.microsoft.com/office/drawing/2014/main" id="{6E702C89-6841-E94B-A4B2-F7397EF72B75}"/>
              </a:ext>
            </a:extLst>
          </p:cNvPr>
          <p:cNvSpPr>
            <a:spLocks/>
          </p:cNvSpPr>
          <p:nvPr/>
        </p:nvSpPr>
        <p:spPr bwMode="auto">
          <a:xfrm>
            <a:off x="6637198" y="3352871"/>
            <a:ext cx="895117" cy="2504422"/>
          </a:xfrm>
          <a:custGeom>
            <a:avLst/>
            <a:gdLst>
              <a:gd name="T0" fmla="*/ 282 w 282"/>
              <a:gd name="T1" fmla="*/ 789 h 789"/>
              <a:gd name="T2" fmla="*/ 282 w 282"/>
              <a:gd name="T3" fmla="*/ 0 h 789"/>
              <a:gd name="T4" fmla="*/ 0 w 282"/>
              <a:gd name="T5" fmla="*/ 789 h 789"/>
              <a:gd name="T6" fmla="*/ 282 w 282"/>
              <a:gd name="T7" fmla="*/ 789 h 789"/>
            </a:gdLst>
            <a:ahLst/>
            <a:cxnLst>
              <a:cxn ang="0">
                <a:pos x="T0" y="T1"/>
              </a:cxn>
              <a:cxn ang="0">
                <a:pos x="T2" y="T3"/>
              </a:cxn>
              <a:cxn ang="0">
                <a:pos x="T4" y="T5"/>
              </a:cxn>
              <a:cxn ang="0">
                <a:pos x="T6" y="T7"/>
              </a:cxn>
            </a:cxnLst>
            <a:rect l="0" t="0" r="r" b="b"/>
            <a:pathLst>
              <a:path w="282" h="789">
                <a:moveTo>
                  <a:pt x="282" y="789"/>
                </a:moveTo>
                <a:lnTo>
                  <a:pt x="282" y="0"/>
                </a:lnTo>
                <a:lnTo>
                  <a:pt x="0" y="789"/>
                </a:lnTo>
                <a:lnTo>
                  <a:pt x="282" y="789"/>
                </a:lnTo>
                <a:close/>
              </a:path>
            </a:pathLst>
          </a:custGeom>
          <a:solidFill>
            <a:schemeClr val="accent5"/>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6" name="Freeform 20">
            <a:extLst>
              <a:ext uri="{FF2B5EF4-FFF2-40B4-BE49-F238E27FC236}">
                <a16:creationId xmlns:a16="http://schemas.microsoft.com/office/drawing/2014/main" id="{4B6EC652-BBBF-0D44-9CE9-1FC42B438527}"/>
              </a:ext>
            </a:extLst>
          </p:cNvPr>
          <p:cNvSpPr>
            <a:spLocks/>
          </p:cNvSpPr>
          <p:nvPr/>
        </p:nvSpPr>
        <p:spPr bwMode="auto">
          <a:xfrm>
            <a:off x="4304180" y="8028429"/>
            <a:ext cx="6472140" cy="2225094"/>
          </a:xfrm>
          <a:custGeom>
            <a:avLst/>
            <a:gdLst>
              <a:gd name="T0" fmla="*/ 2039 w 2039"/>
              <a:gd name="T1" fmla="*/ 701 h 701"/>
              <a:gd name="T2" fmla="*/ 0 w 2039"/>
              <a:gd name="T3" fmla="*/ 701 h 701"/>
              <a:gd name="T4" fmla="*/ 292 w 2039"/>
              <a:gd name="T5" fmla="*/ 0 h 701"/>
              <a:gd name="T6" fmla="*/ 1744 w 2039"/>
              <a:gd name="T7" fmla="*/ 0 h 701"/>
              <a:gd name="T8" fmla="*/ 2039 w 2039"/>
              <a:gd name="T9" fmla="*/ 701 h 701"/>
              <a:gd name="T10" fmla="*/ 2039 w 2039"/>
              <a:gd name="T11" fmla="*/ 701 h 701"/>
              <a:gd name="T12" fmla="*/ 2039 w 2039"/>
              <a:gd name="T13" fmla="*/ 701 h 701"/>
            </a:gdLst>
            <a:ahLst/>
            <a:cxnLst>
              <a:cxn ang="0">
                <a:pos x="T0" y="T1"/>
              </a:cxn>
              <a:cxn ang="0">
                <a:pos x="T2" y="T3"/>
              </a:cxn>
              <a:cxn ang="0">
                <a:pos x="T4" y="T5"/>
              </a:cxn>
              <a:cxn ang="0">
                <a:pos x="T6" y="T7"/>
              </a:cxn>
              <a:cxn ang="0">
                <a:pos x="T8" y="T9"/>
              </a:cxn>
              <a:cxn ang="0">
                <a:pos x="T10" y="T11"/>
              </a:cxn>
              <a:cxn ang="0">
                <a:pos x="T12" y="T13"/>
              </a:cxn>
            </a:cxnLst>
            <a:rect l="0" t="0" r="r" b="b"/>
            <a:pathLst>
              <a:path w="2039" h="701">
                <a:moveTo>
                  <a:pt x="2039" y="701"/>
                </a:moveTo>
                <a:lnTo>
                  <a:pt x="0" y="701"/>
                </a:lnTo>
                <a:lnTo>
                  <a:pt x="292" y="0"/>
                </a:lnTo>
                <a:lnTo>
                  <a:pt x="1744" y="0"/>
                </a:lnTo>
                <a:lnTo>
                  <a:pt x="2039" y="701"/>
                </a:lnTo>
                <a:lnTo>
                  <a:pt x="2039" y="701"/>
                </a:lnTo>
                <a:lnTo>
                  <a:pt x="2039" y="701"/>
                </a:lnTo>
                <a:close/>
              </a:path>
            </a:pathLst>
          </a:custGeom>
          <a:solidFill>
            <a:schemeClr val="accent2">
              <a:lumMod val="50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7" name="Freeform 21">
            <a:extLst>
              <a:ext uri="{FF2B5EF4-FFF2-40B4-BE49-F238E27FC236}">
                <a16:creationId xmlns:a16="http://schemas.microsoft.com/office/drawing/2014/main" id="{9EF80FF5-CE77-6043-AD28-55EC3E04C545}"/>
              </a:ext>
            </a:extLst>
          </p:cNvPr>
          <p:cNvSpPr>
            <a:spLocks/>
          </p:cNvSpPr>
          <p:nvPr/>
        </p:nvSpPr>
        <p:spPr bwMode="auto">
          <a:xfrm>
            <a:off x="3148781" y="10253522"/>
            <a:ext cx="8805156" cy="2221921"/>
          </a:xfrm>
          <a:custGeom>
            <a:avLst/>
            <a:gdLst>
              <a:gd name="T0" fmla="*/ 2774 w 2774"/>
              <a:gd name="T1" fmla="*/ 700 h 700"/>
              <a:gd name="T2" fmla="*/ 0 w 2774"/>
              <a:gd name="T3" fmla="*/ 700 h 700"/>
              <a:gd name="T4" fmla="*/ 290 w 2774"/>
              <a:gd name="T5" fmla="*/ 0 h 700"/>
              <a:gd name="T6" fmla="*/ 2480 w 2774"/>
              <a:gd name="T7" fmla="*/ 0 h 700"/>
              <a:gd name="T8" fmla="*/ 2774 w 2774"/>
              <a:gd name="T9" fmla="*/ 700 h 700"/>
              <a:gd name="T10" fmla="*/ 2774 w 2774"/>
              <a:gd name="T11" fmla="*/ 700 h 700"/>
              <a:gd name="T12" fmla="*/ 2774 w 2774"/>
              <a:gd name="T13" fmla="*/ 700 h 700"/>
            </a:gdLst>
            <a:ahLst/>
            <a:cxnLst>
              <a:cxn ang="0">
                <a:pos x="T0" y="T1"/>
              </a:cxn>
              <a:cxn ang="0">
                <a:pos x="T2" y="T3"/>
              </a:cxn>
              <a:cxn ang="0">
                <a:pos x="T4" y="T5"/>
              </a:cxn>
              <a:cxn ang="0">
                <a:pos x="T6" y="T7"/>
              </a:cxn>
              <a:cxn ang="0">
                <a:pos x="T8" y="T9"/>
              </a:cxn>
              <a:cxn ang="0">
                <a:pos x="T10" y="T11"/>
              </a:cxn>
              <a:cxn ang="0">
                <a:pos x="T12" y="T13"/>
              </a:cxn>
            </a:cxnLst>
            <a:rect l="0" t="0" r="r" b="b"/>
            <a:pathLst>
              <a:path w="2774" h="700">
                <a:moveTo>
                  <a:pt x="2774" y="700"/>
                </a:moveTo>
                <a:lnTo>
                  <a:pt x="0" y="700"/>
                </a:lnTo>
                <a:lnTo>
                  <a:pt x="290" y="0"/>
                </a:lnTo>
                <a:lnTo>
                  <a:pt x="2480" y="0"/>
                </a:lnTo>
                <a:lnTo>
                  <a:pt x="2774" y="700"/>
                </a:lnTo>
                <a:lnTo>
                  <a:pt x="2774" y="700"/>
                </a:lnTo>
                <a:lnTo>
                  <a:pt x="2774" y="700"/>
                </a:lnTo>
                <a:close/>
              </a:path>
            </a:pathLst>
          </a:custGeom>
          <a:solidFill>
            <a:schemeClr val="accent2">
              <a:lumMod val="75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8" name="Freeform 22">
            <a:extLst>
              <a:ext uri="{FF2B5EF4-FFF2-40B4-BE49-F238E27FC236}">
                <a16:creationId xmlns:a16="http://schemas.microsoft.com/office/drawing/2014/main" id="{EA818E70-32FE-FB4F-AE5A-12067A72B68D}"/>
              </a:ext>
            </a:extLst>
          </p:cNvPr>
          <p:cNvSpPr>
            <a:spLocks/>
          </p:cNvSpPr>
          <p:nvPr/>
        </p:nvSpPr>
        <p:spPr bwMode="auto">
          <a:xfrm>
            <a:off x="3148780" y="10253522"/>
            <a:ext cx="4383534" cy="2221921"/>
          </a:xfrm>
          <a:custGeom>
            <a:avLst/>
            <a:gdLst>
              <a:gd name="T0" fmla="*/ 1381 w 1381"/>
              <a:gd name="T1" fmla="*/ 0 h 700"/>
              <a:gd name="T2" fmla="*/ 290 w 1381"/>
              <a:gd name="T3" fmla="*/ 0 h 700"/>
              <a:gd name="T4" fmla="*/ 0 w 1381"/>
              <a:gd name="T5" fmla="*/ 700 h 700"/>
              <a:gd name="T6" fmla="*/ 1381 w 1381"/>
              <a:gd name="T7" fmla="*/ 700 h 700"/>
              <a:gd name="T8" fmla="*/ 1381 w 1381"/>
              <a:gd name="T9" fmla="*/ 0 h 700"/>
            </a:gdLst>
            <a:ahLst/>
            <a:cxnLst>
              <a:cxn ang="0">
                <a:pos x="T0" y="T1"/>
              </a:cxn>
              <a:cxn ang="0">
                <a:pos x="T2" y="T3"/>
              </a:cxn>
              <a:cxn ang="0">
                <a:pos x="T4" y="T5"/>
              </a:cxn>
              <a:cxn ang="0">
                <a:pos x="T6" y="T7"/>
              </a:cxn>
              <a:cxn ang="0">
                <a:pos x="T8" y="T9"/>
              </a:cxn>
            </a:cxnLst>
            <a:rect l="0" t="0" r="r" b="b"/>
            <a:pathLst>
              <a:path w="1381" h="700">
                <a:moveTo>
                  <a:pt x="1381" y="0"/>
                </a:moveTo>
                <a:lnTo>
                  <a:pt x="290" y="0"/>
                </a:lnTo>
                <a:lnTo>
                  <a:pt x="0" y="700"/>
                </a:lnTo>
                <a:lnTo>
                  <a:pt x="1381" y="700"/>
                </a:lnTo>
                <a:lnTo>
                  <a:pt x="1381" y="0"/>
                </a:lnTo>
                <a:close/>
              </a:path>
            </a:pathLst>
          </a:custGeom>
          <a:solidFill>
            <a:schemeClr val="accent2"/>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9" name="Freeform 23">
            <a:extLst>
              <a:ext uri="{FF2B5EF4-FFF2-40B4-BE49-F238E27FC236}">
                <a16:creationId xmlns:a16="http://schemas.microsoft.com/office/drawing/2014/main" id="{6C5D8E9C-4EFF-5A47-97B2-4E3E7F1DC8DC}"/>
              </a:ext>
            </a:extLst>
          </p:cNvPr>
          <p:cNvSpPr>
            <a:spLocks/>
          </p:cNvSpPr>
          <p:nvPr/>
        </p:nvSpPr>
        <p:spPr bwMode="auto">
          <a:xfrm>
            <a:off x="4304179" y="8028429"/>
            <a:ext cx="3228135" cy="2225094"/>
          </a:xfrm>
          <a:custGeom>
            <a:avLst/>
            <a:gdLst>
              <a:gd name="T0" fmla="*/ 1017 w 1017"/>
              <a:gd name="T1" fmla="*/ 0 h 701"/>
              <a:gd name="T2" fmla="*/ 292 w 1017"/>
              <a:gd name="T3" fmla="*/ 0 h 701"/>
              <a:gd name="T4" fmla="*/ 0 w 1017"/>
              <a:gd name="T5" fmla="*/ 701 h 701"/>
              <a:gd name="T6" fmla="*/ 1017 w 1017"/>
              <a:gd name="T7" fmla="*/ 701 h 701"/>
              <a:gd name="T8" fmla="*/ 1017 w 1017"/>
              <a:gd name="T9" fmla="*/ 0 h 701"/>
            </a:gdLst>
            <a:ahLst/>
            <a:cxnLst>
              <a:cxn ang="0">
                <a:pos x="T0" y="T1"/>
              </a:cxn>
              <a:cxn ang="0">
                <a:pos x="T2" y="T3"/>
              </a:cxn>
              <a:cxn ang="0">
                <a:pos x="T4" y="T5"/>
              </a:cxn>
              <a:cxn ang="0">
                <a:pos x="T6" y="T7"/>
              </a:cxn>
              <a:cxn ang="0">
                <a:pos x="T8" y="T9"/>
              </a:cxn>
            </a:cxnLst>
            <a:rect l="0" t="0" r="r" b="b"/>
            <a:pathLst>
              <a:path w="1017" h="701">
                <a:moveTo>
                  <a:pt x="1017" y="0"/>
                </a:moveTo>
                <a:lnTo>
                  <a:pt x="292" y="0"/>
                </a:lnTo>
                <a:lnTo>
                  <a:pt x="0" y="701"/>
                </a:lnTo>
                <a:lnTo>
                  <a:pt x="1017" y="701"/>
                </a:lnTo>
                <a:lnTo>
                  <a:pt x="1017" y="0"/>
                </a:lnTo>
                <a:close/>
              </a:path>
            </a:pathLst>
          </a:custGeom>
          <a:solidFill>
            <a:schemeClr val="accent3"/>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32" name="Subtitle 2">
            <a:extLst>
              <a:ext uri="{FF2B5EF4-FFF2-40B4-BE49-F238E27FC236}">
                <a16:creationId xmlns:a16="http://schemas.microsoft.com/office/drawing/2014/main" id="{0A457000-A494-874D-9847-C6C5DB894514}"/>
              </a:ext>
            </a:extLst>
          </p:cNvPr>
          <p:cNvSpPr txBox="1">
            <a:spLocks/>
          </p:cNvSpPr>
          <p:nvPr/>
        </p:nvSpPr>
        <p:spPr>
          <a:xfrm>
            <a:off x="12021179" y="10938511"/>
            <a:ext cx="6624011"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 factors.</a:t>
            </a:r>
          </a:p>
        </p:txBody>
      </p:sp>
      <p:sp>
        <p:nvSpPr>
          <p:cNvPr id="33" name="TextBox 32">
            <a:extLst>
              <a:ext uri="{FF2B5EF4-FFF2-40B4-BE49-F238E27FC236}">
                <a16:creationId xmlns:a16="http://schemas.microsoft.com/office/drawing/2014/main" id="{94CF1B98-3308-234C-B876-CDC38EDF0D3D}"/>
              </a:ext>
            </a:extLst>
          </p:cNvPr>
          <p:cNvSpPr txBox="1"/>
          <p:nvPr/>
        </p:nvSpPr>
        <p:spPr>
          <a:xfrm>
            <a:off x="12171384" y="10378858"/>
            <a:ext cx="2242922" cy="584775"/>
          </a:xfrm>
          <a:prstGeom prst="rect">
            <a:avLst/>
          </a:prstGeom>
          <a:noFill/>
        </p:spPr>
        <p:txBody>
          <a:bodyPr wrap="none" rtlCol="0" anchor="ctr" anchorCtr="0">
            <a:spAutoFit/>
          </a:bodyPr>
          <a:lstStyle/>
          <a:p>
            <a:r>
              <a:rPr lang="en-US" sz="3200" b="1" dirty="0">
                <a:solidFill>
                  <a:schemeClr val="bg1"/>
                </a:solidFill>
                <a:latin typeface="Montserrat" pitchFamily="2" charset="77"/>
                <a:ea typeface="League Spartan" charset="0"/>
                <a:cs typeface="Poppins" pitchFamily="2" charset="77"/>
              </a:rPr>
              <a:t>Your Title</a:t>
            </a:r>
          </a:p>
        </p:txBody>
      </p:sp>
      <p:sp>
        <p:nvSpPr>
          <p:cNvPr id="34" name="Subtitle 2">
            <a:extLst>
              <a:ext uri="{FF2B5EF4-FFF2-40B4-BE49-F238E27FC236}">
                <a16:creationId xmlns:a16="http://schemas.microsoft.com/office/drawing/2014/main" id="{24B15D8B-89E5-434C-AB4A-E1D77BBC8125}"/>
              </a:ext>
            </a:extLst>
          </p:cNvPr>
          <p:cNvSpPr txBox="1">
            <a:spLocks/>
          </p:cNvSpPr>
          <p:nvPr/>
        </p:nvSpPr>
        <p:spPr>
          <a:xfrm>
            <a:off x="10893765" y="8758943"/>
            <a:ext cx="6624011"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 factors.</a:t>
            </a:r>
          </a:p>
        </p:txBody>
      </p:sp>
      <p:sp>
        <p:nvSpPr>
          <p:cNvPr id="35" name="TextBox 34">
            <a:extLst>
              <a:ext uri="{FF2B5EF4-FFF2-40B4-BE49-F238E27FC236}">
                <a16:creationId xmlns:a16="http://schemas.microsoft.com/office/drawing/2014/main" id="{AF320EDD-2F3B-9644-8502-431BC0255A28}"/>
              </a:ext>
            </a:extLst>
          </p:cNvPr>
          <p:cNvSpPr txBox="1"/>
          <p:nvPr/>
        </p:nvSpPr>
        <p:spPr>
          <a:xfrm>
            <a:off x="11043970" y="8199290"/>
            <a:ext cx="2242922" cy="584775"/>
          </a:xfrm>
          <a:prstGeom prst="rect">
            <a:avLst/>
          </a:prstGeom>
          <a:noFill/>
        </p:spPr>
        <p:txBody>
          <a:bodyPr wrap="none" rtlCol="0" anchor="ctr" anchorCtr="0">
            <a:spAutoFit/>
          </a:bodyPr>
          <a:lstStyle/>
          <a:p>
            <a:r>
              <a:rPr lang="en-US" sz="3200" b="1" dirty="0">
                <a:solidFill>
                  <a:schemeClr val="bg1"/>
                </a:solidFill>
                <a:latin typeface="Montserrat" pitchFamily="2" charset="77"/>
                <a:ea typeface="League Spartan" charset="0"/>
                <a:cs typeface="Poppins" pitchFamily="2" charset="77"/>
              </a:rPr>
              <a:t>Your Title</a:t>
            </a:r>
          </a:p>
        </p:txBody>
      </p:sp>
      <p:sp>
        <p:nvSpPr>
          <p:cNvPr id="36" name="Subtitle 2">
            <a:extLst>
              <a:ext uri="{FF2B5EF4-FFF2-40B4-BE49-F238E27FC236}">
                <a16:creationId xmlns:a16="http://schemas.microsoft.com/office/drawing/2014/main" id="{C3C7B0C3-58FF-DF47-A22C-66E00F9E9948}"/>
              </a:ext>
            </a:extLst>
          </p:cNvPr>
          <p:cNvSpPr txBox="1">
            <a:spLocks/>
          </p:cNvSpPr>
          <p:nvPr/>
        </p:nvSpPr>
        <p:spPr>
          <a:xfrm>
            <a:off x="9693606" y="6548437"/>
            <a:ext cx="6624011"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 factors.</a:t>
            </a:r>
          </a:p>
        </p:txBody>
      </p:sp>
      <p:sp>
        <p:nvSpPr>
          <p:cNvPr id="37" name="TextBox 36">
            <a:extLst>
              <a:ext uri="{FF2B5EF4-FFF2-40B4-BE49-F238E27FC236}">
                <a16:creationId xmlns:a16="http://schemas.microsoft.com/office/drawing/2014/main" id="{18029889-7CE1-4A4F-8785-7A4151FB79D8}"/>
              </a:ext>
            </a:extLst>
          </p:cNvPr>
          <p:cNvSpPr txBox="1"/>
          <p:nvPr/>
        </p:nvSpPr>
        <p:spPr>
          <a:xfrm>
            <a:off x="9843811" y="5988784"/>
            <a:ext cx="2242922" cy="584775"/>
          </a:xfrm>
          <a:prstGeom prst="rect">
            <a:avLst/>
          </a:prstGeom>
          <a:noFill/>
        </p:spPr>
        <p:txBody>
          <a:bodyPr wrap="none" rtlCol="0" anchor="ctr" anchorCtr="0">
            <a:spAutoFit/>
          </a:bodyPr>
          <a:lstStyle/>
          <a:p>
            <a:r>
              <a:rPr lang="en-US" sz="3200" b="1" dirty="0">
                <a:solidFill>
                  <a:schemeClr val="bg1"/>
                </a:solidFill>
                <a:latin typeface="Montserrat" pitchFamily="2" charset="77"/>
                <a:ea typeface="League Spartan" charset="0"/>
                <a:cs typeface="Poppins" pitchFamily="2" charset="77"/>
              </a:rPr>
              <a:t>Your Title</a:t>
            </a:r>
          </a:p>
        </p:txBody>
      </p:sp>
      <p:sp>
        <p:nvSpPr>
          <p:cNvPr id="38" name="Subtitle 2">
            <a:extLst>
              <a:ext uri="{FF2B5EF4-FFF2-40B4-BE49-F238E27FC236}">
                <a16:creationId xmlns:a16="http://schemas.microsoft.com/office/drawing/2014/main" id="{6C897805-F2EE-C24F-A4FF-F20E85A58E19}"/>
              </a:ext>
            </a:extLst>
          </p:cNvPr>
          <p:cNvSpPr txBox="1">
            <a:spLocks/>
          </p:cNvSpPr>
          <p:nvPr/>
        </p:nvSpPr>
        <p:spPr>
          <a:xfrm>
            <a:off x="8590799" y="4209892"/>
            <a:ext cx="6624011"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 factors.</a:t>
            </a:r>
          </a:p>
        </p:txBody>
      </p:sp>
      <p:sp>
        <p:nvSpPr>
          <p:cNvPr id="39" name="TextBox 38">
            <a:extLst>
              <a:ext uri="{FF2B5EF4-FFF2-40B4-BE49-F238E27FC236}">
                <a16:creationId xmlns:a16="http://schemas.microsoft.com/office/drawing/2014/main" id="{BC184DCE-3416-B040-8452-F7B5B7FC4F56}"/>
              </a:ext>
            </a:extLst>
          </p:cNvPr>
          <p:cNvSpPr txBox="1"/>
          <p:nvPr/>
        </p:nvSpPr>
        <p:spPr>
          <a:xfrm>
            <a:off x="8741004" y="3650239"/>
            <a:ext cx="2242922" cy="584775"/>
          </a:xfrm>
          <a:prstGeom prst="rect">
            <a:avLst/>
          </a:prstGeom>
          <a:noFill/>
        </p:spPr>
        <p:txBody>
          <a:bodyPr wrap="none" rtlCol="0" anchor="ctr" anchorCtr="0">
            <a:spAutoFit/>
          </a:bodyPr>
          <a:lstStyle/>
          <a:p>
            <a:r>
              <a:rPr lang="en-US" sz="3200" b="1" dirty="0">
                <a:solidFill>
                  <a:schemeClr val="bg1"/>
                </a:solidFill>
                <a:latin typeface="Montserrat" pitchFamily="2" charset="77"/>
                <a:ea typeface="League Spartan" charset="0"/>
                <a:cs typeface="Poppins" pitchFamily="2" charset="77"/>
              </a:rPr>
              <a:t>Your Title</a:t>
            </a:r>
          </a:p>
        </p:txBody>
      </p:sp>
      <p:sp>
        <p:nvSpPr>
          <p:cNvPr id="40" name="Rectangle 39">
            <a:extLst>
              <a:ext uri="{FF2B5EF4-FFF2-40B4-BE49-F238E27FC236}">
                <a16:creationId xmlns:a16="http://schemas.microsoft.com/office/drawing/2014/main" id="{16BCC939-D746-0F4E-90C6-D0AC89B20850}"/>
              </a:ext>
            </a:extLst>
          </p:cNvPr>
          <p:cNvSpPr/>
          <p:nvPr/>
        </p:nvSpPr>
        <p:spPr>
          <a:xfrm>
            <a:off x="7233273" y="10810484"/>
            <a:ext cx="516488" cy="1107996"/>
          </a:xfrm>
          <a:prstGeom prst="rect">
            <a:avLst/>
          </a:prstGeom>
        </p:spPr>
        <p:txBody>
          <a:bodyPr wrap="none" anchor="ctr">
            <a:spAutoFit/>
          </a:bodyPr>
          <a:lstStyle/>
          <a:p>
            <a:pPr algn="ctr"/>
            <a:r>
              <a:rPr lang="en-US" sz="6600" b="1" dirty="0">
                <a:solidFill>
                  <a:schemeClr val="bg1"/>
                </a:solidFill>
                <a:latin typeface="Montserrat" pitchFamily="2" charset="77"/>
                <a:ea typeface="Roboto" panose="02000000000000000000" pitchFamily="2" charset="0"/>
              </a:rPr>
              <a:t>1</a:t>
            </a:r>
            <a:endParaRPr lang="en-US" dirty="0">
              <a:solidFill>
                <a:schemeClr val="bg1"/>
              </a:solidFill>
            </a:endParaRPr>
          </a:p>
        </p:txBody>
      </p:sp>
      <p:sp>
        <p:nvSpPr>
          <p:cNvPr id="41" name="Rectangle 40">
            <a:extLst>
              <a:ext uri="{FF2B5EF4-FFF2-40B4-BE49-F238E27FC236}">
                <a16:creationId xmlns:a16="http://schemas.microsoft.com/office/drawing/2014/main" id="{7285C421-F09E-0445-A89E-4655E6DDC55F}"/>
              </a:ext>
            </a:extLst>
          </p:cNvPr>
          <p:cNvSpPr/>
          <p:nvPr/>
        </p:nvSpPr>
        <p:spPr>
          <a:xfrm>
            <a:off x="7149115" y="8583435"/>
            <a:ext cx="684804" cy="1107996"/>
          </a:xfrm>
          <a:prstGeom prst="rect">
            <a:avLst/>
          </a:prstGeom>
        </p:spPr>
        <p:txBody>
          <a:bodyPr wrap="none" anchor="ctr">
            <a:spAutoFit/>
          </a:bodyPr>
          <a:lstStyle/>
          <a:p>
            <a:pPr algn="ctr"/>
            <a:r>
              <a:rPr lang="en-US" sz="6600" b="1" dirty="0">
                <a:solidFill>
                  <a:schemeClr val="bg1"/>
                </a:solidFill>
                <a:latin typeface="Montserrat" pitchFamily="2" charset="77"/>
                <a:ea typeface="Roboto" panose="02000000000000000000" pitchFamily="2" charset="0"/>
              </a:rPr>
              <a:t>2</a:t>
            </a:r>
            <a:endParaRPr lang="en-US" dirty="0">
              <a:solidFill>
                <a:schemeClr val="bg1"/>
              </a:solidFill>
            </a:endParaRPr>
          </a:p>
        </p:txBody>
      </p:sp>
      <p:sp>
        <p:nvSpPr>
          <p:cNvPr id="42" name="Rectangle 41">
            <a:extLst>
              <a:ext uri="{FF2B5EF4-FFF2-40B4-BE49-F238E27FC236}">
                <a16:creationId xmlns:a16="http://schemas.microsoft.com/office/drawing/2014/main" id="{9BB63744-B3AD-F647-B006-B2DE0D8378E3}"/>
              </a:ext>
            </a:extLst>
          </p:cNvPr>
          <p:cNvSpPr/>
          <p:nvPr/>
        </p:nvSpPr>
        <p:spPr>
          <a:xfrm>
            <a:off x="7148314" y="6420031"/>
            <a:ext cx="686406" cy="1107996"/>
          </a:xfrm>
          <a:prstGeom prst="rect">
            <a:avLst/>
          </a:prstGeom>
        </p:spPr>
        <p:txBody>
          <a:bodyPr wrap="none" anchor="ctr">
            <a:spAutoFit/>
          </a:bodyPr>
          <a:lstStyle/>
          <a:p>
            <a:pPr algn="ctr"/>
            <a:r>
              <a:rPr lang="en-US" sz="6600" b="1" dirty="0">
                <a:solidFill>
                  <a:schemeClr val="bg1"/>
                </a:solidFill>
                <a:latin typeface="Montserrat" pitchFamily="2" charset="77"/>
                <a:ea typeface="Roboto" panose="02000000000000000000" pitchFamily="2" charset="0"/>
              </a:rPr>
              <a:t>3</a:t>
            </a:r>
            <a:endParaRPr lang="en-US" dirty="0">
              <a:solidFill>
                <a:schemeClr val="bg1"/>
              </a:solidFill>
            </a:endParaRPr>
          </a:p>
        </p:txBody>
      </p:sp>
      <p:sp>
        <p:nvSpPr>
          <p:cNvPr id="43" name="Rectangle 42">
            <a:extLst>
              <a:ext uri="{FF2B5EF4-FFF2-40B4-BE49-F238E27FC236}">
                <a16:creationId xmlns:a16="http://schemas.microsoft.com/office/drawing/2014/main" id="{45319DC8-E54A-4242-B06B-09E160C86F88}"/>
              </a:ext>
            </a:extLst>
          </p:cNvPr>
          <p:cNvSpPr/>
          <p:nvPr/>
        </p:nvSpPr>
        <p:spPr>
          <a:xfrm>
            <a:off x="7107437" y="4311263"/>
            <a:ext cx="768160" cy="1107996"/>
          </a:xfrm>
          <a:prstGeom prst="rect">
            <a:avLst/>
          </a:prstGeom>
        </p:spPr>
        <p:txBody>
          <a:bodyPr wrap="none" anchor="ctr">
            <a:spAutoFit/>
          </a:bodyPr>
          <a:lstStyle/>
          <a:p>
            <a:pPr algn="ctr"/>
            <a:r>
              <a:rPr lang="en-US" sz="6600" b="1" dirty="0">
                <a:solidFill>
                  <a:schemeClr val="bg1"/>
                </a:solidFill>
                <a:latin typeface="Montserrat" pitchFamily="2" charset="77"/>
                <a:ea typeface="Roboto" panose="02000000000000000000" pitchFamily="2" charset="0"/>
              </a:rPr>
              <a:t>4</a:t>
            </a:r>
            <a:endParaRPr lang="en-US" dirty="0">
              <a:solidFill>
                <a:schemeClr val="bg1"/>
              </a:solidFill>
            </a:endParaRPr>
          </a:p>
        </p:txBody>
      </p:sp>
    </p:spTree>
    <p:extLst>
      <p:ext uri="{BB962C8B-B14F-4D97-AF65-F5344CB8AC3E}">
        <p14:creationId xmlns:p14="http://schemas.microsoft.com/office/powerpoint/2010/main" val="692777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45">
            <a:extLst>
              <a:ext uri="{FF2B5EF4-FFF2-40B4-BE49-F238E27FC236}">
                <a16:creationId xmlns:a16="http://schemas.microsoft.com/office/drawing/2014/main" id="{D4055154-9A59-A843-B382-526D300882AC}"/>
              </a:ext>
            </a:extLst>
          </p:cNvPr>
          <p:cNvSpPr>
            <a:spLocks/>
          </p:cNvSpPr>
          <p:nvPr/>
        </p:nvSpPr>
        <p:spPr bwMode="auto">
          <a:xfrm>
            <a:off x="18493024" y="9377644"/>
            <a:ext cx="3912235" cy="2435508"/>
          </a:xfrm>
          <a:custGeom>
            <a:avLst/>
            <a:gdLst>
              <a:gd name="connsiteX0" fmla="*/ 0 w 1956627"/>
              <a:gd name="connsiteY0" fmla="*/ 0 h 1218071"/>
              <a:gd name="connsiteX1" fmla="*/ 1454611 w 1956627"/>
              <a:gd name="connsiteY1" fmla="*/ 0 h 1218071"/>
              <a:gd name="connsiteX2" fmla="*/ 1956627 w 1956627"/>
              <a:gd name="connsiteY2" fmla="*/ 1218071 h 1218071"/>
              <a:gd name="connsiteX3" fmla="*/ 0 w 1956627"/>
              <a:gd name="connsiteY3" fmla="*/ 1218071 h 1218071"/>
            </a:gdLst>
            <a:ahLst/>
            <a:cxnLst>
              <a:cxn ang="0">
                <a:pos x="connsiteX0" y="connsiteY0"/>
              </a:cxn>
              <a:cxn ang="0">
                <a:pos x="connsiteX1" y="connsiteY1"/>
              </a:cxn>
              <a:cxn ang="0">
                <a:pos x="connsiteX2" y="connsiteY2"/>
              </a:cxn>
              <a:cxn ang="0">
                <a:pos x="connsiteX3" y="connsiteY3"/>
              </a:cxn>
            </a:cxnLst>
            <a:rect l="l" t="t" r="r" b="b"/>
            <a:pathLst>
              <a:path w="1956627" h="1218071">
                <a:moveTo>
                  <a:pt x="0" y="0"/>
                </a:moveTo>
                <a:lnTo>
                  <a:pt x="1454611" y="0"/>
                </a:lnTo>
                <a:lnTo>
                  <a:pt x="1956627" y="1218071"/>
                </a:lnTo>
                <a:lnTo>
                  <a:pt x="0" y="1218071"/>
                </a:lnTo>
                <a:close/>
              </a:path>
            </a:pathLst>
          </a:custGeom>
          <a:solidFill>
            <a:schemeClr val="accent2">
              <a:lumMod val="75000"/>
            </a:schemeClr>
          </a:solidFill>
          <a:ln>
            <a:noFill/>
          </a:ln>
        </p:spPr>
        <p:txBody>
          <a:bodyPr vert="horz" wrap="square" lIns="182832" tIns="91416" rIns="182832" bIns="91416" numCol="1" anchor="t" anchorCtr="0" compatLnSpc="1">
            <a:prstTxWarp prst="textNoShape">
              <a:avLst/>
            </a:prstTxWarp>
            <a:noAutofit/>
          </a:bodyPr>
          <a:lstStyle/>
          <a:p>
            <a:endParaRPr lang="en-US" sz="7198"/>
          </a:p>
        </p:txBody>
      </p:sp>
      <p:sp>
        <p:nvSpPr>
          <p:cNvPr id="3" name="Freeform: Shape 44">
            <a:extLst>
              <a:ext uri="{FF2B5EF4-FFF2-40B4-BE49-F238E27FC236}">
                <a16:creationId xmlns:a16="http://schemas.microsoft.com/office/drawing/2014/main" id="{0ACAB683-7C35-0446-99A8-5DF569545768}"/>
              </a:ext>
            </a:extLst>
          </p:cNvPr>
          <p:cNvSpPr>
            <a:spLocks/>
          </p:cNvSpPr>
          <p:nvPr/>
        </p:nvSpPr>
        <p:spPr bwMode="auto">
          <a:xfrm>
            <a:off x="17410784" y="6383476"/>
            <a:ext cx="3912235" cy="2435508"/>
          </a:xfrm>
          <a:custGeom>
            <a:avLst/>
            <a:gdLst>
              <a:gd name="connsiteX0" fmla="*/ 0 w 1956627"/>
              <a:gd name="connsiteY0" fmla="*/ 0 h 1218071"/>
              <a:gd name="connsiteX1" fmla="*/ 1454611 w 1956627"/>
              <a:gd name="connsiteY1" fmla="*/ 0 h 1218071"/>
              <a:gd name="connsiteX2" fmla="*/ 1956627 w 1956627"/>
              <a:gd name="connsiteY2" fmla="*/ 1218071 h 1218071"/>
              <a:gd name="connsiteX3" fmla="*/ 0 w 1956627"/>
              <a:gd name="connsiteY3" fmla="*/ 1218071 h 1218071"/>
            </a:gdLst>
            <a:ahLst/>
            <a:cxnLst>
              <a:cxn ang="0">
                <a:pos x="connsiteX0" y="connsiteY0"/>
              </a:cxn>
              <a:cxn ang="0">
                <a:pos x="connsiteX1" y="connsiteY1"/>
              </a:cxn>
              <a:cxn ang="0">
                <a:pos x="connsiteX2" y="connsiteY2"/>
              </a:cxn>
              <a:cxn ang="0">
                <a:pos x="connsiteX3" y="connsiteY3"/>
              </a:cxn>
            </a:cxnLst>
            <a:rect l="l" t="t" r="r" b="b"/>
            <a:pathLst>
              <a:path w="1956627" h="1218071">
                <a:moveTo>
                  <a:pt x="0" y="0"/>
                </a:moveTo>
                <a:lnTo>
                  <a:pt x="1454611" y="0"/>
                </a:lnTo>
                <a:lnTo>
                  <a:pt x="1956627" y="1218071"/>
                </a:lnTo>
                <a:lnTo>
                  <a:pt x="0" y="1218071"/>
                </a:lnTo>
                <a:close/>
              </a:path>
            </a:pathLst>
          </a:custGeom>
          <a:solidFill>
            <a:schemeClr val="accent3">
              <a:lumMod val="75000"/>
            </a:schemeClr>
          </a:solidFill>
          <a:ln>
            <a:noFill/>
          </a:ln>
        </p:spPr>
        <p:txBody>
          <a:bodyPr vert="horz" wrap="square" lIns="182832" tIns="91416" rIns="182832" bIns="91416" numCol="1" anchor="t" anchorCtr="0" compatLnSpc="1">
            <a:prstTxWarp prst="textNoShape">
              <a:avLst/>
            </a:prstTxWarp>
            <a:noAutofit/>
          </a:bodyPr>
          <a:lstStyle/>
          <a:p>
            <a:endParaRPr lang="en-US" sz="7198"/>
          </a:p>
        </p:txBody>
      </p:sp>
      <p:sp>
        <p:nvSpPr>
          <p:cNvPr id="4" name="Freeform: Shape 42">
            <a:extLst>
              <a:ext uri="{FF2B5EF4-FFF2-40B4-BE49-F238E27FC236}">
                <a16:creationId xmlns:a16="http://schemas.microsoft.com/office/drawing/2014/main" id="{095FE87C-1E9E-6A49-A477-94C792E6C6A1}"/>
              </a:ext>
            </a:extLst>
          </p:cNvPr>
          <p:cNvSpPr>
            <a:spLocks/>
          </p:cNvSpPr>
          <p:nvPr/>
        </p:nvSpPr>
        <p:spPr bwMode="auto">
          <a:xfrm>
            <a:off x="16127846" y="3129590"/>
            <a:ext cx="3912235" cy="2435508"/>
          </a:xfrm>
          <a:custGeom>
            <a:avLst/>
            <a:gdLst>
              <a:gd name="connsiteX0" fmla="*/ 0 w 1956627"/>
              <a:gd name="connsiteY0" fmla="*/ 0 h 1218071"/>
              <a:gd name="connsiteX1" fmla="*/ 1454611 w 1956627"/>
              <a:gd name="connsiteY1" fmla="*/ 0 h 1218071"/>
              <a:gd name="connsiteX2" fmla="*/ 1956627 w 1956627"/>
              <a:gd name="connsiteY2" fmla="*/ 1218071 h 1218071"/>
              <a:gd name="connsiteX3" fmla="*/ 0 w 1956627"/>
              <a:gd name="connsiteY3" fmla="*/ 1218071 h 1218071"/>
            </a:gdLst>
            <a:ahLst/>
            <a:cxnLst>
              <a:cxn ang="0">
                <a:pos x="connsiteX0" y="connsiteY0"/>
              </a:cxn>
              <a:cxn ang="0">
                <a:pos x="connsiteX1" y="connsiteY1"/>
              </a:cxn>
              <a:cxn ang="0">
                <a:pos x="connsiteX2" y="connsiteY2"/>
              </a:cxn>
              <a:cxn ang="0">
                <a:pos x="connsiteX3" y="connsiteY3"/>
              </a:cxn>
            </a:cxnLst>
            <a:rect l="l" t="t" r="r" b="b"/>
            <a:pathLst>
              <a:path w="1956627" h="1218071">
                <a:moveTo>
                  <a:pt x="0" y="0"/>
                </a:moveTo>
                <a:lnTo>
                  <a:pt x="1454611" y="0"/>
                </a:lnTo>
                <a:lnTo>
                  <a:pt x="1956627" y="1218071"/>
                </a:lnTo>
                <a:lnTo>
                  <a:pt x="0" y="1218071"/>
                </a:lnTo>
                <a:close/>
              </a:path>
            </a:pathLst>
          </a:custGeom>
          <a:solidFill>
            <a:schemeClr val="accent4">
              <a:lumMod val="75000"/>
            </a:schemeClr>
          </a:solidFill>
          <a:ln>
            <a:noFill/>
          </a:ln>
        </p:spPr>
        <p:txBody>
          <a:bodyPr vert="horz" wrap="square" lIns="182832" tIns="91416" rIns="182832" bIns="91416" numCol="1" anchor="t" anchorCtr="0" compatLnSpc="1">
            <a:prstTxWarp prst="textNoShape">
              <a:avLst/>
            </a:prstTxWarp>
            <a:noAutofit/>
          </a:bodyPr>
          <a:lstStyle/>
          <a:p>
            <a:endParaRPr lang="en-US" sz="7198"/>
          </a:p>
        </p:txBody>
      </p:sp>
      <p:sp>
        <p:nvSpPr>
          <p:cNvPr id="5" name="Freeform: Shape 39">
            <a:extLst>
              <a:ext uri="{FF2B5EF4-FFF2-40B4-BE49-F238E27FC236}">
                <a16:creationId xmlns:a16="http://schemas.microsoft.com/office/drawing/2014/main" id="{4CE6DA00-E2FD-9840-AC72-DB57DE42267B}"/>
              </a:ext>
            </a:extLst>
          </p:cNvPr>
          <p:cNvSpPr>
            <a:spLocks/>
          </p:cNvSpPr>
          <p:nvPr/>
        </p:nvSpPr>
        <p:spPr bwMode="auto">
          <a:xfrm>
            <a:off x="6767340" y="3129590"/>
            <a:ext cx="10393259" cy="2435508"/>
          </a:xfrm>
          <a:custGeom>
            <a:avLst/>
            <a:gdLst>
              <a:gd name="connsiteX0" fmla="*/ 0 w 5197983"/>
              <a:gd name="connsiteY0" fmla="*/ 0 h 1218071"/>
              <a:gd name="connsiteX1" fmla="*/ 2161238 w 5197983"/>
              <a:gd name="connsiteY1" fmla="*/ 0 h 1218071"/>
              <a:gd name="connsiteX2" fmla="*/ 2449371 w 5197983"/>
              <a:gd name="connsiteY2" fmla="*/ 0 h 1218071"/>
              <a:gd name="connsiteX3" fmla="*/ 4695967 w 5197983"/>
              <a:gd name="connsiteY3" fmla="*/ 0 h 1218071"/>
              <a:gd name="connsiteX4" fmla="*/ 5197983 w 5197983"/>
              <a:gd name="connsiteY4" fmla="*/ 1218071 h 1218071"/>
              <a:gd name="connsiteX5" fmla="*/ 2951387 w 5197983"/>
              <a:gd name="connsiteY5" fmla="*/ 1218071 h 1218071"/>
              <a:gd name="connsiteX6" fmla="*/ 1659221 w 5197983"/>
              <a:gd name="connsiteY6" fmla="*/ 1218071 h 1218071"/>
              <a:gd name="connsiteX7" fmla="*/ 0 w 5197983"/>
              <a:gd name="connsiteY7" fmla="*/ 1218071 h 1218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7983" h="1218071">
                <a:moveTo>
                  <a:pt x="0" y="0"/>
                </a:moveTo>
                <a:lnTo>
                  <a:pt x="2161238" y="0"/>
                </a:lnTo>
                <a:lnTo>
                  <a:pt x="2449371" y="0"/>
                </a:lnTo>
                <a:lnTo>
                  <a:pt x="4695967" y="0"/>
                </a:lnTo>
                <a:lnTo>
                  <a:pt x="5197983" y="1218071"/>
                </a:lnTo>
                <a:lnTo>
                  <a:pt x="2951387" y="1218071"/>
                </a:lnTo>
                <a:lnTo>
                  <a:pt x="1659221" y="1218071"/>
                </a:lnTo>
                <a:lnTo>
                  <a:pt x="0" y="1218071"/>
                </a:lnTo>
                <a:close/>
              </a:path>
            </a:pathLst>
          </a:custGeom>
          <a:solidFill>
            <a:schemeClr val="accent4"/>
          </a:solidFill>
          <a:ln>
            <a:noFill/>
          </a:ln>
        </p:spPr>
        <p:txBody>
          <a:bodyPr vert="horz" wrap="square" lIns="182832" tIns="91416" rIns="182832" bIns="91416" numCol="1" anchor="t" anchorCtr="0" compatLnSpc="1">
            <a:prstTxWarp prst="textNoShape">
              <a:avLst/>
            </a:prstTxWarp>
            <a:noAutofit/>
          </a:bodyPr>
          <a:lstStyle/>
          <a:p>
            <a:endParaRPr lang="en-US" sz="7198"/>
          </a:p>
        </p:txBody>
      </p:sp>
      <p:sp>
        <p:nvSpPr>
          <p:cNvPr id="6" name="Freeform: Shape 26">
            <a:extLst>
              <a:ext uri="{FF2B5EF4-FFF2-40B4-BE49-F238E27FC236}">
                <a16:creationId xmlns:a16="http://schemas.microsoft.com/office/drawing/2014/main" id="{491ED0E1-1DD6-924A-A933-A58D59E16EE5}"/>
              </a:ext>
            </a:extLst>
          </p:cNvPr>
          <p:cNvSpPr>
            <a:spLocks/>
          </p:cNvSpPr>
          <p:nvPr/>
        </p:nvSpPr>
        <p:spPr bwMode="auto">
          <a:xfrm>
            <a:off x="6888420" y="6383476"/>
            <a:ext cx="11567703" cy="2435508"/>
          </a:xfrm>
          <a:custGeom>
            <a:avLst/>
            <a:gdLst>
              <a:gd name="connsiteX0" fmla="*/ 502017 w 5785358"/>
              <a:gd name="connsiteY0" fmla="*/ 0 h 1218071"/>
              <a:gd name="connsiteX1" fmla="*/ 2748613 w 5785358"/>
              <a:gd name="connsiteY1" fmla="*/ 0 h 1218071"/>
              <a:gd name="connsiteX2" fmla="*/ 3036746 w 5785358"/>
              <a:gd name="connsiteY2" fmla="*/ 0 h 1218071"/>
              <a:gd name="connsiteX3" fmla="*/ 5283342 w 5785358"/>
              <a:gd name="connsiteY3" fmla="*/ 0 h 1218071"/>
              <a:gd name="connsiteX4" fmla="*/ 5785358 w 5785358"/>
              <a:gd name="connsiteY4" fmla="*/ 1218071 h 1218071"/>
              <a:gd name="connsiteX5" fmla="*/ 3538762 w 5785358"/>
              <a:gd name="connsiteY5" fmla="*/ 1218071 h 1218071"/>
              <a:gd name="connsiteX6" fmla="*/ 2246596 w 5785358"/>
              <a:gd name="connsiteY6" fmla="*/ 1218071 h 1218071"/>
              <a:gd name="connsiteX7" fmla="*/ 0 w 5785358"/>
              <a:gd name="connsiteY7" fmla="*/ 1218071 h 1218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5358" h="1218071">
                <a:moveTo>
                  <a:pt x="502017" y="0"/>
                </a:moveTo>
                <a:lnTo>
                  <a:pt x="2748613" y="0"/>
                </a:lnTo>
                <a:lnTo>
                  <a:pt x="3036746" y="0"/>
                </a:lnTo>
                <a:lnTo>
                  <a:pt x="5283342" y="0"/>
                </a:lnTo>
                <a:lnTo>
                  <a:pt x="5785358" y="1218071"/>
                </a:lnTo>
                <a:lnTo>
                  <a:pt x="3538762" y="1218071"/>
                </a:lnTo>
                <a:lnTo>
                  <a:pt x="2246596" y="1218071"/>
                </a:lnTo>
                <a:lnTo>
                  <a:pt x="0" y="1218071"/>
                </a:lnTo>
                <a:close/>
              </a:path>
            </a:pathLst>
          </a:custGeom>
          <a:solidFill>
            <a:schemeClr val="accent3"/>
          </a:solidFill>
          <a:ln>
            <a:noFill/>
          </a:ln>
        </p:spPr>
        <p:txBody>
          <a:bodyPr vert="horz" wrap="square" lIns="182832" tIns="91416" rIns="182832" bIns="91416" numCol="1" anchor="t" anchorCtr="0" compatLnSpc="1">
            <a:prstTxWarp prst="textNoShape">
              <a:avLst/>
            </a:prstTxWarp>
            <a:noAutofit/>
          </a:bodyPr>
          <a:lstStyle/>
          <a:p>
            <a:endParaRPr lang="en-US" sz="7198"/>
          </a:p>
        </p:txBody>
      </p:sp>
      <p:sp>
        <p:nvSpPr>
          <p:cNvPr id="7" name="Freeform: Shape 21">
            <a:extLst>
              <a:ext uri="{FF2B5EF4-FFF2-40B4-BE49-F238E27FC236}">
                <a16:creationId xmlns:a16="http://schemas.microsoft.com/office/drawing/2014/main" id="{6D2ED96D-DABD-9740-A4B8-6E9AB810EEBD}"/>
              </a:ext>
            </a:extLst>
          </p:cNvPr>
          <p:cNvSpPr>
            <a:spLocks/>
          </p:cNvSpPr>
          <p:nvPr/>
        </p:nvSpPr>
        <p:spPr bwMode="auto">
          <a:xfrm>
            <a:off x="8178719" y="9377644"/>
            <a:ext cx="11567703" cy="2435508"/>
          </a:xfrm>
          <a:custGeom>
            <a:avLst/>
            <a:gdLst>
              <a:gd name="connsiteX0" fmla="*/ 502017 w 5785358"/>
              <a:gd name="connsiteY0" fmla="*/ 0 h 1218071"/>
              <a:gd name="connsiteX1" fmla="*/ 2748613 w 5785358"/>
              <a:gd name="connsiteY1" fmla="*/ 0 h 1218071"/>
              <a:gd name="connsiteX2" fmla="*/ 3036746 w 5785358"/>
              <a:gd name="connsiteY2" fmla="*/ 0 h 1218071"/>
              <a:gd name="connsiteX3" fmla="*/ 5283342 w 5785358"/>
              <a:gd name="connsiteY3" fmla="*/ 0 h 1218071"/>
              <a:gd name="connsiteX4" fmla="*/ 5785358 w 5785358"/>
              <a:gd name="connsiteY4" fmla="*/ 1218071 h 1218071"/>
              <a:gd name="connsiteX5" fmla="*/ 3538762 w 5785358"/>
              <a:gd name="connsiteY5" fmla="*/ 1218071 h 1218071"/>
              <a:gd name="connsiteX6" fmla="*/ 2246596 w 5785358"/>
              <a:gd name="connsiteY6" fmla="*/ 1218071 h 1218071"/>
              <a:gd name="connsiteX7" fmla="*/ 0 w 5785358"/>
              <a:gd name="connsiteY7" fmla="*/ 1218071 h 1218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5358" h="1218071">
                <a:moveTo>
                  <a:pt x="502017" y="0"/>
                </a:moveTo>
                <a:lnTo>
                  <a:pt x="2748613" y="0"/>
                </a:lnTo>
                <a:lnTo>
                  <a:pt x="3036746" y="0"/>
                </a:lnTo>
                <a:lnTo>
                  <a:pt x="5283342" y="0"/>
                </a:lnTo>
                <a:lnTo>
                  <a:pt x="5785358" y="1218071"/>
                </a:lnTo>
                <a:lnTo>
                  <a:pt x="3538762" y="1218071"/>
                </a:lnTo>
                <a:lnTo>
                  <a:pt x="2246596" y="1218071"/>
                </a:lnTo>
                <a:lnTo>
                  <a:pt x="0" y="1218071"/>
                </a:lnTo>
                <a:close/>
              </a:path>
            </a:pathLst>
          </a:custGeom>
          <a:solidFill>
            <a:schemeClr val="accent2"/>
          </a:solidFill>
          <a:ln>
            <a:noFill/>
          </a:ln>
        </p:spPr>
        <p:txBody>
          <a:bodyPr vert="horz" wrap="square" lIns="182832" tIns="91416" rIns="182832" bIns="91416" numCol="1" anchor="t" anchorCtr="0" compatLnSpc="1">
            <a:prstTxWarp prst="textNoShape">
              <a:avLst/>
            </a:prstTxWarp>
            <a:noAutofit/>
          </a:bodyPr>
          <a:lstStyle/>
          <a:p>
            <a:endParaRPr lang="en-US" sz="7198"/>
          </a:p>
        </p:txBody>
      </p:sp>
      <p:sp>
        <p:nvSpPr>
          <p:cNvPr id="8" name="Freeform 7">
            <a:extLst>
              <a:ext uri="{FF2B5EF4-FFF2-40B4-BE49-F238E27FC236}">
                <a16:creationId xmlns:a16="http://schemas.microsoft.com/office/drawing/2014/main" id="{4527BD4E-07E7-5444-969F-F061E62B77C3}"/>
              </a:ext>
            </a:extLst>
          </p:cNvPr>
          <p:cNvSpPr>
            <a:spLocks/>
          </p:cNvSpPr>
          <p:nvPr/>
        </p:nvSpPr>
        <p:spPr bwMode="auto">
          <a:xfrm>
            <a:off x="5223480" y="6067632"/>
            <a:ext cx="3072600" cy="584048"/>
          </a:xfrm>
          <a:custGeom>
            <a:avLst/>
            <a:gdLst>
              <a:gd name="T0" fmla="*/ 0 w 968"/>
              <a:gd name="T1" fmla="*/ 107 h 184"/>
              <a:gd name="T2" fmla="*/ 145 w 968"/>
              <a:gd name="T3" fmla="*/ 0 h 184"/>
              <a:gd name="T4" fmla="*/ 91 w 968"/>
              <a:gd name="T5" fmla="*/ 159 h 184"/>
              <a:gd name="T6" fmla="*/ 868 w 968"/>
              <a:gd name="T7" fmla="*/ 159 h 184"/>
              <a:gd name="T8" fmla="*/ 813 w 968"/>
              <a:gd name="T9" fmla="*/ 0 h 184"/>
              <a:gd name="T10" fmla="*/ 968 w 968"/>
              <a:gd name="T11" fmla="*/ 107 h 184"/>
              <a:gd name="T12" fmla="*/ 919 w 968"/>
              <a:gd name="T13" fmla="*/ 184 h 184"/>
              <a:gd name="T14" fmla="*/ 65 w 968"/>
              <a:gd name="T15" fmla="*/ 184 h 184"/>
              <a:gd name="T16" fmla="*/ 0 w 968"/>
              <a:gd name="T17" fmla="*/ 10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8" h="184">
                <a:moveTo>
                  <a:pt x="0" y="107"/>
                </a:moveTo>
                <a:lnTo>
                  <a:pt x="145" y="0"/>
                </a:lnTo>
                <a:lnTo>
                  <a:pt x="91" y="159"/>
                </a:lnTo>
                <a:lnTo>
                  <a:pt x="868" y="159"/>
                </a:lnTo>
                <a:lnTo>
                  <a:pt x="813" y="0"/>
                </a:lnTo>
                <a:lnTo>
                  <a:pt x="968" y="107"/>
                </a:lnTo>
                <a:lnTo>
                  <a:pt x="919" y="184"/>
                </a:lnTo>
                <a:lnTo>
                  <a:pt x="65" y="184"/>
                </a:lnTo>
                <a:lnTo>
                  <a:pt x="0" y="107"/>
                </a:lnTo>
                <a:close/>
              </a:path>
            </a:pathLst>
          </a:custGeom>
          <a:solidFill>
            <a:schemeClr val="accent4">
              <a:lumMod val="50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9" name="Freeform 8">
            <a:extLst>
              <a:ext uri="{FF2B5EF4-FFF2-40B4-BE49-F238E27FC236}">
                <a16:creationId xmlns:a16="http://schemas.microsoft.com/office/drawing/2014/main" id="{8E7E2BF7-DBAC-F347-A9AE-AAF49B3E8DB7}"/>
              </a:ext>
            </a:extLst>
          </p:cNvPr>
          <p:cNvSpPr>
            <a:spLocks/>
          </p:cNvSpPr>
          <p:nvPr/>
        </p:nvSpPr>
        <p:spPr bwMode="auto">
          <a:xfrm>
            <a:off x="3666172" y="9038659"/>
            <a:ext cx="6202334" cy="657055"/>
          </a:xfrm>
          <a:custGeom>
            <a:avLst/>
            <a:gdLst>
              <a:gd name="T0" fmla="*/ 0 w 1954"/>
              <a:gd name="T1" fmla="*/ 107 h 207"/>
              <a:gd name="T2" fmla="*/ 155 w 1954"/>
              <a:gd name="T3" fmla="*/ 0 h 207"/>
              <a:gd name="T4" fmla="*/ 97 w 1954"/>
              <a:gd name="T5" fmla="*/ 145 h 207"/>
              <a:gd name="T6" fmla="*/ 1857 w 1954"/>
              <a:gd name="T7" fmla="*/ 145 h 207"/>
              <a:gd name="T8" fmla="*/ 1793 w 1954"/>
              <a:gd name="T9" fmla="*/ 0 h 207"/>
              <a:gd name="T10" fmla="*/ 1954 w 1954"/>
              <a:gd name="T11" fmla="*/ 107 h 207"/>
              <a:gd name="T12" fmla="*/ 1935 w 1954"/>
              <a:gd name="T13" fmla="*/ 207 h 207"/>
              <a:gd name="T14" fmla="*/ 45 w 1954"/>
              <a:gd name="T15" fmla="*/ 207 h 207"/>
              <a:gd name="T16" fmla="*/ 0 w 1954"/>
              <a:gd name="T17" fmla="*/ 1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4" h="207">
                <a:moveTo>
                  <a:pt x="0" y="107"/>
                </a:moveTo>
                <a:lnTo>
                  <a:pt x="155" y="0"/>
                </a:lnTo>
                <a:lnTo>
                  <a:pt x="97" y="145"/>
                </a:lnTo>
                <a:lnTo>
                  <a:pt x="1857" y="145"/>
                </a:lnTo>
                <a:lnTo>
                  <a:pt x="1793" y="0"/>
                </a:lnTo>
                <a:lnTo>
                  <a:pt x="1954" y="107"/>
                </a:lnTo>
                <a:lnTo>
                  <a:pt x="1935" y="207"/>
                </a:lnTo>
                <a:lnTo>
                  <a:pt x="45" y="207"/>
                </a:lnTo>
                <a:lnTo>
                  <a:pt x="0" y="107"/>
                </a:lnTo>
                <a:close/>
              </a:path>
            </a:pathLst>
          </a:custGeom>
          <a:solidFill>
            <a:schemeClr val="accent2">
              <a:lumMod val="50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0" name="Freeform 9">
            <a:extLst>
              <a:ext uri="{FF2B5EF4-FFF2-40B4-BE49-F238E27FC236}">
                <a16:creationId xmlns:a16="http://schemas.microsoft.com/office/drawing/2014/main" id="{40DBCD4D-5D1C-EC49-956A-189050FAD671}"/>
              </a:ext>
            </a:extLst>
          </p:cNvPr>
          <p:cNvSpPr>
            <a:spLocks/>
          </p:cNvSpPr>
          <p:nvPr/>
        </p:nvSpPr>
        <p:spPr bwMode="auto">
          <a:xfrm>
            <a:off x="5548455" y="3109302"/>
            <a:ext cx="2386978" cy="3329709"/>
          </a:xfrm>
          <a:custGeom>
            <a:avLst/>
            <a:gdLst>
              <a:gd name="T0" fmla="*/ 752 w 752"/>
              <a:gd name="T1" fmla="*/ 1049 h 1049"/>
              <a:gd name="T2" fmla="*/ 0 w 752"/>
              <a:gd name="T3" fmla="*/ 1049 h 1049"/>
              <a:gd name="T4" fmla="*/ 384 w 752"/>
              <a:gd name="T5" fmla="*/ 0 h 1049"/>
              <a:gd name="T6" fmla="*/ 752 w 752"/>
              <a:gd name="T7" fmla="*/ 1049 h 1049"/>
            </a:gdLst>
            <a:ahLst/>
            <a:cxnLst>
              <a:cxn ang="0">
                <a:pos x="T0" y="T1"/>
              </a:cxn>
              <a:cxn ang="0">
                <a:pos x="T2" y="T3"/>
              </a:cxn>
              <a:cxn ang="0">
                <a:pos x="T4" y="T5"/>
              </a:cxn>
              <a:cxn ang="0">
                <a:pos x="T6" y="T7"/>
              </a:cxn>
            </a:cxnLst>
            <a:rect l="0" t="0" r="r" b="b"/>
            <a:pathLst>
              <a:path w="752" h="1049">
                <a:moveTo>
                  <a:pt x="752" y="1049"/>
                </a:moveTo>
                <a:lnTo>
                  <a:pt x="0" y="1049"/>
                </a:lnTo>
                <a:lnTo>
                  <a:pt x="384" y="0"/>
                </a:lnTo>
                <a:lnTo>
                  <a:pt x="752" y="1049"/>
                </a:lnTo>
                <a:close/>
              </a:path>
            </a:pathLst>
          </a:custGeom>
          <a:solidFill>
            <a:schemeClr val="accent4">
              <a:lumMod val="75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1" name="Freeform 10">
            <a:extLst>
              <a:ext uri="{FF2B5EF4-FFF2-40B4-BE49-F238E27FC236}">
                <a16:creationId xmlns:a16="http://schemas.microsoft.com/office/drawing/2014/main" id="{A84F6CDE-3E39-434A-B822-E99B72A57F50}"/>
              </a:ext>
            </a:extLst>
          </p:cNvPr>
          <p:cNvSpPr>
            <a:spLocks/>
          </p:cNvSpPr>
          <p:nvPr/>
        </p:nvSpPr>
        <p:spPr bwMode="auto">
          <a:xfrm>
            <a:off x="5548454" y="3118825"/>
            <a:ext cx="1218883" cy="3320185"/>
          </a:xfrm>
          <a:custGeom>
            <a:avLst/>
            <a:gdLst>
              <a:gd name="T0" fmla="*/ 284 w 384"/>
              <a:gd name="T1" fmla="*/ 1046 h 1046"/>
              <a:gd name="T2" fmla="*/ 384 w 384"/>
              <a:gd name="T3" fmla="*/ 0 h 1046"/>
              <a:gd name="T4" fmla="*/ 0 w 384"/>
              <a:gd name="T5" fmla="*/ 1046 h 1046"/>
              <a:gd name="T6" fmla="*/ 284 w 384"/>
              <a:gd name="T7" fmla="*/ 1046 h 1046"/>
            </a:gdLst>
            <a:ahLst/>
            <a:cxnLst>
              <a:cxn ang="0">
                <a:pos x="T0" y="T1"/>
              </a:cxn>
              <a:cxn ang="0">
                <a:pos x="T2" y="T3"/>
              </a:cxn>
              <a:cxn ang="0">
                <a:pos x="T4" y="T5"/>
              </a:cxn>
              <a:cxn ang="0">
                <a:pos x="T6" y="T7"/>
              </a:cxn>
            </a:cxnLst>
            <a:rect l="0" t="0" r="r" b="b"/>
            <a:pathLst>
              <a:path w="384" h="1046">
                <a:moveTo>
                  <a:pt x="284" y="1046"/>
                </a:moveTo>
                <a:lnTo>
                  <a:pt x="384" y="0"/>
                </a:lnTo>
                <a:lnTo>
                  <a:pt x="0" y="1046"/>
                </a:lnTo>
                <a:lnTo>
                  <a:pt x="284" y="1046"/>
                </a:lnTo>
                <a:close/>
              </a:path>
            </a:pathLst>
          </a:custGeom>
          <a:solidFill>
            <a:schemeClr val="accent4"/>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2" name="Freeform 11">
            <a:extLst>
              <a:ext uri="{FF2B5EF4-FFF2-40B4-BE49-F238E27FC236}">
                <a16:creationId xmlns:a16="http://schemas.microsoft.com/office/drawing/2014/main" id="{AC99490C-BC32-9648-B797-8352F402BD3E}"/>
              </a:ext>
            </a:extLst>
          </p:cNvPr>
          <p:cNvSpPr>
            <a:spLocks/>
          </p:cNvSpPr>
          <p:nvPr/>
        </p:nvSpPr>
        <p:spPr bwMode="auto">
          <a:xfrm>
            <a:off x="2437765" y="9378294"/>
            <a:ext cx="8659144" cy="2980550"/>
          </a:xfrm>
          <a:custGeom>
            <a:avLst/>
            <a:gdLst>
              <a:gd name="T0" fmla="*/ 2728 w 2728"/>
              <a:gd name="T1" fmla="*/ 939 h 939"/>
              <a:gd name="T2" fmla="*/ 0 w 2728"/>
              <a:gd name="T3" fmla="*/ 939 h 939"/>
              <a:gd name="T4" fmla="*/ 387 w 2728"/>
              <a:gd name="T5" fmla="*/ 0 h 939"/>
              <a:gd name="T6" fmla="*/ 2341 w 2728"/>
              <a:gd name="T7" fmla="*/ 0 h 939"/>
              <a:gd name="T8" fmla="*/ 2728 w 2728"/>
              <a:gd name="T9" fmla="*/ 939 h 939"/>
            </a:gdLst>
            <a:ahLst/>
            <a:cxnLst>
              <a:cxn ang="0">
                <a:pos x="T0" y="T1"/>
              </a:cxn>
              <a:cxn ang="0">
                <a:pos x="T2" y="T3"/>
              </a:cxn>
              <a:cxn ang="0">
                <a:pos x="T4" y="T5"/>
              </a:cxn>
              <a:cxn ang="0">
                <a:pos x="T6" y="T7"/>
              </a:cxn>
              <a:cxn ang="0">
                <a:pos x="T8" y="T9"/>
              </a:cxn>
            </a:cxnLst>
            <a:rect l="0" t="0" r="r" b="b"/>
            <a:pathLst>
              <a:path w="2728" h="939">
                <a:moveTo>
                  <a:pt x="2728" y="939"/>
                </a:moveTo>
                <a:lnTo>
                  <a:pt x="0" y="939"/>
                </a:lnTo>
                <a:lnTo>
                  <a:pt x="387" y="0"/>
                </a:lnTo>
                <a:lnTo>
                  <a:pt x="2341" y="0"/>
                </a:lnTo>
                <a:lnTo>
                  <a:pt x="2728" y="939"/>
                </a:lnTo>
                <a:close/>
              </a:path>
            </a:pathLst>
          </a:custGeom>
          <a:solidFill>
            <a:schemeClr val="accent2">
              <a:lumMod val="75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3" name="Freeform 12">
            <a:extLst>
              <a:ext uri="{FF2B5EF4-FFF2-40B4-BE49-F238E27FC236}">
                <a16:creationId xmlns:a16="http://schemas.microsoft.com/office/drawing/2014/main" id="{F2D72536-792B-9644-8486-2783B01418E5}"/>
              </a:ext>
            </a:extLst>
          </p:cNvPr>
          <p:cNvSpPr>
            <a:spLocks/>
          </p:cNvSpPr>
          <p:nvPr/>
        </p:nvSpPr>
        <p:spPr bwMode="auto">
          <a:xfrm>
            <a:off x="2437765" y="9378294"/>
            <a:ext cx="3736003" cy="2980550"/>
          </a:xfrm>
          <a:custGeom>
            <a:avLst/>
            <a:gdLst>
              <a:gd name="T0" fmla="*/ 1177 w 1177"/>
              <a:gd name="T1" fmla="*/ 0 h 939"/>
              <a:gd name="T2" fmla="*/ 387 w 1177"/>
              <a:gd name="T3" fmla="*/ 0 h 939"/>
              <a:gd name="T4" fmla="*/ 0 w 1177"/>
              <a:gd name="T5" fmla="*/ 939 h 939"/>
              <a:gd name="T6" fmla="*/ 1090 w 1177"/>
              <a:gd name="T7" fmla="*/ 939 h 939"/>
              <a:gd name="T8" fmla="*/ 1177 w 1177"/>
              <a:gd name="T9" fmla="*/ 0 h 939"/>
            </a:gdLst>
            <a:ahLst/>
            <a:cxnLst>
              <a:cxn ang="0">
                <a:pos x="T0" y="T1"/>
              </a:cxn>
              <a:cxn ang="0">
                <a:pos x="T2" y="T3"/>
              </a:cxn>
              <a:cxn ang="0">
                <a:pos x="T4" y="T5"/>
              </a:cxn>
              <a:cxn ang="0">
                <a:pos x="T6" y="T7"/>
              </a:cxn>
              <a:cxn ang="0">
                <a:pos x="T8" y="T9"/>
              </a:cxn>
            </a:cxnLst>
            <a:rect l="0" t="0" r="r" b="b"/>
            <a:pathLst>
              <a:path w="1177" h="939">
                <a:moveTo>
                  <a:pt x="1177" y="0"/>
                </a:moveTo>
                <a:lnTo>
                  <a:pt x="387" y="0"/>
                </a:lnTo>
                <a:lnTo>
                  <a:pt x="0" y="939"/>
                </a:lnTo>
                <a:lnTo>
                  <a:pt x="1090" y="939"/>
                </a:lnTo>
                <a:lnTo>
                  <a:pt x="1177" y="0"/>
                </a:lnTo>
                <a:close/>
              </a:path>
            </a:pathLst>
          </a:custGeom>
          <a:solidFill>
            <a:schemeClr val="accent2"/>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4" name="Freeform 13">
            <a:extLst>
              <a:ext uri="{FF2B5EF4-FFF2-40B4-BE49-F238E27FC236}">
                <a16:creationId xmlns:a16="http://schemas.microsoft.com/office/drawing/2014/main" id="{18946A0B-EB10-1C4B-8815-068EA5B2D67E}"/>
              </a:ext>
            </a:extLst>
          </p:cNvPr>
          <p:cNvSpPr>
            <a:spLocks/>
          </p:cNvSpPr>
          <p:nvPr/>
        </p:nvSpPr>
        <p:spPr bwMode="auto">
          <a:xfrm>
            <a:off x="4015331" y="6407268"/>
            <a:ext cx="5494495" cy="2980550"/>
          </a:xfrm>
          <a:custGeom>
            <a:avLst/>
            <a:gdLst>
              <a:gd name="T0" fmla="*/ 1731 w 1731"/>
              <a:gd name="T1" fmla="*/ 939 h 939"/>
              <a:gd name="T2" fmla="*/ 0 w 1731"/>
              <a:gd name="T3" fmla="*/ 939 h 939"/>
              <a:gd name="T4" fmla="*/ 383 w 1731"/>
              <a:gd name="T5" fmla="*/ 0 h 939"/>
              <a:gd name="T6" fmla="*/ 1351 w 1731"/>
              <a:gd name="T7" fmla="*/ 0 h 939"/>
              <a:gd name="T8" fmla="*/ 1731 w 1731"/>
              <a:gd name="T9" fmla="*/ 939 h 939"/>
            </a:gdLst>
            <a:ahLst/>
            <a:cxnLst>
              <a:cxn ang="0">
                <a:pos x="T0" y="T1"/>
              </a:cxn>
              <a:cxn ang="0">
                <a:pos x="T2" y="T3"/>
              </a:cxn>
              <a:cxn ang="0">
                <a:pos x="T4" y="T5"/>
              </a:cxn>
              <a:cxn ang="0">
                <a:pos x="T6" y="T7"/>
              </a:cxn>
              <a:cxn ang="0">
                <a:pos x="T8" y="T9"/>
              </a:cxn>
            </a:cxnLst>
            <a:rect l="0" t="0" r="r" b="b"/>
            <a:pathLst>
              <a:path w="1731" h="939">
                <a:moveTo>
                  <a:pt x="1731" y="939"/>
                </a:moveTo>
                <a:lnTo>
                  <a:pt x="0" y="939"/>
                </a:lnTo>
                <a:lnTo>
                  <a:pt x="383" y="0"/>
                </a:lnTo>
                <a:lnTo>
                  <a:pt x="1351" y="0"/>
                </a:lnTo>
                <a:lnTo>
                  <a:pt x="1731" y="939"/>
                </a:lnTo>
                <a:close/>
              </a:path>
            </a:pathLst>
          </a:custGeom>
          <a:solidFill>
            <a:schemeClr val="accent3">
              <a:lumMod val="75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5" name="Freeform 14">
            <a:extLst>
              <a:ext uri="{FF2B5EF4-FFF2-40B4-BE49-F238E27FC236}">
                <a16:creationId xmlns:a16="http://schemas.microsoft.com/office/drawing/2014/main" id="{80FE296E-1EC0-8D4C-AF37-EDDB38AEDB72}"/>
              </a:ext>
            </a:extLst>
          </p:cNvPr>
          <p:cNvSpPr>
            <a:spLocks/>
          </p:cNvSpPr>
          <p:nvPr/>
        </p:nvSpPr>
        <p:spPr bwMode="auto">
          <a:xfrm>
            <a:off x="4015331" y="6407268"/>
            <a:ext cx="2444113" cy="2980550"/>
          </a:xfrm>
          <a:custGeom>
            <a:avLst/>
            <a:gdLst>
              <a:gd name="T0" fmla="*/ 770 w 770"/>
              <a:gd name="T1" fmla="*/ 0 h 939"/>
              <a:gd name="T2" fmla="*/ 383 w 770"/>
              <a:gd name="T3" fmla="*/ 0 h 939"/>
              <a:gd name="T4" fmla="*/ 0 w 770"/>
              <a:gd name="T5" fmla="*/ 939 h 939"/>
              <a:gd name="T6" fmla="*/ 680 w 770"/>
              <a:gd name="T7" fmla="*/ 939 h 939"/>
              <a:gd name="T8" fmla="*/ 770 w 770"/>
              <a:gd name="T9" fmla="*/ 0 h 939"/>
            </a:gdLst>
            <a:ahLst/>
            <a:cxnLst>
              <a:cxn ang="0">
                <a:pos x="T0" y="T1"/>
              </a:cxn>
              <a:cxn ang="0">
                <a:pos x="T2" y="T3"/>
              </a:cxn>
              <a:cxn ang="0">
                <a:pos x="T4" y="T5"/>
              </a:cxn>
              <a:cxn ang="0">
                <a:pos x="T6" y="T7"/>
              </a:cxn>
              <a:cxn ang="0">
                <a:pos x="T8" y="T9"/>
              </a:cxn>
            </a:cxnLst>
            <a:rect l="0" t="0" r="r" b="b"/>
            <a:pathLst>
              <a:path w="770" h="939">
                <a:moveTo>
                  <a:pt x="770" y="0"/>
                </a:moveTo>
                <a:lnTo>
                  <a:pt x="383" y="0"/>
                </a:lnTo>
                <a:lnTo>
                  <a:pt x="0" y="939"/>
                </a:lnTo>
                <a:lnTo>
                  <a:pt x="680" y="939"/>
                </a:lnTo>
                <a:lnTo>
                  <a:pt x="770" y="0"/>
                </a:lnTo>
                <a:close/>
              </a:path>
            </a:pathLst>
          </a:custGeom>
          <a:solidFill>
            <a:schemeClr val="accent3"/>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34" name="TextBox 33">
            <a:extLst>
              <a:ext uri="{FF2B5EF4-FFF2-40B4-BE49-F238E27FC236}">
                <a16:creationId xmlns:a16="http://schemas.microsoft.com/office/drawing/2014/main" id="{4E1FB7FB-740B-7949-9476-FD575943C678}"/>
              </a:ext>
            </a:extLst>
          </p:cNvPr>
          <p:cNvSpPr txBox="1"/>
          <p:nvPr/>
        </p:nvSpPr>
        <p:spPr>
          <a:xfrm>
            <a:off x="5678876" y="554909"/>
            <a:ext cx="13019911" cy="1107996"/>
          </a:xfrm>
          <a:prstGeom prst="rect">
            <a:avLst/>
          </a:prstGeom>
          <a:noFill/>
        </p:spPr>
        <p:txBody>
          <a:bodyPr wrap="none" rtlCol="0">
            <a:spAutoFit/>
          </a:bodyPr>
          <a:lstStyle/>
          <a:p>
            <a:pPr algn="ctr"/>
            <a:r>
              <a:rPr lang="en-US" sz="6600" b="1" dirty="0">
                <a:latin typeface="Montserrat" pitchFamily="2" charset="77"/>
                <a:ea typeface="Roboto" panose="02000000000000000000" pitchFamily="2" charset="0"/>
              </a:rPr>
              <a:t>3-STAGE PYRAMID DIAGRAM</a:t>
            </a:r>
          </a:p>
        </p:txBody>
      </p:sp>
      <p:sp>
        <p:nvSpPr>
          <p:cNvPr id="35" name="Rectangle 34">
            <a:extLst>
              <a:ext uri="{FF2B5EF4-FFF2-40B4-BE49-F238E27FC236}">
                <a16:creationId xmlns:a16="http://schemas.microsoft.com/office/drawing/2014/main" id="{60E16C40-BA96-9748-A687-FD789CCC0496}"/>
              </a:ext>
            </a:extLst>
          </p:cNvPr>
          <p:cNvSpPr/>
          <p:nvPr/>
        </p:nvSpPr>
        <p:spPr>
          <a:xfrm>
            <a:off x="10692973" y="2147099"/>
            <a:ext cx="29972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689935A-FCC6-6D4A-95F2-F40F7464EE54}"/>
              </a:ext>
            </a:extLst>
          </p:cNvPr>
          <p:cNvSpPr txBox="1"/>
          <p:nvPr/>
        </p:nvSpPr>
        <p:spPr>
          <a:xfrm>
            <a:off x="9521803" y="1549856"/>
            <a:ext cx="5349541" cy="492443"/>
          </a:xfrm>
          <a:prstGeom prst="rect">
            <a:avLst/>
          </a:prstGeom>
          <a:noFill/>
        </p:spPr>
        <p:txBody>
          <a:bodyPr wrap="none" rtlCol="0">
            <a:spAutoFit/>
          </a:bodyPr>
          <a:lstStyle/>
          <a:p>
            <a:pPr algn="ctr"/>
            <a:r>
              <a:rPr lang="en-US" sz="2600" spc="600" dirty="0">
                <a:solidFill>
                  <a:schemeClr val="tx1">
                    <a:lumMod val="25000"/>
                    <a:lumOff val="75000"/>
                  </a:schemeClr>
                </a:solidFill>
                <a:latin typeface="Montserrat Medium" pitchFamily="2" charset="77"/>
              </a:rPr>
              <a:t>YOUR SUBTITLE HERE</a:t>
            </a:r>
          </a:p>
        </p:txBody>
      </p:sp>
      <p:sp>
        <p:nvSpPr>
          <p:cNvPr id="37" name="Subtitle 2">
            <a:extLst>
              <a:ext uri="{FF2B5EF4-FFF2-40B4-BE49-F238E27FC236}">
                <a16:creationId xmlns:a16="http://schemas.microsoft.com/office/drawing/2014/main" id="{55AE1C91-CDCD-DF47-8991-8E6B1755D8CA}"/>
              </a:ext>
            </a:extLst>
          </p:cNvPr>
          <p:cNvSpPr txBox="1">
            <a:spLocks/>
          </p:cNvSpPr>
          <p:nvPr/>
        </p:nvSpPr>
        <p:spPr>
          <a:xfrm>
            <a:off x="11046824" y="10330317"/>
            <a:ext cx="7840783"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 factors.</a:t>
            </a:r>
          </a:p>
        </p:txBody>
      </p:sp>
      <p:sp>
        <p:nvSpPr>
          <p:cNvPr id="38" name="TextBox 37">
            <a:extLst>
              <a:ext uri="{FF2B5EF4-FFF2-40B4-BE49-F238E27FC236}">
                <a16:creationId xmlns:a16="http://schemas.microsoft.com/office/drawing/2014/main" id="{E1C43EEB-DC64-FA41-A19C-3E4FBEF360F2}"/>
              </a:ext>
            </a:extLst>
          </p:cNvPr>
          <p:cNvSpPr txBox="1"/>
          <p:nvPr/>
        </p:nvSpPr>
        <p:spPr>
          <a:xfrm>
            <a:off x="11197029" y="9770664"/>
            <a:ext cx="2242922" cy="584775"/>
          </a:xfrm>
          <a:prstGeom prst="rect">
            <a:avLst/>
          </a:prstGeom>
          <a:noFill/>
        </p:spPr>
        <p:txBody>
          <a:bodyPr wrap="none" rtlCol="0" anchor="ctr" anchorCtr="0">
            <a:spAutoFit/>
          </a:bodyPr>
          <a:lstStyle/>
          <a:p>
            <a:r>
              <a:rPr lang="en-US" sz="3200" b="1" dirty="0">
                <a:solidFill>
                  <a:schemeClr val="bg1"/>
                </a:solidFill>
                <a:latin typeface="Montserrat" pitchFamily="2" charset="77"/>
                <a:ea typeface="League Spartan" charset="0"/>
                <a:cs typeface="Poppins" pitchFamily="2" charset="77"/>
              </a:rPr>
              <a:t>Your Title</a:t>
            </a:r>
          </a:p>
        </p:txBody>
      </p:sp>
      <p:sp>
        <p:nvSpPr>
          <p:cNvPr id="39" name="Subtitle 2">
            <a:extLst>
              <a:ext uri="{FF2B5EF4-FFF2-40B4-BE49-F238E27FC236}">
                <a16:creationId xmlns:a16="http://schemas.microsoft.com/office/drawing/2014/main" id="{AFEF8FC4-79AB-7345-95C2-81B2E6201684}"/>
              </a:ext>
            </a:extLst>
          </p:cNvPr>
          <p:cNvSpPr txBox="1">
            <a:spLocks/>
          </p:cNvSpPr>
          <p:nvPr/>
        </p:nvSpPr>
        <p:spPr>
          <a:xfrm>
            <a:off x="9630909" y="7306302"/>
            <a:ext cx="7840783"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 factors.</a:t>
            </a:r>
          </a:p>
        </p:txBody>
      </p:sp>
      <p:sp>
        <p:nvSpPr>
          <p:cNvPr id="40" name="TextBox 39">
            <a:extLst>
              <a:ext uri="{FF2B5EF4-FFF2-40B4-BE49-F238E27FC236}">
                <a16:creationId xmlns:a16="http://schemas.microsoft.com/office/drawing/2014/main" id="{3FC637F6-BF25-8344-BBAC-D3244BB23FE1}"/>
              </a:ext>
            </a:extLst>
          </p:cNvPr>
          <p:cNvSpPr txBox="1"/>
          <p:nvPr/>
        </p:nvSpPr>
        <p:spPr>
          <a:xfrm>
            <a:off x="9781114" y="6746649"/>
            <a:ext cx="2242922" cy="584775"/>
          </a:xfrm>
          <a:prstGeom prst="rect">
            <a:avLst/>
          </a:prstGeom>
          <a:noFill/>
        </p:spPr>
        <p:txBody>
          <a:bodyPr wrap="none" rtlCol="0" anchor="ctr" anchorCtr="0">
            <a:spAutoFit/>
          </a:bodyPr>
          <a:lstStyle/>
          <a:p>
            <a:r>
              <a:rPr lang="en-US" sz="3200" b="1" dirty="0">
                <a:solidFill>
                  <a:schemeClr val="bg1"/>
                </a:solidFill>
                <a:latin typeface="Montserrat" pitchFamily="2" charset="77"/>
                <a:ea typeface="League Spartan" charset="0"/>
                <a:cs typeface="Poppins" pitchFamily="2" charset="77"/>
              </a:rPr>
              <a:t>Your Title</a:t>
            </a:r>
          </a:p>
        </p:txBody>
      </p:sp>
      <p:sp>
        <p:nvSpPr>
          <p:cNvPr id="41" name="Subtitle 2">
            <a:extLst>
              <a:ext uri="{FF2B5EF4-FFF2-40B4-BE49-F238E27FC236}">
                <a16:creationId xmlns:a16="http://schemas.microsoft.com/office/drawing/2014/main" id="{5B618B35-E7B0-F341-BC18-C686412F5BC7}"/>
              </a:ext>
            </a:extLst>
          </p:cNvPr>
          <p:cNvSpPr txBox="1">
            <a:spLocks/>
          </p:cNvSpPr>
          <p:nvPr/>
        </p:nvSpPr>
        <p:spPr>
          <a:xfrm>
            <a:off x="8279519" y="4084952"/>
            <a:ext cx="7840783"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 factors.</a:t>
            </a:r>
          </a:p>
        </p:txBody>
      </p:sp>
      <p:sp>
        <p:nvSpPr>
          <p:cNvPr id="42" name="TextBox 41">
            <a:extLst>
              <a:ext uri="{FF2B5EF4-FFF2-40B4-BE49-F238E27FC236}">
                <a16:creationId xmlns:a16="http://schemas.microsoft.com/office/drawing/2014/main" id="{32CA75BC-4E06-BF40-9A97-FD9661F81D8B}"/>
              </a:ext>
            </a:extLst>
          </p:cNvPr>
          <p:cNvSpPr txBox="1"/>
          <p:nvPr/>
        </p:nvSpPr>
        <p:spPr>
          <a:xfrm>
            <a:off x="8429724" y="3525299"/>
            <a:ext cx="2242922" cy="584775"/>
          </a:xfrm>
          <a:prstGeom prst="rect">
            <a:avLst/>
          </a:prstGeom>
          <a:noFill/>
        </p:spPr>
        <p:txBody>
          <a:bodyPr wrap="none" rtlCol="0" anchor="ctr" anchorCtr="0">
            <a:spAutoFit/>
          </a:bodyPr>
          <a:lstStyle/>
          <a:p>
            <a:r>
              <a:rPr lang="en-US" sz="3200" b="1" dirty="0">
                <a:solidFill>
                  <a:schemeClr val="bg1"/>
                </a:solidFill>
                <a:latin typeface="Montserrat" pitchFamily="2" charset="77"/>
                <a:ea typeface="League Spartan" charset="0"/>
                <a:cs typeface="Poppins" pitchFamily="2" charset="77"/>
              </a:rPr>
              <a:t>Your Title</a:t>
            </a:r>
          </a:p>
        </p:txBody>
      </p:sp>
      <p:sp>
        <p:nvSpPr>
          <p:cNvPr id="43" name="Freeform 1019">
            <a:extLst>
              <a:ext uri="{FF2B5EF4-FFF2-40B4-BE49-F238E27FC236}">
                <a16:creationId xmlns:a16="http://schemas.microsoft.com/office/drawing/2014/main" id="{442AFF31-F66E-BA4D-BFDA-F29E9267DEEB}"/>
              </a:ext>
            </a:extLst>
          </p:cNvPr>
          <p:cNvSpPr>
            <a:spLocks noChangeAspect="1" noChangeArrowheads="1"/>
          </p:cNvSpPr>
          <p:nvPr/>
        </p:nvSpPr>
        <p:spPr bwMode="auto">
          <a:xfrm>
            <a:off x="19994252" y="9998746"/>
            <a:ext cx="1193303" cy="1193303"/>
          </a:xfrm>
          <a:custGeom>
            <a:avLst/>
            <a:gdLst>
              <a:gd name="T0" fmla="*/ 287247 w 290152"/>
              <a:gd name="T1" fmla="*/ 283453 h 289785"/>
              <a:gd name="T2" fmla="*/ 287247 w 290152"/>
              <a:gd name="T3" fmla="*/ 292704 h 289785"/>
              <a:gd name="T4" fmla="*/ 0 w 290152"/>
              <a:gd name="T5" fmla="*/ 288264 h 289785"/>
              <a:gd name="T6" fmla="*/ 168980 w 290152"/>
              <a:gd name="T7" fmla="*/ 219313 h 289785"/>
              <a:gd name="T8" fmla="*/ 172917 w 290152"/>
              <a:gd name="T9" fmla="*/ 255883 h 289785"/>
              <a:gd name="T10" fmla="*/ 193314 w 290152"/>
              <a:gd name="T11" fmla="*/ 255883 h 289785"/>
              <a:gd name="T12" fmla="*/ 202260 w 290152"/>
              <a:gd name="T13" fmla="*/ 255883 h 289785"/>
              <a:gd name="T14" fmla="*/ 164328 w 290152"/>
              <a:gd name="T15" fmla="*/ 255883 h 289785"/>
              <a:gd name="T16" fmla="*/ 168980 w 290152"/>
              <a:gd name="T17" fmla="*/ 219313 h 289785"/>
              <a:gd name="T18" fmla="*/ 149601 w 290152"/>
              <a:gd name="T19" fmla="*/ 223658 h 289785"/>
              <a:gd name="T20" fmla="*/ 144815 w 290152"/>
              <a:gd name="T21" fmla="*/ 275073 h 289785"/>
              <a:gd name="T22" fmla="*/ 140396 w 290152"/>
              <a:gd name="T23" fmla="*/ 223658 h 289785"/>
              <a:gd name="T24" fmla="*/ 121342 w 290152"/>
              <a:gd name="T25" fmla="*/ 219313 h 289785"/>
              <a:gd name="T26" fmla="*/ 125678 w 290152"/>
              <a:gd name="T27" fmla="*/ 255883 h 289785"/>
              <a:gd name="T28" fmla="*/ 87749 w 290152"/>
              <a:gd name="T29" fmla="*/ 255883 h 289785"/>
              <a:gd name="T30" fmla="*/ 96419 w 290152"/>
              <a:gd name="T31" fmla="*/ 255883 h 289785"/>
              <a:gd name="T32" fmla="*/ 117007 w 290152"/>
              <a:gd name="T33" fmla="*/ 255883 h 289785"/>
              <a:gd name="T34" fmla="*/ 121342 w 290152"/>
              <a:gd name="T35" fmla="*/ 219313 h 289785"/>
              <a:gd name="T36" fmla="*/ 134985 w 290152"/>
              <a:gd name="T37" fmla="*/ 161408 h 289785"/>
              <a:gd name="T38" fmla="*/ 155024 w 290152"/>
              <a:gd name="T39" fmla="*/ 161408 h 289785"/>
              <a:gd name="T40" fmla="*/ 145005 w 290152"/>
              <a:gd name="T41" fmla="*/ 142345 h 289785"/>
              <a:gd name="T42" fmla="*/ 145005 w 290152"/>
              <a:gd name="T43" fmla="*/ 180469 h 289785"/>
              <a:gd name="T44" fmla="*/ 145005 w 290152"/>
              <a:gd name="T45" fmla="*/ 142345 h 289785"/>
              <a:gd name="T46" fmla="*/ 190253 w 290152"/>
              <a:gd name="T47" fmla="*/ 202804 h 289785"/>
              <a:gd name="T48" fmla="*/ 218128 w 290152"/>
              <a:gd name="T49" fmla="*/ 179865 h 289785"/>
              <a:gd name="T50" fmla="*/ 226816 w 290152"/>
              <a:gd name="T51" fmla="*/ 179865 h 289785"/>
              <a:gd name="T52" fmla="*/ 247450 w 290152"/>
              <a:gd name="T53" fmla="*/ 230111 h 289785"/>
              <a:gd name="T54" fmla="*/ 190253 w 290152"/>
              <a:gd name="T55" fmla="*/ 119060 h 289785"/>
              <a:gd name="T56" fmla="*/ 42191 w 290152"/>
              <a:gd name="T57" fmla="*/ 181685 h 289785"/>
              <a:gd name="T58" fmla="*/ 62827 w 290152"/>
              <a:gd name="T59" fmla="*/ 220279 h 289785"/>
              <a:gd name="T60" fmla="*/ 67170 w 290152"/>
              <a:gd name="T61" fmla="*/ 175495 h 289785"/>
              <a:gd name="T62" fmla="*/ 71516 w 290152"/>
              <a:gd name="T63" fmla="*/ 215910 h 289785"/>
              <a:gd name="T64" fmla="*/ 99389 w 290152"/>
              <a:gd name="T65" fmla="*/ 119060 h 289785"/>
              <a:gd name="T66" fmla="*/ 134985 w 290152"/>
              <a:gd name="T67" fmla="*/ 102079 h 289785"/>
              <a:gd name="T68" fmla="*/ 155024 w 290152"/>
              <a:gd name="T69" fmla="*/ 102079 h 289785"/>
              <a:gd name="T70" fmla="*/ 145005 w 290152"/>
              <a:gd name="T71" fmla="*/ 83017 h 289785"/>
              <a:gd name="T72" fmla="*/ 145005 w 290152"/>
              <a:gd name="T73" fmla="*/ 121141 h 289785"/>
              <a:gd name="T74" fmla="*/ 145005 w 290152"/>
              <a:gd name="T75" fmla="*/ 83017 h 289785"/>
              <a:gd name="T76" fmla="*/ 108078 w 290152"/>
              <a:gd name="T77" fmla="*/ 87019 h 289785"/>
              <a:gd name="T78" fmla="*/ 181565 w 290152"/>
              <a:gd name="T79" fmla="*/ 200982 h 289785"/>
              <a:gd name="T80" fmla="*/ 177583 w 290152"/>
              <a:gd name="T81" fmla="*/ 63353 h 289785"/>
              <a:gd name="T82" fmla="*/ 144641 w 290152"/>
              <a:gd name="T83" fmla="*/ 10557 h 289785"/>
              <a:gd name="T84" fmla="*/ 174687 w 290152"/>
              <a:gd name="T85" fmla="*/ 54250 h 289785"/>
              <a:gd name="T86" fmla="*/ 141744 w 290152"/>
              <a:gd name="T87" fmla="*/ 1093 h 289785"/>
              <a:gd name="T88" fmla="*/ 190253 w 290152"/>
              <a:gd name="T89" fmla="*/ 87019 h 289785"/>
              <a:gd name="T90" fmla="*/ 255053 w 290152"/>
              <a:gd name="T91" fmla="*/ 176953 h 289785"/>
              <a:gd name="T92" fmla="*/ 256501 w 290152"/>
              <a:gd name="T93" fmla="*/ 237029 h 289785"/>
              <a:gd name="T94" fmla="*/ 251794 w 290152"/>
              <a:gd name="T95" fmla="*/ 241398 h 289785"/>
              <a:gd name="T96" fmla="*/ 184823 w 290152"/>
              <a:gd name="T97" fmla="*/ 209721 h 289785"/>
              <a:gd name="T98" fmla="*/ 39658 w 290152"/>
              <a:gd name="T99" fmla="*/ 241034 h 289785"/>
              <a:gd name="T100" fmla="*/ 35675 w 290152"/>
              <a:gd name="T101" fmla="*/ 240669 h 289785"/>
              <a:gd name="T102" fmla="*/ 33505 w 290152"/>
              <a:gd name="T103" fmla="*/ 179865 h 289785"/>
              <a:gd name="T104" fmla="*/ 99389 w 290152"/>
              <a:gd name="T105" fmla="*/ 105952 h 289785"/>
              <a:gd name="T106" fmla="*/ 141744 w 290152"/>
              <a:gd name="T107" fmla="*/ 1093 h 28978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0152" h="289785">
                <a:moveTo>
                  <a:pt x="4331" y="280626"/>
                </a:moveTo>
                <a:lnTo>
                  <a:pt x="285822" y="280626"/>
                </a:lnTo>
                <a:cubicBezTo>
                  <a:pt x="288348" y="280626"/>
                  <a:pt x="290152" y="282458"/>
                  <a:pt x="290152" y="285389"/>
                </a:cubicBezTo>
                <a:cubicBezTo>
                  <a:pt x="290152" y="287587"/>
                  <a:pt x="288348" y="289785"/>
                  <a:pt x="285822" y="289785"/>
                </a:cubicBezTo>
                <a:lnTo>
                  <a:pt x="4331" y="289785"/>
                </a:lnTo>
                <a:cubicBezTo>
                  <a:pt x="2165" y="289785"/>
                  <a:pt x="0" y="287587"/>
                  <a:pt x="0" y="285389"/>
                </a:cubicBezTo>
                <a:cubicBezTo>
                  <a:pt x="0" y="282458"/>
                  <a:pt x="2165" y="280626"/>
                  <a:pt x="4331" y="280626"/>
                </a:cubicBezTo>
                <a:close/>
                <a:moveTo>
                  <a:pt x="168142" y="217126"/>
                </a:moveTo>
                <a:cubicBezTo>
                  <a:pt x="170279" y="217126"/>
                  <a:pt x="172059" y="218918"/>
                  <a:pt x="172059" y="221427"/>
                </a:cubicBezTo>
                <a:lnTo>
                  <a:pt x="172059" y="253331"/>
                </a:lnTo>
                <a:cubicBezTo>
                  <a:pt x="172059" y="258708"/>
                  <a:pt x="176688" y="263369"/>
                  <a:pt x="182385" y="263369"/>
                </a:cubicBezTo>
                <a:cubicBezTo>
                  <a:pt x="188082" y="263369"/>
                  <a:pt x="192355" y="258708"/>
                  <a:pt x="192355" y="253331"/>
                </a:cubicBezTo>
                <a:cubicBezTo>
                  <a:pt x="192355" y="250822"/>
                  <a:pt x="194492" y="249030"/>
                  <a:pt x="196984" y="249030"/>
                </a:cubicBezTo>
                <a:cubicBezTo>
                  <a:pt x="199477" y="249030"/>
                  <a:pt x="201257" y="250822"/>
                  <a:pt x="201257" y="253331"/>
                </a:cubicBezTo>
                <a:cubicBezTo>
                  <a:pt x="201257" y="263727"/>
                  <a:pt x="192711" y="272330"/>
                  <a:pt x="182385" y="272330"/>
                </a:cubicBezTo>
                <a:cubicBezTo>
                  <a:pt x="172059" y="272330"/>
                  <a:pt x="163513" y="263727"/>
                  <a:pt x="163513" y="253331"/>
                </a:cubicBezTo>
                <a:lnTo>
                  <a:pt x="163513" y="221427"/>
                </a:lnTo>
                <a:cubicBezTo>
                  <a:pt x="163513" y="218918"/>
                  <a:pt x="165293" y="217126"/>
                  <a:pt x="168142" y="217126"/>
                </a:cubicBezTo>
                <a:close/>
                <a:moveTo>
                  <a:pt x="144096" y="217126"/>
                </a:moveTo>
                <a:cubicBezTo>
                  <a:pt x="146661" y="217126"/>
                  <a:pt x="148859" y="218918"/>
                  <a:pt x="148859" y="221427"/>
                </a:cubicBezTo>
                <a:lnTo>
                  <a:pt x="148859" y="268029"/>
                </a:lnTo>
                <a:cubicBezTo>
                  <a:pt x="148859" y="270179"/>
                  <a:pt x="146661" y="272330"/>
                  <a:pt x="144096" y="272330"/>
                </a:cubicBezTo>
                <a:cubicBezTo>
                  <a:pt x="141898" y="272330"/>
                  <a:pt x="139700" y="270179"/>
                  <a:pt x="139700" y="268029"/>
                </a:cubicBezTo>
                <a:lnTo>
                  <a:pt x="139700" y="221427"/>
                </a:lnTo>
                <a:cubicBezTo>
                  <a:pt x="139700" y="218918"/>
                  <a:pt x="141898" y="217126"/>
                  <a:pt x="144096" y="217126"/>
                </a:cubicBezTo>
                <a:close/>
                <a:moveTo>
                  <a:pt x="120740" y="217126"/>
                </a:moveTo>
                <a:cubicBezTo>
                  <a:pt x="123257" y="217126"/>
                  <a:pt x="125054" y="218918"/>
                  <a:pt x="125054" y="221427"/>
                </a:cubicBezTo>
                <a:lnTo>
                  <a:pt x="125054" y="253331"/>
                </a:lnTo>
                <a:cubicBezTo>
                  <a:pt x="125054" y="263727"/>
                  <a:pt x="116787" y="272330"/>
                  <a:pt x="106363" y="272330"/>
                </a:cubicBezTo>
                <a:cubicBezTo>
                  <a:pt x="95940" y="272330"/>
                  <a:pt x="87313" y="263727"/>
                  <a:pt x="87313" y="253331"/>
                </a:cubicBezTo>
                <a:cubicBezTo>
                  <a:pt x="87313" y="250822"/>
                  <a:pt x="89470" y="249030"/>
                  <a:pt x="91626" y="249030"/>
                </a:cubicBezTo>
                <a:cubicBezTo>
                  <a:pt x="94142" y="249030"/>
                  <a:pt x="95940" y="250822"/>
                  <a:pt x="95940" y="253331"/>
                </a:cubicBezTo>
                <a:cubicBezTo>
                  <a:pt x="95940" y="258708"/>
                  <a:pt x="100612" y="263369"/>
                  <a:pt x="106363" y="263369"/>
                </a:cubicBezTo>
                <a:cubicBezTo>
                  <a:pt x="112114" y="263369"/>
                  <a:pt x="116427" y="258708"/>
                  <a:pt x="116427" y="253331"/>
                </a:cubicBezTo>
                <a:lnTo>
                  <a:pt x="116427" y="221427"/>
                </a:lnTo>
                <a:cubicBezTo>
                  <a:pt x="116427" y="218918"/>
                  <a:pt x="118584" y="217126"/>
                  <a:pt x="120740" y="217126"/>
                </a:cubicBezTo>
                <a:close/>
                <a:moveTo>
                  <a:pt x="144285" y="149828"/>
                </a:moveTo>
                <a:cubicBezTo>
                  <a:pt x="138588" y="149828"/>
                  <a:pt x="134315" y="154457"/>
                  <a:pt x="134315" y="159798"/>
                </a:cubicBezTo>
                <a:cubicBezTo>
                  <a:pt x="134315" y="165495"/>
                  <a:pt x="138588" y="170124"/>
                  <a:pt x="144285" y="170124"/>
                </a:cubicBezTo>
                <a:cubicBezTo>
                  <a:pt x="149982" y="170124"/>
                  <a:pt x="154255" y="165495"/>
                  <a:pt x="154255" y="159798"/>
                </a:cubicBezTo>
                <a:cubicBezTo>
                  <a:pt x="154255" y="154457"/>
                  <a:pt x="149982" y="149828"/>
                  <a:pt x="144285" y="149828"/>
                </a:cubicBezTo>
                <a:close/>
                <a:moveTo>
                  <a:pt x="144285" y="140926"/>
                </a:moveTo>
                <a:cubicBezTo>
                  <a:pt x="154967" y="140926"/>
                  <a:pt x="163157" y="149472"/>
                  <a:pt x="163157" y="159798"/>
                </a:cubicBezTo>
                <a:cubicBezTo>
                  <a:pt x="163157" y="170480"/>
                  <a:pt x="154967" y="178670"/>
                  <a:pt x="144285" y="178670"/>
                </a:cubicBezTo>
                <a:cubicBezTo>
                  <a:pt x="133959" y="178670"/>
                  <a:pt x="125413" y="170480"/>
                  <a:pt x="125413" y="159798"/>
                </a:cubicBezTo>
                <a:cubicBezTo>
                  <a:pt x="125413" y="149472"/>
                  <a:pt x="133959" y="140926"/>
                  <a:pt x="144285" y="140926"/>
                </a:cubicBezTo>
                <a:close/>
                <a:moveTo>
                  <a:pt x="189309" y="117873"/>
                </a:moveTo>
                <a:lnTo>
                  <a:pt x="189309" y="200781"/>
                </a:lnTo>
                <a:lnTo>
                  <a:pt x="217046" y="213757"/>
                </a:lnTo>
                <a:lnTo>
                  <a:pt x="217046" y="178071"/>
                </a:lnTo>
                <a:cubicBezTo>
                  <a:pt x="217046" y="175908"/>
                  <a:pt x="218847" y="173745"/>
                  <a:pt x="221368" y="173745"/>
                </a:cubicBezTo>
                <a:cubicBezTo>
                  <a:pt x="223890" y="173745"/>
                  <a:pt x="225691" y="175908"/>
                  <a:pt x="225691" y="178071"/>
                </a:cubicBezTo>
                <a:lnTo>
                  <a:pt x="225691" y="218083"/>
                </a:lnTo>
                <a:lnTo>
                  <a:pt x="246223" y="227816"/>
                </a:lnTo>
                <a:lnTo>
                  <a:pt x="246223" y="179873"/>
                </a:lnTo>
                <a:lnTo>
                  <a:pt x="189309" y="117873"/>
                </a:lnTo>
                <a:close/>
                <a:moveTo>
                  <a:pt x="98896" y="117873"/>
                </a:moveTo>
                <a:lnTo>
                  <a:pt x="41983" y="179873"/>
                </a:lnTo>
                <a:lnTo>
                  <a:pt x="41983" y="227816"/>
                </a:lnTo>
                <a:lnTo>
                  <a:pt x="62515" y="218083"/>
                </a:lnTo>
                <a:lnTo>
                  <a:pt x="62515" y="178071"/>
                </a:lnTo>
                <a:cubicBezTo>
                  <a:pt x="62515" y="175908"/>
                  <a:pt x="64676" y="173745"/>
                  <a:pt x="66838" y="173745"/>
                </a:cubicBezTo>
                <a:cubicBezTo>
                  <a:pt x="68999" y="173745"/>
                  <a:pt x="71160" y="175908"/>
                  <a:pt x="71160" y="178071"/>
                </a:cubicBezTo>
                <a:lnTo>
                  <a:pt x="71160" y="213757"/>
                </a:lnTo>
                <a:lnTo>
                  <a:pt x="98896" y="200781"/>
                </a:lnTo>
                <a:lnTo>
                  <a:pt x="98896" y="117873"/>
                </a:lnTo>
                <a:close/>
                <a:moveTo>
                  <a:pt x="144285" y="90735"/>
                </a:moveTo>
                <a:cubicBezTo>
                  <a:pt x="138588" y="90735"/>
                  <a:pt x="134315" y="95720"/>
                  <a:pt x="134315" y="101061"/>
                </a:cubicBezTo>
                <a:cubicBezTo>
                  <a:pt x="134315" y="106758"/>
                  <a:pt x="138588" y="111031"/>
                  <a:pt x="144285" y="111031"/>
                </a:cubicBezTo>
                <a:cubicBezTo>
                  <a:pt x="149982" y="111031"/>
                  <a:pt x="154255" y="106758"/>
                  <a:pt x="154255" y="101061"/>
                </a:cubicBezTo>
                <a:cubicBezTo>
                  <a:pt x="154255" y="95720"/>
                  <a:pt x="149982" y="90735"/>
                  <a:pt x="144285" y="90735"/>
                </a:cubicBezTo>
                <a:close/>
                <a:moveTo>
                  <a:pt x="144285" y="82189"/>
                </a:moveTo>
                <a:cubicBezTo>
                  <a:pt x="154967" y="82189"/>
                  <a:pt x="163157" y="90735"/>
                  <a:pt x="163157" y="101061"/>
                </a:cubicBezTo>
                <a:cubicBezTo>
                  <a:pt x="163157" y="111387"/>
                  <a:pt x="154967" y="119933"/>
                  <a:pt x="144285" y="119933"/>
                </a:cubicBezTo>
                <a:cubicBezTo>
                  <a:pt x="133959" y="119933"/>
                  <a:pt x="125413" y="111387"/>
                  <a:pt x="125413" y="101061"/>
                </a:cubicBezTo>
                <a:cubicBezTo>
                  <a:pt x="125413" y="90735"/>
                  <a:pt x="133959" y="82189"/>
                  <a:pt x="144285" y="82189"/>
                </a:cubicBezTo>
                <a:close/>
                <a:moveTo>
                  <a:pt x="111144" y="62721"/>
                </a:moveTo>
                <a:cubicBezTo>
                  <a:pt x="108982" y="70291"/>
                  <a:pt x="107542" y="77861"/>
                  <a:pt x="107542" y="86151"/>
                </a:cubicBezTo>
                <a:lnTo>
                  <a:pt x="107542" y="198978"/>
                </a:lnTo>
                <a:lnTo>
                  <a:pt x="180664" y="198978"/>
                </a:lnTo>
                <a:lnTo>
                  <a:pt x="180664" y="86151"/>
                </a:lnTo>
                <a:cubicBezTo>
                  <a:pt x="180664" y="77861"/>
                  <a:pt x="179223" y="70291"/>
                  <a:pt x="176702" y="62721"/>
                </a:cubicBezTo>
                <a:lnTo>
                  <a:pt x="111144" y="62721"/>
                </a:lnTo>
                <a:close/>
                <a:moveTo>
                  <a:pt x="143923" y="10453"/>
                </a:moveTo>
                <a:cubicBezTo>
                  <a:pt x="137799" y="16581"/>
                  <a:pt x="123031" y="32802"/>
                  <a:pt x="114386" y="53709"/>
                </a:cubicBezTo>
                <a:lnTo>
                  <a:pt x="173820" y="53709"/>
                </a:lnTo>
                <a:cubicBezTo>
                  <a:pt x="164815" y="32802"/>
                  <a:pt x="150407" y="16581"/>
                  <a:pt x="143923" y="10453"/>
                </a:cubicBezTo>
                <a:close/>
                <a:moveTo>
                  <a:pt x="141041" y="1081"/>
                </a:moveTo>
                <a:cubicBezTo>
                  <a:pt x="142842" y="-361"/>
                  <a:pt x="145364" y="-361"/>
                  <a:pt x="146804" y="1081"/>
                </a:cubicBezTo>
                <a:cubicBezTo>
                  <a:pt x="148606" y="2523"/>
                  <a:pt x="189309" y="39651"/>
                  <a:pt x="189309" y="86151"/>
                </a:cubicBezTo>
                <a:lnTo>
                  <a:pt x="189309" y="104896"/>
                </a:lnTo>
                <a:lnTo>
                  <a:pt x="253787" y="175187"/>
                </a:lnTo>
                <a:cubicBezTo>
                  <a:pt x="254868" y="175908"/>
                  <a:pt x="255228" y="176990"/>
                  <a:pt x="255228" y="178071"/>
                </a:cubicBezTo>
                <a:lnTo>
                  <a:pt x="255228" y="234665"/>
                </a:lnTo>
                <a:cubicBezTo>
                  <a:pt x="255228" y="236107"/>
                  <a:pt x="254147" y="237548"/>
                  <a:pt x="253067" y="238269"/>
                </a:cubicBezTo>
                <a:cubicBezTo>
                  <a:pt x="251986" y="238630"/>
                  <a:pt x="251626" y="238990"/>
                  <a:pt x="250545" y="238990"/>
                </a:cubicBezTo>
                <a:cubicBezTo>
                  <a:pt x="250185" y="238990"/>
                  <a:pt x="249465" y="238990"/>
                  <a:pt x="248744" y="238630"/>
                </a:cubicBezTo>
                <a:lnTo>
                  <a:pt x="183906" y="207629"/>
                </a:lnTo>
                <a:lnTo>
                  <a:pt x="103939" y="207629"/>
                </a:lnTo>
                <a:lnTo>
                  <a:pt x="39462" y="238630"/>
                </a:lnTo>
                <a:cubicBezTo>
                  <a:pt x="39101" y="238990"/>
                  <a:pt x="38381" y="238990"/>
                  <a:pt x="37661" y="238990"/>
                </a:cubicBezTo>
                <a:cubicBezTo>
                  <a:pt x="36580" y="238990"/>
                  <a:pt x="35860" y="238990"/>
                  <a:pt x="35499" y="238269"/>
                </a:cubicBezTo>
                <a:cubicBezTo>
                  <a:pt x="34059" y="237548"/>
                  <a:pt x="33338" y="236107"/>
                  <a:pt x="33338" y="234665"/>
                </a:cubicBezTo>
                <a:lnTo>
                  <a:pt x="33338" y="178071"/>
                </a:lnTo>
                <a:cubicBezTo>
                  <a:pt x="33338" y="176990"/>
                  <a:pt x="33698" y="175908"/>
                  <a:pt x="34059" y="175187"/>
                </a:cubicBezTo>
                <a:lnTo>
                  <a:pt x="98896" y="104896"/>
                </a:lnTo>
                <a:lnTo>
                  <a:pt x="98896" y="86151"/>
                </a:lnTo>
                <a:cubicBezTo>
                  <a:pt x="98896" y="39651"/>
                  <a:pt x="139240" y="2523"/>
                  <a:pt x="141041" y="1081"/>
                </a:cubicBezTo>
                <a:close/>
              </a:path>
            </a:pathLst>
          </a:custGeom>
          <a:solidFill>
            <a:schemeClr val="bg1"/>
          </a:solidFill>
          <a:ln>
            <a:noFill/>
          </a:ln>
          <a:effectLst/>
        </p:spPr>
        <p:txBody>
          <a:bodyPr anchor="ctr"/>
          <a:lstStyle/>
          <a:p>
            <a:endParaRPr lang="en-US"/>
          </a:p>
        </p:txBody>
      </p:sp>
      <p:sp>
        <p:nvSpPr>
          <p:cNvPr id="44" name="Freeform 1022">
            <a:extLst>
              <a:ext uri="{FF2B5EF4-FFF2-40B4-BE49-F238E27FC236}">
                <a16:creationId xmlns:a16="http://schemas.microsoft.com/office/drawing/2014/main" id="{74D48E3C-9ED3-0B4C-93DF-95960B289992}"/>
              </a:ext>
            </a:extLst>
          </p:cNvPr>
          <p:cNvSpPr>
            <a:spLocks noChangeAspect="1" noChangeArrowheads="1"/>
          </p:cNvSpPr>
          <p:nvPr/>
        </p:nvSpPr>
        <p:spPr bwMode="auto">
          <a:xfrm>
            <a:off x="18881671" y="7004578"/>
            <a:ext cx="1043323" cy="1193303"/>
          </a:xfrm>
          <a:custGeom>
            <a:avLst/>
            <a:gdLst>
              <a:gd name="T0" fmla="*/ 113449 w 253641"/>
              <a:gd name="T1" fmla="*/ 282539 h 290152"/>
              <a:gd name="T2" fmla="*/ 128263 w 253641"/>
              <a:gd name="T3" fmla="*/ 203573 h 290152"/>
              <a:gd name="T4" fmla="*/ 143076 w 253641"/>
              <a:gd name="T5" fmla="*/ 282539 h 290152"/>
              <a:gd name="T6" fmla="*/ 102972 w 253641"/>
              <a:gd name="T7" fmla="*/ 192707 h 290152"/>
              <a:gd name="T8" fmla="*/ 133723 w 253641"/>
              <a:gd name="T9" fmla="*/ 172689 h 290152"/>
              <a:gd name="T10" fmla="*/ 124528 w 253641"/>
              <a:gd name="T11" fmla="*/ 169982 h 290152"/>
              <a:gd name="T12" fmla="*/ 133723 w 253641"/>
              <a:gd name="T13" fmla="*/ 147893 h 290152"/>
              <a:gd name="T14" fmla="*/ 124528 w 253641"/>
              <a:gd name="T15" fmla="*/ 153277 h 290152"/>
              <a:gd name="T16" fmla="*/ 129126 w 253641"/>
              <a:gd name="T17" fmla="*/ 121250 h 290152"/>
              <a:gd name="T18" fmla="*/ 129126 w 253641"/>
              <a:gd name="T19" fmla="*/ 135249 h 290152"/>
              <a:gd name="T20" fmla="*/ 129126 w 253641"/>
              <a:gd name="T21" fmla="*/ 121250 h 290152"/>
              <a:gd name="T22" fmla="*/ 79486 w 253641"/>
              <a:gd name="T23" fmla="*/ 185462 h 290152"/>
              <a:gd name="T24" fmla="*/ 94300 w 253641"/>
              <a:gd name="T25" fmla="*/ 132939 h 290152"/>
              <a:gd name="T26" fmla="*/ 102972 w 253641"/>
              <a:gd name="T27" fmla="*/ 184012 h 290152"/>
              <a:gd name="T28" fmla="*/ 157890 w 253641"/>
              <a:gd name="T29" fmla="*/ 128591 h 290152"/>
              <a:gd name="T30" fmla="*/ 169450 w 253641"/>
              <a:gd name="T31" fmla="*/ 192707 h 290152"/>
              <a:gd name="T32" fmla="*/ 157890 w 253641"/>
              <a:gd name="T33" fmla="*/ 109757 h 290152"/>
              <a:gd name="T34" fmla="*/ 123927 w 253641"/>
              <a:gd name="T35" fmla="*/ 109757 h 290152"/>
              <a:gd name="T36" fmla="*/ 215172 w 253641"/>
              <a:gd name="T37" fmla="*/ 129474 h 290152"/>
              <a:gd name="T38" fmla="*/ 200875 w 253641"/>
              <a:gd name="T39" fmla="*/ 169622 h 290152"/>
              <a:gd name="T40" fmla="*/ 170135 w 253641"/>
              <a:gd name="T41" fmla="*/ 62925 h 290152"/>
              <a:gd name="T42" fmla="*/ 82936 w 253641"/>
              <a:gd name="T43" fmla="*/ 55691 h 290152"/>
              <a:gd name="T44" fmla="*/ 50675 w 253641"/>
              <a:gd name="T45" fmla="*/ 129474 h 290152"/>
              <a:gd name="T46" fmla="*/ 54707 w 253641"/>
              <a:gd name="T47" fmla="*/ 170345 h 290152"/>
              <a:gd name="T48" fmla="*/ 82936 w 253641"/>
              <a:gd name="T49" fmla="*/ 55691 h 290152"/>
              <a:gd name="T50" fmla="*/ 129135 w 253641"/>
              <a:gd name="T51" fmla="*/ 82984 h 290152"/>
              <a:gd name="T52" fmla="*/ 129135 w 253641"/>
              <a:gd name="T53" fmla="*/ 41479 h 290152"/>
              <a:gd name="T54" fmla="*/ 103773 w 253641"/>
              <a:gd name="T55" fmla="*/ 66824 h 290152"/>
              <a:gd name="T56" fmla="*/ 20594 w 253641"/>
              <a:gd name="T57" fmla="*/ 123520 h 290152"/>
              <a:gd name="T58" fmla="*/ 27820 w 253641"/>
              <a:gd name="T59" fmla="*/ 132576 h 290152"/>
              <a:gd name="T60" fmla="*/ 94300 w 253641"/>
              <a:gd name="T61" fmla="*/ 199950 h 290152"/>
              <a:gd name="T62" fmla="*/ 70454 w 253641"/>
              <a:gd name="T63" fmla="*/ 128954 h 290152"/>
              <a:gd name="T64" fmla="*/ 185709 w 253641"/>
              <a:gd name="T65" fmla="*/ 128954 h 290152"/>
              <a:gd name="T66" fmla="*/ 162225 w 253641"/>
              <a:gd name="T67" fmla="*/ 199950 h 290152"/>
              <a:gd name="T68" fmla="*/ 227260 w 253641"/>
              <a:gd name="T69" fmla="*/ 132576 h 290152"/>
              <a:gd name="T70" fmla="*/ 234485 w 253641"/>
              <a:gd name="T71" fmla="*/ 123520 h 290152"/>
              <a:gd name="T72" fmla="*/ 128263 w 253641"/>
              <a:gd name="T73" fmla="*/ 32239 h 290152"/>
              <a:gd name="T74" fmla="*/ 128263 w 253641"/>
              <a:gd name="T75" fmla="*/ 0 h 290152"/>
              <a:gd name="T76" fmla="*/ 243157 w 253641"/>
              <a:gd name="T77" fmla="*/ 123520 h 290152"/>
              <a:gd name="T78" fmla="*/ 250744 w 253641"/>
              <a:gd name="T79" fmla="*/ 132576 h 290152"/>
              <a:gd name="T80" fmla="*/ 162225 w 253641"/>
              <a:gd name="T81" fmla="*/ 272397 h 290152"/>
              <a:gd name="T82" fmla="*/ 113449 w 253641"/>
              <a:gd name="T83" fmla="*/ 291594 h 290152"/>
              <a:gd name="T84" fmla="*/ 11561 w 253641"/>
              <a:gd name="T85" fmla="*/ 132576 h 290152"/>
              <a:gd name="T86" fmla="*/ 3976 w 253641"/>
              <a:gd name="T87" fmla="*/ 123520 h 290152"/>
              <a:gd name="T88" fmla="*/ 123927 w 253641"/>
              <a:gd name="T89" fmla="*/ 4710 h 2901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53641" h="290152">
                <a:moveTo>
                  <a:pt x="102391" y="191753"/>
                </a:moveTo>
                <a:lnTo>
                  <a:pt x="102391" y="271049"/>
                </a:lnTo>
                <a:cubicBezTo>
                  <a:pt x="102391" y="276455"/>
                  <a:pt x="106702" y="281141"/>
                  <a:pt x="112809" y="281141"/>
                </a:cubicBezTo>
                <a:cubicBezTo>
                  <a:pt x="118558" y="281141"/>
                  <a:pt x="123228" y="276455"/>
                  <a:pt x="123228" y="271049"/>
                </a:cubicBezTo>
                <a:lnTo>
                  <a:pt x="123228" y="206891"/>
                </a:lnTo>
                <a:cubicBezTo>
                  <a:pt x="123228" y="204728"/>
                  <a:pt x="125024" y="202566"/>
                  <a:pt x="127539" y="202566"/>
                </a:cubicBezTo>
                <a:cubicBezTo>
                  <a:pt x="130054" y="202566"/>
                  <a:pt x="131850" y="204728"/>
                  <a:pt x="131850" y="206891"/>
                </a:cubicBezTo>
                <a:lnTo>
                  <a:pt x="131850" y="271049"/>
                </a:lnTo>
                <a:cubicBezTo>
                  <a:pt x="131850" y="276455"/>
                  <a:pt x="136521" y="281141"/>
                  <a:pt x="142269" y="281141"/>
                </a:cubicBezTo>
                <a:cubicBezTo>
                  <a:pt x="148017" y="281141"/>
                  <a:pt x="152688" y="276455"/>
                  <a:pt x="152688" y="271049"/>
                </a:cubicBezTo>
                <a:lnTo>
                  <a:pt x="152688" y="191753"/>
                </a:lnTo>
                <a:lnTo>
                  <a:pt x="102391" y="191753"/>
                </a:lnTo>
                <a:close/>
                <a:moveTo>
                  <a:pt x="128397" y="165100"/>
                </a:moveTo>
                <a:cubicBezTo>
                  <a:pt x="131064" y="165100"/>
                  <a:pt x="132969" y="166784"/>
                  <a:pt x="132969" y="169141"/>
                </a:cubicBezTo>
                <a:lnTo>
                  <a:pt x="132969" y="171835"/>
                </a:lnTo>
                <a:cubicBezTo>
                  <a:pt x="132969" y="174192"/>
                  <a:pt x="131064" y="175876"/>
                  <a:pt x="128397" y="175876"/>
                </a:cubicBezTo>
                <a:cubicBezTo>
                  <a:pt x="125730" y="175876"/>
                  <a:pt x="123825" y="174192"/>
                  <a:pt x="123825" y="171835"/>
                </a:cubicBezTo>
                <a:lnTo>
                  <a:pt x="123825" y="169141"/>
                </a:lnTo>
                <a:cubicBezTo>
                  <a:pt x="123825" y="166784"/>
                  <a:pt x="125730" y="165100"/>
                  <a:pt x="128397" y="165100"/>
                </a:cubicBezTo>
                <a:close/>
                <a:moveTo>
                  <a:pt x="128397" y="142875"/>
                </a:moveTo>
                <a:cubicBezTo>
                  <a:pt x="131064" y="142875"/>
                  <a:pt x="132969" y="144661"/>
                  <a:pt x="132969" y="147161"/>
                </a:cubicBezTo>
                <a:lnTo>
                  <a:pt x="132969" y="152519"/>
                </a:lnTo>
                <a:cubicBezTo>
                  <a:pt x="132969" y="155019"/>
                  <a:pt x="131064" y="156805"/>
                  <a:pt x="128397" y="156805"/>
                </a:cubicBezTo>
                <a:cubicBezTo>
                  <a:pt x="125730" y="156805"/>
                  <a:pt x="123825" y="155019"/>
                  <a:pt x="123825" y="152519"/>
                </a:cubicBezTo>
                <a:lnTo>
                  <a:pt x="123825" y="147161"/>
                </a:lnTo>
                <a:cubicBezTo>
                  <a:pt x="123825" y="144661"/>
                  <a:pt x="125730" y="142875"/>
                  <a:pt x="128397" y="142875"/>
                </a:cubicBezTo>
                <a:close/>
                <a:moveTo>
                  <a:pt x="128397" y="120650"/>
                </a:moveTo>
                <a:cubicBezTo>
                  <a:pt x="131064" y="120650"/>
                  <a:pt x="132969" y="122436"/>
                  <a:pt x="132969" y="124936"/>
                </a:cubicBezTo>
                <a:lnTo>
                  <a:pt x="132969" y="130294"/>
                </a:lnTo>
                <a:cubicBezTo>
                  <a:pt x="132969" y="132794"/>
                  <a:pt x="131064" y="134580"/>
                  <a:pt x="128397" y="134580"/>
                </a:cubicBezTo>
                <a:cubicBezTo>
                  <a:pt x="125730" y="134580"/>
                  <a:pt x="123825" y="132794"/>
                  <a:pt x="123825" y="130294"/>
                </a:cubicBezTo>
                <a:lnTo>
                  <a:pt x="123825" y="124936"/>
                </a:lnTo>
                <a:cubicBezTo>
                  <a:pt x="123825" y="122436"/>
                  <a:pt x="125730" y="120650"/>
                  <a:pt x="128397" y="120650"/>
                </a:cubicBezTo>
                <a:close/>
                <a:moveTo>
                  <a:pt x="97720" y="109213"/>
                </a:moveTo>
                <a:cubicBezTo>
                  <a:pt x="87302" y="109213"/>
                  <a:pt x="79038" y="117863"/>
                  <a:pt x="79038" y="128316"/>
                </a:cubicBezTo>
                <a:lnTo>
                  <a:pt x="79038" y="184544"/>
                </a:lnTo>
                <a:cubicBezTo>
                  <a:pt x="79038" y="188509"/>
                  <a:pt x="82272" y="191753"/>
                  <a:pt x="86224" y="191753"/>
                </a:cubicBezTo>
                <a:cubicBezTo>
                  <a:pt x="90176" y="191753"/>
                  <a:pt x="93768" y="188509"/>
                  <a:pt x="93768" y="184544"/>
                </a:cubicBezTo>
                <a:lnTo>
                  <a:pt x="93768" y="132281"/>
                </a:lnTo>
                <a:cubicBezTo>
                  <a:pt x="93768" y="129757"/>
                  <a:pt x="95565" y="127955"/>
                  <a:pt x="97720" y="127955"/>
                </a:cubicBezTo>
                <a:cubicBezTo>
                  <a:pt x="100235" y="127955"/>
                  <a:pt x="102391" y="129757"/>
                  <a:pt x="102391" y="132281"/>
                </a:cubicBezTo>
                <a:lnTo>
                  <a:pt x="102391" y="183102"/>
                </a:lnTo>
                <a:lnTo>
                  <a:pt x="152688" y="183102"/>
                </a:lnTo>
                <a:lnTo>
                  <a:pt x="152688" y="132281"/>
                </a:lnTo>
                <a:cubicBezTo>
                  <a:pt x="152688" y="129757"/>
                  <a:pt x="154843" y="127955"/>
                  <a:pt x="156999" y="127955"/>
                </a:cubicBezTo>
                <a:cubicBezTo>
                  <a:pt x="159514" y="127955"/>
                  <a:pt x="161310" y="129757"/>
                  <a:pt x="161310" y="132281"/>
                </a:cubicBezTo>
                <a:lnTo>
                  <a:pt x="161310" y="184544"/>
                </a:lnTo>
                <a:cubicBezTo>
                  <a:pt x="161310" y="188509"/>
                  <a:pt x="164543" y="191753"/>
                  <a:pt x="168495" y="191753"/>
                </a:cubicBezTo>
                <a:cubicBezTo>
                  <a:pt x="172806" y="191753"/>
                  <a:pt x="176040" y="188509"/>
                  <a:pt x="176040" y="184544"/>
                </a:cubicBezTo>
                <a:lnTo>
                  <a:pt x="176040" y="128316"/>
                </a:lnTo>
                <a:cubicBezTo>
                  <a:pt x="176040" y="117863"/>
                  <a:pt x="167777" y="109213"/>
                  <a:pt x="156999" y="109213"/>
                </a:cubicBezTo>
                <a:lnTo>
                  <a:pt x="131491" y="109213"/>
                </a:lnTo>
                <a:cubicBezTo>
                  <a:pt x="130773" y="111015"/>
                  <a:pt x="129335" y="112096"/>
                  <a:pt x="127539" y="112096"/>
                </a:cubicBezTo>
                <a:cubicBezTo>
                  <a:pt x="125743" y="112096"/>
                  <a:pt x="123946" y="111015"/>
                  <a:pt x="123228" y="109213"/>
                </a:cubicBezTo>
                <a:lnTo>
                  <a:pt x="97720" y="109213"/>
                </a:lnTo>
                <a:close/>
                <a:moveTo>
                  <a:pt x="173796" y="55415"/>
                </a:moveTo>
                <a:cubicBezTo>
                  <a:pt x="199031" y="71250"/>
                  <a:pt x="213958" y="98603"/>
                  <a:pt x="213958" y="128834"/>
                </a:cubicBezTo>
                <a:cubicBezTo>
                  <a:pt x="213958" y="142150"/>
                  <a:pt x="211115" y="155106"/>
                  <a:pt x="205428" y="166623"/>
                </a:cubicBezTo>
                <a:cubicBezTo>
                  <a:pt x="204717" y="168423"/>
                  <a:pt x="202940" y="169502"/>
                  <a:pt x="201518" y="169502"/>
                </a:cubicBezTo>
                <a:cubicBezTo>
                  <a:pt x="200808" y="169502"/>
                  <a:pt x="200452" y="169142"/>
                  <a:pt x="199741" y="168783"/>
                </a:cubicBezTo>
                <a:cubicBezTo>
                  <a:pt x="197254" y="167703"/>
                  <a:pt x="196543" y="165184"/>
                  <a:pt x="197609" y="163024"/>
                </a:cubicBezTo>
                <a:cubicBezTo>
                  <a:pt x="202585" y="152227"/>
                  <a:pt x="205428" y="140711"/>
                  <a:pt x="205428" y="128834"/>
                </a:cubicBezTo>
                <a:cubicBezTo>
                  <a:pt x="205428" y="101482"/>
                  <a:pt x="191922" y="77009"/>
                  <a:pt x="169176" y="62613"/>
                </a:cubicBezTo>
                <a:cubicBezTo>
                  <a:pt x="167399" y="61533"/>
                  <a:pt x="166688" y="59014"/>
                  <a:pt x="168110" y="56854"/>
                </a:cubicBezTo>
                <a:cubicBezTo>
                  <a:pt x="169176" y="54695"/>
                  <a:pt x="171664" y="53975"/>
                  <a:pt x="173796" y="55415"/>
                </a:cubicBezTo>
                <a:close/>
                <a:moveTo>
                  <a:pt x="82468" y="55415"/>
                </a:moveTo>
                <a:cubicBezTo>
                  <a:pt x="84656" y="53975"/>
                  <a:pt x="87572" y="54695"/>
                  <a:pt x="88666" y="56854"/>
                </a:cubicBezTo>
                <a:cubicBezTo>
                  <a:pt x="90124" y="59014"/>
                  <a:pt x="89395" y="61533"/>
                  <a:pt x="87207" y="62613"/>
                </a:cubicBezTo>
                <a:cubicBezTo>
                  <a:pt x="63877" y="77009"/>
                  <a:pt x="50389" y="101482"/>
                  <a:pt x="50389" y="128834"/>
                </a:cubicBezTo>
                <a:cubicBezTo>
                  <a:pt x="50389" y="140711"/>
                  <a:pt x="52941" y="152227"/>
                  <a:pt x="58409" y="163024"/>
                </a:cubicBezTo>
                <a:cubicBezTo>
                  <a:pt x="59138" y="165184"/>
                  <a:pt x="58409" y="167703"/>
                  <a:pt x="56221" y="168783"/>
                </a:cubicBezTo>
                <a:cubicBezTo>
                  <a:pt x="55492" y="169142"/>
                  <a:pt x="55128" y="169502"/>
                  <a:pt x="54399" y="169502"/>
                </a:cubicBezTo>
                <a:cubicBezTo>
                  <a:pt x="52576" y="169502"/>
                  <a:pt x="51118" y="168423"/>
                  <a:pt x="50389" y="166623"/>
                </a:cubicBezTo>
                <a:cubicBezTo>
                  <a:pt x="44192" y="155106"/>
                  <a:pt x="41275" y="142150"/>
                  <a:pt x="41275" y="128834"/>
                </a:cubicBezTo>
                <a:cubicBezTo>
                  <a:pt x="41275" y="98603"/>
                  <a:pt x="56586" y="71250"/>
                  <a:pt x="82468" y="55415"/>
                </a:cubicBezTo>
                <a:close/>
                <a:moveTo>
                  <a:pt x="128406" y="50412"/>
                </a:moveTo>
                <a:cubicBezTo>
                  <a:pt x="119269" y="50412"/>
                  <a:pt x="111959" y="57356"/>
                  <a:pt x="111959" y="66493"/>
                </a:cubicBezTo>
                <a:cubicBezTo>
                  <a:pt x="111959" y="75264"/>
                  <a:pt x="119269" y="82573"/>
                  <a:pt x="128406" y="82573"/>
                </a:cubicBezTo>
                <a:cubicBezTo>
                  <a:pt x="137542" y="82573"/>
                  <a:pt x="144852" y="75264"/>
                  <a:pt x="144852" y="66493"/>
                </a:cubicBezTo>
                <a:cubicBezTo>
                  <a:pt x="144852" y="57356"/>
                  <a:pt x="137542" y="50412"/>
                  <a:pt x="128406" y="50412"/>
                </a:cubicBezTo>
                <a:close/>
                <a:moveTo>
                  <a:pt x="128406" y="41275"/>
                </a:moveTo>
                <a:cubicBezTo>
                  <a:pt x="142293" y="41275"/>
                  <a:pt x="153623" y="52605"/>
                  <a:pt x="153623" y="66493"/>
                </a:cubicBezTo>
                <a:cubicBezTo>
                  <a:pt x="153623" y="80380"/>
                  <a:pt x="142293" y="91710"/>
                  <a:pt x="128406" y="91710"/>
                </a:cubicBezTo>
                <a:cubicBezTo>
                  <a:pt x="114518" y="91710"/>
                  <a:pt x="103188" y="80380"/>
                  <a:pt x="103188" y="66493"/>
                </a:cubicBezTo>
                <a:cubicBezTo>
                  <a:pt x="103188" y="52605"/>
                  <a:pt x="114518" y="41275"/>
                  <a:pt x="128406" y="41275"/>
                </a:cubicBezTo>
                <a:close/>
                <a:moveTo>
                  <a:pt x="123228" y="20906"/>
                </a:moveTo>
                <a:cubicBezTo>
                  <a:pt x="67542" y="22708"/>
                  <a:pt x="22634" y="67402"/>
                  <a:pt x="20478" y="122909"/>
                </a:cubicBezTo>
                <a:lnTo>
                  <a:pt x="27664" y="122909"/>
                </a:lnTo>
                <a:cubicBezTo>
                  <a:pt x="29819" y="122909"/>
                  <a:pt x="31975" y="125072"/>
                  <a:pt x="31975" y="127595"/>
                </a:cubicBezTo>
                <a:cubicBezTo>
                  <a:pt x="31975" y="129757"/>
                  <a:pt x="29819" y="131920"/>
                  <a:pt x="27664" y="131920"/>
                </a:cubicBezTo>
                <a:lnTo>
                  <a:pt x="20478" y="131920"/>
                </a:lnTo>
                <a:cubicBezTo>
                  <a:pt x="22275" y="177335"/>
                  <a:pt x="52453" y="215181"/>
                  <a:pt x="93768" y="228878"/>
                </a:cubicBezTo>
                <a:lnTo>
                  <a:pt x="93768" y="198961"/>
                </a:lnTo>
                <a:cubicBezTo>
                  <a:pt x="91253" y="200043"/>
                  <a:pt x="88739" y="200403"/>
                  <a:pt x="86224" y="200403"/>
                </a:cubicBezTo>
                <a:cubicBezTo>
                  <a:pt x="77242" y="200403"/>
                  <a:pt x="70057" y="193194"/>
                  <a:pt x="70057" y="184544"/>
                </a:cubicBezTo>
                <a:lnTo>
                  <a:pt x="70057" y="128316"/>
                </a:lnTo>
                <a:cubicBezTo>
                  <a:pt x="70057" y="112817"/>
                  <a:pt x="82631" y="100202"/>
                  <a:pt x="97720" y="100202"/>
                </a:cubicBezTo>
                <a:lnTo>
                  <a:pt x="156999" y="100202"/>
                </a:lnTo>
                <a:cubicBezTo>
                  <a:pt x="172088" y="100202"/>
                  <a:pt x="184662" y="112817"/>
                  <a:pt x="184662" y="128316"/>
                </a:cubicBezTo>
                <a:lnTo>
                  <a:pt x="184662" y="184544"/>
                </a:lnTo>
                <a:cubicBezTo>
                  <a:pt x="184662" y="193194"/>
                  <a:pt x="177477" y="200403"/>
                  <a:pt x="168495" y="200403"/>
                </a:cubicBezTo>
                <a:cubicBezTo>
                  <a:pt x="166340" y="200403"/>
                  <a:pt x="163466" y="200043"/>
                  <a:pt x="161310" y="198961"/>
                </a:cubicBezTo>
                <a:lnTo>
                  <a:pt x="161310" y="228517"/>
                </a:lnTo>
                <a:cubicBezTo>
                  <a:pt x="201907" y="214460"/>
                  <a:pt x="231367" y="176614"/>
                  <a:pt x="233163" y="131920"/>
                </a:cubicBezTo>
                <a:lnTo>
                  <a:pt x="225978" y="131920"/>
                </a:lnTo>
                <a:cubicBezTo>
                  <a:pt x="223463" y="131920"/>
                  <a:pt x="221666" y="129757"/>
                  <a:pt x="221666" y="127595"/>
                </a:cubicBezTo>
                <a:cubicBezTo>
                  <a:pt x="221666" y="125072"/>
                  <a:pt x="223463" y="122909"/>
                  <a:pt x="225978" y="122909"/>
                </a:cubicBezTo>
                <a:lnTo>
                  <a:pt x="233163" y="122909"/>
                </a:lnTo>
                <a:cubicBezTo>
                  <a:pt x="230648" y="68123"/>
                  <a:pt x="186818" y="23429"/>
                  <a:pt x="131850" y="20906"/>
                </a:cubicBezTo>
                <a:lnTo>
                  <a:pt x="131850" y="28114"/>
                </a:lnTo>
                <a:cubicBezTo>
                  <a:pt x="131850" y="30277"/>
                  <a:pt x="130054" y="32079"/>
                  <a:pt x="127539" y="32079"/>
                </a:cubicBezTo>
                <a:cubicBezTo>
                  <a:pt x="125024" y="32079"/>
                  <a:pt x="123228" y="30277"/>
                  <a:pt x="123228" y="28114"/>
                </a:cubicBezTo>
                <a:lnTo>
                  <a:pt x="123228" y="20906"/>
                </a:lnTo>
                <a:close/>
                <a:moveTo>
                  <a:pt x="127539" y="0"/>
                </a:moveTo>
                <a:cubicBezTo>
                  <a:pt x="130054" y="0"/>
                  <a:pt x="131850" y="2163"/>
                  <a:pt x="131850" y="4686"/>
                </a:cubicBezTo>
                <a:lnTo>
                  <a:pt x="131850" y="12255"/>
                </a:lnTo>
                <a:cubicBezTo>
                  <a:pt x="191847" y="14778"/>
                  <a:pt x="239630" y="63077"/>
                  <a:pt x="241785" y="122909"/>
                </a:cubicBezTo>
                <a:lnTo>
                  <a:pt x="249330" y="122909"/>
                </a:lnTo>
                <a:cubicBezTo>
                  <a:pt x="251845" y="122909"/>
                  <a:pt x="253641" y="125072"/>
                  <a:pt x="253641" y="127595"/>
                </a:cubicBezTo>
                <a:cubicBezTo>
                  <a:pt x="253641" y="129757"/>
                  <a:pt x="251845" y="131920"/>
                  <a:pt x="249330" y="131920"/>
                </a:cubicBezTo>
                <a:lnTo>
                  <a:pt x="241785" y="131920"/>
                </a:lnTo>
                <a:cubicBezTo>
                  <a:pt x="239989" y="181300"/>
                  <a:pt x="206577" y="223111"/>
                  <a:pt x="161310" y="237528"/>
                </a:cubicBezTo>
                <a:lnTo>
                  <a:pt x="161310" y="271049"/>
                </a:lnTo>
                <a:cubicBezTo>
                  <a:pt x="161310" y="281501"/>
                  <a:pt x="153047" y="290152"/>
                  <a:pt x="142269" y="290152"/>
                </a:cubicBezTo>
                <a:cubicBezTo>
                  <a:pt x="136521" y="290152"/>
                  <a:pt x="130773" y="287268"/>
                  <a:pt x="127539" y="282943"/>
                </a:cubicBezTo>
                <a:cubicBezTo>
                  <a:pt x="123946" y="287268"/>
                  <a:pt x="118558" y="290152"/>
                  <a:pt x="112809" y="290152"/>
                </a:cubicBezTo>
                <a:cubicBezTo>
                  <a:pt x="102031" y="290152"/>
                  <a:pt x="93768" y="281501"/>
                  <a:pt x="93768" y="271049"/>
                </a:cubicBezTo>
                <a:lnTo>
                  <a:pt x="93768" y="237888"/>
                </a:lnTo>
                <a:cubicBezTo>
                  <a:pt x="47423" y="224192"/>
                  <a:pt x="13652" y="182021"/>
                  <a:pt x="11497" y="131920"/>
                </a:cubicBezTo>
                <a:lnTo>
                  <a:pt x="3952" y="131920"/>
                </a:lnTo>
                <a:cubicBezTo>
                  <a:pt x="1797" y="131920"/>
                  <a:pt x="0" y="129757"/>
                  <a:pt x="0" y="127595"/>
                </a:cubicBezTo>
                <a:cubicBezTo>
                  <a:pt x="0" y="125072"/>
                  <a:pt x="1797" y="122909"/>
                  <a:pt x="3952" y="122909"/>
                </a:cubicBezTo>
                <a:lnTo>
                  <a:pt x="11497" y="122909"/>
                </a:lnTo>
                <a:cubicBezTo>
                  <a:pt x="14012" y="62716"/>
                  <a:pt x="62872" y="13697"/>
                  <a:pt x="123228" y="12255"/>
                </a:cubicBezTo>
                <a:lnTo>
                  <a:pt x="123228" y="4686"/>
                </a:lnTo>
                <a:cubicBezTo>
                  <a:pt x="123228" y="2163"/>
                  <a:pt x="125024" y="0"/>
                  <a:pt x="127539" y="0"/>
                </a:cubicBezTo>
                <a:close/>
              </a:path>
            </a:pathLst>
          </a:custGeom>
          <a:solidFill>
            <a:schemeClr val="bg1"/>
          </a:solidFill>
          <a:ln>
            <a:noFill/>
          </a:ln>
          <a:effectLst/>
        </p:spPr>
        <p:txBody>
          <a:bodyPr anchor="ctr"/>
          <a:lstStyle/>
          <a:p>
            <a:endParaRPr lang="en-US"/>
          </a:p>
        </p:txBody>
      </p:sp>
      <p:sp>
        <p:nvSpPr>
          <p:cNvPr id="45" name="Freeform 1025">
            <a:extLst>
              <a:ext uri="{FF2B5EF4-FFF2-40B4-BE49-F238E27FC236}">
                <a16:creationId xmlns:a16="http://schemas.microsoft.com/office/drawing/2014/main" id="{BA94407A-1B52-754F-A1D5-CECE0982C86A}"/>
              </a:ext>
            </a:extLst>
          </p:cNvPr>
          <p:cNvSpPr>
            <a:spLocks noChangeAspect="1" noChangeArrowheads="1"/>
          </p:cNvSpPr>
          <p:nvPr/>
        </p:nvSpPr>
        <p:spPr bwMode="auto">
          <a:xfrm>
            <a:off x="17471692" y="3753954"/>
            <a:ext cx="1186780" cy="1186780"/>
          </a:xfrm>
          <a:custGeom>
            <a:avLst/>
            <a:gdLst>
              <a:gd name="T0" fmla="*/ 126011 w 288771"/>
              <a:gd name="T1" fmla="*/ 222846 h 290202"/>
              <a:gd name="T2" fmla="*/ 164089 w 288771"/>
              <a:gd name="T3" fmla="*/ 222846 h 290202"/>
              <a:gd name="T4" fmla="*/ 145050 w 288771"/>
              <a:gd name="T5" fmla="*/ 195725 h 290202"/>
              <a:gd name="T6" fmla="*/ 145050 w 288771"/>
              <a:gd name="T7" fmla="*/ 249964 h 290202"/>
              <a:gd name="T8" fmla="*/ 145050 w 288771"/>
              <a:gd name="T9" fmla="*/ 195725 h 290202"/>
              <a:gd name="T10" fmla="*/ 211521 w 288771"/>
              <a:gd name="T11" fmla="*/ 165123 h 290202"/>
              <a:gd name="T12" fmla="*/ 206766 w 288771"/>
              <a:gd name="T13" fmla="*/ 199596 h 290202"/>
              <a:gd name="T14" fmla="*/ 226143 w 288771"/>
              <a:gd name="T15" fmla="*/ 167255 h 290202"/>
              <a:gd name="T16" fmla="*/ 209326 w 288771"/>
              <a:gd name="T17" fmla="*/ 156949 h 290202"/>
              <a:gd name="T18" fmla="*/ 243694 w 288771"/>
              <a:gd name="T19" fmla="*/ 176140 h 290202"/>
              <a:gd name="T20" fmla="*/ 223949 w 288771"/>
              <a:gd name="T21" fmla="*/ 209901 h 290202"/>
              <a:gd name="T22" fmla="*/ 202380 w 288771"/>
              <a:gd name="T23" fmla="*/ 207060 h 290202"/>
              <a:gd name="T24" fmla="*/ 192141 w 288771"/>
              <a:gd name="T25" fmla="*/ 169743 h 290202"/>
              <a:gd name="T26" fmla="*/ 216637 w 288771"/>
              <a:gd name="T27" fmla="*/ 83661 h 290202"/>
              <a:gd name="T28" fmla="*/ 199820 w 288771"/>
              <a:gd name="T29" fmla="*/ 112092 h 290202"/>
              <a:gd name="T30" fmla="*/ 226143 w 288771"/>
              <a:gd name="T31" fmla="*/ 118845 h 290202"/>
              <a:gd name="T32" fmla="*/ 216637 w 288771"/>
              <a:gd name="T33" fmla="*/ 83661 h 290202"/>
              <a:gd name="T34" fmla="*/ 57720 w 288771"/>
              <a:gd name="T35" fmla="*/ 93084 h 290202"/>
              <a:gd name="T36" fmla="*/ 64548 w 288771"/>
              <a:gd name="T37" fmla="*/ 118791 h 290202"/>
              <a:gd name="T38" fmla="*/ 90434 w 288771"/>
              <a:gd name="T39" fmla="*/ 112008 h 290202"/>
              <a:gd name="T40" fmla="*/ 74258 w 288771"/>
              <a:gd name="T41" fmla="*/ 83443 h 290202"/>
              <a:gd name="T42" fmla="*/ 241134 w 288771"/>
              <a:gd name="T43" fmla="*/ 88992 h 290202"/>
              <a:gd name="T44" fmla="*/ 230897 w 288771"/>
              <a:gd name="T45" fmla="*/ 126307 h 290202"/>
              <a:gd name="T46" fmla="*/ 209326 w 288771"/>
              <a:gd name="T47" fmla="*/ 129151 h 290202"/>
              <a:gd name="T48" fmla="*/ 189218 w 288771"/>
              <a:gd name="T49" fmla="*/ 95390 h 290202"/>
              <a:gd name="T50" fmla="*/ 223949 w 288771"/>
              <a:gd name="T51" fmla="*/ 75843 h 290202"/>
              <a:gd name="T52" fmla="*/ 87919 w 288771"/>
              <a:gd name="T53" fmla="*/ 78445 h 290202"/>
              <a:gd name="T54" fmla="*/ 81446 w 288771"/>
              <a:gd name="T55" fmla="*/ 129146 h 290202"/>
              <a:gd name="T56" fmla="*/ 60594 w 288771"/>
              <a:gd name="T57" fmla="*/ 126289 h 290202"/>
              <a:gd name="T58" fmla="*/ 67022 w 288771"/>
              <a:gd name="T59" fmla="*/ 75722 h 290202"/>
              <a:gd name="T60" fmla="*/ 126011 w 288771"/>
              <a:gd name="T61" fmla="*/ 62018 h 290202"/>
              <a:gd name="T62" fmla="*/ 164089 w 288771"/>
              <a:gd name="T63" fmla="*/ 62018 h 290202"/>
              <a:gd name="T64" fmla="*/ 145050 w 288771"/>
              <a:gd name="T65" fmla="*/ 35073 h 290202"/>
              <a:gd name="T66" fmla="*/ 145050 w 288771"/>
              <a:gd name="T67" fmla="*/ 89314 h 290202"/>
              <a:gd name="T68" fmla="*/ 145050 w 288771"/>
              <a:gd name="T69" fmla="*/ 35073 h 290202"/>
              <a:gd name="T70" fmla="*/ 16584 w 288771"/>
              <a:gd name="T71" fmla="*/ 97958 h 290202"/>
              <a:gd name="T72" fmla="*/ 15502 w 288771"/>
              <a:gd name="T73" fmla="*/ 153613 h 290202"/>
              <a:gd name="T74" fmla="*/ 66982 w 288771"/>
              <a:gd name="T75" fmla="*/ 151486 h 290202"/>
              <a:gd name="T76" fmla="*/ 101898 w 288771"/>
              <a:gd name="T77" fmla="*/ 167438 h 290202"/>
              <a:gd name="T78" fmla="*/ 75978 w 288771"/>
              <a:gd name="T79" fmla="*/ 232664 h 290202"/>
              <a:gd name="T80" fmla="*/ 81741 w 288771"/>
              <a:gd name="T81" fmla="*/ 261022 h 290202"/>
              <a:gd name="T82" fmla="*/ 273251 w 288771"/>
              <a:gd name="T83" fmla="*/ 186226 h 290202"/>
              <a:gd name="T84" fmla="*/ 168856 w 288771"/>
              <a:gd name="T85" fmla="*/ 10754 h 290202"/>
              <a:gd name="T86" fmla="*/ 269652 w 288771"/>
              <a:gd name="T87" fmla="*/ 70307 h 290202"/>
              <a:gd name="T88" fmla="*/ 144377 w 288771"/>
              <a:gd name="T89" fmla="*/ 285128 h 290202"/>
              <a:gd name="T90" fmla="*/ 77419 w 288771"/>
              <a:gd name="T91" fmla="*/ 268821 h 290202"/>
              <a:gd name="T92" fmla="*/ 69141 w 288771"/>
              <a:gd name="T93" fmla="*/ 227346 h 290202"/>
              <a:gd name="T94" fmla="*/ 94338 w 288771"/>
              <a:gd name="T95" fmla="*/ 171691 h 290202"/>
              <a:gd name="T96" fmla="*/ 32421 w 288771"/>
              <a:gd name="T97" fmla="*/ 166020 h 290202"/>
              <a:gd name="T98" fmla="*/ 24 w 288771"/>
              <a:gd name="T99" fmla="*/ 138724 h 290202"/>
              <a:gd name="T100" fmla="*/ 170297 w 288771"/>
              <a:gd name="T101" fmla="*/ 2247 h 2902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8771" h="290202">
                <a:moveTo>
                  <a:pt x="144742" y="208171"/>
                </a:moveTo>
                <a:cubicBezTo>
                  <a:pt x="134346" y="208171"/>
                  <a:pt x="125743" y="216416"/>
                  <a:pt x="125743" y="226812"/>
                </a:cubicBezTo>
                <a:cubicBezTo>
                  <a:pt x="125743" y="237207"/>
                  <a:pt x="134346" y="245810"/>
                  <a:pt x="144742" y="245810"/>
                </a:cubicBezTo>
                <a:cubicBezTo>
                  <a:pt x="155138" y="245810"/>
                  <a:pt x="163741" y="237207"/>
                  <a:pt x="163741" y="226812"/>
                </a:cubicBezTo>
                <a:cubicBezTo>
                  <a:pt x="163741" y="216416"/>
                  <a:pt x="155138" y="208171"/>
                  <a:pt x="144742" y="208171"/>
                </a:cubicBezTo>
                <a:close/>
                <a:moveTo>
                  <a:pt x="144742" y="199209"/>
                </a:moveTo>
                <a:cubicBezTo>
                  <a:pt x="159798" y="199209"/>
                  <a:pt x="172344" y="211756"/>
                  <a:pt x="172344" y="226812"/>
                </a:cubicBezTo>
                <a:cubicBezTo>
                  <a:pt x="172344" y="242226"/>
                  <a:pt x="159798" y="254414"/>
                  <a:pt x="144742" y="254414"/>
                </a:cubicBezTo>
                <a:cubicBezTo>
                  <a:pt x="129328" y="254414"/>
                  <a:pt x="117140" y="242226"/>
                  <a:pt x="117140" y="226812"/>
                </a:cubicBezTo>
                <a:cubicBezTo>
                  <a:pt x="117140" y="211756"/>
                  <a:pt x="129328" y="199209"/>
                  <a:pt x="144742" y="199209"/>
                </a:cubicBezTo>
                <a:close/>
                <a:moveTo>
                  <a:pt x="216177" y="167700"/>
                </a:moveTo>
                <a:cubicBezTo>
                  <a:pt x="214353" y="167700"/>
                  <a:pt x="212893" y="167700"/>
                  <a:pt x="211069" y="168062"/>
                </a:cubicBezTo>
                <a:cubicBezTo>
                  <a:pt x="206326" y="169509"/>
                  <a:pt x="201948" y="172764"/>
                  <a:pt x="199395" y="177105"/>
                </a:cubicBezTo>
                <a:cubicBezTo>
                  <a:pt x="193922" y="186148"/>
                  <a:pt x="197206" y="198084"/>
                  <a:pt x="206326" y="203148"/>
                </a:cubicBezTo>
                <a:cubicBezTo>
                  <a:pt x="215812" y="208573"/>
                  <a:pt x="227487" y="205318"/>
                  <a:pt x="232959" y="196275"/>
                </a:cubicBezTo>
                <a:cubicBezTo>
                  <a:pt x="238067" y="187233"/>
                  <a:pt x="235148" y="175296"/>
                  <a:pt x="225662" y="170232"/>
                </a:cubicBezTo>
                <a:cubicBezTo>
                  <a:pt x="222744" y="168424"/>
                  <a:pt x="219460" y="167700"/>
                  <a:pt x="216177" y="167700"/>
                </a:cubicBezTo>
                <a:close/>
                <a:moveTo>
                  <a:pt x="208880" y="159743"/>
                </a:moveTo>
                <a:cubicBezTo>
                  <a:pt x="216177" y="157934"/>
                  <a:pt x="223473" y="158658"/>
                  <a:pt x="230405" y="162275"/>
                </a:cubicBezTo>
                <a:cubicBezTo>
                  <a:pt x="236607" y="166254"/>
                  <a:pt x="241350" y="172403"/>
                  <a:pt x="243174" y="179275"/>
                </a:cubicBezTo>
                <a:cubicBezTo>
                  <a:pt x="245363" y="186509"/>
                  <a:pt x="244269" y="194105"/>
                  <a:pt x="240621" y="200616"/>
                </a:cubicBezTo>
                <a:cubicBezTo>
                  <a:pt x="236607" y="207127"/>
                  <a:pt x="230770" y="211829"/>
                  <a:pt x="223473" y="213637"/>
                </a:cubicBezTo>
                <a:cubicBezTo>
                  <a:pt x="220920" y="214361"/>
                  <a:pt x="218366" y="214723"/>
                  <a:pt x="216177" y="214723"/>
                </a:cubicBezTo>
                <a:cubicBezTo>
                  <a:pt x="211069" y="214723"/>
                  <a:pt x="206326" y="213276"/>
                  <a:pt x="201948" y="210744"/>
                </a:cubicBezTo>
                <a:cubicBezTo>
                  <a:pt x="195381" y="207127"/>
                  <a:pt x="191003" y="200978"/>
                  <a:pt x="188814" y="193743"/>
                </a:cubicBezTo>
                <a:cubicBezTo>
                  <a:pt x="186990" y="186509"/>
                  <a:pt x="188085" y="179275"/>
                  <a:pt x="191733" y="172764"/>
                </a:cubicBezTo>
                <a:cubicBezTo>
                  <a:pt x="195381" y="166254"/>
                  <a:pt x="201584" y="161551"/>
                  <a:pt x="208880" y="159743"/>
                </a:cubicBezTo>
                <a:close/>
                <a:moveTo>
                  <a:pt x="216177" y="85150"/>
                </a:moveTo>
                <a:cubicBezTo>
                  <a:pt x="212893" y="85150"/>
                  <a:pt x="209610" y="86236"/>
                  <a:pt x="206326" y="87682"/>
                </a:cubicBezTo>
                <a:cubicBezTo>
                  <a:pt x="197206" y="93108"/>
                  <a:pt x="193922" y="104683"/>
                  <a:pt x="199395" y="114087"/>
                </a:cubicBezTo>
                <a:cubicBezTo>
                  <a:pt x="201948" y="118428"/>
                  <a:pt x="206326" y="121683"/>
                  <a:pt x="211069" y="122768"/>
                </a:cubicBezTo>
                <a:cubicBezTo>
                  <a:pt x="216177" y="124215"/>
                  <a:pt x="221284" y="123492"/>
                  <a:pt x="225662" y="120960"/>
                </a:cubicBezTo>
                <a:cubicBezTo>
                  <a:pt x="235148" y="115534"/>
                  <a:pt x="238067" y="103959"/>
                  <a:pt x="232959" y="94917"/>
                </a:cubicBezTo>
                <a:cubicBezTo>
                  <a:pt x="229311" y="88767"/>
                  <a:pt x="222744" y="85150"/>
                  <a:pt x="216177" y="85150"/>
                </a:cubicBezTo>
                <a:close/>
                <a:moveTo>
                  <a:pt x="74098" y="84928"/>
                </a:moveTo>
                <a:cubicBezTo>
                  <a:pt x="67641" y="84928"/>
                  <a:pt x="61183" y="88562"/>
                  <a:pt x="57596" y="94740"/>
                </a:cubicBezTo>
                <a:cubicBezTo>
                  <a:pt x="55084" y="99101"/>
                  <a:pt x="54367" y="104189"/>
                  <a:pt x="55802" y="109276"/>
                </a:cubicBezTo>
                <a:cubicBezTo>
                  <a:pt x="57237" y="114001"/>
                  <a:pt x="60466" y="118362"/>
                  <a:pt x="64412" y="120905"/>
                </a:cubicBezTo>
                <a:cubicBezTo>
                  <a:pt x="69076" y="123449"/>
                  <a:pt x="74098" y="124176"/>
                  <a:pt x="79121" y="122722"/>
                </a:cubicBezTo>
                <a:cubicBezTo>
                  <a:pt x="83785" y="121632"/>
                  <a:pt x="87731" y="118362"/>
                  <a:pt x="90242" y="114001"/>
                </a:cubicBezTo>
                <a:cubicBezTo>
                  <a:pt x="95624" y="104552"/>
                  <a:pt x="92754" y="92923"/>
                  <a:pt x="83426" y="87472"/>
                </a:cubicBezTo>
                <a:cubicBezTo>
                  <a:pt x="80556" y="86019"/>
                  <a:pt x="77327" y="84928"/>
                  <a:pt x="74098" y="84928"/>
                </a:cubicBezTo>
                <a:close/>
                <a:moveTo>
                  <a:pt x="223473" y="77193"/>
                </a:moveTo>
                <a:cubicBezTo>
                  <a:pt x="230770" y="79363"/>
                  <a:pt x="236607" y="84065"/>
                  <a:pt x="240621" y="90576"/>
                </a:cubicBezTo>
                <a:cubicBezTo>
                  <a:pt x="244269" y="97087"/>
                  <a:pt x="245363" y="104321"/>
                  <a:pt x="243174" y="111555"/>
                </a:cubicBezTo>
                <a:cubicBezTo>
                  <a:pt x="241350" y="118789"/>
                  <a:pt x="236607" y="124577"/>
                  <a:pt x="230405" y="128555"/>
                </a:cubicBezTo>
                <a:cubicBezTo>
                  <a:pt x="226027" y="131087"/>
                  <a:pt x="220920" y="132173"/>
                  <a:pt x="216177" y="132173"/>
                </a:cubicBezTo>
                <a:cubicBezTo>
                  <a:pt x="213623" y="132173"/>
                  <a:pt x="211069" y="131811"/>
                  <a:pt x="208880" y="131449"/>
                </a:cubicBezTo>
                <a:cubicBezTo>
                  <a:pt x="201584" y="129279"/>
                  <a:pt x="195381" y="124577"/>
                  <a:pt x="191733" y="118428"/>
                </a:cubicBezTo>
                <a:cubicBezTo>
                  <a:pt x="188085" y="111917"/>
                  <a:pt x="186990" y="104321"/>
                  <a:pt x="188814" y="97087"/>
                </a:cubicBezTo>
                <a:cubicBezTo>
                  <a:pt x="191003" y="89853"/>
                  <a:pt x="195381" y="84065"/>
                  <a:pt x="201948" y="80086"/>
                </a:cubicBezTo>
                <a:cubicBezTo>
                  <a:pt x="208515" y="76469"/>
                  <a:pt x="216177" y="75384"/>
                  <a:pt x="223473" y="77193"/>
                </a:cubicBezTo>
                <a:close/>
                <a:moveTo>
                  <a:pt x="66878" y="77070"/>
                </a:moveTo>
                <a:cubicBezTo>
                  <a:pt x="73740" y="75207"/>
                  <a:pt x="81274" y="76025"/>
                  <a:pt x="87731" y="79841"/>
                </a:cubicBezTo>
                <a:cubicBezTo>
                  <a:pt x="101005" y="87472"/>
                  <a:pt x="105669" y="104916"/>
                  <a:pt x="98135" y="118362"/>
                </a:cubicBezTo>
                <a:cubicBezTo>
                  <a:pt x="94548" y="124539"/>
                  <a:pt x="88449" y="129264"/>
                  <a:pt x="81274" y="131444"/>
                </a:cubicBezTo>
                <a:cubicBezTo>
                  <a:pt x="78762" y="131807"/>
                  <a:pt x="76610" y="132171"/>
                  <a:pt x="74098" y="132171"/>
                </a:cubicBezTo>
                <a:cubicBezTo>
                  <a:pt x="69076" y="132171"/>
                  <a:pt x="64412" y="131081"/>
                  <a:pt x="60466" y="128537"/>
                </a:cubicBezTo>
                <a:cubicBezTo>
                  <a:pt x="46833" y="120542"/>
                  <a:pt x="42528" y="103462"/>
                  <a:pt x="50062" y="90379"/>
                </a:cubicBezTo>
                <a:cubicBezTo>
                  <a:pt x="53829" y="83475"/>
                  <a:pt x="60017" y="78932"/>
                  <a:pt x="66878" y="77070"/>
                </a:cubicBezTo>
                <a:close/>
                <a:moveTo>
                  <a:pt x="144742" y="44245"/>
                </a:moveTo>
                <a:cubicBezTo>
                  <a:pt x="134346" y="44245"/>
                  <a:pt x="125743" y="52793"/>
                  <a:pt x="125743" y="63122"/>
                </a:cubicBezTo>
                <a:cubicBezTo>
                  <a:pt x="125743" y="73450"/>
                  <a:pt x="134346" y="81999"/>
                  <a:pt x="144742" y="81999"/>
                </a:cubicBezTo>
                <a:cubicBezTo>
                  <a:pt x="155138" y="81999"/>
                  <a:pt x="163741" y="73450"/>
                  <a:pt x="163741" y="63122"/>
                </a:cubicBezTo>
                <a:cubicBezTo>
                  <a:pt x="163741" y="52793"/>
                  <a:pt x="155138" y="44245"/>
                  <a:pt x="144742" y="44245"/>
                </a:cubicBezTo>
                <a:close/>
                <a:moveTo>
                  <a:pt x="144742" y="35697"/>
                </a:moveTo>
                <a:cubicBezTo>
                  <a:pt x="159798" y="35697"/>
                  <a:pt x="172344" y="48163"/>
                  <a:pt x="172344" y="63122"/>
                </a:cubicBezTo>
                <a:cubicBezTo>
                  <a:pt x="172344" y="78437"/>
                  <a:pt x="159798" y="90903"/>
                  <a:pt x="144742" y="90903"/>
                </a:cubicBezTo>
                <a:cubicBezTo>
                  <a:pt x="129328" y="90903"/>
                  <a:pt x="117140" y="78437"/>
                  <a:pt x="117140" y="63122"/>
                </a:cubicBezTo>
                <a:cubicBezTo>
                  <a:pt x="117140" y="48163"/>
                  <a:pt x="129328" y="35697"/>
                  <a:pt x="144742" y="35697"/>
                </a:cubicBezTo>
                <a:close/>
                <a:moveTo>
                  <a:pt x="168496" y="10946"/>
                </a:moveTo>
                <a:cubicBezTo>
                  <a:pt x="103478" y="-600"/>
                  <a:pt x="38101" y="37284"/>
                  <a:pt x="16548" y="99702"/>
                </a:cubicBezTo>
                <a:cubicBezTo>
                  <a:pt x="11878" y="113412"/>
                  <a:pt x="9364" y="127483"/>
                  <a:pt x="9004" y="141554"/>
                </a:cubicBezTo>
                <a:cubicBezTo>
                  <a:pt x="8645" y="146966"/>
                  <a:pt x="10800" y="152378"/>
                  <a:pt x="15470" y="156347"/>
                </a:cubicBezTo>
                <a:cubicBezTo>
                  <a:pt x="19422" y="159955"/>
                  <a:pt x="25528" y="161398"/>
                  <a:pt x="30916" y="160315"/>
                </a:cubicBezTo>
                <a:lnTo>
                  <a:pt x="66838" y="154182"/>
                </a:lnTo>
                <a:cubicBezTo>
                  <a:pt x="68634" y="153821"/>
                  <a:pt x="70789" y="153821"/>
                  <a:pt x="72585" y="153821"/>
                </a:cubicBezTo>
                <a:cubicBezTo>
                  <a:pt x="84440" y="153821"/>
                  <a:pt x="95216" y="159955"/>
                  <a:pt x="101682" y="170418"/>
                </a:cubicBezTo>
                <a:cubicBezTo>
                  <a:pt x="108507" y="182685"/>
                  <a:pt x="107429" y="197838"/>
                  <a:pt x="98808" y="208662"/>
                </a:cubicBezTo>
                <a:lnTo>
                  <a:pt x="75818" y="236804"/>
                </a:lnTo>
                <a:cubicBezTo>
                  <a:pt x="72226" y="241494"/>
                  <a:pt x="70789" y="247267"/>
                  <a:pt x="71867" y="253040"/>
                </a:cubicBezTo>
                <a:cubicBezTo>
                  <a:pt x="72945" y="258452"/>
                  <a:pt x="76537" y="263142"/>
                  <a:pt x="81566" y="265668"/>
                </a:cubicBezTo>
                <a:cubicBezTo>
                  <a:pt x="93779" y="272523"/>
                  <a:pt x="107429" y="277213"/>
                  <a:pt x="121439" y="279378"/>
                </a:cubicBezTo>
                <a:cubicBezTo>
                  <a:pt x="186098" y="290923"/>
                  <a:pt x="251116" y="252318"/>
                  <a:pt x="272669" y="189540"/>
                </a:cubicBezTo>
                <a:cubicBezTo>
                  <a:pt x="285601" y="151656"/>
                  <a:pt x="281290" y="110526"/>
                  <a:pt x="261174" y="76250"/>
                </a:cubicBezTo>
                <a:cubicBezTo>
                  <a:pt x="241417" y="41974"/>
                  <a:pt x="207292" y="18162"/>
                  <a:pt x="168496" y="10946"/>
                </a:cubicBezTo>
                <a:close/>
                <a:moveTo>
                  <a:pt x="169933" y="2287"/>
                </a:moveTo>
                <a:cubicBezTo>
                  <a:pt x="211602" y="9863"/>
                  <a:pt x="247524" y="35119"/>
                  <a:pt x="269077" y="71559"/>
                </a:cubicBezTo>
                <a:cubicBezTo>
                  <a:pt x="290270" y="108000"/>
                  <a:pt x="294581" y="152378"/>
                  <a:pt x="280931" y="192426"/>
                </a:cubicBezTo>
                <a:cubicBezTo>
                  <a:pt x="260815" y="251236"/>
                  <a:pt x="204777" y="290202"/>
                  <a:pt x="144069" y="290202"/>
                </a:cubicBezTo>
                <a:cubicBezTo>
                  <a:pt x="136167" y="290202"/>
                  <a:pt x="127905" y="289480"/>
                  <a:pt x="119643" y="288037"/>
                </a:cubicBezTo>
                <a:cubicBezTo>
                  <a:pt x="104915" y="285512"/>
                  <a:pt x="90546" y="280460"/>
                  <a:pt x="77255" y="273605"/>
                </a:cubicBezTo>
                <a:cubicBezTo>
                  <a:pt x="70071" y="269997"/>
                  <a:pt x="65042" y="263142"/>
                  <a:pt x="63246" y="254844"/>
                </a:cubicBezTo>
                <a:cubicBezTo>
                  <a:pt x="61450" y="246546"/>
                  <a:pt x="63605" y="237887"/>
                  <a:pt x="68993" y="231392"/>
                </a:cubicBezTo>
                <a:lnTo>
                  <a:pt x="91983" y="203250"/>
                </a:lnTo>
                <a:cubicBezTo>
                  <a:pt x="99886" y="193148"/>
                  <a:pt x="98090" y="181963"/>
                  <a:pt x="94138" y="174747"/>
                </a:cubicBezTo>
                <a:cubicBezTo>
                  <a:pt x="89828" y="167531"/>
                  <a:pt x="80847" y="160676"/>
                  <a:pt x="68275" y="163202"/>
                </a:cubicBezTo>
                <a:lnTo>
                  <a:pt x="32353" y="168975"/>
                </a:lnTo>
                <a:cubicBezTo>
                  <a:pt x="24091" y="170779"/>
                  <a:pt x="16189" y="168253"/>
                  <a:pt x="9364" y="162841"/>
                </a:cubicBezTo>
                <a:cubicBezTo>
                  <a:pt x="3257" y="157429"/>
                  <a:pt x="-335" y="149492"/>
                  <a:pt x="24" y="141193"/>
                </a:cubicBezTo>
                <a:cubicBezTo>
                  <a:pt x="383" y="126040"/>
                  <a:pt x="2898" y="111247"/>
                  <a:pt x="8286" y="96815"/>
                </a:cubicBezTo>
                <a:cubicBezTo>
                  <a:pt x="31276" y="30429"/>
                  <a:pt x="100604" y="-10341"/>
                  <a:pt x="169933" y="2287"/>
                </a:cubicBezTo>
                <a:close/>
              </a:path>
            </a:pathLst>
          </a:custGeom>
          <a:solidFill>
            <a:schemeClr val="bg1"/>
          </a:solidFill>
          <a:ln>
            <a:noFill/>
          </a:ln>
          <a:effectLst/>
        </p:spPr>
        <p:txBody>
          <a:bodyPr anchor="ctr"/>
          <a:lstStyle/>
          <a:p>
            <a:endParaRPr lang="en-US"/>
          </a:p>
        </p:txBody>
      </p:sp>
    </p:spTree>
    <p:extLst>
      <p:ext uri="{BB962C8B-B14F-4D97-AF65-F5344CB8AC3E}">
        <p14:creationId xmlns:p14="http://schemas.microsoft.com/office/powerpoint/2010/main" val="2773250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F01D24-31BB-734C-9AE2-F70E6A12C31D}"/>
              </a:ext>
            </a:extLst>
          </p:cNvPr>
          <p:cNvSpPr txBox="1"/>
          <p:nvPr/>
        </p:nvSpPr>
        <p:spPr>
          <a:xfrm>
            <a:off x="4895004" y="554909"/>
            <a:ext cx="14587648" cy="1107996"/>
          </a:xfrm>
          <a:prstGeom prst="rect">
            <a:avLst/>
          </a:prstGeom>
          <a:noFill/>
        </p:spPr>
        <p:txBody>
          <a:bodyPr wrap="none" rtlCol="0">
            <a:spAutoFit/>
          </a:bodyPr>
          <a:lstStyle/>
          <a:p>
            <a:pPr algn="ctr"/>
            <a:r>
              <a:rPr lang="en-US" sz="6600" b="1" dirty="0">
                <a:latin typeface="Montserrat" pitchFamily="2" charset="77"/>
                <a:ea typeface="Roboto" panose="02000000000000000000" pitchFamily="2" charset="0"/>
              </a:rPr>
              <a:t>3-LAYER PYRAMID CHART SLIDE</a:t>
            </a:r>
          </a:p>
        </p:txBody>
      </p:sp>
      <p:sp>
        <p:nvSpPr>
          <p:cNvPr id="3" name="Rectangle 2">
            <a:extLst>
              <a:ext uri="{FF2B5EF4-FFF2-40B4-BE49-F238E27FC236}">
                <a16:creationId xmlns:a16="http://schemas.microsoft.com/office/drawing/2014/main" id="{4AA85AA0-08E8-3145-A637-E74F5753199E}"/>
              </a:ext>
            </a:extLst>
          </p:cNvPr>
          <p:cNvSpPr/>
          <p:nvPr/>
        </p:nvSpPr>
        <p:spPr>
          <a:xfrm>
            <a:off x="10692973" y="2147099"/>
            <a:ext cx="29972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9B045C7-6BCA-9643-9DC4-6F838FE62B8B}"/>
              </a:ext>
            </a:extLst>
          </p:cNvPr>
          <p:cNvSpPr txBox="1"/>
          <p:nvPr/>
        </p:nvSpPr>
        <p:spPr>
          <a:xfrm>
            <a:off x="9521803" y="1549856"/>
            <a:ext cx="5349541" cy="492443"/>
          </a:xfrm>
          <a:prstGeom prst="rect">
            <a:avLst/>
          </a:prstGeom>
          <a:noFill/>
        </p:spPr>
        <p:txBody>
          <a:bodyPr wrap="none" rtlCol="0">
            <a:spAutoFit/>
          </a:bodyPr>
          <a:lstStyle/>
          <a:p>
            <a:pPr algn="ctr"/>
            <a:r>
              <a:rPr lang="en-US" sz="2600" spc="600" dirty="0">
                <a:solidFill>
                  <a:schemeClr val="tx1">
                    <a:lumMod val="25000"/>
                    <a:lumOff val="75000"/>
                  </a:schemeClr>
                </a:solidFill>
                <a:latin typeface="Montserrat Medium" pitchFamily="2" charset="77"/>
              </a:rPr>
              <a:t>YOUR SUBTITLE HERE</a:t>
            </a:r>
          </a:p>
        </p:txBody>
      </p:sp>
      <p:sp>
        <p:nvSpPr>
          <p:cNvPr id="5" name="AutoShape 11">
            <a:extLst>
              <a:ext uri="{FF2B5EF4-FFF2-40B4-BE49-F238E27FC236}">
                <a16:creationId xmlns:a16="http://schemas.microsoft.com/office/drawing/2014/main" id="{A74F5CF0-0C50-AF4A-8318-0B4D7CE31911}"/>
              </a:ext>
            </a:extLst>
          </p:cNvPr>
          <p:cNvSpPr>
            <a:spLocks/>
          </p:cNvSpPr>
          <p:nvPr/>
        </p:nvSpPr>
        <p:spPr bwMode="auto">
          <a:xfrm rot="10800000" flipH="1">
            <a:off x="15853203" y="8981588"/>
            <a:ext cx="7848591" cy="1998607"/>
          </a:xfrm>
          <a:custGeom>
            <a:avLst/>
            <a:gdLst>
              <a:gd name="T0" fmla="*/ 5194300 w 21600"/>
              <a:gd name="T1" fmla="*/ 748506 h 21600"/>
              <a:gd name="T2" fmla="*/ 5194300 w 21600"/>
              <a:gd name="T3" fmla="*/ 748506 h 21600"/>
              <a:gd name="T4" fmla="*/ 5194300 w 21600"/>
              <a:gd name="T5" fmla="*/ 748506 h 21600"/>
              <a:gd name="T6" fmla="*/ 5194300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571"/>
                </a:lnTo>
                <a:lnTo>
                  <a:pt x="19969" y="21571"/>
                </a:lnTo>
                <a:lnTo>
                  <a:pt x="19969" y="21600"/>
                </a:lnTo>
                <a:lnTo>
                  <a:pt x="21600" y="10800"/>
                </a:lnTo>
                <a:lnTo>
                  <a:pt x="19969" y="0"/>
                </a:lnTo>
                <a:lnTo>
                  <a:pt x="0" y="0"/>
                </a:lnTo>
                <a:close/>
              </a:path>
            </a:pathLst>
          </a:custGeom>
          <a:solidFill>
            <a:schemeClr val="accent1"/>
          </a:solidFill>
          <a:ln>
            <a:noFill/>
          </a:ln>
          <a:effectLst/>
          <a:extLst/>
        </p:spPr>
        <p:txBody>
          <a:bodyPr lIns="50787" tIns="50787" rIns="50787" bIns="50787" anchor="ctr"/>
          <a:lstStyle/>
          <a:p>
            <a:endParaRPr lang="id-ID" sz="1800"/>
          </a:p>
        </p:txBody>
      </p:sp>
      <p:sp>
        <p:nvSpPr>
          <p:cNvPr id="6" name="AutoShape 11">
            <a:extLst>
              <a:ext uri="{FF2B5EF4-FFF2-40B4-BE49-F238E27FC236}">
                <a16:creationId xmlns:a16="http://schemas.microsoft.com/office/drawing/2014/main" id="{6BF99189-1B4B-7249-AFF5-52537D4E19A3}"/>
              </a:ext>
            </a:extLst>
          </p:cNvPr>
          <p:cNvSpPr>
            <a:spLocks/>
          </p:cNvSpPr>
          <p:nvPr/>
        </p:nvSpPr>
        <p:spPr bwMode="auto">
          <a:xfrm flipH="1">
            <a:off x="2607577" y="6250059"/>
            <a:ext cx="7845552" cy="2043718"/>
          </a:xfrm>
          <a:custGeom>
            <a:avLst/>
            <a:gdLst>
              <a:gd name="T0" fmla="*/ 5194300 w 21600"/>
              <a:gd name="T1" fmla="*/ 748506 h 21600"/>
              <a:gd name="T2" fmla="*/ 5194300 w 21600"/>
              <a:gd name="T3" fmla="*/ 748506 h 21600"/>
              <a:gd name="T4" fmla="*/ 5194300 w 21600"/>
              <a:gd name="T5" fmla="*/ 748506 h 21600"/>
              <a:gd name="T6" fmla="*/ 5194300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571"/>
                </a:lnTo>
                <a:lnTo>
                  <a:pt x="19969" y="21571"/>
                </a:lnTo>
                <a:lnTo>
                  <a:pt x="19969" y="21600"/>
                </a:lnTo>
                <a:lnTo>
                  <a:pt x="21600" y="10800"/>
                </a:lnTo>
                <a:lnTo>
                  <a:pt x="19969" y="0"/>
                </a:lnTo>
                <a:lnTo>
                  <a:pt x="0" y="0"/>
                </a:lnTo>
                <a:close/>
              </a:path>
            </a:pathLst>
          </a:custGeom>
          <a:solidFill>
            <a:schemeClr val="accent2">
              <a:lumMod val="75000"/>
            </a:schemeClr>
          </a:solidFill>
          <a:ln>
            <a:noFill/>
          </a:ln>
          <a:effectLst/>
          <a:extLst/>
        </p:spPr>
        <p:txBody>
          <a:bodyPr lIns="50787" tIns="50787" rIns="50787" bIns="50787" anchor="ctr"/>
          <a:lstStyle/>
          <a:p>
            <a:endParaRPr lang="id-ID" sz="1800"/>
          </a:p>
        </p:txBody>
      </p:sp>
      <p:sp>
        <p:nvSpPr>
          <p:cNvPr id="7" name="AutoShape 11">
            <a:extLst>
              <a:ext uri="{FF2B5EF4-FFF2-40B4-BE49-F238E27FC236}">
                <a16:creationId xmlns:a16="http://schemas.microsoft.com/office/drawing/2014/main" id="{BBFE469C-CC25-C048-951D-B5F7B978E6CE}"/>
              </a:ext>
            </a:extLst>
          </p:cNvPr>
          <p:cNvSpPr>
            <a:spLocks/>
          </p:cNvSpPr>
          <p:nvPr/>
        </p:nvSpPr>
        <p:spPr bwMode="auto">
          <a:xfrm>
            <a:off x="12248082" y="3613259"/>
            <a:ext cx="7845552" cy="2040755"/>
          </a:xfrm>
          <a:custGeom>
            <a:avLst/>
            <a:gdLst>
              <a:gd name="T0" fmla="*/ 5194300 w 21600"/>
              <a:gd name="T1" fmla="*/ 748506 h 21600"/>
              <a:gd name="T2" fmla="*/ 5194300 w 21600"/>
              <a:gd name="T3" fmla="*/ 748506 h 21600"/>
              <a:gd name="T4" fmla="*/ 5194300 w 21600"/>
              <a:gd name="T5" fmla="*/ 748506 h 21600"/>
              <a:gd name="T6" fmla="*/ 5194300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571"/>
                </a:lnTo>
                <a:lnTo>
                  <a:pt x="19969" y="21571"/>
                </a:lnTo>
                <a:lnTo>
                  <a:pt x="19969" y="21600"/>
                </a:lnTo>
                <a:lnTo>
                  <a:pt x="21600" y="10800"/>
                </a:lnTo>
                <a:lnTo>
                  <a:pt x="19969" y="0"/>
                </a:lnTo>
                <a:lnTo>
                  <a:pt x="0" y="0"/>
                </a:lnTo>
                <a:close/>
              </a:path>
            </a:pathLst>
          </a:custGeom>
          <a:solidFill>
            <a:schemeClr val="accent3">
              <a:lumMod val="50000"/>
            </a:schemeClr>
          </a:solidFill>
          <a:ln>
            <a:noFill/>
          </a:ln>
          <a:effectLst/>
          <a:extLst/>
        </p:spPr>
        <p:txBody>
          <a:bodyPr lIns="50787" tIns="50787" rIns="50787" bIns="50787" anchor="ctr"/>
          <a:lstStyle/>
          <a:p>
            <a:endParaRPr lang="id-ID" sz="1800" dirty="0"/>
          </a:p>
        </p:txBody>
      </p:sp>
      <p:sp>
        <p:nvSpPr>
          <p:cNvPr id="9" name="Freeform 3">
            <a:extLst>
              <a:ext uri="{FF2B5EF4-FFF2-40B4-BE49-F238E27FC236}">
                <a16:creationId xmlns:a16="http://schemas.microsoft.com/office/drawing/2014/main" id="{DB4055A9-A133-8D4D-AD81-A231C500150C}"/>
              </a:ext>
            </a:extLst>
          </p:cNvPr>
          <p:cNvSpPr>
            <a:spLocks/>
          </p:cNvSpPr>
          <p:nvPr/>
        </p:nvSpPr>
        <p:spPr bwMode="auto">
          <a:xfrm>
            <a:off x="8650572" y="7775461"/>
            <a:ext cx="7202631" cy="2619374"/>
          </a:xfrm>
          <a:custGeom>
            <a:avLst/>
            <a:gdLst>
              <a:gd name="T0" fmla="*/ 0 w 947"/>
              <a:gd name="T1" fmla="*/ 198 h 430"/>
              <a:gd name="T2" fmla="*/ 473 w 947"/>
              <a:gd name="T3" fmla="*/ 0 h 430"/>
              <a:gd name="T4" fmla="*/ 947 w 947"/>
              <a:gd name="T5" fmla="*/ 198 h 430"/>
              <a:gd name="T6" fmla="*/ 473 w 947"/>
              <a:gd name="T7" fmla="*/ 430 h 430"/>
              <a:gd name="T8" fmla="*/ 0 w 947"/>
              <a:gd name="T9" fmla="*/ 198 h 430"/>
            </a:gdLst>
            <a:ahLst/>
            <a:cxnLst>
              <a:cxn ang="0">
                <a:pos x="T0" y="T1"/>
              </a:cxn>
              <a:cxn ang="0">
                <a:pos x="T2" y="T3"/>
              </a:cxn>
              <a:cxn ang="0">
                <a:pos x="T4" y="T5"/>
              </a:cxn>
              <a:cxn ang="0">
                <a:pos x="T6" y="T7"/>
              </a:cxn>
              <a:cxn ang="0">
                <a:pos x="T8" y="T9"/>
              </a:cxn>
            </a:cxnLst>
            <a:rect l="0" t="0" r="r" b="b"/>
            <a:pathLst>
              <a:path w="947" h="430">
                <a:moveTo>
                  <a:pt x="0" y="198"/>
                </a:moveTo>
                <a:lnTo>
                  <a:pt x="473" y="0"/>
                </a:lnTo>
                <a:lnTo>
                  <a:pt x="947" y="198"/>
                </a:lnTo>
                <a:lnTo>
                  <a:pt x="473" y="430"/>
                </a:lnTo>
                <a:lnTo>
                  <a:pt x="0" y="198"/>
                </a:lnTo>
                <a:close/>
              </a:path>
            </a:pathLst>
          </a:custGeom>
          <a:solidFill>
            <a:schemeClr val="accent1">
              <a:lumMod val="50000"/>
            </a:schemeClr>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0" name="Freeform 4">
            <a:extLst>
              <a:ext uri="{FF2B5EF4-FFF2-40B4-BE49-F238E27FC236}">
                <a16:creationId xmlns:a16="http://schemas.microsoft.com/office/drawing/2014/main" id="{FBD25D34-9F1D-1741-9819-3BE1A975BB2E}"/>
              </a:ext>
            </a:extLst>
          </p:cNvPr>
          <p:cNvSpPr>
            <a:spLocks/>
          </p:cNvSpPr>
          <p:nvPr/>
        </p:nvSpPr>
        <p:spPr bwMode="auto">
          <a:xfrm>
            <a:off x="12248082" y="8981590"/>
            <a:ext cx="5278383" cy="4087438"/>
          </a:xfrm>
          <a:custGeom>
            <a:avLst/>
            <a:gdLst>
              <a:gd name="T0" fmla="*/ 0 w 694"/>
              <a:gd name="T1" fmla="*/ 671 h 671"/>
              <a:gd name="T2" fmla="*/ 694 w 694"/>
              <a:gd name="T3" fmla="*/ 329 h 671"/>
              <a:gd name="T4" fmla="*/ 474 w 694"/>
              <a:gd name="T5" fmla="*/ 0 h 671"/>
              <a:gd name="T6" fmla="*/ 0 w 694"/>
              <a:gd name="T7" fmla="*/ 232 h 671"/>
              <a:gd name="T8" fmla="*/ 0 w 694"/>
              <a:gd name="T9" fmla="*/ 671 h 671"/>
            </a:gdLst>
            <a:ahLst/>
            <a:cxnLst>
              <a:cxn ang="0">
                <a:pos x="T0" y="T1"/>
              </a:cxn>
              <a:cxn ang="0">
                <a:pos x="T2" y="T3"/>
              </a:cxn>
              <a:cxn ang="0">
                <a:pos x="T4" y="T5"/>
              </a:cxn>
              <a:cxn ang="0">
                <a:pos x="T6" y="T7"/>
              </a:cxn>
              <a:cxn ang="0">
                <a:pos x="T8" y="T9"/>
              </a:cxn>
            </a:cxnLst>
            <a:rect l="0" t="0" r="r" b="b"/>
            <a:pathLst>
              <a:path w="694" h="671">
                <a:moveTo>
                  <a:pt x="0" y="671"/>
                </a:moveTo>
                <a:lnTo>
                  <a:pt x="694" y="329"/>
                </a:lnTo>
                <a:lnTo>
                  <a:pt x="474" y="0"/>
                </a:lnTo>
                <a:lnTo>
                  <a:pt x="0" y="232"/>
                </a:lnTo>
                <a:lnTo>
                  <a:pt x="0" y="671"/>
                </a:lnTo>
                <a:close/>
              </a:path>
            </a:pathLst>
          </a:custGeom>
          <a:solidFill>
            <a:schemeClr val="accent1">
              <a:lumMod val="75000"/>
            </a:schemeClr>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1" name="Freeform 5">
            <a:extLst>
              <a:ext uri="{FF2B5EF4-FFF2-40B4-BE49-F238E27FC236}">
                <a16:creationId xmlns:a16="http://schemas.microsoft.com/office/drawing/2014/main" id="{9C0D2B28-3C7C-074C-86EE-ECF09D168173}"/>
              </a:ext>
            </a:extLst>
          </p:cNvPr>
          <p:cNvSpPr>
            <a:spLocks/>
          </p:cNvSpPr>
          <p:nvPr/>
        </p:nvSpPr>
        <p:spPr bwMode="auto">
          <a:xfrm>
            <a:off x="6977309" y="8981590"/>
            <a:ext cx="5270773" cy="4087438"/>
          </a:xfrm>
          <a:custGeom>
            <a:avLst/>
            <a:gdLst>
              <a:gd name="T0" fmla="*/ 693 w 693"/>
              <a:gd name="T1" fmla="*/ 232 h 671"/>
              <a:gd name="T2" fmla="*/ 220 w 693"/>
              <a:gd name="T3" fmla="*/ 0 h 671"/>
              <a:gd name="T4" fmla="*/ 0 w 693"/>
              <a:gd name="T5" fmla="*/ 329 h 671"/>
              <a:gd name="T6" fmla="*/ 693 w 693"/>
              <a:gd name="T7" fmla="*/ 671 h 671"/>
              <a:gd name="T8" fmla="*/ 693 w 693"/>
              <a:gd name="T9" fmla="*/ 232 h 671"/>
            </a:gdLst>
            <a:ahLst/>
            <a:cxnLst>
              <a:cxn ang="0">
                <a:pos x="T0" y="T1"/>
              </a:cxn>
              <a:cxn ang="0">
                <a:pos x="T2" y="T3"/>
              </a:cxn>
              <a:cxn ang="0">
                <a:pos x="T4" y="T5"/>
              </a:cxn>
              <a:cxn ang="0">
                <a:pos x="T6" y="T7"/>
              </a:cxn>
              <a:cxn ang="0">
                <a:pos x="T8" y="T9"/>
              </a:cxn>
            </a:cxnLst>
            <a:rect l="0" t="0" r="r" b="b"/>
            <a:pathLst>
              <a:path w="693" h="671">
                <a:moveTo>
                  <a:pt x="693" y="232"/>
                </a:moveTo>
                <a:lnTo>
                  <a:pt x="220" y="0"/>
                </a:lnTo>
                <a:lnTo>
                  <a:pt x="0" y="329"/>
                </a:lnTo>
                <a:lnTo>
                  <a:pt x="693" y="671"/>
                </a:lnTo>
                <a:lnTo>
                  <a:pt x="693" y="232"/>
                </a:lnTo>
                <a:close/>
              </a:path>
            </a:pathLst>
          </a:custGeom>
          <a:solidFill>
            <a:schemeClr val="accent1"/>
          </a:solidFill>
          <a:ln>
            <a:noFill/>
          </a:ln>
        </p:spPr>
        <p:txBody>
          <a:bodyPr vert="horz" wrap="square" lIns="182832" tIns="91416" rIns="182832" bIns="91416" numCol="1" anchor="t" anchorCtr="0" compatLnSpc="1">
            <a:prstTxWarp prst="textNoShape">
              <a:avLst/>
            </a:prstTxWarp>
          </a:bodyPr>
          <a:lstStyle/>
          <a:p>
            <a:endParaRPr lang="id-ID" sz="7198" dirty="0"/>
          </a:p>
        </p:txBody>
      </p:sp>
      <p:sp>
        <p:nvSpPr>
          <p:cNvPr id="13" name="Freeform 7">
            <a:extLst>
              <a:ext uri="{FF2B5EF4-FFF2-40B4-BE49-F238E27FC236}">
                <a16:creationId xmlns:a16="http://schemas.microsoft.com/office/drawing/2014/main" id="{2AB44023-1A78-4540-9B36-C04B3251D257}"/>
              </a:ext>
            </a:extLst>
          </p:cNvPr>
          <p:cNvSpPr>
            <a:spLocks/>
          </p:cNvSpPr>
          <p:nvPr/>
        </p:nvSpPr>
        <p:spPr bwMode="auto">
          <a:xfrm>
            <a:off x="10453130" y="5673067"/>
            <a:ext cx="3597510" cy="1309686"/>
          </a:xfrm>
          <a:custGeom>
            <a:avLst/>
            <a:gdLst>
              <a:gd name="T0" fmla="*/ 0 w 473"/>
              <a:gd name="T1" fmla="*/ 97 h 215"/>
              <a:gd name="T2" fmla="*/ 236 w 473"/>
              <a:gd name="T3" fmla="*/ 0 h 215"/>
              <a:gd name="T4" fmla="*/ 473 w 473"/>
              <a:gd name="T5" fmla="*/ 97 h 215"/>
              <a:gd name="T6" fmla="*/ 236 w 473"/>
              <a:gd name="T7" fmla="*/ 215 h 215"/>
              <a:gd name="T8" fmla="*/ 0 w 473"/>
              <a:gd name="T9" fmla="*/ 97 h 215"/>
            </a:gdLst>
            <a:ahLst/>
            <a:cxnLst>
              <a:cxn ang="0">
                <a:pos x="T0" y="T1"/>
              </a:cxn>
              <a:cxn ang="0">
                <a:pos x="T2" y="T3"/>
              </a:cxn>
              <a:cxn ang="0">
                <a:pos x="T4" y="T5"/>
              </a:cxn>
              <a:cxn ang="0">
                <a:pos x="T6" y="T7"/>
              </a:cxn>
              <a:cxn ang="0">
                <a:pos x="T8" y="T9"/>
              </a:cxn>
            </a:cxnLst>
            <a:rect l="0" t="0" r="r" b="b"/>
            <a:pathLst>
              <a:path w="473" h="215">
                <a:moveTo>
                  <a:pt x="0" y="97"/>
                </a:moveTo>
                <a:lnTo>
                  <a:pt x="236" y="0"/>
                </a:lnTo>
                <a:lnTo>
                  <a:pt x="473" y="97"/>
                </a:lnTo>
                <a:lnTo>
                  <a:pt x="236" y="215"/>
                </a:lnTo>
                <a:lnTo>
                  <a:pt x="0" y="97"/>
                </a:lnTo>
                <a:close/>
              </a:path>
            </a:pathLst>
          </a:custGeom>
          <a:solidFill>
            <a:schemeClr val="accent2">
              <a:lumMod val="50000"/>
            </a:schemeClr>
          </a:solidFill>
          <a:ln>
            <a:noFill/>
          </a:ln>
          <a:extLst/>
        </p:spPr>
        <p:txBody>
          <a:bodyPr vert="horz" wrap="square" lIns="182832" tIns="91416" rIns="182832" bIns="91416" numCol="1" anchor="t" anchorCtr="0" compatLnSpc="1">
            <a:prstTxWarp prst="textNoShape">
              <a:avLst/>
            </a:prstTxWarp>
          </a:bodyPr>
          <a:lstStyle/>
          <a:p>
            <a:endParaRPr lang="id-ID" sz="7198"/>
          </a:p>
        </p:txBody>
      </p:sp>
      <p:sp>
        <p:nvSpPr>
          <p:cNvPr id="14" name="Freeform 8">
            <a:extLst>
              <a:ext uri="{FF2B5EF4-FFF2-40B4-BE49-F238E27FC236}">
                <a16:creationId xmlns:a16="http://schemas.microsoft.com/office/drawing/2014/main" id="{DE66BF62-45BB-6E4E-9DF9-EE7C110F1A72}"/>
              </a:ext>
            </a:extLst>
          </p:cNvPr>
          <p:cNvSpPr>
            <a:spLocks/>
          </p:cNvSpPr>
          <p:nvPr/>
        </p:nvSpPr>
        <p:spPr bwMode="auto">
          <a:xfrm>
            <a:off x="12248083" y="6254323"/>
            <a:ext cx="3475820" cy="3392999"/>
          </a:xfrm>
          <a:custGeom>
            <a:avLst/>
            <a:gdLst>
              <a:gd name="T0" fmla="*/ 0 w 457"/>
              <a:gd name="T1" fmla="*/ 557 h 557"/>
              <a:gd name="T2" fmla="*/ 457 w 457"/>
              <a:gd name="T3" fmla="*/ 333 h 557"/>
              <a:gd name="T4" fmla="*/ 237 w 457"/>
              <a:gd name="T5" fmla="*/ 0 h 557"/>
              <a:gd name="T6" fmla="*/ 0 w 457"/>
              <a:gd name="T7" fmla="*/ 118 h 557"/>
              <a:gd name="T8" fmla="*/ 0 w 457"/>
              <a:gd name="T9" fmla="*/ 557 h 557"/>
            </a:gdLst>
            <a:ahLst/>
            <a:cxnLst>
              <a:cxn ang="0">
                <a:pos x="T0" y="T1"/>
              </a:cxn>
              <a:cxn ang="0">
                <a:pos x="T2" y="T3"/>
              </a:cxn>
              <a:cxn ang="0">
                <a:pos x="T4" y="T5"/>
              </a:cxn>
              <a:cxn ang="0">
                <a:pos x="T6" y="T7"/>
              </a:cxn>
              <a:cxn ang="0">
                <a:pos x="T8" y="T9"/>
              </a:cxn>
            </a:cxnLst>
            <a:rect l="0" t="0" r="r" b="b"/>
            <a:pathLst>
              <a:path w="457" h="557">
                <a:moveTo>
                  <a:pt x="0" y="557"/>
                </a:moveTo>
                <a:lnTo>
                  <a:pt x="457" y="333"/>
                </a:lnTo>
                <a:lnTo>
                  <a:pt x="237" y="0"/>
                </a:lnTo>
                <a:lnTo>
                  <a:pt x="0" y="118"/>
                </a:lnTo>
                <a:lnTo>
                  <a:pt x="0" y="557"/>
                </a:lnTo>
                <a:close/>
              </a:path>
            </a:pathLst>
          </a:custGeom>
          <a:solidFill>
            <a:schemeClr val="accent2">
              <a:lumMod val="75000"/>
            </a:schemeClr>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5" name="Freeform 9">
            <a:extLst>
              <a:ext uri="{FF2B5EF4-FFF2-40B4-BE49-F238E27FC236}">
                <a16:creationId xmlns:a16="http://schemas.microsoft.com/office/drawing/2014/main" id="{CC697003-85E7-684F-9A87-764051283496}"/>
              </a:ext>
            </a:extLst>
          </p:cNvPr>
          <p:cNvSpPr>
            <a:spLocks/>
          </p:cNvSpPr>
          <p:nvPr/>
        </p:nvSpPr>
        <p:spPr bwMode="auto">
          <a:xfrm>
            <a:off x="8779868" y="6263948"/>
            <a:ext cx="3468215" cy="3392999"/>
          </a:xfrm>
          <a:custGeom>
            <a:avLst/>
            <a:gdLst>
              <a:gd name="T0" fmla="*/ 456 w 456"/>
              <a:gd name="T1" fmla="*/ 118 h 557"/>
              <a:gd name="T2" fmla="*/ 220 w 456"/>
              <a:gd name="T3" fmla="*/ 0 h 557"/>
              <a:gd name="T4" fmla="*/ 0 w 456"/>
              <a:gd name="T5" fmla="*/ 333 h 557"/>
              <a:gd name="T6" fmla="*/ 456 w 456"/>
              <a:gd name="T7" fmla="*/ 557 h 557"/>
              <a:gd name="T8" fmla="*/ 456 w 456"/>
              <a:gd name="T9" fmla="*/ 118 h 557"/>
            </a:gdLst>
            <a:ahLst/>
            <a:cxnLst>
              <a:cxn ang="0">
                <a:pos x="T0" y="T1"/>
              </a:cxn>
              <a:cxn ang="0">
                <a:pos x="T2" y="T3"/>
              </a:cxn>
              <a:cxn ang="0">
                <a:pos x="T4" y="T5"/>
              </a:cxn>
              <a:cxn ang="0">
                <a:pos x="T6" y="T7"/>
              </a:cxn>
              <a:cxn ang="0">
                <a:pos x="T8" y="T9"/>
              </a:cxn>
            </a:cxnLst>
            <a:rect l="0" t="0" r="r" b="b"/>
            <a:pathLst>
              <a:path w="456" h="557">
                <a:moveTo>
                  <a:pt x="456" y="118"/>
                </a:moveTo>
                <a:lnTo>
                  <a:pt x="220" y="0"/>
                </a:lnTo>
                <a:lnTo>
                  <a:pt x="0" y="333"/>
                </a:lnTo>
                <a:lnTo>
                  <a:pt x="456" y="557"/>
                </a:lnTo>
                <a:lnTo>
                  <a:pt x="456" y="118"/>
                </a:lnTo>
                <a:close/>
              </a:path>
            </a:pathLst>
          </a:custGeom>
          <a:solidFill>
            <a:schemeClr val="accent2"/>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7" name="Freeform 11">
            <a:extLst>
              <a:ext uri="{FF2B5EF4-FFF2-40B4-BE49-F238E27FC236}">
                <a16:creationId xmlns:a16="http://schemas.microsoft.com/office/drawing/2014/main" id="{F6B87AA8-10AF-CD4D-A76A-BF0F59DCD8F8}"/>
              </a:ext>
            </a:extLst>
          </p:cNvPr>
          <p:cNvSpPr>
            <a:spLocks/>
          </p:cNvSpPr>
          <p:nvPr/>
        </p:nvSpPr>
        <p:spPr bwMode="auto">
          <a:xfrm>
            <a:off x="12248084" y="3622688"/>
            <a:ext cx="1673263" cy="2698561"/>
          </a:xfrm>
          <a:custGeom>
            <a:avLst/>
            <a:gdLst>
              <a:gd name="T0" fmla="*/ 0 w 220"/>
              <a:gd name="T1" fmla="*/ 443 h 443"/>
              <a:gd name="T2" fmla="*/ 220 w 220"/>
              <a:gd name="T3" fmla="*/ 333 h 443"/>
              <a:gd name="T4" fmla="*/ 0 w 220"/>
              <a:gd name="T5" fmla="*/ 0 h 443"/>
              <a:gd name="T6" fmla="*/ 0 w 220"/>
              <a:gd name="T7" fmla="*/ 4 h 443"/>
              <a:gd name="T8" fmla="*/ 0 w 220"/>
              <a:gd name="T9" fmla="*/ 443 h 443"/>
            </a:gdLst>
            <a:ahLst/>
            <a:cxnLst>
              <a:cxn ang="0">
                <a:pos x="T0" y="T1"/>
              </a:cxn>
              <a:cxn ang="0">
                <a:pos x="T2" y="T3"/>
              </a:cxn>
              <a:cxn ang="0">
                <a:pos x="T4" y="T5"/>
              </a:cxn>
              <a:cxn ang="0">
                <a:pos x="T6" y="T7"/>
              </a:cxn>
              <a:cxn ang="0">
                <a:pos x="T8" y="T9"/>
              </a:cxn>
            </a:cxnLst>
            <a:rect l="0" t="0" r="r" b="b"/>
            <a:pathLst>
              <a:path w="220" h="443">
                <a:moveTo>
                  <a:pt x="0" y="443"/>
                </a:moveTo>
                <a:lnTo>
                  <a:pt x="220" y="333"/>
                </a:lnTo>
                <a:lnTo>
                  <a:pt x="0" y="0"/>
                </a:lnTo>
                <a:lnTo>
                  <a:pt x="0" y="4"/>
                </a:lnTo>
                <a:lnTo>
                  <a:pt x="0" y="443"/>
                </a:lnTo>
                <a:close/>
              </a:path>
            </a:pathLst>
          </a:custGeom>
          <a:solidFill>
            <a:schemeClr val="accent3">
              <a:lumMod val="75000"/>
            </a:schemeClr>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8" name="Freeform 12">
            <a:extLst>
              <a:ext uri="{FF2B5EF4-FFF2-40B4-BE49-F238E27FC236}">
                <a16:creationId xmlns:a16="http://schemas.microsoft.com/office/drawing/2014/main" id="{8A87DB11-8A76-0F49-BB98-C2E9AC1C1999}"/>
              </a:ext>
            </a:extLst>
          </p:cNvPr>
          <p:cNvSpPr>
            <a:spLocks/>
          </p:cNvSpPr>
          <p:nvPr/>
        </p:nvSpPr>
        <p:spPr bwMode="auto">
          <a:xfrm>
            <a:off x="10582431" y="3622688"/>
            <a:ext cx="1665653" cy="2698561"/>
          </a:xfrm>
          <a:custGeom>
            <a:avLst/>
            <a:gdLst>
              <a:gd name="T0" fmla="*/ 219 w 219"/>
              <a:gd name="T1" fmla="*/ 4 h 443"/>
              <a:gd name="T2" fmla="*/ 219 w 219"/>
              <a:gd name="T3" fmla="*/ 0 h 443"/>
              <a:gd name="T4" fmla="*/ 0 w 219"/>
              <a:gd name="T5" fmla="*/ 333 h 443"/>
              <a:gd name="T6" fmla="*/ 219 w 219"/>
              <a:gd name="T7" fmla="*/ 443 h 443"/>
              <a:gd name="T8" fmla="*/ 219 w 219"/>
              <a:gd name="T9" fmla="*/ 4 h 443"/>
            </a:gdLst>
            <a:ahLst/>
            <a:cxnLst>
              <a:cxn ang="0">
                <a:pos x="T0" y="T1"/>
              </a:cxn>
              <a:cxn ang="0">
                <a:pos x="T2" y="T3"/>
              </a:cxn>
              <a:cxn ang="0">
                <a:pos x="T4" y="T5"/>
              </a:cxn>
              <a:cxn ang="0">
                <a:pos x="T6" y="T7"/>
              </a:cxn>
              <a:cxn ang="0">
                <a:pos x="T8" y="T9"/>
              </a:cxn>
            </a:cxnLst>
            <a:rect l="0" t="0" r="r" b="b"/>
            <a:pathLst>
              <a:path w="219" h="443">
                <a:moveTo>
                  <a:pt x="219" y="4"/>
                </a:moveTo>
                <a:lnTo>
                  <a:pt x="219" y="0"/>
                </a:lnTo>
                <a:lnTo>
                  <a:pt x="0" y="333"/>
                </a:lnTo>
                <a:lnTo>
                  <a:pt x="219" y="443"/>
                </a:lnTo>
                <a:lnTo>
                  <a:pt x="219" y="4"/>
                </a:lnTo>
                <a:close/>
              </a:path>
            </a:pathLst>
          </a:custGeom>
          <a:solidFill>
            <a:schemeClr val="accent3"/>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35" name="Subtitle 2">
            <a:extLst>
              <a:ext uri="{FF2B5EF4-FFF2-40B4-BE49-F238E27FC236}">
                <a16:creationId xmlns:a16="http://schemas.microsoft.com/office/drawing/2014/main" id="{7EF7B69E-B86D-F54D-A662-C72D1338FF43}"/>
              </a:ext>
            </a:extLst>
          </p:cNvPr>
          <p:cNvSpPr txBox="1">
            <a:spLocks/>
          </p:cNvSpPr>
          <p:nvPr/>
        </p:nvSpPr>
        <p:spPr>
          <a:xfrm>
            <a:off x="17452659" y="9748261"/>
            <a:ext cx="5491423"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a:t>
            </a:r>
          </a:p>
        </p:txBody>
      </p:sp>
      <p:sp>
        <p:nvSpPr>
          <p:cNvPr id="36" name="TextBox 35">
            <a:extLst>
              <a:ext uri="{FF2B5EF4-FFF2-40B4-BE49-F238E27FC236}">
                <a16:creationId xmlns:a16="http://schemas.microsoft.com/office/drawing/2014/main" id="{DBF5017E-B7ED-8845-896D-704A558A203D}"/>
              </a:ext>
            </a:extLst>
          </p:cNvPr>
          <p:cNvSpPr txBox="1"/>
          <p:nvPr/>
        </p:nvSpPr>
        <p:spPr>
          <a:xfrm>
            <a:off x="17602864" y="9188608"/>
            <a:ext cx="2242922" cy="584775"/>
          </a:xfrm>
          <a:prstGeom prst="rect">
            <a:avLst/>
          </a:prstGeom>
          <a:noFill/>
        </p:spPr>
        <p:txBody>
          <a:bodyPr wrap="none" rtlCol="0" anchor="ctr" anchorCtr="0">
            <a:spAutoFit/>
          </a:bodyPr>
          <a:lstStyle/>
          <a:p>
            <a:r>
              <a:rPr lang="en-US" sz="3200" b="1" dirty="0">
                <a:solidFill>
                  <a:schemeClr val="bg1"/>
                </a:solidFill>
                <a:latin typeface="Montserrat" pitchFamily="2" charset="77"/>
                <a:ea typeface="League Spartan" charset="0"/>
                <a:cs typeface="Poppins" pitchFamily="2" charset="77"/>
              </a:rPr>
              <a:t>Your Title</a:t>
            </a:r>
          </a:p>
        </p:txBody>
      </p:sp>
      <p:sp>
        <p:nvSpPr>
          <p:cNvPr id="40" name="Subtitle 2">
            <a:extLst>
              <a:ext uri="{FF2B5EF4-FFF2-40B4-BE49-F238E27FC236}">
                <a16:creationId xmlns:a16="http://schemas.microsoft.com/office/drawing/2014/main" id="{88D6E991-E4D4-DC4F-B64C-CF0070567F9E}"/>
              </a:ext>
            </a:extLst>
          </p:cNvPr>
          <p:cNvSpPr txBox="1">
            <a:spLocks/>
          </p:cNvSpPr>
          <p:nvPr/>
        </p:nvSpPr>
        <p:spPr>
          <a:xfrm>
            <a:off x="13913735" y="4358565"/>
            <a:ext cx="5491423"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a:t>
            </a:r>
          </a:p>
        </p:txBody>
      </p:sp>
      <p:sp>
        <p:nvSpPr>
          <p:cNvPr id="41" name="TextBox 40">
            <a:extLst>
              <a:ext uri="{FF2B5EF4-FFF2-40B4-BE49-F238E27FC236}">
                <a16:creationId xmlns:a16="http://schemas.microsoft.com/office/drawing/2014/main" id="{DC750956-98CD-D541-A9A0-3B31BFC2AA0E}"/>
              </a:ext>
            </a:extLst>
          </p:cNvPr>
          <p:cNvSpPr txBox="1"/>
          <p:nvPr/>
        </p:nvSpPr>
        <p:spPr>
          <a:xfrm>
            <a:off x="14063940" y="3798912"/>
            <a:ext cx="2242922" cy="584775"/>
          </a:xfrm>
          <a:prstGeom prst="rect">
            <a:avLst/>
          </a:prstGeom>
          <a:noFill/>
        </p:spPr>
        <p:txBody>
          <a:bodyPr wrap="none" rtlCol="0" anchor="ctr" anchorCtr="0">
            <a:spAutoFit/>
          </a:bodyPr>
          <a:lstStyle/>
          <a:p>
            <a:r>
              <a:rPr lang="en-US" sz="3200" b="1" dirty="0">
                <a:solidFill>
                  <a:schemeClr val="bg1"/>
                </a:solidFill>
                <a:latin typeface="Montserrat" pitchFamily="2" charset="77"/>
                <a:ea typeface="League Spartan" charset="0"/>
                <a:cs typeface="Poppins" pitchFamily="2" charset="77"/>
              </a:rPr>
              <a:t>Your Title</a:t>
            </a:r>
          </a:p>
        </p:txBody>
      </p:sp>
      <p:sp>
        <p:nvSpPr>
          <p:cNvPr id="42" name="Subtitle 2">
            <a:extLst>
              <a:ext uri="{FF2B5EF4-FFF2-40B4-BE49-F238E27FC236}">
                <a16:creationId xmlns:a16="http://schemas.microsoft.com/office/drawing/2014/main" id="{A5BCB0BA-4F0B-4242-A516-958C94320C6F}"/>
              </a:ext>
            </a:extLst>
          </p:cNvPr>
          <p:cNvSpPr txBox="1">
            <a:spLocks/>
          </p:cNvSpPr>
          <p:nvPr/>
        </p:nvSpPr>
        <p:spPr>
          <a:xfrm>
            <a:off x="3268402" y="7049964"/>
            <a:ext cx="5491423"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bg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a:t>
            </a:r>
          </a:p>
        </p:txBody>
      </p:sp>
      <p:sp>
        <p:nvSpPr>
          <p:cNvPr id="43" name="TextBox 42">
            <a:extLst>
              <a:ext uri="{FF2B5EF4-FFF2-40B4-BE49-F238E27FC236}">
                <a16:creationId xmlns:a16="http://schemas.microsoft.com/office/drawing/2014/main" id="{3270E1CF-5C26-4043-9C75-C059B4024B39}"/>
              </a:ext>
            </a:extLst>
          </p:cNvPr>
          <p:cNvSpPr txBox="1"/>
          <p:nvPr/>
        </p:nvSpPr>
        <p:spPr>
          <a:xfrm>
            <a:off x="6407646" y="6490311"/>
            <a:ext cx="2242922" cy="584775"/>
          </a:xfrm>
          <a:prstGeom prst="rect">
            <a:avLst/>
          </a:prstGeom>
          <a:noFill/>
        </p:spPr>
        <p:txBody>
          <a:bodyPr wrap="none" rtlCol="0" anchor="ctr" anchorCtr="0">
            <a:spAutoFit/>
          </a:bodyPr>
          <a:lstStyle/>
          <a:p>
            <a:pPr algn="r"/>
            <a:r>
              <a:rPr lang="en-US" sz="3200" b="1" dirty="0">
                <a:solidFill>
                  <a:schemeClr val="bg1"/>
                </a:solidFill>
                <a:latin typeface="Montserrat" pitchFamily="2" charset="77"/>
                <a:ea typeface="League Spartan" charset="0"/>
                <a:cs typeface="Poppins" pitchFamily="2" charset="77"/>
              </a:rPr>
              <a:t>Your Title</a:t>
            </a:r>
          </a:p>
        </p:txBody>
      </p:sp>
    </p:spTree>
    <p:extLst>
      <p:ext uri="{BB962C8B-B14F-4D97-AF65-F5344CB8AC3E}">
        <p14:creationId xmlns:p14="http://schemas.microsoft.com/office/powerpoint/2010/main" val="4004304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462D5A-E4CF-AD41-B0AC-60E5F6280320}"/>
              </a:ext>
            </a:extLst>
          </p:cNvPr>
          <p:cNvSpPr txBox="1"/>
          <p:nvPr/>
        </p:nvSpPr>
        <p:spPr>
          <a:xfrm>
            <a:off x="4895004" y="554909"/>
            <a:ext cx="14587648" cy="1107996"/>
          </a:xfrm>
          <a:prstGeom prst="rect">
            <a:avLst/>
          </a:prstGeom>
          <a:noFill/>
        </p:spPr>
        <p:txBody>
          <a:bodyPr wrap="none" rtlCol="0">
            <a:spAutoFit/>
          </a:bodyPr>
          <a:lstStyle/>
          <a:p>
            <a:pPr algn="ctr"/>
            <a:r>
              <a:rPr lang="en-US" sz="6600" b="1" dirty="0">
                <a:latin typeface="Montserrat" pitchFamily="2" charset="77"/>
                <a:ea typeface="Roboto" panose="02000000000000000000" pitchFamily="2" charset="0"/>
              </a:rPr>
              <a:t>4-LAYER PYRAMID CHART SLIDE</a:t>
            </a:r>
          </a:p>
        </p:txBody>
      </p:sp>
      <p:sp>
        <p:nvSpPr>
          <p:cNvPr id="3" name="Rectangle 2">
            <a:extLst>
              <a:ext uri="{FF2B5EF4-FFF2-40B4-BE49-F238E27FC236}">
                <a16:creationId xmlns:a16="http://schemas.microsoft.com/office/drawing/2014/main" id="{F421B28A-21B4-AD4D-9ED8-F1AF8CFEEE28}"/>
              </a:ext>
            </a:extLst>
          </p:cNvPr>
          <p:cNvSpPr/>
          <p:nvPr/>
        </p:nvSpPr>
        <p:spPr>
          <a:xfrm>
            <a:off x="10692973" y="2147099"/>
            <a:ext cx="29972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BC6DBDB-6BA3-5B46-8D6D-DF465B3CBE14}"/>
              </a:ext>
            </a:extLst>
          </p:cNvPr>
          <p:cNvSpPr txBox="1"/>
          <p:nvPr/>
        </p:nvSpPr>
        <p:spPr>
          <a:xfrm>
            <a:off x="9521803" y="1549856"/>
            <a:ext cx="5349541" cy="492443"/>
          </a:xfrm>
          <a:prstGeom prst="rect">
            <a:avLst/>
          </a:prstGeom>
          <a:noFill/>
        </p:spPr>
        <p:txBody>
          <a:bodyPr wrap="none" rtlCol="0">
            <a:spAutoFit/>
          </a:bodyPr>
          <a:lstStyle/>
          <a:p>
            <a:pPr algn="ctr"/>
            <a:r>
              <a:rPr lang="en-US" sz="2600" spc="600" dirty="0">
                <a:solidFill>
                  <a:schemeClr val="tx1">
                    <a:lumMod val="25000"/>
                    <a:lumOff val="75000"/>
                  </a:schemeClr>
                </a:solidFill>
                <a:latin typeface="Montserrat Medium" pitchFamily="2" charset="77"/>
              </a:rPr>
              <a:t>YOUR SUBTITLE HERE</a:t>
            </a:r>
          </a:p>
        </p:txBody>
      </p:sp>
      <p:sp>
        <p:nvSpPr>
          <p:cNvPr id="5" name="AutoShape 4">
            <a:extLst>
              <a:ext uri="{FF2B5EF4-FFF2-40B4-BE49-F238E27FC236}">
                <a16:creationId xmlns:a16="http://schemas.microsoft.com/office/drawing/2014/main" id="{BE59346A-BC04-094F-986C-99BD7837FF38}"/>
              </a:ext>
            </a:extLst>
          </p:cNvPr>
          <p:cNvSpPr>
            <a:spLocks/>
          </p:cNvSpPr>
          <p:nvPr/>
        </p:nvSpPr>
        <p:spPr bwMode="auto">
          <a:xfrm flipH="1">
            <a:off x="1445890" y="9570648"/>
            <a:ext cx="8649061" cy="1660861"/>
          </a:xfrm>
          <a:custGeom>
            <a:avLst/>
            <a:gdLst>
              <a:gd name="T0" fmla="*/ 3610769 w 21600"/>
              <a:gd name="T1" fmla="*/ 748506 h 21600"/>
              <a:gd name="T2" fmla="*/ 3610769 w 21600"/>
              <a:gd name="T3" fmla="*/ 748506 h 21600"/>
              <a:gd name="T4" fmla="*/ 3610769 w 21600"/>
              <a:gd name="T5" fmla="*/ 748506 h 21600"/>
              <a:gd name="T6" fmla="*/ 3610769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221" y="0"/>
                </a:moveTo>
                <a:lnTo>
                  <a:pt x="19221" y="11"/>
                </a:lnTo>
                <a:lnTo>
                  <a:pt x="0" y="11"/>
                </a:lnTo>
                <a:lnTo>
                  <a:pt x="0" y="21588"/>
                </a:lnTo>
                <a:lnTo>
                  <a:pt x="19221" y="21588"/>
                </a:lnTo>
                <a:lnTo>
                  <a:pt x="19221" y="21600"/>
                </a:lnTo>
                <a:lnTo>
                  <a:pt x="21599" y="10797"/>
                </a:lnTo>
                <a:lnTo>
                  <a:pt x="19221" y="0"/>
                </a:lnTo>
                <a:close/>
              </a:path>
            </a:pathLst>
          </a:custGeom>
          <a:solidFill>
            <a:schemeClr val="accent1">
              <a:lumMod val="75000"/>
            </a:schemeClr>
          </a:solidFill>
          <a:ln>
            <a:noFill/>
          </a:ln>
          <a:effectLst/>
          <a:extLst/>
        </p:spPr>
        <p:txBody>
          <a:bodyPr lIns="50787" tIns="50787" rIns="50787" bIns="50787" anchor="ctr"/>
          <a:lstStyle/>
          <a:p>
            <a:endParaRPr lang="id-ID" sz="1800"/>
          </a:p>
        </p:txBody>
      </p:sp>
      <p:sp>
        <p:nvSpPr>
          <p:cNvPr id="53" name="Freeform 52">
            <a:extLst>
              <a:ext uri="{FF2B5EF4-FFF2-40B4-BE49-F238E27FC236}">
                <a16:creationId xmlns:a16="http://schemas.microsoft.com/office/drawing/2014/main" id="{A556CD96-B309-5A4B-A882-DFCD488E2332}"/>
              </a:ext>
            </a:extLst>
          </p:cNvPr>
          <p:cNvSpPr>
            <a:spLocks/>
          </p:cNvSpPr>
          <p:nvPr/>
        </p:nvSpPr>
        <p:spPr bwMode="auto">
          <a:xfrm flipH="1">
            <a:off x="3832082" y="5535701"/>
            <a:ext cx="8648271" cy="1699760"/>
          </a:xfrm>
          <a:custGeom>
            <a:avLst/>
            <a:gdLst>
              <a:gd name="connsiteX0" fmla="*/ 7783852 w 8648271"/>
              <a:gd name="connsiteY0" fmla="*/ 0 h 1699760"/>
              <a:gd name="connsiteX1" fmla="*/ 7783852 w 8648271"/>
              <a:gd name="connsiteY1" fmla="*/ 7162 h 1699760"/>
              <a:gd name="connsiteX2" fmla="*/ 0 w 8648271"/>
              <a:gd name="connsiteY2" fmla="*/ 7162 h 1699760"/>
              <a:gd name="connsiteX3" fmla="*/ 0 w 8648271"/>
              <a:gd name="connsiteY3" fmla="*/ 1699760 h 1699760"/>
              <a:gd name="connsiteX4" fmla="*/ 7783852 w 8648271"/>
              <a:gd name="connsiteY4" fmla="*/ 1699760 h 1699760"/>
              <a:gd name="connsiteX5" fmla="*/ 7783852 w 8648271"/>
              <a:gd name="connsiteY5" fmla="*/ 1694881 h 1699760"/>
              <a:gd name="connsiteX6" fmla="*/ 8648271 w 8648271"/>
              <a:gd name="connsiteY6" fmla="*/ 847401 h 1699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48271" h="1699760">
                <a:moveTo>
                  <a:pt x="7783852" y="0"/>
                </a:moveTo>
                <a:lnTo>
                  <a:pt x="7783852" y="7162"/>
                </a:lnTo>
                <a:lnTo>
                  <a:pt x="0" y="7162"/>
                </a:lnTo>
                <a:lnTo>
                  <a:pt x="0" y="1699760"/>
                </a:lnTo>
                <a:lnTo>
                  <a:pt x="7783852" y="1699760"/>
                </a:lnTo>
                <a:lnTo>
                  <a:pt x="7783852" y="1694881"/>
                </a:lnTo>
                <a:lnTo>
                  <a:pt x="8648271" y="847401"/>
                </a:lnTo>
                <a:close/>
              </a:path>
            </a:pathLst>
          </a:custGeom>
          <a:solidFill>
            <a:schemeClr val="accent3">
              <a:lumMod val="75000"/>
            </a:schemeClr>
          </a:solidFill>
          <a:ln>
            <a:noFill/>
          </a:ln>
          <a:effectLst/>
          <a:extLst/>
        </p:spPr>
        <p:txBody>
          <a:bodyPr wrap="square" lIns="50787" tIns="50787" rIns="50787" bIns="50787" anchor="ctr">
            <a:noAutofit/>
          </a:bodyPr>
          <a:lstStyle/>
          <a:p>
            <a:endParaRPr lang="id-ID" sz="1800"/>
          </a:p>
        </p:txBody>
      </p:sp>
      <p:sp>
        <p:nvSpPr>
          <p:cNvPr id="57" name="Freeform 56">
            <a:extLst>
              <a:ext uri="{FF2B5EF4-FFF2-40B4-BE49-F238E27FC236}">
                <a16:creationId xmlns:a16="http://schemas.microsoft.com/office/drawing/2014/main" id="{1D4D092F-694D-7B44-A2D3-41FF5A597154}"/>
              </a:ext>
            </a:extLst>
          </p:cNvPr>
          <p:cNvSpPr>
            <a:spLocks/>
          </p:cNvSpPr>
          <p:nvPr/>
        </p:nvSpPr>
        <p:spPr bwMode="auto">
          <a:xfrm>
            <a:off x="13211533" y="7522610"/>
            <a:ext cx="8649062" cy="1680750"/>
          </a:xfrm>
          <a:custGeom>
            <a:avLst/>
            <a:gdLst>
              <a:gd name="connsiteX0" fmla="*/ 7779630 w 8649062"/>
              <a:gd name="connsiteY0" fmla="*/ 0 h 1680750"/>
              <a:gd name="connsiteX1" fmla="*/ 8649062 w 8649062"/>
              <a:gd name="connsiteY1" fmla="*/ 840375 h 1680750"/>
              <a:gd name="connsiteX2" fmla="*/ 7779630 w 8649062"/>
              <a:gd name="connsiteY2" fmla="*/ 1680750 h 1680750"/>
              <a:gd name="connsiteX3" fmla="*/ 0 w 8649062"/>
              <a:gd name="connsiteY3" fmla="*/ 1680750 h 1680750"/>
              <a:gd name="connsiteX4" fmla="*/ 0 w 8649062"/>
              <a:gd name="connsiteY4" fmla="*/ 2179 h 1680750"/>
              <a:gd name="connsiteX5" fmla="*/ 7779630 w 8649062"/>
              <a:gd name="connsiteY5" fmla="*/ 2179 h 1680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9062" h="1680750">
                <a:moveTo>
                  <a:pt x="7779630" y="0"/>
                </a:moveTo>
                <a:lnTo>
                  <a:pt x="8649062" y="840375"/>
                </a:lnTo>
                <a:lnTo>
                  <a:pt x="7779630" y="1680750"/>
                </a:lnTo>
                <a:lnTo>
                  <a:pt x="0" y="1680750"/>
                </a:lnTo>
                <a:lnTo>
                  <a:pt x="0" y="2179"/>
                </a:lnTo>
                <a:lnTo>
                  <a:pt x="7779630" y="2179"/>
                </a:lnTo>
                <a:close/>
              </a:path>
            </a:pathLst>
          </a:custGeom>
          <a:solidFill>
            <a:schemeClr val="accent2"/>
          </a:solidFill>
          <a:ln>
            <a:noFill/>
          </a:ln>
          <a:effectLst/>
          <a:extLst/>
        </p:spPr>
        <p:txBody>
          <a:bodyPr wrap="square" lIns="50787" tIns="50787" rIns="50787" bIns="50787" anchor="ctr">
            <a:noAutofit/>
          </a:bodyPr>
          <a:lstStyle/>
          <a:p>
            <a:endParaRPr lang="id-ID" sz="1800"/>
          </a:p>
        </p:txBody>
      </p:sp>
      <p:sp>
        <p:nvSpPr>
          <p:cNvPr id="59" name="Freeform 58">
            <a:extLst>
              <a:ext uri="{FF2B5EF4-FFF2-40B4-BE49-F238E27FC236}">
                <a16:creationId xmlns:a16="http://schemas.microsoft.com/office/drawing/2014/main" id="{1F8AE32E-E592-324E-8F5E-0082959E3F04}"/>
              </a:ext>
            </a:extLst>
          </p:cNvPr>
          <p:cNvSpPr>
            <a:spLocks/>
          </p:cNvSpPr>
          <p:nvPr/>
        </p:nvSpPr>
        <p:spPr bwMode="auto">
          <a:xfrm>
            <a:off x="12181789" y="3620093"/>
            <a:ext cx="7300863" cy="1643066"/>
          </a:xfrm>
          <a:custGeom>
            <a:avLst/>
            <a:gdLst>
              <a:gd name="connsiteX0" fmla="*/ 0 w 7259637"/>
              <a:gd name="connsiteY0" fmla="*/ 0 h 1611082"/>
              <a:gd name="connsiteX1" fmla="*/ 6394775 w 7259637"/>
              <a:gd name="connsiteY1" fmla="*/ 0 h 1611082"/>
              <a:gd name="connsiteX2" fmla="*/ 7259637 w 7259637"/>
              <a:gd name="connsiteY2" fmla="*/ 805541 h 1611082"/>
              <a:gd name="connsiteX3" fmla="*/ 6394775 w 7259637"/>
              <a:gd name="connsiteY3" fmla="*/ 1611082 h 1611082"/>
              <a:gd name="connsiteX4" fmla="*/ 6394775 w 7259637"/>
              <a:gd name="connsiteY4" fmla="*/ 1608919 h 1611082"/>
              <a:gd name="connsiteX5" fmla="*/ 0 w 7259637"/>
              <a:gd name="connsiteY5" fmla="*/ 1608919 h 161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9637" h="1611082">
                <a:moveTo>
                  <a:pt x="0" y="0"/>
                </a:moveTo>
                <a:lnTo>
                  <a:pt x="6394775" y="0"/>
                </a:lnTo>
                <a:lnTo>
                  <a:pt x="7259637" y="805541"/>
                </a:lnTo>
                <a:lnTo>
                  <a:pt x="6394775" y="1611082"/>
                </a:lnTo>
                <a:lnTo>
                  <a:pt x="6394775" y="1608919"/>
                </a:lnTo>
                <a:lnTo>
                  <a:pt x="0" y="1608919"/>
                </a:lnTo>
                <a:close/>
              </a:path>
            </a:pathLst>
          </a:custGeom>
          <a:solidFill>
            <a:schemeClr val="accent4"/>
          </a:solidFill>
          <a:ln>
            <a:noFill/>
          </a:ln>
          <a:effectLst/>
          <a:extLst/>
        </p:spPr>
        <p:txBody>
          <a:bodyPr wrap="square" lIns="50787" tIns="50787" rIns="50787" bIns="50787" anchor="ctr">
            <a:noAutofit/>
          </a:bodyPr>
          <a:lstStyle/>
          <a:p>
            <a:endParaRPr lang="id-ID" sz="1800"/>
          </a:p>
        </p:txBody>
      </p:sp>
      <p:sp>
        <p:nvSpPr>
          <p:cNvPr id="19" name="AutoShape 6">
            <a:extLst>
              <a:ext uri="{FF2B5EF4-FFF2-40B4-BE49-F238E27FC236}">
                <a16:creationId xmlns:a16="http://schemas.microsoft.com/office/drawing/2014/main" id="{11727012-9B05-7B44-89AA-C9897A69AF54}"/>
              </a:ext>
            </a:extLst>
          </p:cNvPr>
          <p:cNvSpPr>
            <a:spLocks/>
          </p:cNvSpPr>
          <p:nvPr/>
        </p:nvSpPr>
        <p:spPr bwMode="auto">
          <a:xfrm>
            <a:off x="12195862" y="9558139"/>
            <a:ext cx="4389656" cy="3367828"/>
          </a:xfrm>
          <a:custGeom>
            <a:avLst/>
            <a:gdLst>
              <a:gd name="T0" fmla="*/ 1990605 w 21600"/>
              <a:gd name="T1" fmla="*/ 1523119 h 21600"/>
              <a:gd name="T2" fmla="*/ 1990605 w 21600"/>
              <a:gd name="T3" fmla="*/ 1523119 h 21600"/>
              <a:gd name="T4" fmla="*/ 1990605 w 21600"/>
              <a:gd name="T5" fmla="*/ 1523119 h 21600"/>
              <a:gd name="T6" fmla="*/ 1990605 w 21600"/>
              <a:gd name="T7" fmla="*/ 15231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858" y="0"/>
                </a:moveTo>
                <a:lnTo>
                  <a:pt x="0" y="8486"/>
                </a:lnTo>
                <a:lnTo>
                  <a:pt x="0" y="21599"/>
                </a:lnTo>
                <a:lnTo>
                  <a:pt x="21599" y="10727"/>
                </a:lnTo>
                <a:lnTo>
                  <a:pt x="16858" y="0"/>
                </a:lnTo>
                <a:close/>
              </a:path>
            </a:pathLst>
          </a:custGeom>
          <a:solidFill>
            <a:schemeClr val="accent1">
              <a:lumMod val="75000"/>
            </a:schemeClr>
          </a:solidFill>
          <a:ln>
            <a:noFill/>
          </a:ln>
          <a:effectLst/>
          <a:extLst/>
        </p:spPr>
        <p:txBody>
          <a:bodyPr lIns="50787" tIns="50787" rIns="50787" bIns="50787" anchor="ctr"/>
          <a:lstStyle/>
          <a:p>
            <a:endParaRPr lang="id-ID" sz="1800"/>
          </a:p>
        </p:txBody>
      </p:sp>
      <p:sp>
        <p:nvSpPr>
          <p:cNvPr id="20" name="AutoShape 7">
            <a:extLst>
              <a:ext uri="{FF2B5EF4-FFF2-40B4-BE49-F238E27FC236}">
                <a16:creationId xmlns:a16="http://schemas.microsoft.com/office/drawing/2014/main" id="{B5B8B9F8-ACF5-324B-A65C-E645408A19BE}"/>
              </a:ext>
            </a:extLst>
          </p:cNvPr>
          <p:cNvSpPr>
            <a:spLocks/>
          </p:cNvSpPr>
          <p:nvPr/>
        </p:nvSpPr>
        <p:spPr bwMode="auto">
          <a:xfrm>
            <a:off x="8765348" y="8529716"/>
            <a:ext cx="6862776" cy="2390295"/>
          </a:xfrm>
          <a:custGeom>
            <a:avLst/>
            <a:gdLst>
              <a:gd name="T0" fmla="*/ 3112106 w 21600"/>
              <a:gd name="T1" fmla="*/ 1081025 h 21600"/>
              <a:gd name="T2" fmla="*/ 3112106 w 21600"/>
              <a:gd name="T3" fmla="*/ 1081025 h 21600"/>
              <a:gd name="T4" fmla="*/ 3112106 w 21600"/>
              <a:gd name="T5" fmla="*/ 1081025 h 21600"/>
              <a:gd name="T6" fmla="*/ 3112106 w 21600"/>
              <a:gd name="T7" fmla="*/ 10810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1">
              <a:lumMod val="50000"/>
            </a:schemeClr>
          </a:solidFill>
          <a:ln>
            <a:noFill/>
          </a:ln>
          <a:effectLst/>
          <a:extLst/>
        </p:spPr>
        <p:txBody>
          <a:bodyPr lIns="50787" tIns="50787" rIns="50787" bIns="50787" anchor="ctr"/>
          <a:lstStyle/>
          <a:p>
            <a:endParaRPr lang="id-ID" sz="1800"/>
          </a:p>
        </p:txBody>
      </p:sp>
      <p:sp>
        <p:nvSpPr>
          <p:cNvPr id="21" name="AutoShape 8">
            <a:extLst>
              <a:ext uri="{FF2B5EF4-FFF2-40B4-BE49-F238E27FC236}">
                <a16:creationId xmlns:a16="http://schemas.microsoft.com/office/drawing/2014/main" id="{8FB4F52A-6368-8141-9D85-A0C4179F3A37}"/>
              </a:ext>
            </a:extLst>
          </p:cNvPr>
          <p:cNvSpPr>
            <a:spLocks/>
          </p:cNvSpPr>
          <p:nvPr/>
        </p:nvSpPr>
        <p:spPr bwMode="auto">
          <a:xfrm>
            <a:off x="7807954" y="9558139"/>
            <a:ext cx="4389656" cy="3367828"/>
          </a:xfrm>
          <a:custGeom>
            <a:avLst/>
            <a:gdLst>
              <a:gd name="T0" fmla="*/ 1990605 w 21600"/>
              <a:gd name="T1" fmla="*/ 1523119 h 21600"/>
              <a:gd name="T2" fmla="*/ 1990605 w 21600"/>
              <a:gd name="T3" fmla="*/ 1523119 h 21600"/>
              <a:gd name="T4" fmla="*/ 1990605 w 21600"/>
              <a:gd name="T5" fmla="*/ 1523119 h 21600"/>
              <a:gd name="T6" fmla="*/ 1990605 w 21600"/>
              <a:gd name="T7" fmla="*/ 15231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741" y="0"/>
                </a:moveTo>
                <a:lnTo>
                  <a:pt x="0" y="10727"/>
                </a:lnTo>
                <a:lnTo>
                  <a:pt x="21599" y="21599"/>
                </a:lnTo>
                <a:lnTo>
                  <a:pt x="21599" y="8486"/>
                </a:lnTo>
                <a:lnTo>
                  <a:pt x="4741" y="0"/>
                </a:lnTo>
                <a:close/>
              </a:path>
            </a:pathLst>
          </a:custGeom>
          <a:solidFill>
            <a:schemeClr val="accent1"/>
          </a:solidFill>
          <a:ln>
            <a:noFill/>
          </a:ln>
          <a:effectLst/>
          <a:extLst/>
        </p:spPr>
        <p:txBody>
          <a:bodyPr lIns="50787" tIns="50787" rIns="50787" bIns="50787" anchor="ctr"/>
          <a:lstStyle/>
          <a:p>
            <a:endParaRPr lang="id-ID" sz="1800"/>
          </a:p>
        </p:txBody>
      </p:sp>
      <p:sp>
        <p:nvSpPr>
          <p:cNvPr id="23" name="AutoShape 13">
            <a:extLst>
              <a:ext uri="{FF2B5EF4-FFF2-40B4-BE49-F238E27FC236}">
                <a16:creationId xmlns:a16="http://schemas.microsoft.com/office/drawing/2014/main" id="{774725B8-BF71-F04C-B7FA-8A6827CF638F}"/>
              </a:ext>
            </a:extLst>
          </p:cNvPr>
          <p:cNvSpPr>
            <a:spLocks/>
          </p:cNvSpPr>
          <p:nvPr/>
        </p:nvSpPr>
        <p:spPr bwMode="auto">
          <a:xfrm>
            <a:off x="9924176" y="6842011"/>
            <a:ext cx="4546833" cy="1616348"/>
          </a:xfrm>
          <a:custGeom>
            <a:avLst/>
            <a:gdLst>
              <a:gd name="T0" fmla="*/ 2104537 w 21600"/>
              <a:gd name="T1" fmla="*/ 731139 h 21600"/>
              <a:gd name="T2" fmla="*/ 2104537 w 21600"/>
              <a:gd name="T3" fmla="*/ 731139 h 21600"/>
              <a:gd name="T4" fmla="*/ 2104537 w 21600"/>
              <a:gd name="T5" fmla="*/ 731139 h 21600"/>
              <a:gd name="T6" fmla="*/ 2104537 w 21600"/>
              <a:gd name="T7" fmla="*/ 73113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2">
              <a:lumMod val="50000"/>
            </a:schemeClr>
          </a:solidFill>
          <a:ln>
            <a:noFill/>
          </a:ln>
          <a:effectLst/>
          <a:extLst/>
        </p:spPr>
        <p:txBody>
          <a:bodyPr lIns="50787" tIns="50787" rIns="50787" bIns="50787" anchor="ctr"/>
          <a:lstStyle/>
          <a:p>
            <a:endParaRPr lang="id-ID" sz="1800"/>
          </a:p>
        </p:txBody>
      </p:sp>
      <p:sp>
        <p:nvSpPr>
          <p:cNvPr id="24" name="AutoShape 14">
            <a:extLst>
              <a:ext uri="{FF2B5EF4-FFF2-40B4-BE49-F238E27FC236}">
                <a16:creationId xmlns:a16="http://schemas.microsoft.com/office/drawing/2014/main" id="{516FE173-C5D9-E746-95AB-314EE86A3584}"/>
              </a:ext>
            </a:extLst>
          </p:cNvPr>
          <p:cNvSpPr>
            <a:spLocks/>
          </p:cNvSpPr>
          <p:nvPr/>
        </p:nvSpPr>
        <p:spPr bwMode="auto">
          <a:xfrm>
            <a:off x="12195861" y="7541655"/>
            <a:ext cx="3225733" cy="2916796"/>
          </a:xfrm>
          <a:custGeom>
            <a:avLst/>
            <a:gdLst>
              <a:gd name="T0" fmla="*/ 1463094 w 21600"/>
              <a:gd name="T1" fmla="*/ 1319385 h 21600"/>
              <a:gd name="T2" fmla="*/ 1463094 w 21600"/>
              <a:gd name="T3" fmla="*/ 1319385 h 21600"/>
              <a:gd name="T4" fmla="*/ 1463094 w 21600"/>
              <a:gd name="T5" fmla="*/ 1319385 h 21600"/>
              <a:gd name="T6" fmla="*/ 1463094 w 21600"/>
              <a:gd name="T7" fmla="*/ 131938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151" y="0"/>
                </a:moveTo>
                <a:lnTo>
                  <a:pt x="0" y="6467"/>
                </a:lnTo>
                <a:lnTo>
                  <a:pt x="0" y="21599"/>
                </a:lnTo>
                <a:lnTo>
                  <a:pt x="21599" y="12378"/>
                </a:lnTo>
                <a:lnTo>
                  <a:pt x="15151" y="0"/>
                </a:lnTo>
                <a:close/>
              </a:path>
            </a:pathLst>
          </a:custGeom>
          <a:solidFill>
            <a:schemeClr val="accent2">
              <a:lumMod val="75000"/>
            </a:schemeClr>
          </a:solidFill>
          <a:ln>
            <a:noFill/>
          </a:ln>
          <a:effectLst/>
          <a:extLst/>
        </p:spPr>
        <p:txBody>
          <a:bodyPr lIns="50787" tIns="50787" rIns="50787" bIns="50787" anchor="ctr"/>
          <a:lstStyle/>
          <a:p>
            <a:endParaRPr lang="id-ID" sz="1800"/>
          </a:p>
        </p:txBody>
      </p:sp>
      <p:sp>
        <p:nvSpPr>
          <p:cNvPr id="25" name="AutoShape 15">
            <a:extLst>
              <a:ext uri="{FF2B5EF4-FFF2-40B4-BE49-F238E27FC236}">
                <a16:creationId xmlns:a16="http://schemas.microsoft.com/office/drawing/2014/main" id="{B52E0B8F-7BC2-DE42-843C-6821CEAEDFA4}"/>
              </a:ext>
            </a:extLst>
          </p:cNvPr>
          <p:cNvSpPr>
            <a:spLocks/>
          </p:cNvSpPr>
          <p:nvPr/>
        </p:nvSpPr>
        <p:spPr bwMode="auto">
          <a:xfrm>
            <a:off x="8971878" y="7541655"/>
            <a:ext cx="3225733" cy="2916796"/>
          </a:xfrm>
          <a:custGeom>
            <a:avLst/>
            <a:gdLst>
              <a:gd name="T0" fmla="*/ 1463094 w 21600"/>
              <a:gd name="T1" fmla="*/ 1319385 h 21600"/>
              <a:gd name="T2" fmla="*/ 1463094 w 21600"/>
              <a:gd name="T3" fmla="*/ 1319385 h 21600"/>
              <a:gd name="T4" fmla="*/ 1463094 w 21600"/>
              <a:gd name="T5" fmla="*/ 1319385 h 21600"/>
              <a:gd name="T6" fmla="*/ 1463094 w 21600"/>
              <a:gd name="T7" fmla="*/ 131938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6448" y="0"/>
                </a:moveTo>
                <a:lnTo>
                  <a:pt x="0" y="12378"/>
                </a:lnTo>
                <a:lnTo>
                  <a:pt x="21599" y="21599"/>
                </a:lnTo>
                <a:lnTo>
                  <a:pt x="21599" y="6467"/>
                </a:lnTo>
                <a:lnTo>
                  <a:pt x="6448" y="0"/>
                </a:lnTo>
                <a:close/>
              </a:path>
            </a:pathLst>
          </a:custGeom>
          <a:solidFill>
            <a:schemeClr val="accent2"/>
          </a:solidFill>
          <a:ln>
            <a:noFill/>
          </a:ln>
          <a:effectLst/>
          <a:extLst/>
        </p:spPr>
        <p:txBody>
          <a:bodyPr lIns="50787" tIns="50787" rIns="50787" bIns="50787" anchor="ctr"/>
          <a:lstStyle/>
          <a:p>
            <a:endParaRPr lang="id-ID" sz="1800"/>
          </a:p>
        </p:txBody>
      </p:sp>
      <p:sp>
        <p:nvSpPr>
          <p:cNvPr id="27" name="AutoShape 17">
            <a:extLst>
              <a:ext uri="{FF2B5EF4-FFF2-40B4-BE49-F238E27FC236}">
                <a16:creationId xmlns:a16="http://schemas.microsoft.com/office/drawing/2014/main" id="{34A0071F-01D5-9543-A2A3-A9435B7C6B64}"/>
              </a:ext>
            </a:extLst>
          </p:cNvPr>
          <p:cNvSpPr>
            <a:spLocks/>
          </p:cNvSpPr>
          <p:nvPr/>
        </p:nvSpPr>
        <p:spPr bwMode="auto">
          <a:xfrm>
            <a:off x="11021437" y="5225069"/>
            <a:ext cx="2297748" cy="817826"/>
          </a:xfrm>
          <a:custGeom>
            <a:avLst/>
            <a:gdLst>
              <a:gd name="T0" fmla="*/ 1065832 w 21600"/>
              <a:gd name="T1" fmla="*/ 370019 h 21600"/>
              <a:gd name="T2" fmla="*/ 1065832 w 21600"/>
              <a:gd name="T3" fmla="*/ 370019 h 21600"/>
              <a:gd name="T4" fmla="*/ 1065832 w 21600"/>
              <a:gd name="T5" fmla="*/ 370019 h 21600"/>
              <a:gd name="T6" fmla="*/ 1065832 w 21600"/>
              <a:gd name="T7" fmla="*/ 3700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3">
              <a:lumMod val="50000"/>
            </a:schemeClr>
          </a:solidFill>
          <a:ln>
            <a:noFill/>
          </a:ln>
          <a:effectLst/>
          <a:extLst/>
        </p:spPr>
        <p:txBody>
          <a:bodyPr lIns="50787" tIns="50787" rIns="50787" bIns="50787" anchor="ctr"/>
          <a:lstStyle/>
          <a:p>
            <a:endParaRPr lang="id-ID" sz="1800"/>
          </a:p>
        </p:txBody>
      </p:sp>
      <p:sp>
        <p:nvSpPr>
          <p:cNvPr id="28" name="AutoShape 18">
            <a:extLst>
              <a:ext uri="{FF2B5EF4-FFF2-40B4-BE49-F238E27FC236}">
                <a16:creationId xmlns:a16="http://schemas.microsoft.com/office/drawing/2014/main" id="{D42CC29A-1649-8349-8A93-A75943CB75DD}"/>
              </a:ext>
            </a:extLst>
          </p:cNvPr>
          <p:cNvSpPr>
            <a:spLocks/>
          </p:cNvSpPr>
          <p:nvPr/>
        </p:nvSpPr>
        <p:spPr bwMode="auto">
          <a:xfrm>
            <a:off x="12193299" y="5580380"/>
            <a:ext cx="2093315" cy="2479803"/>
          </a:xfrm>
          <a:custGeom>
            <a:avLst/>
            <a:gdLst>
              <a:gd name="T0" fmla="*/ 949170 w 21600"/>
              <a:gd name="T1" fmla="*/ 1121967 h 21600"/>
              <a:gd name="T2" fmla="*/ 949170 w 21600"/>
              <a:gd name="T3" fmla="*/ 1121967 h 21600"/>
              <a:gd name="T4" fmla="*/ 949170 w 21600"/>
              <a:gd name="T5" fmla="*/ 1121967 h 21600"/>
              <a:gd name="T6" fmla="*/ 949170 w 21600"/>
              <a:gd name="T7" fmla="*/ 112196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661" y="0"/>
                </a:moveTo>
                <a:lnTo>
                  <a:pt x="0" y="3801"/>
                </a:lnTo>
                <a:lnTo>
                  <a:pt x="0" y="21600"/>
                </a:lnTo>
                <a:lnTo>
                  <a:pt x="21600" y="14559"/>
                </a:lnTo>
                <a:lnTo>
                  <a:pt x="11661" y="0"/>
                </a:lnTo>
                <a:close/>
              </a:path>
            </a:pathLst>
          </a:custGeom>
          <a:solidFill>
            <a:schemeClr val="accent3">
              <a:lumMod val="75000"/>
            </a:schemeClr>
          </a:solidFill>
          <a:ln>
            <a:noFill/>
          </a:ln>
          <a:effectLst/>
          <a:extLst/>
        </p:spPr>
        <p:txBody>
          <a:bodyPr lIns="50787" tIns="50787" rIns="50787" bIns="50787" anchor="ctr"/>
          <a:lstStyle/>
          <a:p>
            <a:endParaRPr lang="id-ID" sz="1800"/>
          </a:p>
        </p:txBody>
      </p:sp>
      <p:sp>
        <p:nvSpPr>
          <p:cNvPr id="29" name="AutoShape 19">
            <a:extLst>
              <a:ext uri="{FF2B5EF4-FFF2-40B4-BE49-F238E27FC236}">
                <a16:creationId xmlns:a16="http://schemas.microsoft.com/office/drawing/2014/main" id="{F7984968-DCE8-484E-A877-904FBD438F93}"/>
              </a:ext>
            </a:extLst>
          </p:cNvPr>
          <p:cNvSpPr>
            <a:spLocks/>
          </p:cNvSpPr>
          <p:nvPr/>
        </p:nvSpPr>
        <p:spPr bwMode="auto">
          <a:xfrm>
            <a:off x="10102550" y="5576067"/>
            <a:ext cx="2095062" cy="2479803"/>
          </a:xfrm>
          <a:custGeom>
            <a:avLst/>
            <a:gdLst>
              <a:gd name="T0" fmla="*/ 949963 w 21600"/>
              <a:gd name="T1" fmla="*/ 1121967 h 21600"/>
              <a:gd name="T2" fmla="*/ 949963 w 21600"/>
              <a:gd name="T3" fmla="*/ 1121967 h 21600"/>
              <a:gd name="T4" fmla="*/ 949963 w 21600"/>
              <a:gd name="T5" fmla="*/ 1121967 h 21600"/>
              <a:gd name="T6" fmla="*/ 949963 w 21600"/>
              <a:gd name="T7" fmla="*/ 112196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938" y="0"/>
                </a:moveTo>
                <a:lnTo>
                  <a:pt x="0" y="14559"/>
                </a:lnTo>
                <a:lnTo>
                  <a:pt x="21600" y="21600"/>
                </a:lnTo>
                <a:lnTo>
                  <a:pt x="21600" y="3801"/>
                </a:lnTo>
                <a:lnTo>
                  <a:pt x="9938" y="0"/>
                </a:lnTo>
                <a:close/>
              </a:path>
            </a:pathLst>
          </a:custGeom>
          <a:solidFill>
            <a:schemeClr val="accent3"/>
          </a:solidFill>
          <a:ln>
            <a:noFill/>
          </a:ln>
          <a:effectLst/>
          <a:extLst/>
        </p:spPr>
        <p:txBody>
          <a:bodyPr lIns="50787" tIns="50787" rIns="50787" bIns="50787" anchor="ctr"/>
          <a:lstStyle/>
          <a:p>
            <a:endParaRPr lang="id-ID" sz="1800"/>
          </a:p>
        </p:txBody>
      </p:sp>
      <p:sp>
        <p:nvSpPr>
          <p:cNvPr id="31" name="AutoShape 21">
            <a:extLst>
              <a:ext uri="{FF2B5EF4-FFF2-40B4-BE49-F238E27FC236}">
                <a16:creationId xmlns:a16="http://schemas.microsoft.com/office/drawing/2014/main" id="{C95E932F-6720-064A-8DE0-46B64633375F}"/>
              </a:ext>
            </a:extLst>
          </p:cNvPr>
          <p:cNvSpPr>
            <a:spLocks/>
          </p:cNvSpPr>
          <p:nvPr/>
        </p:nvSpPr>
        <p:spPr bwMode="auto">
          <a:xfrm>
            <a:off x="12195862" y="3613987"/>
            <a:ext cx="953892" cy="2019992"/>
          </a:xfrm>
          <a:custGeom>
            <a:avLst/>
            <a:gdLst>
              <a:gd name="T0" fmla="*/ 432267 w 21600"/>
              <a:gd name="T1" fmla="*/ 913958 h 21600"/>
              <a:gd name="T2" fmla="*/ 432267 w 21600"/>
              <a:gd name="T3" fmla="*/ 913958 h 21600"/>
              <a:gd name="T4" fmla="*/ 432267 w 21600"/>
              <a:gd name="T5" fmla="*/ 913958 h 21600"/>
              <a:gd name="T6" fmla="*/ 432267 w 21600"/>
              <a:gd name="T7" fmla="*/ 9139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600"/>
                </a:lnTo>
                <a:lnTo>
                  <a:pt x="21599" y="17667"/>
                </a:lnTo>
                <a:lnTo>
                  <a:pt x="0" y="0"/>
                </a:lnTo>
                <a:close/>
              </a:path>
            </a:pathLst>
          </a:custGeom>
          <a:solidFill>
            <a:schemeClr val="accent4">
              <a:lumMod val="75000"/>
            </a:schemeClr>
          </a:solidFill>
          <a:ln>
            <a:noFill/>
          </a:ln>
          <a:effectLst/>
          <a:extLst/>
        </p:spPr>
        <p:txBody>
          <a:bodyPr lIns="50787" tIns="50787" rIns="50787" bIns="50787" anchor="ctr"/>
          <a:lstStyle/>
          <a:p>
            <a:endParaRPr lang="id-ID" sz="1800"/>
          </a:p>
        </p:txBody>
      </p:sp>
      <p:sp>
        <p:nvSpPr>
          <p:cNvPr id="32" name="AutoShape 22">
            <a:extLst>
              <a:ext uri="{FF2B5EF4-FFF2-40B4-BE49-F238E27FC236}">
                <a16:creationId xmlns:a16="http://schemas.microsoft.com/office/drawing/2014/main" id="{8C9BF561-A59D-F641-807A-1C50B2689446}"/>
              </a:ext>
            </a:extLst>
          </p:cNvPr>
          <p:cNvSpPr>
            <a:spLocks/>
          </p:cNvSpPr>
          <p:nvPr/>
        </p:nvSpPr>
        <p:spPr bwMode="auto">
          <a:xfrm>
            <a:off x="11243718" y="3613987"/>
            <a:ext cx="952144" cy="2019992"/>
          </a:xfrm>
          <a:custGeom>
            <a:avLst/>
            <a:gdLst>
              <a:gd name="T0" fmla="*/ 431474 w 21600"/>
              <a:gd name="T1" fmla="*/ 913958 h 21600"/>
              <a:gd name="T2" fmla="*/ 431474 w 21600"/>
              <a:gd name="T3" fmla="*/ 913958 h 21600"/>
              <a:gd name="T4" fmla="*/ 431474 w 21600"/>
              <a:gd name="T5" fmla="*/ 913958 h 21600"/>
              <a:gd name="T6" fmla="*/ 431474 w 21600"/>
              <a:gd name="T7" fmla="*/ 9139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0"/>
                </a:moveTo>
                <a:lnTo>
                  <a:pt x="0" y="17667"/>
                </a:lnTo>
                <a:lnTo>
                  <a:pt x="21599" y="21600"/>
                </a:lnTo>
                <a:lnTo>
                  <a:pt x="21599" y="0"/>
                </a:lnTo>
                <a:close/>
              </a:path>
            </a:pathLst>
          </a:custGeom>
          <a:solidFill>
            <a:schemeClr val="accent4"/>
          </a:solidFill>
          <a:ln>
            <a:noFill/>
          </a:ln>
          <a:effectLst/>
          <a:extLst/>
        </p:spPr>
        <p:txBody>
          <a:bodyPr lIns="50787" tIns="50787" rIns="50787" bIns="50787" anchor="ctr"/>
          <a:lstStyle/>
          <a:p>
            <a:endParaRPr lang="id-ID" sz="1800"/>
          </a:p>
        </p:txBody>
      </p:sp>
      <p:sp>
        <p:nvSpPr>
          <p:cNvPr id="43" name="Subtitle 2">
            <a:extLst>
              <a:ext uri="{FF2B5EF4-FFF2-40B4-BE49-F238E27FC236}">
                <a16:creationId xmlns:a16="http://schemas.microsoft.com/office/drawing/2014/main" id="{D941462D-790F-1146-8BE5-DBD9A6E701EA}"/>
              </a:ext>
            </a:extLst>
          </p:cNvPr>
          <p:cNvSpPr txBox="1">
            <a:spLocks/>
          </p:cNvSpPr>
          <p:nvPr/>
        </p:nvSpPr>
        <p:spPr>
          <a:xfrm>
            <a:off x="2284322" y="10095555"/>
            <a:ext cx="5491423"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bg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a:t>
            </a:r>
          </a:p>
        </p:txBody>
      </p:sp>
      <p:sp>
        <p:nvSpPr>
          <p:cNvPr id="44" name="TextBox 43">
            <a:extLst>
              <a:ext uri="{FF2B5EF4-FFF2-40B4-BE49-F238E27FC236}">
                <a16:creationId xmlns:a16="http://schemas.microsoft.com/office/drawing/2014/main" id="{89149B16-E38C-634C-973A-F4F7EED53A98}"/>
              </a:ext>
            </a:extLst>
          </p:cNvPr>
          <p:cNvSpPr txBox="1"/>
          <p:nvPr/>
        </p:nvSpPr>
        <p:spPr>
          <a:xfrm>
            <a:off x="5418085" y="9612102"/>
            <a:ext cx="2242922" cy="584775"/>
          </a:xfrm>
          <a:prstGeom prst="rect">
            <a:avLst/>
          </a:prstGeom>
          <a:noFill/>
        </p:spPr>
        <p:txBody>
          <a:bodyPr wrap="none" rtlCol="0" anchor="ctr" anchorCtr="0">
            <a:spAutoFit/>
          </a:bodyPr>
          <a:lstStyle/>
          <a:p>
            <a:pPr algn="r"/>
            <a:r>
              <a:rPr lang="en-US" sz="3200" b="1" dirty="0">
                <a:solidFill>
                  <a:schemeClr val="bg1"/>
                </a:solidFill>
                <a:latin typeface="Montserrat" pitchFamily="2" charset="77"/>
                <a:ea typeface="League Spartan" charset="0"/>
                <a:cs typeface="Poppins" pitchFamily="2" charset="77"/>
              </a:rPr>
              <a:t>Your Title</a:t>
            </a:r>
          </a:p>
        </p:txBody>
      </p:sp>
      <p:sp>
        <p:nvSpPr>
          <p:cNvPr id="45" name="Subtitle 2">
            <a:extLst>
              <a:ext uri="{FF2B5EF4-FFF2-40B4-BE49-F238E27FC236}">
                <a16:creationId xmlns:a16="http://schemas.microsoft.com/office/drawing/2014/main" id="{E8584B10-4CA7-2A41-BE45-FE314F168E3A}"/>
              </a:ext>
            </a:extLst>
          </p:cNvPr>
          <p:cNvSpPr txBox="1">
            <a:spLocks/>
          </p:cNvSpPr>
          <p:nvPr/>
        </p:nvSpPr>
        <p:spPr>
          <a:xfrm>
            <a:off x="4585723" y="6089629"/>
            <a:ext cx="5491423"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bg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a:t>
            </a:r>
          </a:p>
        </p:txBody>
      </p:sp>
      <p:sp>
        <p:nvSpPr>
          <p:cNvPr id="46" name="TextBox 45">
            <a:extLst>
              <a:ext uri="{FF2B5EF4-FFF2-40B4-BE49-F238E27FC236}">
                <a16:creationId xmlns:a16="http://schemas.microsoft.com/office/drawing/2014/main" id="{235F7426-9EB4-7243-B54F-75E9753AC1CC}"/>
              </a:ext>
            </a:extLst>
          </p:cNvPr>
          <p:cNvSpPr txBox="1"/>
          <p:nvPr/>
        </p:nvSpPr>
        <p:spPr>
          <a:xfrm>
            <a:off x="7719486" y="5606176"/>
            <a:ext cx="2242922" cy="584775"/>
          </a:xfrm>
          <a:prstGeom prst="rect">
            <a:avLst/>
          </a:prstGeom>
          <a:noFill/>
        </p:spPr>
        <p:txBody>
          <a:bodyPr wrap="none" rtlCol="0" anchor="ctr" anchorCtr="0">
            <a:spAutoFit/>
          </a:bodyPr>
          <a:lstStyle/>
          <a:p>
            <a:pPr algn="r"/>
            <a:r>
              <a:rPr lang="en-US" sz="3200" b="1" dirty="0">
                <a:solidFill>
                  <a:schemeClr val="bg1"/>
                </a:solidFill>
                <a:latin typeface="Montserrat" pitchFamily="2" charset="77"/>
                <a:ea typeface="League Spartan" charset="0"/>
                <a:cs typeface="Poppins" pitchFamily="2" charset="77"/>
              </a:rPr>
              <a:t>Your Title</a:t>
            </a:r>
          </a:p>
        </p:txBody>
      </p:sp>
      <p:sp>
        <p:nvSpPr>
          <p:cNvPr id="47" name="Subtitle 2">
            <a:extLst>
              <a:ext uri="{FF2B5EF4-FFF2-40B4-BE49-F238E27FC236}">
                <a16:creationId xmlns:a16="http://schemas.microsoft.com/office/drawing/2014/main" id="{4E27CC1C-A166-CC4C-A8B5-1AD5C19DC3A9}"/>
              </a:ext>
            </a:extLst>
          </p:cNvPr>
          <p:cNvSpPr txBox="1">
            <a:spLocks/>
          </p:cNvSpPr>
          <p:nvPr/>
        </p:nvSpPr>
        <p:spPr>
          <a:xfrm>
            <a:off x="13132685" y="4182027"/>
            <a:ext cx="5491423"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a:t>
            </a:r>
          </a:p>
        </p:txBody>
      </p:sp>
      <p:sp>
        <p:nvSpPr>
          <p:cNvPr id="48" name="TextBox 47">
            <a:extLst>
              <a:ext uri="{FF2B5EF4-FFF2-40B4-BE49-F238E27FC236}">
                <a16:creationId xmlns:a16="http://schemas.microsoft.com/office/drawing/2014/main" id="{2306344F-AEB5-4A45-857F-CDA11E1E6622}"/>
              </a:ext>
            </a:extLst>
          </p:cNvPr>
          <p:cNvSpPr txBox="1"/>
          <p:nvPr/>
        </p:nvSpPr>
        <p:spPr>
          <a:xfrm>
            <a:off x="13282890" y="3660474"/>
            <a:ext cx="2242922" cy="584775"/>
          </a:xfrm>
          <a:prstGeom prst="rect">
            <a:avLst/>
          </a:prstGeom>
          <a:noFill/>
        </p:spPr>
        <p:txBody>
          <a:bodyPr wrap="none" rtlCol="0" anchor="ctr" anchorCtr="0">
            <a:spAutoFit/>
          </a:bodyPr>
          <a:lstStyle/>
          <a:p>
            <a:r>
              <a:rPr lang="en-US" sz="3200" b="1" dirty="0">
                <a:solidFill>
                  <a:schemeClr val="bg1"/>
                </a:solidFill>
                <a:latin typeface="Montserrat" pitchFamily="2" charset="77"/>
                <a:ea typeface="League Spartan" charset="0"/>
                <a:cs typeface="Poppins" pitchFamily="2" charset="77"/>
              </a:rPr>
              <a:t>Your Title</a:t>
            </a:r>
          </a:p>
        </p:txBody>
      </p:sp>
      <p:sp>
        <p:nvSpPr>
          <p:cNvPr id="49" name="Subtitle 2">
            <a:extLst>
              <a:ext uri="{FF2B5EF4-FFF2-40B4-BE49-F238E27FC236}">
                <a16:creationId xmlns:a16="http://schemas.microsoft.com/office/drawing/2014/main" id="{255E4BD0-8ED6-7D40-8B2B-3DECEA174ECA}"/>
              </a:ext>
            </a:extLst>
          </p:cNvPr>
          <p:cNvSpPr txBox="1">
            <a:spLocks/>
          </p:cNvSpPr>
          <p:nvPr/>
        </p:nvSpPr>
        <p:spPr>
          <a:xfrm>
            <a:off x="15475724" y="8087617"/>
            <a:ext cx="5491423"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a:t>
            </a:r>
          </a:p>
        </p:txBody>
      </p:sp>
      <p:sp>
        <p:nvSpPr>
          <p:cNvPr id="50" name="TextBox 49">
            <a:extLst>
              <a:ext uri="{FF2B5EF4-FFF2-40B4-BE49-F238E27FC236}">
                <a16:creationId xmlns:a16="http://schemas.microsoft.com/office/drawing/2014/main" id="{DA9034C7-D383-7D4D-B966-007DD95F06B0}"/>
              </a:ext>
            </a:extLst>
          </p:cNvPr>
          <p:cNvSpPr txBox="1"/>
          <p:nvPr/>
        </p:nvSpPr>
        <p:spPr>
          <a:xfrm>
            <a:off x="15625929" y="7566064"/>
            <a:ext cx="2242922" cy="584775"/>
          </a:xfrm>
          <a:prstGeom prst="rect">
            <a:avLst/>
          </a:prstGeom>
          <a:noFill/>
        </p:spPr>
        <p:txBody>
          <a:bodyPr wrap="none" rtlCol="0" anchor="ctr" anchorCtr="0">
            <a:spAutoFit/>
          </a:bodyPr>
          <a:lstStyle/>
          <a:p>
            <a:r>
              <a:rPr lang="en-US" sz="3200" b="1" dirty="0">
                <a:solidFill>
                  <a:schemeClr val="bg1"/>
                </a:solidFill>
                <a:latin typeface="Montserrat" pitchFamily="2" charset="77"/>
                <a:ea typeface="League Spartan" charset="0"/>
                <a:cs typeface="Poppins" pitchFamily="2" charset="77"/>
              </a:rPr>
              <a:t>Your Title</a:t>
            </a:r>
          </a:p>
        </p:txBody>
      </p:sp>
    </p:spTree>
    <p:extLst>
      <p:ext uri="{BB962C8B-B14F-4D97-AF65-F5344CB8AC3E}">
        <p14:creationId xmlns:p14="http://schemas.microsoft.com/office/powerpoint/2010/main" val="3588166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id="{06BA6D90-B941-CA4A-A025-ED92EE04E7F6}"/>
              </a:ext>
            </a:extLst>
          </p:cNvPr>
          <p:cNvSpPr>
            <a:spLocks/>
          </p:cNvSpPr>
          <p:nvPr/>
        </p:nvSpPr>
        <p:spPr bwMode="auto">
          <a:xfrm>
            <a:off x="8503814" y="9248202"/>
            <a:ext cx="9962912" cy="3706108"/>
          </a:xfrm>
          <a:custGeom>
            <a:avLst/>
            <a:gdLst>
              <a:gd name="T0" fmla="*/ 0 w 2949"/>
              <a:gd name="T1" fmla="*/ 506 h 1097"/>
              <a:gd name="T2" fmla="*/ 2949 w 2949"/>
              <a:gd name="T3" fmla="*/ 1097 h 1097"/>
              <a:gd name="T4" fmla="*/ 2659 w 2949"/>
              <a:gd name="T5" fmla="*/ 591 h 1097"/>
              <a:gd name="T6" fmla="*/ 290 w 2949"/>
              <a:gd name="T7" fmla="*/ 0 h 1097"/>
              <a:gd name="T8" fmla="*/ 0 w 2949"/>
              <a:gd name="T9" fmla="*/ 506 h 1097"/>
            </a:gdLst>
            <a:ahLst/>
            <a:cxnLst>
              <a:cxn ang="0">
                <a:pos x="T0" y="T1"/>
              </a:cxn>
              <a:cxn ang="0">
                <a:pos x="T2" y="T3"/>
              </a:cxn>
              <a:cxn ang="0">
                <a:pos x="T4" y="T5"/>
              </a:cxn>
              <a:cxn ang="0">
                <a:pos x="T6" y="T7"/>
              </a:cxn>
              <a:cxn ang="0">
                <a:pos x="T8" y="T9"/>
              </a:cxn>
            </a:cxnLst>
            <a:rect l="0" t="0" r="r" b="b"/>
            <a:pathLst>
              <a:path w="2949" h="1097">
                <a:moveTo>
                  <a:pt x="0" y="506"/>
                </a:moveTo>
                <a:lnTo>
                  <a:pt x="2949" y="1097"/>
                </a:lnTo>
                <a:lnTo>
                  <a:pt x="2659" y="591"/>
                </a:lnTo>
                <a:lnTo>
                  <a:pt x="290" y="0"/>
                </a:lnTo>
                <a:lnTo>
                  <a:pt x="0" y="506"/>
                </a:lnTo>
                <a:close/>
              </a:path>
            </a:pathLst>
          </a:custGeom>
          <a:solidFill>
            <a:schemeClr val="tx1">
              <a:lumMod val="75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3" name="Freeform 6">
            <a:extLst>
              <a:ext uri="{FF2B5EF4-FFF2-40B4-BE49-F238E27FC236}">
                <a16:creationId xmlns:a16="http://schemas.microsoft.com/office/drawing/2014/main" id="{934CD6A7-BBE6-BE4C-AC74-66C482A7CC74}"/>
              </a:ext>
            </a:extLst>
          </p:cNvPr>
          <p:cNvSpPr>
            <a:spLocks/>
          </p:cNvSpPr>
          <p:nvPr/>
        </p:nvSpPr>
        <p:spPr bwMode="auto">
          <a:xfrm>
            <a:off x="9645713" y="7251564"/>
            <a:ext cx="7679112" cy="3706108"/>
          </a:xfrm>
          <a:custGeom>
            <a:avLst/>
            <a:gdLst>
              <a:gd name="T0" fmla="*/ 291 w 2273"/>
              <a:gd name="T1" fmla="*/ 0 h 1097"/>
              <a:gd name="T2" fmla="*/ 1983 w 2273"/>
              <a:gd name="T3" fmla="*/ 591 h 1097"/>
              <a:gd name="T4" fmla="*/ 2273 w 2273"/>
              <a:gd name="T5" fmla="*/ 1097 h 1097"/>
              <a:gd name="T6" fmla="*/ 0 w 2273"/>
              <a:gd name="T7" fmla="*/ 506 h 1097"/>
              <a:gd name="T8" fmla="*/ 291 w 2273"/>
              <a:gd name="T9" fmla="*/ 0 h 1097"/>
            </a:gdLst>
            <a:ahLst/>
            <a:cxnLst>
              <a:cxn ang="0">
                <a:pos x="T0" y="T1"/>
              </a:cxn>
              <a:cxn ang="0">
                <a:pos x="T2" y="T3"/>
              </a:cxn>
              <a:cxn ang="0">
                <a:pos x="T4" y="T5"/>
              </a:cxn>
              <a:cxn ang="0">
                <a:pos x="T6" y="T7"/>
              </a:cxn>
              <a:cxn ang="0">
                <a:pos x="T8" y="T9"/>
              </a:cxn>
            </a:cxnLst>
            <a:rect l="0" t="0" r="r" b="b"/>
            <a:pathLst>
              <a:path w="2273" h="1097">
                <a:moveTo>
                  <a:pt x="291" y="0"/>
                </a:moveTo>
                <a:lnTo>
                  <a:pt x="1983" y="591"/>
                </a:lnTo>
                <a:lnTo>
                  <a:pt x="2273" y="1097"/>
                </a:lnTo>
                <a:lnTo>
                  <a:pt x="0" y="506"/>
                </a:lnTo>
                <a:lnTo>
                  <a:pt x="291" y="0"/>
                </a:lnTo>
                <a:close/>
              </a:path>
            </a:pathLst>
          </a:custGeom>
          <a:solidFill>
            <a:schemeClr val="tx1">
              <a:lumMod val="75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4" name="Freeform 7">
            <a:extLst>
              <a:ext uri="{FF2B5EF4-FFF2-40B4-BE49-F238E27FC236}">
                <a16:creationId xmlns:a16="http://schemas.microsoft.com/office/drawing/2014/main" id="{03FE2900-5772-7545-AD30-660A88EB055A}"/>
              </a:ext>
            </a:extLst>
          </p:cNvPr>
          <p:cNvSpPr>
            <a:spLocks/>
          </p:cNvSpPr>
          <p:nvPr/>
        </p:nvSpPr>
        <p:spPr bwMode="auto">
          <a:xfrm>
            <a:off x="10790991" y="5258305"/>
            <a:ext cx="5391931" cy="3702731"/>
          </a:xfrm>
          <a:custGeom>
            <a:avLst/>
            <a:gdLst>
              <a:gd name="T0" fmla="*/ 1596 w 1596"/>
              <a:gd name="T1" fmla="*/ 1096 h 1096"/>
              <a:gd name="T2" fmla="*/ 0 w 1596"/>
              <a:gd name="T3" fmla="*/ 506 h 1096"/>
              <a:gd name="T4" fmla="*/ 290 w 1596"/>
              <a:gd name="T5" fmla="*/ 0 h 1096"/>
              <a:gd name="T6" fmla="*/ 1305 w 1596"/>
              <a:gd name="T7" fmla="*/ 590 h 1096"/>
              <a:gd name="T8" fmla="*/ 1596 w 1596"/>
              <a:gd name="T9" fmla="*/ 1096 h 1096"/>
            </a:gdLst>
            <a:ahLst/>
            <a:cxnLst>
              <a:cxn ang="0">
                <a:pos x="T0" y="T1"/>
              </a:cxn>
              <a:cxn ang="0">
                <a:pos x="T2" y="T3"/>
              </a:cxn>
              <a:cxn ang="0">
                <a:pos x="T4" y="T5"/>
              </a:cxn>
              <a:cxn ang="0">
                <a:pos x="T6" y="T7"/>
              </a:cxn>
              <a:cxn ang="0">
                <a:pos x="T8" y="T9"/>
              </a:cxn>
            </a:cxnLst>
            <a:rect l="0" t="0" r="r" b="b"/>
            <a:pathLst>
              <a:path w="1596" h="1096">
                <a:moveTo>
                  <a:pt x="1596" y="1096"/>
                </a:moveTo>
                <a:lnTo>
                  <a:pt x="0" y="506"/>
                </a:lnTo>
                <a:lnTo>
                  <a:pt x="290" y="0"/>
                </a:lnTo>
                <a:lnTo>
                  <a:pt x="1305" y="590"/>
                </a:lnTo>
                <a:lnTo>
                  <a:pt x="1596" y="1096"/>
                </a:lnTo>
                <a:close/>
              </a:path>
            </a:pathLst>
          </a:custGeom>
          <a:solidFill>
            <a:schemeClr val="tx1">
              <a:lumMod val="75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5" name="Freeform 8">
            <a:extLst>
              <a:ext uri="{FF2B5EF4-FFF2-40B4-BE49-F238E27FC236}">
                <a16:creationId xmlns:a16="http://schemas.microsoft.com/office/drawing/2014/main" id="{573B9B46-763B-A944-8F16-0BEE7E4AD6F3}"/>
              </a:ext>
            </a:extLst>
          </p:cNvPr>
          <p:cNvSpPr>
            <a:spLocks/>
          </p:cNvSpPr>
          <p:nvPr/>
        </p:nvSpPr>
        <p:spPr bwMode="auto">
          <a:xfrm>
            <a:off x="11932893" y="4829250"/>
            <a:ext cx="3104753" cy="2138529"/>
          </a:xfrm>
          <a:custGeom>
            <a:avLst/>
            <a:gdLst>
              <a:gd name="T0" fmla="*/ 919 w 919"/>
              <a:gd name="T1" fmla="*/ 633 h 633"/>
              <a:gd name="T2" fmla="*/ 0 w 919"/>
              <a:gd name="T3" fmla="*/ 42 h 633"/>
              <a:gd name="T4" fmla="*/ 375 w 919"/>
              <a:gd name="T5" fmla="*/ 0 h 633"/>
              <a:gd name="T6" fmla="*/ 629 w 919"/>
              <a:gd name="T7" fmla="*/ 127 h 633"/>
              <a:gd name="T8" fmla="*/ 919 w 919"/>
              <a:gd name="T9" fmla="*/ 633 h 633"/>
            </a:gdLst>
            <a:ahLst/>
            <a:cxnLst>
              <a:cxn ang="0">
                <a:pos x="T0" y="T1"/>
              </a:cxn>
              <a:cxn ang="0">
                <a:pos x="T2" y="T3"/>
              </a:cxn>
              <a:cxn ang="0">
                <a:pos x="T4" y="T5"/>
              </a:cxn>
              <a:cxn ang="0">
                <a:pos x="T6" y="T7"/>
              </a:cxn>
              <a:cxn ang="0">
                <a:pos x="T8" y="T9"/>
              </a:cxn>
            </a:cxnLst>
            <a:rect l="0" t="0" r="r" b="b"/>
            <a:pathLst>
              <a:path w="919" h="633">
                <a:moveTo>
                  <a:pt x="919" y="633"/>
                </a:moveTo>
                <a:lnTo>
                  <a:pt x="0" y="42"/>
                </a:lnTo>
                <a:lnTo>
                  <a:pt x="375" y="0"/>
                </a:lnTo>
                <a:lnTo>
                  <a:pt x="629" y="127"/>
                </a:lnTo>
                <a:lnTo>
                  <a:pt x="919" y="633"/>
                </a:lnTo>
                <a:close/>
              </a:path>
            </a:pathLst>
          </a:custGeom>
          <a:solidFill>
            <a:schemeClr val="tx1">
              <a:lumMod val="75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6" name="Freeform 9">
            <a:extLst>
              <a:ext uri="{FF2B5EF4-FFF2-40B4-BE49-F238E27FC236}">
                <a16:creationId xmlns:a16="http://schemas.microsoft.com/office/drawing/2014/main" id="{35A2EAE4-59C1-AF48-B949-F42719EF67A8}"/>
              </a:ext>
            </a:extLst>
          </p:cNvPr>
          <p:cNvSpPr>
            <a:spLocks/>
          </p:cNvSpPr>
          <p:nvPr/>
        </p:nvSpPr>
        <p:spPr bwMode="auto">
          <a:xfrm>
            <a:off x="11932892" y="3261670"/>
            <a:ext cx="1959473" cy="1709473"/>
          </a:xfrm>
          <a:custGeom>
            <a:avLst/>
            <a:gdLst>
              <a:gd name="T0" fmla="*/ 580 w 580"/>
              <a:gd name="T1" fmla="*/ 506 h 506"/>
              <a:gd name="T2" fmla="*/ 0 w 580"/>
              <a:gd name="T3" fmla="*/ 506 h 506"/>
              <a:gd name="T4" fmla="*/ 290 w 580"/>
              <a:gd name="T5" fmla="*/ 0 h 506"/>
              <a:gd name="T6" fmla="*/ 580 w 580"/>
              <a:gd name="T7" fmla="*/ 506 h 506"/>
            </a:gdLst>
            <a:ahLst/>
            <a:cxnLst>
              <a:cxn ang="0">
                <a:pos x="T0" y="T1"/>
              </a:cxn>
              <a:cxn ang="0">
                <a:pos x="T2" y="T3"/>
              </a:cxn>
              <a:cxn ang="0">
                <a:pos x="T4" y="T5"/>
              </a:cxn>
              <a:cxn ang="0">
                <a:pos x="T6" y="T7"/>
              </a:cxn>
            </a:cxnLst>
            <a:rect l="0" t="0" r="r" b="b"/>
            <a:pathLst>
              <a:path w="580" h="506">
                <a:moveTo>
                  <a:pt x="580" y="506"/>
                </a:moveTo>
                <a:lnTo>
                  <a:pt x="0" y="506"/>
                </a:lnTo>
                <a:lnTo>
                  <a:pt x="290" y="0"/>
                </a:lnTo>
                <a:lnTo>
                  <a:pt x="580" y="506"/>
                </a:lnTo>
                <a:close/>
              </a:path>
            </a:pathLst>
          </a:custGeom>
          <a:solidFill>
            <a:schemeClr val="accent5"/>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7" name="Freeform 10">
            <a:extLst>
              <a:ext uri="{FF2B5EF4-FFF2-40B4-BE49-F238E27FC236}">
                <a16:creationId xmlns:a16="http://schemas.microsoft.com/office/drawing/2014/main" id="{98EAA9E5-25A1-EC4A-8253-8E03DFE532BD}"/>
              </a:ext>
            </a:extLst>
          </p:cNvPr>
          <p:cNvSpPr>
            <a:spLocks/>
          </p:cNvSpPr>
          <p:nvPr/>
        </p:nvSpPr>
        <p:spPr bwMode="auto">
          <a:xfrm>
            <a:off x="10790991" y="5258306"/>
            <a:ext cx="4246654" cy="1709473"/>
          </a:xfrm>
          <a:custGeom>
            <a:avLst/>
            <a:gdLst>
              <a:gd name="T0" fmla="*/ 1257 w 1257"/>
              <a:gd name="T1" fmla="*/ 506 h 506"/>
              <a:gd name="T2" fmla="*/ 0 w 1257"/>
              <a:gd name="T3" fmla="*/ 506 h 506"/>
              <a:gd name="T4" fmla="*/ 290 w 1257"/>
              <a:gd name="T5" fmla="*/ 0 h 506"/>
              <a:gd name="T6" fmla="*/ 967 w 1257"/>
              <a:gd name="T7" fmla="*/ 0 h 506"/>
              <a:gd name="T8" fmla="*/ 1257 w 1257"/>
              <a:gd name="T9" fmla="*/ 506 h 506"/>
            </a:gdLst>
            <a:ahLst/>
            <a:cxnLst>
              <a:cxn ang="0">
                <a:pos x="T0" y="T1"/>
              </a:cxn>
              <a:cxn ang="0">
                <a:pos x="T2" y="T3"/>
              </a:cxn>
              <a:cxn ang="0">
                <a:pos x="T4" y="T5"/>
              </a:cxn>
              <a:cxn ang="0">
                <a:pos x="T6" y="T7"/>
              </a:cxn>
              <a:cxn ang="0">
                <a:pos x="T8" y="T9"/>
              </a:cxn>
            </a:cxnLst>
            <a:rect l="0" t="0" r="r" b="b"/>
            <a:pathLst>
              <a:path w="1257" h="506">
                <a:moveTo>
                  <a:pt x="1257" y="506"/>
                </a:moveTo>
                <a:lnTo>
                  <a:pt x="0" y="506"/>
                </a:lnTo>
                <a:lnTo>
                  <a:pt x="290" y="0"/>
                </a:lnTo>
                <a:lnTo>
                  <a:pt x="967" y="0"/>
                </a:lnTo>
                <a:lnTo>
                  <a:pt x="1257" y="506"/>
                </a:lnTo>
                <a:close/>
              </a:path>
            </a:pathLst>
          </a:custGeom>
          <a:solidFill>
            <a:schemeClr val="accent4"/>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8" name="Freeform 11">
            <a:extLst>
              <a:ext uri="{FF2B5EF4-FFF2-40B4-BE49-F238E27FC236}">
                <a16:creationId xmlns:a16="http://schemas.microsoft.com/office/drawing/2014/main" id="{80F6F0DD-2918-0844-950E-3A4DF5883416}"/>
              </a:ext>
            </a:extLst>
          </p:cNvPr>
          <p:cNvSpPr>
            <a:spLocks/>
          </p:cNvSpPr>
          <p:nvPr/>
        </p:nvSpPr>
        <p:spPr bwMode="auto">
          <a:xfrm>
            <a:off x="9645716" y="7251564"/>
            <a:ext cx="6537211" cy="1709473"/>
          </a:xfrm>
          <a:custGeom>
            <a:avLst/>
            <a:gdLst>
              <a:gd name="T0" fmla="*/ 1935 w 1935"/>
              <a:gd name="T1" fmla="*/ 506 h 506"/>
              <a:gd name="T2" fmla="*/ 0 w 1935"/>
              <a:gd name="T3" fmla="*/ 506 h 506"/>
              <a:gd name="T4" fmla="*/ 291 w 1935"/>
              <a:gd name="T5" fmla="*/ 0 h 506"/>
              <a:gd name="T6" fmla="*/ 1644 w 1935"/>
              <a:gd name="T7" fmla="*/ 0 h 506"/>
              <a:gd name="T8" fmla="*/ 1935 w 1935"/>
              <a:gd name="T9" fmla="*/ 506 h 506"/>
            </a:gdLst>
            <a:ahLst/>
            <a:cxnLst>
              <a:cxn ang="0">
                <a:pos x="T0" y="T1"/>
              </a:cxn>
              <a:cxn ang="0">
                <a:pos x="T2" y="T3"/>
              </a:cxn>
              <a:cxn ang="0">
                <a:pos x="T4" y="T5"/>
              </a:cxn>
              <a:cxn ang="0">
                <a:pos x="T6" y="T7"/>
              </a:cxn>
              <a:cxn ang="0">
                <a:pos x="T8" y="T9"/>
              </a:cxn>
            </a:cxnLst>
            <a:rect l="0" t="0" r="r" b="b"/>
            <a:pathLst>
              <a:path w="1935" h="506">
                <a:moveTo>
                  <a:pt x="1935" y="506"/>
                </a:moveTo>
                <a:lnTo>
                  <a:pt x="0" y="506"/>
                </a:lnTo>
                <a:lnTo>
                  <a:pt x="291" y="0"/>
                </a:lnTo>
                <a:lnTo>
                  <a:pt x="1644" y="0"/>
                </a:lnTo>
                <a:lnTo>
                  <a:pt x="1935" y="506"/>
                </a:lnTo>
                <a:close/>
              </a:path>
            </a:pathLst>
          </a:custGeom>
          <a:solidFill>
            <a:schemeClr val="accent3"/>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9" name="Freeform 12">
            <a:extLst>
              <a:ext uri="{FF2B5EF4-FFF2-40B4-BE49-F238E27FC236}">
                <a16:creationId xmlns:a16="http://schemas.microsoft.com/office/drawing/2014/main" id="{5DDC8621-A03D-984F-94B0-9EE21E2B1EAB}"/>
              </a:ext>
            </a:extLst>
          </p:cNvPr>
          <p:cNvSpPr>
            <a:spLocks/>
          </p:cNvSpPr>
          <p:nvPr/>
        </p:nvSpPr>
        <p:spPr bwMode="auto">
          <a:xfrm>
            <a:off x="8503815" y="9248202"/>
            <a:ext cx="8821011" cy="1709473"/>
          </a:xfrm>
          <a:custGeom>
            <a:avLst/>
            <a:gdLst>
              <a:gd name="T0" fmla="*/ 2611 w 2611"/>
              <a:gd name="T1" fmla="*/ 506 h 506"/>
              <a:gd name="T2" fmla="*/ 0 w 2611"/>
              <a:gd name="T3" fmla="*/ 506 h 506"/>
              <a:gd name="T4" fmla="*/ 290 w 2611"/>
              <a:gd name="T5" fmla="*/ 0 h 506"/>
              <a:gd name="T6" fmla="*/ 2321 w 2611"/>
              <a:gd name="T7" fmla="*/ 0 h 506"/>
              <a:gd name="T8" fmla="*/ 2611 w 2611"/>
              <a:gd name="T9" fmla="*/ 506 h 506"/>
            </a:gdLst>
            <a:ahLst/>
            <a:cxnLst>
              <a:cxn ang="0">
                <a:pos x="T0" y="T1"/>
              </a:cxn>
              <a:cxn ang="0">
                <a:pos x="T2" y="T3"/>
              </a:cxn>
              <a:cxn ang="0">
                <a:pos x="T4" y="T5"/>
              </a:cxn>
              <a:cxn ang="0">
                <a:pos x="T6" y="T7"/>
              </a:cxn>
              <a:cxn ang="0">
                <a:pos x="T8" y="T9"/>
              </a:cxn>
            </a:cxnLst>
            <a:rect l="0" t="0" r="r" b="b"/>
            <a:pathLst>
              <a:path w="2611" h="506">
                <a:moveTo>
                  <a:pt x="2611" y="506"/>
                </a:moveTo>
                <a:lnTo>
                  <a:pt x="0" y="506"/>
                </a:lnTo>
                <a:lnTo>
                  <a:pt x="290" y="0"/>
                </a:lnTo>
                <a:lnTo>
                  <a:pt x="2321" y="0"/>
                </a:lnTo>
                <a:lnTo>
                  <a:pt x="2611" y="506"/>
                </a:lnTo>
                <a:close/>
              </a:path>
            </a:pathLst>
          </a:custGeom>
          <a:solidFill>
            <a:schemeClr val="accent2"/>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0" name="Freeform 13">
            <a:extLst>
              <a:ext uri="{FF2B5EF4-FFF2-40B4-BE49-F238E27FC236}">
                <a16:creationId xmlns:a16="http://schemas.microsoft.com/office/drawing/2014/main" id="{4CC3BD26-325A-A74D-8928-589F936A811A}"/>
              </a:ext>
            </a:extLst>
          </p:cNvPr>
          <p:cNvSpPr>
            <a:spLocks/>
          </p:cNvSpPr>
          <p:nvPr/>
        </p:nvSpPr>
        <p:spPr bwMode="auto">
          <a:xfrm>
            <a:off x="7361915" y="11244837"/>
            <a:ext cx="11104812" cy="1709473"/>
          </a:xfrm>
          <a:custGeom>
            <a:avLst/>
            <a:gdLst>
              <a:gd name="T0" fmla="*/ 3287 w 3287"/>
              <a:gd name="T1" fmla="*/ 506 h 506"/>
              <a:gd name="T2" fmla="*/ 0 w 3287"/>
              <a:gd name="T3" fmla="*/ 506 h 506"/>
              <a:gd name="T4" fmla="*/ 290 w 3287"/>
              <a:gd name="T5" fmla="*/ 0 h 506"/>
              <a:gd name="T6" fmla="*/ 2997 w 3287"/>
              <a:gd name="T7" fmla="*/ 0 h 506"/>
              <a:gd name="T8" fmla="*/ 3287 w 3287"/>
              <a:gd name="T9" fmla="*/ 506 h 506"/>
            </a:gdLst>
            <a:ahLst/>
            <a:cxnLst>
              <a:cxn ang="0">
                <a:pos x="T0" y="T1"/>
              </a:cxn>
              <a:cxn ang="0">
                <a:pos x="T2" y="T3"/>
              </a:cxn>
              <a:cxn ang="0">
                <a:pos x="T4" y="T5"/>
              </a:cxn>
              <a:cxn ang="0">
                <a:pos x="T6" y="T7"/>
              </a:cxn>
              <a:cxn ang="0">
                <a:pos x="T8" y="T9"/>
              </a:cxn>
            </a:cxnLst>
            <a:rect l="0" t="0" r="r" b="b"/>
            <a:pathLst>
              <a:path w="3287" h="506">
                <a:moveTo>
                  <a:pt x="3287" y="506"/>
                </a:moveTo>
                <a:lnTo>
                  <a:pt x="0" y="506"/>
                </a:lnTo>
                <a:lnTo>
                  <a:pt x="290" y="0"/>
                </a:lnTo>
                <a:lnTo>
                  <a:pt x="2997" y="0"/>
                </a:lnTo>
                <a:lnTo>
                  <a:pt x="3287" y="506"/>
                </a:lnTo>
                <a:close/>
              </a:path>
            </a:pathLst>
          </a:custGeom>
          <a:solidFill>
            <a:schemeClr val="accent1"/>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1" name="Freeform 14">
            <a:extLst>
              <a:ext uri="{FF2B5EF4-FFF2-40B4-BE49-F238E27FC236}">
                <a16:creationId xmlns:a16="http://schemas.microsoft.com/office/drawing/2014/main" id="{7FF67C9F-0574-C940-B628-53E74017E21C}"/>
              </a:ext>
            </a:extLst>
          </p:cNvPr>
          <p:cNvSpPr>
            <a:spLocks/>
          </p:cNvSpPr>
          <p:nvPr/>
        </p:nvSpPr>
        <p:spPr bwMode="auto">
          <a:xfrm>
            <a:off x="11919379" y="3261670"/>
            <a:ext cx="993251" cy="1709473"/>
          </a:xfrm>
          <a:custGeom>
            <a:avLst/>
            <a:gdLst>
              <a:gd name="T0" fmla="*/ 0 w 294"/>
              <a:gd name="T1" fmla="*/ 506 h 506"/>
              <a:gd name="T2" fmla="*/ 294 w 294"/>
              <a:gd name="T3" fmla="*/ 506 h 506"/>
              <a:gd name="T4" fmla="*/ 294 w 294"/>
              <a:gd name="T5" fmla="*/ 0 h 506"/>
              <a:gd name="T6" fmla="*/ 0 w 294"/>
              <a:gd name="T7" fmla="*/ 506 h 506"/>
            </a:gdLst>
            <a:ahLst/>
            <a:cxnLst>
              <a:cxn ang="0">
                <a:pos x="T0" y="T1"/>
              </a:cxn>
              <a:cxn ang="0">
                <a:pos x="T2" y="T3"/>
              </a:cxn>
              <a:cxn ang="0">
                <a:pos x="T4" y="T5"/>
              </a:cxn>
              <a:cxn ang="0">
                <a:pos x="T6" y="T7"/>
              </a:cxn>
            </a:cxnLst>
            <a:rect l="0" t="0" r="r" b="b"/>
            <a:pathLst>
              <a:path w="294" h="506">
                <a:moveTo>
                  <a:pt x="0" y="506"/>
                </a:moveTo>
                <a:lnTo>
                  <a:pt x="294" y="506"/>
                </a:lnTo>
                <a:lnTo>
                  <a:pt x="294" y="0"/>
                </a:lnTo>
                <a:lnTo>
                  <a:pt x="0" y="506"/>
                </a:lnTo>
                <a:close/>
              </a:path>
            </a:pathLst>
          </a:custGeom>
          <a:solidFill>
            <a:schemeClr val="accent5">
              <a:lumMod val="75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2" name="Freeform 15">
            <a:extLst>
              <a:ext uri="{FF2B5EF4-FFF2-40B4-BE49-F238E27FC236}">
                <a16:creationId xmlns:a16="http://schemas.microsoft.com/office/drawing/2014/main" id="{06481E09-27A9-FE40-9F33-57B06CCF9108}"/>
              </a:ext>
            </a:extLst>
          </p:cNvPr>
          <p:cNvSpPr>
            <a:spLocks/>
          </p:cNvSpPr>
          <p:nvPr/>
        </p:nvSpPr>
        <p:spPr bwMode="auto">
          <a:xfrm>
            <a:off x="10790991" y="5258306"/>
            <a:ext cx="2121637" cy="1709473"/>
          </a:xfrm>
          <a:custGeom>
            <a:avLst/>
            <a:gdLst>
              <a:gd name="T0" fmla="*/ 0 w 628"/>
              <a:gd name="T1" fmla="*/ 506 h 506"/>
              <a:gd name="T2" fmla="*/ 290 w 628"/>
              <a:gd name="T3" fmla="*/ 0 h 506"/>
              <a:gd name="T4" fmla="*/ 628 w 628"/>
              <a:gd name="T5" fmla="*/ 0 h 506"/>
              <a:gd name="T6" fmla="*/ 628 w 628"/>
              <a:gd name="T7" fmla="*/ 506 h 506"/>
              <a:gd name="T8" fmla="*/ 0 w 628"/>
              <a:gd name="T9" fmla="*/ 506 h 506"/>
            </a:gdLst>
            <a:ahLst/>
            <a:cxnLst>
              <a:cxn ang="0">
                <a:pos x="T0" y="T1"/>
              </a:cxn>
              <a:cxn ang="0">
                <a:pos x="T2" y="T3"/>
              </a:cxn>
              <a:cxn ang="0">
                <a:pos x="T4" y="T5"/>
              </a:cxn>
              <a:cxn ang="0">
                <a:pos x="T6" y="T7"/>
              </a:cxn>
              <a:cxn ang="0">
                <a:pos x="T8" y="T9"/>
              </a:cxn>
            </a:cxnLst>
            <a:rect l="0" t="0" r="r" b="b"/>
            <a:pathLst>
              <a:path w="628" h="506">
                <a:moveTo>
                  <a:pt x="0" y="506"/>
                </a:moveTo>
                <a:lnTo>
                  <a:pt x="290" y="0"/>
                </a:lnTo>
                <a:lnTo>
                  <a:pt x="628" y="0"/>
                </a:lnTo>
                <a:lnTo>
                  <a:pt x="628" y="506"/>
                </a:lnTo>
                <a:lnTo>
                  <a:pt x="0" y="506"/>
                </a:lnTo>
                <a:close/>
              </a:path>
            </a:pathLst>
          </a:custGeom>
          <a:solidFill>
            <a:schemeClr val="accent4">
              <a:lumMod val="75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3" name="Freeform 16">
            <a:extLst>
              <a:ext uri="{FF2B5EF4-FFF2-40B4-BE49-F238E27FC236}">
                <a16:creationId xmlns:a16="http://schemas.microsoft.com/office/drawing/2014/main" id="{F26B4DA7-EEC2-5547-BF46-FCECEEA7512F}"/>
              </a:ext>
            </a:extLst>
          </p:cNvPr>
          <p:cNvSpPr>
            <a:spLocks/>
          </p:cNvSpPr>
          <p:nvPr/>
        </p:nvSpPr>
        <p:spPr bwMode="auto">
          <a:xfrm>
            <a:off x="9645716" y="7251564"/>
            <a:ext cx="3266916" cy="1709473"/>
          </a:xfrm>
          <a:custGeom>
            <a:avLst/>
            <a:gdLst>
              <a:gd name="T0" fmla="*/ 291 w 967"/>
              <a:gd name="T1" fmla="*/ 0 h 506"/>
              <a:gd name="T2" fmla="*/ 967 w 967"/>
              <a:gd name="T3" fmla="*/ 0 h 506"/>
              <a:gd name="T4" fmla="*/ 967 w 967"/>
              <a:gd name="T5" fmla="*/ 506 h 506"/>
              <a:gd name="T6" fmla="*/ 0 w 967"/>
              <a:gd name="T7" fmla="*/ 506 h 506"/>
              <a:gd name="T8" fmla="*/ 291 w 967"/>
              <a:gd name="T9" fmla="*/ 0 h 506"/>
            </a:gdLst>
            <a:ahLst/>
            <a:cxnLst>
              <a:cxn ang="0">
                <a:pos x="T0" y="T1"/>
              </a:cxn>
              <a:cxn ang="0">
                <a:pos x="T2" y="T3"/>
              </a:cxn>
              <a:cxn ang="0">
                <a:pos x="T4" y="T5"/>
              </a:cxn>
              <a:cxn ang="0">
                <a:pos x="T6" y="T7"/>
              </a:cxn>
              <a:cxn ang="0">
                <a:pos x="T8" y="T9"/>
              </a:cxn>
            </a:cxnLst>
            <a:rect l="0" t="0" r="r" b="b"/>
            <a:pathLst>
              <a:path w="967" h="506">
                <a:moveTo>
                  <a:pt x="291" y="0"/>
                </a:moveTo>
                <a:lnTo>
                  <a:pt x="967" y="0"/>
                </a:lnTo>
                <a:lnTo>
                  <a:pt x="967" y="506"/>
                </a:lnTo>
                <a:lnTo>
                  <a:pt x="0" y="506"/>
                </a:lnTo>
                <a:lnTo>
                  <a:pt x="291" y="0"/>
                </a:lnTo>
                <a:close/>
              </a:path>
            </a:pathLst>
          </a:custGeom>
          <a:solidFill>
            <a:schemeClr val="accent3">
              <a:lumMod val="75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4" name="Freeform 17">
            <a:extLst>
              <a:ext uri="{FF2B5EF4-FFF2-40B4-BE49-F238E27FC236}">
                <a16:creationId xmlns:a16="http://schemas.microsoft.com/office/drawing/2014/main" id="{7327C963-910A-054C-ABCA-7169920E0ACF}"/>
              </a:ext>
            </a:extLst>
          </p:cNvPr>
          <p:cNvSpPr>
            <a:spLocks/>
          </p:cNvSpPr>
          <p:nvPr/>
        </p:nvSpPr>
        <p:spPr bwMode="auto">
          <a:xfrm>
            <a:off x="8503814" y="9248202"/>
            <a:ext cx="4408817" cy="1709473"/>
          </a:xfrm>
          <a:custGeom>
            <a:avLst/>
            <a:gdLst>
              <a:gd name="T0" fmla="*/ 290 w 1305"/>
              <a:gd name="T1" fmla="*/ 0 h 506"/>
              <a:gd name="T2" fmla="*/ 1305 w 1305"/>
              <a:gd name="T3" fmla="*/ 0 h 506"/>
              <a:gd name="T4" fmla="*/ 1305 w 1305"/>
              <a:gd name="T5" fmla="*/ 506 h 506"/>
              <a:gd name="T6" fmla="*/ 0 w 1305"/>
              <a:gd name="T7" fmla="*/ 506 h 506"/>
              <a:gd name="T8" fmla="*/ 290 w 1305"/>
              <a:gd name="T9" fmla="*/ 0 h 506"/>
            </a:gdLst>
            <a:ahLst/>
            <a:cxnLst>
              <a:cxn ang="0">
                <a:pos x="T0" y="T1"/>
              </a:cxn>
              <a:cxn ang="0">
                <a:pos x="T2" y="T3"/>
              </a:cxn>
              <a:cxn ang="0">
                <a:pos x="T4" y="T5"/>
              </a:cxn>
              <a:cxn ang="0">
                <a:pos x="T6" y="T7"/>
              </a:cxn>
              <a:cxn ang="0">
                <a:pos x="T8" y="T9"/>
              </a:cxn>
            </a:cxnLst>
            <a:rect l="0" t="0" r="r" b="b"/>
            <a:pathLst>
              <a:path w="1305" h="506">
                <a:moveTo>
                  <a:pt x="290" y="0"/>
                </a:moveTo>
                <a:lnTo>
                  <a:pt x="1305" y="0"/>
                </a:lnTo>
                <a:lnTo>
                  <a:pt x="1305" y="506"/>
                </a:lnTo>
                <a:lnTo>
                  <a:pt x="0" y="506"/>
                </a:lnTo>
                <a:lnTo>
                  <a:pt x="290" y="0"/>
                </a:lnTo>
                <a:close/>
              </a:path>
            </a:pathLst>
          </a:custGeom>
          <a:solidFill>
            <a:schemeClr val="accent2">
              <a:lumMod val="75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5" name="Freeform 18">
            <a:extLst>
              <a:ext uri="{FF2B5EF4-FFF2-40B4-BE49-F238E27FC236}">
                <a16:creationId xmlns:a16="http://schemas.microsoft.com/office/drawing/2014/main" id="{48D01413-7158-8243-A8B6-6E1A698FBFA9}"/>
              </a:ext>
            </a:extLst>
          </p:cNvPr>
          <p:cNvSpPr>
            <a:spLocks/>
          </p:cNvSpPr>
          <p:nvPr/>
        </p:nvSpPr>
        <p:spPr bwMode="auto">
          <a:xfrm>
            <a:off x="7361914" y="11244837"/>
            <a:ext cx="5550718" cy="1709473"/>
          </a:xfrm>
          <a:custGeom>
            <a:avLst/>
            <a:gdLst>
              <a:gd name="T0" fmla="*/ 290 w 1643"/>
              <a:gd name="T1" fmla="*/ 0 h 506"/>
              <a:gd name="T2" fmla="*/ 1643 w 1643"/>
              <a:gd name="T3" fmla="*/ 0 h 506"/>
              <a:gd name="T4" fmla="*/ 1643 w 1643"/>
              <a:gd name="T5" fmla="*/ 506 h 506"/>
              <a:gd name="T6" fmla="*/ 0 w 1643"/>
              <a:gd name="T7" fmla="*/ 506 h 506"/>
              <a:gd name="T8" fmla="*/ 290 w 1643"/>
              <a:gd name="T9" fmla="*/ 0 h 506"/>
            </a:gdLst>
            <a:ahLst/>
            <a:cxnLst>
              <a:cxn ang="0">
                <a:pos x="T0" y="T1"/>
              </a:cxn>
              <a:cxn ang="0">
                <a:pos x="T2" y="T3"/>
              </a:cxn>
              <a:cxn ang="0">
                <a:pos x="T4" y="T5"/>
              </a:cxn>
              <a:cxn ang="0">
                <a:pos x="T6" y="T7"/>
              </a:cxn>
              <a:cxn ang="0">
                <a:pos x="T8" y="T9"/>
              </a:cxn>
            </a:cxnLst>
            <a:rect l="0" t="0" r="r" b="b"/>
            <a:pathLst>
              <a:path w="1643" h="506">
                <a:moveTo>
                  <a:pt x="290" y="0"/>
                </a:moveTo>
                <a:lnTo>
                  <a:pt x="1643" y="0"/>
                </a:lnTo>
                <a:lnTo>
                  <a:pt x="1643" y="506"/>
                </a:lnTo>
                <a:lnTo>
                  <a:pt x="0" y="506"/>
                </a:lnTo>
                <a:lnTo>
                  <a:pt x="290" y="0"/>
                </a:lnTo>
                <a:close/>
              </a:path>
            </a:pathLst>
          </a:custGeom>
          <a:solidFill>
            <a:schemeClr val="accent1">
              <a:lumMod val="75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36" name="TextBox 35">
            <a:extLst>
              <a:ext uri="{FF2B5EF4-FFF2-40B4-BE49-F238E27FC236}">
                <a16:creationId xmlns:a16="http://schemas.microsoft.com/office/drawing/2014/main" id="{62635824-5BBB-8C4E-8A6C-A2AD192F9F24}"/>
              </a:ext>
            </a:extLst>
          </p:cNvPr>
          <p:cNvSpPr txBox="1"/>
          <p:nvPr/>
        </p:nvSpPr>
        <p:spPr>
          <a:xfrm>
            <a:off x="5761429" y="554909"/>
            <a:ext cx="12854801" cy="1107996"/>
          </a:xfrm>
          <a:prstGeom prst="rect">
            <a:avLst/>
          </a:prstGeom>
          <a:noFill/>
        </p:spPr>
        <p:txBody>
          <a:bodyPr wrap="none" rtlCol="0">
            <a:spAutoFit/>
          </a:bodyPr>
          <a:lstStyle/>
          <a:p>
            <a:pPr algn="ctr"/>
            <a:r>
              <a:rPr lang="en-US" sz="6600" b="1" dirty="0">
                <a:latin typeface="Montserrat" pitchFamily="2" charset="77"/>
                <a:ea typeface="Roboto" panose="02000000000000000000" pitchFamily="2" charset="0"/>
              </a:rPr>
              <a:t>RIBBON PYRAMID DIAGRAM</a:t>
            </a:r>
          </a:p>
        </p:txBody>
      </p:sp>
      <p:sp>
        <p:nvSpPr>
          <p:cNvPr id="37" name="Rectangle 36">
            <a:extLst>
              <a:ext uri="{FF2B5EF4-FFF2-40B4-BE49-F238E27FC236}">
                <a16:creationId xmlns:a16="http://schemas.microsoft.com/office/drawing/2014/main" id="{966DA32E-36F1-5A4A-964B-1DB00A6EF0F3}"/>
              </a:ext>
            </a:extLst>
          </p:cNvPr>
          <p:cNvSpPr/>
          <p:nvPr/>
        </p:nvSpPr>
        <p:spPr>
          <a:xfrm>
            <a:off x="10692973" y="2147099"/>
            <a:ext cx="29972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D3587F0A-9C97-E64F-8DC2-5E52012A32FC}"/>
              </a:ext>
            </a:extLst>
          </p:cNvPr>
          <p:cNvSpPr txBox="1"/>
          <p:nvPr/>
        </p:nvSpPr>
        <p:spPr>
          <a:xfrm>
            <a:off x="9521803" y="1549856"/>
            <a:ext cx="5349541" cy="492443"/>
          </a:xfrm>
          <a:prstGeom prst="rect">
            <a:avLst/>
          </a:prstGeom>
          <a:noFill/>
        </p:spPr>
        <p:txBody>
          <a:bodyPr wrap="none" rtlCol="0">
            <a:spAutoFit/>
          </a:bodyPr>
          <a:lstStyle/>
          <a:p>
            <a:pPr algn="ctr"/>
            <a:r>
              <a:rPr lang="en-US" sz="2600" spc="600" dirty="0">
                <a:solidFill>
                  <a:schemeClr val="tx1">
                    <a:lumMod val="25000"/>
                    <a:lumOff val="75000"/>
                  </a:schemeClr>
                </a:solidFill>
                <a:latin typeface="Montserrat Medium" pitchFamily="2" charset="77"/>
              </a:rPr>
              <a:t>YOUR SUBTITLE HERE</a:t>
            </a:r>
          </a:p>
        </p:txBody>
      </p:sp>
      <p:sp>
        <p:nvSpPr>
          <p:cNvPr id="39" name="Rectangle 38">
            <a:extLst>
              <a:ext uri="{FF2B5EF4-FFF2-40B4-BE49-F238E27FC236}">
                <a16:creationId xmlns:a16="http://schemas.microsoft.com/office/drawing/2014/main" id="{37D4DC97-7D63-0749-8B09-8269291C3FAF}"/>
              </a:ext>
            </a:extLst>
          </p:cNvPr>
          <p:cNvSpPr/>
          <p:nvPr/>
        </p:nvSpPr>
        <p:spPr>
          <a:xfrm>
            <a:off x="12651068" y="11542594"/>
            <a:ext cx="516488" cy="1107996"/>
          </a:xfrm>
          <a:prstGeom prst="rect">
            <a:avLst/>
          </a:prstGeom>
        </p:spPr>
        <p:txBody>
          <a:bodyPr wrap="none" anchor="ctr">
            <a:spAutoFit/>
          </a:bodyPr>
          <a:lstStyle/>
          <a:p>
            <a:pPr algn="ctr"/>
            <a:r>
              <a:rPr lang="en-US" sz="6600" b="1" dirty="0">
                <a:solidFill>
                  <a:schemeClr val="bg1"/>
                </a:solidFill>
                <a:latin typeface="Montserrat" pitchFamily="2" charset="77"/>
                <a:ea typeface="Roboto" panose="02000000000000000000" pitchFamily="2" charset="0"/>
              </a:rPr>
              <a:t>1</a:t>
            </a:r>
            <a:endParaRPr lang="en-US" dirty="0">
              <a:solidFill>
                <a:schemeClr val="bg1"/>
              </a:solidFill>
            </a:endParaRPr>
          </a:p>
        </p:txBody>
      </p:sp>
      <p:sp>
        <p:nvSpPr>
          <p:cNvPr id="40" name="Rectangle 39">
            <a:extLst>
              <a:ext uri="{FF2B5EF4-FFF2-40B4-BE49-F238E27FC236}">
                <a16:creationId xmlns:a16="http://schemas.microsoft.com/office/drawing/2014/main" id="{39739338-42F4-1F4C-9E72-E2B5EB62CBA1}"/>
              </a:ext>
            </a:extLst>
          </p:cNvPr>
          <p:cNvSpPr/>
          <p:nvPr/>
        </p:nvSpPr>
        <p:spPr>
          <a:xfrm>
            <a:off x="12566910" y="9544763"/>
            <a:ext cx="684804" cy="1107996"/>
          </a:xfrm>
          <a:prstGeom prst="rect">
            <a:avLst/>
          </a:prstGeom>
        </p:spPr>
        <p:txBody>
          <a:bodyPr wrap="none" anchor="ctr">
            <a:spAutoFit/>
          </a:bodyPr>
          <a:lstStyle/>
          <a:p>
            <a:pPr algn="ctr"/>
            <a:r>
              <a:rPr lang="en-US" sz="6600" b="1" dirty="0">
                <a:solidFill>
                  <a:schemeClr val="bg1"/>
                </a:solidFill>
                <a:latin typeface="Montserrat" pitchFamily="2" charset="77"/>
                <a:ea typeface="Roboto" panose="02000000000000000000" pitchFamily="2" charset="0"/>
              </a:rPr>
              <a:t>2</a:t>
            </a:r>
            <a:endParaRPr lang="en-US" dirty="0">
              <a:solidFill>
                <a:schemeClr val="bg1"/>
              </a:solidFill>
            </a:endParaRPr>
          </a:p>
        </p:txBody>
      </p:sp>
      <p:sp>
        <p:nvSpPr>
          <p:cNvPr id="41" name="Rectangle 40">
            <a:extLst>
              <a:ext uri="{FF2B5EF4-FFF2-40B4-BE49-F238E27FC236}">
                <a16:creationId xmlns:a16="http://schemas.microsoft.com/office/drawing/2014/main" id="{51068B5F-8E65-C643-BDDB-0CF81F7A074E}"/>
              </a:ext>
            </a:extLst>
          </p:cNvPr>
          <p:cNvSpPr/>
          <p:nvPr/>
        </p:nvSpPr>
        <p:spPr>
          <a:xfrm>
            <a:off x="12566109" y="7538883"/>
            <a:ext cx="686406" cy="1107996"/>
          </a:xfrm>
          <a:prstGeom prst="rect">
            <a:avLst/>
          </a:prstGeom>
        </p:spPr>
        <p:txBody>
          <a:bodyPr wrap="none" anchor="ctr">
            <a:spAutoFit/>
          </a:bodyPr>
          <a:lstStyle/>
          <a:p>
            <a:pPr algn="ctr"/>
            <a:r>
              <a:rPr lang="en-US" sz="6600" b="1" dirty="0">
                <a:solidFill>
                  <a:schemeClr val="bg1"/>
                </a:solidFill>
                <a:latin typeface="Montserrat" pitchFamily="2" charset="77"/>
                <a:ea typeface="Roboto" panose="02000000000000000000" pitchFamily="2" charset="0"/>
              </a:rPr>
              <a:t>3</a:t>
            </a:r>
            <a:endParaRPr lang="en-US" dirty="0">
              <a:solidFill>
                <a:schemeClr val="bg1"/>
              </a:solidFill>
            </a:endParaRPr>
          </a:p>
        </p:txBody>
      </p:sp>
      <p:sp>
        <p:nvSpPr>
          <p:cNvPr id="42" name="Rectangle 41">
            <a:extLst>
              <a:ext uri="{FF2B5EF4-FFF2-40B4-BE49-F238E27FC236}">
                <a16:creationId xmlns:a16="http://schemas.microsoft.com/office/drawing/2014/main" id="{2814594A-1CCE-484C-BEA9-286F51A72920}"/>
              </a:ext>
            </a:extLst>
          </p:cNvPr>
          <p:cNvSpPr/>
          <p:nvPr/>
        </p:nvSpPr>
        <p:spPr>
          <a:xfrm>
            <a:off x="12525232" y="5574387"/>
            <a:ext cx="768160" cy="1107996"/>
          </a:xfrm>
          <a:prstGeom prst="rect">
            <a:avLst/>
          </a:prstGeom>
        </p:spPr>
        <p:txBody>
          <a:bodyPr wrap="none" anchor="ctr">
            <a:spAutoFit/>
          </a:bodyPr>
          <a:lstStyle/>
          <a:p>
            <a:pPr algn="ctr"/>
            <a:r>
              <a:rPr lang="en-US" sz="6600" b="1" dirty="0">
                <a:solidFill>
                  <a:schemeClr val="bg1"/>
                </a:solidFill>
                <a:latin typeface="Montserrat" pitchFamily="2" charset="77"/>
                <a:ea typeface="Roboto" panose="02000000000000000000" pitchFamily="2" charset="0"/>
              </a:rPr>
              <a:t>4</a:t>
            </a:r>
            <a:endParaRPr lang="en-US" dirty="0">
              <a:solidFill>
                <a:schemeClr val="bg1"/>
              </a:solidFill>
            </a:endParaRPr>
          </a:p>
        </p:txBody>
      </p:sp>
      <p:sp>
        <p:nvSpPr>
          <p:cNvPr id="43" name="Rectangle 42">
            <a:extLst>
              <a:ext uri="{FF2B5EF4-FFF2-40B4-BE49-F238E27FC236}">
                <a16:creationId xmlns:a16="http://schemas.microsoft.com/office/drawing/2014/main" id="{E0FC2A4D-A337-FA40-8FE0-E1CA7014808B}"/>
              </a:ext>
            </a:extLst>
          </p:cNvPr>
          <p:cNvSpPr/>
          <p:nvPr/>
        </p:nvSpPr>
        <p:spPr>
          <a:xfrm>
            <a:off x="12565307" y="3811334"/>
            <a:ext cx="688009" cy="1107996"/>
          </a:xfrm>
          <a:prstGeom prst="rect">
            <a:avLst/>
          </a:prstGeom>
        </p:spPr>
        <p:txBody>
          <a:bodyPr wrap="none" anchor="ctr">
            <a:spAutoFit/>
          </a:bodyPr>
          <a:lstStyle/>
          <a:p>
            <a:pPr algn="ctr"/>
            <a:r>
              <a:rPr lang="en-US" sz="6600" b="1" dirty="0">
                <a:solidFill>
                  <a:schemeClr val="bg1"/>
                </a:solidFill>
                <a:latin typeface="Montserrat" pitchFamily="2" charset="77"/>
                <a:ea typeface="Roboto" panose="02000000000000000000" pitchFamily="2" charset="0"/>
              </a:rPr>
              <a:t>5</a:t>
            </a:r>
            <a:endParaRPr lang="en-US" dirty="0">
              <a:solidFill>
                <a:schemeClr val="bg1"/>
              </a:solidFill>
            </a:endParaRPr>
          </a:p>
        </p:txBody>
      </p:sp>
      <p:sp>
        <p:nvSpPr>
          <p:cNvPr id="45" name="Freeform 1021">
            <a:extLst>
              <a:ext uri="{FF2B5EF4-FFF2-40B4-BE49-F238E27FC236}">
                <a16:creationId xmlns:a16="http://schemas.microsoft.com/office/drawing/2014/main" id="{D1C1A51B-EBBB-9B4F-83D2-E9D6C099DA18}"/>
              </a:ext>
            </a:extLst>
          </p:cNvPr>
          <p:cNvSpPr>
            <a:spLocks noChangeAspect="1" noChangeArrowheads="1"/>
          </p:cNvSpPr>
          <p:nvPr/>
        </p:nvSpPr>
        <p:spPr bwMode="auto">
          <a:xfrm>
            <a:off x="15255264" y="5548235"/>
            <a:ext cx="1013128" cy="1013128"/>
          </a:xfrm>
          <a:custGeom>
            <a:avLst/>
            <a:gdLst>
              <a:gd name="T0" fmla="*/ 160839 w 290150"/>
              <a:gd name="T1" fmla="*/ 282538 h 290152"/>
              <a:gd name="T2" fmla="*/ 235772 w 290150"/>
              <a:gd name="T3" fmla="*/ 242352 h 290152"/>
              <a:gd name="T4" fmla="*/ 282847 w 290150"/>
              <a:gd name="T5" fmla="*/ 282543 h 290152"/>
              <a:gd name="T6" fmla="*/ 285767 w 290150"/>
              <a:gd name="T7" fmla="*/ 243076 h 290152"/>
              <a:gd name="T8" fmla="*/ 228109 w 290150"/>
              <a:gd name="T9" fmla="*/ 291594 h 290152"/>
              <a:gd name="T10" fmla="*/ 235772 w 290150"/>
              <a:gd name="T11" fmla="*/ 242352 h 290152"/>
              <a:gd name="T12" fmla="*/ 8601 w 290150"/>
              <a:gd name="T13" fmla="*/ 282543 h 290152"/>
              <a:gd name="T14" fmla="*/ 54825 w 290150"/>
              <a:gd name="T15" fmla="*/ 242352 h 290152"/>
              <a:gd name="T16" fmla="*/ 62352 w 290150"/>
              <a:gd name="T17" fmla="*/ 291594 h 290152"/>
              <a:gd name="T18" fmla="*/ 6093 w 290150"/>
              <a:gd name="T19" fmla="*/ 243076 h 290152"/>
              <a:gd name="T20" fmla="*/ 187287 w 290150"/>
              <a:gd name="T21" fmla="*/ 256094 h 290152"/>
              <a:gd name="T22" fmla="*/ 246394 w 290150"/>
              <a:gd name="T23" fmla="*/ 224950 h 290152"/>
              <a:gd name="T24" fmla="*/ 33142 w 290150"/>
              <a:gd name="T25" fmla="*/ 214475 h 290152"/>
              <a:gd name="T26" fmla="*/ 33142 w 290150"/>
              <a:gd name="T27" fmla="*/ 214475 h 290152"/>
              <a:gd name="T28" fmla="*/ 237724 w 290150"/>
              <a:gd name="T29" fmla="*/ 224950 h 290152"/>
              <a:gd name="T30" fmla="*/ 33142 w 290150"/>
              <a:gd name="T31" fmla="*/ 243734 h 290152"/>
              <a:gd name="T32" fmla="*/ 132579 w 290150"/>
              <a:gd name="T33" fmla="*/ 229650 h 290152"/>
              <a:gd name="T34" fmla="*/ 176418 w 290150"/>
              <a:gd name="T35" fmla="*/ 164806 h 290152"/>
              <a:gd name="T36" fmla="*/ 185476 w 290150"/>
              <a:gd name="T37" fmla="*/ 173500 h 290152"/>
              <a:gd name="T38" fmla="*/ 114826 w 290150"/>
              <a:gd name="T39" fmla="*/ 182557 h 290152"/>
              <a:gd name="T40" fmla="*/ 18083 w 290150"/>
              <a:gd name="T41" fmla="*/ 100509 h 290152"/>
              <a:gd name="T42" fmla="*/ 20565 w 290150"/>
              <a:gd name="T43" fmla="*/ 198699 h 290152"/>
              <a:gd name="T44" fmla="*/ 0 w 290150"/>
              <a:gd name="T45" fmla="*/ 118987 h 290152"/>
              <a:gd name="T46" fmla="*/ 281745 w 290150"/>
              <a:gd name="T47" fmla="*/ 175699 h 290152"/>
              <a:gd name="T48" fmla="*/ 273115 w 290150"/>
              <a:gd name="T49" fmla="*/ 172817 h 290152"/>
              <a:gd name="T50" fmla="*/ 203494 w 290150"/>
              <a:gd name="T51" fmla="*/ 136551 h 290152"/>
              <a:gd name="T52" fmla="*/ 144752 w 290150"/>
              <a:gd name="T53" fmla="*/ 95217 h 290152"/>
              <a:gd name="T54" fmla="*/ 67728 w 290150"/>
              <a:gd name="T55" fmla="*/ 145607 h 290152"/>
              <a:gd name="T56" fmla="*/ 123885 w 290150"/>
              <a:gd name="T57" fmla="*/ 191251 h 290152"/>
              <a:gd name="T58" fmla="*/ 132579 w 290150"/>
              <a:gd name="T59" fmla="*/ 173500 h 290152"/>
              <a:gd name="T60" fmla="*/ 176418 w 290150"/>
              <a:gd name="T61" fmla="*/ 156112 h 290152"/>
              <a:gd name="T62" fmla="*/ 167723 w 290150"/>
              <a:gd name="T63" fmla="*/ 229650 h 290152"/>
              <a:gd name="T64" fmla="*/ 145623 w 290150"/>
              <a:gd name="T65" fmla="*/ 67724 h 290152"/>
              <a:gd name="T66" fmla="*/ 196344 w 290150"/>
              <a:gd name="T67" fmla="*/ 235083 h 290152"/>
              <a:gd name="T68" fmla="*/ 182940 w 290150"/>
              <a:gd name="T69" fmla="*/ 269498 h 290152"/>
              <a:gd name="T70" fmla="*/ 109393 w 290150"/>
              <a:gd name="T71" fmla="*/ 264788 h 290152"/>
              <a:gd name="T72" fmla="*/ 84393 w 290150"/>
              <a:gd name="T73" fmla="*/ 206827 h 290152"/>
              <a:gd name="T74" fmla="*/ 236502 w 290150"/>
              <a:gd name="T75" fmla="*/ 42703 h 290152"/>
              <a:gd name="T76" fmla="*/ 282847 w 290150"/>
              <a:gd name="T77" fmla="*/ 53928 h 290152"/>
              <a:gd name="T78" fmla="*/ 291604 w 290150"/>
              <a:gd name="T79" fmla="*/ 53928 h 290152"/>
              <a:gd name="T80" fmla="*/ 223364 w 290150"/>
              <a:gd name="T81" fmla="*/ 81446 h 290152"/>
              <a:gd name="T82" fmla="*/ 11826 w 290150"/>
              <a:gd name="T83" fmla="*/ 36910 h 290152"/>
              <a:gd name="T84" fmla="*/ 58050 w 290150"/>
              <a:gd name="T85" fmla="*/ 77099 h 290152"/>
              <a:gd name="T86" fmla="*/ 60918 w 290150"/>
              <a:gd name="T87" fmla="*/ 37270 h 290152"/>
              <a:gd name="T88" fmla="*/ 4298 w 290150"/>
              <a:gd name="T89" fmla="*/ 85789 h 290152"/>
              <a:gd name="T90" fmla="*/ 11826 w 290150"/>
              <a:gd name="T91" fmla="*/ 36910 h 290152"/>
              <a:gd name="T92" fmla="*/ 266984 w 290150"/>
              <a:gd name="T93" fmla="*/ 18965 h 290152"/>
              <a:gd name="T94" fmla="*/ 33142 w 290150"/>
              <a:gd name="T95" fmla="*/ 29342 h 290152"/>
              <a:gd name="T96" fmla="*/ 198091 w 290150"/>
              <a:gd name="T97" fmla="*/ 16473 h 290152"/>
              <a:gd name="T98" fmla="*/ 194457 w 290150"/>
              <a:gd name="T99" fmla="*/ 23997 h 290152"/>
              <a:gd name="T100" fmla="*/ 72745 w 290150"/>
              <a:gd name="T101" fmla="*/ 26504 h 290152"/>
              <a:gd name="T102" fmla="*/ 256870 w 290150"/>
              <a:gd name="T103" fmla="*/ 37932 h 290152"/>
              <a:gd name="T104" fmla="*/ 52288 w 290150"/>
              <a:gd name="T105" fmla="*/ 18965 h 29015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0150" h="290152">
                <a:moveTo>
                  <a:pt x="117499" y="263478"/>
                </a:moveTo>
                <a:lnTo>
                  <a:pt x="117499" y="268164"/>
                </a:lnTo>
                <a:cubicBezTo>
                  <a:pt x="117499" y="275373"/>
                  <a:pt x="123627" y="281140"/>
                  <a:pt x="130837" y="281140"/>
                </a:cubicBezTo>
                <a:lnTo>
                  <a:pt x="160037" y="281140"/>
                </a:lnTo>
                <a:cubicBezTo>
                  <a:pt x="167247" y="281140"/>
                  <a:pt x="173015" y="275373"/>
                  <a:pt x="173015" y="268164"/>
                </a:cubicBezTo>
                <a:lnTo>
                  <a:pt x="173015" y="263478"/>
                </a:lnTo>
                <a:lnTo>
                  <a:pt x="117499" y="263478"/>
                </a:lnTo>
                <a:close/>
                <a:moveTo>
                  <a:pt x="234596" y="241153"/>
                </a:moveTo>
                <a:cubicBezTo>
                  <a:pt x="236774" y="242955"/>
                  <a:pt x="236774" y="245477"/>
                  <a:pt x="235322" y="247278"/>
                </a:cubicBezTo>
                <a:cubicBezTo>
                  <a:pt x="232417" y="250521"/>
                  <a:pt x="231328" y="254124"/>
                  <a:pt x="231328" y="258447"/>
                </a:cubicBezTo>
                <a:lnTo>
                  <a:pt x="231328" y="281145"/>
                </a:lnTo>
                <a:lnTo>
                  <a:pt x="281436" y="281145"/>
                </a:lnTo>
                <a:lnTo>
                  <a:pt x="281436" y="258447"/>
                </a:lnTo>
                <a:cubicBezTo>
                  <a:pt x="281436" y="254124"/>
                  <a:pt x="279983" y="250521"/>
                  <a:pt x="277442" y="247278"/>
                </a:cubicBezTo>
                <a:cubicBezTo>
                  <a:pt x="275626" y="245477"/>
                  <a:pt x="275989" y="242955"/>
                  <a:pt x="278168" y="241153"/>
                </a:cubicBezTo>
                <a:cubicBezTo>
                  <a:pt x="279983" y="239712"/>
                  <a:pt x="282525" y="239712"/>
                  <a:pt x="284341" y="241874"/>
                </a:cubicBezTo>
                <a:cubicBezTo>
                  <a:pt x="287972" y="246558"/>
                  <a:pt x="290150" y="252322"/>
                  <a:pt x="290150" y="258447"/>
                </a:cubicBezTo>
                <a:lnTo>
                  <a:pt x="290150" y="285829"/>
                </a:lnTo>
                <a:cubicBezTo>
                  <a:pt x="290150" y="287990"/>
                  <a:pt x="288335" y="290152"/>
                  <a:pt x="285793" y="290152"/>
                </a:cubicBezTo>
                <a:lnTo>
                  <a:pt x="226971" y="290152"/>
                </a:lnTo>
                <a:cubicBezTo>
                  <a:pt x="224429" y="290152"/>
                  <a:pt x="222250" y="287990"/>
                  <a:pt x="222250" y="285829"/>
                </a:cubicBezTo>
                <a:lnTo>
                  <a:pt x="222250" y="258447"/>
                </a:lnTo>
                <a:cubicBezTo>
                  <a:pt x="222250" y="252322"/>
                  <a:pt x="224429" y="246558"/>
                  <a:pt x="228423" y="241874"/>
                </a:cubicBezTo>
                <a:cubicBezTo>
                  <a:pt x="229875" y="239712"/>
                  <a:pt x="232780" y="239712"/>
                  <a:pt x="234596" y="241153"/>
                </a:cubicBezTo>
                <a:close/>
                <a:moveTo>
                  <a:pt x="11766" y="241153"/>
                </a:moveTo>
                <a:cubicBezTo>
                  <a:pt x="13905" y="242955"/>
                  <a:pt x="14262" y="245477"/>
                  <a:pt x="12479" y="247278"/>
                </a:cubicBezTo>
                <a:cubicBezTo>
                  <a:pt x="9983" y="250521"/>
                  <a:pt x="8557" y="254124"/>
                  <a:pt x="8557" y="258447"/>
                </a:cubicBezTo>
                <a:lnTo>
                  <a:pt x="8557" y="281145"/>
                </a:lnTo>
                <a:lnTo>
                  <a:pt x="57761" y="281145"/>
                </a:lnTo>
                <a:lnTo>
                  <a:pt x="57761" y="258447"/>
                </a:lnTo>
                <a:cubicBezTo>
                  <a:pt x="57761" y="254124"/>
                  <a:pt x="56335" y="250521"/>
                  <a:pt x="53839" y="247278"/>
                </a:cubicBezTo>
                <a:cubicBezTo>
                  <a:pt x="52413" y="245477"/>
                  <a:pt x="52413" y="242955"/>
                  <a:pt x="54552" y="241153"/>
                </a:cubicBezTo>
                <a:cubicBezTo>
                  <a:pt x="56335" y="239712"/>
                  <a:pt x="59188" y="239712"/>
                  <a:pt x="60614" y="241874"/>
                </a:cubicBezTo>
                <a:cubicBezTo>
                  <a:pt x="64179" y="246558"/>
                  <a:pt x="66319" y="252322"/>
                  <a:pt x="66319" y="258447"/>
                </a:cubicBezTo>
                <a:lnTo>
                  <a:pt x="66319" y="285829"/>
                </a:lnTo>
                <a:cubicBezTo>
                  <a:pt x="66319" y="287990"/>
                  <a:pt x="64536" y="290152"/>
                  <a:pt x="62040" y="290152"/>
                </a:cubicBezTo>
                <a:lnTo>
                  <a:pt x="4278" y="290152"/>
                </a:lnTo>
                <a:cubicBezTo>
                  <a:pt x="1783" y="290152"/>
                  <a:pt x="0" y="287990"/>
                  <a:pt x="0" y="285829"/>
                </a:cubicBezTo>
                <a:lnTo>
                  <a:pt x="0" y="258447"/>
                </a:lnTo>
                <a:cubicBezTo>
                  <a:pt x="0" y="252322"/>
                  <a:pt x="2139" y="246558"/>
                  <a:pt x="6061" y="241874"/>
                </a:cubicBezTo>
                <a:cubicBezTo>
                  <a:pt x="7487" y="239712"/>
                  <a:pt x="9983" y="239712"/>
                  <a:pt x="11766" y="241153"/>
                </a:cubicBezTo>
                <a:close/>
                <a:moveTo>
                  <a:pt x="104160" y="237525"/>
                </a:moveTo>
                <a:lnTo>
                  <a:pt x="104160" y="254827"/>
                </a:lnTo>
                <a:lnTo>
                  <a:pt x="186353" y="254827"/>
                </a:lnTo>
                <a:lnTo>
                  <a:pt x="186353" y="237525"/>
                </a:lnTo>
                <a:lnTo>
                  <a:pt x="104160" y="237525"/>
                </a:lnTo>
                <a:close/>
                <a:moveTo>
                  <a:pt x="255588" y="213414"/>
                </a:moveTo>
                <a:cubicBezTo>
                  <a:pt x="249837" y="213414"/>
                  <a:pt x="245165" y="218086"/>
                  <a:pt x="245165" y="223837"/>
                </a:cubicBezTo>
                <a:cubicBezTo>
                  <a:pt x="245165" y="229229"/>
                  <a:pt x="249837" y="233901"/>
                  <a:pt x="255588" y="233901"/>
                </a:cubicBezTo>
                <a:cubicBezTo>
                  <a:pt x="260980" y="233901"/>
                  <a:pt x="265652" y="229229"/>
                  <a:pt x="265652" y="223837"/>
                </a:cubicBezTo>
                <a:cubicBezTo>
                  <a:pt x="265652" y="218086"/>
                  <a:pt x="260980" y="213414"/>
                  <a:pt x="255588" y="213414"/>
                </a:cubicBezTo>
                <a:close/>
                <a:moveTo>
                  <a:pt x="32978" y="213414"/>
                </a:moveTo>
                <a:cubicBezTo>
                  <a:pt x="27587" y="213414"/>
                  <a:pt x="22914" y="218086"/>
                  <a:pt x="22914" y="223837"/>
                </a:cubicBezTo>
                <a:cubicBezTo>
                  <a:pt x="22914" y="229229"/>
                  <a:pt x="27587" y="233901"/>
                  <a:pt x="32978" y="233901"/>
                </a:cubicBezTo>
                <a:cubicBezTo>
                  <a:pt x="38729" y="233901"/>
                  <a:pt x="43402" y="229229"/>
                  <a:pt x="43402" y="223837"/>
                </a:cubicBezTo>
                <a:cubicBezTo>
                  <a:pt x="43402" y="218086"/>
                  <a:pt x="38729" y="213414"/>
                  <a:pt x="32978" y="213414"/>
                </a:cubicBezTo>
                <a:close/>
                <a:moveTo>
                  <a:pt x="255588" y="204787"/>
                </a:moveTo>
                <a:cubicBezTo>
                  <a:pt x="266012" y="204787"/>
                  <a:pt x="274279" y="213414"/>
                  <a:pt x="274279" y="223837"/>
                </a:cubicBezTo>
                <a:cubicBezTo>
                  <a:pt x="274279" y="234261"/>
                  <a:pt x="266012" y="242528"/>
                  <a:pt x="255588" y="242528"/>
                </a:cubicBezTo>
                <a:cubicBezTo>
                  <a:pt x="245165" y="242528"/>
                  <a:pt x="236538" y="234261"/>
                  <a:pt x="236538" y="223837"/>
                </a:cubicBezTo>
                <a:cubicBezTo>
                  <a:pt x="236538" y="213414"/>
                  <a:pt x="245165" y="204787"/>
                  <a:pt x="255588" y="204787"/>
                </a:cubicBezTo>
                <a:close/>
                <a:moveTo>
                  <a:pt x="32978" y="204787"/>
                </a:moveTo>
                <a:cubicBezTo>
                  <a:pt x="43402" y="204787"/>
                  <a:pt x="52028" y="213414"/>
                  <a:pt x="52028" y="223837"/>
                </a:cubicBezTo>
                <a:cubicBezTo>
                  <a:pt x="52028" y="234261"/>
                  <a:pt x="43402" y="242528"/>
                  <a:pt x="32978" y="242528"/>
                </a:cubicBezTo>
                <a:cubicBezTo>
                  <a:pt x="22555" y="242528"/>
                  <a:pt x="14288" y="234261"/>
                  <a:pt x="14288" y="223837"/>
                </a:cubicBezTo>
                <a:cubicBezTo>
                  <a:pt x="14288" y="213414"/>
                  <a:pt x="22555" y="204787"/>
                  <a:pt x="32978" y="204787"/>
                </a:cubicBezTo>
                <a:close/>
                <a:moveTo>
                  <a:pt x="131918" y="190305"/>
                </a:moveTo>
                <a:lnTo>
                  <a:pt x="131918" y="228513"/>
                </a:lnTo>
                <a:lnTo>
                  <a:pt x="158235" y="228513"/>
                </a:lnTo>
                <a:lnTo>
                  <a:pt x="158235" y="190305"/>
                </a:lnTo>
                <a:lnTo>
                  <a:pt x="131918" y="190305"/>
                </a:lnTo>
                <a:close/>
                <a:moveTo>
                  <a:pt x="175538" y="163991"/>
                </a:moveTo>
                <a:cubicBezTo>
                  <a:pt x="171212" y="163991"/>
                  <a:pt x="166886" y="168317"/>
                  <a:pt x="166886" y="172642"/>
                </a:cubicBezTo>
                <a:lnTo>
                  <a:pt x="166886" y="181654"/>
                </a:lnTo>
                <a:lnTo>
                  <a:pt x="175538" y="181654"/>
                </a:lnTo>
                <a:cubicBezTo>
                  <a:pt x="180585" y="181654"/>
                  <a:pt x="184551" y="177689"/>
                  <a:pt x="184551" y="172642"/>
                </a:cubicBezTo>
                <a:cubicBezTo>
                  <a:pt x="184551" y="168317"/>
                  <a:pt x="180585" y="163991"/>
                  <a:pt x="175538" y="163991"/>
                </a:cubicBezTo>
                <a:close/>
                <a:moveTo>
                  <a:pt x="114254" y="163991"/>
                </a:moveTo>
                <a:cubicBezTo>
                  <a:pt x="109568" y="163991"/>
                  <a:pt x="105602" y="168317"/>
                  <a:pt x="105602" y="172642"/>
                </a:cubicBezTo>
                <a:cubicBezTo>
                  <a:pt x="105602" y="177689"/>
                  <a:pt x="109568" y="181654"/>
                  <a:pt x="114254" y="181654"/>
                </a:cubicBezTo>
                <a:lnTo>
                  <a:pt x="123267" y="181654"/>
                </a:lnTo>
                <a:lnTo>
                  <a:pt x="123267" y="172642"/>
                </a:lnTo>
                <a:cubicBezTo>
                  <a:pt x="123267" y="168317"/>
                  <a:pt x="119301" y="163991"/>
                  <a:pt x="114254" y="163991"/>
                </a:cubicBezTo>
                <a:close/>
                <a:moveTo>
                  <a:pt x="17991" y="100012"/>
                </a:moveTo>
                <a:lnTo>
                  <a:pt x="25047" y="125249"/>
                </a:lnTo>
                <a:lnTo>
                  <a:pt x="16580" y="123086"/>
                </a:lnTo>
                <a:cubicBezTo>
                  <a:pt x="12700" y="146160"/>
                  <a:pt x="14816" y="169955"/>
                  <a:pt x="22930" y="191948"/>
                </a:cubicBezTo>
                <a:cubicBezTo>
                  <a:pt x="23636" y="194471"/>
                  <a:pt x="22578" y="196995"/>
                  <a:pt x="20461" y="197716"/>
                </a:cubicBezTo>
                <a:cubicBezTo>
                  <a:pt x="19755" y="198077"/>
                  <a:pt x="19403" y="198077"/>
                  <a:pt x="18697" y="198077"/>
                </a:cubicBezTo>
                <a:cubicBezTo>
                  <a:pt x="17286" y="198077"/>
                  <a:pt x="15522" y="196995"/>
                  <a:pt x="14816" y="195192"/>
                </a:cubicBezTo>
                <a:cubicBezTo>
                  <a:pt x="5997" y="171397"/>
                  <a:pt x="3880" y="145800"/>
                  <a:pt x="8114" y="120923"/>
                </a:cubicBezTo>
                <a:lnTo>
                  <a:pt x="0" y="118399"/>
                </a:lnTo>
                <a:lnTo>
                  <a:pt x="17991" y="100012"/>
                </a:lnTo>
                <a:close/>
                <a:moveTo>
                  <a:pt x="270322" y="95609"/>
                </a:moveTo>
                <a:cubicBezTo>
                  <a:pt x="272469" y="95250"/>
                  <a:pt x="274615" y="95967"/>
                  <a:pt x="275689" y="98476"/>
                </a:cubicBezTo>
                <a:cubicBezTo>
                  <a:pt x="284275" y="123211"/>
                  <a:pt x="285706" y="149020"/>
                  <a:pt x="280339" y="174830"/>
                </a:cubicBezTo>
                <a:lnTo>
                  <a:pt x="288568" y="176980"/>
                </a:lnTo>
                <a:lnTo>
                  <a:pt x="269249" y="194904"/>
                </a:lnTo>
                <a:lnTo>
                  <a:pt x="263525" y="169453"/>
                </a:lnTo>
                <a:lnTo>
                  <a:pt x="271753" y="171962"/>
                </a:lnTo>
                <a:cubicBezTo>
                  <a:pt x="276762" y="148662"/>
                  <a:pt x="275331" y="124286"/>
                  <a:pt x="267460" y="101344"/>
                </a:cubicBezTo>
                <a:cubicBezTo>
                  <a:pt x="266745" y="99193"/>
                  <a:pt x="267818" y="96326"/>
                  <a:pt x="270322" y="95609"/>
                </a:cubicBezTo>
                <a:close/>
                <a:moveTo>
                  <a:pt x="144030" y="85725"/>
                </a:moveTo>
                <a:cubicBezTo>
                  <a:pt x="173615" y="85725"/>
                  <a:pt x="197788" y="107012"/>
                  <a:pt x="202479" y="135875"/>
                </a:cubicBezTo>
                <a:cubicBezTo>
                  <a:pt x="202839" y="138401"/>
                  <a:pt x="201396" y="140205"/>
                  <a:pt x="198871" y="140926"/>
                </a:cubicBezTo>
                <a:cubicBezTo>
                  <a:pt x="198510" y="140926"/>
                  <a:pt x="198149" y="140926"/>
                  <a:pt x="198149" y="140926"/>
                </a:cubicBezTo>
                <a:cubicBezTo>
                  <a:pt x="195984" y="140926"/>
                  <a:pt x="194180" y="139483"/>
                  <a:pt x="193820" y="137319"/>
                </a:cubicBezTo>
                <a:cubicBezTo>
                  <a:pt x="190212" y="112785"/>
                  <a:pt x="168925" y="94745"/>
                  <a:pt x="144030" y="94745"/>
                </a:cubicBezTo>
                <a:cubicBezTo>
                  <a:pt x="141865" y="94745"/>
                  <a:pt x="139700" y="92580"/>
                  <a:pt x="139700" y="90416"/>
                </a:cubicBezTo>
                <a:cubicBezTo>
                  <a:pt x="139700" y="87890"/>
                  <a:pt x="141865" y="85725"/>
                  <a:pt x="144030" y="85725"/>
                </a:cubicBezTo>
                <a:close/>
                <a:moveTo>
                  <a:pt x="144896" y="67388"/>
                </a:moveTo>
                <a:cubicBezTo>
                  <a:pt x="102358" y="67388"/>
                  <a:pt x="67390" y="102353"/>
                  <a:pt x="67390" y="144887"/>
                </a:cubicBezTo>
                <a:cubicBezTo>
                  <a:pt x="67390" y="165433"/>
                  <a:pt x="75681" y="184898"/>
                  <a:pt x="89741" y="199677"/>
                </a:cubicBezTo>
                <a:cubicBezTo>
                  <a:pt x="97672" y="207607"/>
                  <a:pt x="102718" y="217700"/>
                  <a:pt x="103800" y="228513"/>
                </a:cubicBezTo>
                <a:lnTo>
                  <a:pt x="123267" y="228513"/>
                </a:lnTo>
                <a:lnTo>
                  <a:pt x="123267" y="190305"/>
                </a:lnTo>
                <a:lnTo>
                  <a:pt x="114254" y="190305"/>
                </a:lnTo>
                <a:cubicBezTo>
                  <a:pt x="104881" y="190305"/>
                  <a:pt x="96590" y="182375"/>
                  <a:pt x="96590" y="172642"/>
                </a:cubicBezTo>
                <a:cubicBezTo>
                  <a:pt x="96590" y="163270"/>
                  <a:pt x="104881" y="155340"/>
                  <a:pt x="114254" y="155340"/>
                </a:cubicBezTo>
                <a:cubicBezTo>
                  <a:pt x="123988" y="155340"/>
                  <a:pt x="131918" y="163270"/>
                  <a:pt x="131918" y="172642"/>
                </a:cubicBezTo>
                <a:lnTo>
                  <a:pt x="131918" y="181654"/>
                </a:lnTo>
                <a:lnTo>
                  <a:pt x="158235" y="181654"/>
                </a:lnTo>
                <a:lnTo>
                  <a:pt x="158235" y="172642"/>
                </a:lnTo>
                <a:cubicBezTo>
                  <a:pt x="158235" y="163270"/>
                  <a:pt x="166165" y="155340"/>
                  <a:pt x="175538" y="155340"/>
                </a:cubicBezTo>
                <a:cubicBezTo>
                  <a:pt x="185272" y="155340"/>
                  <a:pt x="193202" y="163270"/>
                  <a:pt x="193202" y="172642"/>
                </a:cubicBezTo>
                <a:cubicBezTo>
                  <a:pt x="193202" y="182375"/>
                  <a:pt x="185272" y="190305"/>
                  <a:pt x="175538" y="190305"/>
                </a:cubicBezTo>
                <a:lnTo>
                  <a:pt x="166886" y="190305"/>
                </a:lnTo>
                <a:lnTo>
                  <a:pt x="166886" y="228513"/>
                </a:lnTo>
                <a:lnTo>
                  <a:pt x="187074" y="228513"/>
                </a:lnTo>
                <a:cubicBezTo>
                  <a:pt x="187795" y="217339"/>
                  <a:pt x="192842" y="207246"/>
                  <a:pt x="200412" y="199316"/>
                </a:cubicBezTo>
                <a:cubicBezTo>
                  <a:pt x="214832" y="184537"/>
                  <a:pt x="222402" y="165433"/>
                  <a:pt x="222402" y="144887"/>
                </a:cubicBezTo>
                <a:cubicBezTo>
                  <a:pt x="222402" y="102353"/>
                  <a:pt x="187795" y="67388"/>
                  <a:pt x="144896" y="67388"/>
                </a:cubicBezTo>
                <a:close/>
                <a:moveTo>
                  <a:pt x="144896" y="58737"/>
                </a:moveTo>
                <a:cubicBezTo>
                  <a:pt x="192481" y="58737"/>
                  <a:pt x="231415" y="97306"/>
                  <a:pt x="231415" y="144887"/>
                </a:cubicBezTo>
                <a:cubicBezTo>
                  <a:pt x="231415" y="167596"/>
                  <a:pt x="222763" y="189223"/>
                  <a:pt x="206901" y="205444"/>
                </a:cubicBezTo>
                <a:cubicBezTo>
                  <a:pt x="199331" y="213014"/>
                  <a:pt x="195365" y="223106"/>
                  <a:pt x="195365" y="233920"/>
                </a:cubicBezTo>
                <a:lnTo>
                  <a:pt x="195365" y="254827"/>
                </a:lnTo>
                <a:cubicBezTo>
                  <a:pt x="195365" y="259513"/>
                  <a:pt x="191400" y="263478"/>
                  <a:pt x="186353" y="263478"/>
                </a:cubicBezTo>
                <a:lnTo>
                  <a:pt x="182027" y="263478"/>
                </a:lnTo>
                <a:lnTo>
                  <a:pt x="182027" y="268164"/>
                </a:lnTo>
                <a:cubicBezTo>
                  <a:pt x="182027" y="280059"/>
                  <a:pt x="171933" y="290152"/>
                  <a:pt x="160037" y="290152"/>
                </a:cubicBezTo>
                <a:lnTo>
                  <a:pt x="130837" y="290152"/>
                </a:lnTo>
                <a:cubicBezTo>
                  <a:pt x="118580" y="290152"/>
                  <a:pt x="108847" y="280059"/>
                  <a:pt x="108847" y="268164"/>
                </a:cubicBezTo>
                <a:lnTo>
                  <a:pt x="108847" y="263478"/>
                </a:lnTo>
                <a:lnTo>
                  <a:pt x="104521" y="263478"/>
                </a:lnTo>
                <a:cubicBezTo>
                  <a:pt x="99474" y="263478"/>
                  <a:pt x="95509" y="259513"/>
                  <a:pt x="95509" y="254827"/>
                </a:cubicBezTo>
                <a:lnTo>
                  <a:pt x="95509" y="234641"/>
                </a:lnTo>
                <a:cubicBezTo>
                  <a:pt x="95509" y="223467"/>
                  <a:pt x="91543" y="213374"/>
                  <a:pt x="83973" y="205804"/>
                </a:cubicBezTo>
                <a:cubicBezTo>
                  <a:pt x="67751" y="189584"/>
                  <a:pt x="58738" y="167956"/>
                  <a:pt x="58738" y="144887"/>
                </a:cubicBezTo>
                <a:cubicBezTo>
                  <a:pt x="58738" y="97306"/>
                  <a:pt x="97672" y="58737"/>
                  <a:pt x="144896" y="58737"/>
                </a:cubicBezTo>
                <a:close/>
                <a:moveTo>
                  <a:pt x="234596" y="36726"/>
                </a:moveTo>
                <a:cubicBezTo>
                  <a:pt x="236774" y="38167"/>
                  <a:pt x="236774" y="40689"/>
                  <a:pt x="235322" y="42491"/>
                </a:cubicBezTo>
                <a:cubicBezTo>
                  <a:pt x="232417" y="45733"/>
                  <a:pt x="231328" y="49696"/>
                  <a:pt x="231328" y="53660"/>
                </a:cubicBezTo>
                <a:lnTo>
                  <a:pt x="231328" y="76718"/>
                </a:lnTo>
                <a:lnTo>
                  <a:pt x="281436" y="76718"/>
                </a:lnTo>
                <a:lnTo>
                  <a:pt x="281436" y="53660"/>
                </a:lnTo>
                <a:cubicBezTo>
                  <a:pt x="281436" y="49696"/>
                  <a:pt x="279983" y="45733"/>
                  <a:pt x="277442" y="42491"/>
                </a:cubicBezTo>
                <a:cubicBezTo>
                  <a:pt x="275626" y="40689"/>
                  <a:pt x="275989" y="38167"/>
                  <a:pt x="278168" y="36726"/>
                </a:cubicBezTo>
                <a:cubicBezTo>
                  <a:pt x="279983" y="34925"/>
                  <a:pt x="282525" y="35285"/>
                  <a:pt x="284341" y="37086"/>
                </a:cubicBezTo>
                <a:cubicBezTo>
                  <a:pt x="287972" y="41770"/>
                  <a:pt x="290150" y="47895"/>
                  <a:pt x="290150" y="53660"/>
                </a:cubicBezTo>
                <a:lnTo>
                  <a:pt x="290150" y="81042"/>
                </a:lnTo>
                <a:cubicBezTo>
                  <a:pt x="290150" y="83203"/>
                  <a:pt x="288335" y="85365"/>
                  <a:pt x="285793" y="85365"/>
                </a:cubicBezTo>
                <a:lnTo>
                  <a:pt x="226971" y="85365"/>
                </a:lnTo>
                <a:cubicBezTo>
                  <a:pt x="224429" y="85365"/>
                  <a:pt x="222250" y="83203"/>
                  <a:pt x="222250" y="81042"/>
                </a:cubicBezTo>
                <a:lnTo>
                  <a:pt x="222250" y="53660"/>
                </a:lnTo>
                <a:cubicBezTo>
                  <a:pt x="222250" y="47895"/>
                  <a:pt x="224429" y="41770"/>
                  <a:pt x="228423" y="37086"/>
                </a:cubicBezTo>
                <a:cubicBezTo>
                  <a:pt x="229875" y="35285"/>
                  <a:pt x="232780" y="34925"/>
                  <a:pt x="234596" y="36726"/>
                </a:cubicBezTo>
                <a:close/>
                <a:moveTo>
                  <a:pt x="11766" y="36726"/>
                </a:moveTo>
                <a:cubicBezTo>
                  <a:pt x="13905" y="38167"/>
                  <a:pt x="14262" y="40689"/>
                  <a:pt x="12479" y="42491"/>
                </a:cubicBezTo>
                <a:cubicBezTo>
                  <a:pt x="9983" y="45733"/>
                  <a:pt x="8557" y="49696"/>
                  <a:pt x="8557" y="53660"/>
                </a:cubicBezTo>
                <a:lnTo>
                  <a:pt x="8557" y="76718"/>
                </a:lnTo>
                <a:lnTo>
                  <a:pt x="57761" y="76718"/>
                </a:lnTo>
                <a:lnTo>
                  <a:pt x="57761" y="53660"/>
                </a:lnTo>
                <a:cubicBezTo>
                  <a:pt x="57761" y="49696"/>
                  <a:pt x="56335" y="45733"/>
                  <a:pt x="53839" y="42491"/>
                </a:cubicBezTo>
                <a:cubicBezTo>
                  <a:pt x="52413" y="40689"/>
                  <a:pt x="52413" y="38167"/>
                  <a:pt x="54552" y="36726"/>
                </a:cubicBezTo>
                <a:cubicBezTo>
                  <a:pt x="56335" y="34925"/>
                  <a:pt x="59188" y="35285"/>
                  <a:pt x="60614" y="37086"/>
                </a:cubicBezTo>
                <a:cubicBezTo>
                  <a:pt x="64179" y="41770"/>
                  <a:pt x="66319" y="47895"/>
                  <a:pt x="66319" y="53660"/>
                </a:cubicBezTo>
                <a:lnTo>
                  <a:pt x="66319" y="81042"/>
                </a:lnTo>
                <a:cubicBezTo>
                  <a:pt x="66319" y="83203"/>
                  <a:pt x="64536" y="85365"/>
                  <a:pt x="62040" y="85365"/>
                </a:cubicBezTo>
                <a:lnTo>
                  <a:pt x="4278" y="85365"/>
                </a:lnTo>
                <a:cubicBezTo>
                  <a:pt x="1783" y="85365"/>
                  <a:pt x="0" y="83203"/>
                  <a:pt x="0" y="81042"/>
                </a:cubicBezTo>
                <a:lnTo>
                  <a:pt x="0" y="53660"/>
                </a:lnTo>
                <a:cubicBezTo>
                  <a:pt x="0" y="47895"/>
                  <a:pt x="2139" y="41770"/>
                  <a:pt x="6061" y="37086"/>
                </a:cubicBezTo>
                <a:cubicBezTo>
                  <a:pt x="7487" y="35285"/>
                  <a:pt x="9983" y="34925"/>
                  <a:pt x="11766" y="36726"/>
                </a:cubicBezTo>
                <a:close/>
                <a:moveTo>
                  <a:pt x="255588" y="8902"/>
                </a:moveTo>
                <a:cubicBezTo>
                  <a:pt x="249837" y="8902"/>
                  <a:pt x="245165" y="13531"/>
                  <a:pt x="245165" y="18872"/>
                </a:cubicBezTo>
                <a:cubicBezTo>
                  <a:pt x="245165" y="24569"/>
                  <a:pt x="249837" y="29198"/>
                  <a:pt x="255588" y="29198"/>
                </a:cubicBezTo>
                <a:cubicBezTo>
                  <a:pt x="260980" y="29198"/>
                  <a:pt x="265652" y="24569"/>
                  <a:pt x="265652" y="18872"/>
                </a:cubicBezTo>
                <a:cubicBezTo>
                  <a:pt x="265652" y="13531"/>
                  <a:pt x="260980" y="8902"/>
                  <a:pt x="255588" y="8902"/>
                </a:cubicBezTo>
                <a:close/>
                <a:moveTo>
                  <a:pt x="32978" y="8902"/>
                </a:moveTo>
                <a:cubicBezTo>
                  <a:pt x="27587" y="8902"/>
                  <a:pt x="22914" y="13531"/>
                  <a:pt x="22914" y="18872"/>
                </a:cubicBezTo>
                <a:cubicBezTo>
                  <a:pt x="22914" y="24569"/>
                  <a:pt x="27587" y="29198"/>
                  <a:pt x="32978" y="29198"/>
                </a:cubicBezTo>
                <a:cubicBezTo>
                  <a:pt x="38729" y="29198"/>
                  <a:pt x="43402" y="24569"/>
                  <a:pt x="43402" y="18872"/>
                </a:cubicBezTo>
                <a:cubicBezTo>
                  <a:pt x="43402" y="13531"/>
                  <a:pt x="38729" y="8902"/>
                  <a:pt x="32978" y="8902"/>
                </a:cubicBezTo>
                <a:close/>
                <a:moveTo>
                  <a:pt x="133521" y="6815"/>
                </a:moveTo>
                <a:cubicBezTo>
                  <a:pt x="154896" y="5078"/>
                  <a:pt x="176676" y="8197"/>
                  <a:pt x="197102" y="16393"/>
                </a:cubicBezTo>
                <a:lnTo>
                  <a:pt x="201078" y="8553"/>
                </a:lnTo>
                <a:lnTo>
                  <a:pt x="215539" y="30292"/>
                </a:lnTo>
                <a:lnTo>
                  <a:pt x="189149" y="31717"/>
                </a:lnTo>
                <a:lnTo>
                  <a:pt x="193487" y="23877"/>
                </a:lnTo>
                <a:cubicBezTo>
                  <a:pt x="155167" y="9266"/>
                  <a:pt x="112147" y="12829"/>
                  <a:pt x="77080" y="33856"/>
                </a:cubicBezTo>
                <a:cubicBezTo>
                  <a:pt x="76357" y="34212"/>
                  <a:pt x="75634" y="34568"/>
                  <a:pt x="74911" y="34568"/>
                </a:cubicBezTo>
                <a:cubicBezTo>
                  <a:pt x="73465" y="34568"/>
                  <a:pt x="72019" y="33856"/>
                  <a:pt x="70935" y="32430"/>
                </a:cubicBezTo>
                <a:cubicBezTo>
                  <a:pt x="69850" y="30292"/>
                  <a:pt x="70212" y="27441"/>
                  <a:pt x="72381" y="26372"/>
                </a:cubicBezTo>
                <a:cubicBezTo>
                  <a:pt x="91179" y="15146"/>
                  <a:pt x="112147" y="8553"/>
                  <a:pt x="133521" y="6815"/>
                </a:cubicBezTo>
                <a:close/>
                <a:moveTo>
                  <a:pt x="255588" y="0"/>
                </a:moveTo>
                <a:cubicBezTo>
                  <a:pt x="266012" y="0"/>
                  <a:pt x="274279" y="8546"/>
                  <a:pt x="274279" y="18872"/>
                </a:cubicBezTo>
                <a:cubicBezTo>
                  <a:pt x="274279" y="29198"/>
                  <a:pt x="266012" y="37744"/>
                  <a:pt x="255588" y="37744"/>
                </a:cubicBezTo>
                <a:cubicBezTo>
                  <a:pt x="245165" y="37744"/>
                  <a:pt x="236538" y="29198"/>
                  <a:pt x="236538" y="18872"/>
                </a:cubicBezTo>
                <a:cubicBezTo>
                  <a:pt x="236538" y="8546"/>
                  <a:pt x="245165" y="0"/>
                  <a:pt x="255588" y="0"/>
                </a:cubicBezTo>
                <a:close/>
                <a:moveTo>
                  <a:pt x="32978" y="0"/>
                </a:moveTo>
                <a:cubicBezTo>
                  <a:pt x="43402" y="0"/>
                  <a:pt x="52028" y="8546"/>
                  <a:pt x="52028" y="18872"/>
                </a:cubicBezTo>
                <a:cubicBezTo>
                  <a:pt x="52028" y="29198"/>
                  <a:pt x="43402" y="37744"/>
                  <a:pt x="32978" y="37744"/>
                </a:cubicBezTo>
                <a:cubicBezTo>
                  <a:pt x="22555" y="37744"/>
                  <a:pt x="14288" y="29198"/>
                  <a:pt x="14288" y="18872"/>
                </a:cubicBezTo>
                <a:cubicBezTo>
                  <a:pt x="14288" y="8546"/>
                  <a:pt x="22555" y="0"/>
                  <a:pt x="32978" y="0"/>
                </a:cubicBezTo>
                <a:close/>
              </a:path>
            </a:pathLst>
          </a:custGeom>
          <a:solidFill>
            <a:schemeClr val="accent4"/>
          </a:solidFill>
          <a:ln>
            <a:noFill/>
          </a:ln>
          <a:effectLst/>
        </p:spPr>
        <p:txBody>
          <a:bodyPr anchor="ctr"/>
          <a:lstStyle/>
          <a:p>
            <a:endParaRPr lang="en-US"/>
          </a:p>
        </p:txBody>
      </p:sp>
      <p:sp>
        <p:nvSpPr>
          <p:cNvPr id="46" name="Subtitle 2">
            <a:extLst>
              <a:ext uri="{FF2B5EF4-FFF2-40B4-BE49-F238E27FC236}">
                <a16:creationId xmlns:a16="http://schemas.microsoft.com/office/drawing/2014/main" id="{83FCB322-86E2-F243-9A37-3AC2E061A1CA}"/>
              </a:ext>
            </a:extLst>
          </p:cNvPr>
          <p:cNvSpPr txBox="1">
            <a:spLocks/>
          </p:cNvSpPr>
          <p:nvPr/>
        </p:nvSpPr>
        <p:spPr>
          <a:xfrm>
            <a:off x="16447175" y="5825014"/>
            <a:ext cx="4618614"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a:t>
            </a:r>
          </a:p>
        </p:txBody>
      </p:sp>
      <p:sp>
        <p:nvSpPr>
          <p:cNvPr id="47" name="TextBox 46">
            <a:extLst>
              <a:ext uri="{FF2B5EF4-FFF2-40B4-BE49-F238E27FC236}">
                <a16:creationId xmlns:a16="http://schemas.microsoft.com/office/drawing/2014/main" id="{2AD50D0F-EEEF-C949-B2B7-ED669BB54EAA}"/>
              </a:ext>
            </a:extLst>
          </p:cNvPr>
          <p:cNvSpPr txBox="1"/>
          <p:nvPr/>
        </p:nvSpPr>
        <p:spPr>
          <a:xfrm>
            <a:off x="16597379" y="5265361"/>
            <a:ext cx="2242922" cy="584775"/>
          </a:xfrm>
          <a:prstGeom prst="rect">
            <a:avLst/>
          </a:prstGeom>
          <a:noFill/>
        </p:spPr>
        <p:txBody>
          <a:bodyPr wrap="none" rtlCol="0" anchor="ctr" anchorCtr="0">
            <a:spAutoFit/>
          </a:bodyPr>
          <a:lstStyle/>
          <a:p>
            <a:r>
              <a:rPr lang="en-US" sz="3200" b="1" dirty="0">
                <a:solidFill>
                  <a:schemeClr val="tx2"/>
                </a:solidFill>
                <a:latin typeface="Montserrat" pitchFamily="2" charset="77"/>
                <a:ea typeface="League Spartan" charset="0"/>
                <a:cs typeface="Poppins" pitchFamily="2" charset="77"/>
              </a:rPr>
              <a:t>Your Title</a:t>
            </a:r>
          </a:p>
        </p:txBody>
      </p:sp>
      <p:sp>
        <p:nvSpPr>
          <p:cNvPr id="49" name="Subtitle 2">
            <a:extLst>
              <a:ext uri="{FF2B5EF4-FFF2-40B4-BE49-F238E27FC236}">
                <a16:creationId xmlns:a16="http://schemas.microsoft.com/office/drawing/2014/main" id="{F17DDEDD-F107-484D-9ACA-653DBAE30637}"/>
              </a:ext>
            </a:extLst>
          </p:cNvPr>
          <p:cNvSpPr txBox="1">
            <a:spLocks/>
          </p:cNvSpPr>
          <p:nvPr/>
        </p:nvSpPr>
        <p:spPr>
          <a:xfrm>
            <a:off x="18555225" y="9747078"/>
            <a:ext cx="4618614"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a:t>
            </a:r>
          </a:p>
        </p:txBody>
      </p:sp>
      <p:sp>
        <p:nvSpPr>
          <p:cNvPr id="50" name="TextBox 49">
            <a:extLst>
              <a:ext uri="{FF2B5EF4-FFF2-40B4-BE49-F238E27FC236}">
                <a16:creationId xmlns:a16="http://schemas.microsoft.com/office/drawing/2014/main" id="{D155F09F-35C1-E243-BA11-7BF0F9FBD232}"/>
              </a:ext>
            </a:extLst>
          </p:cNvPr>
          <p:cNvSpPr txBox="1"/>
          <p:nvPr/>
        </p:nvSpPr>
        <p:spPr>
          <a:xfrm>
            <a:off x="18705429" y="9187425"/>
            <a:ext cx="2242922" cy="584775"/>
          </a:xfrm>
          <a:prstGeom prst="rect">
            <a:avLst/>
          </a:prstGeom>
          <a:noFill/>
        </p:spPr>
        <p:txBody>
          <a:bodyPr wrap="none" rtlCol="0" anchor="ctr" anchorCtr="0">
            <a:spAutoFit/>
          </a:bodyPr>
          <a:lstStyle/>
          <a:p>
            <a:r>
              <a:rPr lang="en-US" sz="3200" b="1" dirty="0">
                <a:solidFill>
                  <a:schemeClr val="tx2"/>
                </a:solidFill>
                <a:latin typeface="Montserrat" pitchFamily="2" charset="77"/>
                <a:ea typeface="League Spartan" charset="0"/>
                <a:cs typeface="Poppins" pitchFamily="2" charset="77"/>
              </a:rPr>
              <a:t>Your Title</a:t>
            </a:r>
          </a:p>
        </p:txBody>
      </p:sp>
      <p:sp>
        <p:nvSpPr>
          <p:cNvPr id="51" name="Freeform 1031">
            <a:extLst>
              <a:ext uri="{FF2B5EF4-FFF2-40B4-BE49-F238E27FC236}">
                <a16:creationId xmlns:a16="http://schemas.microsoft.com/office/drawing/2014/main" id="{BFFB49F7-FFFD-3C4F-B537-E4316AD18CEF}"/>
              </a:ext>
            </a:extLst>
          </p:cNvPr>
          <p:cNvSpPr>
            <a:spLocks noChangeAspect="1" noChangeArrowheads="1"/>
          </p:cNvSpPr>
          <p:nvPr/>
        </p:nvSpPr>
        <p:spPr bwMode="auto">
          <a:xfrm>
            <a:off x="17609002" y="9501009"/>
            <a:ext cx="768160" cy="1018648"/>
          </a:xfrm>
          <a:custGeom>
            <a:avLst/>
            <a:gdLst>
              <a:gd name="T0" fmla="*/ 133034 w 218716"/>
              <a:gd name="T1" fmla="*/ 282894 h 290151"/>
              <a:gd name="T2" fmla="*/ 55672 w 218716"/>
              <a:gd name="T3" fmla="*/ 219061 h 290151"/>
              <a:gd name="T4" fmla="*/ 57841 w 218716"/>
              <a:gd name="T5" fmla="*/ 258231 h 290151"/>
              <a:gd name="T6" fmla="*/ 164846 w 218716"/>
              <a:gd name="T7" fmla="*/ 243361 h 290151"/>
              <a:gd name="T8" fmla="*/ 75554 w 218716"/>
              <a:gd name="T9" fmla="*/ 234294 h 290151"/>
              <a:gd name="T10" fmla="*/ 165207 w 218716"/>
              <a:gd name="T11" fmla="*/ 219061 h 290151"/>
              <a:gd name="T12" fmla="*/ 96160 w 218716"/>
              <a:gd name="T13" fmla="*/ 209994 h 290151"/>
              <a:gd name="T14" fmla="*/ 87484 w 218716"/>
              <a:gd name="T15" fmla="*/ 169736 h 290151"/>
              <a:gd name="T16" fmla="*/ 84592 w 218716"/>
              <a:gd name="T17" fmla="*/ 160669 h 290151"/>
              <a:gd name="T18" fmla="*/ 112790 w 218716"/>
              <a:gd name="T19" fmla="*/ 81967 h 290151"/>
              <a:gd name="T20" fmla="*/ 143155 w 218716"/>
              <a:gd name="T21" fmla="*/ 136732 h 290151"/>
              <a:gd name="T22" fmla="*/ 121476 w 218716"/>
              <a:gd name="T23" fmla="*/ 32544 h 290151"/>
              <a:gd name="T24" fmla="*/ 141441 w 218716"/>
              <a:gd name="T25" fmla="*/ 37968 h 290151"/>
              <a:gd name="T26" fmla="*/ 160317 w 218716"/>
              <a:gd name="T27" fmla="*/ 57132 h 290151"/>
              <a:gd name="T28" fmla="*/ 182098 w 218716"/>
              <a:gd name="T29" fmla="*/ 68701 h 290151"/>
              <a:gd name="T30" fmla="*/ 181372 w 218716"/>
              <a:gd name="T31" fmla="*/ 92926 h 290151"/>
              <a:gd name="T32" fmla="*/ 188270 w 218716"/>
              <a:gd name="T33" fmla="*/ 118960 h 290151"/>
              <a:gd name="T34" fmla="*/ 186091 w 218716"/>
              <a:gd name="T35" fmla="*/ 148247 h 290151"/>
              <a:gd name="T36" fmla="*/ 177379 w 218716"/>
              <a:gd name="T37" fmla="*/ 150778 h 290151"/>
              <a:gd name="T38" fmla="*/ 182462 w 218716"/>
              <a:gd name="T39" fmla="*/ 112452 h 290151"/>
              <a:gd name="T40" fmla="*/ 175202 w 218716"/>
              <a:gd name="T41" fmla="*/ 99435 h 290151"/>
              <a:gd name="T42" fmla="*/ 174475 w 218716"/>
              <a:gd name="T43" fmla="*/ 73041 h 290151"/>
              <a:gd name="T44" fmla="*/ 151969 w 218716"/>
              <a:gd name="T45" fmla="*/ 58580 h 290151"/>
              <a:gd name="T46" fmla="*/ 144346 w 218716"/>
              <a:gd name="T47" fmla="*/ 46284 h 290151"/>
              <a:gd name="T48" fmla="*/ 114941 w 218716"/>
              <a:gd name="T49" fmla="*/ 38692 h 290151"/>
              <a:gd name="T50" fmla="*/ 88079 w 218716"/>
              <a:gd name="T51" fmla="*/ 49177 h 290151"/>
              <a:gd name="T52" fmla="*/ 73196 w 218716"/>
              <a:gd name="T53" fmla="*/ 49538 h 290151"/>
              <a:gd name="T54" fmla="*/ 51779 w 218716"/>
              <a:gd name="T55" fmla="*/ 71233 h 290151"/>
              <a:gd name="T56" fmla="*/ 51415 w 218716"/>
              <a:gd name="T57" fmla="*/ 85695 h 290151"/>
              <a:gd name="T58" fmla="*/ 39073 w 218716"/>
              <a:gd name="T59" fmla="*/ 109198 h 290151"/>
              <a:gd name="T60" fmla="*/ 51415 w 218716"/>
              <a:gd name="T61" fmla="*/ 132699 h 290151"/>
              <a:gd name="T62" fmla="*/ 36894 w 218716"/>
              <a:gd name="T63" fmla="*/ 148247 h 290151"/>
              <a:gd name="T64" fmla="*/ 34718 w 218716"/>
              <a:gd name="T65" fmla="*/ 118960 h 290151"/>
              <a:gd name="T66" fmla="*/ 41614 w 218716"/>
              <a:gd name="T67" fmla="*/ 92926 h 290151"/>
              <a:gd name="T68" fmla="*/ 41250 w 218716"/>
              <a:gd name="T69" fmla="*/ 68701 h 290151"/>
              <a:gd name="T70" fmla="*/ 62669 w 218716"/>
              <a:gd name="T71" fmla="*/ 57132 h 290151"/>
              <a:gd name="T72" fmla="*/ 81545 w 218716"/>
              <a:gd name="T73" fmla="*/ 37968 h 290151"/>
              <a:gd name="T74" fmla="*/ 101873 w 218716"/>
              <a:gd name="T75" fmla="*/ 32544 h 290151"/>
              <a:gd name="T76" fmla="*/ 8675 w 218716"/>
              <a:gd name="T77" fmla="*/ 110618 h 290151"/>
              <a:gd name="T78" fmla="*/ 87123 w 218716"/>
              <a:gd name="T79" fmla="*/ 209994 h 290151"/>
              <a:gd name="T80" fmla="*/ 107729 w 218716"/>
              <a:gd name="T81" fmla="*/ 70725 h 290151"/>
              <a:gd name="T82" fmla="*/ 143517 w 218716"/>
              <a:gd name="T83" fmla="*/ 166472 h 290151"/>
              <a:gd name="T84" fmla="*/ 182560 w 218716"/>
              <a:gd name="T85" fmla="*/ 181705 h 290151"/>
              <a:gd name="T86" fmla="*/ 110259 w 218716"/>
              <a:gd name="T87" fmla="*/ 0 h 290151"/>
              <a:gd name="T88" fmla="*/ 173521 w 218716"/>
              <a:gd name="T89" fmla="*/ 225589 h 290151"/>
              <a:gd name="T90" fmla="*/ 161593 w 218716"/>
              <a:gd name="T91" fmla="*/ 267298 h 290151"/>
              <a:gd name="T92" fmla="*/ 59648 w 218716"/>
              <a:gd name="T93" fmla="*/ 267298 h 290151"/>
              <a:gd name="T94" fmla="*/ 47357 w 218716"/>
              <a:gd name="T95" fmla="*/ 226315 h 290151"/>
              <a:gd name="T96" fmla="*/ 110259 w 218716"/>
              <a:gd name="T97" fmla="*/ 0 h 29015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8716" h="290151">
                <a:moveTo>
                  <a:pt x="67878" y="265972"/>
                </a:moveTo>
                <a:cubicBezTo>
                  <a:pt x="70032" y="274633"/>
                  <a:pt x="77933" y="281490"/>
                  <a:pt x="87630" y="281490"/>
                </a:cubicBezTo>
                <a:lnTo>
                  <a:pt x="132164" y="281490"/>
                </a:lnTo>
                <a:cubicBezTo>
                  <a:pt x="141501" y="281490"/>
                  <a:pt x="149402" y="274633"/>
                  <a:pt x="151557" y="265972"/>
                </a:cubicBezTo>
                <a:lnTo>
                  <a:pt x="67878" y="265972"/>
                </a:lnTo>
                <a:close/>
                <a:moveTo>
                  <a:pt x="55308" y="217974"/>
                </a:moveTo>
                <a:cubicBezTo>
                  <a:pt x="55667" y="220140"/>
                  <a:pt x="56026" y="222666"/>
                  <a:pt x="56026" y="225192"/>
                </a:cubicBezTo>
                <a:lnTo>
                  <a:pt x="56026" y="255506"/>
                </a:lnTo>
                <a:cubicBezTo>
                  <a:pt x="56026" y="256228"/>
                  <a:pt x="56385" y="256950"/>
                  <a:pt x="57463" y="256950"/>
                </a:cubicBezTo>
                <a:lnTo>
                  <a:pt x="162331" y="256950"/>
                </a:lnTo>
                <a:cubicBezTo>
                  <a:pt x="163050" y="256950"/>
                  <a:pt x="163768" y="256228"/>
                  <a:pt x="163768" y="255506"/>
                </a:cubicBezTo>
                <a:lnTo>
                  <a:pt x="163768" y="242154"/>
                </a:lnTo>
                <a:lnTo>
                  <a:pt x="75060" y="242154"/>
                </a:lnTo>
                <a:cubicBezTo>
                  <a:pt x="72546" y="242154"/>
                  <a:pt x="70392" y="239988"/>
                  <a:pt x="70392" y="237462"/>
                </a:cubicBezTo>
                <a:cubicBezTo>
                  <a:pt x="70392" y="235297"/>
                  <a:pt x="72546" y="233132"/>
                  <a:pt x="75060" y="233132"/>
                </a:cubicBezTo>
                <a:lnTo>
                  <a:pt x="163768" y="233132"/>
                </a:lnTo>
                <a:lnTo>
                  <a:pt x="163768" y="224470"/>
                </a:lnTo>
                <a:cubicBezTo>
                  <a:pt x="163768" y="222305"/>
                  <a:pt x="163768" y="220140"/>
                  <a:pt x="164127" y="217974"/>
                </a:cubicBezTo>
                <a:lnTo>
                  <a:pt x="55308" y="217974"/>
                </a:lnTo>
                <a:close/>
                <a:moveTo>
                  <a:pt x="86912" y="168894"/>
                </a:moveTo>
                <a:lnTo>
                  <a:pt x="95531" y="208952"/>
                </a:lnTo>
                <a:lnTo>
                  <a:pt x="124262" y="208952"/>
                </a:lnTo>
                <a:lnTo>
                  <a:pt x="132523" y="168894"/>
                </a:lnTo>
                <a:lnTo>
                  <a:pt x="86912" y="168894"/>
                </a:lnTo>
                <a:close/>
                <a:moveTo>
                  <a:pt x="101637" y="87695"/>
                </a:moveTo>
                <a:cubicBezTo>
                  <a:pt x="91222" y="98883"/>
                  <a:pt x="77574" y="117649"/>
                  <a:pt x="77574" y="136054"/>
                </a:cubicBezTo>
                <a:cubicBezTo>
                  <a:pt x="77574" y="147241"/>
                  <a:pt x="80088" y="154820"/>
                  <a:pt x="84039" y="159872"/>
                </a:cubicBezTo>
                <a:lnTo>
                  <a:pt x="103432" y="159872"/>
                </a:lnTo>
                <a:cubicBezTo>
                  <a:pt x="94813" y="133888"/>
                  <a:pt x="98045" y="105018"/>
                  <a:pt x="101637" y="87695"/>
                </a:cubicBezTo>
                <a:close/>
                <a:moveTo>
                  <a:pt x="112052" y="81560"/>
                </a:moveTo>
                <a:cubicBezTo>
                  <a:pt x="108460" y="95996"/>
                  <a:pt x="101996" y="130640"/>
                  <a:pt x="112770" y="159872"/>
                </a:cubicBezTo>
                <a:lnTo>
                  <a:pt x="135755" y="159872"/>
                </a:lnTo>
                <a:cubicBezTo>
                  <a:pt x="139346" y="154820"/>
                  <a:pt x="142219" y="147241"/>
                  <a:pt x="142219" y="136054"/>
                </a:cubicBezTo>
                <a:cubicBezTo>
                  <a:pt x="142219" y="114040"/>
                  <a:pt x="121748" y="91304"/>
                  <a:pt x="112052" y="81560"/>
                </a:cubicBezTo>
                <a:close/>
                <a:moveTo>
                  <a:pt x="110809" y="28336"/>
                </a:moveTo>
                <a:cubicBezTo>
                  <a:pt x="114461" y="28336"/>
                  <a:pt x="118157" y="29686"/>
                  <a:pt x="120682" y="32384"/>
                </a:cubicBezTo>
                <a:lnTo>
                  <a:pt x="126812" y="39579"/>
                </a:lnTo>
                <a:cubicBezTo>
                  <a:pt x="128255" y="40659"/>
                  <a:pt x="130058" y="41018"/>
                  <a:pt x="131501" y="40299"/>
                </a:cubicBezTo>
                <a:lnTo>
                  <a:pt x="140516" y="37780"/>
                </a:lnTo>
                <a:cubicBezTo>
                  <a:pt x="144123" y="36701"/>
                  <a:pt x="148090" y="37061"/>
                  <a:pt x="150975" y="38860"/>
                </a:cubicBezTo>
                <a:cubicBezTo>
                  <a:pt x="154221" y="40659"/>
                  <a:pt x="156745" y="43897"/>
                  <a:pt x="157466" y="47494"/>
                </a:cubicBezTo>
                <a:lnTo>
                  <a:pt x="159269" y="56848"/>
                </a:lnTo>
                <a:cubicBezTo>
                  <a:pt x="159630" y="58288"/>
                  <a:pt x="161073" y="59727"/>
                  <a:pt x="162876" y="60086"/>
                </a:cubicBezTo>
                <a:lnTo>
                  <a:pt x="172252" y="61885"/>
                </a:lnTo>
                <a:cubicBezTo>
                  <a:pt x="175859" y="62965"/>
                  <a:pt x="178744" y="65123"/>
                  <a:pt x="180908" y="68361"/>
                </a:cubicBezTo>
                <a:cubicBezTo>
                  <a:pt x="182350" y="71599"/>
                  <a:pt x="183071" y="75557"/>
                  <a:pt x="181989" y="79154"/>
                </a:cubicBezTo>
                <a:lnTo>
                  <a:pt x="178744" y="87789"/>
                </a:lnTo>
                <a:cubicBezTo>
                  <a:pt x="178383" y="89588"/>
                  <a:pt x="178744" y="91387"/>
                  <a:pt x="180186" y="92466"/>
                </a:cubicBezTo>
                <a:lnTo>
                  <a:pt x="187038" y="98942"/>
                </a:lnTo>
                <a:cubicBezTo>
                  <a:pt x="189923" y="101460"/>
                  <a:pt x="191727" y="105058"/>
                  <a:pt x="191727" y="108656"/>
                </a:cubicBezTo>
                <a:cubicBezTo>
                  <a:pt x="191727" y="112254"/>
                  <a:pt x="189923" y="115851"/>
                  <a:pt x="187038" y="118370"/>
                </a:cubicBezTo>
                <a:lnTo>
                  <a:pt x="180186" y="124486"/>
                </a:lnTo>
                <a:cubicBezTo>
                  <a:pt x="178744" y="125925"/>
                  <a:pt x="178383" y="127364"/>
                  <a:pt x="178744" y="129163"/>
                </a:cubicBezTo>
                <a:lnTo>
                  <a:pt x="184875" y="147511"/>
                </a:lnTo>
                <a:cubicBezTo>
                  <a:pt x="185596" y="149670"/>
                  <a:pt x="184153" y="152188"/>
                  <a:pt x="181989" y="152908"/>
                </a:cubicBezTo>
                <a:cubicBezTo>
                  <a:pt x="181268" y="153268"/>
                  <a:pt x="180908" y="153268"/>
                  <a:pt x="180547" y="153268"/>
                </a:cubicBezTo>
                <a:cubicBezTo>
                  <a:pt x="178744" y="153268"/>
                  <a:pt x="176941" y="152188"/>
                  <a:pt x="176219" y="150030"/>
                </a:cubicBezTo>
                <a:lnTo>
                  <a:pt x="170449" y="132041"/>
                </a:lnTo>
                <a:cubicBezTo>
                  <a:pt x="169007" y="127004"/>
                  <a:pt x="170449" y="121608"/>
                  <a:pt x="174056" y="118370"/>
                </a:cubicBezTo>
                <a:lnTo>
                  <a:pt x="181268" y="111894"/>
                </a:lnTo>
                <a:cubicBezTo>
                  <a:pt x="182350" y="111174"/>
                  <a:pt x="182711" y="109735"/>
                  <a:pt x="182711" y="108656"/>
                </a:cubicBezTo>
                <a:cubicBezTo>
                  <a:pt x="182711" y="107217"/>
                  <a:pt x="182350" y="106137"/>
                  <a:pt x="181268" y="105418"/>
                </a:cubicBezTo>
                <a:lnTo>
                  <a:pt x="174056" y="98942"/>
                </a:lnTo>
                <a:cubicBezTo>
                  <a:pt x="170449" y="95344"/>
                  <a:pt x="169007" y="90307"/>
                  <a:pt x="170449" y="85271"/>
                </a:cubicBezTo>
                <a:lnTo>
                  <a:pt x="173334" y="76276"/>
                </a:lnTo>
                <a:cubicBezTo>
                  <a:pt x="173695" y="75197"/>
                  <a:pt x="173695" y="73758"/>
                  <a:pt x="173334" y="72678"/>
                </a:cubicBezTo>
                <a:cubicBezTo>
                  <a:pt x="172613" y="71599"/>
                  <a:pt x="171531" y="70880"/>
                  <a:pt x="170089" y="70880"/>
                </a:cubicBezTo>
                <a:lnTo>
                  <a:pt x="161073" y="68721"/>
                </a:lnTo>
                <a:cubicBezTo>
                  <a:pt x="156024" y="67642"/>
                  <a:pt x="152057" y="63684"/>
                  <a:pt x="150975" y="58288"/>
                </a:cubicBezTo>
                <a:lnTo>
                  <a:pt x="148811" y="49293"/>
                </a:lnTo>
                <a:cubicBezTo>
                  <a:pt x="148450" y="48214"/>
                  <a:pt x="147729" y="47135"/>
                  <a:pt x="146647" y="46415"/>
                </a:cubicBezTo>
                <a:cubicBezTo>
                  <a:pt x="145565" y="45695"/>
                  <a:pt x="144483" y="45695"/>
                  <a:pt x="143402" y="46055"/>
                </a:cubicBezTo>
                <a:lnTo>
                  <a:pt x="134025" y="48933"/>
                </a:lnTo>
                <a:cubicBezTo>
                  <a:pt x="129337" y="50373"/>
                  <a:pt x="123927" y="49293"/>
                  <a:pt x="120321" y="45336"/>
                </a:cubicBezTo>
                <a:lnTo>
                  <a:pt x="114190" y="38500"/>
                </a:lnTo>
                <a:cubicBezTo>
                  <a:pt x="112387" y="36341"/>
                  <a:pt x="109141" y="36341"/>
                  <a:pt x="107338" y="38500"/>
                </a:cubicBezTo>
                <a:lnTo>
                  <a:pt x="101207" y="45336"/>
                </a:lnTo>
                <a:cubicBezTo>
                  <a:pt x="97601" y="49293"/>
                  <a:pt x="92191" y="50373"/>
                  <a:pt x="87503" y="48933"/>
                </a:cubicBezTo>
                <a:lnTo>
                  <a:pt x="78487" y="46055"/>
                </a:lnTo>
                <a:cubicBezTo>
                  <a:pt x="77405" y="45695"/>
                  <a:pt x="75963" y="45695"/>
                  <a:pt x="74881" y="46415"/>
                </a:cubicBezTo>
                <a:cubicBezTo>
                  <a:pt x="73799" y="47135"/>
                  <a:pt x="73078" y="48214"/>
                  <a:pt x="72717" y="49293"/>
                </a:cubicBezTo>
                <a:lnTo>
                  <a:pt x="70553" y="58288"/>
                </a:lnTo>
                <a:cubicBezTo>
                  <a:pt x="69471" y="63684"/>
                  <a:pt x="65504" y="67642"/>
                  <a:pt x="60816" y="68721"/>
                </a:cubicBezTo>
                <a:lnTo>
                  <a:pt x="51440" y="70880"/>
                </a:lnTo>
                <a:cubicBezTo>
                  <a:pt x="49997" y="70880"/>
                  <a:pt x="48915" y="71599"/>
                  <a:pt x="48555" y="72678"/>
                </a:cubicBezTo>
                <a:cubicBezTo>
                  <a:pt x="48194" y="73758"/>
                  <a:pt x="47833" y="75197"/>
                  <a:pt x="48194" y="76276"/>
                </a:cubicBezTo>
                <a:lnTo>
                  <a:pt x="51079" y="85271"/>
                </a:lnTo>
                <a:cubicBezTo>
                  <a:pt x="52522" y="90307"/>
                  <a:pt x="51079" y="95344"/>
                  <a:pt x="47473" y="98942"/>
                </a:cubicBezTo>
                <a:lnTo>
                  <a:pt x="40260" y="105418"/>
                </a:lnTo>
                <a:cubicBezTo>
                  <a:pt x="39178" y="106137"/>
                  <a:pt x="38817" y="107217"/>
                  <a:pt x="38817" y="108656"/>
                </a:cubicBezTo>
                <a:cubicBezTo>
                  <a:pt x="38817" y="109735"/>
                  <a:pt x="39178" y="111174"/>
                  <a:pt x="40260" y="111894"/>
                </a:cubicBezTo>
                <a:lnTo>
                  <a:pt x="47473" y="118370"/>
                </a:lnTo>
                <a:cubicBezTo>
                  <a:pt x="51079" y="121608"/>
                  <a:pt x="52522" y="127004"/>
                  <a:pt x="51079" y="132041"/>
                </a:cubicBezTo>
                <a:lnTo>
                  <a:pt x="45309" y="150030"/>
                </a:lnTo>
                <a:cubicBezTo>
                  <a:pt x="44588" y="152548"/>
                  <a:pt x="42063" y="153627"/>
                  <a:pt x="39899" y="152908"/>
                </a:cubicBezTo>
                <a:cubicBezTo>
                  <a:pt x="37375" y="152188"/>
                  <a:pt x="36293" y="149670"/>
                  <a:pt x="36654" y="147511"/>
                </a:cubicBezTo>
                <a:lnTo>
                  <a:pt x="42784" y="129163"/>
                </a:lnTo>
                <a:cubicBezTo>
                  <a:pt x="43145" y="127364"/>
                  <a:pt x="42784" y="125925"/>
                  <a:pt x="41342" y="124486"/>
                </a:cubicBezTo>
                <a:lnTo>
                  <a:pt x="34490" y="118370"/>
                </a:lnTo>
                <a:cubicBezTo>
                  <a:pt x="31605" y="115851"/>
                  <a:pt x="30162" y="112254"/>
                  <a:pt x="30162" y="108656"/>
                </a:cubicBezTo>
                <a:cubicBezTo>
                  <a:pt x="30162" y="105058"/>
                  <a:pt x="31605" y="101460"/>
                  <a:pt x="34490" y="98942"/>
                </a:cubicBezTo>
                <a:lnTo>
                  <a:pt x="41342" y="92466"/>
                </a:lnTo>
                <a:cubicBezTo>
                  <a:pt x="42784" y="91387"/>
                  <a:pt x="43145" y="89588"/>
                  <a:pt x="42784" y="87789"/>
                </a:cubicBezTo>
                <a:lnTo>
                  <a:pt x="39899" y="79154"/>
                </a:lnTo>
                <a:cubicBezTo>
                  <a:pt x="38817" y="75557"/>
                  <a:pt x="39178" y="71599"/>
                  <a:pt x="40981" y="68361"/>
                </a:cubicBezTo>
                <a:cubicBezTo>
                  <a:pt x="42784" y="65123"/>
                  <a:pt x="46030" y="62965"/>
                  <a:pt x="49276" y="61885"/>
                </a:cubicBezTo>
                <a:lnTo>
                  <a:pt x="59013" y="60086"/>
                </a:lnTo>
                <a:cubicBezTo>
                  <a:pt x="60456" y="59727"/>
                  <a:pt x="61898" y="58288"/>
                  <a:pt x="62259" y="56848"/>
                </a:cubicBezTo>
                <a:lnTo>
                  <a:pt x="64062" y="47494"/>
                </a:lnTo>
                <a:cubicBezTo>
                  <a:pt x="64783" y="43897"/>
                  <a:pt x="67308" y="40659"/>
                  <a:pt x="70553" y="38860"/>
                </a:cubicBezTo>
                <a:cubicBezTo>
                  <a:pt x="73799" y="37061"/>
                  <a:pt x="77405" y="36701"/>
                  <a:pt x="81012" y="37780"/>
                </a:cubicBezTo>
                <a:lnTo>
                  <a:pt x="90028" y="40299"/>
                </a:lnTo>
                <a:cubicBezTo>
                  <a:pt x="91831" y="41018"/>
                  <a:pt x="93634" y="40659"/>
                  <a:pt x="94716" y="39579"/>
                </a:cubicBezTo>
                <a:lnTo>
                  <a:pt x="101207" y="32384"/>
                </a:lnTo>
                <a:cubicBezTo>
                  <a:pt x="103552" y="29686"/>
                  <a:pt x="107158" y="28336"/>
                  <a:pt x="110809" y="28336"/>
                </a:cubicBezTo>
                <a:close/>
                <a:moveTo>
                  <a:pt x="109538" y="9022"/>
                </a:moveTo>
                <a:cubicBezTo>
                  <a:pt x="53871" y="9022"/>
                  <a:pt x="8619" y="54133"/>
                  <a:pt x="8619" y="110070"/>
                </a:cubicBezTo>
                <a:cubicBezTo>
                  <a:pt x="8619" y="136775"/>
                  <a:pt x="19034" y="162398"/>
                  <a:pt x="38069" y="181164"/>
                </a:cubicBezTo>
                <a:cubicBezTo>
                  <a:pt x="45611" y="188743"/>
                  <a:pt x="50998" y="198848"/>
                  <a:pt x="53871" y="208952"/>
                </a:cubicBezTo>
                <a:lnTo>
                  <a:pt x="86553" y="208952"/>
                </a:lnTo>
                <a:lnTo>
                  <a:pt x="77215" y="165285"/>
                </a:lnTo>
                <a:cubicBezTo>
                  <a:pt x="71828" y="158068"/>
                  <a:pt x="68955" y="148324"/>
                  <a:pt x="68955" y="136054"/>
                </a:cubicBezTo>
                <a:cubicBezTo>
                  <a:pt x="68955" y="103213"/>
                  <a:pt x="105587" y="71455"/>
                  <a:pt x="107024" y="70373"/>
                </a:cubicBezTo>
                <a:cubicBezTo>
                  <a:pt x="108819" y="68568"/>
                  <a:pt x="110974" y="68568"/>
                  <a:pt x="112770" y="70373"/>
                </a:cubicBezTo>
                <a:cubicBezTo>
                  <a:pt x="114207" y="71455"/>
                  <a:pt x="151198" y="103213"/>
                  <a:pt x="151198" y="136054"/>
                </a:cubicBezTo>
                <a:cubicBezTo>
                  <a:pt x="151198" y="148324"/>
                  <a:pt x="147966" y="158429"/>
                  <a:pt x="142579" y="165646"/>
                </a:cubicBezTo>
                <a:lnTo>
                  <a:pt x="133241" y="208952"/>
                </a:lnTo>
                <a:lnTo>
                  <a:pt x="165923" y="208952"/>
                </a:lnTo>
                <a:cubicBezTo>
                  <a:pt x="168437" y="198487"/>
                  <a:pt x="173824" y="188743"/>
                  <a:pt x="181366" y="180803"/>
                </a:cubicBezTo>
                <a:cubicBezTo>
                  <a:pt x="200041" y="161676"/>
                  <a:pt x="210097" y="136415"/>
                  <a:pt x="210097" y="110070"/>
                </a:cubicBezTo>
                <a:cubicBezTo>
                  <a:pt x="210097" y="54133"/>
                  <a:pt x="164845" y="9022"/>
                  <a:pt x="109538" y="9022"/>
                </a:cubicBezTo>
                <a:close/>
                <a:moveTo>
                  <a:pt x="109538" y="0"/>
                </a:moveTo>
                <a:cubicBezTo>
                  <a:pt x="169873" y="0"/>
                  <a:pt x="218716" y="49441"/>
                  <a:pt x="218716" y="110070"/>
                </a:cubicBezTo>
                <a:cubicBezTo>
                  <a:pt x="218716" y="138941"/>
                  <a:pt x="207942" y="166368"/>
                  <a:pt x="187830" y="186938"/>
                </a:cubicBezTo>
                <a:cubicBezTo>
                  <a:pt x="177774" y="196682"/>
                  <a:pt x="172387" y="210035"/>
                  <a:pt x="172387" y="224470"/>
                </a:cubicBezTo>
                <a:lnTo>
                  <a:pt x="172387" y="255506"/>
                </a:lnTo>
                <a:cubicBezTo>
                  <a:pt x="172387" y="261281"/>
                  <a:pt x="168077" y="265972"/>
                  <a:pt x="162331" y="265972"/>
                </a:cubicBezTo>
                <a:lnTo>
                  <a:pt x="160536" y="265972"/>
                </a:lnTo>
                <a:cubicBezTo>
                  <a:pt x="158022" y="279686"/>
                  <a:pt x="146529" y="290151"/>
                  <a:pt x="132164" y="290151"/>
                </a:cubicBezTo>
                <a:lnTo>
                  <a:pt x="87630" y="290151"/>
                </a:lnTo>
                <a:cubicBezTo>
                  <a:pt x="73265" y="290151"/>
                  <a:pt x="61413" y="279686"/>
                  <a:pt x="59258" y="265972"/>
                </a:cubicBezTo>
                <a:lnTo>
                  <a:pt x="57463" y="265972"/>
                </a:lnTo>
                <a:cubicBezTo>
                  <a:pt x="51716" y="265972"/>
                  <a:pt x="47048" y="261281"/>
                  <a:pt x="47048" y="255506"/>
                </a:cubicBezTo>
                <a:lnTo>
                  <a:pt x="47048" y="225192"/>
                </a:lnTo>
                <a:cubicBezTo>
                  <a:pt x="47048" y="210757"/>
                  <a:pt x="41660" y="197404"/>
                  <a:pt x="31605" y="187299"/>
                </a:cubicBezTo>
                <a:cubicBezTo>
                  <a:pt x="11133" y="166729"/>
                  <a:pt x="0" y="138941"/>
                  <a:pt x="0" y="110070"/>
                </a:cubicBezTo>
                <a:cubicBezTo>
                  <a:pt x="0" y="49441"/>
                  <a:pt x="49202" y="0"/>
                  <a:pt x="109538" y="0"/>
                </a:cubicBezTo>
                <a:close/>
              </a:path>
            </a:pathLst>
          </a:custGeom>
          <a:solidFill>
            <a:schemeClr val="accent2"/>
          </a:solidFill>
          <a:ln>
            <a:noFill/>
          </a:ln>
          <a:effectLst/>
        </p:spPr>
        <p:txBody>
          <a:bodyPr anchor="ctr"/>
          <a:lstStyle/>
          <a:p>
            <a:endParaRPr lang="en-US"/>
          </a:p>
        </p:txBody>
      </p:sp>
      <p:sp>
        <p:nvSpPr>
          <p:cNvPr id="52" name="Freeform 1036">
            <a:extLst>
              <a:ext uri="{FF2B5EF4-FFF2-40B4-BE49-F238E27FC236}">
                <a16:creationId xmlns:a16="http://schemas.microsoft.com/office/drawing/2014/main" id="{DC2DE54C-6486-5D43-A09A-9C886CFC5622}"/>
              </a:ext>
            </a:extLst>
          </p:cNvPr>
          <p:cNvSpPr>
            <a:spLocks noChangeAspect="1" noChangeArrowheads="1"/>
          </p:cNvSpPr>
          <p:nvPr/>
        </p:nvSpPr>
        <p:spPr bwMode="auto">
          <a:xfrm>
            <a:off x="10793998" y="3609841"/>
            <a:ext cx="1013133" cy="1013129"/>
          </a:xfrm>
          <a:custGeom>
            <a:avLst/>
            <a:gdLst>
              <a:gd name="T0" fmla="*/ 202371 w 290153"/>
              <a:gd name="T1" fmla="*/ 252389 h 290152"/>
              <a:gd name="T2" fmla="*/ 255717 w 290153"/>
              <a:gd name="T3" fmla="*/ 252389 h 290152"/>
              <a:gd name="T4" fmla="*/ 260014 w 290153"/>
              <a:gd name="T5" fmla="*/ 257182 h 290152"/>
              <a:gd name="T6" fmla="*/ 255717 w 290153"/>
              <a:gd name="T7" fmla="*/ 261605 h 290152"/>
              <a:gd name="T8" fmla="*/ 202371 w 290153"/>
              <a:gd name="T9" fmla="*/ 261605 h 290152"/>
              <a:gd name="T10" fmla="*/ 198074 w 290153"/>
              <a:gd name="T11" fmla="*/ 257182 h 290152"/>
              <a:gd name="T12" fmla="*/ 202371 w 290153"/>
              <a:gd name="T13" fmla="*/ 252389 h 290152"/>
              <a:gd name="T14" fmla="*/ 179004 w 290153"/>
              <a:gd name="T15" fmla="*/ 241208 h 290152"/>
              <a:gd name="T16" fmla="*/ 183337 w 290153"/>
              <a:gd name="T17" fmla="*/ 245469 h 290152"/>
              <a:gd name="T18" fmla="*/ 183337 w 290153"/>
              <a:gd name="T19" fmla="*/ 268541 h 290152"/>
              <a:gd name="T20" fmla="*/ 179004 w 290153"/>
              <a:gd name="T21" fmla="*/ 272801 h 290152"/>
              <a:gd name="T22" fmla="*/ 174308 w 290153"/>
              <a:gd name="T23" fmla="*/ 268541 h 290152"/>
              <a:gd name="T24" fmla="*/ 174308 w 290153"/>
              <a:gd name="T25" fmla="*/ 261442 h 290152"/>
              <a:gd name="T26" fmla="*/ 33087 w 290153"/>
              <a:gd name="T27" fmla="*/ 261442 h 290152"/>
              <a:gd name="T28" fmla="*/ 28753 w 290153"/>
              <a:gd name="T29" fmla="*/ 257182 h 290152"/>
              <a:gd name="T30" fmla="*/ 33087 w 290153"/>
              <a:gd name="T31" fmla="*/ 252567 h 290152"/>
              <a:gd name="T32" fmla="*/ 174308 w 290153"/>
              <a:gd name="T33" fmla="*/ 252567 h 290152"/>
              <a:gd name="T34" fmla="*/ 174308 w 290153"/>
              <a:gd name="T35" fmla="*/ 245469 h 290152"/>
              <a:gd name="T36" fmla="*/ 179004 w 290153"/>
              <a:gd name="T37" fmla="*/ 241208 h 290152"/>
              <a:gd name="T38" fmla="*/ 128448 w 290153"/>
              <a:gd name="T39" fmla="*/ 97702 h 290152"/>
              <a:gd name="T40" fmla="*/ 128448 w 290153"/>
              <a:gd name="T41" fmla="*/ 169063 h 290152"/>
              <a:gd name="T42" fmla="*/ 180676 w 290153"/>
              <a:gd name="T43" fmla="*/ 133202 h 290152"/>
              <a:gd name="T44" fmla="*/ 121965 w 290153"/>
              <a:gd name="T45" fmla="*/ 85388 h 290152"/>
              <a:gd name="T46" fmla="*/ 126287 w 290153"/>
              <a:gd name="T47" fmla="*/ 85388 h 290152"/>
              <a:gd name="T48" fmla="*/ 191122 w 290153"/>
              <a:gd name="T49" fmla="*/ 129579 h 290152"/>
              <a:gd name="T50" fmla="*/ 192922 w 290153"/>
              <a:gd name="T51" fmla="*/ 133202 h 290152"/>
              <a:gd name="T52" fmla="*/ 191122 w 290153"/>
              <a:gd name="T53" fmla="*/ 136824 h 290152"/>
              <a:gd name="T54" fmla="*/ 126287 w 290153"/>
              <a:gd name="T55" fmla="*/ 181017 h 290152"/>
              <a:gd name="T56" fmla="*/ 124126 w 290153"/>
              <a:gd name="T57" fmla="*/ 181742 h 290152"/>
              <a:gd name="T58" fmla="*/ 121965 w 290153"/>
              <a:gd name="T59" fmla="*/ 181379 h 290152"/>
              <a:gd name="T60" fmla="*/ 119803 w 290153"/>
              <a:gd name="T61" fmla="*/ 177394 h 290152"/>
              <a:gd name="T62" fmla="*/ 119803 w 290153"/>
              <a:gd name="T63" fmla="*/ 89373 h 290152"/>
              <a:gd name="T64" fmla="*/ 121965 w 290153"/>
              <a:gd name="T65" fmla="*/ 85388 h 290152"/>
              <a:gd name="T66" fmla="*/ 144381 w 290153"/>
              <a:gd name="T67" fmla="*/ 55394 h 290152"/>
              <a:gd name="T68" fmla="*/ 66554 w 290153"/>
              <a:gd name="T69" fmla="*/ 133383 h 290152"/>
              <a:gd name="T70" fmla="*/ 144381 w 290153"/>
              <a:gd name="T71" fmla="*/ 211372 h 290152"/>
              <a:gd name="T72" fmla="*/ 222569 w 290153"/>
              <a:gd name="T73" fmla="*/ 133383 h 290152"/>
              <a:gd name="T74" fmla="*/ 144381 w 290153"/>
              <a:gd name="T75" fmla="*/ 55394 h 290152"/>
              <a:gd name="T76" fmla="*/ 144381 w 290153"/>
              <a:gd name="T77" fmla="*/ 46324 h 290152"/>
              <a:gd name="T78" fmla="*/ 231258 w 290153"/>
              <a:gd name="T79" fmla="*/ 133383 h 290152"/>
              <a:gd name="T80" fmla="*/ 144381 w 290153"/>
              <a:gd name="T81" fmla="*/ 220077 h 290152"/>
              <a:gd name="T82" fmla="*/ 57505 w 290153"/>
              <a:gd name="T83" fmla="*/ 133383 h 290152"/>
              <a:gd name="T84" fmla="*/ 144381 w 290153"/>
              <a:gd name="T85" fmla="*/ 46324 h 290152"/>
              <a:gd name="T86" fmla="*/ 22122 w 290153"/>
              <a:gd name="T87" fmla="*/ 8716 h 290152"/>
              <a:gd name="T88" fmla="*/ 9066 w 290153"/>
              <a:gd name="T89" fmla="*/ 22150 h 290152"/>
              <a:gd name="T90" fmla="*/ 9066 w 290153"/>
              <a:gd name="T91" fmla="*/ 269810 h 290152"/>
              <a:gd name="T92" fmla="*/ 22122 w 290153"/>
              <a:gd name="T93" fmla="*/ 283247 h 290152"/>
              <a:gd name="T94" fmla="*/ 269472 w 290153"/>
              <a:gd name="T95" fmla="*/ 283247 h 290152"/>
              <a:gd name="T96" fmla="*/ 282891 w 290153"/>
              <a:gd name="T97" fmla="*/ 269810 h 290152"/>
              <a:gd name="T98" fmla="*/ 282891 w 290153"/>
              <a:gd name="T99" fmla="*/ 22150 h 290152"/>
              <a:gd name="T100" fmla="*/ 269472 w 290153"/>
              <a:gd name="T101" fmla="*/ 8716 h 290152"/>
              <a:gd name="T102" fmla="*/ 22122 w 290153"/>
              <a:gd name="T103" fmla="*/ 0 h 290152"/>
              <a:gd name="T104" fmla="*/ 269472 w 290153"/>
              <a:gd name="T105" fmla="*/ 0 h 290152"/>
              <a:gd name="T106" fmla="*/ 291957 w 290153"/>
              <a:gd name="T107" fmla="*/ 22150 h 290152"/>
              <a:gd name="T108" fmla="*/ 291957 w 290153"/>
              <a:gd name="T109" fmla="*/ 269810 h 290152"/>
              <a:gd name="T110" fmla="*/ 269472 w 290153"/>
              <a:gd name="T111" fmla="*/ 291961 h 290152"/>
              <a:gd name="T112" fmla="*/ 22122 w 290153"/>
              <a:gd name="T113" fmla="*/ 291961 h 290152"/>
              <a:gd name="T114" fmla="*/ 0 w 290153"/>
              <a:gd name="T115" fmla="*/ 269810 h 290152"/>
              <a:gd name="T116" fmla="*/ 0 w 290153"/>
              <a:gd name="T117" fmla="*/ 22150 h 290152"/>
              <a:gd name="T118" fmla="*/ 22122 w 290153"/>
              <a:gd name="T119" fmla="*/ 0 h 29015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90153" h="290152">
                <a:moveTo>
                  <a:pt x="201120" y="250825"/>
                </a:moveTo>
                <a:lnTo>
                  <a:pt x="254137" y="250825"/>
                </a:lnTo>
                <a:cubicBezTo>
                  <a:pt x="256272" y="250825"/>
                  <a:pt x="258407" y="253023"/>
                  <a:pt x="258407" y="255588"/>
                </a:cubicBezTo>
                <a:cubicBezTo>
                  <a:pt x="258407" y="258152"/>
                  <a:pt x="256272" y="259984"/>
                  <a:pt x="254137" y="259984"/>
                </a:cubicBezTo>
                <a:lnTo>
                  <a:pt x="201120" y="259984"/>
                </a:lnTo>
                <a:cubicBezTo>
                  <a:pt x="198629" y="259984"/>
                  <a:pt x="196850" y="258152"/>
                  <a:pt x="196850" y="255588"/>
                </a:cubicBezTo>
                <a:cubicBezTo>
                  <a:pt x="196850" y="253023"/>
                  <a:pt x="198629" y="250825"/>
                  <a:pt x="201120" y="250825"/>
                </a:cubicBezTo>
                <a:close/>
                <a:moveTo>
                  <a:pt x="177897" y="239713"/>
                </a:moveTo>
                <a:cubicBezTo>
                  <a:pt x="180051" y="239713"/>
                  <a:pt x="182204" y="241830"/>
                  <a:pt x="182204" y="243947"/>
                </a:cubicBezTo>
                <a:lnTo>
                  <a:pt x="182204" y="266877"/>
                </a:lnTo>
                <a:cubicBezTo>
                  <a:pt x="182204" y="269347"/>
                  <a:pt x="180051" y="271110"/>
                  <a:pt x="177897" y="271110"/>
                </a:cubicBezTo>
                <a:cubicBezTo>
                  <a:pt x="175384" y="271110"/>
                  <a:pt x="173231" y="269347"/>
                  <a:pt x="173231" y="266877"/>
                </a:cubicBezTo>
                <a:lnTo>
                  <a:pt x="173231" y="259822"/>
                </a:lnTo>
                <a:lnTo>
                  <a:pt x="32882" y="259822"/>
                </a:lnTo>
                <a:cubicBezTo>
                  <a:pt x="30729" y="259822"/>
                  <a:pt x="28575" y="258058"/>
                  <a:pt x="28575" y="255588"/>
                </a:cubicBezTo>
                <a:cubicBezTo>
                  <a:pt x="28575" y="253119"/>
                  <a:pt x="30729" y="251002"/>
                  <a:pt x="32882" y="251002"/>
                </a:cubicBezTo>
                <a:lnTo>
                  <a:pt x="173231" y="251002"/>
                </a:lnTo>
                <a:lnTo>
                  <a:pt x="173231" y="243947"/>
                </a:lnTo>
                <a:cubicBezTo>
                  <a:pt x="173231" y="241830"/>
                  <a:pt x="175384" y="239713"/>
                  <a:pt x="177897" y="239713"/>
                </a:cubicBezTo>
                <a:close/>
                <a:moveTo>
                  <a:pt x="127654" y="97097"/>
                </a:moveTo>
                <a:lnTo>
                  <a:pt x="127654" y="168015"/>
                </a:lnTo>
                <a:lnTo>
                  <a:pt x="179559" y="132376"/>
                </a:lnTo>
                <a:lnTo>
                  <a:pt x="127654" y="97097"/>
                </a:lnTo>
                <a:close/>
                <a:moveTo>
                  <a:pt x="121211" y="84858"/>
                </a:moveTo>
                <a:cubicBezTo>
                  <a:pt x="122643" y="84138"/>
                  <a:pt x="124433" y="84138"/>
                  <a:pt x="125507" y="84858"/>
                </a:cubicBezTo>
                <a:lnTo>
                  <a:pt x="189940" y="128776"/>
                </a:lnTo>
                <a:cubicBezTo>
                  <a:pt x="191014" y="129856"/>
                  <a:pt x="191730" y="130936"/>
                  <a:pt x="191730" y="132376"/>
                </a:cubicBezTo>
                <a:cubicBezTo>
                  <a:pt x="191730" y="133816"/>
                  <a:pt x="191014" y="135256"/>
                  <a:pt x="189940" y="135976"/>
                </a:cubicBezTo>
                <a:lnTo>
                  <a:pt x="125507" y="179895"/>
                </a:lnTo>
                <a:cubicBezTo>
                  <a:pt x="125149" y="180615"/>
                  <a:pt x="124075" y="180615"/>
                  <a:pt x="123359" y="180615"/>
                </a:cubicBezTo>
                <a:cubicBezTo>
                  <a:pt x="122643" y="180615"/>
                  <a:pt x="121927" y="180615"/>
                  <a:pt x="121211" y="180255"/>
                </a:cubicBezTo>
                <a:cubicBezTo>
                  <a:pt x="119779" y="179535"/>
                  <a:pt x="119063" y="178095"/>
                  <a:pt x="119063" y="176295"/>
                </a:cubicBezTo>
                <a:lnTo>
                  <a:pt x="119063" y="88818"/>
                </a:lnTo>
                <a:cubicBezTo>
                  <a:pt x="119063" y="87018"/>
                  <a:pt x="119779" y="85578"/>
                  <a:pt x="121211" y="84858"/>
                </a:cubicBezTo>
                <a:close/>
                <a:moveTo>
                  <a:pt x="143489" y="55050"/>
                </a:moveTo>
                <a:cubicBezTo>
                  <a:pt x="100679" y="55050"/>
                  <a:pt x="66144" y="89657"/>
                  <a:pt x="66144" y="132556"/>
                </a:cubicBezTo>
                <a:cubicBezTo>
                  <a:pt x="66144" y="175095"/>
                  <a:pt x="100679" y="210062"/>
                  <a:pt x="143489" y="210062"/>
                </a:cubicBezTo>
                <a:cubicBezTo>
                  <a:pt x="186299" y="210062"/>
                  <a:pt x="221194" y="175095"/>
                  <a:pt x="221194" y="132556"/>
                </a:cubicBezTo>
                <a:cubicBezTo>
                  <a:pt x="221194" y="89657"/>
                  <a:pt x="186299" y="55050"/>
                  <a:pt x="143489" y="55050"/>
                </a:cubicBezTo>
                <a:close/>
                <a:moveTo>
                  <a:pt x="143489" y="46038"/>
                </a:moveTo>
                <a:cubicBezTo>
                  <a:pt x="190976" y="46038"/>
                  <a:pt x="229828" y="84971"/>
                  <a:pt x="229828" y="132556"/>
                </a:cubicBezTo>
                <a:cubicBezTo>
                  <a:pt x="229828" y="180141"/>
                  <a:pt x="190976" y="218714"/>
                  <a:pt x="143489" y="218714"/>
                </a:cubicBezTo>
                <a:cubicBezTo>
                  <a:pt x="96003" y="218714"/>
                  <a:pt x="57150" y="180141"/>
                  <a:pt x="57150" y="132556"/>
                </a:cubicBezTo>
                <a:cubicBezTo>
                  <a:pt x="57150" y="84971"/>
                  <a:pt x="96003" y="46038"/>
                  <a:pt x="143489" y="46038"/>
                </a:cubicBezTo>
                <a:close/>
                <a:moveTo>
                  <a:pt x="21987" y="8661"/>
                </a:moveTo>
                <a:cubicBezTo>
                  <a:pt x="14778" y="8661"/>
                  <a:pt x="9011" y="14796"/>
                  <a:pt x="9011" y="22014"/>
                </a:cubicBezTo>
                <a:lnTo>
                  <a:pt x="9011" y="268138"/>
                </a:lnTo>
                <a:cubicBezTo>
                  <a:pt x="9011" y="275717"/>
                  <a:pt x="14778" y="281491"/>
                  <a:pt x="21987" y="281491"/>
                </a:cubicBezTo>
                <a:lnTo>
                  <a:pt x="267806" y="281491"/>
                </a:lnTo>
                <a:cubicBezTo>
                  <a:pt x="275014" y="281491"/>
                  <a:pt x="281142" y="275717"/>
                  <a:pt x="281142" y="268138"/>
                </a:cubicBezTo>
                <a:lnTo>
                  <a:pt x="281142" y="22014"/>
                </a:lnTo>
                <a:cubicBezTo>
                  <a:pt x="281142" y="14796"/>
                  <a:pt x="275014" y="8661"/>
                  <a:pt x="267806" y="8661"/>
                </a:cubicBezTo>
                <a:lnTo>
                  <a:pt x="21987" y="8661"/>
                </a:lnTo>
                <a:close/>
                <a:moveTo>
                  <a:pt x="21987" y="0"/>
                </a:moveTo>
                <a:lnTo>
                  <a:pt x="267806" y="0"/>
                </a:lnTo>
                <a:cubicBezTo>
                  <a:pt x="280060" y="0"/>
                  <a:pt x="290153" y="9744"/>
                  <a:pt x="290153" y="22014"/>
                </a:cubicBezTo>
                <a:lnTo>
                  <a:pt x="290153" y="268138"/>
                </a:lnTo>
                <a:cubicBezTo>
                  <a:pt x="290153" y="280408"/>
                  <a:pt x="280060" y="290152"/>
                  <a:pt x="267806" y="290152"/>
                </a:cubicBezTo>
                <a:lnTo>
                  <a:pt x="21987" y="290152"/>
                </a:lnTo>
                <a:cubicBezTo>
                  <a:pt x="9732" y="290152"/>
                  <a:pt x="0" y="280408"/>
                  <a:pt x="0" y="268138"/>
                </a:cubicBezTo>
                <a:lnTo>
                  <a:pt x="0" y="22014"/>
                </a:lnTo>
                <a:cubicBezTo>
                  <a:pt x="0" y="9744"/>
                  <a:pt x="9732" y="0"/>
                  <a:pt x="21987" y="0"/>
                </a:cubicBezTo>
                <a:close/>
              </a:path>
            </a:pathLst>
          </a:custGeom>
          <a:solidFill>
            <a:schemeClr val="accent5"/>
          </a:solidFill>
          <a:ln>
            <a:noFill/>
          </a:ln>
          <a:effectLst/>
        </p:spPr>
        <p:txBody>
          <a:bodyPr anchor="ctr"/>
          <a:lstStyle/>
          <a:p>
            <a:endParaRPr lang="en-US"/>
          </a:p>
        </p:txBody>
      </p:sp>
      <p:sp>
        <p:nvSpPr>
          <p:cNvPr id="53" name="Subtitle 2">
            <a:extLst>
              <a:ext uri="{FF2B5EF4-FFF2-40B4-BE49-F238E27FC236}">
                <a16:creationId xmlns:a16="http://schemas.microsoft.com/office/drawing/2014/main" id="{AA9E603D-33FA-0B46-9B45-FE2BF2EB8832}"/>
              </a:ext>
            </a:extLst>
          </p:cNvPr>
          <p:cNvSpPr txBox="1">
            <a:spLocks/>
          </p:cNvSpPr>
          <p:nvPr/>
        </p:nvSpPr>
        <p:spPr>
          <a:xfrm>
            <a:off x="6027353" y="3848847"/>
            <a:ext cx="4618614"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a:t>
            </a:r>
          </a:p>
        </p:txBody>
      </p:sp>
      <p:sp>
        <p:nvSpPr>
          <p:cNvPr id="54" name="TextBox 53">
            <a:extLst>
              <a:ext uri="{FF2B5EF4-FFF2-40B4-BE49-F238E27FC236}">
                <a16:creationId xmlns:a16="http://schemas.microsoft.com/office/drawing/2014/main" id="{97D8C8E9-2704-D644-A6A9-F00FCCBDB201}"/>
              </a:ext>
            </a:extLst>
          </p:cNvPr>
          <p:cNvSpPr txBox="1"/>
          <p:nvPr/>
        </p:nvSpPr>
        <p:spPr>
          <a:xfrm>
            <a:off x="8297429" y="3289194"/>
            <a:ext cx="2242922" cy="584775"/>
          </a:xfrm>
          <a:prstGeom prst="rect">
            <a:avLst/>
          </a:prstGeom>
          <a:noFill/>
        </p:spPr>
        <p:txBody>
          <a:bodyPr wrap="none" rtlCol="0" anchor="ctr" anchorCtr="0">
            <a:spAutoFit/>
          </a:bodyPr>
          <a:lstStyle/>
          <a:p>
            <a:pPr algn="r"/>
            <a:r>
              <a:rPr lang="en-US" sz="3200" b="1" dirty="0">
                <a:solidFill>
                  <a:schemeClr val="tx2"/>
                </a:solidFill>
                <a:latin typeface="Montserrat" pitchFamily="2" charset="77"/>
                <a:ea typeface="League Spartan" charset="0"/>
                <a:cs typeface="Poppins" pitchFamily="2" charset="77"/>
              </a:rPr>
              <a:t>Your Title</a:t>
            </a:r>
          </a:p>
        </p:txBody>
      </p:sp>
      <p:sp>
        <p:nvSpPr>
          <p:cNvPr id="55" name="Freeform 1022">
            <a:extLst>
              <a:ext uri="{FF2B5EF4-FFF2-40B4-BE49-F238E27FC236}">
                <a16:creationId xmlns:a16="http://schemas.microsoft.com/office/drawing/2014/main" id="{2E1286BF-6AA2-D640-87BB-BD6A21EA04F7}"/>
              </a:ext>
            </a:extLst>
          </p:cNvPr>
          <p:cNvSpPr>
            <a:spLocks noChangeAspect="1" noChangeArrowheads="1"/>
          </p:cNvSpPr>
          <p:nvPr/>
        </p:nvSpPr>
        <p:spPr bwMode="auto">
          <a:xfrm>
            <a:off x="8296040" y="7528825"/>
            <a:ext cx="1009790" cy="1154949"/>
          </a:xfrm>
          <a:custGeom>
            <a:avLst/>
            <a:gdLst>
              <a:gd name="T0" fmla="*/ 113449 w 253641"/>
              <a:gd name="T1" fmla="*/ 282539 h 290152"/>
              <a:gd name="T2" fmla="*/ 128263 w 253641"/>
              <a:gd name="T3" fmla="*/ 203573 h 290152"/>
              <a:gd name="T4" fmla="*/ 143076 w 253641"/>
              <a:gd name="T5" fmla="*/ 282539 h 290152"/>
              <a:gd name="T6" fmla="*/ 102972 w 253641"/>
              <a:gd name="T7" fmla="*/ 192707 h 290152"/>
              <a:gd name="T8" fmla="*/ 133723 w 253641"/>
              <a:gd name="T9" fmla="*/ 172689 h 290152"/>
              <a:gd name="T10" fmla="*/ 124528 w 253641"/>
              <a:gd name="T11" fmla="*/ 169982 h 290152"/>
              <a:gd name="T12" fmla="*/ 133723 w 253641"/>
              <a:gd name="T13" fmla="*/ 147893 h 290152"/>
              <a:gd name="T14" fmla="*/ 124528 w 253641"/>
              <a:gd name="T15" fmla="*/ 153277 h 290152"/>
              <a:gd name="T16" fmla="*/ 129126 w 253641"/>
              <a:gd name="T17" fmla="*/ 121250 h 290152"/>
              <a:gd name="T18" fmla="*/ 129126 w 253641"/>
              <a:gd name="T19" fmla="*/ 135249 h 290152"/>
              <a:gd name="T20" fmla="*/ 129126 w 253641"/>
              <a:gd name="T21" fmla="*/ 121250 h 290152"/>
              <a:gd name="T22" fmla="*/ 79486 w 253641"/>
              <a:gd name="T23" fmla="*/ 185462 h 290152"/>
              <a:gd name="T24" fmla="*/ 94300 w 253641"/>
              <a:gd name="T25" fmla="*/ 132939 h 290152"/>
              <a:gd name="T26" fmla="*/ 102972 w 253641"/>
              <a:gd name="T27" fmla="*/ 184012 h 290152"/>
              <a:gd name="T28" fmla="*/ 157890 w 253641"/>
              <a:gd name="T29" fmla="*/ 128591 h 290152"/>
              <a:gd name="T30" fmla="*/ 169450 w 253641"/>
              <a:gd name="T31" fmla="*/ 192707 h 290152"/>
              <a:gd name="T32" fmla="*/ 157890 w 253641"/>
              <a:gd name="T33" fmla="*/ 109757 h 290152"/>
              <a:gd name="T34" fmla="*/ 123927 w 253641"/>
              <a:gd name="T35" fmla="*/ 109757 h 290152"/>
              <a:gd name="T36" fmla="*/ 215172 w 253641"/>
              <a:gd name="T37" fmla="*/ 129474 h 290152"/>
              <a:gd name="T38" fmla="*/ 200875 w 253641"/>
              <a:gd name="T39" fmla="*/ 169622 h 290152"/>
              <a:gd name="T40" fmla="*/ 170135 w 253641"/>
              <a:gd name="T41" fmla="*/ 62925 h 290152"/>
              <a:gd name="T42" fmla="*/ 82936 w 253641"/>
              <a:gd name="T43" fmla="*/ 55691 h 290152"/>
              <a:gd name="T44" fmla="*/ 50675 w 253641"/>
              <a:gd name="T45" fmla="*/ 129474 h 290152"/>
              <a:gd name="T46" fmla="*/ 54707 w 253641"/>
              <a:gd name="T47" fmla="*/ 170345 h 290152"/>
              <a:gd name="T48" fmla="*/ 82936 w 253641"/>
              <a:gd name="T49" fmla="*/ 55691 h 290152"/>
              <a:gd name="T50" fmla="*/ 129135 w 253641"/>
              <a:gd name="T51" fmla="*/ 82984 h 290152"/>
              <a:gd name="T52" fmla="*/ 129135 w 253641"/>
              <a:gd name="T53" fmla="*/ 41479 h 290152"/>
              <a:gd name="T54" fmla="*/ 103773 w 253641"/>
              <a:gd name="T55" fmla="*/ 66824 h 290152"/>
              <a:gd name="T56" fmla="*/ 20594 w 253641"/>
              <a:gd name="T57" fmla="*/ 123520 h 290152"/>
              <a:gd name="T58" fmla="*/ 27820 w 253641"/>
              <a:gd name="T59" fmla="*/ 132576 h 290152"/>
              <a:gd name="T60" fmla="*/ 94300 w 253641"/>
              <a:gd name="T61" fmla="*/ 199950 h 290152"/>
              <a:gd name="T62" fmla="*/ 70454 w 253641"/>
              <a:gd name="T63" fmla="*/ 128954 h 290152"/>
              <a:gd name="T64" fmla="*/ 185709 w 253641"/>
              <a:gd name="T65" fmla="*/ 128954 h 290152"/>
              <a:gd name="T66" fmla="*/ 162225 w 253641"/>
              <a:gd name="T67" fmla="*/ 199950 h 290152"/>
              <a:gd name="T68" fmla="*/ 227260 w 253641"/>
              <a:gd name="T69" fmla="*/ 132576 h 290152"/>
              <a:gd name="T70" fmla="*/ 234485 w 253641"/>
              <a:gd name="T71" fmla="*/ 123520 h 290152"/>
              <a:gd name="T72" fmla="*/ 128263 w 253641"/>
              <a:gd name="T73" fmla="*/ 32239 h 290152"/>
              <a:gd name="T74" fmla="*/ 128263 w 253641"/>
              <a:gd name="T75" fmla="*/ 0 h 290152"/>
              <a:gd name="T76" fmla="*/ 243157 w 253641"/>
              <a:gd name="T77" fmla="*/ 123520 h 290152"/>
              <a:gd name="T78" fmla="*/ 250744 w 253641"/>
              <a:gd name="T79" fmla="*/ 132576 h 290152"/>
              <a:gd name="T80" fmla="*/ 162225 w 253641"/>
              <a:gd name="T81" fmla="*/ 272397 h 290152"/>
              <a:gd name="T82" fmla="*/ 113449 w 253641"/>
              <a:gd name="T83" fmla="*/ 291594 h 290152"/>
              <a:gd name="T84" fmla="*/ 11561 w 253641"/>
              <a:gd name="T85" fmla="*/ 132576 h 290152"/>
              <a:gd name="T86" fmla="*/ 3976 w 253641"/>
              <a:gd name="T87" fmla="*/ 123520 h 290152"/>
              <a:gd name="T88" fmla="*/ 123927 w 253641"/>
              <a:gd name="T89" fmla="*/ 4710 h 2901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53641" h="290152">
                <a:moveTo>
                  <a:pt x="102391" y="191753"/>
                </a:moveTo>
                <a:lnTo>
                  <a:pt x="102391" y="271049"/>
                </a:lnTo>
                <a:cubicBezTo>
                  <a:pt x="102391" y="276455"/>
                  <a:pt x="106702" y="281141"/>
                  <a:pt x="112809" y="281141"/>
                </a:cubicBezTo>
                <a:cubicBezTo>
                  <a:pt x="118558" y="281141"/>
                  <a:pt x="123228" y="276455"/>
                  <a:pt x="123228" y="271049"/>
                </a:cubicBezTo>
                <a:lnTo>
                  <a:pt x="123228" y="206891"/>
                </a:lnTo>
                <a:cubicBezTo>
                  <a:pt x="123228" y="204728"/>
                  <a:pt x="125024" y="202566"/>
                  <a:pt x="127539" y="202566"/>
                </a:cubicBezTo>
                <a:cubicBezTo>
                  <a:pt x="130054" y="202566"/>
                  <a:pt x="131850" y="204728"/>
                  <a:pt x="131850" y="206891"/>
                </a:cubicBezTo>
                <a:lnTo>
                  <a:pt x="131850" y="271049"/>
                </a:lnTo>
                <a:cubicBezTo>
                  <a:pt x="131850" y="276455"/>
                  <a:pt x="136521" y="281141"/>
                  <a:pt x="142269" y="281141"/>
                </a:cubicBezTo>
                <a:cubicBezTo>
                  <a:pt x="148017" y="281141"/>
                  <a:pt x="152688" y="276455"/>
                  <a:pt x="152688" y="271049"/>
                </a:cubicBezTo>
                <a:lnTo>
                  <a:pt x="152688" y="191753"/>
                </a:lnTo>
                <a:lnTo>
                  <a:pt x="102391" y="191753"/>
                </a:lnTo>
                <a:close/>
                <a:moveTo>
                  <a:pt x="128397" y="165100"/>
                </a:moveTo>
                <a:cubicBezTo>
                  <a:pt x="131064" y="165100"/>
                  <a:pt x="132969" y="166784"/>
                  <a:pt x="132969" y="169141"/>
                </a:cubicBezTo>
                <a:lnTo>
                  <a:pt x="132969" y="171835"/>
                </a:lnTo>
                <a:cubicBezTo>
                  <a:pt x="132969" y="174192"/>
                  <a:pt x="131064" y="175876"/>
                  <a:pt x="128397" y="175876"/>
                </a:cubicBezTo>
                <a:cubicBezTo>
                  <a:pt x="125730" y="175876"/>
                  <a:pt x="123825" y="174192"/>
                  <a:pt x="123825" y="171835"/>
                </a:cubicBezTo>
                <a:lnTo>
                  <a:pt x="123825" y="169141"/>
                </a:lnTo>
                <a:cubicBezTo>
                  <a:pt x="123825" y="166784"/>
                  <a:pt x="125730" y="165100"/>
                  <a:pt x="128397" y="165100"/>
                </a:cubicBezTo>
                <a:close/>
                <a:moveTo>
                  <a:pt x="128397" y="142875"/>
                </a:moveTo>
                <a:cubicBezTo>
                  <a:pt x="131064" y="142875"/>
                  <a:pt x="132969" y="144661"/>
                  <a:pt x="132969" y="147161"/>
                </a:cubicBezTo>
                <a:lnTo>
                  <a:pt x="132969" y="152519"/>
                </a:lnTo>
                <a:cubicBezTo>
                  <a:pt x="132969" y="155019"/>
                  <a:pt x="131064" y="156805"/>
                  <a:pt x="128397" y="156805"/>
                </a:cubicBezTo>
                <a:cubicBezTo>
                  <a:pt x="125730" y="156805"/>
                  <a:pt x="123825" y="155019"/>
                  <a:pt x="123825" y="152519"/>
                </a:cubicBezTo>
                <a:lnTo>
                  <a:pt x="123825" y="147161"/>
                </a:lnTo>
                <a:cubicBezTo>
                  <a:pt x="123825" y="144661"/>
                  <a:pt x="125730" y="142875"/>
                  <a:pt x="128397" y="142875"/>
                </a:cubicBezTo>
                <a:close/>
                <a:moveTo>
                  <a:pt x="128397" y="120650"/>
                </a:moveTo>
                <a:cubicBezTo>
                  <a:pt x="131064" y="120650"/>
                  <a:pt x="132969" y="122436"/>
                  <a:pt x="132969" y="124936"/>
                </a:cubicBezTo>
                <a:lnTo>
                  <a:pt x="132969" y="130294"/>
                </a:lnTo>
                <a:cubicBezTo>
                  <a:pt x="132969" y="132794"/>
                  <a:pt x="131064" y="134580"/>
                  <a:pt x="128397" y="134580"/>
                </a:cubicBezTo>
                <a:cubicBezTo>
                  <a:pt x="125730" y="134580"/>
                  <a:pt x="123825" y="132794"/>
                  <a:pt x="123825" y="130294"/>
                </a:cubicBezTo>
                <a:lnTo>
                  <a:pt x="123825" y="124936"/>
                </a:lnTo>
                <a:cubicBezTo>
                  <a:pt x="123825" y="122436"/>
                  <a:pt x="125730" y="120650"/>
                  <a:pt x="128397" y="120650"/>
                </a:cubicBezTo>
                <a:close/>
                <a:moveTo>
                  <a:pt x="97720" y="109213"/>
                </a:moveTo>
                <a:cubicBezTo>
                  <a:pt x="87302" y="109213"/>
                  <a:pt x="79038" y="117863"/>
                  <a:pt x="79038" y="128316"/>
                </a:cubicBezTo>
                <a:lnTo>
                  <a:pt x="79038" y="184544"/>
                </a:lnTo>
                <a:cubicBezTo>
                  <a:pt x="79038" y="188509"/>
                  <a:pt x="82272" y="191753"/>
                  <a:pt x="86224" y="191753"/>
                </a:cubicBezTo>
                <a:cubicBezTo>
                  <a:pt x="90176" y="191753"/>
                  <a:pt x="93768" y="188509"/>
                  <a:pt x="93768" y="184544"/>
                </a:cubicBezTo>
                <a:lnTo>
                  <a:pt x="93768" y="132281"/>
                </a:lnTo>
                <a:cubicBezTo>
                  <a:pt x="93768" y="129757"/>
                  <a:pt x="95565" y="127955"/>
                  <a:pt x="97720" y="127955"/>
                </a:cubicBezTo>
                <a:cubicBezTo>
                  <a:pt x="100235" y="127955"/>
                  <a:pt x="102391" y="129757"/>
                  <a:pt x="102391" y="132281"/>
                </a:cubicBezTo>
                <a:lnTo>
                  <a:pt x="102391" y="183102"/>
                </a:lnTo>
                <a:lnTo>
                  <a:pt x="152688" y="183102"/>
                </a:lnTo>
                <a:lnTo>
                  <a:pt x="152688" y="132281"/>
                </a:lnTo>
                <a:cubicBezTo>
                  <a:pt x="152688" y="129757"/>
                  <a:pt x="154843" y="127955"/>
                  <a:pt x="156999" y="127955"/>
                </a:cubicBezTo>
                <a:cubicBezTo>
                  <a:pt x="159514" y="127955"/>
                  <a:pt x="161310" y="129757"/>
                  <a:pt x="161310" y="132281"/>
                </a:cubicBezTo>
                <a:lnTo>
                  <a:pt x="161310" y="184544"/>
                </a:lnTo>
                <a:cubicBezTo>
                  <a:pt x="161310" y="188509"/>
                  <a:pt x="164543" y="191753"/>
                  <a:pt x="168495" y="191753"/>
                </a:cubicBezTo>
                <a:cubicBezTo>
                  <a:pt x="172806" y="191753"/>
                  <a:pt x="176040" y="188509"/>
                  <a:pt x="176040" y="184544"/>
                </a:cubicBezTo>
                <a:lnTo>
                  <a:pt x="176040" y="128316"/>
                </a:lnTo>
                <a:cubicBezTo>
                  <a:pt x="176040" y="117863"/>
                  <a:pt x="167777" y="109213"/>
                  <a:pt x="156999" y="109213"/>
                </a:cubicBezTo>
                <a:lnTo>
                  <a:pt x="131491" y="109213"/>
                </a:lnTo>
                <a:cubicBezTo>
                  <a:pt x="130773" y="111015"/>
                  <a:pt x="129335" y="112096"/>
                  <a:pt x="127539" y="112096"/>
                </a:cubicBezTo>
                <a:cubicBezTo>
                  <a:pt x="125743" y="112096"/>
                  <a:pt x="123946" y="111015"/>
                  <a:pt x="123228" y="109213"/>
                </a:cubicBezTo>
                <a:lnTo>
                  <a:pt x="97720" y="109213"/>
                </a:lnTo>
                <a:close/>
                <a:moveTo>
                  <a:pt x="173796" y="55415"/>
                </a:moveTo>
                <a:cubicBezTo>
                  <a:pt x="199031" y="71250"/>
                  <a:pt x="213958" y="98603"/>
                  <a:pt x="213958" y="128834"/>
                </a:cubicBezTo>
                <a:cubicBezTo>
                  <a:pt x="213958" y="142150"/>
                  <a:pt x="211115" y="155106"/>
                  <a:pt x="205428" y="166623"/>
                </a:cubicBezTo>
                <a:cubicBezTo>
                  <a:pt x="204717" y="168423"/>
                  <a:pt x="202940" y="169502"/>
                  <a:pt x="201518" y="169502"/>
                </a:cubicBezTo>
                <a:cubicBezTo>
                  <a:pt x="200808" y="169502"/>
                  <a:pt x="200452" y="169142"/>
                  <a:pt x="199741" y="168783"/>
                </a:cubicBezTo>
                <a:cubicBezTo>
                  <a:pt x="197254" y="167703"/>
                  <a:pt x="196543" y="165184"/>
                  <a:pt x="197609" y="163024"/>
                </a:cubicBezTo>
                <a:cubicBezTo>
                  <a:pt x="202585" y="152227"/>
                  <a:pt x="205428" y="140711"/>
                  <a:pt x="205428" y="128834"/>
                </a:cubicBezTo>
                <a:cubicBezTo>
                  <a:pt x="205428" y="101482"/>
                  <a:pt x="191922" y="77009"/>
                  <a:pt x="169176" y="62613"/>
                </a:cubicBezTo>
                <a:cubicBezTo>
                  <a:pt x="167399" y="61533"/>
                  <a:pt x="166688" y="59014"/>
                  <a:pt x="168110" y="56854"/>
                </a:cubicBezTo>
                <a:cubicBezTo>
                  <a:pt x="169176" y="54695"/>
                  <a:pt x="171664" y="53975"/>
                  <a:pt x="173796" y="55415"/>
                </a:cubicBezTo>
                <a:close/>
                <a:moveTo>
                  <a:pt x="82468" y="55415"/>
                </a:moveTo>
                <a:cubicBezTo>
                  <a:pt x="84656" y="53975"/>
                  <a:pt x="87572" y="54695"/>
                  <a:pt x="88666" y="56854"/>
                </a:cubicBezTo>
                <a:cubicBezTo>
                  <a:pt x="90124" y="59014"/>
                  <a:pt x="89395" y="61533"/>
                  <a:pt x="87207" y="62613"/>
                </a:cubicBezTo>
                <a:cubicBezTo>
                  <a:pt x="63877" y="77009"/>
                  <a:pt x="50389" y="101482"/>
                  <a:pt x="50389" y="128834"/>
                </a:cubicBezTo>
                <a:cubicBezTo>
                  <a:pt x="50389" y="140711"/>
                  <a:pt x="52941" y="152227"/>
                  <a:pt x="58409" y="163024"/>
                </a:cubicBezTo>
                <a:cubicBezTo>
                  <a:pt x="59138" y="165184"/>
                  <a:pt x="58409" y="167703"/>
                  <a:pt x="56221" y="168783"/>
                </a:cubicBezTo>
                <a:cubicBezTo>
                  <a:pt x="55492" y="169142"/>
                  <a:pt x="55128" y="169502"/>
                  <a:pt x="54399" y="169502"/>
                </a:cubicBezTo>
                <a:cubicBezTo>
                  <a:pt x="52576" y="169502"/>
                  <a:pt x="51118" y="168423"/>
                  <a:pt x="50389" y="166623"/>
                </a:cubicBezTo>
                <a:cubicBezTo>
                  <a:pt x="44192" y="155106"/>
                  <a:pt x="41275" y="142150"/>
                  <a:pt x="41275" y="128834"/>
                </a:cubicBezTo>
                <a:cubicBezTo>
                  <a:pt x="41275" y="98603"/>
                  <a:pt x="56586" y="71250"/>
                  <a:pt x="82468" y="55415"/>
                </a:cubicBezTo>
                <a:close/>
                <a:moveTo>
                  <a:pt x="128406" y="50412"/>
                </a:moveTo>
                <a:cubicBezTo>
                  <a:pt x="119269" y="50412"/>
                  <a:pt x="111959" y="57356"/>
                  <a:pt x="111959" y="66493"/>
                </a:cubicBezTo>
                <a:cubicBezTo>
                  <a:pt x="111959" y="75264"/>
                  <a:pt x="119269" y="82573"/>
                  <a:pt x="128406" y="82573"/>
                </a:cubicBezTo>
                <a:cubicBezTo>
                  <a:pt x="137542" y="82573"/>
                  <a:pt x="144852" y="75264"/>
                  <a:pt x="144852" y="66493"/>
                </a:cubicBezTo>
                <a:cubicBezTo>
                  <a:pt x="144852" y="57356"/>
                  <a:pt x="137542" y="50412"/>
                  <a:pt x="128406" y="50412"/>
                </a:cubicBezTo>
                <a:close/>
                <a:moveTo>
                  <a:pt x="128406" y="41275"/>
                </a:moveTo>
                <a:cubicBezTo>
                  <a:pt x="142293" y="41275"/>
                  <a:pt x="153623" y="52605"/>
                  <a:pt x="153623" y="66493"/>
                </a:cubicBezTo>
                <a:cubicBezTo>
                  <a:pt x="153623" y="80380"/>
                  <a:pt x="142293" y="91710"/>
                  <a:pt x="128406" y="91710"/>
                </a:cubicBezTo>
                <a:cubicBezTo>
                  <a:pt x="114518" y="91710"/>
                  <a:pt x="103188" y="80380"/>
                  <a:pt x="103188" y="66493"/>
                </a:cubicBezTo>
                <a:cubicBezTo>
                  <a:pt x="103188" y="52605"/>
                  <a:pt x="114518" y="41275"/>
                  <a:pt x="128406" y="41275"/>
                </a:cubicBezTo>
                <a:close/>
                <a:moveTo>
                  <a:pt x="123228" y="20906"/>
                </a:moveTo>
                <a:cubicBezTo>
                  <a:pt x="67542" y="22708"/>
                  <a:pt x="22634" y="67402"/>
                  <a:pt x="20478" y="122909"/>
                </a:cubicBezTo>
                <a:lnTo>
                  <a:pt x="27664" y="122909"/>
                </a:lnTo>
                <a:cubicBezTo>
                  <a:pt x="29819" y="122909"/>
                  <a:pt x="31975" y="125072"/>
                  <a:pt x="31975" y="127595"/>
                </a:cubicBezTo>
                <a:cubicBezTo>
                  <a:pt x="31975" y="129757"/>
                  <a:pt x="29819" y="131920"/>
                  <a:pt x="27664" y="131920"/>
                </a:cubicBezTo>
                <a:lnTo>
                  <a:pt x="20478" y="131920"/>
                </a:lnTo>
                <a:cubicBezTo>
                  <a:pt x="22275" y="177335"/>
                  <a:pt x="52453" y="215181"/>
                  <a:pt x="93768" y="228878"/>
                </a:cubicBezTo>
                <a:lnTo>
                  <a:pt x="93768" y="198961"/>
                </a:lnTo>
                <a:cubicBezTo>
                  <a:pt x="91253" y="200043"/>
                  <a:pt x="88739" y="200403"/>
                  <a:pt x="86224" y="200403"/>
                </a:cubicBezTo>
                <a:cubicBezTo>
                  <a:pt x="77242" y="200403"/>
                  <a:pt x="70057" y="193194"/>
                  <a:pt x="70057" y="184544"/>
                </a:cubicBezTo>
                <a:lnTo>
                  <a:pt x="70057" y="128316"/>
                </a:lnTo>
                <a:cubicBezTo>
                  <a:pt x="70057" y="112817"/>
                  <a:pt x="82631" y="100202"/>
                  <a:pt x="97720" y="100202"/>
                </a:cubicBezTo>
                <a:lnTo>
                  <a:pt x="156999" y="100202"/>
                </a:lnTo>
                <a:cubicBezTo>
                  <a:pt x="172088" y="100202"/>
                  <a:pt x="184662" y="112817"/>
                  <a:pt x="184662" y="128316"/>
                </a:cubicBezTo>
                <a:lnTo>
                  <a:pt x="184662" y="184544"/>
                </a:lnTo>
                <a:cubicBezTo>
                  <a:pt x="184662" y="193194"/>
                  <a:pt x="177477" y="200403"/>
                  <a:pt x="168495" y="200403"/>
                </a:cubicBezTo>
                <a:cubicBezTo>
                  <a:pt x="166340" y="200403"/>
                  <a:pt x="163466" y="200043"/>
                  <a:pt x="161310" y="198961"/>
                </a:cubicBezTo>
                <a:lnTo>
                  <a:pt x="161310" y="228517"/>
                </a:lnTo>
                <a:cubicBezTo>
                  <a:pt x="201907" y="214460"/>
                  <a:pt x="231367" y="176614"/>
                  <a:pt x="233163" y="131920"/>
                </a:cubicBezTo>
                <a:lnTo>
                  <a:pt x="225978" y="131920"/>
                </a:lnTo>
                <a:cubicBezTo>
                  <a:pt x="223463" y="131920"/>
                  <a:pt x="221666" y="129757"/>
                  <a:pt x="221666" y="127595"/>
                </a:cubicBezTo>
                <a:cubicBezTo>
                  <a:pt x="221666" y="125072"/>
                  <a:pt x="223463" y="122909"/>
                  <a:pt x="225978" y="122909"/>
                </a:cubicBezTo>
                <a:lnTo>
                  <a:pt x="233163" y="122909"/>
                </a:lnTo>
                <a:cubicBezTo>
                  <a:pt x="230648" y="68123"/>
                  <a:pt x="186818" y="23429"/>
                  <a:pt x="131850" y="20906"/>
                </a:cubicBezTo>
                <a:lnTo>
                  <a:pt x="131850" y="28114"/>
                </a:lnTo>
                <a:cubicBezTo>
                  <a:pt x="131850" y="30277"/>
                  <a:pt x="130054" y="32079"/>
                  <a:pt x="127539" y="32079"/>
                </a:cubicBezTo>
                <a:cubicBezTo>
                  <a:pt x="125024" y="32079"/>
                  <a:pt x="123228" y="30277"/>
                  <a:pt x="123228" y="28114"/>
                </a:cubicBezTo>
                <a:lnTo>
                  <a:pt x="123228" y="20906"/>
                </a:lnTo>
                <a:close/>
                <a:moveTo>
                  <a:pt x="127539" y="0"/>
                </a:moveTo>
                <a:cubicBezTo>
                  <a:pt x="130054" y="0"/>
                  <a:pt x="131850" y="2163"/>
                  <a:pt x="131850" y="4686"/>
                </a:cubicBezTo>
                <a:lnTo>
                  <a:pt x="131850" y="12255"/>
                </a:lnTo>
                <a:cubicBezTo>
                  <a:pt x="191847" y="14778"/>
                  <a:pt x="239630" y="63077"/>
                  <a:pt x="241785" y="122909"/>
                </a:cubicBezTo>
                <a:lnTo>
                  <a:pt x="249330" y="122909"/>
                </a:lnTo>
                <a:cubicBezTo>
                  <a:pt x="251845" y="122909"/>
                  <a:pt x="253641" y="125072"/>
                  <a:pt x="253641" y="127595"/>
                </a:cubicBezTo>
                <a:cubicBezTo>
                  <a:pt x="253641" y="129757"/>
                  <a:pt x="251845" y="131920"/>
                  <a:pt x="249330" y="131920"/>
                </a:cubicBezTo>
                <a:lnTo>
                  <a:pt x="241785" y="131920"/>
                </a:lnTo>
                <a:cubicBezTo>
                  <a:pt x="239989" y="181300"/>
                  <a:pt x="206577" y="223111"/>
                  <a:pt x="161310" y="237528"/>
                </a:cubicBezTo>
                <a:lnTo>
                  <a:pt x="161310" y="271049"/>
                </a:lnTo>
                <a:cubicBezTo>
                  <a:pt x="161310" y="281501"/>
                  <a:pt x="153047" y="290152"/>
                  <a:pt x="142269" y="290152"/>
                </a:cubicBezTo>
                <a:cubicBezTo>
                  <a:pt x="136521" y="290152"/>
                  <a:pt x="130773" y="287268"/>
                  <a:pt x="127539" y="282943"/>
                </a:cubicBezTo>
                <a:cubicBezTo>
                  <a:pt x="123946" y="287268"/>
                  <a:pt x="118558" y="290152"/>
                  <a:pt x="112809" y="290152"/>
                </a:cubicBezTo>
                <a:cubicBezTo>
                  <a:pt x="102031" y="290152"/>
                  <a:pt x="93768" y="281501"/>
                  <a:pt x="93768" y="271049"/>
                </a:cubicBezTo>
                <a:lnTo>
                  <a:pt x="93768" y="237888"/>
                </a:lnTo>
                <a:cubicBezTo>
                  <a:pt x="47423" y="224192"/>
                  <a:pt x="13652" y="182021"/>
                  <a:pt x="11497" y="131920"/>
                </a:cubicBezTo>
                <a:lnTo>
                  <a:pt x="3952" y="131920"/>
                </a:lnTo>
                <a:cubicBezTo>
                  <a:pt x="1797" y="131920"/>
                  <a:pt x="0" y="129757"/>
                  <a:pt x="0" y="127595"/>
                </a:cubicBezTo>
                <a:cubicBezTo>
                  <a:pt x="0" y="125072"/>
                  <a:pt x="1797" y="122909"/>
                  <a:pt x="3952" y="122909"/>
                </a:cubicBezTo>
                <a:lnTo>
                  <a:pt x="11497" y="122909"/>
                </a:lnTo>
                <a:cubicBezTo>
                  <a:pt x="14012" y="62716"/>
                  <a:pt x="62872" y="13697"/>
                  <a:pt x="123228" y="12255"/>
                </a:cubicBezTo>
                <a:lnTo>
                  <a:pt x="123228" y="4686"/>
                </a:lnTo>
                <a:cubicBezTo>
                  <a:pt x="123228" y="2163"/>
                  <a:pt x="125024" y="0"/>
                  <a:pt x="127539" y="0"/>
                </a:cubicBezTo>
                <a:close/>
              </a:path>
            </a:pathLst>
          </a:custGeom>
          <a:solidFill>
            <a:schemeClr val="accent3"/>
          </a:solidFill>
          <a:ln>
            <a:noFill/>
          </a:ln>
          <a:effectLst/>
        </p:spPr>
        <p:txBody>
          <a:bodyPr anchor="ctr"/>
          <a:lstStyle/>
          <a:p>
            <a:endParaRPr lang="en-US"/>
          </a:p>
        </p:txBody>
      </p:sp>
      <p:sp>
        <p:nvSpPr>
          <p:cNvPr id="56" name="Subtitle 2">
            <a:extLst>
              <a:ext uri="{FF2B5EF4-FFF2-40B4-BE49-F238E27FC236}">
                <a16:creationId xmlns:a16="http://schemas.microsoft.com/office/drawing/2014/main" id="{B0556C5B-8DED-B84D-ADE2-E2AA68EC12B1}"/>
              </a:ext>
            </a:extLst>
          </p:cNvPr>
          <p:cNvSpPr txBox="1">
            <a:spLocks/>
          </p:cNvSpPr>
          <p:nvPr/>
        </p:nvSpPr>
        <p:spPr>
          <a:xfrm>
            <a:off x="3588213" y="7800835"/>
            <a:ext cx="4618614"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a:t>
            </a:r>
          </a:p>
        </p:txBody>
      </p:sp>
      <p:sp>
        <p:nvSpPr>
          <p:cNvPr id="57" name="TextBox 56">
            <a:extLst>
              <a:ext uri="{FF2B5EF4-FFF2-40B4-BE49-F238E27FC236}">
                <a16:creationId xmlns:a16="http://schemas.microsoft.com/office/drawing/2014/main" id="{6C071CF9-3764-D447-9799-42DFC7896F34}"/>
              </a:ext>
            </a:extLst>
          </p:cNvPr>
          <p:cNvSpPr txBox="1"/>
          <p:nvPr/>
        </p:nvSpPr>
        <p:spPr>
          <a:xfrm>
            <a:off x="5858289" y="7241182"/>
            <a:ext cx="2242922" cy="584775"/>
          </a:xfrm>
          <a:prstGeom prst="rect">
            <a:avLst/>
          </a:prstGeom>
          <a:noFill/>
        </p:spPr>
        <p:txBody>
          <a:bodyPr wrap="none" rtlCol="0" anchor="ctr" anchorCtr="0">
            <a:spAutoFit/>
          </a:bodyPr>
          <a:lstStyle/>
          <a:p>
            <a:pPr algn="r"/>
            <a:r>
              <a:rPr lang="en-US" sz="3200" b="1" dirty="0">
                <a:solidFill>
                  <a:schemeClr val="tx2"/>
                </a:solidFill>
                <a:latin typeface="Montserrat" pitchFamily="2" charset="77"/>
                <a:ea typeface="League Spartan" charset="0"/>
                <a:cs typeface="Poppins" pitchFamily="2" charset="77"/>
              </a:rPr>
              <a:t>Your Title</a:t>
            </a:r>
          </a:p>
        </p:txBody>
      </p:sp>
      <p:sp>
        <p:nvSpPr>
          <p:cNvPr id="59" name="Subtitle 2">
            <a:extLst>
              <a:ext uri="{FF2B5EF4-FFF2-40B4-BE49-F238E27FC236}">
                <a16:creationId xmlns:a16="http://schemas.microsoft.com/office/drawing/2014/main" id="{0C2A7716-17C3-0044-824A-227E8C61AB42}"/>
              </a:ext>
            </a:extLst>
          </p:cNvPr>
          <p:cNvSpPr txBox="1">
            <a:spLocks/>
          </p:cNvSpPr>
          <p:nvPr/>
        </p:nvSpPr>
        <p:spPr>
          <a:xfrm>
            <a:off x="1240486" y="11827434"/>
            <a:ext cx="4618614"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a:t>
            </a:r>
          </a:p>
        </p:txBody>
      </p:sp>
      <p:sp>
        <p:nvSpPr>
          <p:cNvPr id="60" name="TextBox 59">
            <a:extLst>
              <a:ext uri="{FF2B5EF4-FFF2-40B4-BE49-F238E27FC236}">
                <a16:creationId xmlns:a16="http://schemas.microsoft.com/office/drawing/2014/main" id="{BAD21C0F-4335-4046-8E4B-5786B72AB0A6}"/>
              </a:ext>
            </a:extLst>
          </p:cNvPr>
          <p:cNvSpPr txBox="1"/>
          <p:nvPr/>
        </p:nvSpPr>
        <p:spPr>
          <a:xfrm>
            <a:off x="3510562" y="11267781"/>
            <a:ext cx="2242922" cy="584775"/>
          </a:xfrm>
          <a:prstGeom prst="rect">
            <a:avLst/>
          </a:prstGeom>
          <a:noFill/>
        </p:spPr>
        <p:txBody>
          <a:bodyPr wrap="none" rtlCol="0" anchor="ctr" anchorCtr="0">
            <a:spAutoFit/>
          </a:bodyPr>
          <a:lstStyle/>
          <a:p>
            <a:pPr algn="r"/>
            <a:r>
              <a:rPr lang="en-US" sz="3200" b="1" dirty="0">
                <a:solidFill>
                  <a:schemeClr val="tx2"/>
                </a:solidFill>
                <a:latin typeface="Montserrat" pitchFamily="2" charset="77"/>
                <a:ea typeface="League Spartan" charset="0"/>
                <a:cs typeface="Poppins" pitchFamily="2" charset="77"/>
              </a:rPr>
              <a:t>Your Title</a:t>
            </a:r>
          </a:p>
        </p:txBody>
      </p:sp>
      <p:sp>
        <p:nvSpPr>
          <p:cNvPr id="61" name="Freeform 814">
            <a:extLst>
              <a:ext uri="{FF2B5EF4-FFF2-40B4-BE49-F238E27FC236}">
                <a16:creationId xmlns:a16="http://schemas.microsoft.com/office/drawing/2014/main" id="{850A9004-64EB-D044-B2A7-D9DD0A58711C}"/>
              </a:ext>
            </a:extLst>
          </p:cNvPr>
          <p:cNvSpPr>
            <a:spLocks noChangeAspect="1" noChangeArrowheads="1"/>
          </p:cNvSpPr>
          <p:nvPr/>
        </p:nvSpPr>
        <p:spPr bwMode="auto">
          <a:xfrm>
            <a:off x="5996332" y="11591697"/>
            <a:ext cx="1009790" cy="1009790"/>
          </a:xfrm>
          <a:custGeom>
            <a:avLst/>
            <a:gdLst>
              <a:gd name="T0" fmla="*/ 2147483646 w 805"/>
              <a:gd name="T1" fmla="*/ 2147483646 h 805"/>
              <a:gd name="T2" fmla="*/ 2147483646 w 805"/>
              <a:gd name="T3" fmla="*/ 2147483646 h 805"/>
              <a:gd name="T4" fmla="*/ 2147483646 w 805"/>
              <a:gd name="T5" fmla="*/ 2147483646 h 805"/>
              <a:gd name="T6" fmla="*/ 2147483646 w 805"/>
              <a:gd name="T7" fmla="*/ 2147483646 h 805"/>
              <a:gd name="T8" fmla="*/ 2147483646 w 805"/>
              <a:gd name="T9" fmla="*/ 2147483646 h 805"/>
              <a:gd name="T10" fmla="*/ 2147483646 w 805"/>
              <a:gd name="T11" fmla="*/ 2147483646 h 805"/>
              <a:gd name="T12" fmla="*/ 2147483646 w 805"/>
              <a:gd name="T13" fmla="*/ 2147483646 h 805"/>
              <a:gd name="T14" fmla="*/ 2147483646 w 805"/>
              <a:gd name="T15" fmla="*/ 2147483646 h 805"/>
              <a:gd name="T16" fmla="*/ 2147483646 w 805"/>
              <a:gd name="T17" fmla="*/ 2147483646 h 805"/>
              <a:gd name="T18" fmla="*/ 2147483646 w 805"/>
              <a:gd name="T19" fmla="*/ 2147483646 h 805"/>
              <a:gd name="T20" fmla="*/ 2147483646 w 805"/>
              <a:gd name="T21" fmla="*/ 2147483646 h 805"/>
              <a:gd name="T22" fmla="*/ 2147483646 w 805"/>
              <a:gd name="T23" fmla="*/ 2147483646 h 805"/>
              <a:gd name="T24" fmla="*/ 2147483646 w 805"/>
              <a:gd name="T25" fmla="*/ 2147483646 h 805"/>
              <a:gd name="T26" fmla="*/ 2147483646 w 805"/>
              <a:gd name="T27" fmla="*/ 2147483646 h 805"/>
              <a:gd name="T28" fmla="*/ 2147483646 w 805"/>
              <a:gd name="T29" fmla="*/ 2147483646 h 805"/>
              <a:gd name="T30" fmla="*/ 2147483646 w 805"/>
              <a:gd name="T31" fmla="*/ 2147483646 h 805"/>
              <a:gd name="T32" fmla="*/ 2147483646 w 805"/>
              <a:gd name="T33" fmla="*/ 2147483646 h 805"/>
              <a:gd name="T34" fmla="*/ 2147483646 w 805"/>
              <a:gd name="T35" fmla="*/ 2147483646 h 805"/>
              <a:gd name="T36" fmla="*/ 2147483646 w 805"/>
              <a:gd name="T37" fmla="*/ 2147483646 h 805"/>
              <a:gd name="T38" fmla="*/ 2147483646 w 805"/>
              <a:gd name="T39" fmla="*/ 2147483646 h 805"/>
              <a:gd name="T40" fmla="*/ 2147483646 w 805"/>
              <a:gd name="T41" fmla="*/ 2147483646 h 805"/>
              <a:gd name="T42" fmla="*/ 2147483646 w 805"/>
              <a:gd name="T43" fmla="*/ 2147483646 h 805"/>
              <a:gd name="T44" fmla="*/ 2147483646 w 805"/>
              <a:gd name="T45" fmla="*/ 2147483646 h 805"/>
              <a:gd name="T46" fmla="*/ 2147483646 w 805"/>
              <a:gd name="T47" fmla="*/ 2147483646 h 805"/>
              <a:gd name="T48" fmla="*/ 2147483646 w 805"/>
              <a:gd name="T49" fmla="*/ 2147483646 h 805"/>
              <a:gd name="T50" fmla="*/ 2147483646 w 805"/>
              <a:gd name="T51" fmla="*/ 2147483646 h 805"/>
              <a:gd name="T52" fmla="*/ 2147483646 w 805"/>
              <a:gd name="T53" fmla="*/ 2147483646 h 805"/>
              <a:gd name="T54" fmla="*/ 2147483646 w 805"/>
              <a:gd name="T55" fmla="*/ 0 h 805"/>
              <a:gd name="T56" fmla="*/ 2147483646 w 805"/>
              <a:gd name="T57" fmla="*/ 2147483646 h 805"/>
              <a:gd name="T58" fmla="*/ 2147483646 w 805"/>
              <a:gd name="T59" fmla="*/ 0 h 805"/>
              <a:gd name="T60" fmla="*/ 2147483646 w 805"/>
              <a:gd name="T61" fmla="*/ 2147483646 h 805"/>
              <a:gd name="T62" fmla="*/ 0 w 805"/>
              <a:gd name="T63" fmla="*/ 2147483646 h 805"/>
              <a:gd name="T64" fmla="*/ 2147483646 w 805"/>
              <a:gd name="T65" fmla="*/ 2147483646 h 805"/>
              <a:gd name="T66" fmla="*/ 2147483646 w 805"/>
              <a:gd name="T67" fmla="*/ 2147483646 h 805"/>
              <a:gd name="T68" fmla="*/ 2147483646 w 805"/>
              <a:gd name="T69" fmla="*/ 2147483646 h 805"/>
              <a:gd name="T70" fmla="*/ 2147483646 w 805"/>
              <a:gd name="T71" fmla="*/ 2147483646 h 805"/>
              <a:gd name="T72" fmla="*/ 2147483646 w 805"/>
              <a:gd name="T73" fmla="*/ 2147483646 h 805"/>
              <a:gd name="T74" fmla="*/ 2147483646 w 805"/>
              <a:gd name="T75" fmla="*/ 2147483646 h 805"/>
              <a:gd name="T76" fmla="*/ 2147483646 w 805"/>
              <a:gd name="T77" fmla="*/ 2147483646 h 805"/>
              <a:gd name="T78" fmla="*/ 2147483646 w 805"/>
              <a:gd name="T79" fmla="*/ 2147483646 h 805"/>
              <a:gd name="T80" fmla="*/ 0 w 805"/>
              <a:gd name="T81" fmla="*/ 2147483646 h 805"/>
              <a:gd name="T82" fmla="*/ 2147483646 w 805"/>
              <a:gd name="T83" fmla="*/ 2147483646 h 805"/>
              <a:gd name="T84" fmla="*/ 2147483646 w 805"/>
              <a:gd name="T85" fmla="*/ 2147483646 h 805"/>
              <a:gd name="T86" fmla="*/ 2147483646 w 805"/>
              <a:gd name="T87" fmla="*/ 2147483646 h 805"/>
              <a:gd name="T88" fmla="*/ 2147483646 w 805"/>
              <a:gd name="T89" fmla="*/ 2147483646 h 805"/>
              <a:gd name="T90" fmla="*/ 2147483646 w 805"/>
              <a:gd name="T91" fmla="*/ 2147483646 h 805"/>
              <a:gd name="T92" fmla="*/ 2147483646 w 805"/>
              <a:gd name="T93" fmla="*/ 2147483646 h 805"/>
              <a:gd name="T94" fmla="*/ 2147483646 w 805"/>
              <a:gd name="T95" fmla="*/ 2147483646 h 805"/>
              <a:gd name="T96" fmla="*/ 2147483646 w 805"/>
              <a:gd name="T97" fmla="*/ 2147483646 h 805"/>
              <a:gd name="T98" fmla="*/ 2147483646 w 805"/>
              <a:gd name="T99" fmla="*/ 2147483646 h 805"/>
              <a:gd name="T100" fmla="*/ 2147483646 w 805"/>
              <a:gd name="T101" fmla="*/ 2147483646 h 805"/>
              <a:gd name="T102" fmla="*/ 0 w 805"/>
              <a:gd name="T103" fmla="*/ 2147483646 h 805"/>
              <a:gd name="T104" fmla="*/ 2147483646 w 805"/>
              <a:gd name="T105" fmla="*/ 2147483646 h 805"/>
              <a:gd name="T106" fmla="*/ 2147483646 w 805"/>
              <a:gd name="T107" fmla="*/ 2147483646 h 805"/>
              <a:gd name="T108" fmla="*/ 2147483646 w 805"/>
              <a:gd name="T109" fmla="*/ 2147483646 h 80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05" h="805">
                <a:moveTo>
                  <a:pt x="105" y="454"/>
                </a:moveTo>
                <a:lnTo>
                  <a:pt x="105" y="406"/>
                </a:lnTo>
                <a:lnTo>
                  <a:pt x="649" y="406"/>
                </a:lnTo>
                <a:lnTo>
                  <a:pt x="649" y="454"/>
                </a:lnTo>
                <a:lnTo>
                  <a:pt x="105" y="454"/>
                </a:lnTo>
                <a:close/>
                <a:moveTo>
                  <a:pt x="105" y="333"/>
                </a:moveTo>
                <a:lnTo>
                  <a:pt x="649" y="333"/>
                </a:lnTo>
                <a:lnTo>
                  <a:pt x="649" y="382"/>
                </a:lnTo>
                <a:lnTo>
                  <a:pt x="105" y="382"/>
                </a:lnTo>
                <a:lnTo>
                  <a:pt x="105" y="333"/>
                </a:lnTo>
                <a:close/>
                <a:moveTo>
                  <a:pt x="81" y="454"/>
                </a:moveTo>
                <a:lnTo>
                  <a:pt x="45" y="455"/>
                </a:lnTo>
                <a:cubicBezTo>
                  <a:pt x="39" y="455"/>
                  <a:pt x="34" y="453"/>
                  <a:pt x="30" y="448"/>
                </a:cubicBezTo>
                <a:cubicBezTo>
                  <a:pt x="26" y="445"/>
                  <a:pt x="24" y="440"/>
                  <a:pt x="24" y="434"/>
                </a:cubicBezTo>
                <a:lnTo>
                  <a:pt x="24" y="354"/>
                </a:lnTo>
                <a:cubicBezTo>
                  <a:pt x="24" y="342"/>
                  <a:pt x="33" y="333"/>
                  <a:pt x="45" y="333"/>
                </a:cubicBezTo>
                <a:lnTo>
                  <a:pt x="81" y="333"/>
                </a:lnTo>
                <a:lnTo>
                  <a:pt x="81" y="454"/>
                </a:lnTo>
                <a:close/>
                <a:moveTo>
                  <a:pt x="674" y="342"/>
                </a:moveTo>
                <a:lnTo>
                  <a:pt x="767" y="393"/>
                </a:lnTo>
                <a:lnTo>
                  <a:pt x="674" y="446"/>
                </a:lnTo>
                <a:lnTo>
                  <a:pt x="674" y="342"/>
                </a:lnTo>
                <a:close/>
                <a:moveTo>
                  <a:pt x="792" y="446"/>
                </a:moveTo>
                <a:lnTo>
                  <a:pt x="792" y="446"/>
                </a:lnTo>
                <a:cubicBezTo>
                  <a:pt x="785" y="446"/>
                  <a:pt x="779" y="452"/>
                  <a:pt x="779" y="458"/>
                </a:cubicBezTo>
                <a:lnTo>
                  <a:pt x="779" y="779"/>
                </a:lnTo>
                <a:lnTo>
                  <a:pt x="414" y="779"/>
                </a:lnTo>
                <a:lnTo>
                  <a:pt x="414" y="759"/>
                </a:lnTo>
                <a:cubicBezTo>
                  <a:pt x="414" y="736"/>
                  <a:pt x="433" y="718"/>
                  <a:pt x="456" y="718"/>
                </a:cubicBezTo>
                <a:lnTo>
                  <a:pt x="710" y="718"/>
                </a:lnTo>
                <a:cubicBezTo>
                  <a:pt x="717" y="718"/>
                  <a:pt x="722" y="712"/>
                  <a:pt x="722" y="705"/>
                </a:cubicBezTo>
                <a:lnTo>
                  <a:pt x="722" y="504"/>
                </a:lnTo>
                <a:cubicBezTo>
                  <a:pt x="722" y="497"/>
                  <a:pt x="717" y="492"/>
                  <a:pt x="710" y="492"/>
                </a:cubicBezTo>
                <a:cubicBezTo>
                  <a:pt x="704" y="492"/>
                  <a:pt x="698" y="497"/>
                  <a:pt x="698" y="504"/>
                </a:cubicBezTo>
                <a:lnTo>
                  <a:pt x="698" y="693"/>
                </a:lnTo>
                <a:lnTo>
                  <a:pt x="456" y="693"/>
                </a:lnTo>
                <a:cubicBezTo>
                  <a:pt x="440" y="693"/>
                  <a:pt x="425" y="699"/>
                  <a:pt x="414" y="708"/>
                </a:cubicBezTo>
                <a:lnTo>
                  <a:pt x="414" y="479"/>
                </a:lnTo>
                <a:lnTo>
                  <a:pt x="662" y="478"/>
                </a:lnTo>
                <a:cubicBezTo>
                  <a:pt x="664" y="478"/>
                  <a:pt x="666" y="478"/>
                  <a:pt x="668" y="477"/>
                </a:cubicBezTo>
                <a:lnTo>
                  <a:pt x="798" y="404"/>
                </a:lnTo>
                <a:cubicBezTo>
                  <a:pt x="801" y="402"/>
                  <a:pt x="804" y="398"/>
                  <a:pt x="804" y="393"/>
                </a:cubicBezTo>
                <a:cubicBezTo>
                  <a:pt x="804" y="389"/>
                  <a:pt x="801" y="385"/>
                  <a:pt x="798" y="383"/>
                </a:cubicBezTo>
                <a:lnTo>
                  <a:pt x="668" y="310"/>
                </a:lnTo>
                <a:cubicBezTo>
                  <a:pt x="665" y="309"/>
                  <a:pt x="664" y="309"/>
                  <a:pt x="661" y="309"/>
                </a:cubicBezTo>
                <a:lnTo>
                  <a:pt x="414" y="309"/>
                </a:lnTo>
                <a:lnTo>
                  <a:pt x="414" y="66"/>
                </a:lnTo>
                <a:cubicBezTo>
                  <a:pt x="414" y="43"/>
                  <a:pt x="433" y="24"/>
                  <a:pt x="456" y="24"/>
                </a:cubicBezTo>
                <a:lnTo>
                  <a:pt x="698" y="24"/>
                </a:lnTo>
                <a:lnTo>
                  <a:pt x="698" y="283"/>
                </a:lnTo>
                <a:cubicBezTo>
                  <a:pt x="698" y="290"/>
                  <a:pt x="704" y="295"/>
                  <a:pt x="710" y="295"/>
                </a:cubicBezTo>
                <a:cubicBezTo>
                  <a:pt x="717" y="295"/>
                  <a:pt x="722" y="290"/>
                  <a:pt x="722" y="283"/>
                </a:cubicBezTo>
                <a:lnTo>
                  <a:pt x="722" y="105"/>
                </a:lnTo>
                <a:lnTo>
                  <a:pt x="779" y="105"/>
                </a:lnTo>
                <a:lnTo>
                  <a:pt x="779" y="329"/>
                </a:lnTo>
                <a:cubicBezTo>
                  <a:pt x="779" y="335"/>
                  <a:pt x="785" y="341"/>
                  <a:pt x="792" y="341"/>
                </a:cubicBezTo>
                <a:cubicBezTo>
                  <a:pt x="799" y="341"/>
                  <a:pt x="804" y="335"/>
                  <a:pt x="804" y="329"/>
                </a:cubicBezTo>
                <a:lnTo>
                  <a:pt x="804" y="93"/>
                </a:lnTo>
                <a:cubicBezTo>
                  <a:pt x="804" y="86"/>
                  <a:pt x="799" y="81"/>
                  <a:pt x="792" y="81"/>
                </a:cubicBezTo>
                <a:lnTo>
                  <a:pt x="722" y="81"/>
                </a:lnTo>
                <a:lnTo>
                  <a:pt x="722" y="11"/>
                </a:lnTo>
                <a:cubicBezTo>
                  <a:pt x="722" y="5"/>
                  <a:pt x="717" y="0"/>
                  <a:pt x="710" y="0"/>
                </a:cubicBezTo>
                <a:lnTo>
                  <a:pt x="456" y="0"/>
                </a:lnTo>
                <a:cubicBezTo>
                  <a:pt x="433" y="0"/>
                  <a:pt x="414" y="10"/>
                  <a:pt x="402" y="27"/>
                </a:cubicBezTo>
                <a:cubicBezTo>
                  <a:pt x="390" y="10"/>
                  <a:pt x="370" y="0"/>
                  <a:pt x="348" y="0"/>
                </a:cubicBezTo>
                <a:lnTo>
                  <a:pt x="93" y="0"/>
                </a:lnTo>
                <a:cubicBezTo>
                  <a:pt x="86" y="0"/>
                  <a:pt x="81" y="5"/>
                  <a:pt x="81" y="11"/>
                </a:cubicBezTo>
                <a:lnTo>
                  <a:pt x="81" y="81"/>
                </a:lnTo>
                <a:lnTo>
                  <a:pt x="12" y="81"/>
                </a:lnTo>
                <a:cubicBezTo>
                  <a:pt x="5" y="81"/>
                  <a:pt x="0" y="86"/>
                  <a:pt x="0" y="93"/>
                </a:cubicBezTo>
                <a:lnTo>
                  <a:pt x="0" y="281"/>
                </a:lnTo>
                <a:cubicBezTo>
                  <a:pt x="0" y="287"/>
                  <a:pt x="5" y="292"/>
                  <a:pt x="12" y="292"/>
                </a:cubicBezTo>
                <a:cubicBezTo>
                  <a:pt x="19" y="292"/>
                  <a:pt x="24" y="287"/>
                  <a:pt x="24" y="281"/>
                </a:cubicBezTo>
                <a:lnTo>
                  <a:pt x="24" y="105"/>
                </a:lnTo>
                <a:lnTo>
                  <a:pt x="81" y="105"/>
                </a:lnTo>
                <a:lnTo>
                  <a:pt x="81" y="248"/>
                </a:lnTo>
                <a:cubicBezTo>
                  <a:pt x="81" y="255"/>
                  <a:pt x="86" y="260"/>
                  <a:pt x="93" y="260"/>
                </a:cubicBezTo>
                <a:cubicBezTo>
                  <a:pt x="100" y="260"/>
                  <a:pt x="105" y="255"/>
                  <a:pt x="105" y="248"/>
                </a:cubicBezTo>
                <a:lnTo>
                  <a:pt x="105" y="24"/>
                </a:lnTo>
                <a:lnTo>
                  <a:pt x="348" y="24"/>
                </a:lnTo>
                <a:cubicBezTo>
                  <a:pt x="371" y="24"/>
                  <a:pt x="389" y="43"/>
                  <a:pt x="389" y="66"/>
                </a:cubicBezTo>
                <a:lnTo>
                  <a:pt x="389" y="309"/>
                </a:lnTo>
                <a:lnTo>
                  <a:pt x="105" y="309"/>
                </a:lnTo>
                <a:lnTo>
                  <a:pt x="105" y="304"/>
                </a:lnTo>
                <a:cubicBezTo>
                  <a:pt x="105" y="298"/>
                  <a:pt x="100" y="292"/>
                  <a:pt x="93" y="292"/>
                </a:cubicBezTo>
                <a:cubicBezTo>
                  <a:pt x="86" y="292"/>
                  <a:pt x="81" y="298"/>
                  <a:pt x="81" y="304"/>
                </a:cubicBezTo>
                <a:lnTo>
                  <a:pt x="81" y="309"/>
                </a:lnTo>
                <a:lnTo>
                  <a:pt x="45" y="309"/>
                </a:lnTo>
                <a:cubicBezTo>
                  <a:pt x="20" y="309"/>
                  <a:pt x="0" y="329"/>
                  <a:pt x="0" y="354"/>
                </a:cubicBezTo>
                <a:lnTo>
                  <a:pt x="0" y="434"/>
                </a:lnTo>
                <a:cubicBezTo>
                  <a:pt x="0" y="459"/>
                  <a:pt x="20" y="479"/>
                  <a:pt x="45" y="479"/>
                </a:cubicBezTo>
                <a:lnTo>
                  <a:pt x="81" y="479"/>
                </a:lnTo>
                <a:lnTo>
                  <a:pt x="81" y="483"/>
                </a:lnTo>
                <a:cubicBezTo>
                  <a:pt x="81" y="490"/>
                  <a:pt x="86" y="495"/>
                  <a:pt x="93" y="495"/>
                </a:cubicBezTo>
                <a:cubicBezTo>
                  <a:pt x="100" y="495"/>
                  <a:pt x="105" y="490"/>
                  <a:pt x="105" y="483"/>
                </a:cubicBezTo>
                <a:lnTo>
                  <a:pt x="105" y="479"/>
                </a:lnTo>
                <a:lnTo>
                  <a:pt x="389" y="479"/>
                </a:lnTo>
                <a:lnTo>
                  <a:pt x="389" y="708"/>
                </a:lnTo>
                <a:cubicBezTo>
                  <a:pt x="378" y="699"/>
                  <a:pt x="363" y="693"/>
                  <a:pt x="348" y="693"/>
                </a:cubicBezTo>
                <a:lnTo>
                  <a:pt x="105" y="693"/>
                </a:lnTo>
                <a:lnTo>
                  <a:pt x="105" y="540"/>
                </a:lnTo>
                <a:cubicBezTo>
                  <a:pt x="105" y="534"/>
                  <a:pt x="100" y="528"/>
                  <a:pt x="93" y="528"/>
                </a:cubicBezTo>
                <a:cubicBezTo>
                  <a:pt x="86" y="528"/>
                  <a:pt x="81" y="534"/>
                  <a:pt x="81" y="540"/>
                </a:cubicBezTo>
                <a:lnTo>
                  <a:pt x="81" y="705"/>
                </a:lnTo>
                <a:cubicBezTo>
                  <a:pt x="81" y="712"/>
                  <a:pt x="86" y="718"/>
                  <a:pt x="93" y="718"/>
                </a:cubicBezTo>
                <a:lnTo>
                  <a:pt x="348" y="718"/>
                </a:lnTo>
                <a:cubicBezTo>
                  <a:pt x="371" y="718"/>
                  <a:pt x="389" y="736"/>
                  <a:pt x="389" y="759"/>
                </a:cubicBezTo>
                <a:lnTo>
                  <a:pt x="389" y="779"/>
                </a:lnTo>
                <a:lnTo>
                  <a:pt x="24" y="779"/>
                </a:lnTo>
                <a:lnTo>
                  <a:pt x="24" y="508"/>
                </a:lnTo>
                <a:cubicBezTo>
                  <a:pt x="24" y="501"/>
                  <a:pt x="19" y="495"/>
                  <a:pt x="12" y="495"/>
                </a:cubicBezTo>
                <a:cubicBezTo>
                  <a:pt x="5" y="495"/>
                  <a:pt x="0" y="501"/>
                  <a:pt x="0" y="508"/>
                </a:cubicBezTo>
                <a:lnTo>
                  <a:pt x="0" y="791"/>
                </a:lnTo>
                <a:cubicBezTo>
                  <a:pt x="0" y="799"/>
                  <a:pt x="5" y="804"/>
                  <a:pt x="12" y="804"/>
                </a:cubicBezTo>
                <a:lnTo>
                  <a:pt x="402" y="804"/>
                </a:lnTo>
                <a:lnTo>
                  <a:pt x="792" y="804"/>
                </a:lnTo>
                <a:cubicBezTo>
                  <a:pt x="799" y="804"/>
                  <a:pt x="804" y="799"/>
                  <a:pt x="804" y="791"/>
                </a:cubicBezTo>
                <a:lnTo>
                  <a:pt x="804" y="458"/>
                </a:lnTo>
                <a:cubicBezTo>
                  <a:pt x="804" y="452"/>
                  <a:pt x="799" y="446"/>
                  <a:pt x="792" y="446"/>
                </a:cubicBezTo>
                <a:close/>
              </a:path>
            </a:pathLst>
          </a:custGeom>
          <a:solidFill>
            <a:schemeClr val="accent1"/>
          </a:solidFill>
          <a:ln>
            <a:noFill/>
          </a:ln>
          <a:effectLst/>
        </p:spPr>
        <p:txBody>
          <a:bodyPr wrap="none" anchor="ctr"/>
          <a:lstStyle/>
          <a:p>
            <a:endParaRPr lang="en-US"/>
          </a:p>
        </p:txBody>
      </p:sp>
    </p:spTree>
    <p:extLst>
      <p:ext uri="{BB962C8B-B14F-4D97-AF65-F5344CB8AC3E}">
        <p14:creationId xmlns:p14="http://schemas.microsoft.com/office/powerpoint/2010/main" val="300838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FD770B-CD01-EB46-A534-34FFFA925A60}"/>
              </a:ext>
            </a:extLst>
          </p:cNvPr>
          <p:cNvSpPr txBox="1"/>
          <p:nvPr/>
        </p:nvSpPr>
        <p:spPr>
          <a:xfrm>
            <a:off x="5151486" y="554909"/>
            <a:ext cx="14074687" cy="1107996"/>
          </a:xfrm>
          <a:prstGeom prst="rect">
            <a:avLst/>
          </a:prstGeom>
          <a:noFill/>
        </p:spPr>
        <p:txBody>
          <a:bodyPr wrap="none" rtlCol="0">
            <a:spAutoFit/>
          </a:bodyPr>
          <a:lstStyle/>
          <a:p>
            <a:pPr algn="ctr"/>
            <a:r>
              <a:rPr lang="en-US" sz="6600" b="1" dirty="0">
                <a:latin typeface="Montserrat" pitchFamily="2" charset="77"/>
                <a:ea typeface="Roboto" panose="02000000000000000000" pitchFamily="2" charset="0"/>
              </a:rPr>
              <a:t>STAIRWAY PYRAMID DIAGRAM</a:t>
            </a:r>
          </a:p>
        </p:txBody>
      </p:sp>
      <p:sp>
        <p:nvSpPr>
          <p:cNvPr id="3" name="Rectangle 2">
            <a:extLst>
              <a:ext uri="{FF2B5EF4-FFF2-40B4-BE49-F238E27FC236}">
                <a16:creationId xmlns:a16="http://schemas.microsoft.com/office/drawing/2014/main" id="{369E2739-09E1-C542-A1D8-2BB7462FC2F2}"/>
              </a:ext>
            </a:extLst>
          </p:cNvPr>
          <p:cNvSpPr/>
          <p:nvPr/>
        </p:nvSpPr>
        <p:spPr>
          <a:xfrm>
            <a:off x="10692973" y="2147099"/>
            <a:ext cx="29972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E3B0EA1-CAE5-3C44-A038-8DB99CC4ADF0}"/>
              </a:ext>
            </a:extLst>
          </p:cNvPr>
          <p:cNvSpPr txBox="1"/>
          <p:nvPr/>
        </p:nvSpPr>
        <p:spPr>
          <a:xfrm>
            <a:off x="9521803" y="1549856"/>
            <a:ext cx="5349541" cy="492443"/>
          </a:xfrm>
          <a:prstGeom prst="rect">
            <a:avLst/>
          </a:prstGeom>
          <a:noFill/>
        </p:spPr>
        <p:txBody>
          <a:bodyPr wrap="none" rtlCol="0">
            <a:spAutoFit/>
          </a:bodyPr>
          <a:lstStyle/>
          <a:p>
            <a:pPr algn="ctr"/>
            <a:r>
              <a:rPr lang="en-US" sz="2600" spc="600" dirty="0">
                <a:solidFill>
                  <a:schemeClr val="tx1">
                    <a:lumMod val="25000"/>
                    <a:lumOff val="75000"/>
                  </a:schemeClr>
                </a:solidFill>
                <a:latin typeface="Montserrat Medium" pitchFamily="2" charset="77"/>
              </a:rPr>
              <a:t>YOUR SUBTITLE HERE</a:t>
            </a:r>
          </a:p>
        </p:txBody>
      </p:sp>
      <p:sp>
        <p:nvSpPr>
          <p:cNvPr id="5" name="Rectangle 4">
            <a:extLst>
              <a:ext uri="{FF2B5EF4-FFF2-40B4-BE49-F238E27FC236}">
                <a16:creationId xmlns:a16="http://schemas.microsoft.com/office/drawing/2014/main" id="{E1E8D69C-EF40-5349-9F43-EAE6A7D19463}"/>
              </a:ext>
            </a:extLst>
          </p:cNvPr>
          <p:cNvSpPr>
            <a:spLocks noChangeArrowheads="1"/>
          </p:cNvSpPr>
          <p:nvPr/>
        </p:nvSpPr>
        <p:spPr bwMode="auto">
          <a:xfrm>
            <a:off x="1564005" y="11423908"/>
            <a:ext cx="11884104" cy="1539473"/>
          </a:xfrm>
          <a:prstGeom prst="rect">
            <a:avLst/>
          </a:prstGeom>
          <a:solidFill>
            <a:schemeClr val="accent1"/>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6" name="Freeform 5">
            <a:extLst>
              <a:ext uri="{FF2B5EF4-FFF2-40B4-BE49-F238E27FC236}">
                <a16:creationId xmlns:a16="http://schemas.microsoft.com/office/drawing/2014/main" id="{DF854931-A90D-A648-9300-5DC3BA51C1D8}"/>
              </a:ext>
            </a:extLst>
          </p:cNvPr>
          <p:cNvSpPr>
            <a:spLocks/>
          </p:cNvSpPr>
          <p:nvPr/>
        </p:nvSpPr>
        <p:spPr bwMode="auto">
          <a:xfrm>
            <a:off x="1564005" y="11046179"/>
            <a:ext cx="11884104" cy="377726"/>
          </a:xfrm>
          <a:custGeom>
            <a:avLst/>
            <a:gdLst>
              <a:gd name="T0" fmla="*/ 3874 w 4263"/>
              <a:gd name="T1" fmla="*/ 0 h 119"/>
              <a:gd name="T2" fmla="*/ 388 w 4263"/>
              <a:gd name="T3" fmla="*/ 0 h 119"/>
              <a:gd name="T4" fmla="*/ 0 w 4263"/>
              <a:gd name="T5" fmla="*/ 119 h 119"/>
              <a:gd name="T6" fmla="*/ 4263 w 4263"/>
              <a:gd name="T7" fmla="*/ 119 h 119"/>
              <a:gd name="T8" fmla="*/ 3874 w 4263"/>
              <a:gd name="T9" fmla="*/ 0 h 119"/>
            </a:gdLst>
            <a:ahLst/>
            <a:cxnLst>
              <a:cxn ang="0">
                <a:pos x="T0" y="T1"/>
              </a:cxn>
              <a:cxn ang="0">
                <a:pos x="T2" y="T3"/>
              </a:cxn>
              <a:cxn ang="0">
                <a:pos x="T4" y="T5"/>
              </a:cxn>
              <a:cxn ang="0">
                <a:pos x="T6" y="T7"/>
              </a:cxn>
              <a:cxn ang="0">
                <a:pos x="T8" y="T9"/>
              </a:cxn>
            </a:cxnLst>
            <a:rect l="0" t="0" r="r" b="b"/>
            <a:pathLst>
              <a:path w="4263" h="119">
                <a:moveTo>
                  <a:pt x="3874" y="0"/>
                </a:moveTo>
                <a:lnTo>
                  <a:pt x="388" y="0"/>
                </a:lnTo>
                <a:lnTo>
                  <a:pt x="0" y="119"/>
                </a:lnTo>
                <a:lnTo>
                  <a:pt x="4263" y="119"/>
                </a:lnTo>
                <a:lnTo>
                  <a:pt x="3874" y="0"/>
                </a:lnTo>
                <a:close/>
              </a:path>
            </a:pathLst>
          </a:custGeom>
          <a:solidFill>
            <a:schemeClr val="accent1">
              <a:lumMod val="75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7" name="Rectangle 6">
            <a:extLst>
              <a:ext uri="{FF2B5EF4-FFF2-40B4-BE49-F238E27FC236}">
                <a16:creationId xmlns:a16="http://schemas.microsoft.com/office/drawing/2014/main" id="{E23F1968-31D4-F145-A920-2984F5A56E03}"/>
              </a:ext>
            </a:extLst>
          </p:cNvPr>
          <p:cNvSpPr>
            <a:spLocks noChangeArrowheads="1"/>
          </p:cNvSpPr>
          <p:nvPr/>
        </p:nvSpPr>
        <p:spPr bwMode="auto">
          <a:xfrm>
            <a:off x="2665161" y="9522577"/>
            <a:ext cx="9681796" cy="1542648"/>
          </a:xfrm>
          <a:prstGeom prst="rect">
            <a:avLst/>
          </a:prstGeom>
          <a:solidFill>
            <a:schemeClr val="accent2"/>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8" name="Freeform 7">
            <a:extLst>
              <a:ext uri="{FF2B5EF4-FFF2-40B4-BE49-F238E27FC236}">
                <a16:creationId xmlns:a16="http://schemas.microsoft.com/office/drawing/2014/main" id="{4DA6F3E4-6C09-484E-861D-7B8F93AFD032}"/>
              </a:ext>
            </a:extLst>
          </p:cNvPr>
          <p:cNvSpPr>
            <a:spLocks/>
          </p:cNvSpPr>
          <p:nvPr/>
        </p:nvSpPr>
        <p:spPr bwMode="auto">
          <a:xfrm>
            <a:off x="2665161" y="9148025"/>
            <a:ext cx="9681796" cy="374552"/>
          </a:xfrm>
          <a:custGeom>
            <a:avLst/>
            <a:gdLst>
              <a:gd name="T0" fmla="*/ 3084 w 3473"/>
              <a:gd name="T1" fmla="*/ 0 h 118"/>
              <a:gd name="T2" fmla="*/ 389 w 3473"/>
              <a:gd name="T3" fmla="*/ 0 h 118"/>
              <a:gd name="T4" fmla="*/ 0 w 3473"/>
              <a:gd name="T5" fmla="*/ 118 h 118"/>
              <a:gd name="T6" fmla="*/ 3473 w 3473"/>
              <a:gd name="T7" fmla="*/ 118 h 118"/>
              <a:gd name="T8" fmla="*/ 3084 w 3473"/>
              <a:gd name="T9" fmla="*/ 0 h 118"/>
            </a:gdLst>
            <a:ahLst/>
            <a:cxnLst>
              <a:cxn ang="0">
                <a:pos x="T0" y="T1"/>
              </a:cxn>
              <a:cxn ang="0">
                <a:pos x="T2" y="T3"/>
              </a:cxn>
              <a:cxn ang="0">
                <a:pos x="T4" y="T5"/>
              </a:cxn>
              <a:cxn ang="0">
                <a:pos x="T6" y="T7"/>
              </a:cxn>
              <a:cxn ang="0">
                <a:pos x="T8" y="T9"/>
              </a:cxn>
            </a:cxnLst>
            <a:rect l="0" t="0" r="r" b="b"/>
            <a:pathLst>
              <a:path w="3473" h="118">
                <a:moveTo>
                  <a:pt x="3084" y="0"/>
                </a:moveTo>
                <a:lnTo>
                  <a:pt x="389" y="0"/>
                </a:lnTo>
                <a:lnTo>
                  <a:pt x="0" y="118"/>
                </a:lnTo>
                <a:lnTo>
                  <a:pt x="3473" y="118"/>
                </a:lnTo>
                <a:lnTo>
                  <a:pt x="3084" y="0"/>
                </a:lnTo>
                <a:close/>
              </a:path>
            </a:pathLst>
          </a:custGeom>
          <a:solidFill>
            <a:schemeClr val="accent2">
              <a:lumMod val="75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9" name="Rectangle 8">
            <a:extLst>
              <a:ext uri="{FF2B5EF4-FFF2-40B4-BE49-F238E27FC236}">
                <a16:creationId xmlns:a16="http://schemas.microsoft.com/office/drawing/2014/main" id="{4398DE0F-0783-B24F-BED0-ED674AF27D9E}"/>
              </a:ext>
            </a:extLst>
          </p:cNvPr>
          <p:cNvSpPr>
            <a:spLocks noChangeArrowheads="1"/>
          </p:cNvSpPr>
          <p:nvPr/>
        </p:nvSpPr>
        <p:spPr bwMode="auto">
          <a:xfrm>
            <a:off x="3749587" y="7624421"/>
            <a:ext cx="7512939" cy="1539473"/>
          </a:xfrm>
          <a:prstGeom prst="rect">
            <a:avLst/>
          </a:prstGeom>
          <a:solidFill>
            <a:schemeClr val="accent3"/>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0" name="Freeform 9">
            <a:extLst>
              <a:ext uri="{FF2B5EF4-FFF2-40B4-BE49-F238E27FC236}">
                <a16:creationId xmlns:a16="http://schemas.microsoft.com/office/drawing/2014/main" id="{6938FD7C-63FC-1648-AEEB-64A4031420CA}"/>
              </a:ext>
            </a:extLst>
          </p:cNvPr>
          <p:cNvSpPr>
            <a:spLocks/>
          </p:cNvSpPr>
          <p:nvPr/>
        </p:nvSpPr>
        <p:spPr bwMode="auto">
          <a:xfrm>
            <a:off x="3749587" y="7246695"/>
            <a:ext cx="7512939" cy="377726"/>
          </a:xfrm>
          <a:custGeom>
            <a:avLst/>
            <a:gdLst>
              <a:gd name="T0" fmla="*/ 2307 w 2695"/>
              <a:gd name="T1" fmla="*/ 0 h 119"/>
              <a:gd name="T2" fmla="*/ 390 w 2695"/>
              <a:gd name="T3" fmla="*/ 0 h 119"/>
              <a:gd name="T4" fmla="*/ 0 w 2695"/>
              <a:gd name="T5" fmla="*/ 119 h 119"/>
              <a:gd name="T6" fmla="*/ 2695 w 2695"/>
              <a:gd name="T7" fmla="*/ 119 h 119"/>
              <a:gd name="T8" fmla="*/ 2307 w 2695"/>
              <a:gd name="T9" fmla="*/ 0 h 119"/>
            </a:gdLst>
            <a:ahLst/>
            <a:cxnLst>
              <a:cxn ang="0">
                <a:pos x="T0" y="T1"/>
              </a:cxn>
              <a:cxn ang="0">
                <a:pos x="T2" y="T3"/>
              </a:cxn>
              <a:cxn ang="0">
                <a:pos x="T4" y="T5"/>
              </a:cxn>
              <a:cxn ang="0">
                <a:pos x="T6" y="T7"/>
              </a:cxn>
              <a:cxn ang="0">
                <a:pos x="T8" y="T9"/>
              </a:cxn>
            </a:cxnLst>
            <a:rect l="0" t="0" r="r" b="b"/>
            <a:pathLst>
              <a:path w="2695" h="119">
                <a:moveTo>
                  <a:pt x="2307" y="0"/>
                </a:moveTo>
                <a:lnTo>
                  <a:pt x="390" y="0"/>
                </a:lnTo>
                <a:lnTo>
                  <a:pt x="0" y="119"/>
                </a:lnTo>
                <a:lnTo>
                  <a:pt x="2695" y="119"/>
                </a:lnTo>
                <a:lnTo>
                  <a:pt x="2307" y="0"/>
                </a:lnTo>
                <a:close/>
              </a:path>
            </a:pathLst>
          </a:custGeom>
          <a:solidFill>
            <a:schemeClr val="accent3">
              <a:lumMod val="75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1" name="Rectangle 10">
            <a:extLst>
              <a:ext uri="{FF2B5EF4-FFF2-40B4-BE49-F238E27FC236}">
                <a16:creationId xmlns:a16="http://schemas.microsoft.com/office/drawing/2014/main" id="{49757451-F0A0-5648-BE71-9195BE63288B}"/>
              </a:ext>
            </a:extLst>
          </p:cNvPr>
          <p:cNvSpPr>
            <a:spLocks noChangeArrowheads="1"/>
          </p:cNvSpPr>
          <p:nvPr/>
        </p:nvSpPr>
        <p:spPr bwMode="auto">
          <a:xfrm>
            <a:off x="4834015" y="5704048"/>
            <a:ext cx="5344084" cy="1542648"/>
          </a:xfrm>
          <a:prstGeom prst="rect">
            <a:avLst/>
          </a:prstGeom>
          <a:solidFill>
            <a:schemeClr val="accent4"/>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2" name="Freeform 11">
            <a:extLst>
              <a:ext uri="{FF2B5EF4-FFF2-40B4-BE49-F238E27FC236}">
                <a16:creationId xmlns:a16="http://schemas.microsoft.com/office/drawing/2014/main" id="{6F17EE27-AADF-0C49-9ED0-1868AD27CDD5}"/>
              </a:ext>
            </a:extLst>
          </p:cNvPr>
          <p:cNvSpPr>
            <a:spLocks/>
          </p:cNvSpPr>
          <p:nvPr/>
        </p:nvSpPr>
        <p:spPr bwMode="auto">
          <a:xfrm>
            <a:off x="4834015" y="5329495"/>
            <a:ext cx="5344084" cy="374552"/>
          </a:xfrm>
          <a:custGeom>
            <a:avLst/>
            <a:gdLst>
              <a:gd name="T0" fmla="*/ 1528 w 1917"/>
              <a:gd name="T1" fmla="*/ 0 h 118"/>
              <a:gd name="T2" fmla="*/ 389 w 1917"/>
              <a:gd name="T3" fmla="*/ 0 h 118"/>
              <a:gd name="T4" fmla="*/ 0 w 1917"/>
              <a:gd name="T5" fmla="*/ 118 h 118"/>
              <a:gd name="T6" fmla="*/ 1917 w 1917"/>
              <a:gd name="T7" fmla="*/ 118 h 118"/>
              <a:gd name="T8" fmla="*/ 1528 w 1917"/>
              <a:gd name="T9" fmla="*/ 0 h 118"/>
            </a:gdLst>
            <a:ahLst/>
            <a:cxnLst>
              <a:cxn ang="0">
                <a:pos x="T0" y="T1"/>
              </a:cxn>
              <a:cxn ang="0">
                <a:pos x="T2" y="T3"/>
              </a:cxn>
              <a:cxn ang="0">
                <a:pos x="T4" y="T5"/>
              </a:cxn>
              <a:cxn ang="0">
                <a:pos x="T6" y="T7"/>
              </a:cxn>
              <a:cxn ang="0">
                <a:pos x="T8" y="T9"/>
              </a:cxn>
            </a:cxnLst>
            <a:rect l="0" t="0" r="r" b="b"/>
            <a:pathLst>
              <a:path w="1917" h="118">
                <a:moveTo>
                  <a:pt x="1528" y="0"/>
                </a:moveTo>
                <a:lnTo>
                  <a:pt x="389" y="0"/>
                </a:lnTo>
                <a:lnTo>
                  <a:pt x="0" y="118"/>
                </a:lnTo>
                <a:lnTo>
                  <a:pt x="1917" y="118"/>
                </a:lnTo>
                <a:lnTo>
                  <a:pt x="1528" y="0"/>
                </a:lnTo>
                <a:close/>
              </a:path>
            </a:pathLst>
          </a:custGeom>
          <a:solidFill>
            <a:schemeClr val="accent4">
              <a:lumMod val="75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3" name="Rectangle 12">
            <a:extLst>
              <a:ext uri="{FF2B5EF4-FFF2-40B4-BE49-F238E27FC236}">
                <a16:creationId xmlns:a16="http://schemas.microsoft.com/office/drawing/2014/main" id="{1529D81D-B496-7147-86EC-2FE4E65797E9}"/>
              </a:ext>
            </a:extLst>
          </p:cNvPr>
          <p:cNvSpPr>
            <a:spLocks noChangeArrowheads="1"/>
          </p:cNvSpPr>
          <p:nvPr/>
        </p:nvSpPr>
        <p:spPr bwMode="auto">
          <a:xfrm>
            <a:off x="5926806" y="3783671"/>
            <a:ext cx="3158501" cy="1545821"/>
          </a:xfrm>
          <a:prstGeom prst="rect">
            <a:avLst/>
          </a:prstGeom>
          <a:solidFill>
            <a:schemeClr val="accent5"/>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35" name="Freeform 34">
            <a:extLst>
              <a:ext uri="{FF2B5EF4-FFF2-40B4-BE49-F238E27FC236}">
                <a16:creationId xmlns:a16="http://schemas.microsoft.com/office/drawing/2014/main" id="{76FB5EDE-87A4-9644-8982-865079767DE6}"/>
              </a:ext>
            </a:extLst>
          </p:cNvPr>
          <p:cNvSpPr>
            <a:spLocks/>
          </p:cNvSpPr>
          <p:nvPr/>
        </p:nvSpPr>
        <p:spPr bwMode="auto">
          <a:xfrm>
            <a:off x="5918442" y="3617964"/>
            <a:ext cx="3166865" cy="169544"/>
          </a:xfrm>
          <a:custGeom>
            <a:avLst/>
            <a:gdLst>
              <a:gd name="T0" fmla="*/ 1528 w 1917"/>
              <a:gd name="T1" fmla="*/ 0 h 118"/>
              <a:gd name="T2" fmla="*/ 389 w 1917"/>
              <a:gd name="T3" fmla="*/ 0 h 118"/>
              <a:gd name="T4" fmla="*/ 0 w 1917"/>
              <a:gd name="T5" fmla="*/ 118 h 118"/>
              <a:gd name="T6" fmla="*/ 1917 w 1917"/>
              <a:gd name="T7" fmla="*/ 118 h 118"/>
              <a:gd name="T8" fmla="*/ 1528 w 1917"/>
              <a:gd name="T9" fmla="*/ 0 h 118"/>
            </a:gdLst>
            <a:ahLst/>
            <a:cxnLst>
              <a:cxn ang="0">
                <a:pos x="T0" y="T1"/>
              </a:cxn>
              <a:cxn ang="0">
                <a:pos x="T2" y="T3"/>
              </a:cxn>
              <a:cxn ang="0">
                <a:pos x="T4" y="T5"/>
              </a:cxn>
              <a:cxn ang="0">
                <a:pos x="T6" y="T7"/>
              </a:cxn>
              <a:cxn ang="0">
                <a:pos x="T8" y="T9"/>
              </a:cxn>
            </a:cxnLst>
            <a:rect l="0" t="0" r="r" b="b"/>
            <a:pathLst>
              <a:path w="1917" h="118">
                <a:moveTo>
                  <a:pt x="1528" y="0"/>
                </a:moveTo>
                <a:lnTo>
                  <a:pt x="389" y="0"/>
                </a:lnTo>
                <a:lnTo>
                  <a:pt x="0" y="118"/>
                </a:lnTo>
                <a:lnTo>
                  <a:pt x="1917" y="118"/>
                </a:lnTo>
                <a:lnTo>
                  <a:pt x="1528" y="0"/>
                </a:lnTo>
                <a:close/>
              </a:path>
            </a:pathLst>
          </a:custGeom>
          <a:solidFill>
            <a:schemeClr val="accent5">
              <a:lumMod val="75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36" name="TextBox 35">
            <a:extLst>
              <a:ext uri="{FF2B5EF4-FFF2-40B4-BE49-F238E27FC236}">
                <a16:creationId xmlns:a16="http://schemas.microsoft.com/office/drawing/2014/main" id="{48FC3664-438E-504C-ABEE-4E19E630C297}"/>
              </a:ext>
            </a:extLst>
          </p:cNvPr>
          <p:cNvSpPr txBox="1"/>
          <p:nvPr/>
        </p:nvSpPr>
        <p:spPr>
          <a:xfrm>
            <a:off x="6380413" y="4264193"/>
            <a:ext cx="2242922" cy="584775"/>
          </a:xfrm>
          <a:prstGeom prst="rect">
            <a:avLst/>
          </a:prstGeom>
          <a:noFill/>
        </p:spPr>
        <p:txBody>
          <a:bodyPr wrap="none" rtlCol="0" anchor="ctr" anchorCtr="0">
            <a:spAutoFit/>
          </a:bodyPr>
          <a:lstStyle/>
          <a:p>
            <a:pPr algn="ctr"/>
            <a:r>
              <a:rPr lang="en-US" sz="3200" b="1" dirty="0">
                <a:solidFill>
                  <a:schemeClr val="bg1"/>
                </a:solidFill>
                <a:latin typeface="Montserrat" pitchFamily="2" charset="77"/>
                <a:ea typeface="League Spartan" charset="0"/>
                <a:cs typeface="Poppins" pitchFamily="2" charset="77"/>
              </a:rPr>
              <a:t>Your Title</a:t>
            </a:r>
          </a:p>
        </p:txBody>
      </p:sp>
      <p:sp>
        <p:nvSpPr>
          <p:cNvPr id="37" name="TextBox 36">
            <a:extLst>
              <a:ext uri="{FF2B5EF4-FFF2-40B4-BE49-F238E27FC236}">
                <a16:creationId xmlns:a16="http://schemas.microsoft.com/office/drawing/2014/main" id="{335392B1-C574-A944-87A7-D3F31419621F}"/>
              </a:ext>
            </a:extLst>
          </p:cNvPr>
          <p:cNvSpPr txBox="1"/>
          <p:nvPr/>
        </p:nvSpPr>
        <p:spPr>
          <a:xfrm>
            <a:off x="6380413" y="6176917"/>
            <a:ext cx="2242922" cy="584775"/>
          </a:xfrm>
          <a:prstGeom prst="rect">
            <a:avLst/>
          </a:prstGeom>
          <a:noFill/>
        </p:spPr>
        <p:txBody>
          <a:bodyPr wrap="none" rtlCol="0" anchor="ctr" anchorCtr="0">
            <a:spAutoFit/>
          </a:bodyPr>
          <a:lstStyle/>
          <a:p>
            <a:pPr algn="ctr"/>
            <a:r>
              <a:rPr lang="en-US" sz="3200" b="1" dirty="0">
                <a:solidFill>
                  <a:schemeClr val="bg1"/>
                </a:solidFill>
                <a:latin typeface="Montserrat" pitchFamily="2" charset="77"/>
                <a:ea typeface="League Spartan" charset="0"/>
                <a:cs typeface="Poppins" pitchFamily="2" charset="77"/>
              </a:rPr>
              <a:t>Your Title</a:t>
            </a:r>
          </a:p>
        </p:txBody>
      </p:sp>
      <p:sp>
        <p:nvSpPr>
          <p:cNvPr id="39" name="TextBox 38">
            <a:extLst>
              <a:ext uri="{FF2B5EF4-FFF2-40B4-BE49-F238E27FC236}">
                <a16:creationId xmlns:a16="http://schemas.microsoft.com/office/drawing/2014/main" id="{4822FFD3-A38F-0E4B-B2BE-FB5CB035A27E}"/>
              </a:ext>
            </a:extLst>
          </p:cNvPr>
          <p:cNvSpPr txBox="1"/>
          <p:nvPr/>
        </p:nvSpPr>
        <p:spPr>
          <a:xfrm>
            <a:off x="6380413" y="8105949"/>
            <a:ext cx="2242922" cy="584775"/>
          </a:xfrm>
          <a:prstGeom prst="rect">
            <a:avLst/>
          </a:prstGeom>
          <a:noFill/>
        </p:spPr>
        <p:txBody>
          <a:bodyPr wrap="none" rtlCol="0" anchor="ctr" anchorCtr="0">
            <a:spAutoFit/>
          </a:bodyPr>
          <a:lstStyle/>
          <a:p>
            <a:pPr algn="ctr"/>
            <a:r>
              <a:rPr lang="en-US" sz="3200" b="1" dirty="0">
                <a:solidFill>
                  <a:schemeClr val="bg1"/>
                </a:solidFill>
                <a:latin typeface="Montserrat" pitchFamily="2" charset="77"/>
                <a:ea typeface="League Spartan" charset="0"/>
                <a:cs typeface="Poppins" pitchFamily="2" charset="77"/>
              </a:rPr>
              <a:t>Your Title</a:t>
            </a:r>
          </a:p>
        </p:txBody>
      </p:sp>
      <p:sp>
        <p:nvSpPr>
          <p:cNvPr id="40" name="TextBox 39">
            <a:extLst>
              <a:ext uri="{FF2B5EF4-FFF2-40B4-BE49-F238E27FC236}">
                <a16:creationId xmlns:a16="http://schemas.microsoft.com/office/drawing/2014/main" id="{4162F7B6-EAF4-FE4A-B1BA-1C3DB4C430A5}"/>
              </a:ext>
            </a:extLst>
          </p:cNvPr>
          <p:cNvSpPr txBox="1"/>
          <p:nvPr/>
        </p:nvSpPr>
        <p:spPr>
          <a:xfrm>
            <a:off x="6380413" y="9998177"/>
            <a:ext cx="2242922" cy="584775"/>
          </a:xfrm>
          <a:prstGeom prst="rect">
            <a:avLst/>
          </a:prstGeom>
          <a:noFill/>
        </p:spPr>
        <p:txBody>
          <a:bodyPr wrap="none" rtlCol="0" anchor="ctr" anchorCtr="0">
            <a:spAutoFit/>
          </a:bodyPr>
          <a:lstStyle/>
          <a:p>
            <a:pPr algn="ctr"/>
            <a:r>
              <a:rPr lang="en-US" sz="3200" b="1" dirty="0">
                <a:solidFill>
                  <a:schemeClr val="bg1"/>
                </a:solidFill>
                <a:latin typeface="Montserrat" pitchFamily="2" charset="77"/>
                <a:ea typeface="League Spartan" charset="0"/>
                <a:cs typeface="Poppins" pitchFamily="2" charset="77"/>
              </a:rPr>
              <a:t>Your Title</a:t>
            </a:r>
          </a:p>
        </p:txBody>
      </p:sp>
      <p:sp>
        <p:nvSpPr>
          <p:cNvPr id="41" name="TextBox 40">
            <a:extLst>
              <a:ext uri="{FF2B5EF4-FFF2-40B4-BE49-F238E27FC236}">
                <a16:creationId xmlns:a16="http://schemas.microsoft.com/office/drawing/2014/main" id="{7B906FF8-BEE4-5A4F-814C-321DF17C0323}"/>
              </a:ext>
            </a:extLst>
          </p:cNvPr>
          <p:cNvSpPr txBox="1"/>
          <p:nvPr/>
        </p:nvSpPr>
        <p:spPr>
          <a:xfrm>
            <a:off x="6380413" y="11901256"/>
            <a:ext cx="2242922" cy="584775"/>
          </a:xfrm>
          <a:prstGeom prst="rect">
            <a:avLst/>
          </a:prstGeom>
          <a:noFill/>
        </p:spPr>
        <p:txBody>
          <a:bodyPr wrap="none" rtlCol="0" anchor="ctr" anchorCtr="0">
            <a:spAutoFit/>
          </a:bodyPr>
          <a:lstStyle/>
          <a:p>
            <a:pPr algn="ctr"/>
            <a:r>
              <a:rPr lang="en-US" sz="3200" b="1" dirty="0">
                <a:solidFill>
                  <a:schemeClr val="bg1"/>
                </a:solidFill>
                <a:latin typeface="Montserrat" pitchFamily="2" charset="77"/>
                <a:ea typeface="League Spartan" charset="0"/>
                <a:cs typeface="Poppins" pitchFamily="2" charset="77"/>
              </a:rPr>
              <a:t>Your Title</a:t>
            </a:r>
          </a:p>
        </p:txBody>
      </p:sp>
      <p:sp>
        <p:nvSpPr>
          <p:cNvPr id="42" name="Subtitle 2">
            <a:extLst>
              <a:ext uri="{FF2B5EF4-FFF2-40B4-BE49-F238E27FC236}">
                <a16:creationId xmlns:a16="http://schemas.microsoft.com/office/drawing/2014/main" id="{AD080F02-3E4D-EA43-BED2-CECA33EE53FB}"/>
              </a:ext>
            </a:extLst>
          </p:cNvPr>
          <p:cNvSpPr txBox="1">
            <a:spLocks/>
          </p:cNvSpPr>
          <p:nvPr/>
        </p:nvSpPr>
        <p:spPr>
          <a:xfrm>
            <a:off x="14393528" y="11653077"/>
            <a:ext cx="8466472"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 environmental.</a:t>
            </a:r>
          </a:p>
        </p:txBody>
      </p:sp>
      <p:sp>
        <p:nvSpPr>
          <p:cNvPr id="43" name="Subtitle 2">
            <a:extLst>
              <a:ext uri="{FF2B5EF4-FFF2-40B4-BE49-F238E27FC236}">
                <a16:creationId xmlns:a16="http://schemas.microsoft.com/office/drawing/2014/main" id="{E157D619-525E-0A45-ACC2-B4BC7805BEFF}"/>
              </a:ext>
            </a:extLst>
          </p:cNvPr>
          <p:cNvSpPr txBox="1">
            <a:spLocks/>
          </p:cNvSpPr>
          <p:nvPr/>
        </p:nvSpPr>
        <p:spPr>
          <a:xfrm>
            <a:off x="13346509" y="9749998"/>
            <a:ext cx="8466472"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 environmental.</a:t>
            </a:r>
          </a:p>
        </p:txBody>
      </p:sp>
      <p:sp>
        <p:nvSpPr>
          <p:cNvPr id="44" name="Subtitle 2">
            <a:extLst>
              <a:ext uri="{FF2B5EF4-FFF2-40B4-BE49-F238E27FC236}">
                <a16:creationId xmlns:a16="http://schemas.microsoft.com/office/drawing/2014/main" id="{A151E6E9-EE66-0546-8735-A94346BB8273}"/>
              </a:ext>
            </a:extLst>
          </p:cNvPr>
          <p:cNvSpPr txBox="1">
            <a:spLocks/>
          </p:cNvSpPr>
          <p:nvPr/>
        </p:nvSpPr>
        <p:spPr>
          <a:xfrm>
            <a:off x="12247373" y="7853591"/>
            <a:ext cx="8466472"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 environmental.</a:t>
            </a:r>
          </a:p>
        </p:txBody>
      </p:sp>
      <p:sp>
        <p:nvSpPr>
          <p:cNvPr id="45" name="Subtitle 2">
            <a:extLst>
              <a:ext uri="{FF2B5EF4-FFF2-40B4-BE49-F238E27FC236}">
                <a16:creationId xmlns:a16="http://schemas.microsoft.com/office/drawing/2014/main" id="{2BF90EFF-D2AE-7043-ABF7-CD14423E481F}"/>
              </a:ext>
            </a:extLst>
          </p:cNvPr>
          <p:cNvSpPr txBox="1">
            <a:spLocks/>
          </p:cNvSpPr>
          <p:nvPr/>
        </p:nvSpPr>
        <p:spPr>
          <a:xfrm>
            <a:off x="11104373" y="5928738"/>
            <a:ext cx="8466472"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 environmental.</a:t>
            </a:r>
          </a:p>
        </p:txBody>
      </p:sp>
      <p:sp>
        <p:nvSpPr>
          <p:cNvPr id="46" name="Subtitle 2">
            <a:extLst>
              <a:ext uri="{FF2B5EF4-FFF2-40B4-BE49-F238E27FC236}">
                <a16:creationId xmlns:a16="http://schemas.microsoft.com/office/drawing/2014/main" id="{646F8D09-2924-8A4B-8FA0-784F2E5792AC}"/>
              </a:ext>
            </a:extLst>
          </p:cNvPr>
          <p:cNvSpPr txBox="1">
            <a:spLocks/>
          </p:cNvSpPr>
          <p:nvPr/>
        </p:nvSpPr>
        <p:spPr>
          <a:xfrm>
            <a:off x="10037573" y="4021959"/>
            <a:ext cx="8466472"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 environmental.</a:t>
            </a:r>
          </a:p>
        </p:txBody>
      </p:sp>
    </p:spTree>
    <p:extLst>
      <p:ext uri="{BB962C8B-B14F-4D97-AF65-F5344CB8AC3E}">
        <p14:creationId xmlns:p14="http://schemas.microsoft.com/office/powerpoint/2010/main" val="586951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54C48D-FEFF-7D4F-A371-250478427823}"/>
              </a:ext>
            </a:extLst>
          </p:cNvPr>
          <p:cNvSpPr>
            <a:spLocks noChangeArrowheads="1"/>
          </p:cNvSpPr>
          <p:nvPr/>
        </p:nvSpPr>
        <p:spPr bwMode="auto">
          <a:xfrm>
            <a:off x="7440262" y="5195520"/>
            <a:ext cx="16937388" cy="1444248"/>
          </a:xfrm>
          <a:prstGeom prst="rect">
            <a:avLst/>
          </a:prstGeom>
          <a:solidFill>
            <a:schemeClr val="accent2"/>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3" name="Rectangle 2">
            <a:extLst>
              <a:ext uri="{FF2B5EF4-FFF2-40B4-BE49-F238E27FC236}">
                <a16:creationId xmlns:a16="http://schemas.microsoft.com/office/drawing/2014/main" id="{8C631F21-AD96-744C-A752-7C5EAF419E9B}"/>
              </a:ext>
            </a:extLst>
          </p:cNvPr>
          <p:cNvSpPr>
            <a:spLocks noChangeArrowheads="1"/>
          </p:cNvSpPr>
          <p:nvPr/>
        </p:nvSpPr>
        <p:spPr bwMode="auto">
          <a:xfrm>
            <a:off x="7440262" y="3621130"/>
            <a:ext cx="16937388" cy="1444248"/>
          </a:xfrm>
          <a:prstGeom prst="rect">
            <a:avLst/>
          </a:prstGeom>
          <a:solidFill>
            <a:schemeClr val="accent1"/>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4" name="Rectangle 3">
            <a:extLst>
              <a:ext uri="{FF2B5EF4-FFF2-40B4-BE49-F238E27FC236}">
                <a16:creationId xmlns:a16="http://schemas.microsoft.com/office/drawing/2014/main" id="{B1BDC26B-1B42-D148-B21C-6FD41C98978A}"/>
              </a:ext>
            </a:extLst>
          </p:cNvPr>
          <p:cNvSpPr>
            <a:spLocks noChangeArrowheads="1"/>
          </p:cNvSpPr>
          <p:nvPr/>
        </p:nvSpPr>
        <p:spPr bwMode="auto">
          <a:xfrm>
            <a:off x="7440262" y="6769910"/>
            <a:ext cx="16937388" cy="1447423"/>
          </a:xfrm>
          <a:prstGeom prst="rect">
            <a:avLst/>
          </a:prstGeom>
          <a:solidFill>
            <a:schemeClr val="accent3"/>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5" name="Rectangle 4">
            <a:extLst>
              <a:ext uri="{FF2B5EF4-FFF2-40B4-BE49-F238E27FC236}">
                <a16:creationId xmlns:a16="http://schemas.microsoft.com/office/drawing/2014/main" id="{8972444A-B4F2-E84D-B54F-E292FF54D851}"/>
              </a:ext>
            </a:extLst>
          </p:cNvPr>
          <p:cNvSpPr>
            <a:spLocks noChangeArrowheads="1"/>
          </p:cNvSpPr>
          <p:nvPr/>
        </p:nvSpPr>
        <p:spPr bwMode="auto">
          <a:xfrm>
            <a:off x="7440262" y="8356997"/>
            <a:ext cx="16937388" cy="1444248"/>
          </a:xfrm>
          <a:prstGeom prst="rect">
            <a:avLst/>
          </a:prstGeom>
          <a:solidFill>
            <a:schemeClr val="accent4"/>
          </a:solidFill>
          <a:ln>
            <a:noFill/>
          </a:ln>
        </p:spPr>
        <p:txBody>
          <a:bodyPr vert="horz" wrap="square" lIns="182832" tIns="91416" rIns="182832" bIns="91416" numCol="1" anchor="t" anchorCtr="0" compatLnSpc="1">
            <a:prstTxWarp prst="textNoShape">
              <a:avLst/>
            </a:prstTxWarp>
          </a:bodyPr>
          <a:lstStyle/>
          <a:p>
            <a:endParaRPr lang="en-US" sz="7198" dirty="0"/>
          </a:p>
        </p:txBody>
      </p:sp>
      <p:sp>
        <p:nvSpPr>
          <p:cNvPr id="6" name="Rectangle 5">
            <a:extLst>
              <a:ext uri="{FF2B5EF4-FFF2-40B4-BE49-F238E27FC236}">
                <a16:creationId xmlns:a16="http://schemas.microsoft.com/office/drawing/2014/main" id="{B2400797-5440-544B-B1BF-14C55FCCD010}"/>
              </a:ext>
            </a:extLst>
          </p:cNvPr>
          <p:cNvSpPr>
            <a:spLocks noChangeArrowheads="1"/>
          </p:cNvSpPr>
          <p:nvPr/>
        </p:nvSpPr>
        <p:spPr bwMode="auto">
          <a:xfrm>
            <a:off x="7440262" y="9931386"/>
            <a:ext cx="16937388" cy="1444248"/>
          </a:xfrm>
          <a:prstGeom prst="rect">
            <a:avLst/>
          </a:prstGeom>
          <a:solidFill>
            <a:schemeClr val="accent5"/>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7" name="Rectangle 6">
            <a:extLst>
              <a:ext uri="{FF2B5EF4-FFF2-40B4-BE49-F238E27FC236}">
                <a16:creationId xmlns:a16="http://schemas.microsoft.com/office/drawing/2014/main" id="{BA262C8A-8028-6840-A3FA-D630050B4CE2}"/>
              </a:ext>
            </a:extLst>
          </p:cNvPr>
          <p:cNvSpPr>
            <a:spLocks noChangeArrowheads="1"/>
          </p:cNvSpPr>
          <p:nvPr/>
        </p:nvSpPr>
        <p:spPr bwMode="auto">
          <a:xfrm>
            <a:off x="7440262" y="11505776"/>
            <a:ext cx="16937388" cy="1447423"/>
          </a:xfrm>
          <a:prstGeom prst="rect">
            <a:avLst/>
          </a:prstGeom>
          <a:solidFill>
            <a:schemeClr val="accent6"/>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0" name="Freeform 9">
            <a:extLst>
              <a:ext uri="{FF2B5EF4-FFF2-40B4-BE49-F238E27FC236}">
                <a16:creationId xmlns:a16="http://schemas.microsoft.com/office/drawing/2014/main" id="{4700758E-A39B-B447-A1EF-DFCBD27C2A6D}"/>
              </a:ext>
            </a:extLst>
          </p:cNvPr>
          <p:cNvSpPr>
            <a:spLocks/>
          </p:cNvSpPr>
          <p:nvPr/>
        </p:nvSpPr>
        <p:spPr bwMode="auto">
          <a:xfrm>
            <a:off x="2129872" y="11505776"/>
            <a:ext cx="10636655" cy="1447423"/>
          </a:xfrm>
          <a:custGeom>
            <a:avLst/>
            <a:gdLst>
              <a:gd name="T0" fmla="*/ 3351 w 3351"/>
              <a:gd name="T1" fmla="*/ 456 h 456"/>
              <a:gd name="T2" fmla="*/ 0 w 3351"/>
              <a:gd name="T3" fmla="*/ 456 h 456"/>
              <a:gd name="T4" fmla="*/ 255 w 3351"/>
              <a:gd name="T5" fmla="*/ 0 h 456"/>
              <a:gd name="T6" fmla="*/ 3091 w 3351"/>
              <a:gd name="T7" fmla="*/ 0 h 456"/>
              <a:gd name="T8" fmla="*/ 3351 w 3351"/>
              <a:gd name="T9" fmla="*/ 456 h 456"/>
            </a:gdLst>
            <a:ahLst/>
            <a:cxnLst>
              <a:cxn ang="0">
                <a:pos x="T0" y="T1"/>
              </a:cxn>
              <a:cxn ang="0">
                <a:pos x="T2" y="T3"/>
              </a:cxn>
              <a:cxn ang="0">
                <a:pos x="T4" y="T5"/>
              </a:cxn>
              <a:cxn ang="0">
                <a:pos x="T6" y="T7"/>
              </a:cxn>
              <a:cxn ang="0">
                <a:pos x="T8" y="T9"/>
              </a:cxn>
            </a:cxnLst>
            <a:rect l="0" t="0" r="r" b="b"/>
            <a:pathLst>
              <a:path w="3351" h="456">
                <a:moveTo>
                  <a:pt x="3351" y="456"/>
                </a:moveTo>
                <a:lnTo>
                  <a:pt x="0" y="456"/>
                </a:lnTo>
                <a:lnTo>
                  <a:pt x="255" y="0"/>
                </a:lnTo>
                <a:lnTo>
                  <a:pt x="3091" y="0"/>
                </a:lnTo>
                <a:lnTo>
                  <a:pt x="3351" y="456"/>
                </a:lnTo>
                <a:close/>
              </a:path>
            </a:pathLst>
          </a:custGeom>
          <a:solidFill>
            <a:schemeClr val="accent6">
              <a:lumMod val="75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1" name="Freeform 10">
            <a:extLst>
              <a:ext uri="{FF2B5EF4-FFF2-40B4-BE49-F238E27FC236}">
                <a16:creationId xmlns:a16="http://schemas.microsoft.com/office/drawing/2014/main" id="{ACC5EA97-250F-294D-A3BF-EC0B3AF411F9}"/>
              </a:ext>
            </a:extLst>
          </p:cNvPr>
          <p:cNvSpPr>
            <a:spLocks/>
          </p:cNvSpPr>
          <p:nvPr/>
        </p:nvSpPr>
        <p:spPr bwMode="auto">
          <a:xfrm>
            <a:off x="3018640" y="9931386"/>
            <a:ext cx="8852770" cy="1444248"/>
          </a:xfrm>
          <a:custGeom>
            <a:avLst/>
            <a:gdLst>
              <a:gd name="T0" fmla="*/ 2789 w 2789"/>
              <a:gd name="T1" fmla="*/ 455 h 455"/>
              <a:gd name="T2" fmla="*/ 0 w 2789"/>
              <a:gd name="T3" fmla="*/ 455 h 455"/>
              <a:gd name="T4" fmla="*/ 260 w 2789"/>
              <a:gd name="T5" fmla="*/ 0 h 455"/>
              <a:gd name="T6" fmla="*/ 2529 w 2789"/>
              <a:gd name="T7" fmla="*/ 0 h 455"/>
              <a:gd name="T8" fmla="*/ 2789 w 2789"/>
              <a:gd name="T9" fmla="*/ 455 h 455"/>
            </a:gdLst>
            <a:ahLst/>
            <a:cxnLst>
              <a:cxn ang="0">
                <a:pos x="T0" y="T1"/>
              </a:cxn>
              <a:cxn ang="0">
                <a:pos x="T2" y="T3"/>
              </a:cxn>
              <a:cxn ang="0">
                <a:pos x="T4" y="T5"/>
              </a:cxn>
              <a:cxn ang="0">
                <a:pos x="T6" y="T7"/>
              </a:cxn>
              <a:cxn ang="0">
                <a:pos x="T8" y="T9"/>
              </a:cxn>
            </a:cxnLst>
            <a:rect l="0" t="0" r="r" b="b"/>
            <a:pathLst>
              <a:path w="2789" h="455">
                <a:moveTo>
                  <a:pt x="2789" y="455"/>
                </a:moveTo>
                <a:lnTo>
                  <a:pt x="0" y="455"/>
                </a:lnTo>
                <a:lnTo>
                  <a:pt x="260" y="0"/>
                </a:lnTo>
                <a:lnTo>
                  <a:pt x="2529" y="0"/>
                </a:lnTo>
                <a:lnTo>
                  <a:pt x="2789" y="455"/>
                </a:lnTo>
                <a:close/>
              </a:path>
            </a:pathLst>
          </a:custGeom>
          <a:solidFill>
            <a:schemeClr val="accent5">
              <a:lumMod val="75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2" name="Freeform 11">
            <a:extLst>
              <a:ext uri="{FF2B5EF4-FFF2-40B4-BE49-F238E27FC236}">
                <a16:creationId xmlns:a16="http://schemas.microsoft.com/office/drawing/2014/main" id="{874237C5-5FBC-E445-ACFE-95F01553F980}"/>
              </a:ext>
            </a:extLst>
          </p:cNvPr>
          <p:cNvSpPr>
            <a:spLocks/>
          </p:cNvSpPr>
          <p:nvPr/>
        </p:nvSpPr>
        <p:spPr bwMode="auto">
          <a:xfrm>
            <a:off x="3913758" y="8356997"/>
            <a:ext cx="7056188" cy="1444248"/>
          </a:xfrm>
          <a:custGeom>
            <a:avLst/>
            <a:gdLst>
              <a:gd name="T0" fmla="*/ 2223 w 2223"/>
              <a:gd name="T1" fmla="*/ 455 h 455"/>
              <a:gd name="T2" fmla="*/ 0 w 2223"/>
              <a:gd name="T3" fmla="*/ 455 h 455"/>
              <a:gd name="T4" fmla="*/ 260 w 2223"/>
              <a:gd name="T5" fmla="*/ 0 h 455"/>
              <a:gd name="T6" fmla="*/ 1963 w 2223"/>
              <a:gd name="T7" fmla="*/ 0 h 455"/>
              <a:gd name="T8" fmla="*/ 2223 w 2223"/>
              <a:gd name="T9" fmla="*/ 455 h 455"/>
            </a:gdLst>
            <a:ahLst/>
            <a:cxnLst>
              <a:cxn ang="0">
                <a:pos x="T0" y="T1"/>
              </a:cxn>
              <a:cxn ang="0">
                <a:pos x="T2" y="T3"/>
              </a:cxn>
              <a:cxn ang="0">
                <a:pos x="T4" y="T5"/>
              </a:cxn>
              <a:cxn ang="0">
                <a:pos x="T6" y="T7"/>
              </a:cxn>
              <a:cxn ang="0">
                <a:pos x="T8" y="T9"/>
              </a:cxn>
            </a:cxnLst>
            <a:rect l="0" t="0" r="r" b="b"/>
            <a:pathLst>
              <a:path w="2223" h="455">
                <a:moveTo>
                  <a:pt x="2223" y="455"/>
                </a:moveTo>
                <a:lnTo>
                  <a:pt x="0" y="455"/>
                </a:lnTo>
                <a:lnTo>
                  <a:pt x="260" y="0"/>
                </a:lnTo>
                <a:lnTo>
                  <a:pt x="1963" y="0"/>
                </a:lnTo>
                <a:lnTo>
                  <a:pt x="2223" y="455"/>
                </a:lnTo>
                <a:close/>
              </a:path>
            </a:pathLst>
          </a:custGeom>
          <a:solidFill>
            <a:schemeClr val="accent4">
              <a:lumMod val="75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3" name="Freeform 12">
            <a:extLst>
              <a:ext uri="{FF2B5EF4-FFF2-40B4-BE49-F238E27FC236}">
                <a16:creationId xmlns:a16="http://schemas.microsoft.com/office/drawing/2014/main" id="{A4D78D03-075D-9748-B827-7D5E14FF1CA6}"/>
              </a:ext>
            </a:extLst>
          </p:cNvPr>
          <p:cNvSpPr>
            <a:spLocks/>
          </p:cNvSpPr>
          <p:nvPr/>
        </p:nvSpPr>
        <p:spPr bwMode="auto">
          <a:xfrm>
            <a:off x="4815223" y="6769910"/>
            <a:ext cx="5250082" cy="1447423"/>
          </a:xfrm>
          <a:custGeom>
            <a:avLst/>
            <a:gdLst>
              <a:gd name="T0" fmla="*/ 1654 w 1654"/>
              <a:gd name="T1" fmla="*/ 456 h 456"/>
              <a:gd name="T2" fmla="*/ 0 w 1654"/>
              <a:gd name="T3" fmla="*/ 456 h 456"/>
              <a:gd name="T4" fmla="*/ 260 w 1654"/>
              <a:gd name="T5" fmla="*/ 0 h 456"/>
              <a:gd name="T6" fmla="*/ 1394 w 1654"/>
              <a:gd name="T7" fmla="*/ 0 h 456"/>
              <a:gd name="T8" fmla="*/ 1654 w 1654"/>
              <a:gd name="T9" fmla="*/ 456 h 456"/>
            </a:gdLst>
            <a:ahLst/>
            <a:cxnLst>
              <a:cxn ang="0">
                <a:pos x="T0" y="T1"/>
              </a:cxn>
              <a:cxn ang="0">
                <a:pos x="T2" y="T3"/>
              </a:cxn>
              <a:cxn ang="0">
                <a:pos x="T4" y="T5"/>
              </a:cxn>
              <a:cxn ang="0">
                <a:pos x="T6" y="T7"/>
              </a:cxn>
              <a:cxn ang="0">
                <a:pos x="T8" y="T9"/>
              </a:cxn>
            </a:cxnLst>
            <a:rect l="0" t="0" r="r" b="b"/>
            <a:pathLst>
              <a:path w="1654" h="456">
                <a:moveTo>
                  <a:pt x="1654" y="456"/>
                </a:moveTo>
                <a:lnTo>
                  <a:pt x="0" y="456"/>
                </a:lnTo>
                <a:lnTo>
                  <a:pt x="260" y="0"/>
                </a:lnTo>
                <a:lnTo>
                  <a:pt x="1394" y="0"/>
                </a:lnTo>
                <a:lnTo>
                  <a:pt x="1654" y="456"/>
                </a:lnTo>
                <a:close/>
              </a:path>
            </a:pathLst>
          </a:custGeom>
          <a:solidFill>
            <a:schemeClr val="accent3">
              <a:lumMod val="75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4" name="Freeform 13">
            <a:extLst>
              <a:ext uri="{FF2B5EF4-FFF2-40B4-BE49-F238E27FC236}">
                <a16:creationId xmlns:a16="http://schemas.microsoft.com/office/drawing/2014/main" id="{F28CE405-8650-4646-87BE-8F993903B8EF}"/>
              </a:ext>
            </a:extLst>
          </p:cNvPr>
          <p:cNvSpPr>
            <a:spLocks/>
          </p:cNvSpPr>
          <p:nvPr/>
        </p:nvSpPr>
        <p:spPr bwMode="auto">
          <a:xfrm>
            <a:off x="5719861" y="5195520"/>
            <a:ext cx="3450327" cy="1444248"/>
          </a:xfrm>
          <a:custGeom>
            <a:avLst/>
            <a:gdLst>
              <a:gd name="T0" fmla="*/ 1087 w 1087"/>
              <a:gd name="T1" fmla="*/ 455 h 455"/>
              <a:gd name="T2" fmla="*/ 0 w 1087"/>
              <a:gd name="T3" fmla="*/ 455 h 455"/>
              <a:gd name="T4" fmla="*/ 260 w 1087"/>
              <a:gd name="T5" fmla="*/ 0 h 455"/>
              <a:gd name="T6" fmla="*/ 827 w 1087"/>
              <a:gd name="T7" fmla="*/ 0 h 455"/>
              <a:gd name="T8" fmla="*/ 1087 w 1087"/>
              <a:gd name="T9" fmla="*/ 455 h 455"/>
            </a:gdLst>
            <a:ahLst/>
            <a:cxnLst>
              <a:cxn ang="0">
                <a:pos x="T0" y="T1"/>
              </a:cxn>
              <a:cxn ang="0">
                <a:pos x="T2" y="T3"/>
              </a:cxn>
              <a:cxn ang="0">
                <a:pos x="T4" y="T5"/>
              </a:cxn>
              <a:cxn ang="0">
                <a:pos x="T6" y="T7"/>
              </a:cxn>
              <a:cxn ang="0">
                <a:pos x="T8" y="T9"/>
              </a:cxn>
            </a:cxnLst>
            <a:rect l="0" t="0" r="r" b="b"/>
            <a:pathLst>
              <a:path w="1087" h="455">
                <a:moveTo>
                  <a:pt x="1087" y="455"/>
                </a:moveTo>
                <a:lnTo>
                  <a:pt x="0" y="455"/>
                </a:lnTo>
                <a:lnTo>
                  <a:pt x="260" y="0"/>
                </a:lnTo>
                <a:lnTo>
                  <a:pt x="827" y="0"/>
                </a:lnTo>
                <a:lnTo>
                  <a:pt x="1087" y="455"/>
                </a:lnTo>
                <a:close/>
              </a:path>
            </a:pathLst>
          </a:custGeom>
          <a:solidFill>
            <a:schemeClr val="accent2">
              <a:lumMod val="75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5" name="Freeform 14">
            <a:extLst>
              <a:ext uri="{FF2B5EF4-FFF2-40B4-BE49-F238E27FC236}">
                <a16:creationId xmlns:a16="http://schemas.microsoft.com/office/drawing/2014/main" id="{602A082A-750A-0A4E-B4C1-0FFCEEDD8C54}"/>
              </a:ext>
            </a:extLst>
          </p:cNvPr>
          <p:cNvSpPr>
            <a:spLocks/>
          </p:cNvSpPr>
          <p:nvPr/>
        </p:nvSpPr>
        <p:spPr bwMode="auto">
          <a:xfrm>
            <a:off x="6614977" y="3621130"/>
            <a:ext cx="1650570" cy="1444248"/>
          </a:xfrm>
          <a:custGeom>
            <a:avLst/>
            <a:gdLst>
              <a:gd name="T0" fmla="*/ 520 w 520"/>
              <a:gd name="T1" fmla="*/ 455 h 455"/>
              <a:gd name="T2" fmla="*/ 0 w 520"/>
              <a:gd name="T3" fmla="*/ 455 h 455"/>
              <a:gd name="T4" fmla="*/ 260 w 520"/>
              <a:gd name="T5" fmla="*/ 0 h 455"/>
              <a:gd name="T6" fmla="*/ 520 w 520"/>
              <a:gd name="T7" fmla="*/ 455 h 455"/>
            </a:gdLst>
            <a:ahLst/>
            <a:cxnLst>
              <a:cxn ang="0">
                <a:pos x="T0" y="T1"/>
              </a:cxn>
              <a:cxn ang="0">
                <a:pos x="T2" y="T3"/>
              </a:cxn>
              <a:cxn ang="0">
                <a:pos x="T4" y="T5"/>
              </a:cxn>
              <a:cxn ang="0">
                <a:pos x="T6" y="T7"/>
              </a:cxn>
            </a:cxnLst>
            <a:rect l="0" t="0" r="r" b="b"/>
            <a:pathLst>
              <a:path w="520" h="455">
                <a:moveTo>
                  <a:pt x="520" y="455"/>
                </a:moveTo>
                <a:lnTo>
                  <a:pt x="0" y="455"/>
                </a:lnTo>
                <a:lnTo>
                  <a:pt x="260" y="0"/>
                </a:lnTo>
                <a:lnTo>
                  <a:pt x="520" y="455"/>
                </a:lnTo>
                <a:close/>
              </a:path>
            </a:pathLst>
          </a:custGeom>
          <a:solidFill>
            <a:schemeClr val="accent1">
              <a:lumMod val="75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6" name="Freeform 19">
            <a:extLst>
              <a:ext uri="{FF2B5EF4-FFF2-40B4-BE49-F238E27FC236}">
                <a16:creationId xmlns:a16="http://schemas.microsoft.com/office/drawing/2014/main" id="{014E749C-EF31-7548-A044-7DB415C5FA2B}"/>
              </a:ext>
            </a:extLst>
          </p:cNvPr>
          <p:cNvSpPr>
            <a:spLocks/>
          </p:cNvSpPr>
          <p:nvPr/>
        </p:nvSpPr>
        <p:spPr bwMode="auto">
          <a:xfrm>
            <a:off x="6614977" y="3621130"/>
            <a:ext cx="825285" cy="1444248"/>
          </a:xfrm>
          <a:custGeom>
            <a:avLst/>
            <a:gdLst>
              <a:gd name="T0" fmla="*/ 260 w 260"/>
              <a:gd name="T1" fmla="*/ 0 h 455"/>
              <a:gd name="T2" fmla="*/ 260 w 260"/>
              <a:gd name="T3" fmla="*/ 455 h 455"/>
              <a:gd name="T4" fmla="*/ 0 w 260"/>
              <a:gd name="T5" fmla="*/ 455 h 455"/>
              <a:gd name="T6" fmla="*/ 260 w 260"/>
              <a:gd name="T7" fmla="*/ 0 h 455"/>
            </a:gdLst>
            <a:ahLst/>
            <a:cxnLst>
              <a:cxn ang="0">
                <a:pos x="T0" y="T1"/>
              </a:cxn>
              <a:cxn ang="0">
                <a:pos x="T2" y="T3"/>
              </a:cxn>
              <a:cxn ang="0">
                <a:pos x="T4" y="T5"/>
              </a:cxn>
              <a:cxn ang="0">
                <a:pos x="T6" y="T7"/>
              </a:cxn>
            </a:cxnLst>
            <a:rect l="0" t="0" r="r" b="b"/>
            <a:pathLst>
              <a:path w="260" h="455">
                <a:moveTo>
                  <a:pt x="260" y="0"/>
                </a:moveTo>
                <a:lnTo>
                  <a:pt x="260" y="455"/>
                </a:lnTo>
                <a:lnTo>
                  <a:pt x="0" y="455"/>
                </a:lnTo>
                <a:lnTo>
                  <a:pt x="260" y="0"/>
                </a:lnTo>
                <a:close/>
              </a:path>
            </a:pathLst>
          </a:custGeom>
          <a:solidFill>
            <a:schemeClr val="accent1"/>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7" name="Freeform 20">
            <a:extLst>
              <a:ext uri="{FF2B5EF4-FFF2-40B4-BE49-F238E27FC236}">
                <a16:creationId xmlns:a16="http://schemas.microsoft.com/office/drawing/2014/main" id="{82A59E2E-3E4F-C446-99AA-8787387E8468}"/>
              </a:ext>
            </a:extLst>
          </p:cNvPr>
          <p:cNvSpPr>
            <a:spLocks/>
          </p:cNvSpPr>
          <p:nvPr/>
        </p:nvSpPr>
        <p:spPr bwMode="auto">
          <a:xfrm>
            <a:off x="5719861" y="5195520"/>
            <a:ext cx="1720402" cy="1444248"/>
          </a:xfrm>
          <a:custGeom>
            <a:avLst/>
            <a:gdLst>
              <a:gd name="T0" fmla="*/ 260 w 542"/>
              <a:gd name="T1" fmla="*/ 0 h 455"/>
              <a:gd name="T2" fmla="*/ 542 w 542"/>
              <a:gd name="T3" fmla="*/ 0 h 455"/>
              <a:gd name="T4" fmla="*/ 542 w 542"/>
              <a:gd name="T5" fmla="*/ 455 h 455"/>
              <a:gd name="T6" fmla="*/ 0 w 542"/>
              <a:gd name="T7" fmla="*/ 455 h 455"/>
              <a:gd name="T8" fmla="*/ 260 w 542"/>
              <a:gd name="T9" fmla="*/ 0 h 455"/>
            </a:gdLst>
            <a:ahLst/>
            <a:cxnLst>
              <a:cxn ang="0">
                <a:pos x="T0" y="T1"/>
              </a:cxn>
              <a:cxn ang="0">
                <a:pos x="T2" y="T3"/>
              </a:cxn>
              <a:cxn ang="0">
                <a:pos x="T4" y="T5"/>
              </a:cxn>
              <a:cxn ang="0">
                <a:pos x="T6" y="T7"/>
              </a:cxn>
              <a:cxn ang="0">
                <a:pos x="T8" y="T9"/>
              </a:cxn>
            </a:cxnLst>
            <a:rect l="0" t="0" r="r" b="b"/>
            <a:pathLst>
              <a:path w="542" h="455">
                <a:moveTo>
                  <a:pt x="260" y="0"/>
                </a:moveTo>
                <a:lnTo>
                  <a:pt x="542" y="0"/>
                </a:lnTo>
                <a:lnTo>
                  <a:pt x="542" y="455"/>
                </a:lnTo>
                <a:lnTo>
                  <a:pt x="0" y="455"/>
                </a:lnTo>
                <a:lnTo>
                  <a:pt x="260" y="0"/>
                </a:lnTo>
                <a:close/>
              </a:path>
            </a:pathLst>
          </a:custGeom>
          <a:solidFill>
            <a:schemeClr val="accent2"/>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8" name="Freeform 21">
            <a:extLst>
              <a:ext uri="{FF2B5EF4-FFF2-40B4-BE49-F238E27FC236}">
                <a16:creationId xmlns:a16="http://schemas.microsoft.com/office/drawing/2014/main" id="{E050A587-AF07-7F46-A1DD-6B2933E2F8D4}"/>
              </a:ext>
            </a:extLst>
          </p:cNvPr>
          <p:cNvSpPr>
            <a:spLocks/>
          </p:cNvSpPr>
          <p:nvPr/>
        </p:nvSpPr>
        <p:spPr bwMode="auto">
          <a:xfrm>
            <a:off x="4815223" y="6769910"/>
            <a:ext cx="2625042" cy="1447423"/>
          </a:xfrm>
          <a:custGeom>
            <a:avLst/>
            <a:gdLst>
              <a:gd name="T0" fmla="*/ 260 w 827"/>
              <a:gd name="T1" fmla="*/ 0 h 456"/>
              <a:gd name="T2" fmla="*/ 827 w 827"/>
              <a:gd name="T3" fmla="*/ 0 h 456"/>
              <a:gd name="T4" fmla="*/ 827 w 827"/>
              <a:gd name="T5" fmla="*/ 456 h 456"/>
              <a:gd name="T6" fmla="*/ 0 w 827"/>
              <a:gd name="T7" fmla="*/ 456 h 456"/>
              <a:gd name="T8" fmla="*/ 260 w 827"/>
              <a:gd name="T9" fmla="*/ 0 h 456"/>
            </a:gdLst>
            <a:ahLst/>
            <a:cxnLst>
              <a:cxn ang="0">
                <a:pos x="T0" y="T1"/>
              </a:cxn>
              <a:cxn ang="0">
                <a:pos x="T2" y="T3"/>
              </a:cxn>
              <a:cxn ang="0">
                <a:pos x="T4" y="T5"/>
              </a:cxn>
              <a:cxn ang="0">
                <a:pos x="T6" y="T7"/>
              </a:cxn>
              <a:cxn ang="0">
                <a:pos x="T8" y="T9"/>
              </a:cxn>
            </a:cxnLst>
            <a:rect l="0" t="0" r="r" b="b"/>
            <a:pathLst>
              <a:path w="827" h="456">
                <a:moveTo>
                  <a:pt x="260" y="0"/>
                </a:moveTo>
                <a:lnTo>
                  <a:pt x="827" y="0"/>
                </a:lnTo>
                <a:lnTo>
                  <a:pt x="827" y="456"/>
                </a:lnTo>
                <a:lnTo>
                  <a:pt x="0" y="456"/>
                </a:lnTo>
                <a:lnTo>
                  <a:pt x="260" y="0"/>
                </a:lnTo>
                <a:close/>
              </a:path>
            </a:pathLst>
          </a:custGeom>
          <a:solidFill>
            <a:schemeClr val="accent3"/>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9" name="Freeform 22">
            <a:extLst>
              <a:ext uri="{FF2B5EF4-FFF2-40B4-BE49-F238E27FC236}">
                <a16:creationId xmlns:a16="http://schemas.microsoft.com/office/drawing/2014/main" id="{9894C76A-C5ED-0F4B-BA4B-6A0B638A40B2}"/>
              </a:ext>
            </a:extLst>
          </p:cNvPr>
          <p:cNvSpPr>
            <a:spLocks/>
          </p:cNvSpPr>
          <p:nvPr/>
        </p:nvSpPr>
        <p:spPr bwMode="auto">
          <a:xfrm>
            <a:off x="3913758" y="8356997"/>
            <a:ext cx="3526507" cy="1444248"/>
          </a:xfrm>
          <a:custGeom>
            <a:avLst/>
            <a:gdLst>
              <a:gd name="T0" fmla="*/ 260 w 1111"/>
              <a:gd name="T1" fmla="*/ 0 h 455"/>
              <a:gd name="T2" fmla="*/ 1111 w 1111"/>
              <a:gd name="T3" fmla="*/ 0 h 455"/>
              <a:gd name="T4" fmla="*/ 1111 w 1111"/>
              <a:gd name="T5" fmla="*/ 455 h 455"/>
              <a:gd name="T6" fmla="*/ 0 w 1111"/>
              <a:gd name="T7" fmla="*/ 455 h 455"/>
              <a:gd name="T8" fmla="*/ 260 w 1111"/>
              <a:gd name="T9" fmla="*/ 0 h 455"/>
            </a:gdLst>
            <a:ahLst/>
            <a:cxnLst>
              <a:cxn ang="0">
                <a:pos x="T0" y="T1"/>
              </a:cxn>
              <a:cxn ang="0">
                <a:pos x="T2" y="T3"/>
              </a:cxn>
              <a:cxn ang="0">
                <a:pos x="T4" y="T5"/>
              </a:cxn>
              <a:cxn ang="0">
                <a:pos x="T6" y="T7"/>
              </a:cxn>
              <a:cxn ang="0">
                <a:pos x="T8" y="T9"/>
              </a:cxn>
            </a:cxnLst>
            <a:rect l="0" t="0" r="r" b="b"/>
            <a:pathLst>
              <a:path w="1111" h="455">
                <a:moveTo>
                  <a:pt x="260" y="0"/>
                </a:moveTo>
                <a:lnTo>
                  <a:pt x="1111" y="0"/>
                </a:lnTo>
                <a:lnTo>
                  <a:pt x="1111" y="455"/>
                </a:lnTo>
                <a:lnTo>
                  <a:pt x="0" y="455"/>
                </a:lnTo>
                <a:lnTo>
                  <a:pt x="260" y="0"/>
                </a:lnTo>
                <a:close/>
              </a:path>
            </a:pathLst>
          </a:custGeom>
          <a:solidFill>
            <a:schemeClr val="accent4"/>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20" name="Freeform 23">
            <a:extLst>
              <a:ext uri="{FF2B5EF4-FFF2-40B4-BE49-F238E27FC236}">
                <a16:creationId xmlns:a16="http://schemas.microsoft.com/office/drawing/2014/main" id="{BF2CF469-32B9-FF49-8DA1-B4B125C7F16A}"/>
              </a:ext>
            </a:extLst>
          </p:cNvPr>
          <p:cNvSpPr>
            <a:spLocks/>
          </p:cNvSpPr>
          <p:nvPr/>
        </p:nvSpPr>
        <p:spPr bwMode="auto">
          <a:xfrm>
            <a:off x="3018640" y="9931386"/>
            <a:ext cx="4421624" cy="1444248"/>
          </a:xfrm>
          <a:custGeom>
            <a:avLst/>
            <a:gdLst>
              <a:gd name="T0" fmla="*/ 260 w 1393"/>
              <a:gd name="T1" fmla="*/ 0 h 455"/>
              <a:gd name="T2" fmla="*/ 1393 w 1393"/>
              <a:gd name="T3" fmla="*/ 0 h 455"/>
              <a:gd name="T4" fmla="*/ 1393 w 1393"/>
              <a:gd name="T5" fmla="*/ 455 h 455"/>
              <a:gd name="T6" fmla="*/ 0 w 1393"/>
              <a:gd name="T7" fmla="*/ 455 h 455"/>
              <a:gd name="T8" fmla="*/ 260 w 1393"/>
              <a:gd name="T9" fmla="*/ 0 h 455"/>
            </a:gdLst>
            <a:ahLst/>
            <a:cxnLst>
              <a:cxn ang="0">
                <a:pos x="T0" y="T1"/>
              </a:cxn>
              <a:cxn ang="0">
                <a:pos x="T2" y="T3"/>
              </a:cxn>
              <a:cxn ang="0">
                <a:pos x="T4" y="T5"/>
              </a:cxn>
              <a:cxn ang="0">
                <a:pos x="T6" y="T7"/>
              </a:cxn>
              <a:cxn ang="0">
                <a:pos x="T8" y="T9"/>
              </a:cxn>
            </a:cxnLst>
            <a:rect l="0" t="0" r="r" b="b"/>
            <a:pathLst>
              <a:path w="1393" h="455">
                <a:moveTo>
                  <a:pt x="260" y="0"/>
                </a:moveTo>
                <a:lnTo>
                  <a:pt x="1393" y="0"/>
                </a:lnTo>
                <a:lnTo>
                  <a:pt x="1393" y="455"/>
                </a:lnTo>
                <a:lnTo>
                  <a:pt x="0" y="455"/>
                </a:lnTo>
                <a:lnTo>
                  <a:pt x="260" y="0"/>
                </a:lnTo>
                <a:close/>
              </a:path>
            </a:pathLst>
          </a:custGeom>
          <a:solidFill>
            <a:schemeClr val="accent5"/>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21" name="Freeform 24">
            <a:extLst>
              <a:ext uri="{FF2B5EF4-FFF2-40B4-BE49-F238E27FC236}">
                <a16:creationId xmlns:a16="http://schemas.microsoft.com/office/drawing/2014/main" id="{41221F03-8677-6D49-91DC-06CDAA0AAD7F}"/>
              </a:ext>
            </a:extLst>
          </p:cNvPr>
          <p:cNvSpPr>
            <a:spLocks/>
          </p:cNvSpPr>
          <p:nvPr/>
        </p:nvSpPr>
        <p:spPr bwMode="auto">
          <a:xfrm>
            <a:off x="2129871" y="11505776"/>
            <a:ext cx="5310393" cy="1447423"/>
          </a:xfrm>
          <a:custGeom>
            <a:avLst/>
            <a:gdLst>
              <a:gd name="T0" fmla="*/ 255 w 1673"/>
              <a:gd name="T1" fmla="*/ 0 h 456"/>
              <a:gd name="T2" fmla="*/ 1673 w 1673"/>
              <a:gd name="T3" fmla="*/ 0 h 456"/>
              <a:gd name="T4" fmla="*/ 1673 w 1673"/>
              <a:gd name="T5" fmla="*/ 456 h 456"/>
              <a:gd name="T6" fmla="*/ 0 w 1673"/>
              <a:gd name="T7" fmla="*/ 456 h 456"/>
              <a:gd name="T8" fmla="*/ 255 w 1673"/>
              <a:gd name="T9" fmla="*/ 0 h 456"/>
            </a:gdLst>
            <a:ahLst/>
            <a:cxnLst>
              <a:cxn ang="0">
                <a:pos x="T0" y="T1"/>
              </a:cxn>
              <a:cxn ang="0">
                <a:pos x="T2" y="T3"/>
              </a:cxn>
              <a:cxn ang="0">
                <a:pos x="T4" y="T5"/>
              </a:cxn>
              <a:cxn ang="0">
                <a:pos x="T6" y="T7"/>
              </a:cxn>
              <a:cxn ang="0">
                <a:pos x="T8" y="T9"/>
              </a:cxn>
            </a:cxnLst>
            <a:rect l="0" t="0" r="r" b="b"/>
            <a:pathLst>
              <a:path w="1673" h="456">
                <a:moveTo>
                  <a:pt x="255" y="0"/>
                </a:moveTo>
                <a:lnTo>
                  <a:pt x="1673" y="0"/>
                </a:lnTo>
                <a:lnTo>
                  <a:pt x="1673" y="456"/>
                </a:lnTo>
                <a:lnTo>
                  <a:pt x="0" y="456"/>
                </a:lnTo>
                <a:lnTo>
                  <a:pt x="255" y="0"/>
                </a:lnTo>
                <a:close/>
              </a:path>
            </a:pathLst>
          </a:custGeom>
          <a:solidFill>
            <a:schemeClr val="accent6"/>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66" name="TextBox 65">
            <a:extLst>
              <a:ext uri="{FF2B5EF4-FFF2-40B4-BE49-F238E27FC236}">
                <a16:creationId xmlns:a16="http://schemas.microsoft.com/office/drawing/2014/main" id="{C2FB1D98-1334-2949-9279-01F790B28EA3}"/>
              </a:ext>
            </a:extLst>
          </p:cNvPr>
          <p:cNvSpPr txBox="1"/>
          <p:nvPr/>
        </p:nvSpPr>
        <p:spPr>
          <a:xfrm>
            <a:off x="5730974" y="554909"/>
            <a:ext cx="12915715" cy="1107996"/>
          </a:xfrm>
          <a:prstGeom prst="rect">
            <a:avLst/>
          </a:prstGeom>
          <a:noFill/>
        </p:spPr>
        <p:txBody>
          <a:bodyPr wrap="none" rtlCol="0">
            <a:spAutoFit/>
          </a:bodyPr>
          <a:lstStyle/>
          <a:p>
            <a:pPr algn="ctr"/>
            <a:r>
              <a:rPr lang="en-US" sz="6600" b="1" dirty="0">
                <a:latin typeface="Montserrat" pitchFamily="2" charset="77"/>
                <a:ea typeface="Roboto" panose="02000000000000000000" pitchFamily="2" charset="0"/>
              </a:rPr>
              <a:t>6-LEVEL PYRAMID DIAGRAM</a:t>
            </a:r>
          </a:p>
        </p:txBody>
      </p:sp>
      <p:sp>
        <p:nvSpPr>
          <p:cNvPr id="67" name="Rectangle 66">
            <a:extLst>
              <a:ext uri="{FF2B5EF4-FFF2-40B4-BE49-F238E27FC236}">
                <a16:creationId xmlns:a16="http://schemas.microsoft.com/office/drawing/2014/main" id="{3E94EBB6-92F6-7549-AC42-94171A74BAC4}"/>
              </a:ext>
            </a:extLst>
          </p:cNvPr>
          <p:cNvSpPr/>
          <p:nvPr/>
        </p:nvSpPr>
        <p:spPr>
          <a:xfrm>
            <a:off x="10692973" y="2147099"/>
            <a:ext cx="29972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3702E3EE-3AA8-B448-AA6B-25FB087701E9}"/>
              </a:ext>
            </a:extLst>
          </p:cNvPr>
          <p:cNvSpPr txBox="1"/>
          <p:nvPr/>
        </p:nvSpPr>
        <p:spPr>
          <a:xfrm>
            <a:off x="9521803" y="1549856"/>
            <a:ext cx="5349541" cy="492443"/>
          </a:xfrm>
          <a:prstGeom prst="rect">
            <a:avLst/>
          </a:prstGeom>
          <a:noFill/>
        </p:spPr>
        <p:txBody>
          <a:bodyPr wrap="none" rtlCol="0">
            <a:spAutoFit/>
          </a:bodyPr>
          <a:lstStyle/>
          <a:p>
            <a:pPr algn="ctr"/>
            <a:r>
              <a:rPr lang="en-US" sz="2600" spc="600" dirty="0">
                <a:solidFill>
                  <a:schemeClr val="tx1">
                    <a:lumMod val="25000"/>
                    <a:lumOff val="75000"/>
                  </a:schemeClr>
                </a:solidFill>
                <a:latin typeface="Montserrat Medium" pitchFamily="2" charset="77"/>
              </a:rPr>
              <a:t>YOUR SUBTITLE HERE</a:t>
            </a:r>
          </a:p>
        </p:txBody>
      </p:sp>
      <p:sp>
        <p:nvSpPr>
          <p:cNvPr id="69" name="Rectangle 68">
            <a:extLst>
              <a:ext uri="{FF2B5EF4-FFF2-40B4-BE49-F238E27FC236}">
                <a16:creationId xmlns:a16="http://schemas.microsoft.com/office/drawing/2014/main" id="{D5578C45-7661-1B4C-9529-6795FB26E03D}"/>
              </a:ext>
            </a:extLst>
          </p:cNvPr>
          <p:cNvSpPr/>
          <p:nvPr/>
        </p:nvSpPr>
        <p:spPr>
          <a:xfrm>
            <a:off x="6788987" y="11851624"/>
            <a:ext cx="1284326" cy="769441"/>
          </a:xfrm>
          <a:prstGeom prst="rect">
            <a:avLst/>
          </a:prstGeom>
        </p:spPr>
        <p:txBody>
          <a:bodyPr wrap="none" anchor="ctr">
            <a:spAutoFit/>
          </a:bodyPr>
          <a:lstStyle/>
          <a:p>
            <a:pPr algn="ctr"/>
            <a:r>
              <a:rPr lang="en-US" sz="4400" b="1" dirty="0">
                <a:solidFill>
                  <a:schemeClr val="bg1"/>
                </a:solidFill>
                <a:latin typeface="Montserrat" pitchFamily="2" charset="77"/>
                <a:ea typeface="Roboto" panose="02000000000000000000" pitchFamily="2" charset="0"/>
              </a:rPr>
              <a:t>10%</a:t>
            </a:r>
            <a:endParaRPr lang="en-US" sz="2000" dirty="0">
              <a:solidFill>
                <a:schemeClr val="bg1"/>
              </a:solidFill>
            </a:endParaRPr>
          </a:p>
        </p:txBody>
      </p:sp>
      <p:sp>
        <p:nvSpPr>
          <p:cNvPr id="70" name="Rectangle 69">
            <a:extLst>
              <a:ext uri="{FF2B5EF4-FFF2-40B4-BE49-F238E27FC236}">
                <a16:creationId xmlns:a16="http://schemas.microsoft.com/office/drawing/2014/main" id="{B3061BC2-014F-BD4D-BD9D-E0FDAFCA315F}"/>
              </a:ext>
            </a:extLst>
          </p:cNvPr>
          <p:cNvSpPr/>
          <p:nvPr/>
        </p:nvSpPr>
        <p:spPr>
          <a:xfrm>
            <a:off x="6732882" y="10275823"/>
            <a:ext cx="1396536" cy="769441"/>
          </a:xfrm>
          <a:prstGeom prst="rect">
            <a:avLst/>
          </a:prstGeom>
        </p:spPr>
        <p:txBody>
          <a:bodyPr wrap="none" anchor="ctr">
            <a:spAutoFit/>
          </a:bodyPr>
          <a:lstStyle/>
          <a:p>
            <a:pPr algn="ctr"/>
            <a:r>
              <a:rPr lang="en-US" sz="4400" b="1" dirty="0">
                <a:solidFill>
                  <a:schemeClr val="bg1"/>
                </a:solidFill>
                <a:latin typeface="Montserrat" pitchFamily="2" charset="77"/>
                <a:ea typeface="Roboto" panose="02000000000000000000" pitchFamily="2" charset="0"/>
              </a:rPr>
              <a:t>20%</a:t>
            </a:r>
            <a:endParaRPr lang="en-US" sz="2000" dirty="0">
              <a:solidFill>
                <a:schemeClr val="bg1"/>
              </a:solidFill>
            </a:endParaRPr>
          </a:p>
        </p:txBody>
      </p:sp>
      <p:sp>
        <p:nvSpPr>
          <p:cNvPr id="71" name="Rectangle 70">
            <a:extLst>
              <a:ext uri="{FF2B5EF4-FFF2-40B4-BE49-F238E27FC236}">
                <a16:creationId xmlns:a16="http://schemas.microsoft.com/office/drawing/2014/main" id="{1506C311-3042-364B-B3F5-FF5F8AE987DC}"/>
              </a:ext>
            </a:extLst>
          </p:cNvPr>
          <p:cNvSpPr/>
          <p:nvPr/>
        </p:nvSpPr>
        <p:spPr>
          <a:xfrm>
            <a:off x="6813032" y="8691975"/>
            <a:ext cx="1236236" cy="769441"/>
          </a:xfrm>
          <a:prstGeom prst="rect">
            <a:avLst/>
          </a:prstGeom>
        </p:spPr>
        <p:txBody>
          <a:bodyPr wrap="none" anchor="ctr">
            <a:spAutoFit/>
          </a:bodyPr>
          <a:lstStyle/>
          <a:p>
            <a:pPr algn="ctr"/>
            <a:r>
              <a:rPr lang="en-US" sz="4400" b="1" dirty="0">
                <a:solidFill>
                  <a:schemeClr val="bg1"/>
                </a:solidFill>
                <a:latin typeface="Montserrat" pitchFamily="2" charset="77"/>
                <a:ea typeface="Roboto" panose="02000000000000000000" pitchFamily="2" charset="0"/>
              </a:rPr>
              <a:t>15%</a:t>
            </a:r>
            <a:endParaRPr lang="en-US" sz="2000" dirty="0">
              <a:solidFill>
                <a:schemeClr val="bg1"/>
              </a:solidFill>
            </a:endParaRPr>
          </a:p>
        </p:txBody>
      </p:sp>
      <p:sp>
        <p:nvSpPr>
          <p:cNvPr id="72" name="Rectangle 71">
            <a:extLst>
              <a:ext uri="{FF2B5EF4-FFF2-40B4-BE49-F238E27FC236}">
                <a16:creationId xmlns:a16="http://schemas.microsoft.com/office/drawing/2014/main" id="{71BE3FD9-4426-8543-B481-40088943F4D2}"/>
              </a:ext>
            </a:extLst>
          </p:cNvPr>
          <p:cNvSpPr/>
          <p:nvPr/>
        </p:nvSpPr>
        <p:spPr>
          <a:xfrm>
            <a:off x="6785780" y="7096754"/>
            <a:ext cx="1290738" cy="769441"/>
          </a:xfrm>
          <a:prstGeom prst="rect">
            <a:avLst/>
          </a:prstGeom>
        </p:spPr>
        <p:txBody>
          <a:bodyPr wrap="none" anchor="ctr">
            <a:spAutoFit/>
          </a:bodyPr>
          <a:lstStyle/>
          <a:p>
            <a:pPr algn="ctr"/>
            <a:r>
              <a:rPr lang="en-US" sz="4400" b="1" dirty="0">
                <a:solidFill>
                  <a:schemeClr val="bg1"/>
                </a:solidFill>
                <a:latin typeface="Montserrat" pitchFamily="2" charset="77"/>
                <a:ea typeface="Roboto" panose="02000000000000000000" pitchFamily="2" charset="0"/>
              </a:rPr>
              <a:t>41%</a:t>
            </a:r>
            <a:endParaRPr lang="en-US" sz="2000" dirty="0">
              <a:solidFill>
                <a:schemeClr val="bg1"/>
              </a:solidFill>
            </a:endParaRPr>
          </a:p>
        </p:txBody>
      </p:sp>
      <p:sp>
        <p:nvSpPr>
          <p:cNvPr id="73" name="Rectangle 72">
            <a:extLst>
              <a:ext uri="{FF2B5EF4-FFF2-40B4-BE49-F238E27FC236}">
                <a16:creationId xmlns:a16="http://schemas.microsoft.com/office/drawing/2014/main" id="{A3FDA551-6CD0-0E4E-B0FB-DF71C3819B81}"/>
              </a:ext>
            </a:extLst>
          </p:cNvPr>
          <p:cNvSpPr/>
          <p:nvPr/>
        </p:nvSpPr>
        <p:spPr>
          <a:xfrm>
            <a:off x="6911616" y="5544719"/>
            <a:ext cx="1039066" cy="769441"/>
          </a:xfrm>
          <a:prstGeom prst="rect">
            <a:avLst/>
          </a:prstGeom>
        </p:spPr>
        <p:txBody>
          <a:bodyPr wrap="none" anchor="ctr">
            <a:spAutoFit/>
          </a:bodyPr>
          <a:lstStyle/>
          <a:p>
            <a:pPr algn="ctr"/>
            <a:r>
              <a:rPr lang="en-US" sz="4400" b="1" dirty="0">
                <a:solidFill>
                  <a:schemeClr val="bg1"/>
                </a:solidFill>
                <a:latin typeface="Montserrat" pitchFamily="2" charset="77"/>
                <a:ea typeface="Roboto" panose="02000000000000000000" pitchFamily="2" charset="0"/>
              </a:rPr>
              <a:t>9%</a:t>
            </a:r>
            <a:endParaRPr lang="en-US" sz="2000" dirty="0">
              <a:solidFill>
                <a:schemeClr val="bg1"/>
              </a:solidFill>
            </a:endParaRPr>
          </a:p>
        </p:txBody>
      </p:sp>
      <p:sp>
        <p:nvSpPr>
          <p:cNvPr id="74" name="Rectangle 73">
            <a:extLst>
              <a:ext uri="{FF2B5EF4-FFF2-40B4-BE49-F238E27FC236}">
                <a16:creationId xmlns:a16="http://schemas.microsoft.com/office/drawing/2014/main" id="{F04829E5-99F1-074E-B1B4-3FCF437C36CE}"/>
              </a:ext>
            </a:extLst>
          </p:cNvPr>
          <p:cNvSpPr/>
          <p:nvPr/>
        </p:nvSpPr>
        <p:spPr>
          <a:xfrm>
            <a:off x="6980543" y="4187133"/>
            <a:ext cx="901208" cy="769441"/>
          </a:xfrm>
          <a:prstGeom prst="rect">
            <a:avLst/>
          </a:prstGeom>
        </p:spPr>
        <p:txBody>
          <a:bodyPr wrap="none" anchor="ctr">
            <a:spAutoFit/>
          </a:bodyPr>
          <a:lstStyle/>
          <a:p>
            <a:pPr algn="ctr"/>
            <a:r>
              <a:rPr lang="en-US" sz="4400" b="1" dirty="0">
                <a:solidFill>
                  <a:schemeClr val="bg1"/>
                </a:solidFill>
                <a:latin typeface="Montserrat" pitchFamily="2" charset="77"/>
                <a:ea typeface="Roboto" panose="02000000000000000000" pitchFamily="2" charset="0"/>
              </a:rPr>
              <a:t>1%</a:t>
            </a:r>
            <a:endParaRPr lang="en-US" sz="2000" dirty="0">
              <a:solidFill>
                <a:schemeClr val="bg1"/>
              </a:solidFill>
            </a:endParaRPr>
          </a:p>
        </p:txBody>
      </p:sp>
      <p:sp>
        <p:nvSpPr>
          <p:cNvPr id="75" name="Freeform 928">
            <a:extLst>
              <a:ext uri="{FF2B5EF4-FFF2-40B4-BE49-F238E27FC236}">
                <a16:creationId xmlns:a16="http://schemas.microsoft.com/office/drawing/2014/main" id="{7AE1C3EB-9BEE-EA44-BE98-3332B3D2B3FA}"/>
              </a:ext>
            </a:extLst>
          </p:cNvPr>
          <p:cNvSpPr>
            <a:spLocks noChangeArrowheads="1"/>
          </p:cNvSpPr>
          <p:nvPr/>
        </p:nvSpPr>
        <p:spPr bwMode="auto">
          <a:xfrm>
            <a:off x="8489150" y="3850902"/>
            <a:ext cx="984704" cy="984704"/>
          </a:xfrm>
          <a:custGeom>
            <a:avLst/>
            <a:gdLst>
              <a:gd name="T0" fmla="*/ 243708 w 296503"/>
              <a:gd name="T1" fmla="*/ 288897 h 296502"/>
              <a:gd name="T2" fmla="*/ 23452 w 296503"/>
              <a:gd name="T3" fmla="*/ 157560 h 296502"/>
              <a:gd name="T4" fmla="*/ 30337 w 296503"/>
              <a:gd name="T5" fmla="*/ 163933 h 296502"/>
              <a:gd name="T6" fmla="*/ 22306 w 296503"/>
              <a:gd name="T7" fmla="*/ 160746 h 296502"/>
              <a:gd name="T8" fmla="*/ 31483 w 296503"/>
              <a:gd name="T9" fmla="*/ 112757 h 296502"/>
              <a:gd name="T10" fmla="*/ 26896 w 296503"/>
              <a:gd name="T11" fmla="*/ 108345 h 296502"/>
              <a:gd name="T12" fmla="*/ 155120 w 296503"/>
              <a:gd name="T13" fmla="*/ 210338 h 296502"/>
              <a:gd name="T14" fmla="*/ 123301 w 296503"/>
              <a:gd name="T15" fmla="*/ 212148 h 296502"/>
              <a:gd name="T16" fmla="*/ 118961 w 296503"/>
              <a:gd name="T17" fmla="*/ 232422 h 296502"/>
              <a:gd name="T18" fmla="*/ 176453 w 296503"/>
              <a:gd name="T19" fmla="*/ 264642 h 296502"/>
              <a:gd name="T20" fmla="*/ 233222 w 296503"/>
              <a:gd name="T21" fmla="*/ 167981 h 296502"/>
              <a:gd name="T22" fmla="*/ 221651 w 296503"/>
              <a:gd name="T23" fmla="*/ 166533 h 296502"/>
              <a:gd name="T24" fmla="*/ 200679 w 296503"/>
              <a:gd name="T25" fmla="*/ 162188 h 296502"/>
              <a:gd name="T26" fmla="*/ 176092 w 296503"/>
              <a:gd name="T27" fmla="*/ 161827 h 296502"/>
              <a:gd name="T28" fmla="*/ 164160 w 296503"/>
              <a:gd name="T29" fmla="*/ 99195 h 296502"/>
              <a:gd name="T30" fmla="*/ 275272 w 296503"/>
              <a:gd name="T31" fmla="*/ 133950 h 296502"/>
              <a:gd name="T32" fmla="*/ 266080 w 296503"/>
              <a:gd name="T33" fmla="*/ 91942 h 296502"/>
              <a:gd name="T34" fmla="*/ 30337 w 296503"/>
              <a:gd name="T35" fmla="*/ 62317 h 296502"/>
              <a:gd name="T36" fmla="*/ 26896 w 296503"/>
              <a:gd name="T37" fmla="*/ 69752 h 296502"/>
              <a:gd name="T38" fmla="*/ 23452 w 296503"/>
              <a:gd name="T39" fmla="*/ 62317 h 296502"/>
              <a:gd name="T40" fmla="*/ 213140 w 296503"/>
              <a:gd name="T41" fmla="*/ 77872 h 296502"/>
              <a:gd name="T42" fmla="*/ 204128 w 296503"/>
              <a:gd name="T43" fmla="*/ 136633 h 296502"/>
              <a:gd name="T44" fmla="*/ 112925 w 296503"/>
              <a:gd name="T45" fmla="*/ 58406 h 296502"/>
              <a:gd name="T46" fmla="*/ 112925 w 296503"/>
              <a:gd name="T47" fmla="*/ 169077 h 296502"/>
              <a:gd name="T48" fmla="*/ 132752 w 296503"/>
              <a:gd name="T49" fmla="*/ 178090 h 296502"/>
              <a:gd name="T50" fmla="*/ 84444 w 296503"/>
              <a:gd name="T51" fmla="*/ 77872 h 296502"/>
              <a:gd name="T52" fmla="*/ 54238 w 296503"/>
              <a:gd name="T53" fmla="*/ 216493 h 296502"/>
              <a:gd name="T54" fmla="*/ 146081 w 296503"/>
              <a:gd name="T55" fmla="*/ 204545 h 296502"/>
              <a:gd name="T56" fmla="*/ 181877 w 296503"/>
              <a:gd name="T57" fmla="*/ 105712 h 296502"/>
              <a:gd name="T58" fmla="*/ 211527 w 296503"/>
              <a:gd name="T59" fmla="*/ 149155 h 296502"/>
              <a:gd name="T60" fmla="*/ 252386 w 296503"/>
              <a:gd name="T61" fmla="*/ 176670 h 296502"/>
              <a:gd name="T62" fmla="*/ 270465 w 296503"/>
              <a:gd name="T63" fmla="*/ 216493 h 296502"/>
              <a:gd name="T64" fmla="*/ 270465 w 296503"/>
              <a:gd name="T65" fmla="*/ 9051 h 296502"/>
              <a:gd name="T66" fmla="*/ 248047 w 296503"/>
              <a:gd name="T67" fmla="*/ 153499 h 296502"/>
              <a:gd name="T68" fmla="*/ 54238 w 296503"/>
              <a:gd name="T69" fmla="*/ 9051 h 296502"/>
              <a:gd name="T70" fmla="*/ 9040 w 296503"/>
              <a:gd name="T71" fmla="*/ 198391 h 296502"/>
              <a:gd name="T72" fmla="*/ 45199 w 296503"/>
              <a:gd name="T73" fmla="*/ 9051 h 296502"/>
              <a:gd name="T74" fmla="*/ 270465 w 296503"/>
              <a:gd name="T75" fmla="*/ 0 h 296502"/>
              <a:gd name="T76" fmla="*/ 270465 w 296503"/>
              <a:gd name="T77" fmla="*/ 225543 h 296502"/>
              <a:gd name="T78" fmla="*/ 248047 w 296503"/>
              <a:gd name="T79" fmla="*/ 297586 h 296502"/>
              <a:gd name="T80" fmla="*/ 171753 w 296503"/>
              <a:gd name="T81" fmla="*/ 272969 h 296502"/>
              <a:gd name="T82" fmla="*/ 96905 w 296503"/>
              <a:gd name="T83" fmla="*/ 244006 h 296502"/>
              <a:gd name="T84" fmla="*/ 90035 w 296503"/>
              <a:gd name="T85" fmla="*/ 225543 h 296502"/>
              <a:gd name="T86" fmla="*/ 0 w 296503"/>
              <a:gd name="T87" fmla="*/ 27152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80496" y="272696"/>
                </a:moveTo>
                <a:lnTo>
                  <a:pt x="180496" y="287845"/>
                </a:lnTo>
                <a:lnTo>
                  <a:pt x="242822" y="287845"/>
                </a:lnTo>
                <a:lnTo>
                  <a:pt x="242822" y="272696"/>
                </a:lnTo>
                <a:lnTo>
                  <a:pt x="180496" y="272696"/>
                </a:lnTo>
                <a:close/>
                <a:moveTo>
                  <a:pt x="23368" y="156986"/>
                </a:moveTo>
                <a:cubicBezTo>
                  <a:pt x="25273" y="155575"/>
                  <a:pt x="28321" y="155575"/>
                  <a:pt x="30226" y="156986"/>
                </a:cubicBezTo>
                <a:cubicBezTo>
                  <a:pt x="30988" y="158044"/>
                  <a:pt x="31369" y="159103"/>
                  <a:pt x="31369" y="160161"/>
                </a:cubicBezTo>
                <a:cubicBezTo>
                  <a:pt x="31369" y="161572"/>
                  <a:pt x="30988" y="162631"/>
                  <a:pt x="30226" y="163336"/>
                </a:cubicBezTo>
                <a:cubicBezTo>
                  <a:pt x="29083" y="164042"/>
                  <a:pt x="27940" y="164747"/>
                  <a:pt x="26797" y="164747"/>
                </a:cubicBezTo>
                <a:cubicBezTo>
                  <a:pt x="25654" y="164747"/>
                  <a:pt x="24130" y="164042"/>
                  <a:pt x="23368" y="163336"/>
                </a:cubicBezTo>
                <a:cubicBezTo>
                  <a:pt x="22606" y="162631"/>
                  <a:pt x="22225" y="161572"/>
                  <a:pt x="22225" y="160161"/>
                </a:cubicBezTo>
                <a:cubicBezTo>
                  <a:pt x="22225" y="159103"/>
                  <a:pt x="22606" y="158044"/>
                  <a:pt x="23368" y="156986"/>
                </a:cubicBezTo>
                <a:close/>
                <a:moveTo>
                  <a:pt x="26797" y="107950"/>
                </a:moveTo>
                <a:cubicBezTo>
                  <a:pt x="29464" y="107950"/>
                  <a:pt x="31369" y="109782"/>
                  <a:pt x="31369" y="112346"/>
                </a:cubicBezTo>
                <a:cubicBezTo>
                  <a:pt x="31369" y="115277"/>
                  <a:pt x="29464" y="117109"/>
                  <a:pt x="26797" y="117109"/>
                </a:cubicBezTo>
                <a:cubicBezTo>
                  <a:pt x="24130" y="117109"/>
                  <a:pt x="22225" y="115277"/>
                  <a:pt x="22225" y="112346"/>
                </a:cubicBezTo>
                <a:cubicBezTo>
                  <a:pt x="22225" y="109782"/>
                  <a:pt x="24130" y="107950"/>
                  <a:pt x="26797" y="107950"/>
                </a:cubicBezTo>
                <a:close/>
                <a:moveTo>
                  <a:pt x="163563" y="98834"/>
                </a:moveTo>
                <a:cubicBezTo>
                  <a:pt x="158880" y="98834"/>
                  <a:pt x="154556" y="101720"/>
                  <a:pt x="154556" y="105327"/>
                </a:cubicBezTo>
                <a:lnTo>
                  <a:pt x="154556" y="209572"/>
                </a:lnTo>
                <a:cubicBezTo>
                  <a:pt x="154556" y="211014"/>
                  <a:pt x="153836" y="212457"/>
                  <a:pt x="152755" y="213179"/>
                </a:cubicBezTo>
                <a:cubicBezTo>
                  <a:pt x="152034" y="213900"/>
                  <a:pt x="150233" y="214261"/>
                  <a:pt x="148792" y="213900"/>
                </a:cubicBezTo>
                <a:cubicBezTo>
                  <a:pt x="145189" y="212818"/>
                  <a:pt x="134741" y="210654"/>
                  <a:pt x="122853" y="211375"/>
                </a:cubicBezTo>
                <a:cubicBezTo>
                  <a:pt x="109162" y="212818"/>
                  <a:pt x="99075" y="218950"/>
                  <a:pt x="98354" y="226164"/>
                </a:cubicBezTo>
                <a:cubicBezTo>
                  <a:pt x="98354" y="229411"/>
                  <a:pt x="98714" y="231936"/>
                  <a:pt x="99075" y="233378"/>
                </a:cubicBezTo>
                <a:cubicBezTo>
                  <a:pt x="103758" y="232657"/>
                  <a:pt x="112044" y="231575"/>
                  <a:pt x="118529" y="231575"/>
                </a:cubicBezTo>
                <a:cubicBezTo>
                  <a:pt x="121772" y="231575"/>
                  <a:pt x="124654" y="231575"/>
                  <a:pt x="126816" y="232296"/>
                </a:cubicBezTo>
                <a:cubicBezTo>
                  <a:pt x="138344" y="236264"/>
                  <a:pt x="148792" y="244560"/>
                  <a:pt x="158519" y="252496"/>
                </a:cubicBezTo>
                <a:cubicBezTo>
                  <a:pt x="165004" y="257907"/>
                  <a:pt x="172570" y="263678"/>
                  <a:pt x="175812" y="263678"/>
                </a:cubicBezTo>
                <a:lnTo>
                  <a:pt x="242822" y="263678"/>
                </a:lnTo>
                <a:lnTo>
                  <a:pt x="242822" y="177108"/>
                </a:lnTo>
                <a:cubicBezTo>
                  <a:pt x="242102" y="171337"/>
                  <a:pt x="237418" y="167369"/>
                  <a:pt x="232375" y="167369"/>
                </a:cubicBezTo>
                <a:cubicBezTo>
                  <a:pt x="230573" y="167369"/>
                  <a:pt x="228772" y="167729"/>
                  <a:pt x="227331" y="168812"/>
                </a:cubicBezTo>
                <a:cubicBezTo>
                  <a:pt x="226250" y="169533"/>
                  <a:pt x="224809" y="169533"/>
                  <a:pt x="223368" y="168812"/>
                </a:cubicBezTo>
                <a:cubicBezTo>
                  <a:pt x="221927" y="168090"/>
                  <a:pt x="221206" y="167008"/>
                  <a:pt x="220846" y="165926"/>
                </a:cubicBezTo>
                <a:cubicBezTo>
                  <a:pt x="219765" y="160876"/>
                  <a:pt x="215442" y="157269"/>
                  <a:pt x="210758" y="157269"/>
                </a:cubicBezTo>
                <a:cubicBezTo>
                  <a:pt x="208236" y="157269"/>
                  <a:pt x="205715" y="158712"/>
                  <a:pt x="203553" y="160515"/>
                </a:cubicBezTo>
                <a:cubicBezTo>
                  <a:pt x="202832" y="161237"/>
                  <a:pt x="201391" y="161597"/>
                  <a:pt x="199950" y="161597"/>
                </a:cubicBezTo>
                <a:cubicBezTo>
                  <a:pt x="198869" y="161597"/>
                  <a:pt x="197789" y="160876"/>
                  <a:pt x="197068" y="159794"/>
                </a:cubicBezTo>
                <a:cubicBezTo>
                  <a:pt x="193105" y="154383"/>
                  <a:pt x="184459" y="154383"/>
                  <a:pt x="180496" y="159794"/>
                </a:cubicBezTo>
                <a:cubicBezTo>
                  <a:pt x="179415" y="161237"/>
                  <a:pt x="177253" y="161958"/>
                  <a:pt x="175452" y="161237"/>
                </a:cubicBezTo>
                <a:cubicBezTo>
                  <a:pt x="173651" y="160515"/>
                  <a:pt x="172570" y="159072"/>
                  <a:pt x="172570" y="156908"/>
                </a:cubicBezTo>
                <a:lnTo>
                  <a:pt x="172570" y="105327"/>
                </a:lnTo>
                <a:cubicBezTo>
                  <a:pt x="172570" y="101720"/>
                  <a:pt x="168247" y="98834"/>
                  <a:pt x="163563" y="98834"/>
                </a:cubicBezTo>
                <a:close/>
                <a:moveTo>
                  <a:pt x="269509" y="87313"/>
                </a:moveTo>
                <a:cubicBezTo>
                  <a:pt x="272074" y="87313"/>
                  <a:pt x="274272" y="89102"/>
                  <a:pt x="274272" y="91606"/>
                </a:cubicBezTo>
                <a:lnTo>
                  <a:pt x="274272" y="133462"/>
                </a:lnTo>
                <a:cubicBezTo>
                  <a:pt x="274272" y="135967"/>
                  <a:pt x="272074" y="137755"/>
                  <a:pt x="269509" y="137755"/>
                </a:cubicBezTo>
                <a:cubicBezTo>
                  <a:pt x="267311" y="137755"/>
                  <a:pt x="265113" y="135967"/>
                  <a:pt x="265113" y="133462"/>
                </a:cubicBezTo>
                <a:lnTo>
                  <a:pt x="265113" y="91606"/>
                </a:lnTo>
                <a:cubicBezTo>
                  <a:pt x="265113" y="89102"/>
                  <a:pt x="267311" y="87313"/>
                  <a:pt x="269509" y="87313"/>
                </a:cubicBezTo>
                <a:close/>
                <a:moveTo>
                  <a:pt x="23368" y="62089"/>
                </a:moveTo>
                <a:cubicBezTo>
                  <a:pt x="25273" y="60325"/>
                  <a:pt x="28321" y="60325"/>
                  <a:pt x="30226" y="62089"/>
                </a:cubicBezTo>
                <a:cubicBezTo>
                  <a:pt x="30988" y="62794"/>
                  <a:pt x="31369" y="63853"/>
                  <a:pt x="31369" y="65264"/>
                </a:cubicBezTo>
                <a:cubicBezTo>
                  <a:pt x="31369" y="66322"/>
                  <a:pt x="30988" y="67381"/>
                  <a:pt x="30226" y="68439"/>
                </a:cubicBezTo>
                <a:cubicBezTo>
                  <a:pt x="29083" y="68792"/>
                  <a:pt x="27940" y="69497"/>
                  <a:pt x="26797" y="69497"/>
                </a:cubicBezTo>
                <a:cubicBezTo>
                  <a:pt x="25273" y="69497"/>
                  <a:pt x="24130" y="68792"/>
                  <a:pt x="23368" y="68439"/>
                </a:cubicBezTo>
                <a:cubicBezTo>
                  <a:pt x="22606" y="67381"/>
                  <a:pt x="22225" y="66322"/>
                  <a:pt x="22225" y="65264"/>
                </a:cubicBezTo>
                <a:cubicBezTo>
                  <a:pt x="22225" y="63853"/>
                  <a:pt x="22606" y="62794"/>
                  <a:pt x="23368" y="62089"/>
                </a:cubicBezTo>
                <a:close/>
                <a:moveTo>
                  <a:pt x="112514" y="49213"/>
                </a:moveTo>
                <a:lnTo>
                  <a:pt x="183990" y="49213"/>
                </a:lnTo>
                <a:cubicBezTo>
                  <a:pt x="199794" y="49213"/>
                  <a:pt x="212366" y="61784"/>
                  <a:pt x="212366" y="77588"/>
                </a:cubicBezTo>
                <a:lnTo>
                  <a:pt x="212366" y="136135"/>
                </a:lnTo>
                <a:cubicBezTo>
                  <a:pt x="212366" y="138649"/>
                  <a:pt x="210570" y="140445"/>
                  <a:pt x="208056" y="140445"/>
                </a:cubicBezTo>
                <a:cubicBezTo>
                  <a:pt x="205541" y="140445"/>
                  <a:pt x="203386" y="138649"/>
                  <a:pt x="203386" y="136135"/>
                </a:cubicBezTo>
                <a:lnTo>
                  <a:pt x="203386" y="77588"/>
                </a:lnTo>
                <a:cubicBezTo>
                  <a:pt x="203386" y="66813"/>
                  <a:pt x="194766" y="58193"/>
                  <a:pt x="183990" y="58193"/>
                </a:cubicBezTo>
                <a:lnTo>
                  <a:pt x="112514" y="58193"/>
                </a:lnTo>
                <a:cubicBezTo>
                  <a:pt x="101738" y="58193"/>
                  <a:pt x="93118" y="66813"/>
                  <a:pt x="93118" y="77588"/>
                </a:cubicBezTo>
                <a:lnTo>
                  <a:pt x="93118" y="149065"/>
                </a:lnTo>
                <a:cubicBezTo>
                  <a:pt x="93118" y="159841"/>
                  <a:pt x="101738" y="168461"/>
                  <a:pt x="112514" y="168461"/>
                </a:cubicBezTo>
                <a:lnTo>
                  <a:pt x="132269" y="168461"/>
                </a:lnTo>
                <a:cubicBezTo>
                  <a:pt x="134783" y="168461"/>
                  <a:pt x="136579" y="170616"/>
                  <a:pt x="136579" y="173131"/>
                </a:cubicBezTo>
                <a:cubicBezTo>
                  <a:pt x="136579" y="175645"/>
                  <a:pt x="134783" y="177441"/>
                  <a:pt x="132269" y="177441"/>
                </a:cubicBezTo>
                <a:lnTo>
                  <a:pt x="112514" y="177441"/>
                </a:lnTo>
                <a:cubicBezTo>
                  <a:pt x="96710" y="177441"/>
                  <a:pt x="84138" y="164869"/>
                  <a:pt x="84138" y="149065"/>
                </a:cubicBezTo>
                <a:lnTo>
                  <a:pt x="84138" y="77588"/>
                </a:lnTo>
                <a:cubicBezTo>
                  <a:pt x="84138" y="61784"/>
                  <a:pt x="96710" y="49213"/>
                  <a:pt x="112514" y="49213"/>
                </a:cubicBezTo>
                <a:close/>
                <a:moveTo>
                  <a:pt x="54040" y="9018"/>
                </a:moveTo>
                <a:lnTo>
                  <a:pt x="54040" y="215704"/>
                </a:lnTo>
                <a:lnTo>
                  <a:pt x="93310" y="215704"/>
                </a:lnTo>
                <a:cubicBezTo>
                  <a:pt x="98354" y="208850"/>
                  <a:pt x="108802" y="203800"/>
                  <a:pt x="122132" y="202718"/>
                </a:cubicBezTo>
                <a:cubicBezTo>
                  <a:pt x="131499" y="201636"/>
                  <a:pt x="139785" y="202718"/>
                  <a:pt x="145550" y="203800"/>
                </a:cubicBezTo>
                <a:lnTo>
                  <a:pt x="145550" y="105327"/>
                </a:lnTo>
                <a:cubicBezTo>
                  <a:pt x="145550" y="97031"/>
                  <a:pt x="153836" y="89816"/>
                  <a:pt x="163563" y="89816"/>
                </a:cubicBezTo>
                <a:cubicBezTo>
                  <a:pt x="173290" y="89816"/>
                  <a:pt x="181216" y="97031"/>
                  <a:pt x="181216" y="105327"/>
                </a:cubicBezTo>
                <a:lnTo>
                  <a:pt x="181216" y="147890"/>
                </a:lnTo>
                <a:cubicBezTo>
                  <a:pt x="187701" y="145366"/>
                  <a:pt x="195627" y="146808"/>
                  <a:pt x="201031" y="151137"/>
                </a:cubicBezTo>
                <a:cubicBezTo>
                  <a:pt x="203913" y="149333"/>
                  <a:pt x="207156" y="148612"/>
                  <a:pt x="210758" y="148612"/>
                </a:cubicBezTo>
                <a:cubicBezTo>
                  <a:pt x="217964" y="148612"/>
                  <a:pt x="224449" y="152940"/>
                  <a:pt x="227691" y="159072"/>
                </a:cubicBezTo>
                <a:cubicBezTo>
                  <a:pt x="229132" y="158712"/>
                  <a:pt x="230933" y="158351"/>
                  <a:pt x="232375" y="158351"/>
                </a:cubicBezTo>
                <a:cubicBezTo>
                  <a:pt x="242102" y="158351"/>
                  <a:pt x="250388" y="165926"/>
                  <a:pt x="251469" y="176026"/>
                </a:cubicBezTo>
                <a:cubicBezTo>
                  <a:pt x="251469" y="176026"/>
                  <a:pt x="251469" y="176747"/>
                  <a:pt x="251469" y="177108"/>
                </a:cubicBezTo>
                <a:lnTo>
                  <a:pt x="251469" y="215704"/>
                </a:lnTo>
                <a:lnTo>
                  <a:pt x="269482" y="215704"/>
                </a:lnTo>
                <a:cubicBezTo>
                  <a:pt x="279570" y="215704"/>
                  <a:pt x="287496" y="207768"/>
                  <a:pt x="287496" y="197668"/>
                </a:cubicBezTo>
                <a:lnTo>
                  <a:pt x="287496" y="27053"/>
                </a:lnTo>
                <a:cubicBezTo>
                  <a:pt x="287496" y="16953"/>
                  <a:pt x="279570" y="9018"/>
                  <a:pt x="269482" y="9018"/>
                </a:cubicBezTo>
                <a:lnTo>
                  <a:pt x="251469" y="9018"/>
                </a:lnTo>
                <a:lnTo>
                  <a:pt x="251469" y="148251"/>
                </a:lnTo>
                <a:cubicBezTo>
                  <a:pt x="251469" y="150776"/>
                  <a:pt x="249668" y="152940"/>
                  <a:pt x="247146" y="152940"/>
                </a:cubicBezTo>
                <a:cubicBezTo>
                  <a:pt x="244624" y="152940"/>
                  <a:pt x="242822" y="150776"/>
                  <a:pt x="242822" y="148251"/>
                </a:cubicBezTo>
                <a:lnTo>
                  <a:pt x="242822" y="9018"/>
                </a:lnTo>
                <a:lnTo>
                  <a:pt x="54040" y="9018"/>
                </a:lnTo>
                <a:close/>
                <a:moveTo>
                  <a:pt x="27020" y="9018"/>
                </a:moveTo>
                <a:cubicBezTo>
                  <a:pt x="16932" y="9018"/>
                  <a:pt x="9007" y="16953"/>
                  <a:pt x="9007" y="27053"/>
                </a:cubicBezTo>
                <a:lnTo>
                  <a:pt x="9007" y="197668"/>
                </a:lnTo>
                <a:cubicBezTo>
                  <a:pt x="9007" y="207768"/>
                  <a:pt x="16932" y="215704"/>
                  <a:pt x="27020" y="215704"/>
                </a:cubicBezTo>
                <a:lnTo>
                  <a:pt x="45034" y="215704"/>
                </a:lnTo>
                <a:lnTo>
                  <a:pt x="45034" y="9018"/>
                </a:lnTo>
                <a:lnTo>
                  <a:pt x="27020" y="9018"/>
                </a:lnTo>
                <a:close/>
                <a:moveTo>
                  <a:pt x="27020" y="0"/>
                </a:moveTo>
                <a:lnTo>
                  <a:pt x="269482" y="0"/>
                </a:lnTo>
                <a:cubicBezTo>
                  <a:pt x="284614" y="0"/>
                  <a:pt x="296503" y="11903"/>
                  <a:pt x="296503" y="27053"/>
                </a:cubicBezTo>
                <a:lnTo>
                  <a:pt x="296503" y="197668"/>
                </a:lnTo>
                <a:cubicBezTo>
                  <a:pt x="296503" y="212457"/>
                  <a:pt x="284614" y="224721"/>
                  <a:pt x="269482" y="224721"/>
                </a:cubicBezTo>
                <a:lnTo>
                  <a:pt x="251469" y="224721"/>
                </a:lnTo>
                <a:lnTo>
                  <a:pt x="251469" y="292174"/>
                </a:lnTo>
                <a:cubicBezTo>
                  <a:pt x="251469" y="294699"/>
                  <a:pt x="249668" y="296502"/>
                  <a:pt x="247146" y="296502"/>
                </a:cubicBezTo>
                <a:lnTo>
                  <a:pt x="175812" y="296502"/>
                </a:lnTo>
                <a:cubicBezTo>
                  <a:pt x="173290" y="296502"/>
                  <a:pt x="171129" y="294699"/>
                  <a:pt x="171129" y="292174"/>
                </a:cubicBezTo>
                <a:lnTo>
                  <a:pt x="171129" y="271974"/>
                </a:lnTo>
                <a:cubicBezTo>
                  <a:pt x="165725" y="269810"/>
                  <a:pt x="159960" y="265121"/>
                  <a:pt x="152755" y="259349"/>
                </a:cubicBezTo>
                <a:cubicBezTo>
                  <a:pt x="143748" y="252135"/>
                  <a:pt x="134021" y="244200"/>
                  <a:pt x="123933" y="240953"/>
                </a:cubicBezTo>
                <a:cubicBezTo>
                  <a:pt x="119610" y="239510"/>
                  <a:pt x="105199" y="241314"/>
                  <a:pt x="96553" y="243117"/>
                </a:cubicBezTo>
                <a:cubicBezTo>
                  <a:pt x="94751" y="243478"/>
                  <a:pt x="92950" y="242757"/>
                  <a:pt x="91869" y="240953"/>
                </a:cubicBezTo>
                <a:cubicBezTo>
                  <a:pt x="91509" y="240232"/>
                  <a:pt x="89347" y="235903"/>
                  <a:pt x="89708" y="225803"/>
                </a:cubicBezTo>
                <a:cubicBezTo>
                  <a:pt x="89708" y="225443"/>
                  <a:pt x="89708" y="225082"/>
                  <a:pt x="89708" y="224721"/>
                </a:cubicBezTo>
                <a:lnTo>
                  <a:pt x="27020" y="224721"/>
                </a:lnTo>
                <a:cubicBezTo>
                  <a:pt x="12249" y="224721"/>
                  <a:pt x="0" y="212457"/>
                  <a:pt x="0" y="197668"/>
                </a:cubicBezTo>
                <a:lnTo>
                  <a:pt x="0" y="27053"/>
                </a:lnTo>
                <a:cubicBezTo>
                  <a:pt x="0" y="11903"/>
                  <a:pt x="12249" y="0"/>
                  <a:pt x="27020" y="0"/>
                </a:cubicBezTo>
                <a:close/>
              </a:path>
            </a:pathLst>
          </a:custGeom>
          <a:solidFill>
            <a:schemeClr val="bg1"/>
          </a:solidFill>
          <a:ln>
            <a:noFill/>
          </a:ln>
          <a:effectLst/>
        </p:spPr>
        <p:txBody>
          <a:bodyPr anchor="ctr"/>
          <a:lstStyle/>
          <a:p>
            <a:endParaRPr lang="en-US"/>
          </a:p>
        </p:txBody>
      </p:sp>
      <p:sp>
        <p:nvSpPr>
          <p:cNvPr id="76" name="Freeform 936">
            <a:extLst>
              <a:ext uri="{FF2B5EF4-FFF2-40B4-BE49-F238E27FC236}">
                <a16:creationId xmlns:a16="http://schemas.microsoft.com/office/drawing/2014/main" id="{88EDA388-E356-EA4B-9ABA-BA4CE3D0C982}"/>
              </a:ext>
            </a:extLst>
          </p:cNvPr>
          <p:cNvSpPr>
            <a:spLocks noChangeArrowheads="1"/>
          </p:cNvSpPr>
          <p:nvPr/>
        </p:nvSpPr>
        <p:spPr bwMode="auto">
          <a:xfrm>
            <a:off x="9345645" y="5437087"/>
            <a:ext cx="984704" cy="984704"/>
          </a:xfrm>
          <a:custGeom>
            <a:avLst/>
            <a:gdLst>
              <a:gd name="T0" fmla="*/ 165980 w 296503"/>
              <a:gd name="T1" fmla="*/ 229502 h 296053"/>
              <a:gd name="T2" fmla="*/ 158764 w 296503"/>
              <a:gd name="T3" fmla="*/ 232044 h 296053"/>
              <a:gd name="T4" fmla="*/ 135671 w 296503"/>
              <a:gd name="T5" fmla="*/ 242210 h 296053"/>
              <a:gd name="T6" fmla="*/ 137836 w 296503"/>
              <a:gd name="T7" fmla="*/ 253104 h 296053"/>
              <a:gd name="T8" fmla="*/ 120877 w 296503"/>
              <a:gd name="T9" fmla="*/ 272347 h 296053"/>
              <a:gd name="T10" fmla="*/ 232012 w 296503"/>
              <a:gd name="T11" fmla="*/ 289413 h 296053"/>
              <a:gd name="T12" fmla="*/ 226960 w 296503"/>
              <a:gd name="T13" fmla="*/ 243299 h 296053"/>
              <a:gd name="T14" fmla="*/ 221908 w 296503"/>
              <a:gd name="T15" fmla="*/ 238216 h 296053"/>
              <a:gd name="T16" fmla="*/ 194124 w 296503"/>
              <a:gd name="T17" fmla="*/ 204449 h 296053"/>
              <a:gd name="T18" fmla="*/ 57011 w 296503"/>
              <a:gd name="T19" fmla="*/ 177580 h 296053"/>
              <a:gd name="T20" fmla="*/ 56651 w 296503"/>
              <a:gd name="T21" fmla="*/ 189562 h 296053"/>
              <a:gd name="T22" fmla="*/ 45105 w 296503"/>
              <a:gd name="T23" fmla="*/ 189925 h 296053"/>
              <a:gd name="T24" fmla="*/ 45105 w 296503"/>
              <a:gd name="T25" fmla="*/ 262542 h 296053"/>
              <a:gd name="T26" fmla="*/ 127734 w 296503"/>
              <a:gd name="T27" fmla="*/ 248383 h 296053"/>
              <a:gd name="T28" fmla="*/ 149383 w 296503"/>
              <a:gd name="T29" fmla="*/ 219335 h 296053"/>
              <a:gd name="T30" fmla="*/ 188351 w 296503"/>
              <a:gd name="T31" fmla="*/ 196098 h 296053"/>
              <a:gd name="T32" fmla="*/ 166341 w 296503"/>
              <a:gd name="T33" fmla="*/ 168865 h 296053"/>
              <a:gd name="T34" fmla="*/ 146857 w 296503"/>
              <a:gd name="T35" fmla="*/ 175402 h 296053"/>
              <a:gd name="T36" fmla="*/ 100671 w 296503"/>
              <a:gd name="T37" fmla="*/ 133284 h 296053"/>
              <a:gd name="T38" fmla="*/ 112578 w 296503"/>
              <a:gd name="T39" fmla="*/ 125658 h 296053"/>
              <a:gd name="T40" fmla="*/ 166341 w 296503"/>
              <a:gd name="T41" fmla="*/ 159789 h 296053"/>
              <a:gd name="T42" fmla="*/ 224795 w 296503"/>
              <a:gd name="T43" fmla="*/ 128926 h 296053"/>
              <a:gd name="T44" fmla="*/ 168506 w 296503"/>
              <a:gd name="T45" fmla="*/ 63569 h 296053"/>
              <a:gd name="T46" fmla="*/ 197372 w 296503"/>
              <a:gd name="T47" fmla="*/ 187383 h 296053"/>
              <a:gd name="T48" fmla="*/ 197372 w 296503"/>
              <a:gd name="T49" fmla="*/ 195735 h 296053"/>
              <a:gd name="T50" fmla="*/ 231290 w 296503"/>
              <a:gd name="T51" fmla="*/ 233859 h 296053"/>
              <a:gd name="T52" fmla="*/ 232012 w 296503"/>
              <a:gd name="T53" fmla="*/ 298489 h 296053"/>
              <a:gd name="T54" fmla="*/ 111856 w 296503"/>
              <a:gd name="T55" fmla="*/ 272347 h 296053"/>
              <a:gd name="T56" fmla="*/ 45105 w 296503"/>
              <a:gd name="T57" fmla="*/ 271620 h 296053"/>
              <a:gd name="T58" fmla="*/ 48351 w 296503"/>
              <a:gd name="T59" fmla="*/ 181211 h 296053"/>
              <a:gd name="T60" fmla="*/ 100671 w 296503"/>
              <a:gd name="T61" fmla="*/ 124569 h 296053"/>
              <a:gd name="T62" fmla="*/ 168506 w 296503"/>
              <a:gd name="T63" fmla="*/ 63569 h 296053"/>
              <a:gd name="T64" fmla="*/ 172143 w 296503"/>
              <a:gd name="T65" fmla="*/ 1359 h 296053"/>
              <a:gd name="T66" fmla="*/ 256734 w 296503"/>
              <a:gd name="T67" fmla="*/ 36505 h 296053"/>
              <a:gd name="T68" fmla="*/ 261073 w 296503"/>
              <a:gd name="T69" fmla="*/ 90495 h 296053"/>
              <a:gd name="T70" fmla="*/ 297584 w 296503"/>
              <a:gd name="T71" fmla="*/ 128904 h 296053"/>
              <a:gd name="T72" fmla="*/ 261073 w 296503"/>
              <a:gd name="T73" fmla="*/ 167312 h 296053"/>
              <a:gd name="T74" fmla="*/ 256734 w 296503"/>
              <a:gd name="T75" fmla="*/ 221664 h 296053"/>
              <a:gd name="T76" fmla="*/ 236852 w 296503"/>
              <a:gd name="T77" fmla="*/ 216953 h 296053"/>
              <a:gd name="T78" fmla="*/ 252035 w 296503"/>
              <a:gd name="T79" fmla="*/ 212605 h 296053"/>
              <a:gd name="T80" fmla="*/ 253481 w 296503"/>
              <a:gd name="T81" fmla="*/ 162238 h 296053"/>
              <a:gd name="T82" fmla="*/ 253481 w 296503"/>
              <a:gd name="T83" fmla="*/ 95567 h 296053"/>
              <a:gd name="T84" fmla="*/ 252035 w 296503"/>
              <a:gd name="T85" fmla="*/ 45564 h 296053"/>
              <a:gd name="T86" fmla="*/ 202148 w 296503"/>
              <a:gd name="T87" fmla="*/ 44114 h 296053"/>
              <a:gd name="T88" fmla="*/ 135630 w 296503"/>
              <a:gd name="T89" fmla="*/ 44114 h 296053"/>
              <a:gd name="T90" fmla="*/ 85744 w 296503"/>
              <a:gd name="T91" fmla="*/ 45564 h 296053"/>
              <a:gd name="T92" fmla="*/ 84298 w 296503"/>
              <a:gd name="T93" fmla="*/ 95567 h 296053"/>
              <a:gd name="T94" fmla="*/ 54294 w 296503"/>
              <a:gd name="T95" fmla="*/ 132165 h 296053"/>
              <a:gd name="T96" fmla="*/ 48147 w 296503"/>
              <a:gd name="T97" fmla="*/ 138323 h 296053"/>
              <a:gd name="T98" fmla="*/ 41639 w 296503"/>
              <a:gd name="T99" fmla="*/ 125642 h 296053"/>
              <a:gd name="T100" fmla="*/ 76707 w 296503"/>
              <a:gd name="T101" fmla="*/ 40853 h 296053"/>
              <a:gd name="T102" fmla="*/ 130932 w 296503"/>
              <a:gd name="T103" fmla="*/ 36505 h 29605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96503" h="296053">
                <a:moveTo>
                  <a:pt x="193419" y="202780"/>
                </a:moveTo>
                <a:cubicBezTo>
                  <a:pt x="179398" y="202780"/>
                  <a:pt x="167175" y="213584"/>
                  <a:pt x="165377" y="227629"/>
                </a:cubicBezTo>
                <a:cubicBezTo>
                  <a:pt x="165377" y="229069"/>
                  <a:pt x="164299" y="230510"/>
                  <a:pt x="162501" y="231230"/>
                </a:cubicBezTo>
                <a:cubicBezTo>
                  <a:pt x="161063" y="231590"/>
                  <a:pt x="159266" y="231230"/>
                  <a:pt x="158187" y="230150"/>
                </a:cubicBezTo>
                <a:cubicBezTo>
                  <a:pt x="155671" y="227989"/>
                  <a:pt x="152075" y="226548"/>
                  <a:pt x="148840" y="226548"/>
                </a:cubicBezTo>
                <a:cubicBezTo>
                  <a:pt x="141290" y="226548"/>
                  <a:pt x="135178" y="232670"/>
                  <a:pt x="135178" y="240233"/>
                </a:cubicBezTo>
                <a:cubicBezTo>
                  <a:pt x="135178" y="242754"/>
                  <a:pt x="135897" y="244915"/>
                  <a:pt x="136976" y="246715"/>
                </a:cubicBezTo>
                <a:cubicBezTo>
                  <a:pt x="137695" y="248156"/>
                  <a:pt x="137695" y="249596"/>
                  <a:pt x="137335" y="251037"/>
                </a:cubicBezTo>
                <a:cubicBezTo>
                  <a:pt x="136616" y="252477"/>
                  <a:pt x="135538" y="253198"/>
                  <a:pt x="134100" y="253558"/>
                </a:cubicBezTo>
                <a:cubicBezTo>
                  <a:pt x="125831" y="255358"/>
                  <a:pt x="120438" y="262201"/>
                  <a:pt x="120438" y="270124"/>
                </a:cubicBezTo>
                <a:cubicBezTo>
                  <a:pt x="120438" y="279487"/>
                  <a:pt x="127988" y="287050"/>
                  <a:pt x="137335" y="287050"/>
                </a:cubicBezTo>
                <a:lnTo>
                  <a:pt x="231169" y="287050"/>
                </a:lnTo>
                <a:cubicBezTo>
                  <a:pt x="243752" y="287050"/>
                  <a:pt x="254178" y="276606"/>
                  <a:pt x="254178" y="264002"/>
                </a:cubicBezTo>
                <a:cubicBezTo>
                  <a:pt x="254178" y="249957"/>
                  <a:pt x="241235" y="238432"/>
                  <a:pt x="226135" y="241313"/>
                </a:cubicBezTo>
                <a:cubicBezTo>
                  <a:pt x="224697" y="242034"/>
                  <a:pt x="223259" y="241313"/>
                  <a:pt x="222181" y="240233"/>
                </a:cubicBezTo>
                <a:cubicBezTo>
                  <a:pt x="221102" y="239153"/>
                  <a:pt x="220743" y="237712"/>
                  <a:pt x="221102" y="236272"/>
                </a:cubicBezTo>
                <a:cubicBezTo>
                  <a:pt x="221462" y="234471"/>
                  <a:pt x="221462" y="232670"/>
                  <a:pt x="221462" y="231230"/>
                </a:cubicBezTo>
                <a:cubicBezTo>
                  <a:pt x="221462" y="215744"/>
                  <a:pt x="208879" y="202780"/>
                  <a:pt x="193419" y="202780"/>
                </a:cubicBezTo>
                <a:close/>
                <a:moveTo>
                  <a:pt x="100305" y="132195"/>
                </a:moveTo>
                <a:cubicBezTo>
                  <a:pt x="76577" y="132195"/>
                  <a:pt x="56804" y="152002"/>
                  <a:pt x="56804" y="176130"/>
                </a:cubicBezTo>
                <a:cubicBezTo>
                  <a:pt x="56804" y="178651"/>
                  <a:pt x="57163" y="181172"/>
                  <a:pt x="57882" y="184053"/>
                </a:cubicBezTo>
                <a:cubicBezTo>
                  <a:pt x="57882" y="185494"/>
                  <a:pt x="57523" y="186934"/>
                  <a:pt x="56444" y="188015"/>
                </a:cubicBezTo>
                <a:cubicBezTo>
                  <a:pt x="55366" y="189095"/>
                  <a:pt x="53928" y="189455"/>
                  <a:pt x="52490" y="189095"/>
                </a:cubicBezTo>
                <a:cubicBezTo>
                  <a:pt x="49973" y="188735"/>
                  <a:pt x="47456" y="188375"/>
                  <a:pt x="44940" y="188375"/>
                </a:cubicBezTo>
                <a:cubicBezTo>
                  <a:pt x="25166" y="188375"/>
                  <a:pt x="8988" y="204580"/>
                  <a:pt x="8988" y="224387"/>
                </a:cubicBezTo>
                <a:cubicBezTo>
                  <a:pt x="8988" y="244555"/>
                  <a:pt x="25166" y="260400"/>
                  <a:pt x="44940" y="260400"/>
                </a:cubicBezTo>
                <a:lnTo>
                  <a:pt x="113248" y="260400"/>
                </a:lnTo>
                <a:cubicBezTo>
                  <a:pt x="115764" y="254278"/>
                  <a:pt x="120798" y="249236"/>
                  <a:pt x="127269" y="246355"/>
                </a:cubicBezTo>
                <a:cubicBezTo>
                  <a:pt x="126550" y="244555"/>
                  <a:pt x="126550" y="242394"/>
                  <a:pt x="126550" y="240233"/>
                </a:cubicBezTo>
                <a:cubicBezTo>
                  <a:pt x="126550" y="227989"/>
                  <a:pt x="136616" y="217545"/>
                  <a:pt x="148840" y="217545"/>
                </a:cubicBezTo>
                <a:cubicBezTo>
                  <a:pt x="152075" y="217545"/>
                  <a:pt x="155311" y="218265"/>
                  <a:pt x="158187" y="219706"/>
                </a:cubicBezTo>
                <a:cubicBezTo>
                  <a:pt x="162142" y="206381"/>
                  <a:pt x="174006" y="196658"/>
                  <a:pt x="187667" y="194497"/>
                </a:cubicBezTo>
                <a:cubicBezTo>
                  <a:pt x="188027" y="192696"/>
                  <a:pt x="188027" y="191256"/>
                  <a:pt x="188027" y="189455"/>
                </a:cubicBezTo>
                <a:cubicBezTo>
                  <a:pt x="188027" y="177211"/>
                  <a:pt x="177960" y="167487"/>
                  <a:pt x="165737" y="167487"/>
                </a:cubicBezTo>
                <a:cubicBezTo>
                  <a:pt x="160344" y="167487"/>
                  <a:pt x="155311" y="169288"/>
                  <a:pt x="150997" y="173249"/>
                </a:cubicBezTo>
                <a:cubicBezTo>
                  <a:pt x="149918" y="173970"/>
                  <a:pt x="148121" y="174690"/>
                  <a:pt x="146323" y="173970"/>
                </a:cubicBezTo>
                <a:cubicBezTo>
                  <a:pt x="144885" y="173609"/>
                  <a:pt x="143807" y="172169"/>
                  <a:pt x="143807" y="170368"/>
                </a:cubicBezTo>
                <a:cubicBezTo>
                  <a:pt x="140930" y="148761"/>
                  <a:pt x="122236" y="132195"/>
                  <a:pt x="100305" y="132195"/>
                </a:cubicBezTo>
                <a:close/>
                <a:moveTo>
                  <a:pt x="167894" y="71693"/>
                </a:moveTo>
                <a:cubicBezTo>
                  <a:pt x="138054" y="71693"/>
                  <a:pt x="113607" y="95462"/>
                  <a:pt x="112169" y="124632"/>
                </a:cubicBezTo>
                <a:cubicBezTo>
                  <a:pt x="130864" y="128954"/>
                  <a:pt x="145964" y="143359"/>
                  <a:pt x="150997" y="162085"/>
                </a:cubicBezTo>
                <a:cubicBezTo>
                  <a:pt x="155671" y="159564"/>
                  <a:pt x="160704" y="158484"/>
                  <a:pt x="165737" y="158484"/>
                </a:cubicBezTo>
                <a:cubicBezTo>
                  <a:pt x="178679" y="158484"/>
                  <a:pt x="189465" y="166047"/>
                  <a:pt x="194498" y="176851"/>
                </a:cubicBezTo>
                <a:cubicBezTo>
                  <a:pt x="212114" y="167487"/>
                  <a:pt x="223978" y="149121"/>
                  <a:pt x="223978" y="127873"/>
                </a:cubicBezTo>
                <a:cubicBezTo>
                  <a:pt x="223978" y="96902"/>
                  <a:pt x="198812" y="71693"/>
                  <a:pt x="167894" y="71693"/>
                </a:cubicBezTo>
                <a:close/>
                <a:moveTo>
                  <a:pt x="167894" y="63050"/>
                </a:moveTo>
                <a:cubicBezTo>
                  <a:pt x="203486" y="63050"/>
                  <a:pt x="232966" y="92220"/>
                  <a:pt x="232966" y="127873"/>
                </a:cubicBezTo>
                <a:cubicBezTo>
                  <a:pt x="232966" y="153442"/>
                  <a:pt x="217867" y="175410"/>
                  <a:pt x="196655" y="185854"/>
                </a:cubicBezTo>
                <a:cubicBezTo>
                  <a:pt x="197015" y="187294"/>
                  <a:pt x="197015" y="188375"/>
                  <a:pt x="197015" y="189455"/>
                </a:cubicBezTo>
                <a:cubicBezTo>
                  <a:pt x="197015" y="191256"/>
                  <a:pt x="197015" y="192696"/>
                  <a:pt x="196655" y="194137"/>
                </a:cubicBezTo>
                <a:cubicBezTo>
                  <a:pt x="215709" y="195577"/>
                  <a:pt x="230450" y="211783"/>
                  <a:pt x="230450" y="231230"/>
                </a:cubicBezTo>
                <a:cubicBezTo>
                  <a:pt x="230450" y="231590"/>
                  <a:pt x="230450" y="231590"/>
                  <a:pt x="230450" y="231950"/>
                </a:cubicBezTo>
                <a:cubicBezTo>
                  <a:pt x="248425" y="231950"/>
                  <a:pt x="263165" y="246355"/>
                  <a:pt x="263165" y="264002"/>
                </a:cubicBezTo>
                <a:cubicBezTo>
                  <a:pt x="263165" y="281648"/>
                  <a:pt x="248785" y="296053"/>
                  <a:pt x="231169" y="296053"/>
                </a:cubicBezTo>
                <a:lnTo>
                  <a:pt x="137335" y="296053"/>
                </a:lnTo>
                <a:cubicBezTo>
                  <a:pt x="122955" y="296053"/>
                  <a:pt x="111450" y="284529"/>
                  <a:pt x="111450" y="270124"/>
                </a:cubicBezTo>
                <a:cubicBezTo>
                  <a:pt x="111450" y="270124"/>
                  <a:pt x="111450" y="269764"/>
                  <a:pt x="111450" y="269403"/>
                </a:cubicBezTo>
                <a:lnTo>
                  <a:pt x="44940" y="269403"/>
                </a:lnTo>
                <a:cubicBezTo>
                  <a:pt x="20133" y="269403"/>
                  <a:pt x="0" y="249236"/>
                  <a:pt x="0" y="224387"/>
                </a:cubicBezTo>
                <a:cubicBezTo>
                  <a:pt x="0" y="198818"/>
                  <a:pt x="21931" y="177571"/>
                  <a:pt x="48175" y="179732"/>
                </a:cubicBezTo>
                <a:cubicBezTo>
                  <a:pt x="48175" y="178291"/>
                  <a:pt x="48175" y="177211"/>
                  <a:pt x="48175" y="176130"/>
                </a:cubicBezTo>
                <a:cubicBezTo>
                  <a:pt x="48175" y="146960"/>
                  <a:pt x="71544" y="123552"/>
                  <a:pt x="100305" y="123552"/>
                </a:cubicBezTo>
                <a:cubicBezTo>
                  <a:pt x="101384" y="123552"/>
                  <a:pt x="102462" y="123552"/>
                  <a:pt x="103181" y="123552"/>
                </a:cubicBezTo>
                <a:cubicBezTo>
                  <a:pt x="105338" y="89700"/>
                  <a:pt x="133740" y="63050"/>
                  <a:pt x="167894" y="63050"/>
                </a:cubicBezTo>
                <a:close/>
                <a:moveTo>
                  <a:pt x="165394" y="1347"/>
                </a:moveTo>
                <a:cubicBezTo>
                  <a:pt x="166835" y="-450"/>
                  <a:pt x="169717" y="-450"/>
                  <a:pt x="171517" y="1347"/>
                </a:cubicBezTo>
                <a:lnTo>
                  <a:pt x="206456" y="36207"/>
                </a:lnTo>
                <a:lnTo>
                  <a:pt x="255801" y="36207"/>
                </a:lnTo>
                <a:cubicBezTo>
                  <a:pt x="258323" y="36207"/>
                  <a:pt x="260124" y="38004"/>
                  <a:pt x="260124" y="40520"/>
                </a:cubicBezTo>
                <a:lnTo>
                  <a:pt x="260124" y="89756"/>
                </a:lnTo>
                <a:lnTo>
                  <a:pt x="295062" y="124616"/>
                </a:lnTo>
                <a:cubicBezTo>
                  <a:pt x="295782" y="125335"/>
                  <a:pt x="296503" y="126773"/>
                  <a:pt x="296503" y="127851"/>
                </a:cubicBezTo>
                <a:cubicBezTo>
                  <a:pt x="296503" y="128929"/>
                  <a:pt x="295782" y="130007"/>
                  <a:pt x="295062" y="131085"/>
                </a:cubicBezTo>
                <a:lnTo>
                  <a:pt x="260124" y="165946"/>
                </a:lnTo>
                <a:lnTo>
                  <a:pt x="260124" y="215182"/>
                </a:lnTo>
                <a:cubicBezTo>
                  <a:pt x="260124" y="217697"/>
                  <a:pt x="258323" y="219854"/>
                  <a:pt x="255801" y="219854"/>
                </a:cubicBezTo>
                <a:lnTo>
                  <a:pt x="240313" y="219854"/>
                </a:lnTo>
                <a:cubicBezTo>
                  <a:pt x="238152" y="219854"/>
                  <a:pt x="235991" y="217697"/>
                  <a:pt x="235991" y="215182"/>
                </a:cubicBezTo>
                <a:cubicBezTo>
                  <a:pt x="235991" y="212666"/>
                  <a:pt x="238152" y="210869"/>
                  <a:pt x="240313" y="210869"/>
                </a:cubicBezTo>
                <a:lnTo>
                  <a:pt x="251119" y="210869"/>
                </a:lnTo>
                <a:lnTo>
                  <a:pt x="251119" y="164149"/>
                </a:lnTo>
                <a:cubicBezTo>
                  <a:pt x="251119" y="162711"/>
                  <a:pt x="251839" y="161993"/>
                  <a:pt x="252560" y="160914"/>
                </a:cubicBezTo>
                <a:lnTo>
                  <a:pt x="285697" y="127851"/>
                </a:lnTo>
                <a:lnTo>
                  <a:pt x="252560" y="94787"/>
                </a:lnTo>
                <a:cubicBezTo>
                  <a:pt x="251839" y="94069"/>
                  <a:pt x="251119" y="92990"/>
                  <a:pt x="251119" y="91912"/>
                </a:cubicBezTo>
                <a:lnTo>
                  <a:pt x="251119" y="45192"/>
                </a:lnTo>
                <a:lnTo>
                  <a:pt x="204655" y="45192"/>
                </a:lnTo>
                <a:cubicBezTo>
                  <a:pt x="203214" y="45192"/>
                  <a:pt x="202133" y="44833"/>
                  <a:pt x="201413" y="43754"/>
                </a:cubicBezTo>
                <a:lnTo>
                  <a:pt x="168276" y="10691"/>
                </a:lnTo>
                <a:lnTo>
                  <a:pt x="135138" y="43754"/>
                </a:lnTo>
                <a:cubicBezTo>
                  <a:pt x="134418" y="44833"/>
                  <a:pt x="133337" y="45192"/>
                  <a:pt x="131897" y="45192"/>
                </a:cubicBezTo>
                <a:lnTo>
                  <a:pt x="85432" y="45192"/>
                </a:lnTo>
                <a:lnTo>
                  <a:pt x="85432" y="91912"/>
                </a:lnTo>
                <a:cubicBezTo>
                  <a:pt x="85432" y="92990"/>
                  <a:pt x="84712" y="94069"/>
                  <a:pt x="83992" y="94787"/>
                </a:cubicBezTo>
                <a:lnTo>
                  <a:pt x="50854" y="127851"/>
                </a:lnTo>
                <a:lnTo>
                  <a:pt x="54096" y="131085"/>
                </a:lnTo>
                <a:cubicBezTo>
                  <a:pt x="55897" y="132523"/>
                  <a:pt x="55897" y="135757"/>
                  <a:pt x="54096" y="137195"/>
                </a:cubicBezTo>
                <a:cubicBezTo>
                  <a:pt x="52295" y="138992"/>
                  <a:pt x="49413" y="138992"/>
                  <a:pt x="47973" y="137195"/>
                </a:cubicBezTo>
                <a:lnTo>
                  <a:pt x="41489" y="131085"/>
                </a:lnTo>
                <a:cubicBezTo>
                  <a:pt x="39688" y="129288"/>
                  <a:pt x="39688" y="126413"/>
                  <a:pt x="41489" y="124616"/>
                </a:cubicBezTo>
                <a:lnTo>
                  <a:pt x="76428" y="89756"/>
                </a:lnTo>
                <a:lnTo>
                  <a:pt x="76428" y="40520"/>
                </a:lnTo>
                <a:cubicBezTo>
                  <a:pt x="76428" y="38004"/>
                  <a:pt x="78228" y="36207"/>
                  <a:pt x="80750" y="36207"/>
                </a:cubicBezTo>
                <a:lnTo>
                  <a:pt x="130456" y="36207"/>
                </a:lnTo>
                <a:lnTo>
                  <a:pt x="165394" y="1347"/>
                </a:lnTo>
                <a:close/>
              </a:path>
            </a:pathLst>
          </a:custGeom>
          <a:solidFill>
            <a:schemeClr val="bg1"/>
          </a:solidFill>
          <a:ln>
            <a:noFill/>
          </a:ln>
          <a:effectLst/>
        </p:spPr>
        <p:txBody>
          <a:bodyPr anchor="ctr"/>
          <a:lstStyle/>
          <a:p>
            <a:endParaRPr lang="en-US"/>
          </a:p>
        </p:txBody>
      </p:sp>
      <p:sp>
        <p:nvSpPr>
          <p:cNvPr id="77" name="Freeform 944">
            <a:extLst>
              <a:ext uri="{FF2B5EF4-FFF2-40B4-BE49-F238E27FC236}">
                <a16:creationId xmlns:a16="http://schemas.microsoft.com/office/drawing/2014/main" id="{62E5965A-5D1C-9D4A-AE06-DBBDEA885A9E}"/>
              </a:ext>
            </a:extLst>
          </p:cNvPr>
          <p:cNvSpPr>
            <a:spLocks noChangeArrowheads="1"/>
          </p:cNvSpPr>
          <p:nvPr/>
        </p:nvSpPr>
        <p:spPr bwMode="auto">
          <a:xfrm>
            <a:off x="10257915" y="6989123"/>
            <a:ext cx="784601" cy="984701"/>
          </a:xfrm>
          <a:custGeom>
            <a:avLst/>
            <a:gdLst>
              <a:gd name="T0" fmla="*/ 80168 w 236178"/>
              <a:gd name="T1" fmla="*/ 265080 h 296502"/>
              <a:gd name="T2" fmla="*/ 152032 w 236178"/>
              <a:gd name="T3" fmla="*/ 265080 h 296502"/>
              <a:gd name="T4" fmla="*/ 186338 w 236178"/>
              <a:gd name="T5" fmla="*/ 215965 h 296502"/>
              <a:gd name="T6" fmla="*/ 106797 w 236178"/>
              <a:gd name="T7" fmla="*/ 78071 h 296502"/>
              <a:gd name="T8" fmla="*/ 130822 w 236178"/>
              <a:gd name="T9" fmla="*/ 87419 h 296502"/>
              <a:gd name="T10" fmla="*/ 130822 w 236178"/>
              <a:gd name="T11" fmla="*/ 149981 h 296502"/>
              <a:gd name="T12" fmla="*/ 106797 w 236178"/>
              <a:gd name="T13" fmla="*/ 158970 h 296502"/>
              <a:gd name="T14" fmla="*/ 114077 w 236178"/>
              <a:gd name="T15" fmla="*/ 149981 h 296502"/>
              <a:gd name="T16" fmla="*/ 102064 w 236178"/>
              <a:gd name="T17" fmla="*/ 82744 h 296502"/>
              <a:gd name="T18" fmla="*/ 104311 w 236178"/>
              <a:gd name="T19" fmla="*/ 52183 h 296502"/>
              <a:gd name="T20" fmla="*/ 77629 w 236178"/>
              <a:gd name="T21" fmla="*/ 64427 h 296502"/>
              <a:gd name="T22" fmla="*/ 58521 w 236178"/>
              <a:gd name="T23" fmla="*/ 87115 h 296502"/>
              <a:gd name="T24" fmla="*/ 51310 w 236178"/>
              <a:gd name="T25" fmla="*/ 115922 h 296502"/>
              <a:gd name="T26" fmla="*/ 57077 w 236178"/>
              <a:gd name="T27" fmla="*/ 145092 h 296502"/>
              <a:gd name="T28" fmla="*/ 75106 w 236178"/>
              <a:gd name="T29" fmla="*/ 168858 h 296502"/>
              <a:gd name="T30" fmla="*/ 101426 w 236178"/>
              <a:gd name="T31" fmla="*/ 182182 h 296502"/>
              <a:gd name="T32" fmla="*/ 118012 w 236178"/>
              <a:gd name="T33" fmla="*/ 191904 h 296502"/>
              <a:gd name="T34" fmla="*/ 150100 w 236178"/>
              <a:gd name="T35" fmla="*/ 184702 h 296502"/>
              <a:gd name="T36" fmla="*/ 176421 w 236178"/>
              <a:gd name="T37" fmla="*/ 164177 h 296502"/>
              <a:gd name="T38" fmla="*/ 190843 w 236178"/>
              <a:gd name="T39" fmla="*/ 134288 h 296502"/>
              <a:gd name="T40" fmla="*/ 190843 w 236178"/>
              <a:gd name="T41" fmla="*/ 101159 h 296502"/>
              <a:gd name="T42" fmla="*/ 176421 w 236178"/>
              <a:gd name="T43" fmla="*/ 71268 h 296502"/>
              <a:gd name="T44" fmla="*/ 150100 w 236178"/>
              <a:gd name="T45" fmla="*/ 50743 h 296502"/>
              <a:gd name="T46" fmla="*/ 118012 w 236178"/>
              <a:gd name="T47" fmla="*/ 43180 h 296502"/>
              <a:gd name="T48" fmla="*/ 134958 w 236178"/>
              <a:gd name="T49" fmla="*/ 43901 h 296502"/>
              <a:gd name="T50" fmla="*/ 165244 w 236178"/>
              <a:gd name="T51" fmla="*/ 58666 h 296502"/>
              <a:gd name="T52" fmla="*/ 186157 w 236178"/>
              <a:gd name="T53" fmla="*/ 84954 h 296502"/>
              <a:gd name="T54" fmla="*/ 193728 w 236178"/>
              <a:gd name="T55" fmla="*/ 117723 h 296502"/>
              <a:gd name="T56" fmla="*/ 186157 w 236178"/>
              <a:gd name="T57" fmla="*/ 150492 h 296502"/>
              <a:gd name="T58" fmla="*/ 165244 w 236178"/>
              <a:gd name="T59" fmla="*/ 176780 h 296502"/>
              <a:gd name="T60" fmla="*/ 134958 w 236178"/>
              <a:gd name="T61" fmla="*/ 191544 h 296502"/>
              <a:gd name="T62" fmla="*/ 115127 w 236178"/>
              <a:gd name="T63" fmla="*/ 201267 h 296502"/>
              <a:gd name="T64" fmla="*/ 79432 w 236178"/>
              <a:gd name="T65" fmla="*/ 191904 h 296502"/>
              <a:gd name="T66" fmla="*/ 50948 w 236178"/>
              <a:gd name="T67" fmla="*/ 167777 h 296502"/>
              <a:gd name="T68" fmla="*/ 35805 w 236178"/>
              <a:gd name="T69" fmla="*/ 133927 h 296502"/>
              <a:gd name="T70" fmla="*/ 36887 w 236178"/>
              <a:gd name="T71" fmla="*/ 96477 h 296502"/>
              <a:gd name="T72" fmla="*/ 54193 w 236178"/>
              <a:gd name="T73" fmla="*/ 63707 h 296502"/>
              <a:gd name="T74" fmla="*/ 84119 w 236178"/>
              <a:gd name="T75" fmla="*/ 41380 h 296502"/>
              <a:gd name="T76" fmla="*/ 118012 w 236178"/>
              <a:gd name="T77" fmla="*/ 33459 h 296502"/>
              <a:gd name="T78" fmla="*/ 118809 w 236178"/>
              <a:gd name="T79" fmla="*/ 228243 h 296502"/>
              <a:gd name="T80" fmla="*/ 118809 w 236178"/>
              <a:gd name="T81" fmla="*/ 0 h 296502"/>
              <a:gd name="T82" fmla="*/ 195367 w 236178"/>
              <a:gd name="T83" fmla="*/ 292888 h 296502"/>
              <a:gd name="T84" fmla="*/ 188144 w 236178"/>
              <a:gd name="T85" fmla="*/ 296501 h 296502"/>
              <a:gd name="T86" fmla="*/ 115920 w 236178"/>
              <a:gd name="T87" fmla="*/ 296501 h 296502"/>
              <a:gd name="T88" fmla="*/ 44417 w 236178"/>
              <a:gd name="T89" fmla="*/ 296862 h 296502"/>
              <a:gd name="T90" fmla="*/ 41889 w 236178"/>
              <a:gd name="T91" fmla="*/ 209103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1046" y="215180"/>
                </a:moveTo>
                <a:lnTo>
                  <a:pt x="51046" y="283548"/>
                </a:lnTo>
                <a:lnTo>
                  <a:pt x="79804" y="264117"/>
                </a:lnTo>
                <a:cubicBezTo>
                  <a:pt x="81242" y="263038"/>
                  <a:pt x="83399" y="263038"/>
                  <a:pt x="84837" y="264117"/>
                </a:cubicBezTo>
                <a:lnTo>
                  <a:pt x="118269" y="286427"/>
                </a:lnTo>
                <a:lnTo>
                  <a:pt x="151341" y="264117"/>
                </a:lnTo>
                <a:cubicBezTo>
                  <a:pt x="153138" y="263038"/>
                  <a:pt x="154935" y="263038"/>
                  <a:pt x="156373" y="264117"/>
                </a:cubicBezTo>
                <a:lnTo>
                  <a:pt x="185491" y="283548"/>
                </a:lnTo>
                <a:lnTo>
                  <a:pt x="185491" y="215180"/>
                </a:lnTo>
                <a:cubicBezTo>
                  <a:pt x="166079" y="228494"/>
                  <a:pt x="143073" y="236410"/>
                  <a:pt x="118269" y="236410"/>
                </a:cubicBezTo>
                <a:cubicBezTo>
                  <a:pt x="93105" y="236410"/>
                  <a:pt x="70098" y="228494"/>
                  <a:pt x="51046" y="215180"/>
                </a:cubicBezTo>
                <a:close/>
                <a:moveTo>
                  <a:pt x="106311" y="77787"/>
                </a:moveTo>
                <a:lnTo>
                  <a:pt x="130227" y="77787"/>
                </a:lnTo>
                <a:cubicBezTo>
                  <a:pt x="132401" y="77787"/>
                  <a:pt x="134575" y="79937"/>
                  <a:pt x="134575" y="82444"/>
                </a:cubicBezTo>
                <a:cubicBezTo>
                  <a:pt x="134575" y="84952"/>
                  <a:pt x="132401" y="87101"/>
                  <a:pt x="130227" y="87101"/>
                </a:cubicBezTo>
                <a:lnTo>
                  <a:pt x="122617" y="87101"/>
                </a:lnTo>
                <a:lnTo>
                  <a:pt x="122617" y="149436"/>
                </a:lnTo>
                <a:lnTo>
                  <a:pt x="130227" y="149436"/>
                </a:lnTo>
                <a:cubicBezTo>
                  <a:pt x="132401" y="149436"/>
                  <a:pt x="134575" y="151585"/>
                  <a:pt x="134575" y="153735"/>
                </a:cubicBezTo>
                <a:cubicBezTo>
                  <a:pt x="134575" y="156242"/>
                  <a:pt x="132401" y="158392"/>
                  <a:pt x="130227" y="158392"/>
                </a:cubicBezTo>
                <a:lnTo>
                  <a:pt x="106311" y="158392"/>
                </a:lnTo>
                <a:cubicBezTo>
                  <a:pt x="103774" y="158392"/>
                  <a:pt x="101600" y="156242"/>
                  <a:pt x="101600" y="153735"/>
                </a:cubicBezTo>
                <a:cubicBezTo>
                  <a:pt x="101600" y="151585"/>
                  <a:pt x="103774" y="149436"/>
                  <a:pt x="106311" y="149436"/>
                </a:cubicBezTo>
                <a:lnTo>
                  <a:pt x="113558" y="149436"/>
                </a:lnTo>
                <a:lnTo>
                  <a:pt x="113558" y="87101"/>
                </a:lnTo>
                <a:lnTo>
                  <a:pt x="106311" y="87101"/>
                </a:lnTo>
                <a:cubicBezTo>
                  <a:pt x="103774" y="87101"/>
                  <a:pt x="101600" y="84952"/>
                  <a:pt x="101600" y="82444"/>
                </a:cubicBezTo>
                <a:cubicBezTo>
                  <a:pt x="101600" y="79937"/>
                  <a:pt x="103774" y="77787"/>
                  <a:pt x="106311" y="77787"/>
                </a:cubicBezTo>
                <a:close/>
                <a:moveTo>
                  <a:pt x="117475" y="43024"/>
                </a:moveTo>
                <a:lnTo>
                  <a:pt x="103837" y="51994"/>
                </a:lnTo>
                <a:cubicBezTo>
                  <a:pt x="103119" y="52712"/>
                  <a:pt x="102042" y="53071"/>
                  <a:pt x="100965" y="52712"/>
                </a:cubicBezTo>
                <a:lnTo>
                  <a:pt x="85173" y="50559"/>
                </a:lnTo>
                <a:lnTo>
                  <a:pt x="77276" y="64193"/>
                </a:lnTo>
                <a:cubicBezTo>
                  <a:pt x="76559" y="65270"/>
                  <a:pt x="75841" y="65987"/>
                  <a:pt x="74764" y="66346"/>
                </a:cubicBezTo>
                <a:lnTo>
                  <a:pt x="59331" y="71010"/>
                </a:lnTo>
                <a:lnTo>
                  <a:pt x="58254" y="86798"/>
                </a:lnTo>
                <a:cubicBezTo>
                  <a:pt x="58254" y="88233"/>
                  <a:pt x="57536" y="88950"/>
                  <a:pt x="56818" y="90027"/>
                </a:cubicBezTo>
                <a:lnTo>
                  <a:pt x="45333" y="100791"/>
                </a:lnTo>
                <a:lnTo>
                  <a:pt x="51076" y="115501"/>
                </a:lnTo>
                <a:cubicBezTo>
                  <a:pt x="51435" y="116578"/>
                  <a:pt x="51435" y="117654"/>
                  <a:pt x="51076" y="118730"/>
                </a:cubicBezTo>
                <a:lnTo>
                  <a:pt x="45333" y="133800"/>
                </a:lnTo>
                <a:lnTo>
                  <a:pt x="56818" y="144564"/>
                </a:lnTo>
                <a:cubicBezTo>
                  <a:pt x="57536" y="145281"/>
                  <a:pt x="58254" y="146358"/>
                  <a:pt x="58254" y="147434"/>
                </a:cubicBezTo>
                <a:lnTo>
                  <a:pt x="59331" y="163580"/>
                </a:lnTo>
                <a:lnTo>
                  <a:pt x="74764" y="168244"/>
                </a:lnTo>
                <a:cubicBezTo>
                  <a:pt x="75841" y="168603"/>
                  <a:pt x="76559" y="169320"/>
                  <a:pt x="77276" y="170038"/>
                </a:cubicBezTo>
                <a:lnTo>
                  <a:pt x="85173" y="184031"/>
                </a:lnTo>
                <a:lnTo>
                  <a:pt x="100965" y="181520"/>
                </a:lnTo>
                <a:cubicBezTo>
                  <a:pt x="101324" y="181520"/>
                  <a:pt x="101683" y="181520"/>
                  <a:pt x="101683" y="181520"/>
                </a:cubicBezTo>
                <a:cubicBezTo>
                  <a:pt x="102401" y="181520"/>
                  <a:pt x="103478" y="181878"/>
                  <a:pt x="103837" y="182596"/>
                </a:cubicBezTo>
                <a:lnTo>
                  <a:pt x="117475" y="191207"/>
                </a:lnTo>
                <a:lnTo>
                  <a:pt x="130755" y="182596"/>
                </a:lnTo>
                <a:cubicBezTo>
                  <a:pt x="131473" y="181878"/>
                  <a:pt x="132550" y="181520"/>
                  <a:pt x="133985" y="181520"/>
                </a:cubicBezTo>
                <a:lnTo>
                  <a:pt x="149418" y="184031"/>
                </a:lnTo>
                <a:lnTo>
                  <a:pt x="157673" y="170038"/>
                </a:lnTo>
                <a:cubicBezTo>
                  <a:pt x="158032" y="169320"/>
                  <a:pt x="159109" y="168603"/>
                  <a:pt x="160186" y="168244"/>
                </a:cubicBezTo>
                <a:lnTo>
                  <a:pt x="175619" y="163580"/>
                </a:lnTo>
                <a:lnTo>
                  <a:pt x="176696" y="147434"/>
                </a:lnTo>
                <a:cubicBezTo>
                  <a:pt x="176696" y="146358"/>
                  <a:pt x="177055" y="145281"/>
                  <a:pt x="178131" y="144564"/>
                </a:cubicBezTo>
                <a:lnTo>
                  <a:pt x="189975" y="133800"/>
                </a:lnTo>
                <a:lnTo>
                  <a:pt x="183874" y="118730"/>
                </a:lnTo>
                <a:cubicBezTo>
                  <a:pt x="183515" y="117654"/>
                  <a:pt x="183515" y="116578"/>
                  <a:pt x="183874" y="115501"/>
                </a:cubicBezTo>
                <a:lnTo>
                  <a:pt x="189975" y="100791"/>
                </a:lnTo>
                <a:lnTo>
                  <a:pt x="178131" y="90027"/>
                </a:lnTo>
                <a:cubicBezTo>
                  <a:pt x="177055" y="88950"/>
                  <a:pt x="176696" y="88233"/>
                  <a:pt x="176696" y="86798"/>
                </a:cubicBezTo>
                <a:lnTo>
                  <a:pt x="175619" y="71010"/>
                </a:lnTo>
                <a:lnTo>
                  <a:pt x="160186" y="66346"/>
                </a:lnTo>
                <a:cubicBezTo>
                  <a:pt x="159109" y="65987"/>
                  <a:pt x="158032" y="65270"/>
                  <a:pt x="157673" y="64193"/>
                </a:cubicBezTo>
                <a:lnTo>
                  <a:pt x="149418" y="50559"/>
                </a:lnTo>
                <a:lnTo>
                  <a:pt x="133985" y="52712"/>
                </a:lnTo>
                <a:cubicBezTo>
                  <a:pt x="132550" y="53071"/>
                  <a:pt x="131473" y="52712"/>
                  <a:pt x="130755" y="51994"/>
                </a:cubicBezTo>
                <a:lnTo>
                  <a:pt x="117475" y="43024"/>
                </a:lnTo>
                <a:close/>
                <a:moveTo>
                  <a:pt x="117475" y="33337"/>
                </a:moveTo>
                <a:cubicBezTo>
                  <a:pt x="118193" y="33337"/>
                  <a:pt x="119270" y="33337"/>
                  <a:pt x="119988" y="34055"/>
                </a:cubicBezTo>
                <a:lnTo>
                  <a:pt x="134344" y="43742"/>
                </a:lnTo>
                <a:lnTo>
                  <a:pt x="151213" y="41230"/>
                </a:lnTo>
                <a:cubicBezTo>
                  <a:pt x="153007" y="40872"/>
                  <a:pt x="154802" y="41948"/>
                  <a:pt x="155879" y="43383"/>
                </a:cubicBezTo>
                <a:lnTo>
                  <a:pt x="164493" y="58453"/>
                </a:lnTo>
                <a:lnTo>
                  <a:pt x="181003" y="63476"/>
                </a:lnTo>
                <a:cubicBezTo>
                  <a:pt x="182797" y="63835"/>
                  <a:pt x="183874" y="65629"/>
                  <a:pt x="184233" y="67422"/>
                </a:cubicBezTo>
                <a:lnTo>
                  <a:pt x="185310" y="84645"/>
                </a:lnTo>
                <a:lnTo>
                  <a:pt x="197872" y="96126"/>
                </a:lnTo>
                <a:cubicBezTo>
                  <a:pt x="199307" y="97561"/>
                  <a:pt x="199666" y="99355"/>
                  <a:pt x="198948" y="101149"/>
                </a:cubicBezTo>
                <a:lnTo>
                  <a:pt x="192847" y="117295"/>
                </a:lnTo>
                <a:lnTo>
                  <a:pt x="198948" y="133441"/>
                </a:lnTo>
                <a:cubicBezTo>
                  <a:pt x="199666" y="135235"/>
                  <a:pt x="199307" y="137029"/>
                  <a:pt x="197872" y="138105"/>
                </a:cubicBezTo>
                <a:lnTo>
                  <a:pt x="185310" y="149946"/>
                </a:lnTo>
                <a:lnTo>
                  <a:pt x="184233" y="167168"/>
                </a:lnTo>
                <a:cubicBezTo>
                  <a:pt x="183874" y="168962"/>
                  <a:pt x="182797" y="170397"/>
                  <a:pt x="181003" y="171114"/>
                </a:cubicBezTo>
                <a:lnTo>
                  <a:pt x="164493" y="176138"/>
                </a:lnTo>
                <a:lnTo>
                  <a:pt x="155879" y="191207"/>
                </a:lnTo>
                <a:cubicBezTo>
                  <a:pt x="154802" y="192642"/>
                  <a:pt x="153007" y="193360"/>
                  <a:pt x="151213" y="193360"/>
                </a:cubicBezTo>
                <a:lnTo>
                  <a:pt x="134344" y="190848"/>
                </a:lnTo>
                <a:lnTo>
                  <a:pt x="119988" y="200536"/>
                </a:lnTo>
                <a:cubicBezTo>
                  <a:pt x="119270" y="200894"/>
                  <a:pt x="118193" y="201253"/>
                  <a:pt x="117475" y="201253"/>
                </a:cubicBezTo>
                <a:cubicBezTo>
                  <a:pt x="116757" y="201253"/>
                  <a:pt x="115681" y="200894"/>
                  <a:pt x="114604" y="200536"/>
                </a:cubicBezTo>
                <a:lnTo>
                  <a:pt x="100606" y="190848"/>
                </a:lnTo>
                <a:lnTo>
                  <a:pt x="83737" y="193360"/>
                </a:lnTo>
                <a:cubicBezTo>
                  <a:pt x="81583" y="193360"/>
                  <a:pt x="80148" y="192642"/>
                  <a:pt x="79071" y="191207"/>
                </a:cubicBezTo>
                <a:lnTo>
                  <a:pt x="70457" y="176138"/>
                </a:lnTo>
                <a:lnTo>
                  <a:pt x="53947" y="171114"/>
                </a:lnTo>
                <a:cubicBezTo>
                  <a:pt x="52153" y="170397"/>
                  <a:pt x="51076" y="168962"/>
                  <a:pt x="50717" y="167168"/>
                </a:cubicBezTo>
                <a:lnTo>
                  <a:pt x="49281" y="149946"/>
                </a:lnTo>
                <a:lnTo>
                  <a:pt x="36719" y="138105"/>
                </a:lnTo>
                <a:cubicBezTo>
                  <a:pt x="35643" y="137029"/>
                  <a:pt x="34925" y="135235"/>
                  <a:pt x="35643" y="133441"/>
                </a:cubicBezTo>
                <a:lnTo>
                  <a:pt x="41744" y="117295"/>
                </a:lnTo>
                <a:lnTo>
                  <a:pt x="35643" y="101149"/>
                </a:lnTo>
                <a:cubicBezTo>
                  <a:pt x="34925" y="99355"/>
                  <a:pt x="35643" y="97561"/>
                  <a:pt x="36719" y="96126"/>
                </a:cubicBezTo>
                <a:lnTo>
                  <a:pt x="49281" y="84645"/>
                </a:lnTo>
                <a:lnTo>
                  <a:pt x="50717" y="67422"/>
                </a:lnTo>
                <a:cubicBezTo>
                  <a:pt x="51076" y="65629"/>
                  <a:pt x="52153" y="63835"/>
                  <a:pt x="53947" y="63476"/>
                </a:cubicBezTo>
                <a:lnTo>
                  <a:pt x="70457" y="58453"/>
                </a:lnTo>
                <a:lnTo>
                  <a:pt x="79071" y="43383"/>
                </a:lnTo>
                <a:cubicBezTo>
                  <a:pt x="80148" y="41948"/>
                  <a:pt x="81583" y="40872"/>
                  <a:pt x="83737" y="41230"/>
                </a:cubicBezTo>
                <a:lnTo>
                  <a:pt x="100606" y="43742"/>
                </a:lnTo>
                <a:lnTo>
                  <a:pt x="114604" y="34055"/>
                </a:lnTo>
                <a:cubicBezTo>
                  <a:pt x="115681" y="33337"/>
                  <a:pt x="116757" y="33337"/>
                  <a:pt x="117475" y="33337"/>
                </a:cubicBezTo>
                <a:close/>
                <a:moveTo>
                  <a:pt x="118269" y="9356"/>
                </a:moveTo>
                <a:cubicBezTo>
                  <a:pt x="57876" y="9356"/>
                  <a:pt x="8987" y="58293"/>
                  <a:pt x="8987" y="118385"/>
                </a:cubicBezTo>
                <a:cubicBezTo>
                  <a:pt x="8987" y="178477"/>
                  <a:pt x="57876" y="227414"/>
                  <a:pt x="118269" y="227414"/>
                </a:cubicBezTo>
                <a:cubicBezTo>
                  <a:pt x="178301" y="227414"/>
                  <a:pt x="227191" y="178477"/>
                  <a:pt x="227191" y="118385"/>
                </a:cubicBezTo>
                <a:cubicBezTo>
                  <a:pt x="227191" y="58293"/>
                  <a:pt x="178301" y="9356"/>
                  <a:pt x="118269" y="9356"/>
                </a:cubicBezTo>
                <a:close/>
                <a:moveTo>
                  <a:pt x="118269" y="0"/>
                </a:moveTo>
                <a:cubicBezTo>
                  <a:pt x="182975" y="0"/>
                  <a:pt x="236178" y="53255"/>
                  <a:pt x="236178" y="118385"/>
                </a:cubicBezTo>
                <a:cubicBezTo>
                  <a:pt x="236178" y="154368"/>
                  <a:pt x="220001" y="186753"/>
                  <a:pt x="194478" y="208343"/>
                </a:cubicBezTo>
                <a:lnTo>
                  <a:pt x="194478" y="291824"/>
                </a:lnTo>
                <a:cubicBezTo>
                  <a:pt x="194478" y="293624"/>
                  <a:pt x="193400" y="294703"/>
                  <a:pt x="191962" y="295783"/>
                </a:cubicBezTo>
                <a:cubicBezTo>
                  <a:pt x="191243" y="296142"/>
                  <a:pt x="190524" y="296502"/>
                  <a:pt x="189805" y="296502"/>
                </a:cubicBezTo>
                <a:cubicBezTo>
                  <a:pt x="189086" y="296502"/>
                  <a:pt x="188007" y="295783"/>
                  <a:pt x="187288" y="295423"/>
                </a:cubicBezTo>
                <a:lnTo>
                  <a:pt x="153857" y="273473"/>
                </a:lnTo>
                <a:lnTo>
                  <a:pt x="120785" y="295423"/>
                </a:lnTo>
                <a:cubicBezTo>
                  <a:pt x="118988" y="296502"/>
                  <a:pt x="117190" y="296502"/>
                  <a:pt x="115393" y="295423"/>
                </a:cubicBezTo>
                <a:lnTo>
                  <a:pt x="82320" y="273473"/>
                </a:lnTo>
                <a:lnTo>
                  <a:pt x="48889" y="295423"/>
                </a:lnTo>
                <a:cubicBezTo>
                  <a:pt x="47451" y="296502"/>
                  <a:pt x="45654" y="296502"/>
                  <a:pt x="44216" y="295783"/>
                </a:cubicBezTo>
                <a:cubicBezTo>
                  <a:pt x="42778" y="294703"/>
                  <a:pt x="41699" y="293624"/>
                  <a:pt x="41699" y="291824"/>
                </a:cubicBezTo>
                <a:lnTo>
                  <a:pt x="41699" y="208703"/>
                </a:lnTo>
                <a:cubicBezTo>
                  <a:pt x="41699" y="208343"/>
                  <a:pt x="41699" y="208343"/>
                  <a:pt x="41699" y="208343"/>
                </a:cubicBezTo>
                <a:cubicBezTo>
                  <a:pt x="16176" y="186753"/>
                  <a:pt x="0" y="154368"/>
                  <a:pt x="0" y="118385"/>
                </a:cubicBezTo>
                <a:cubicBezTo>
                  <a:pt x="0" y="53255"/>
                  <a:pt x="53203" y="0"/>
                  <a:pt x="118269" y="0"/>
                </a:cubicBezTo>
                <a:close/>
              </a:path>
            </a:pathLst>
          </a:custGeom>
          <a:solidFill>
            <a:schemeClr val="bg1"/>
          </a:solidFill>
          <a:ln>
            <a:noFill/>
          </a:ln>
          <a:effectLst/>
        </p:spPr>
        <p:txBody>
          <a:bodyPr anchor="ctr"/>
          <a:lstStyle/>
          <a:p>
            <a:endParaRPr lang="en-US"/>
          </a:p>
        </p:txBody>
      </p:sp>
      <p:sp>
        <p:nvSpPr>
          <p:cNvPr id="78" name="Freeform 954">
            <a:extLst>
              <a:ext uri="{FF2B5EF4-FFF2-40B4-BE49-F238E27FC236}">
                <a16:creationId xmlns:a16="http://schemas.microsoft.com/office/drawing/2014/main" id="{6D912939-0F61-B848-9BEE-4EE59E3DC243}"/>
              </a:ext>
            </a:extLst>
          </p:cNvPr>
          <p:cNvSpPr>
            <a:spLocks noChangeArrowheads="1"/>
          </p:cNvSpPr>
          <p:nvPr/>
        </p:nvSpPr>
        <p:spPr bwMode="auto">
          <a:xfrm>
            <a:off x="11148972" y="8584344"/>
            <a:ext cx="984704" cy="984701"/>
          </a:xfrm>
          <a:custGeom>
            <a:avLst/>
            <a:gdLst>
              <a:gd name="T0" fmla="*/ 174895 w 296503"/>
              <a:gd name="T1" fmla="*/ 264486 h 296502"/>
              <a:gd name="T2" fmla="*/ 148176 w 296503"/>
              <a:gd name="T3" fmla="*/ 264486 h 296502"/>
              <a:gd name="T4" fmla="*/ 121091 w 296503"/>
              <a:gd name="T5" fmla="*/ 264486 h 296502"/>
              <a:gd name="T6" fmla="*/ 68512 w 296503"/>
              <a:gd name="T7" fmla="*/ 264486 h 296502"/>
              <a:gd name="T8" fmla="*/ 42828 w 296503"/>
              <a:gd name="T9" fmla="*/ 264486 h 296502"/>
              <a:gd name="T10" fmla="*/ 174895 w 296503"/>
              <a:gd name="T11" fmla="*/ 240586 h 296502"/>
              <a:gd name="T12" fmla="*/ 148176 w 296503"/>
              <a:gd name="T13" fmla="*/ 240586 h 296502"/>
              <a:gd name="T14" fmla="*/ 121091 w 296503"/>
              <a:gd name="T15" fmla="*/ 240586 h 296502"/>
              <a:gd name="T16" fmla="*/ 68512 w 296503"/>
              <a:gd name="T17" fmla="*/ 240586 h 296502"/>
              <a:gd name="T18" fmla="*/ 42828 w 296503"/>
              <a:gd name="T19" fmla="*/ 240586 h 296502"/>
              <a:gd name="T20" fmla="*/ 174895 w 296503"/>
              <a:gd name="T21" fmla="*/ 216687 h 296502"/>
              <a:gd name="T22" fmla="*/ 148176 w 296503"/>
              <a:gd name="T23" fmla="*/ 216687 h 296502"/>
              <a:gd name="T24" fmla="*/ 121091 w 296503"/>
              <a:gd name="T25" fmla="*/ 216687 h 296502"/>
              <a:gd name="T26" fmla="*/ 68512 w 296503"/>
              <a:gd name="T27" fmla="*/ 216687 h 296502"/>
              <a:gd name="T28" fmla="*/ 42828 w 296503"/>
              <a:gd name="T29" fmla="*/ 216687 h 296502"/>
              <a:gd name="T30" fmla="*/ 174895 w 296503"/>
              <a:gd name="T31" fmla="*/ 192788 h 296502"/>
              <a:gd name="T32" fmla="*/ 148176 w 296503"/>
              <a:gd name="T33" fmla="*/ 192788 h 296502"/>
              <a:gd name="T34" fmla="*/ 121091 w 296503"/>
              <a:gd name="T35" fmla="*/ 192788 h 296502"/>
              <a:gd name="T36" fmla="*/ 68512 w 296503"/>
              <a:gd name="T37" fmla="*/ 192788 h 296502"/>
              <a:gd name="T38" fmla="*/ 42828 w 296503"/>
              <a:gd name="T39" fmla="*/ 192788 h 296502"/>
              <a:gd name="T40" fmla="*/ 174895 w 296503"/>
              <a:gd name="T41" fmla="*/ 167295 h 296502"/>
              <a:gd name="T42" fmla="*/ 148176 w 296503"/>
              <a:gd name="T43" fmla="*/ 167295 h 296502"/>
              <a:gd name="T44" fmla="*/ 121091 w 296503"/>
              <a:gd name="T45" fmla="*/ 167295 h 296502"/>
              <a:gd name="T46" fmla="*/ 68512 w 296503"/>
              <a:gd name="T47" fmla="*/ 167295 h 296502"/>
              <a:gd name="T48" fmla="*/ 42828 w 296503"/>
              <a:gd name="T49" fmla="*/ 167295 h 296502"/>
              <a:gd name="T50" fmla="*/ 174895 w 296503"/>
              <a:gd name="T51" fmla="*/ 144989 h 296502"/>
              <a:gd name="T52" fmla="*/ 148176 w 296503"/>
              <a:gd name="T53" fmla="*/ 144989 h 296502"/>
              <a:gd name="T54" fmla="*/ 121091 w 296503"/>
              <a:gd name="T55" fmla="*/ 144989 h 296502"/>
              <a:gd name="T56" fmla="*/ 68512 w 296503"/>
              <a:gd name="T57" fmla="*/ 144989 h 296502"/>
              <a:gd name="T58" fmla="*/ 42828 w 296503"/>
              <a:gd name="T59" fmla="*/ 144989 h 296502"/>
              <a:gd name="T60" fmla="*/ 174895 w 296503"/>
              <a:gd name="T61" fmla="*/ 121090 h 296502"/>
              <a:gd name="T62" fmla="*/ 148176 w 296503"/>
              <a:gd name="T63" fmla="*/ 121090 h 296502"/>
              <a:gd name="T64" fmla="*/ 121091 w 296503"/>
              <a:gd name="T65" fmla="*/ 121090 h 296502"/>
              <a:gd name="T66" fmla="*/ 68512 w 296503"/>
              <a:gd name="T67" fmla="*/ 121090 h 296502"/>
              <a:gd name="T68" fmla="*/ 42828 w 296503"/>
              <a:gd name="T69" fmla="*/ 121090 h 296502"/>
              <a:gd name="T70" fmla="*/ 253832 w 296503"/>
              <a:gd name="T71" fmla="*/ 147164 h 296502"/>
              <a:gd name="T72" fmla="*/ 253832 w 296503"/>
              <a:gd name="T73" fmla="*/ 177537 h 296502"/>
              <a:gd name="T74" fmla="*/ 253832 w 296503"/>
              <a:gd name="T75" fmla="*/ 207188 h 296502"/>
              <a:gd name="T76" fmla="*/ 253832 w 296503"/>
              <a:gd name="T77" fmla="*/ 237560 h 296502"/>
              <a:gd name="T78" fmla="*/ 253832 w 296503"/>
              <a:gd name="T79" fmla="*/ 267572 h 296502"/>
              <a:gd name="T80" fmla="*/ 207549 w 296503"/>
              <a:gd name="T81" fmla="*/ 117515 h 296502"/>
              <a:gd name="T82" fmla="*/ 174895 w 296503"/>
              <a:gd name="T83" fmla="*/ 95598 h 296502"/>
              <a:gd name="T84" fmla="*/ 148176 w 296503"/>
              <a:gd name="T85" fmla="*/ 95598 h 296502"/>
              <a:gd name="T86" fmla="*/ 121091 w 296503"/>
              <a:gd name="T87" fmla="*/ 95598 h 296502"/>
              <a:gd name="T88" fmla="*/ 68512 w 296503"/>
              <a:gd name="T89" fmla="*/ 95598 h 296502"/>
              <a:gd name="T90" fmla="*/ 42828 w 296503"/>
              <a:gd name="T91" fmla="*/ 95598 h 296502"/>
              <a:gd name="T92" fmla="*/ 20971 w 296503"/>
              <a:gd name="T93" fmla="*/ 81357 h 296502"/>
              <a:gd name="T94" fmla="*/ 174895 w 296503"/>
              <a:gd name="T95" fmla="*/ 71698 h 296502"/>
              <a:gd name="T96" fmla="*/ 148176 w 296503"/>
              <a:gd name="T97" fmla="*/ 71698 h 296502"/>
              <a:gd name="T98" fmla="*/ 121091 w 296503"/>
              <a:gd name="T99" fmla="*/ 71698 h 296502"/>
              <a:gd name="T100" fmla="*/ 174895 w 296503"/>
              <a:gd name="T101" fmla="*/ 47799 h 296502"/>
              <a:gd name="T102" fmla="*/ 148176 w 296503"/>
              <a:gd name="T103" fmla="*/ 47799 h 296502"/>
              <a:gd name="T104" fmla="*/ 121091 w 296503"/>
              <a:gd name="T105" fmla="*/ 47799 h 296502"/>
              <a:gd name="T106" fmla="*/ 174895 w 296503"/>
              <a:gd name="T107" fmla="*/ 23899 h 296502"/>
              <a:gd name="T108" fmla="*/ 148176 w 296503"/>
              <a:gd name="T109" fmla="*/ 23899 h 296502"/>
              <a:gd name="T110" fmla="*/ 121091 w 296503"/>
              <a:gd name="T111" fmla="*/ 23899 h 296502"/>
              <a:gd name="T112" fmla="*/ 99436 w 296503"/>
              <a:gd name="T113" fmla="*/ 9040 h 296502"/>
              <a:gd name="T114" fmla="*/ 207549 w 296503"/>
              <a:gd name="T115" fmla="*/ 9040 h 296502"/>
              <a:gd name="T116" fmla="*/ 285652 w 296503"/>
              <a:gd name="T117" fmla="*/ 117515 h 296502"/>
              <a:gd name="T118" fmla="*/ 4702 w 296503"/>
              <a:gd name="T119" fmla="*/ 297583 h 296502"/>
              <a:gd name="T120" fmla="*/ 4702 w 296503"/>
              <a:gd name="T121" fmla="*/ 81357 h 296502"/>
              <a:gd name="T122" fmla="*/ 82802 w 296503"/>
              <a:gd name="T123" fmla="*/ 9040 h 29650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6503" h="296502">
                <a:moveTo>
                  <a:pt x="174259" y="263525"/>
                </a:moveTo>
                <a:cubicBezTo>
                  <a:pt x="176824" y="263525"/>
                  <a:pt x="179022" y="265357"/>
                  <a:pt x="179022" y="267921"/>
                </a:cubicBezTo>
                <a:cubicBezTo>
                  <a:pt x="179022" y="270486"/>
                  <a:pt x="176824" y="272684"/>
                  <a:pt x="174259" y="272684"/>
                </a:cubicBezTo>
                <a:cubicBezTo>
                  <a:pt x="172061" y="272684"/>
                  <a:pt x="169863" y="270486"/>
                  <a:pt x="169863" y="267921"/>
                </a:cubicBezTo>
                <a:cubicBezTo>
                  <a:pt x="169863" y="265357"/>
                  <a:pt x="172061" y="263525"/>
                  <a:pt x="174259" y="263525"/>
                </a:cubicBezTo>
                <a:close/>
                <a:moveTo>
                  <a:pt x="147638" y="263525"/>
                </a:moveTo>
                <a:cubicBezTo>
                  <a:pt x="150202" y="263525"/>
                  <a:pt x="152034" y="265357"/>
                  <a:pt x="152034" y="267921"/>
                </a:cubicBezTo>
                <a:cubicBezTo>
                  <a:pt x="152034" y="270486"/>
                  <a:pt x="150202" y="272684"/>
                  <a:pt x="147638" y="272684"/>
                </a:cubicBezTo>
                <a:cubicBezTo>
                  <a:pt x="144707" y="272684"/>
                  <a:pt x="142875" y="270486"/>
                  <a:pt x="142875" y="267921"/>
                </a:cubicBezTo>
                <a:cubicBezTo>
                  <a:pt x="142875" y="265357"/>
                  <a:pt x="144707" y="263525"/>
                  <a:pt x="147638" y="263525"/>
                </a:cubicBezTo>
                <a:close/>
                <a:moveTo>
                  <a:pt x="120651" y="263525"/>
                </a:moveTo>
                <a:cubicBezTo>
                  <a:pt x="122849" y="263525"/>
                  <a:pt x="125047" y="265357"/>
                  <a:pt x="125047" y="267921"/>
                </a:cubicBezTo>
                <a:cubicBezTo>
                  <a:pt x="125047" y="270486"/>
                  <a:pt x="122849" y="272684"/>
                  <a:pt x="120651" y="272684"/>
                </a:cubicBezTo>
                <a:cubicBezTo>
                  <a:pt x="118086" y="272684"/>
                  <a:pt x="115888" y="270486"/>
                  <a:pt x="115888" y="267921"/>
                </a:cubicBezTo>
                <a:cubicBezTo>
                  <a:pt x="115888" y="265357"/>
                  <a:pt x="118086" y="263525"/>
                  <a:pt x="120651" y="263525"/>
                </a:cubicBezTo>
                <a:close/>
                <a:moveTo>
                  <a:pt x="68263" y="263525"/>
                </a:moveTo>
                <a:cubicBezTo>
                  <a:pt x="70827" y="263525"/>
                  <a:pt x="72659" y="265357"/>
                  <a:pt x="72659" y="267921"/>
                </a:cubicBezTo>
                <a:cubicBezTo>
                  <a:pt x="72659" y="270486"/>
                  <a:pt x="70827" y="272684"/>
                  <a:pt x="68263" y="272684"/>
                </a:cubicBezTo>
                <a:cubicBezTo>
                  <a:pt x="65698" y="272684"/>
                  <a:pt x="63500" y="270486"/>
                  <a:pt x="63500" y="267921"/>
                </a:cubicBezTo>
                <a:cubicBezTo>
                  <a:pt x="63500" y="265357"/>
                  <a:pt x="65698" y="263525"/>
                  <a:pt x="68263" y="263525"/>
                </a:cubicBezTo>
                <a:close/>
                <a:moveTo>
                  <a:pt x="42672" y="263525"/>
                </a:moveTo>
                <a:cubicBezTo>
                  <a:pt x="45339" y="263525"/>
                  <a:pt x="47244" y="265357"/>
                  <a:pt x="47244" y="267921"/>
                </a:cubicBezTo>
                <a:cubicBezTo>
                  <a:pt x="47244" y="270486"/>
                  <a:pt x="45339" y="272684"/>
                  <a:pt x="42672" y="272684"/>
                </a:cubicBezTo>
                <a:cubicBezTo>
                  <a:pt x="40005" y="272684"/>
                  <a:pt x="38100" y="270486"/>
                  <a:pt x="38100" y="267921"/>
                </a:cubicBezTo>
                <a:cubicBezTo>
                  <a:pt x="38100" y="265357"/>
                  <a:pt x="40005" y="263525"/>
                  <a:pt x="42672" y="263525"/>
                </a:cubicBezTo>
                <a:close/>
                <a:moveTo>
                  <a:pt x="174259" y="239712"/>
                </a:moveTo>
                <a:cubicBezTo>
                  <a:pt x="176824" y="239712"/>
                  <a:pt x="179022" y="241910"/>
                  <a:pt x="179022" y="244108"/>
                </a:cubicBezTo>
                <a:cubicBezTo>
                  <a:pt x="179022" y="246673"/>
                  <a:pt x="176824" y="248871"/>
                  <a:pt x="174259" y="248871"/>
                </a:cubicBezTo>
                <a:cubicBezTo>
                  <a:pt x="172061" y="248871"/>
                  <a:pt x="169863" y="246673"/>
                  <a:pt x="169863" y="244108"/>
                </a:cubicBezTo>
                <a:cubicBezTo>
                  <a:pt x="169863" y="241910"/>
                  <a:pt x="172061" y="239712"/>
                  <a:pt x="174259" y="239712"/>
                </a:cubicBezTo>
                <a:close/>
                <a:moveTo>
                  <a:pt x="147638" y="239712"/>
                </a:moveTo>
                <a:cubicBezTo>
                  <a:pt x="150202" y="239712"/>
                  <a:pt x="152034" y="241910"/>
                  <a:pt x="152034" y="244108"/>
                </a:cubicBezTo>
                <a:cubicBezTo>
                  <a:pt x="152034" y="246673"/>
                  <a:pt x="150202" y="248871"/>
                  <a:pt x="147638" y="248871"/>
                </a:cubicBezTo>
                <a:cubicBezTo>
                  <a:pt x="144707" y="248871"/>
                  <a:pt x="142875" y="246673"/>
                  <a:pt x="142875" y="244108"/>
                </a:cubicBezTo>
                <a:cubicBezTo>
                  <a:pt x="142875" y="241910"/>
                  <a:pt x="144707" y="239712"/>
                  <a:pt x="147638" y="239712"/>
                </a:cubicBezTo>
                <a:close/>
                <a:moveTo>
                  <a:pt x="120651" y="239712"/>
                </a:moveTo>
                <a:cubicBezTo>
                  <a:pt x="122849" y="239712"/>
                  <a:pt x="125047" y="241910"/>
                  <a:pt x="125047" y="244108"/>
                </a:cubicBezTo>
                <a:cubicBezTo>
                  <a:pt x="125047" y="246673"/>
                  <a:pt x="122849" y="248871"/>
                  <a:pt x="120651" y="248871"/>
                </a:cubicBezTo>
                <a:cubicBezTo>
                  <a:pt x="118086" y="248871"/>
                  <a:pt x="115888" y="246673"/>
                  <a:pt x="115888" y="244108"/>
                </a:cubicBezTo>
                <a:cubicBezTo>
                  <a:pt x="115888" y="241910"/>
                  <a:pt x="118086" y="239712"/>
                  <a:pt x="120651" y="239712"/>
                </a:cubicBezTo>
                <a:close/>
                <a:moveTo>
                  <a:pt x="68263" y="239712"/>
                </a:moveTo>
                <a:cubicBezTo>
                  <a:pt x="70827" y="239712"/>
                  <a:pt x="72659" y="241910"/>
                  <a:pt x="72659" y="244108"/>
                </a:cubicBezTo>
                <a:cubicBezTo>
                  <a:pt x="72659" y="246673"/>
                  <a:pt x="70827" y="248871"/>
                  <a:pt x="68263" y="248871"/>
                </a:cubicBezTo>
                <a:cubicBezTo>
                  <a:pt x="65698" y="248871"/>
                  <a:pt x="63500" y="246673"/>
                  <a:pt x="63500" y="244108"/>
                </a:cubicBezTo>
                <a:cubicBezTo>
                  <a:pt x="63500" y="241910"/>
                  <a:pt x="65698" y="239712"/>
                  <a:pt x="68263" y="239712"/>
                </a:cubicBezTo>
                <a:close/>
                <a:moveTo>
                  <a:pt x="42672" y="239712"/>
                </a:moveTo>
                <a:cubicBezTo>
                  <a:pt x="45339" y="239712"/>
                  <a:pt x="47244" y="241910"/>
                  <a:pt x="47244" y="244108"/>
                </a:cubicBezTo>
                <a:cubicBezTo>
                  <a:pt x="47244" y="246673"/>
                  <a:pt x="45339" y="248871"/>
                  <a:pt x="42672" y="248871"/>
                </a:cubicBezTo>
                <a:cubicBezTo>
                  <a:pt x="40005" y="248871"/>
                  <a:pt x="38100" y="246673"/>
                  <a:pt x="38100" y="244108"/>
                </a:cubicBezTo>
                <a:cubicBezTo>
                  <a:pt x="38100" y="241910"/>
                  <a:pt x="40005" y="239712"/>
                  <a:pt x="42672" y="239712"/>
                </a:cubicBezTo>
                <a:close/>
                <a:moveTo>
                  <a:pt x="174259" y="215900"/>
                </a:moveTo>
                <a:cubicBezTo>
                  <a:pt x="176824" y="215900"/>
                  <a:pt x="179022" y="217805"/>
                  <a:pt x="179022" y="220472"/>
                </a:cubicBezTo>
                <a:cubicBezTo>
                  <a:pt x="179022" y="223139"/>
                  <a:pt x="176824" y="225044"/>
                  <a:pt x="174259" y="225044"/>
                </a:cubicBezTo>
                <a:cubicBezTo>
                  <a:pt x="172061" y="225044"/>
                  <a:pt x="169863" y="223139"/>
                  <a:pt x="169863" y="220472"/>
                </a:cubicBezTo>
                <a:cubicBezTo>
                  <a:pt x="169863" y="217805"/>
                  <a:pt x="172061" y="215900"/>
                  <a:pt x="174259" y="215900"/>
                </a:cubicBezTo>
                <a:close/>
                <a:moveTo>
                  <a:pt x="147638" y="215900"/>
                </a:moveTo>
                <a:cubicBezTo>
                  <a:pt x="150202" y="215900"/>
                  <a:pt x="152034" y="217805"/>
                  <a:pt x="152034" y="220472"/>
                </a:cubicBezTo>
                <a:cubicBezTo>
                  <a:pt x="152034" y="223139"/>
                  <a:pt x="150202" y="225044"/>
                  <a:pt x="147638" y="225044"/>
                </a:cubicBezTo>
                <a:cubicBezTo>
                  <a:pt x="144707" y="225044"/>
                  <a:pt x="142875" y="223139"/>
                  <a:pt x="142875" y="220472"/>
                </a:cubicBezTo>
                <a:cubicBezTo>
                  <a:pt x="142875" y="217805"/>
                  <a:pt x="144707" y="215900"/>
                  <a:pt x="147638" y="215900"/>
                </a:cubicBezTo>
                <a:close/>
                <a:moveTo>
                  <a:pt x="120651" y="215900"/>
                </a:moveTo>
                <a:cubicBezTo>
                  <a:pt x="122849" y="215900"/>
                  <a:pt x="125047" y="217805"/>
                  <a:pt x="125047" y="220472"/>
                </a:cubicBezTo>
                <a:cubicBezTo>
                  <a:pt x="125047" y="223139"/>
                  <a:pt x="122849" y="225044"/>
                  <a:pt x="120651" y="225044"/>
                </a:cubicBezTo>
                <a:cubicBezTo>
                  <a:pt x="118086" y="225044"/>
                  <a:pt x="115888" y="223139"/>
                  <a:pt x="115888" y="220472"/>
                </a:cubicBezTo>
                <a:cubicBezTo>
                  <a:pt x="115888" y="217805"/>
                  <a:pt x="118086" y="215900"/>
                  <a:pt x="120651" y="215900"/>
                </a:cubicBezTo>
                <a:close/>
                <a:moveTo>
                  <a:pt x="68263" y="215900"/>
                </a:moveTo>
                <a:cubicBezTo>
                  <a:pt x="70827" y="215900"/>
                  <a:pt x="72659" y="217805"/>
                  <a:pt x="72659" y="220472"/>
                </a:cubicBezTo>
                <a:cubicBezTo>
                  <a:pt x="72659" y="223139"/>
                  <a:pt x="70827" y="225044"/>
                  <a:pt x="68263" y="225044"/>
                </a:cubicBezTo>
                <a:cubicBezTo>
                  <a:pt x="65698" y="225044"/>
                  <a:pt x="63500" y="223139"/>
                  <a:pt x="63500" y="220472"/>
                </a:cubicBezTo>
                <a:cubicBezTo>
                  <a:pt x="63500" y="217805"/>
                  <a:pt x="65698" y="215900"/>
                  <a:pt x="68263" y="215900"/>
                </a:cubicBezTo>
                <a:close/>
                <a:moveTo>
                  <a:pt x="42672" y="215900"/>
                </a:moveTo>
                <a:cubicBezTo>
                  <a:pt x="45339" y="215900"/>
                  <a:pt x="47244" y="217805"/>
                  <a:pt x="47244" y="220472"/>
                </a:cubicBezTo>
                <a:cubicBezTo>
                  <a:pt x="47244" y="223139"/>
                  <a:pt x="45339" y="225044"/>
                  <a:pt x="42672" y="225044"/>
                </a:cubicBezTo>
                <a:cubicBezTo>
                  <a:pt x="40005" y="225044"/>
                  <a:pt x="38100" y="223139"/>
                  <a:pt x="38100" y="220472"/>
                </a:cubicBezTo>
                <a:cubicBezTo>
                  <a:pt x="38100" y="217805"/>
                  <a:pt x="40005" y="215900"/>
                  <a:pt x="42672" y="215900"/>
                </a:cubicBezTo>
                <a:close/>
                <a:moveTo>
                  <a:pt x="174259" y="192087"/>
                </a:moveTo>
                <a:cubicBezTo>
                  <a:pt x="176824" y="192087"/>
                  <a:pt x="179022" y="194285"/>
                  <a:pt x="179022" y="196850"/>
                </a:cubicBezTo>
                <a:cubicBezTo>
                  <a:pt x="179022" y="199414"/>
                  <a:pt x="176824" y="201246"/>
                  <a:pt x="174259" y="201246"/>
                </a:cubicBezTo>
                <a:cubicBezTo>
                  <a:pt x="172061" y="201246"/>
                  <a:pt x="169863" y="199414"/>
                  <a:pt x="169863" y="196850"/>
                </a:cubicBezTo>
                <a:cubicBezTo>
                  <a:pt x="169863" y="194285"/>
                  <a:pt x="172061" y="192087"/>
                  <a:pt x="174259" y="192087"/>
                </a:cubicBezTo>
                <a:close/>
                <a:moveTo>
                  <a:pt x="147638" y="192087"/>
                </a:moveTo>
                <a:cubicBezTo>
                  <a:pt x="150202" y="192087"/>
                  <a:pt x="152034" y="194285"/>
                  <a:pt x="152034" y="196850"/>
                </a:cubicBezTo>
                <a:cubicBezTo>
                  <a:pt x="152034" y="199414"/>
                  <a:pt x="150202" y="201246"/>
                  <a:pt x="147638" y="201246"/>
                </a:cubicBezTo>
                <a:cubicBezTo>
                  <a:pt x="144707" y="201246"/>
                  <a:pt x="142875" y="199414"/>
                  <a:pt x="142875" y="196850"/>
                </a:cubicBezTo>
                <a:cubicBezTo>
                  <a:pt x="142875" y="194285"/>
                  <a:pt x="144707" y="192087"/>
                  <a:pt x="147638" y="192087"/>
                </a:cubicBezTo>
                <a:close/>
                <a:moveTo>
                  <a:pt x="120651" y="192087"/>
                </a:moveTo>
                <a:cubicBezTo>
                  <a:pt x="122849" y="192087"/>
                  <a:pt x="125047" y="194285"/>
                  <a:pt x="125047" y="196850"/>
                </a:cubicBezTo>
                <a:cubicBezTo>
                  <a:pt x="125047" y="199414"/>
                  <a:pt x="122849" y="201246"/>
                  <a:pt x="120651" y="201246"/>
                </a:cubicBezTo>
                <a:cubicBezTo>
                  <a:pt x="118086" y="201246"/>
                  <a:pt x="115888" y="199414"/>
                  <a:pt x="115888" y="196850"/>
                </a:cubicBezTo>
                <a:cubicBezTo>
                  <a:pt x="115888" y="194285"/>
                  <a:pt x="118086" y="192087"/>
                  <a:pt x="120651" y="192087"/>
                </a:cubicBezTo>
                <a:close/>
                <a:moveTo>
                  <a:pt x="68263" y="192087"/>
                </a:moveTo>
                <a:cubicBezTo>
                  <a:pt x="70827" y="192087"/>
                  <a:pt x="72659" y="194285"/>
                  <a:pt x="72659" y="196850"/>
                </a:cubicBezTo>
                <a:cubicBezTo>
                  <a:pt x="72659" y="199414"/>
                  <a:pt x="70827" y="201246"/>
                  <a:pt x="68263" y="201246"/>
                </a:cubicBezTo>
                <a:cubicBezTo>
                  <a:pt x="65698" y="201246"/>
                  <a:pt x="63500" y="199414"/>
                  <a:pt x="63500" y="196850"/>
                </a:cubicBezTo>
                <a:cubicBezTo>
                  <a:pt x="63500" y="194285"/>
                  <a:pt x="65698" y="192087"/>
                  <a:pt x="68263" y="192087"/>
                </a:cubicBezTo>
                <a:close/>
                <a:moveTo>
                  <a:pt x="42672" y="192087"/>
                </a:moveTo>
                <a:cubicBezTo>
                  <a:pt x="45339" y="192087"/>
                  <a:pt x="47244" y="194285"/>
                  <a:pt x="47244" y="196850"/>
                </a:cubicBezTo>
                <a:cubicBezTo>
                  <a:pt x="47244" y="199414"/>
                  <a:pt x="45339" y="201246"/>
                  <a:pt x="42672" y="201246"/>
                </a:cubicBezTo>
                <a:cubicBezTo>
                  <a:pt x="40005" y="201246"/>
                  <a:pt x="38100" y="199414"/>
                  <a:pt x="38100" y="196850"/>
                </a:cubicBezTo>
                <a:cubicBezTo>
                  <a:pt x="38100" y="194285"/>
                  <a:pt x="40005" y="192087"/>
                  <a:pt x="42672" y="192087"/>
                </a:cubicBezTo>
                <a:close/>
                <a:moveTo>
                  <a:pt x="174259" y="166687"/>
                </a:moveTo>
                <a:cubicBezTo>
                  <a:pt x="176824" y="166687"/>
                  <a:pt x="179022" y="168804"/>
                  <a:pt x="179022" y="171273"/>
                </a:cubicBezTo>
                <a:cubicBezTo>
                  <a:pt x="179022" y="173743"/>
                  <a:pt x="176824" y="175859"/>
                  <a:pt x="174259" y="175859"/>
                </a:cubicBezTo>
                <a:cubicBezTo>
                  <a:pt x="172061" y="175859"/>
                  <a:pt x="169863" y="173743"/>
                  <a:pt x="169863" y="171273"/>
                </a:cubicBezTo>
                <a:cubicBezTo>
                  <a:pt x="169863" y="168804"/>
                  <a:pt x="172061" y="166687"/>
                  <a:pt x="174259" y="166687"/>
                </a:cubicBezTo>
                <a:close/>
                <a:moveTo>
                  <a:pt x="147638" y="166687"/>
                </a:moveTo>
                <a:cubicBezTo>
                  <a:pt x="150202" y="166687"/>
                  <a:pt x="152034" y="168804"/>
                  <a:pt x="152034" y="171273"/>
                </a:cubicBezTo>
                <a:cubicBezTo>
                  <a:pt x="152034" y="173743"/>
                  <a:pt x="150202" y="175859"/>
                  <a:pt x="147638" y="175859"/>
                </a:cubicBezTo>
                <a:cubicBezTo>
                  <a:pt x="144707" y="175859"/>
                  <a:pt x="142875" y="173743"/>
                  <a:pt x="142875" y="171273"/>
                </a:cubicBezTo>
                <a:cubicBezTo>
                  <a:pt x="142875" y="168804"/>
                  <a:pt x="144707" y="166687"/>
                  <a:pt x="147638" y="166687"/>
                </a:cubicBezTo>
                <a:close/>
                <a:moveTo>
                  <a:pt x="120651" y="166687"/>
                </a:moveTo>
                <a:cubicBezTo>
                  <a:pt x="122849" y="166687"/>
                  <a:pt x="125047" y="168804"/>
                  <a:pt x="125047" y="171273"/>
                </a:cubicBezTo>
                <a:cubicBezTo>
                  <a:pt x="125047" y="173743"/>
                  <a:pt x="122849" y="175859"/>
                  <a:pt x="120651" y="175859"/>
                </a:cubicBezTo>
                <a:cubicBezTo>
                  <a:pt x="118086" y="175859"/>
                  <a:pt x="115888" y="173743"/>
                  <a:pt x="115888" y="171273"/>
                </a:cubicBezTo>
                <a:cubicBezTo>
                  <a:pt x="115888" y="168804"/>
                  <a:pt x="118086" y="166687"/>
                  <a:pt x="120651" y="166687"/>
                </a:cubicBezTo>
                <a:close/>
                <a:moveTo>
                  <a:pt x="68263" y="166687"/>
                </a:moveTo>
                <a:cubicBezTo>
                  <a:pt x="70827" y="166687"/>
                  <a:pt x="72659" y="168804"/>
                  <a:pt x="72659" y="171273"/>
                </a:cubicBezTo>
                <a:cubicBezTo>
                  <a:pt x="72659" y="173743"/>
                  <a:pt x="70827" y="175859"/>
                  <a:pt x="68263" y="175859"/>
                </a:cubicBezTo>
                <a:cubicBezTo>
                  <a:pt x="65698" y="175859"/>
                  <a:pt x="63500" y="173743"/>
                  <a:pt x="63500" y="171273"/>
                </a:cubicBezTo>
                <a:cubicBezTo>
                  <a:pt x="63500" y="168804"/>
                  <a:pt x="65698" y="166687"/>
                  <a:pt x="68263" y="166687"/>
                </a:cubicBezTo>
                <a:close/>
                <a:moveTo>
                  <a:pt x="42672" y="166687"/>
                </a:moveTo>
                <a:cubicBezTo>
                  <a:pt x="45339" y="166687"/>
                  <a:pt x="47244" y="168804"/>
                  <a:pt x="47244" y="171273"/>
                </a:cubicBezTo>
                <a:cubicBezTo>
                  <a:pt x="47244" y="173743"/>
                  <a:pt x="45339" y="175859"/>
                  <a:pt x="42672" y="175859"/>
                </a:cubicBezTo>
                <a:cubicBezTo>
                  <a:pt x="40005" y="175859"/>
                  <a:pt x="38100" y="173743"/>
                  <a:pt x="38100" y="171273"/>
                </a:cubicBezTo>
                <a:cubicBezTo>
                  <a:pt x="38100" y="168804"/>
                  <a:pt x="40005" y="166687"/>
                  <a:pt x="42672" y="166687"/>
                </a:cubicBezTo>
                <a:close/>
                <a:moveTo>
                  <a:pt x="174259" y="144462"/>
                </a:moveTo>
                <a:cubicBezTo>
                  <a:pt x="176824" y="144462"/>
                  <a:pt x="179022" y="146660"/>
                  <a:pt x="179022" y="148858"/>
                </a:cubicBezTo>
                <a:cubicBezTo>
                  <a:pt x="179022" y="151423"/>
                  <a:pt x="176824" y="153621"/>
                  <a:pt x="174259" y="153621"/>
                </a:cubicBezTo>
                <a:cubicBezTo>
                  <a:pt x="172061" y="153621"/>
                  <a:pt x="169863" y="151423"/>
                  <a:pt x="169863" y="148858"/>
                </a:cubicBezTo>
                <a:cubicBezTo>
                  <a:pt x="169863" y="146660"/>
                  <a:pt x="172061" y="144462"/>
                  <a:pt x="174259" y="144462"/>
                </a:cubicBezTo>
                <a:close/>
                <a:moveTo>
                  <a:pt x="147638" y="144462"/>
                </a:moveTo>
                <a:cubicBezTo>
                  <a:pt x="150202" y="144462"/>
                  <a:pt x="152034" y="146660"/>
                  <a:pt x="152034" y="148858"/>
                </a:cubicBezTo>
                <a:cubicBezTo>
                  <a:pt x="152034" y="151423"/>
                  <a:pt x="150202" y="153621"/>
                  <a:pt x="147638" y="153621"/>
                </a:cubicBezTo>
                <a:cubicBezTo>
                  <a:pt x="144707" y="153621"/>
                  <a:pt x="142875" y="151423"/>
                  <a:pt x="142875" y="148858"/>
                </a:cubicBezTo>
                <a:cubicBezTo>
                  <a:pt x="142875" y="146660"/>
                  <a:pt x="144707" y="144462"/>
                  <a:pt x="147638" y="144462"/>
                </a:cubicBezTo>
                <a:close/>
                <a:moveTo>
                  <a:pt x="120651" y="144462"/>
                </a:moveTo>
                <a:cubicBezTo>
                  <a:pt x="122849" y="144462"/>
                  <a:pt x="125047" y="146660"/>
                  <a:pt x="125047" y="148858"/>
                </a:cubicBezTo>
                <a:cubicBezTo>
                  <a:pt x="125047" y="151423"/>
                  <a:pt x="122849" y="153621"/>
                  <a:pt x="120651" y="153621"/>
                </a:cubicBezTo>
                <a:cubicBezTo>
                  <a:pt x="118086" y="153621"/>
                  <a:pt x="115888" y="151423"/>
                  <a:pt x="115888" y="148858"/>
                </a:cubicBezTo>
                <a:cubicBezTo>
                  <a:pt x="115888" y="146660"/>
                  <a:pt x="118086" y="144462"/>
                  <a:pt x="120651" y="144462"/>
                </a:cubicBezTo>
                <a:close/>
                <a:moveTo>
                  <a:pt x="68263" y="144462"/>
                </a:moveTo>
                <a:cubicBezTo>
                  <a:pt x="70827" y="144462"/>
                  <a:pt x="72659" y="146660"/>
                  <a:pt x="72659" y="148858"/>
                </a:cubicBezTo>
                <a:cubicBezTo>
                  <a:pt x="72659" y="151423"/>
                  <a:pt x="70827" y="153621"/>
                  <a:pt x="68263" y="153621"/>
                </a:cubicBezTo>
                <a:cubicBezTo>
                  <a:pt x="65698" y="153621"/>
                  <a:pt x="63500" y="151423"/>
                  <a:pt x="63500" y="148858"/>
                </a:cubicBezTo>
                <a:cubicBezTo>
                  <a:pt x="63500" y="146660"/>
                  <a:pt x="65698" y="144462"/>
                  <a:pt x="68263" y="144462"/>
                </a:cubicBezTo>
                <a:close/>
                <a:moveTo>
                  <a:pt x="42672" y="144462"/>
                </a:moveTo>
                <a:cubicBezTo>
                  <a:pt x="45339" y="144462"/>
                  <a:pt x="47244" y="146660"/>
                  <a:pt x="47244" y="148858"/>
                </a:cubicBezTo>
                <a:cubicBezTo>
                  <a:pt x="47244" y="151423"/>
                  <a:pt x="45339" y="153621"/>
                  <a:pt x="42672" y="153621"/>
                </a:cubicBezTo>
                <a:cubicBezTo>
                  <a:pt x="40005" y="153621"/>
                  <a:pt x="38100" y="151423"/>
                  <a:pt x="38100" y="148858"/>
                </a:cubicBezTo>
                <a:cubicBezTo>
                  <a:pt x="38100" y="146660"/>
                  <a:pt x="40005" y="144462"/>
                  <a:pt x="42672" y="144462"/>
                </a:cubicBezTo>
                <a:close/>
                <a:moveTo>
                  <a:pt x="174259" y="120650"/>
                </a:moveTo>
                <a:cubicBezTo>
                  <a:pt x="176824" y="120650"/>
                  <a:pt x="179022" y="122555"/>
                  <a:pt x="179022" y="125222"/>
                </a:cubicBezTo>
                <a:cubicBezTo>
                  <a:pt x="179022" y="127889"/>
                  <a:pt x="176824" y="129794"/>
                  <a:pt x="174259" y="129794"/>
                </a:cubicBezTo>
                <a:cubicBezTo>
                  <a:pt x="172061" y="129794"/>
                  <a:pt x="169863" y="127889"/>
                  <a:pt x="169863" y="125222"/>
                </a:cubicBezTo>
                <a:cubicBezTo>
                  <a:pt x="169863" y="122555"/>
                  <a:pt x="172061" y="120650"/>
                  <a:pt x="174259" y="120650"/>
                </a:cubicBezTo>
                <a:close/>
                <a:moveTo>
                  <a:pt x="147638" y="120650"/>
                </a:moveTo>
                <a:cubicBezTo>
                  <a:pt x="150202" y="120650"/>
                  <a:pt x="152034" y="122555"/>
                  <a:pt x="152034" y="125222"/>
                </a:cubicBezTo>
                <a:cubicBezTo>
                  <a:pt x="152034" y="127889"/>
                  <a:pt x="150202" y="129794"/>
                  <a:pt x="147638" y="129794"/>
                </a:cubicBezTo>
                <a:cubicBezTo>
                  <a:pt x="144707" y="129794"/>
                  <a:pt x="142875" y="127889"/>
                  <a:pt x="142875" y="125222"/>
                </a:cubicBezTo>
                <a:cubicBezTo>
                  <a:pt x="142875" y="122555"/>
                  <a:pt x="144707" y="120650"/>
                  <a:pt x="147638" y="120650"/>
                </a:cubicBezTo>
                <a:close/>
                <a:moveTo>
                  <a:pt x="120651" y="120650"/>
                </a:moveTo>
                <a:cubicBezTo>
                  <a:pt x="122849" y="120650"/>
                  <a:pt x="125047" y="122555"/>
                  <a:pt x="125047" y="125222"/>
                </a:cubicBezTo>
                <a:cubicBezTo>
                  <a:pt x="125047" y="127889"/>
                  <a:pt x="122849" y="129794"/>
                  <a:pt x="120651" y="129794"/>
                </a:cubicBezTo>
                <a:cubicBezTo>
                  <a:pt x="118086" y="129794"/>
                  <a:pt x="115888" y="127889"/>
                  <a:pt x="115888" y="125222"/>
                </a:cubicBezTo>
                <a:cubicBezTo>
                  <a:pt x="115888" y="122555"/>
                  <a:pt x="118086" y="120650"/>
                  <a:pt x="120651" y="120650"/>
                </a:cubicBezTo>
                <a:close/>
                <a:moveTo>
                  <a:pt x="68263" y="120650"/>
                </a:moveTo>
                <a:cubicBezTo>
                  <a:pt x="70827" y="120650"/>
                  <a:pt x="72659" y="122555"/>
                  <a:pt x="72659" y="125222"/>
                </a:cubicBezTo>
                <a:cubicBezTo>
                  <a:pt x="72659" y="127889"/>
                  <a:pt x="70827" y="129794"/>
                  <a:pt x="68263" y="129794"/>
                </a:cubicBezTo>
                <a:cubicBezTo>
                  <a:pt x="65698" y="129794"/>
                  <a:pt x="63500" y="127889"/>
                  <a:pt x="63500" y="125222"/>
                </a:cubicBezTo>
                <a:cubicBezTo>
                  <a:pt x="63500" y="122555"/>
                  <a:pt x="65698" y="120650"/>
                  <a:pt x="68263" y="120650"/>
                </a:cubicBezTo>
                <a:close/>
                <a:moveTo>
                  <a:pt x="42672" y="120650"/>
                </a:moveTo>
                <a:cubicBezTo>
                  <a:pt x="45339" y="120650"/>
                  <a:pt x="47244" y="122555"/>
                  <a:pt x="47244" y="125222"/>
                </a:cubicBezTo>
                <a:cubicBezTo>
                  <a:pt x="47244" y="127889"/>
                  <a:pt x="45339" y="129794"/>
                  <a:pt x="42672" y="129794"/>
                </a:cubicBezTo>
                <a:cubicBezTo>
                  <a:pt x="40005" y="129794"/>
                  <a:pt x="38100" y="127889"/>
                  <a:pt x="38100" y="125222"/>
                </a:cubicBezTo>
                <a:cubicBezTo>
                  <a:pt x="38100" y="122555"/>
                  <a:pt x="40005" y="120650"/>
                  <a:pt x="42672" y="120650"/>
                </a:cubicBezTo>
                <a:close/>
                <a:moveTo>
                  <a:pt x="206795" y="117088"/>
                </a:moveTo>
                <a:lnTo>
                  <a:pt x="206795" y="137983"/>
                </a:lnTo>
                <a:lnTo>
                  <a:pt x="252910" y="137983"/>
                </a:lnTo>
                <a:cubicBezTo>
                  <a:pt x="255432" y="137983"/>
                  <a:pt x="257593" y="139785"/>
                  <a:pt x="257593" y="142307"/>
                </a:cubicBezTo>
                <a:cubicBezTo>
                  <a:pt x="257593" y="144828"/>
                  <a:pt x="255432" y="146630"/>
                  <a:pt x="252910" y="146630"/>
                </a:cubicBezTo>
                <a:lnTo>
                  <a:pt x="206795" y="146630"/>
                </a:lnTo>
                <a:lnTo>
                  <a:pt x="206795" y="167525"/>
                </a:lnTo>
                <a:lnTo>
                  <a:pt x="252910" y="167525"/>
                </a:lnTo>
                <a:cubicBezTo>
                  <a:pt x="255432" y="167525"/>
                  <a:pt x="257593" y="169687"/>
                  <a:pt x="257593" y="172209"/>
                </a:cubicBezTo>
                <a:cubicBezTo>
                  <a:pt x="257593" y="174731"/>
                  <a:pt x="255432" y="176892"/>
                  <a:pt x="252910" y="176892"/>
                </a:cubicBezTo>
                <a:lnTo>
                  <a:pt x="206795" y="176892"/>
                </a:lnTo>
                <a:lnTo>
                  <a:pt x="206795" y="197788"/>
                </a:lnTo>
                <a:lnTo>
                  <a:pt x="252910" y="197788"/>
                </a:lnTo>
                <a:cubicBezTo>
                  <a:pt x="255432" y="197788"/>
                  <a:pt x="257593" y="199589"/>
                  <a:pt x="257593" y="202111"/>
                </a:cubicBezTo>
                <a:cubicBezTo>
                  <a:pt x="257593" y="204633"/>
                  <a:pt x="255432" y="206435"/>
                  <a:pt x="252910" y="206435"/>
                </a:cubicBezTo>
                <a:lnTo>
                  <a:pt x="206795" y="206435"/>
                </a:lnTo>
                <a:lnTo>
                  <a:pt x="206795" y="227690"/>
                </a:lnTo>
                <a:lnTo>
                  <a:pt x="252910" y="227690"/>
                </a:lnTo>
                <a:cubicBezTo>
                  <a:pt x="255432" y="227690"/>
                  <a:pt x="257593" y="229852"/>
                  <a:pt x="257593" y="232014"/>
                </a:cubicBezTo>
                <a:cubicBezTo>
                  <a:pt x="257593" y="234536"/>
                  <a:pt x="255432" y="236697"/>
                  <a:pt x="252910" y="236697"/>
                </a:cubicBezTo>
                <a:lnTo>
                  <a:pt x="206795" y="236697"/>
                </a:lnTo>
                <a:lnTo>
                  <a:pt x="206795" y="257593"/>
                </a:lnTo>
                <a:lnTo>
                  <a:pt x="252910" y="257593"/>
                </a:lnTo>
                <a:cubicBezTo>
                  <a:pt x="255432" y="257593"/>
                  <a:pt x="257593" y="259754"/>
                  <a:pt x="257593" y="261916"/>
                </a:cubicBezTo>
                <a:cubicBezTo>
                  <a:pt x="257593" y="264438"/>
                  <a:pt x="255432" y="266600"/>
                  <a:pt x="252910" y="266600"/>
                </a:cubicBezTo>
                <a:lnTo>
                  <a:pt x="206795" y="266600"/>
                </a:lnTo>
                <a:lnTo>
                  <a:pt x="206795" y="287495"/>
                </a:lnTo>
                <a:lnTo>
                  <a:pt x="275607" y="287495"/>
                </a:lnTo>
                <a:lnTo>
                  <a:pt x="275607" y="117088"/>
                </a:lnTo>
                <a:lnTo>
                  <a:pt x="206795" y="117088"/>
                </a:lnTo>
                <a:close/>
                <a:moveTo>
                  <a:pt x="174259" y="95250"/>
                </a:moveTo>
                <a:cubicBezTo>
                  <a:pt x="176824" y="95250"/>
                  <a:pt x="179022" y="97448"/>
                  <a:pt x="179022" y="100013"/>
                </a:cubicBezTo>
                <a:cubicBezTo>
                  <a:pt x="179022" y="102577"/>
                  <a:pt x="176824" y="104409"/>
                  <a:pt x="174259" y="104409"/>
                </a:cubicBezTo>
                <a:cubicBezTo>
                  <a:pt x="172061" y="104409"/>
                  <a:pt x="169863" y="102577"/>
                  <a:pt x="169863" y="100013"/>
                </a:cubicBezTo>
                <a:cubicBezTo>
                  <a:pt x="169863" y="97448"/>
                  <a:pt x="172061" y="95250"/>
                  <a:pt x="174259" y="95250"/>
                </a:cubicBezTo>
                <a:close/>
                <a:moveTo>
                  <a:pt x="147638" y="95250"/>
                </a:moveTo>
                <a:cubicBezTo>
                  <a:pt x="150202" y="95250"/>
                  <a:pt x="152034" y="97448"/>
                  <a:pt x="152034" y="100013"/>
                </a:cubicBezTo>
                <a:cubicBezTo>
                  <a:pt x="152034" y="102577"/>
                  <a:pt x="150202" y="104409"/>
                  <a:pt x="147638" y="104409"/>
                </a:cubicBezTo>
                <a:cubicBezTo>
                  <a:pt x="144707" y="104409"/>
                  <a:pt x="142875" y="102577"/>
                  <a:pt x="142875" y="100013"/>
                </a:cubicBezTo>
                <a:cubicBezTo>
                  <a:pt x="142875" y="97448"/>
                  <a:pt x="144707" y="95250"/>
                  <a:pt x="147638" y="95250"/>
                </a:cubicBezTo>
                <a:close/>
                <a:moveTo>
                  <a:pt x="120651" y="95250"/>
                </a:moveTo>
                <a:cubicBezTo>
                  <a:pt x="122849" y="95250"/>
                  <a:pt x="125047" y="97448"/>
                  <a:pt x="125047" y="100013"/>
                </a:cubicBezTo>
                <a:cubicBezTo>
                  <a:pt x="125047" y="102577"/>
                  <a:pt x="122849" y="104409"/>
                  <a:pt x="120651" y="104409"/>
                </a:cubicBezTo>
                <a:cubicBezTo>
                  <a:pt x="118086" y="104409"/>
                  <a:pt x="115888" y="102577"/>
                  <a:pt x="115888" y="100013"/>
                </a:cubicBezTo>
                <a:cubicBezTo>
                  <a:pt x="115888" y="97448"/>
                  <a:pt x="118086" y="95250"/>
                  <a:pt x="120651" y="95250"/>
                </a:cubicBezTo>
                <a:close/>
                <a:moveTo>
                  <a:pt x="68263" y="95250"/>
                </a:moveTo>
                <a:cubicBezTo>
                  <a:pt x="70827" y="95250"/>
                  <a:pt x="72659" y="97448"/>
                  <a:pt x="72659" y="100013"/>
                </a:cubicBezTo>
                <a:cubicBezTo>
                  <a:pt x="72659" y="102577"/>
                  <a:pt x="70827" y="104409"/>
                  <a:pt x="68263" y="104409"/>
                </a:cubicBezTo>
                <a:cubicBezTo>
                  <a:pt x="65698" y="104409"/>
                  <a:pt x="63500" y="102577"/>
                  <a:pt x="63500" y="100013"/>
                </a:cubicBezTo>
                <a:cubicBezTo>
                  <a:pt x="63500" y="97448"/>
                  <a:pt x="65698" y="95250"/>
                  <a:pt x="68263" y="95250"/>
                </a:cubicBezTo>
                <a:close/>
                <a:moveTo>
                  <a:pt x="42672" y="95250"/>
                </a:moveTo>
                <a:cubicBezTo>
                  <a:pt x="45339" y="95250"/>
                  <a:pt x="47244" y="97448"/>
                  <a:pt x="47244" y="100013"/>
                </a:cubicBezTo>
                <a:cubicBezTo>
                  <a:pt x="47244" y="102577"/>
                  <a:pt x="45339" y="104409"/>
                  <a:pt x="42672" y="104409"/>
                </a:cubicBezTo>
                <a:cubicBezTo>
                  <a:pt x="40005" y="104409"/>
                  <a:pt x="38100" y="102577"/>
                  <a:pt x="38100" y="100013"/>
                </a:cubicBezTo>
                <a:cubicBezTo>
                  <a:pt x="38100" y="97448"/>
                  <a:pt x="40005" y="95250"/>
                  <a:pt x="42672" y="95250"/>
                </a:cubicBezTo>
                <a:close/>
                <a:moveTo>
                  <a:pt x="20896" y="81061"/>
                </a:moveTo>
                <a:lnTo>
                  <a:pt x="20896" y="287495"/>
                </a:lnTo>
                <a:lnTo>
                  <a:pt x="89708" y="287495"/>
                </a:lnTo>
                <a:lnTo>
                  <a:pt x="89708" y="81061"/>
                </a:lnTo>
                <a:lnTo>
                  <a:pt x="20896" y="81061"/>
                </a:lnTo>
                <a:close/>
                <a:moveTo>
                  <a:pt x="174259" y="71437"/>
                </a:moveTo>
                <a:cubicBezTo>
                  <a:pt x="176824" y="71437"/>
                  <a:pt x="179022" y="73269"/>
                  <a:pt x="179022" y="75833"/>
                </a:cubicBezTo>
                <a:cubicBezTo>
                  <a:pt x="179022" y="78398"/>
                  <a:pt x="176824" y="80596"/>
                  <a:pt x="174259" y="80596"/>
                </a:cubicBezTo>
                <a:cubicBezTo>
                  <a:pt x="172061" y="80596"/>
                  <a:pt x="169863" y="78398"/>
                  <a:pt x="169863" y="75833"/>
                </a:cubicBezTo>
                <a:cubicBezTo>
                  <a:pt x="169863" y="73269"/>
                  <a:pt x="172061" y="71437"/>
                  <a:pt x="174259" y="71437"/>
                </a:cubicBezTo>
                <a:close/>
                <a:moveTo>
                  <a:pt x="147638" y="71437"/>
                </a:moveTo>
                <a:cubicBezTo>
                  <a:pt x="150202" y="71437"/>
                  <a:pt x="152034" y="73269"/>
                  <a:pt x="152034" y="75833"/>
                </a:cubicBezTo>
                <a:cubicBezTo>
                  <a:pt x="152034" y="78398"/>
                  <a:pt x="150202" y="80596"/>
                  <a:pt x="147638" y="80596"/>
                </a:cubicBezTo>
                <a:cubicBezTo>
                  <a:pt x="144707" y="80596"/>
                  <a:pt x="142875" y="78398"/>
                  <a:pt x="142875" y="75833"/>
                </a:cubicBezTo>
                <a:cubicBezTo>
                  <a:pt x="142875" y="73269"/>
                  <a:pt x="144707" y="71437"/>
                  <a:pt x="147638" y="71437"/>
                </a:cubicBezTo>
                <a:close/>
                <a:moveTo>
                  <a:pt x="120651" y="71437"/>
                </a:moveTo>
                <a:cubicBezTo>
                  <a:pt x="122849" y="71437"/>
                  <a:pt x="125047" y="73269"/>
                  <a:pt x="125047" y="75833"/>
                </a:cubicBezTo>
                <a:cubicBezTo>
                  <a:pt x="125047" y="78398"/>
                  <a:pt x="122849" y="80596"/>
                  <a:pt x="120651" y="80596"/>
                </a:cubicBezTo>
                <a:cubicBezTo>
                  <a:pt x="118086" y="80596"/>
                  <a:pt x="115888" y="78398"/>
                  <a:pt x="115888" y="75833"/>
                </a:cubicBezTo>
                <a:cubicBezTo>
                  <a:pt x="115888" y="73269"/>
                  <a:pt x="118086" y="71437"/>
                  <a:pt x="120651" y="71437"/>
                </a:cubicBezTo>
                <a:close/>
                <a:moveTo>
                  <a:pt x="174259" y="47625"/>
                </a:moveTo>
                <a:cubicBezTo>
                  <a:pt x="176824" y="47625"/>
                  <a:pt x="179022" y="49823"/>
                  <a:pt x="179022" y="52388"/>
                </a:cubicBezTo>
                <a:cubicBezTo>
                  <a:pt x="179022" y="54586"/>
                  <a:pt x="176824" y="56784"/>
                  <a:pt x="174259" y="56784"/>
                </a:cubicBezTo>
                <a:cubicBezTo>
                  <a:pt x="172061" y="56784"/>
                  <a:pt x="169863" y="54586"/>
                  <a:pt x="169863" y="52388"/>
                </a:cubicBezTo>
                <a:cubicBezTo>
                  <a:pt x="169863" y="49823"/>
                  <a:pt x="172061" y="47625"/>
                  <a:pt x="174259" y="47625"/>
                </a:cubicBezTo>
                <a:close/>
                <a:moveTo>
                  <a:pt x="147638" y="47625"/>
                </a:moveTo>
                <a:cubicBezTo>
                  <a:pt x="150202" y="47625"/>
                  <a:pt x="152034" y="49823"/>
                  <a:pt x="152034" y="52388"/>
                </a:cubicBezTo>
                <a:cubicBezTo>
                  <a:pt x="152034" y="54586"/>
                  <a:pt x="150202" y="56784"/>
                  <a:pt x="147638" y="56784"/>
                </a:cubicBezTo>
                <a:cubicBezTo>
                  <a:pt x="144707" y="56784"/>
                  <a:pt x="142875" y="54586"/>
                  <a:pt x="142875" y="52388"/>
                </a:cubicBezTo>
                <a:cubicBezTo>
                  <a:pt x="142875" y="49823"/>
                  <a:pt x="144707" y="47625"/>
                  <a:pt x="147638" y="47625"/>
                </a:cubicBezTo>
                <a:close/>
                <a:moveTo>
                  <a:pt x="120651" y="47625"/>
                </a:moveTo>
                <a:cubicBezTo>
                  <a:pt x="122849" y="47625"/>
                  <a:pt x="125047" y="49823"/>
                  <a:pt x="125047" y="52388"/>
                </a:cubicBezTo>
                <a:cubicBezTo>
                  <a:pt x="125047" y="54586"/>
                  <a:pt x="122849" y="56784"/>
                  <a:pt x="120651" y="56784"/>
                </a:cubicBezTo>
                <a:cubicBezTo>
                  <a:pt x="118086" y="56784"/>
                  <a:pt x="115888" y="54586"/>
                  <a:pt x="115888" y="52388"/>
                </a:cubicBezTo>
                <a:cubicBezTo>
                  <a:pt x="115888" y="49823"/>
                  <a:pt x="118086" y="47625"/>
                  <a:pt x="120651" y="47625"/>
                </a:cubicBezTo>
                <a:close/>
                <a:moveTo>
                  <a:pt x="174259" y="23812"/>
                </a:moveTo>
                <a:cubicBezTo>
                  <a:pt x="176824" y="23812"/>
                  <a:pt x="179022" y="25929"/>
                  <a:pt x="179022" y="28398"/>
                </a:cubicBezTo>
                <a:cubicBezTo>
                  <a:pt x="179022" y="30868"/>
                  <a:pt x="176824" y="32984"/>
                  <a:pt x="174259" y="32984"/>
                </a:cubicBezTo>
                <a:cubicBezTo>
                  <a:pt x="172061" y="32984"/>
                  <a:pt x="169863" y="30868"/>
                  <a:pt x="169863" y="28398"/>
                </a:cubicBezTo>
                <a:cubicBezTo>
                  <a:pt x="169863" y="25929"/>
                  <a:pt x="172061" y="23812"/>
                  <a:pt x="174259" y="23812"/>
                </a:cubicBezTo>
                <a:close/>
                <a:moveTo>
                  <a:pt x="147638" y="23812"/>
                </a:moveTo>
                <a:cubicBezTo>
                  <a:pt x="150202" y="23812"/>
                  <a:pt x="152034" y="25929"/>
                  <a:pt x="152034" y="28398"/>
                </a:cubicBezTo>
                <a:cubicBezTo>
                  <a:pt x="152034" y="30868"/>
                  <a:pt x="150202" y="32984"/>
                  <a:pt x="147638" y="32984"/>
                </a:cubicBezTo>
                <a:cubicBezTo>
                  <a:pt x="144707" y="32984"/>
                  <a:pt x="142875" y="30868"/>
                  <a:pt x="142875" y="28398"/>
                </a:cubicBezTo>
                <a:cubicBezTo>
                  <a:pt x="142875" y="25929"/>
                  <a:pt x="144707" y="23812"/>
                  <a:pt x="147638" y="23812"/>
                </a:cubicBezTo>
                <a:close/>
                <a:moveTo>
                  <a:pt x="120651" y="23812"/>
                </a:moveTo>
                <a:cubicBezTo>
                  <a:pt x="122849" y="23812"/>
                  <a:pt x="125047" y="25929"/>
                  <a:pt x="125047" y="28398"/>
                </a:cubicBezTo>
                <a:cubicBezTo>
                  <a:pt x="125047" y="30868"/>
                  <a:pt x="122849" y="32984"/>
                  <a:pt x="120651" y="32984"/>
                </a:cubicBezTo>
                <a:cubicBezTo>
                  <a:pt x="118086" y="32984"/>
                  <a:pt x="115888" y="30868"/>
                  <a:pt x="115888" y="28398"/>
                </a:cubicBezTo>
                <a:cubicBezTo>
                  <a:pt x="115888" y="25929"/>
                  <a:pt x="118086" y="23812"/>
                  <a:pt x="120651" y="23812"/>
                </a:cubicBezTo>
                <a:close/>
                <a:moveTo>
                  <a:pt x="99075" y="9007"/>
                </a:moveTo>
                <a:lnTo>
                  <a:pt x="99075" y="287495"/>
                </a:lnTo>
                <a:lnTo>
                  <a:pt x="197789" y="287495"/>
                </a:lnTo>
                <a:lnTo>
                  <a:pt x="197789" y="9007"/>
                </a:lnTo>
                <a:lnTo>
                  <a:pt x="99075" y="9007"/>
                </a:lnTo>
                <a:close/>
                <a:moveTo>
                  <a:pt x="82502" y="0"/>
                </a:moveTo>
                <a:lnTo>
                  <a:pt x="214001" y="0"/>
                </a:lnTo>
                <a:cubicBezTo>
                  <a:pt x="216523" y="0"/>
                  <a:pt x="218684" y="1801"/>
                  <a:pt x="218684" y="4684"/>
                </a:cubicBezTo>
                <a:cubicBezTo>
                  <a:pt x="218684" y="7205"/>
                  <a:pt x="216523" y="9007"/>
                  <a:pt x="214001" y="9007"/>
                </a:cubicBezTo>
                <a:lnTo>
                  <a:pt x="206795" y="9007"/>
                </a:lnTo>
                <a:lnTo>
                  <a:pt x="206795" y="107721"/>
                </a:lnTo>
                <a:lnTo>
                  <a:pt x="291819" y="107721"/>
                </a:lnTo>
                <a:cubicBezTo>
                  <a:pt x="294341" y="107721"/>
                  <a:pt x="296503" y="109882"/>
                  <a:pt x="296503" y="112404"/>
                </a:cubicBezTo>
                <a:cubicBezTo>
                  <a:pt x="296503" y="114926"/>
                  <a:pt x="294341" y="117088"/>
                  <a:pt x="291819" y="117088"/>
                </a:cubicBezTo>
                <a:lnTo>
                  <a:pt x="284614" y="117088"/>
                </a:lnTo>
                <a:lnTo>
                  <a:pt x="284614" y="287495"/>
                </a:lnTo>
                <a:lnTo>
                  <a:pt x="291819" y="287495"/>
                </a:lnTo>
                <a:cubicBezTo>
                  <a:pt x="294341" y="287495"/>
                  <a:pt x="296503" y="289657"/>
                  <a:pt x="296503" y="292179"/>
                </a:cubicBezTo>
                <a:cubicBezTo>
                  <a:pt x="296503" y="294340"/>
                  <a:pt x="294341" y="296502"/>
                  <a:pt x="291819" y="296502"/>
                </a:cubicBezTo>
                <a:lnTo>
                  <a:pt x="4684" y="296502"/>
                </a:lnTo>
                <a:cubicBezTo>
                  <a:pt x="2162" y="296502"/>
                  <a:pt x="0" y="294340"/>
                  <a:pt x="0" y="292179"/>
                </a:cubicBezTo>
                <a:cubicBezTo>
                  <a:pt x="0" y="289657"/>
                  <a:pt x="2162" y="287495"/>
                  <a:pt x="4684" y="287495"/>
                </a:cubicBezTo>
                <a:lnTo>
                  <a:pt x="11889" y="287495"/>
                </a:lnTo>
                <a:lnTo>
                  <a:pt x="11889" y="81061"/>
                </a:lnTo>
                <a:lnTo>
                  <a:pt x="4684" y="81061"/>
                </a:lnTo>
                <a:cubicBezTo>
                  <a:pt x="2162" y="81061"/>
                  <a:pt x="0" y="78899"/>
                  <a:pt x="0" y="76377"/>
                </a:cubicBezTo>
                <a:cubicBezTo>
                  <a:pt x="0" y="73855"/>
                  <a:pt x="2162" y="72054"/>
                  <a:pt x="4684" y="72054"/>
                </a:cubicBezTo>
                <a:lnTo>
                  <a:pt x="89708" y="72054"/>
                </a:lnTo>
                <a:lnTo>
                  <a:pt x="89708" y="9007"/>
                </a:lnTo>
                <a:lnTo>
                  <a:pt x="82502" y="9007"/>
                </a:lnTo>
                <a:cubicBezTo>
                  <a:pt x="79980" y="9007"/>
                  <a:pt x="78179" y="7205"/>
                  <a:pt x="78179" y="4684"/>
                </a:cubicBezTo>
                <a:cubicBezTo>
                  <a:pt x="78179" y="1801"/>
                  <a:pt x="79980" y="0"/>
                  <a:pt x="82502" y="0"/>
                </a:cubicBezTo>
                <a:close/>
              </a:path>
            </a:pathLst>
          </a:custGeom>
          <a:solidFill>
            <a:schemeClr val="bg1"/>
          </a:solidFill>
          <a:ln>
            <a:noFill/>
          </a:ln>
          <a:effectLst/>
        </p:spPr>
        <p:txBody>
          <a:bodyPr anchor="ctr"/>
          <a:lstStyle/>
          <a:p>
            <a:endParaRPr lang="en-US"/>
          </a:p>
        </p:txBody>
      </p:sp>
      <p:sp>
        <p:nvSpPr>
          <p:cNvPr id="79" name="Freeform 964">
            <a:extLst>
              <a:ext uri="{FF2B5EF4-FFF2-40B4-BE49-F238E27FC236}">
                <a16:creationId xmlns:a16="http://schemas.microsoft.com/office/drawing/2014/main" id="{F553370D-C8D3-244D-805F-3E32D325678A}"/>
              </a:ext>
            </a:extLst>
          </p:cNvPr>
          <p:cNvSpPr>
            <a:spLocks noChangeArrowheads="1"/>
          </p:cNvSpPr>
          <p:nvPr/>
        </p:nvSpPr>
        <p:spPr bwMode="auto">
          <a:xfrm>
            <a:off x="12058688" y="10161158"/>
            <a:ext cx="984704" cy="984704"/>
          </a:xfrm>
          <a:custGeom>
            <a:avLst/>
            <a:gdLst>
              <a:gd name="T0" fmla="*/ 109570 w 296503"/>
              <a:gd name="T1" fmla="*/ 216258 h 296503"/>
              <a:gd name="T2" fmla="*/ 105157 w 296503"/>
              <a:gd name="T3" fmla="*/ 280057 h 296503"/>
              <a:gd name="T4" fmla="*/ 100378 w 296503"/>
              <a:gd name="T5" fmla="*/ 216258 h 296503"/>
              <a:gd name="T6" fmla="*/ 22264 w 296503"/>
              <a:gd name="T7" fmla="*/ 194381 h 296503"/>
              <a:gd name="T8" fmla="*/ 85674 w 296503"/>
              <a:gd name="T9" fmla="*/ 198970 h 296503"/>
              <a:gd name="T10" fmla="*/ 22264 w 296503"/>
              <a:gd name="T11" fmla="*/ 203559 h 296503"/>
              <a:gd name="T12" fmla="*/ 22264 w 296503"/>
              <a:gd name="T13" fmla="*/ 194381 h 296503"/>
              <a:gd name="T14" fmla="*/ 192747 w 296503"/>
              <a:gd name="T15" fmla="*/ 198492 h 296503"/>
              <a:gd name="T16" fmla="*/ 220280 w 296503"/>
              <a:gd name="T17" fmla="*/ 198492 h 296503"/>
              <a:gd name="T18" fmla="*/ 105157 w 296503"/>
              <a:gd name="T19" fmla="*/ 81142 h 296503"/>
              <a:gd name="T20" fmla="*/ 105157 w 296503"/>
              <a:gd name="T21" fmla="*/ 131996 h 296503"/>
              <a:gd name="T22" fmla="*/ 105157 w 296503"/>
              <a:gd name="T23" fmla="*/ 81142 h 296503"/>
              <a:gd name="T24" fmla="*/ 139844 w 296503"/>
              <a:gd name="T25" fmla="*/ 106569 h 296503"/>
              <a:gd name="T26" fmla="*/ 70105 w 296503"/>
              <a:gd name="T27" fmla="*/ 106569 h 296503"/>
              <a:gd name="T28" fmla="*/ 104540 w 296503"/>
              <a:gd name="T29" fmla="*/ 46942 h 296503"/>
              <a:gd name="T30" fmla="*/ 62115 w 296503"/>
              <a:gd name="T31" fmla="*/ 149916 h 296503"/>
              <a:gd name="T32" fmla="*/ 146606 w 296503"/>
              <a:gd name="T33" fmla="*/ 149916 h 296503"/>
              <a:gd name="T34" fmla="*/ 104540 w 296503"/>
              <a:gd name="T35" fmla="*/ 46942 h 296503"/>
              <a:gd name="T36" fmla="*/ 153077 w 296503"/>
              <a:gd name="T37" fmla="*/ 58181 h 296503"/>
              <a:gd name="T38" fmla="*/ 107416 w 296503"/>
              <a:gd name="T39" fmla="*/ 202491 h 296503"/>
              <a:gd name="T40" fmla="*/ 101305 w 296503"/>
              <a:gd name="T41" fmla="*/ 202491 h 296503"/>
              <a:gd name="T42" fmla="*/ 55643 w 296503"/>
              <a:gd name="T43" fmla="*/ 58181 h 296503"/>
              <a:gd name="T44" fmla="*/ 206514 w 296503"/>
              <a:gd name="T45" fmla="*/ 19119 h 296503"/>
              <a:gd name="T46" fmla="*/ 210861 w 296503"/>
              <a:gd name="T47" fmla="*/ 84806 h 296503"/>
              <a:gd name="T48" fmla="*/ 279694 w 296503"/>
              <a:gd name="T49" fmla="*/ 89136 h 296503"/>
              <a:gd name="T50" fmla="*/ 210861 w 296503"/>
              <a:gd name="T51" fmla="*/ 93467 h 296503"/>
              <a:gd name="T52" fmla="*/ 218831 w 296503"/>
              <a:gd name="T53" fmla="*/ 179725 h 296503"/>
              <a:gd name="T54" fmla="*/ 278245 w 296503"/>
              <a:gd name="T55" fmla="*/ 127032 h 296503"/>
              <a:gd name="T56" fmla="*/ 225353 w 296503"/>
              <a:gd name="T57" fmla="*/ 185860 h 296503"/>
              <a:gd name="T58" fmla="*/ 210861 w 296503"/>
              <a:gd name="T59" fmla="*/ 220508 h 296503"/>
              <a:gd name="T60" fmla="*/ 206514 w 296503"/>
              <a:gd name="T61" fmla="*/ 280059 h 296503"/>
              <a:gd name="T62" fmla="*/ 202167 w 296503"/>
              <a:gd name="T63" fmla="*/ 220508 h 296503"/>
              <a:gd name="T64" fmla="*/ 128625 w 296503"/>
              <a:gd name="T65" fmla="*/ 202823 h 296503"/>
              <a:gd name="T66" fmla="*/ 128625 w 296503"/>
              <a:gd name="T67" fmla="*/ 194161 h 296503"/>
              <a:gd name="T68" fmla="*/ 202167 w 296503"/>
              <a:gd name="T69" fmla="*/ 176476 h 296503"/>
              <a:gd name="T70" fmla="*/ 206514 w 296503"/>
              <a:gd name="T71" fmla="*/ 19119 h 296503"/>
              <a:gd name="T72" fmla="*/ 9040 w 296503"/>
              <a:gd name="T73" fmla="*/ 34352 h 296503"/>
              <a:gd name="T74" fmla="*/ 34712 w 296503"/>
              <a:gd name="T75" fmla="*/ 288544 h 296503"/>
              <a:gd name="T76" fmla="*/ 288544 w 296503"/>
              <a:gd name="T77" fmla="*/ 262872 h 296503"/>
              <a:gd name="T78" fmla="*/ 262872 w 296503"/>
              <a:gd name="T79" fmla="*/ 9040 h 296503"/>
              <a:gd name="T80" fmla="*/ 34712 w 296503"/>
              <a:gd name="T81" fmla="*/ 0 h 296503"/>
              <a:gd name="T82" fmla="*/ 297584 w 296503"/>
              <a:gd name="T83" fmla="*/ 34352 h 296503"/>
              <a:gd name="T84" fmla="*/ 262872 w 296503"/>
              <a:gd name="T85" fmla="*/ 297584 h 296503"/>
              <a:gd name="T86" fmla="*/ 0 w 296503"/>
              <a:gd name="T87" fmla="*/ 262872 h 296503"/>
              <a:gd name="T88" fmla="*/ 34712 w 296503"/>
              <a:gd name="T89" fmla="*/ 0 h 29650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96503" h="296503">
                <a:moveTo>
                  <a:pt x="104775" y="211138"/>
                </a:moveTo>
                <a:cubicBezTo>
                  <a:pt x="106973" y="211138"/>
                  <a:pt x="109171" y="212944"/>
                  <a:pt x="109171" y="215472"/>
                </a:cubicBezTo>
                <a:lnTo>
                  <a:pt x="109171" y="274344"/>
                </a:lnTo>
                <a:cubicBezTo>
                  <a:pt x="109171" y="276872"/>
                  <a:pt x="106973" y="279039"/>
                  <a:pt x="104775" y="279039"/>
                </a:cubicBezTo>
                <a:cubicBezTo>
                  <a:pt x="102211" y="279039"/>
                  <a:pt x="100013" y="276872"/>
                  <a:pt x="100013" y="274344"/>
                </a:cubicBezTo>
                <a:lnTo>
                  <a:pt x="100013" y="215472"/>
                </a:lnTo>
                <a:cubicBezTo>
                  <a:pt x="100013" y="212944"/>
                  <a:pt x="102211" y="211138"/>
                  <a:pt x="104775" y="211138"/>
                </a:cubicBezTo>
                <a:close/>
                <a:moveTo>
                  <a:pt x="22183" y="193675"/>
                </a:moveTo>
                <a:lnTo>
                  <a:pt x="81005" y="193675"/>
                </a:lnTo>
                <a:cubicBezTo>
                  <a:pt x="83546" y="193675"/>
                  <a:pt x="85362" y="195580"/>
                  <a:pt x="85362" y="198247"/>
                </a:cubicBezTo>
                <a:cubicBezTo>
                  <a:pt x="85362" y="200914"/>
                  <a:pt x="83546" y="202819"/>
                  <a:pt x="81005" y="202819"/>
                </a:cubicBezTo>
                <a:lnTo>
                  <a:pt x="22183" y="202819"/>
                </a:lnTo>
                <a:cubicBezTo>
                  <a:pt x="19641" y="202819"/>
                  <a:pt x="17463" y="200914"/>
                  <a:pt x="17463" y="198247"/>
                </a:cubicBezTo>
                <a:cubicBezTo>
                  <a:pt x="17463" y="195580"/>
                  <a:pt x="19641" y="193675"/>
                  <a:pt x="22183" y="193675"/>
                </a:cubicBezTo>
                <a:close/>
                <a:moveTo>
                  <a:pt x="205764" y="184106"/>
                </a:moveTo>
                <a:cubicBezTo>
                  <a:pt x="198544" y="184106"/>
                  <a:pt x="192047" y="190579"/>
                  <a:pt x="192047" y="197771"/>
                </a:cubicBezTo>
                <a:cubicBezTo>
                  <a:pt x="192047" y="205323"/>
                  <a:pt x="198544" y="211436"/>
                  <a:pt x="205764" y="211436"/>
                </a:cubicBezTo>
                <a:cubicBezTo>
                  <a:pt x="213344" y="211436"/>
                  <a:pt x="219480" y="205323"/>
                  <a:pt x="219480" y="197771"/>
                </a:cubicBezTo>
                <a:cubicBezTo>
                  <a:pt x="219480" y="190579"/>
                  <a:pt x="213344" y="184106"/>
                  <a:pt x="205764" y="184106"/>
                </a:cubicBezTo>
                <a:close/>
                <a:moveTo>
                  <a:pt x="104775" y="80848"/>
                </a:moveTo>
                <a:cubicBezTo>
                  <a:pt x="90223" y="80848"/>
                  <a:pt x="78945" y="92067"/>
                  <a:pt x="78945" y="106182"/>
                </a:cubicBezTo>
                <a:cubicBezTo>
                  <a:pt x="78945" y="120297"/>
                  <a:pt x="90223" y="131516"/>
                  <a:pt x="104775" y="131516"/>
                </a:cubicBezTo>
                <a:cubicBezTo>
                  <a:pt x="118599" y="131516"/>
                  <a:pt x="130241" y="120297"/>
                  <a:pt x="130241" y="106182"/>
                </a:cubicBezTo>
                <a:cubicBezTo>
                  <a:pt x="130241" y="92067"/>
                  <a:pt x="118599" y="80848"/>
                  <a:pt x="104775" y="80848"/>
                </a:cubicBezTo>
                <a:close/>
                <a:moveTo>
                  <a:pt x="104775" y="71438"/>
                </a:moveTo>
                <a:cubicBezTo>
                  <a:pt x="123692" y="71438"/>
                  <a:pt x="139336" y="87001"/>
                  <a:pt x="139336" y="106182"/>
                </a:cubicBezTo>
                <a:cubicBezTo>
                  <a:pt x="139336" y="125364"/>
                  <a:pt x="123692" y="140926"/>
                  <a:pt x="104775" y="140926"/>
                </a:cubicBezTo>
                <a:cubicBezTo>
                  <a:pt x="85493" y="140926"/>
                  <a:pt x="69850" y="125364"/>
                  <a:pt x="69850" y="106182"/>
                </a:cubicBezTo>
                <a:cubicBezTo>
                  <a:pt x="69850" y="87001"/>
                  <a:pt x="85493" y="71438"/>
                  <a:pt x="104775" y="71438"/>
                </a:cubicBezTo>
                <a:close/>
                <a:moveTo>
                  <a:pt x="104160" y="46771"/>
                </a:moveTo>
                <a:cubicBezTo>
                  <a:pt x="88040" y="46771"/>
                  <a:pt x="72995" y="53273"/>
                  <a:pt x="61890" y="64473"/>
                </a:cubicBezTo>
                <a:cubicBezTo>
                  <a:pt x="38247" y="87955"/>
                  <a:pt x="38247" y="126250"/>
                  <a:pt x="61890" y="149371"/>
                </a:cubicBezTo>
                <a:lnTo>
                  <a:pt x="104160" y="192001"/>
                </a:lnTo>
                <a:lnTo>
                  <a:pt x="146073" y="149371"/>
                </a:lnTo>
                <a:cubicBezTo>
                  <a:pt x="169358" y="126250"/>
                  <a:pt x="169358" y="87955"/>
                  <a:pt x="146073" y="64473"/>
                </a:cubicBezTo>
                <a:cubicBezTo>
                  <a:pt x="134968" y="53273"/>
                  <a:pt x="119922" y="46771"/>
                  <a:pt x="104160" y="46771"/>
                </a:cubicBezTo>
                <a:close/>
                <a:moveTo>
                  <a:pt x="104160" y="38100"/>
                </a:moveTo>
                <a:cubicBezTo>
                  <a:pt x="122430" y="38100"/>
                  <a:pt x="139267" y="45326"/>
                  <a:pt x="152521" y="57970"/>
                </a:cubicBezTo>
                <a:cubicBezTo>
                  <a:pt x="179030" y="85065"/>
                  <a:pt x="179030" y="128779"/>
                  <a:pt x="152521" y="155874"/>
                </a:cubicBezTo>
                <a:lnTo>
                  <a:pt x="107026" y="201755"/>
                </a:lnTo>
                <a:cubicBezTo>
                  <a:pt x="106310" y="202478"/>
                  <a:pt x="105235" y="202839"/>
                  <a:pt x="104160" y="202839"/>
                </a:cubicBezTo>
                <a:cubicBezTo>
                  <a:pt x="102727" y="202839"/>
                  <a:pt x="101653" y="202478"/>
                  <a:pt x="100936" y="201755"/>
                </a:cubicBezTo>
                <a:lnTo>
                  <a:pt x="55442" y="155874"/>
                </a:lnTo>
                <a:cubicBezTo>
                  <a:pt x="28575" y="128779"/>
                  <a:pt x="28575" y="85065"/>
                  <a:pt x="55442" y="57970"/>
                </a:cubicBezTo>
                <a:cubicBezTo>
                  <a:pt x="68338" y="45326"/>
                  <a:pt x="85533" y="38100"/>
                  <a:pt x="104160" y="38100"/>
                </a:cubicBezTo>
                <a:close/>
                <a:moveTo>
                  <a:pt x="205764" y="19050"/>
                </a:moveTo>
                <a:cubicBezTo>
                  <a:pt x="208290" y="19050"/>
                  <a:pt x="210095" y="20848"/>
                  <a:pt x="210095" y="23365"/>
                </a:cubicBezTo>
                <a:lnTo>
                  <a:pt x="210095" y="84497"/>
                </a:lnTo>
                <a:lnTo>
                  <a:pt x="273986" y="84497"/>
                </a:lnTo>
                <a:cubicBezTo>
                  <a:pt x="276512" y="84497"/>
                  <a:pt x="278678" y="86295"/>
                  <a:pt x="278678" y="88812"/>
                </a:cubicBezTo>
                <a:cubicBezTo>
                  <a:pt x="278678" y="91330"/>
                  <a:pt x="276512" y="93128"/>
                  <a:pt x="273986" y="93128"/>
                </a:cubicBezTo>
                <a:lnTo>
                  <a:pt x="210095" y="93128"/>
                </a:lnTo>
                <a:lnTo>
                  <a:pt x="210095" y="175835"/>
                </a:lnTo>
                <a:cubicBezTo>
                  <a:pt x="213344" y="176555"/>
                  <a:pt x="215871" y="177633"/>
                  <a:pt x="218036" y="179072"/>
                </a:cubicBezTo>
                <a:lnTo>
                  <a:pt x="270737" y="126570"/>
                </a:lnTo>
                <a:cubicBezTo>
                  <a:pt x="272542" y="125132"/>
                  <a:pt x="275429" y="125132"/>
                  <a:pt x="277234" y="126570"/>
                </a:cubicBezTo>
                <a:cubicBezTo>
                  <a:pt x="279039" y="128368"/>
                  <a:pt x="279039" y="131245"/>
                  <a:pt x="277234" y="133043"/>
                </a:cubicBezTo>
                <a:lnTo>
                  <a:pt x="224534" y="185185"/>
                </a:lnTo>
                <a:cubicBezTo>
                  <a:pt x="227060" y="188781"/>
                  <a:pt x="228143" y="193096"/>
                  <a:pt x="228143" y="197771"/>
                </a:cubicBezTo>
                <a:cubicBezTo>
                  <a:pt x="228143" y="208559"/>
                  <a:pt x="220563" y="217549"/>
                  <a:pt x="210095" y="219707"/>
                </a:cubicBezTo>
                <a:lnTo>
                  <a:pt x="210095" y="274366"/>
                </a:lnTo>
                <a:cubicBezTo>
                  <a:pt x="210095" y="276883"/>
                  <a:pt x="208290" y="279041"/>
                  <a:pt x="205764" y="279041"/>
                </a:cubicBezTo>
                <a:cubicBezTo>
                  <a:pt x="203237" y="279041"/>
                  <a:pt x="201432" y="276883"/>
                  <a:pt x="201432" y="274366"/>
                </a:cubicBezTo>
                <a:lnTo>
                  <a:pt x="201432" y="219707"/>
                </a:lnTo>
                <a:cubicBezTo>
                  <a:pt x="192408" y="217909"/>
                  <a:pt x="185550" y="211076"/>
                  <a:pt x="183745" y="202086"/>
                </a:cubicBezTo>
                <a:lnTo>
                  <a:pt x="128157" y="202086"/>
                </a:lnTo>
                <a:cubicBezTo>
                  <a:pt x="125630" y="202086"/>
                  <a:pt x="123825" y="200288"/>
                  <a:pt x="123825" y="197771"/>
                </a:cubicBezTo>
                <a:cubicBezTo>
                  <a:pt x="123825" y="195254"/>
                  <a:pt x="125630" y="193456"/>
                  <a:pt x="128157" y="193456"/>
                </a:cubicBezTo>
                <a:lnTo>
                  <a:pt x="183745" y="193456"/>
                </a:lnTo>
                <a:cubicBezTo>
                  <a:pt x="185550" y="184466"/>
                  <a:pt x="192408" y="177633"/>
                  <a:pt x="201432" y="175835"/>
                </a:cubicBezTo>
                <a:lnTo>
                  <a:pt x="201432" y="23365"/>
                </a:lnTo>
                <a:cubicBezTo>
                  <a:pt x="201432" y="20848"/>
                  <a:pt x="203237" y="19050"/>
                  <a:pt x="205764" y="19050"/>
                </a:cubicBezTo>
                <a:close/>
                <a:moveTo>
                  <a:pt x="34586" y="9007"/>
                </a:moveTo>
                <a:cubicBezTo>
                  <a:pt x="20535" y="9007"/>
                  <a:pt x="9007" y="20175"/>
                  <a:pt x="9007" y="34226"/>
                </a:cubicBezTo>
                <a:lnTo>
                  <a:pt x="9007" y="261917"/>
                </a:lnTo>
                <a:cubicBezTo>
                  <a:pt x="9007" y="275967"/>
                  <a:pt x="20535" y="287496"/>
                  <a:pt x="34586" y="287496"/>
                </a:cubicBezTo>
                <a:lnTo>
                  <a:pt x="261917" y="287496"/>
                </a:lnTo>
                <a:cubicBezTo>
                  <a:pt x="275967" y="287496"/>
                  <a:pt x="287496" y="275967"/>
                  <a:pt x="287496" y="261917"/>
                </a:cubicBezTo>
                <a:lnTo>
                  <a:pt x="287496" y="34226"/>
                </a:lnTo>
                <a:cubicBezTo>
                  <a:pt x="287496" y="20175"/>
                  <a:pt x="275967" y="9007"/>
                  <a:pt x="261917" y="9007"/>
                </a:cubicBezTo>
                <a:lnTo>
                  <a:pt x="34586" y="9007"/>
                </a:lnTo>
                <a:close/>
                <a:moveTo>
                  <a:pt x="34586" y="0"/>
                </a:moveTo>
                <a:lnTo>
                  <a:pt x="261917" y="0"/>
                </a:lnTo>
                <a:cubicBezTo>
                  <a:pt x="281011" y="0"/>
                  <a:pt x="296503" y="15492"/>
                  <a:pt x="296503" y="34226"/>
                </a:cubicBezTo>
                <a:lnTo>
                  <a:pt x="296503" y="261917"/>
                </a:lnTo>
                <a:cubicBezTo>
                  <a:pt x="296503" y="281011"/>
                  <a:pt x="281011" y="296503"/>
                  <a:pt x="261917" y="296503"/>
                </a:cubicBezTo>
                <a:lnTo>
                  <a:pt x="34586" y="296503"/>
                </a:lnTo>
                <a:cubicBezTo>
                  <a:pt x="15491" y="296503"/>
                  <a:pt x="0" y="281011"/>
                  <a:pt x="0" y="261917"/>
                </a:cubicBezTo>
                <a:lnTo>
                  <a:pt x="0" y="34226"/>
                </a:lnTo>
                <a:cubicBezTo>
                  <a:pt x="0" y="15492"/>
                  <a:pt x="15491" y="0"/>
                  <a:pt x="34586" y="0"/>
                </a:cubicBezTo>
                <a:close/>
              </a:path>
            </a:pathLst>
          </a:custGeom>
          <a:solidFill>
            <a:schemeClr val="bg1"/>
          </a:solidFill>
          <a:ln>
            <a:noFill/>
          </a:ln>
          <a:effectLst/>
        </p:spPr>
        <p:txBody>
          <a:bodyPr anchor="ctr"/>
          <a:lstStyle/>
          <a:p>
            <a:endParaRPr lang="en-US"/>
          </a:p>
        </p:txBody>
      </p:sp>
      <p:sp>
        <p:nvSpPr>
          <p:cNvPr id="80" name="Freeform 962">
            <a:extLst>
              <a:ext uri="{FF2B5EF4-FFF2-40B4-BE49-F238E27FC236}">
                <a16:creationId xmlns:a16="http://schemas.microsoft.com/office/drawing/2014/main" id="{FACD0CF9-AE8E-BB46-A415-BBC5B62EF554}"/>
              </a:ext>
            </a:extLst>
          </p:cNvPr>
          <p:cNvSpPr>
            <a:spLocks noChangeArrowheads="1"/>
          </p:cNvSpPr>
          <p:nvPr/>
        </p:nvSpPr>
        <p:spPr bwMode="auto">
          <a:xfrm>
            <a:off x="12983506" y="11737135"/>
            <a:ext cx="984704" cy="984704"/>
          </a:xfrm>
          <a:custGeom>
            <a:avLst/>
            <a:gdLst>
              <a:gd name="T0" fmla="*/ 217409 w 296503"/>
              <a:gd name="T1" fmla="*/ 288559 h 296504"/>
              <a:gd name="T2" fmla="*/ 256226 w 296503"/>
              <a:gd name="T3" fmla="*/ 267624 h 296504"/>
              <a:gd name="T4" fmla="*/ 41230 w 296503"/>
              <a:gd name="T5" fmla="*/ 267624 h 296504"/>
              <a:gd name="T6" fmla="*/ 80290 w 296503"/>
              <a:gd name="T7" fmla="*/ 288559 h 296504"/>
              <a:gd name="T8" fmla="*/ 41230 w 296503"/>
              <a:gd name="T9" fmla="*/ 267624 h 296504"/>
              <a:gd name="T10" fmla="*/ 189112 w 296503"/>
              <a:gd name="T11" fmla="*/ 258240 h 296504"/>
              <a:gd name="T12" fmla="*/ 288876 w 296503"/>
              <a:gd name="T13" fmla="*/ 195437 h 296504"/>
              <a:gd name="T14" fmla="*/ 9042 w 296503"/>
              <a:gd name="T15" fmla="*/ 195437 h 296504"/>
              <a:gd name="T16" fmla="*/ 108139 w 296503"/>
              <a:gd name="T17" fmla="*/ 258240 h 296504"/>
              <a:gd name="T18" fmla="*/ 9042 w 296503"/>
              <a:gd name="T19" fmla="*/ 195437 h 296504"/>
              <a:gd name="T20" fmla="*/ 293230 w 296503"/>
              <a:gd name="T21" fmla="*/ 186413 h 296504"/>
              <a:gd name="T22" fmla="*/ 297583 w 296503"/>
              <a:gd name="T23" fmla="*/ 262932 h 296504"/>
              <a:gd name="T24" fmla="*/ 265296 w 296503"/>
              <a:gd name="T25" fmla="*/ 267624 h 296504"/>
              <a:gd name="T26" fmla="*/ 287062 w 296503"/>
              <a:gd name="T27" fmla="*/ 288559 h 296504"/>
              <a:gd name="T28" fmla="*/ 287062 w 296503"/>
              <a:gd name="T29" fmla="*/ 297582 h 296504"/>
              <a:gd name="T30" fmla="*/ 185847 w 296503"/>
              <a:gd name="T31" fmla="*/ 292889 h 296504"/>
              <a:gd name="T32" fmla="*/ 207977 w 296503"/>
              <a:gd name="T33" fmla="*/ 288559 h 296504"/>
              <a:gd name="T34" fmla="*/ 184396 w 296503"/>
              <a:gd name="T35" fmla="*/ 267624 h 296504"/>
              <a:gd name="T36" fmla="*/ 180042 w 296503"/>
              <a:gd name="T37" fmla="*/ 191106 h 296504"/>
              <a:gd name="T38" fmla="*/ 4703 w 296503"/>
              <a:gd name="T39" fmla="*/ 186413 h 296504"/>
              <a:gd name="T40" fmla="*/ 117542 w 296503"/>
              <a:gd name="T41" fmla="*/ 191106 h 296504"/>
              <a:gd name="T42" fmla="*/ 112841 w 296503"/>
              <a:gd name="T43" fmla="*/ 267624 h 296504"/>
              <a:gd name="T44" fmla="*/ 89695 w 296503"/>
              <a:gd name="T45" fmla="*/ 288559 h 296504"/>
              <a:gd name="T46" fmla="*/ 111394 w 296503"/>
              <a:gd name="T47" fmla="*/ 292889 h 296504"/>
              <a:gd name="T48" fmla="*/ 10850 w 296503"/>
              <a:gd name="T49" fmla="*/ 297582 h 296504"/>
              <a:gd name="T50" fmla="*/ 10850 w 296503"/>
              <a:gd name="T51" fmla="*/ 288559 h 296504"/>
              <a:gd name="T52" fmla="*/ 32189 w 296503"/>
              <a:gd name="T53" fmla="*/ 267624 h 296504"/>
              <a:gd name="T54" fmla="*/ 0 w 296503"/>
              <a:gd name="T55" fmla="*/ 262932 h 296504"/>
              <a:gd name="T56" fmla="*/ 4703 w 296503"/>
              <a:gd name="T57" fmla="*/ 186413 h 296504"/>
              <a:gd name="T58" fmla="*/ 151866 w 296503"/>
              <a:gd name="T59" fmla="*/ 119098 h 296504"/>
              <a:gd name="T60" fmla="*/ 293246 w 296503"/>
              <a:gd name="T61" fmla="*/ 144657 h 296504"/>
              <a:gd name="T62" fmla="*/ 293246 w 296503"/>
              <a:gd name="T63" fmla="*/ 154149 h 296504"/>
              <a:gd name="T64" fmla="*/ 243346 w 296503"/>
              <a:gd name="T65" fmla="*/ 179708 h 296504"/>
              <a:gd name="T66" fmla="*/ 234669 w 296503"/>
              <a:gd name="T67" fmla="*/ 179708 h 296504"/>
              <a:gd name="T68" fmla="*/ 63279 w 296503"/>
              <a:gd name="T69" fmla="*/ 154149 h 296504"/>
              <a:gd name="T70" fmla="*/ 58937 w 296503"/>
              <a:gd name="T71" fmla="*/ 184455 h 296504"/>
              <a:gd name="T72" fmla="*/ 54239 w 296503"/>
              <a:gd name="T73" fmla="*/ 154149 h 296504"/>
              <a:gd name="T74" fmla="*/ 0 w 296503"/>
              <a:gd name="T75" fmla="*/ 149402 h 296504"/>
              <a:gd name="T76" fmla="*/ 142826 w 296503"/>
              <a:gd name="T77" fmla="*/ 144657 h 296504"/>
              <a:gd name="T78" fmla="*/ 147164 w 296503"/>
              <a:gd name="T79" fmla="*/ 114716 h 296504"/>
              <a:gd name="T80" fmla="*/ 127434 w 296503"/>
              <a:gd name="T81" fmla="*/ 102113 h 296504"/>
              <a:gd name="T82" fmla="*/ 166204 w 296503"/>
              <a:gd name="T83" fmla="*/ 81112 h 296504"/>
              <a:gd name="T84" fmla="*/ 99793 w 296503"/>
              <a:gd name="T85" fmla="*/ 9053 h 296504"/>
              <a:gd name="T86" fmla="*/ 198153 w 296503"/>
              <a:gd name="T87" fmla="*/ 72059 h 296504"/>
              <a:gd name="T88" fmla="*/ 99793 w 296503"/>
              <a:gd name="T89" fmla="*/ 9053 h 296504"/>
              <a:gd name="T90" fmla="*/ 202461 w 296503"/>
              <a:gd name="T91" fmla="*/ 0 h 296504"/>
              <a:gd name="T92" fmla="*/ 206769 w 296503"/>
              <a:gd name="T93" fmla="*/ 76768 h 296504"/>
              <a:gd name="T94" fmla="*/ 175178 w 296503"/>
              <a:gd name="T95" fmla="*/ 81112 h 296504"/>
              <a:gd name="T96" fmla="*/ 196718 w 296503"/>
              <a:gd name="T97" fmla="*/ 102113 h 296504"/>
              <a:gd name="T98" fmla="*/ 196718 w 296503"/>
              <a:gd name="T99" fmla="*/ 111166 h 296504"/>
              <a:gd name="T100" fmla="*/ 96562 w 296503"/>
              <a:gd name="T101" fmla="*/ 106822 h 296504"/>
              <a:gd name="T102" fmla="*/ 118459 w 296503"/>
              <a:gd name="T103" fmla="*/ 102113 h 296504"/>
              <a:gd name="T104" fmla="*/ 95125 w 296503"/>
              <a:gd name="T105" fmla="*/ 81112 h 296504"/>
              <a:gd name="T106" fmla="*/ 90818 w 296503"/>
              <a:gd name="T107" fmla="*/ 4344 h 2965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6503" h="296504">
                <a:moveTo>
                  <a:pt x="220595" y="266654"/>
                </a:moveTo>
                <a:lnTo>
                  <a:pt x="216619" y="287513"/>
                </a:lnTo>
                <a:lnTo>
                  <a:pt x="259633" y="287513"/>
                </a:lnTo>
                <a:lnTo>
                  <a:pt x="255295" y="266654"/>
                </a:lnTo>
                <a:lnTo>
                  <a:pt x="220595" y="266654"/>
                </a:lnTo>
                <a:close/>
                <a:moveTo>
                  <a:pt x="41080" y="266654"/>
                </a:moveTo>
                <a:lnTo>
                  <a:pt x="37117" y="287513"/>
                </a:lnTo>
                <a:lnTo>
                  <a:pt x="79999" y="287513"/>
                </a:lnTo>
                <a:lnTo>
                  <a:pt x="76035" y="266654"/>
                </a:lnTo>
                <a:lnTo>
                  <a:pt x="41080" y="266654"/>
                </a:lnTo>
                <a:close/>
                <a:moveTo>
                  <a:pt x="188425" y="194729"/>
                </a:moveTo>
                <a:lnTo>
                  <a:pt x="188425" y="257304"/>
                </a:lnTo>
                <a:lnTo>
                  <a:pt x="287827" y="257304"/>
                </a:lnTo>
                <a:lnTo>
                  <a:pt x="287827" y="194729"/>
                </a:lnTo>
                <a:lnTo>
                  <a:pt x="188425" y="194729"/>
                </a:lnTo>
                <a:close/>
                <a:moveTo>
                  <a:pt x="9009" y="194729"/>
                </a:moveTo>
                <a:lnTo>
                  <a:pt x="9009" y="257304"/>
                </a:lnTo>
                <a:lnTo>
                  <a:pt x="107746" y="257304"/>
                </a:lnTo>
                <a:lnTo>
                  <a:pt x="107746" y="194729"/>
                </a:lnTo>
                <a:lnTo>
                  <a:pt x="9009" y="194729"/>
                </a:lnTo>
                <a:close/>
                <a:moveTo>
                  <a:pt x="183726" y="185738"/>
                </a:moveTo>
                <a:lnTo>
                  <a:pt x="292164" y="185738"/>
                </a:lnTo>
                <a:cubicBezTo>
                  <a:pt x="294694" y="185738"/>
                  <a:pt x="296502" y="187896"/>
                  <a:pt x="296502" y="190413"/>
                </a:cubicBezTo>
                <a:lnTo>
                  <a:pt x="296502" y="261979"/>
                </a:lnTo>
                <a:cubicBezTo>
                  <a:pt x="296502" y="264497"/>
                  <a:pt x="294694" y="266654"/>
                  <a:pt x="292164" y="266654"/>
                </a:cubicBezTo>
                <a:lnTo>
                  <a:pt x="264332" y="266654"/>
                </a:lnTo>
                <a:lnTo>
                  <a:pt x="268669" y="287513"/>
                </a:lnTo>
                <a:lnTo>
                  <a:pt x="286019" y="287513"/>
                </a:lnTo>
                <a:cubicBezTo>
                  <a:pt x="288550" y="287513"/>
                  <a:pt x="290718" y="289311"/>
                  <a:pt x="290718" y="291828"/>
                </a:cubicBezTo>
                <a:cubicBezTo>
                  <a:pt x="290718" y="294346"/>
                  <a:pt x="288550" y="296504"/>
                  <a:pt x="286019" y="296504"/>
                </a:cubicBezTo>
                <a:lnTo>
                  <a:pt x="189871" y="296504"/>
                </a:lnTo>
                <a:cubicBezTo>
                  <a:pt x="187340" y="296504"/>
                  <a:pt x="185172" y="294346"/>
                  <a:pt x="185172" y="291828"/>
                </a:cubicBezTo>
                <a:cubicBezTo>
                  <a:pt x="185172" y="289311"/>
                  <a:pt x="187340" y="287513"/>
                  <a:pt x="189871" y="287513"/>
                </a:cubicBezTo>
                <a:lnTo>
                  <a:pt x="207221" y="287513"/>
                </a:lnTo>
                <a:lnTo>
                  <a:pt x="211558" y="266654"/>
                </a:lnTo>
                <a:lnTo>
                  <a:pt x="183726" y="266654"/>
                </a:lnTo>
                <a:cubicBezTo>
                  <a:pt x="181557" y="266654"/>
                  <a:pt x="179388" y="264497"/>
                  <a:pt x="179388" y="261979"/>
                </a:cubicBezTo>
                <a:lnTo>
                  <a:pt x="179388" y="190413"/>
                </a:lnTo>
                <a:cubicBezTo>
                  <a:pt x="179388" y="187896"/>
                  <a:pt x="181557" y="185738"/>
                  <a:pt x="183726" y="185738"/>
                </a:cubicBezTo>
                <a:close/>
                <a:moveTo>
                  <a:pt x="4685" y="185738"/>
                </a:moveTo>
                <a:lnTo>
                  <a:pt x="112430" y="185738"/>
                </a:lnTo>
                <a:cubicBezTo>
                  <a:pt x="114953" y="185738"/>
                  <a:pt x="117115" y="187896"/>
                  <a:pt x="117115" y="190413"/>
                </a:cubicBezTo>
                <a:lnTo>
                  <a:pt x="117115" y="261979"/>
                </a:lnTo>
                <a:cubicBezTo>
                  <a:pt x="117115" y="264497"/>
                  <a:pt x="114953" y="266654"/>
                  <a:pt x="112430" y="266654"/>
                </a:cubicBezTo>
                <a:lnTo>
                  <a:pt x="85043" y="266654"/>
                </a:lnTo>
                <a:lnTo>
                  <a:pt x="89368" y="287513"/>
                </a:lnTo>
                <a:lnTo>
                  <a:pt x="106304" y="287513"/>
                </a:lnTo>
                <a:cubicBezTo>
                  <a:pt x="108827" y="287513"/>
                  <a:pt x="110989" y="289311"/>
                  <a:pt x="110989" y="291828"/>
                </a:cubicBezTo>
                <a:cubicBezTo>
                  <a:pt x="110989" y="294346"/>
                  <a:pt x="108827" y="296504"/>
                  <a:pt x="106304" y="296504"/>
                </a:cubicBezTo>
                <a:lnTo>
                  <a:pt x="10811" y="296504"/>
                </a:lnTo>
                <a:cubicBezTo>
                  <a:pt x="8288" y="296504"/>
                  <a:pt x="6126" y="294346"/>
                  <a:pt x="6126" y="291828"/>
                </a:cubicBezTo>
                <a:cubicBezTo>
                  <a:pt x="6126" y="289311"/>
                  <a:pt x="8288" y="287513"/>
                  <a:pt x="10811" y="287513"/>
                </a:cubicBezTo>
                <a:lnTo>
                  <a:pt x="27747" y="287513"/>
                </a:lnTo>
                <a:lnTo>
                  <a:pt x="32072" y="266654"/>
                </a:lnTo>
                <a:lnTo>
                  <a:pt x="4685" y="266654"/>
                </a:lnTo>
                <a:cubicBezTo>
                  <a:pt x="2162" y="266654"/>
                  <a:pt x="0" y="264497"/>
                  <a:pt x="0" y="261979"/>
                </a:cubicBezTo>
                <a:lnTo>
                  <a:pt x="0" y="190413"/>
                </a:lnTo>
                <a:cubicBezTo>
                  <a:pt x="0" y="187896"/>
                  <a:pt x="2162" y="185738"/>
                  <a:pt x="4685" y="185738"/>
                </a:cubicBezTo>
                <a:close/>
                <a:moveTo>
                  <a:pt x="146630" y="114300"/>
                </a:moveTo>
                <a:cubicBezTo>
                  <a:pt x="149152" y="114300"/>
                  <a:pt x="151314" y="116119"/>
                  <a:pt x="151314" y="118666"/>
                </a:cubicBezTo>
                <a:lnTo>
                  <a:pt x="151314" y="144132"/>
                </a:lnTo>
                <a:lnTo>
                  <a:pt x="292180" y="144132"/>
                </a:lnTo>
                <a:cubicBezTo>
                  <a:pt x="294702" y="144132"/>
                  <a:pt x="296503" y="146315"/>
                  <a:pt x="296503" y="148861"/>
                </a:cubicBezTo>
                <a:cubicBezTo>
                  <a:pt x="296503" y="151408"/>
                  <a:pt x="294702" y="153591"/>
                  <a:pt x="292180" y="153591"/>
                </a:cubicBezTo>
                <a:lnTo>
                  <a:pt x="242462" y="153591"/>
                </a:lnTo>
                <a:lnTo>
                  <a:pt x="242462" y="179057"/>
                </a:lnTo>
                <a:cubicBezTo>
                  <a:pt x="242462" y="181604"/>
                  <a:pt x="240661" y="183786"/>
                  <a:pt x="238139" y="183786"/>
                </a:cubicBezTo>
                <a:cubicBezTo>
                  <a:pt x="235617" y="183786"/>
                  <a:pt x="233816" y="181604"/>
                  <a:pt x="233816" y="179057"/>
                </a:cubicBezTo>
                <a:lnTo>
                  <a:pt x="233816" y="153591"/>
                </a:lnTo>
                <a:lnTo>
                  <a:pt x="63048" y="153591"/>
                </a:lnTo>
                <a:lnTo>
                  <a:pt x="63048" y="179057"/>
                </a:lnTo>
                <a:cubicBezTo>
                  <a:pt x="63048" y="181604"/>
                  <a:pt x="60886" y="183786"/>
                  <a:pt x="58724" y="183786"/>
                </a:cubicBezTo>
                <a:cubicBezTo>
                  <a:pt x="55842" y="183786"/>
                  <a:pt x="54041" y="181604"/>
                  <a:pt x="54041" y="179057"/>
                </a:cubicBezTo>
                <a:lnTo>
                  <a:pt x="54041" y="153591"/>
                </a:lnTo>
                <a:lnTo>
                  <a:pt x="4684" y="153591"/>
                </a:lnTo>
                <a:cubicBezTo>
                  <a:pt x="2162" y="153591"/>
                  <a:pt x="0" y="151408"/>
                  <a:pt x="0" y="148861"/>
                </a:cubicBezTo>
                <a:cubicBezTo>
                  <a:pt x="0" y="146315"/>
                  <a:pt x="2162" y="144132"/>
                  <a:pt x="4684" y="144132"/>
                </a:cubicBezTo>
                <a:lnTo>
                  <a:pt x="142307" y="144132"/>
                </a:lnTo>
                <a:lnTo>
                  <a:pt x="142307" y="118666"/>
                </a:lnTo>
                <a:cubicBezTo>
                  <a:pt x="142307" y="116119"/>
                  <a:pt x="144469" y="114300"/>
                  <a:pt x="146630" y="114300"/>
                </a:cubicBezTo>
                <a:close/>
                <a:moveTo>
                  <a:pt x="131263" y="80818"/>
                </a:moveTo>
                <a:lnTo>
                  <a:pt x="126971" y="101744"/>
                </a:lnTo>
                <a:lnTo>
                  <a:pt x="169535" y="101744"/>
                </a:lnTo>
                <a:lnTo>
                  <a:pt x="165600" y="80818"/>
                </a:lnTo>
                <a:lnTo>
                  <a:pt x="131263" y="80818"/>
                </a:lnTo>
                <a:close/>
                <a:moveTo>
                  <a:pt x="99430" y="9020"/>
                </a:moveTo>
                <a:lnTo>
                  <a:pt x="99430" y="71798"/>
                </a:lnTo>
                <a:lnTo>
                  <a:pt x="197433" y="71798"/>
                </a:lnTo>
                <a:lnTo>
                  <a:pt x="197433" y="9020"/>
                </a:lnTo>
                <a:lnTo>
                  <a:pt x="99430" y="9020"/>
                </a:lnTo>
                <a:close/>
                <a:moveTo>
                  <a:pt x="94780" y="0"/>
                </a:moveTo>
                <a:lnTo>
                  <a:pt x="201725" y="0"/>
                </a:lnTo>
                <a:cubicBezTo>
                  <a:pt x="204229" y="0"/>
                  <a:pt x="206018" y="1804"/>
                  <a:pt x="206018" y="4329"/>
                </a:cubicBezTo>
                <a:lnTo>
                  <a:pt x="206018" y="76489"/>
                </a:lnTo>
                <a:cubicBezTo>
                  <a:pt x="206018" y="79014"/>
                  <a:pt x="204229" y="80818"/>
                  <a:pt x="201725" y="80818"/>
                </a:cubicBezTo>
                <a:lnTo>
                  <a:pt x="174542" y="80818"/>
                </a:lnTo>
                <a:lnTo>
                  <a:pt x="178834" y="101744"/>
                </a:lnTo>
                <a:lnTo>
                  <a:pt x="196003" y="101744"/>
                </a:lnTo>
                <a:cubicBezTo>
                  <a:pt x="198506" y="101744"/>
                  <a:pt x="200295" y="103909"/>
                  <a:pt x="200295" y="106435"/>
                </a:cubicBezTo>
                <a:cubicBezTo>
                  <a:pt x="200295" y="108599"/>
                  <a:pt x="198506" y="110764"/>
                  <a:pt x="196003" y="110764"/>
                </a:cubicBezTo>
                <a:lnTo>
                  <a:pt x="100861" y="110764"/>
                </a:lnTo>
                <a:cubicBezTo>
                  <a:pt x="98357" y="110764"/>
                  <a:pt x="96211" y="108599"/>
                  <a:pt x="96211" y="106435"/>
                </a:cubicBezTo>
                <a:cubicBezTo>
                  <a:pt x="96211" y="103909"/>
                  <a:pt x="98357" y="101744"/>
                  <a:pt x="100861" y="101744"/>
                </a:cubicBezTo>
                <a:lnTo>
                  <a:pt x="118029" y="101744"/>
                </a:lnTo>
                <a:lnTo>
                  <a:pt x="122321" y="80818"/>
                </a:lnTo>
                <a:lnTo>
                  <a:pt x="94780" y="80818"/>
                </a:lnTo>
                <a:cubicBezTo>
                  <a:pt x="92277" y="80818"/>
                  <a:pt x="90488" y="79014"/>
                  <a:pt x="90488" y="76489"/>
                </a:cubicBezTo>
                <a:lnTo>
                  <a:pt x="90488" y="4329"/>
                </a:lnTo>
                <a:cubicBezTo>
                  <a:pt x="90488" y="1804"/>
                  <a:pt x="92277" y="0"/>
                  <a:pt x="94780" y="0"/>
                </a:cubicBezTo>
                <a:close/>
              </a:path>
            </a:pathLst>
          </a:custGeom>
          <a:solidFill>
            <a:schemeClr val="bg1"/>
          </a:solidFill>
          <a:ln>
            <a:noFill/>
          </a:ln>
          <a:effectLst/>
        </p:spPr>
        <p:txBody>
          <a:bodyPr anchor="ctr"/>
          <a:lstStyle/>
          <a:p>
            <a:endParaRPr lang="en-US"/>
          </a:p>
        </p:txBody>
      </p:sp>
      <p:sp>
        <p:nvSpPr>
          <p:cNvPr id="81" name="Subtitle 2">
            <a:extLst>
              <a:ext uri="{FF2B5EF4-FFF2-40B4-BE49-F238E27FC236}">
                <a16:creationId xmlns:a16="http://schemas.microsoft.com/office/drawing/2014/main" id="{88B94E50-4B45-5443-864B-875F58CDBFF4}"/>
              </a:ext>
            </a:extLst>
          </p:cNvPr>
          <p:cNvSpPr txBox="1">
            <a:spLocks/>
          </p:cNvSpPr>
          <p:nvPr/>
        </p:nvSpPr>
        <p:spPr>
          <a:xfrm>
            <a:off x="14390353" y="11688371"/>
            <a:ext cx="8466472"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 environmental.</a:t>
            </a:r>
          </a:p>
        </p:txBody>
      </p:sp>
      <p:sp>
        <p:nvSpPr>
          <p:cNvPr id="82" name="Subtitle 2">
            <a:extLst>
              <a:ext uri="{FF2B5EF4-FFF2-40B4-BE49-F238E27FC236}">
                <a16:creationId xmlns:a16="http://schemas.microsoft.com/office/drawing/2014/main" id="{A034194D-8D9D-C047-A42E-CFA6547DE224}"/>
              </a:ext>
            </a:extLst>
          </p:cNvPr>
          <p:cNvSpPr txBox="1">
            <a:spLocks/>
          </p:cNvSpPr>
          <p:nvPr/>
        </p:nvSpPr>
        <p:spPr>
          <a:xfrm>
            <a:off x="13475858" y="10112944"/>
            <a:ext cx="8466472"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 environmental.</a:t>
            </a:r>
          </a:p>
        </p:txBody>
      </p:sp>
      <p:sp>
        <p:nvSpPr>
          <p:cNvPr id="83" name="Subtitle 2">
            <a:extLst>
              <a:ext uri="{FF2B5EF4-FFF2-40B4-BE49-F238E27FC236}">
                <a16:creationId xmlns:a16="http://schemas.microsoft.com/office/drawing/2014/main" id="{ED434697-54D3-3B40-92E1-799B91CEDCC8}"/>
              </a:ext>
            </a:extLst>
          </p:cNvPr>
          <p:cNvSpPr txBox="1">
            <a:spLocks/>
          </p:cNvSpPr>
          <p:nvPr/>
        </p:nvSpPr>
        <p:spPr>
          <a:xfrm>
            <a:off x="12551040" y="8536128"/>
            <a:ext cx="8466472"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 environmental.</a:t>
            </a:r>
          </a:p>
        </p:txBody>
      </p:sp>
      <p:sp>
        <p:nvSpPr>
          <p:cNvPr id="84" name="Subtitle 2">
            <a:extLst>
              <a:ext uri="{FF2B5EF4-FFF2-40B4-BE49-F238E27FC236}">
                <a16:creationId xmlns:a16="http://schemas.microsoft.com/office/drawing/2014/main" id="{BBBDE7A7-C52B-EF41-B1CB-74D2B86B66C4}"/>
              </a:ext>
            </a:extLst>
          </p:cNvPr>
          <p:cNvSpPr txBox="1">
            <a:spLocks/>
          </p:cNvSpPr>
          <p:nvPr/>
        </p:nvSpPr>
        <p:spPr>
          <a:xfrm>
            <a:off x="11281620" y="6953055"/>
            <a:ext cx="8466472"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 environmental.</a:t>
            </a:r>
          </a:p>
        </p:txBody>
      </p:sp>
      <p:sp>
        <p:nvSpPr>
          <p:cNvPr id="85" name="Subtitle 2">
            <a:extLst>
              <a:ext uri="{FF2B5EF4-FFF2-40B4-BE49-F238E27FC236}">
                <a16:creationId xmlns:a16="http://schemas.microsoft.com/office/drawing/2014/main" id="{A00375F9-1866-A344-96C1-84321E73E838}"/>
              </a:ext>
            </a:extLst>
          </p:cNvPr>
          <p:cNvSpPr txBox="1">
            <a:spLocks/>
          </p:cNvSpPr>
          <p:nvPr/>
        </p:nvSpPr>
        <p:spPr>
          <a:xfrm>
            <a:off x="10505806" y="5377078"/>
            <a:ext cx="8466472"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 environmental.</a:t>
            </a:r>
          </a:p>
        </p:txBody>
      </p:sp>
      <p:sp>
        <p:nvSpPr>
          <p:cNvPr id="86" name="Subtitle 2">
            <a:extLst>
              <a:ext uri="{FF2B5EF4-FFF2-40B4-BE49-F238E27FC236}">
                <a16:creationId xmlns:a16="http://schemas.microsoft.com/office/drawing/2014/main" id="{6BCE690A-3E47-5245-9AD4-F742DCA8A458}"/>
              </a:ext>
            </a:extLst>
          </p:cNvPr>
          <p:cNvSpPr txBox="1">
            <a:spLocks/>
          </p:cNvSpPr>
          <p:nvPr/>
        </p:nvSpPr>
        <p:spPr>
          <a:xfrm>
            <a:off x="9734974" y="3802688"/>
            <a:ext cx="8466472"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 environmental.</a:t>
            </a:r>
          </a:p>
        </p:txBody>
      </p:sp>
    </p:spTree>
    <p:extLst>
      <p:ext uri="{BB962C8B-B14F-4D97-AF65-F5344CB8AC3E}">
        <p14:creationId xmlns:p14="http://schemas.microsoft.com/office/powerpoint/2010/main" val="3665439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BCF48A-4C9C-954A-A575-CCFFA2C99880}"/>
              </a:ext>
            </a:extLst>
          </p:cNvPr>
          <p:cNvSpPr txBox="1"/>
          <p:nvPr/>
        </p:nvSpPr>
        <p:spPr>
          <a:xfrm>
            <a:off x="4914243" y="554909"/>
            <a:ext cx="14549176" cy="1107996"/>
          </a:xfrm>
          <a:prstGeom prst="rect">
            <a:avLst/>
          </a:prstGeom>
          <a:noFill/>
        </p:spPr>
        <p:txBody>
          <a:bodyPr wrap="none" rtlCol="0">
            <a:spAutoFit/>
          </a:bodyPr>
          <a:lstStyle/>
          <a:p>
            <a:pPr algn="ctr"/>
            <a:r>
              <a:rPr lang="en-US" sz="6600" b="1" dirty="0">
                <a:latin typeface="Montserrat" pitchFamily="2" charset="77"/>
                <a:ea typeface="Roboto" panose="02000000000000000000" pitchFamily="2" charset="0"/>
              </a:rPr>
              <a:t>PYRAMID DIAGRAM WITH LINES</a:t>
            </a:r>
          </a:p>
        </p:txBody>
      </p:sp>
      <p:sp>
        <p:nvSpPr>
          <p:cNvPr id="3" name="Rectangle 2">
            <a:extLst>
              <a:ext uri="{FF2B5EF4-FFF2-40B4-BE49-F238E27FC236}">
                <a16:creationId xmlns:a16="http://schemas.microsoft.com/office/drawing/2014/main" id="{90FE2552-4CCA-9E40-A670-08893289699F}"/>
              </a:ext>
            </a:extLst>
          </p:cNvPr>
          <p:cNvSpPr/>
          <p:nvPr/>
        </p:nvSpPr>
        <p:spPr>
          <a:xfrm>
            <a:off x="10692973" y="2147099"/>
            <a:ext cx="29972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40FED7F-3295-5F44-A199-B0D8268A3935}"/>
              </a:ext>
            </a:extLst>
          </p:cNvPr>
          <p:cNvSpPr txBox="1"/>
          <p:nvPr/>
        </p:nvSpPr>
        <p:spPr>
          <a:xfrm>
            <a:off x="9521803" y="1549856"/>
            <a:ext cx="5349541" cy="492443"/>
          </a:xfrm>
          <a:prstGeom prst="rect">
            <a:avLst/>
          </a:prstGeom>
          <a:noFill/>
        </p:spPr>
        <p:txBody>
          <a:bodyPr wrap="none" rtlCol="0">
            <a:spAutoFit/>
          </a:bodyPr>
          <a:lstStyle/>
          <a:p>
            <a:pPr algn="ctr"/>
            <a:r>
              <a:rPr lang="en-US" sz="2600" spc="600" dirty="0">
                <a:solidFill>
                  <a:schemeClr val="tx1">
                    <a:lumMod val="25000"/>
                    <a:lumOff val="75000"/>
                  </a:schemeClr>
                </a:solidFill>
                <a:latin typeface="Montserrat Medium" pitchFamily="2" charset="77"/>
              </a:rPr>
              <a:t>YOUR SUBTITLE HERE</a:t>
            </a:r>
          </a:p>
        </p:txBody>
      </p:sp>
      <p:grpSp>
        <p:nvGrpSpPr>
          <p:cNvPr id="5" name="Group 4">
            <a:extLst>
              <a:ext uri="{FF2B5EF4-FFF2-40B4-BE49-F238E27FC236}">
                <a16:creationId xmlns:a16="http://schemas.microsoft.com/office/drawing/2014/main" id="{2A62BD2E-1831-0245-A66D-B2DB58BF8526}"/>
              </a:ext>
            </a:extLst>
          </p:cNvPr>
          <p:cNvGrpSpPr/>
          <p:nvPr/>
        </p:nvGrpSpPr>
        <p:grpSpPr>
          <a:xfrm>
            <a:off x="2240966" y="10327372"/>
            <a:ext cx="8840073" cy="587223"/>
            <a:chOff x="1120775" y="5164138"/>
            <a:chExt cx="4421188" cy="293688"/>
          </a:xfrm>
          <a:solidFill>
            <a:schemeClr val="tx1">
              <a:lumMod val="50000"/>
              <a:lumOff val="50000"/>
            </a:schemeClr>
          </a:solidFill>
        </p:grpSpPr>
        <p:sp>
          <p:nvSpPr>
            <p:cNvPr id="6" name="Freeform 104">
              <a:extLst>
                <a:ext uri="{FF2B5EF4-FFF2-40B4-BE49-F238E27FC236}">
                  <a16:creationId xmlns:a16="http://schemas.microsoft.com/office/drawing/2014/main" id="{5D1E1409-9A3F-814A-B910-D4F06810F1FF}"/>
                </a:ext>
              </a:extLst>
            </p:cNvPr>
            <p:cNvSpPr>
              <a:spLocks/>
            </p:cNvSpPr>
            <p:nvPr/>
          </p:nvSpPr>
          <p:spPr bwMode="auto">
            <a:xfrm>
              <a:off x="5508625" y="5427663"/>
              <a:ext cx="33338" cy="30163"/>
            </a:xfrm>
            <a:custGeom>
              <a:avLst/>
              <a:gdLst>
                <a:gd name="T0" fmla="*/ 5 w 21"/>
                <a:gd name="T1" fmla="*/ 19 h 19"/>
                <a:gd name="T2" fmla="*/ 0 w 21"/>
                <a:gd name="T3" fmla="*/ 9 h 19"/>
                <a:gd name="T4" fmla="*/ 15 w 21"/>
                <a:gd name="T5" fmla="*/ 0 h 19"/>
                <a:gd name="T6" fmla="*/ 21 w 21"/>
                <a:gd name="T7" fmla="*/ 10 h 19"/>
                <a:gd name="T8" fmla="*/ 5 w 21"/>
                <a:gd name="T9" fmla="*/ 19 h 19"/>
              </a:gdLst>
              <a:ahLst/>
              <a:cxnLst>
                <a:cxn ang="0">
                  <a:pos x="T0" y="T1"/>
                </a:cxn>
                <a:cxn ang="0">
                  <a:pos x="T2" y="T3"/>
                </a:cxn>
                <a:cxn ang="0">
                  <a:pos x="T4" y="T5"/>
                </a:cxn>
                <a:cxn ang="0">
                  <a:pos x="T6" y="T7"/>
                </a:cxn>
                <a:cxn ang="0">
                  <a:pos x="T8" y="T9"/>
                </a:cxn>
              </a:cxnLst>
              <a:rect l="0" t="0" r="r" b="b"/>
              <a:pathLst>
                <a:path w="21" h="19">
                  <a:moveTo>
                    <a:pt x="5" y="19"/>
                  </a:moveTo>
                  <a:lnTo>
                    <a:pt x="0" y="9"/>
                  </a:lnTo>
                  <a:lnTo>
                    <a:pt x="15" y="0"/>
                  </a:lnTo>
                  <a:lnTo>
                    <a:pt x="21" y="10"/>
                  </a:lnTo>
                  <a:lnTo>
                    <a:pt x="5"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7" name="Freeform 105">
              <a:extLst>
                <a:ext uri="{FF2B5EF4-FFF2-40B4-BE49-F238E27FC236}">
                  <a16:creationId xmlns:a16="http://schemas.microsoft.com/office/drawing/2014/main" id="{DAC8E430-249F-CD49-8A3A-AB919E880756}"/>
                </a:ext>
              </a:extLst>
            </p:cNvPr>
            <p:cNvSpPr>
              <a:spLocks/>
            </p:cNvSpPr>
            <p:nvPr/>
          </p:nvSpPr>
          <p:spPr bwMode="auto">
            <a:xfrm>
              <a:off x="5465763" y="5353050"/>
              <a:ext cx="44450" cy="52388"/>
            </a:xfrm>
            <a:custGeom>
              <a:avLst/>
              <a:gdLst>
                <a:gd name="T0" fmla="*/ 14 w 28"/>
                <a:gd name="T1" fmla="*/ 33 h 33"/>
                <a:gd name="T2" fmla="*/ 0 w 28"/>
                <a:gd name="T3" fmla="*/ 9 h 33"/>
                <a:gd name="T4" fmla="*/ 14 w 28"/>
                <a:gd name="T5" fmla="*/ 0 h 33"/>
                <a:gd name="T6" fmla="*/ 28 w 28"/>
                <a:gd name="T7" fmla="*/ 24 h 33"/>
                <a:gd name="T8" fmla="*/ 14 w 28"/>
                <a:gd name="T9" fmla="*/ 33 h 33"/>
              </a:gdLst>
              <a:ahLst/>
              <a:cxnLst>
                <a:cxn ang="0">
                  <a:pos x="T0" y="T1"/>
                </a:cxn>
                <a:cxn ang="0">
                  <a:pos x="T2" y="T3"/>
                </a:cxn>
                <a:cxn ang="0">
                  <a:pos x="T4" y="T5"/>
                </a:cxn>
                <a:cxn ang="0">
                  <a:pos x="T6" y="T7"/>
                </a:cxn>
                <a:cxn ang="0">
                  <a:pos x="T8" y="T9"/>
                </a:cxn>
              </a:cxnLst>
              <a:rect l="0" t="0" r="r" b="b"/>
              <a:pathLst>
                <a:path w="28" h="33">
                  <a:moveTo>
                    <a:pt x="14" y="33"/>
                  </a:moveTo>
                  <a:lnTo>
                    <a:pt x="0" y="9"/>
                  </a:lnTo>
                  <a:lnTo>
                    <a:pt x="14" y="0"/>
                  </a:lnTo>
                  <a:lnTo>
                    <a:pt x="28" y="24"/>
                  </a:lnTo>
                  <a:lnTo>
                    <a:pt x="1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8" name="Freeform 106">
              <a:extLst>
                <a:ext uri="{FF2B5EF4-FFF2-40B4-BE49-F238E27FC236}">
                  <a16:creationId xmlns:a16="http://schemas.microsoft.com/office/drawing/2014/main" id="{E21EA8A2-E0E4-0B42-8ABA-1B2A6C3FD8EE}"/>
                </a:ext>
              </a:extLst>
            </p:cNvPr>
            <p:cNvSpPr>
              <a:spLocks/>
            </p:cNvSpPr>
            <p:nvPr/>
          </p:nvSpPr>
          <p:spPr bwMode="auto">
            <a:xfrm>
              <a:off x="5426075" y="5292725"/>
              <a:ext cx="41275" cy="36513"/>
            </a:xfrm>
            <a:custGeom>
              <a:avLst/>
              <a:gdLst>
                <a:gd name="T0" fmla="*/ 10 w 26"/>
                <a:gd name="T1" fmla="*/ 23 h 23"/>
                <a:gd name="T2" fmla="*/ 7 w 26"/>
                <a:gd name="T3" fmla="*/ 17 h 23"/>
                <a:gd name="T4" fmla="*/ 0 w 26"/>
                <a:gd name="T5" fmla="*/ 17 h 23"/>
                <a:gd name="T6" fmla="*/ 0 w 26"/>
                <a:gd name="T7" fmla="*/ 0 h 23"/>
                <a:gd name="T8" fmla="*/ 17 w 26"/>
                <a:gd name="T9" fmla="*/ 0 h 23"/>
                <a:gd name="T10" fmla="*/ 26 w 26"/>
                <a:gd name="T11" fmla="*/ 14 h 23"/>
                <a:gd name="T12" fmla="*/ 10 w 26"/>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26" h="23">
                  <a:moveTo>
                    <a:pt x="10" y="23"/>
                  </a:moveTo>
                  <a:lnTo>
                    <a:pt x="7" y="17"/>
                  </a:lnTo>
                  <a:lnTo>
                    <a:pt x="0" y="17"/>
                  </a:lnTo>
                  <a:lnTo>
                    <a:pt x="0" y="0"/>
                  </a:lnTo>
                  <a:lnTo>
                    <a:pt x="17" y="0"/>
                  </a:lnTo>
                  <a:lnTo>
                    <a:pt x="26" y="14"/>
                  </a:lnTo>
                  <a:lnTo>
                    <a:pt x="1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9" name="Freeform 107">
              <a:extLst>
                <a:ext uri="{FF2B5EF4-FFF2-40B4-BE49-F238E27FC236}">
                  <a16:creationId xmlns:a16="http://schemas.microsoft.com/office/drawing/2014/main" id="{3C866C11-D1B9-7E46-80AA-247AE76A060A}"/>
                </a:ext>
              </a:extLst>
            </p:cNvPr>
            <p:cNvSpPr>
              <a:spLocks noEditPoints="1"/>
            </p:cNvSpPr>
            <p:nvPr/>
          </p:nvSpPr>
          <p:spPr bwMode="auto">
            <a:xfrm>
              <a:off x="1198563" y="5292725"/>
              <a:ext cx="4192588" cy="26988"/>
            </a:xfrm>
            <a:custGeom>
              <a:avLst/>
              <a:gdLst>
                <a:gd name="T0" fmla="*/ 2641 w 2641"/>
                <a:gd name="T1" fmla="*/ 17 h 17"/>
                <a:gd name="T2" fmla="*/ 2595 w 2641"/>
                <a:gd name="T3" fmla="*/ 17 h 17"/>
                <a:gd name="T4" fmla="*/ 2549 w 2641"/>
                <a:gd name="T5" fmla="*/ 17 h 17"/>
                <a:gd name="T6" fmla="*/ 2504 w 2641"/>
                <a:gd name="T7" fmla="*/ 17 h 17"/>
                <a:gd name="T8" fmla="*/ 2457 w 2641"/>
                <a:gd name="T9" fmla="*/ 17 h 17"/>
                <a:gd name="T10" fmla="*/ 2411 w 2641"/>
                <a:gd name="T11" fmla="*/ 17 h 17"/>
                <a:gd name="T12" fmla="*/ 2366 w 2641"/>
                <a:gd name="T13" fmla="*/ 17 h 17"/>
                <a:gd name="T14" fmla="*/ 2319 w 2641"/>
                <a:gd name="T15" fmla="*/ 17 h 17"/>
                <a:gd name="T16" fmla="*/ 2273 w 2641"/>
                <a:gd name="T17" fmla="*/ 17 h 17"/>
                <a:gd name="T18" fmla="*/ 2228 w 2641"/>
                <a:gd name="T19" fmla="*/ 17 h 17"/>
                <a:gd name="T20" fmla="*/ 2182 w 2641"/>
                <a:gd name="T21" fmla="*/ 17 h 17"/>
                <a:gd name="T22" fmla="*/ 2135 w 2641"/>
                <a:gd name="T23" fmla="*/ 17 h 17"/>
                <a:gd name="T24" fmla="*/ 2090 w 2641"/>
                <a:gd name="T25" fmla="*/ 17 h 17"/>
                <a:gd name="T26" fmla="*/ 2044 w 2641"/>
                <a:gd name="T27" fmla="*/ 17 h 17"/>
                <a:gd name="T28" fmla="*/ 1999 w 2641"/>
                <a:gd name="T29" fmla="*/ 17 h 17"/>
                <a:gd name="T30" fmla="*/ 1952 w 2641"/>
                <a:gd name="T31" fmla="*/ 17 h 17"/>
                <a:gd name="T32" fmla="*/ 1906 w 2641"/>
                <a:gd name="T33" fmla="*/ 17 h 17"/>
                <a:gd name="T34" fmla="*/ 1861 w 2641"/>
                <a:gd name="T35" fmla="*/ 17 h 17"/>
                <a:gd name="T36" fmla="*/ 1815 w 2641"/>
                <a:gd name="T37" fmla="*/ 17 h 17"/>
                <a:gd name="T38" fmla="*/ 1768 w 2641"/>
                <a:gd name="T39" fmla="*/ 17 h 17"/>
                <a:gd name="T40" fmla="*/ 1723 w 2641"/>
                <a:gd name="T41" fmla="*/ 17 h 17"/>
                <a:gd name="T42" fmla="*/ 1677 w 2641"/>
                <a:gd name="T43" fmla="*/ 17 h 17"/>
                <a:gd name="T44" fmla="*/ 1630 w 2641"/>
                <a:gd name="T45" fmla="*/ 17 h 17"/>
                <a:gd name="T46" fmla="*/ 1584 w 2641"/>
                <a:gd name="T47" fmla="*/ 17 h 17"/>
                <a:gd name="T48" fmla="*/ 1539 w 2641"/>
                <a:gd name="T49" fmla="*/ 17 h 17"/>
                <a:gd name="T50" fmla="*/ 1493 w 2641"/>
                <a:gd name="T51" fmla="*/ 17 h 17"/>
                <a:gd name="T52" fmla="*/ 1446 w 2641"/>
                <a:gd name="T53" fmla="*/ 17 h 17"/>
                <a:gd name="T54" fmla="*/ 1401 w 2641"/>
                <a:gd name="T55" fmla="*/ 17 h 17"/>
                <a:gd name="T56" fmla="*/ 1355 w 2641"/>
                <a:gd name="T57" fmla="*/ 17 h 17"/>
                <a:gd name="T58" fmla="*/ 1310 w 2641"/>
                <a:gd name="T59" fmla="*/ 17 h 17"/>
                <a:gd name="T60" fmla="*/ 1263 w 2641"/>
                <a:gd name="T61" fmla="*/ 17 h 17"/>
                <a:gd name="T62" fmla="*/ 1217 w 2641"/>
                <a:gd name="T63" fmla="*/ 17 h 17"/>
                <a:gd name="T64" fmla="*/ 1172 w 2641"/>
                <a:gd name="T65" fmla="*/ 17 h 17"/>
                <a:gd name="T66" fmla="*/ 1126 w 2641"/>
                <a:gd name="T67" fmla="*/ 17 h 17"/>
                <a:gd name="T68" fmla="*/ 1079 w 2641"/>
                <a:gd name="T69" fmla="*/ 17 h 17"/>
                <a:gd name="T70" fmla="*/ 1034 w 2641"/>
                <a:gd name="T71" fmla="*/ 17 h 17"/>
                <a:gd name="T72" fmla="*/ 988 w 2641"/>
                <a:gd name="T73" fmla="*/ 17 h 17"/>
                <a:gd name="T74" fmla="*/ 941 w 2641"/>
                <a:gd name="T75" fmla="*/ 17 h 17"/>
                <a:gd name="T76" fmla="*/ 896 w 2641"/>
                <a:gd name="T77" fmla="*/ 17 h 17"/>
                <a:gd name="T78" fmla="*/ 850 w 2641"/>
                <a:gd name="T79" fmla="*/ 17 h 17"/>
                <a:gd name="T80" fmla="*/ 805 w 2641"/>
                <a:gd name="T81" fmla="*/ 17 h 17"/>
                <a:gd name="T82" fmla="*/ 758 w 2641"/>
                <a:gd name="T83" fmla="*/ 17 h 17"/>
                <a:gd name="T84" fmla="*/ 712 w 2641"/>
                <a:gd name="T85" fmla="*/ 17 h 17"/>
                <a:gd name="T86" fmla="*/ 666 w 2641"/>
                <a:gd name="T87" fmla="*/ 17 h 17"/>
                <a:gd name="T88" fmla="*/ 621 w 2641"/>
                <a:gd name="T89" fmla="*/ 17 h 17"/>
                <a:gd name="T90" fmla="*/ 574 w 2641"/>
                <a:gd name="T91" fmla="*/ 17 h 17"/>
                <a:gd name="T92" fmla="*/ 528 w 2641"/>
                <a:gd name="T93" fmla="*/ 17 h 17"/>
                <a:gd name="T94" fmla="*/ 483 w 2641"/>
                <a:gd name="T95" fmla="*/ 17 h 17"/>
                <a:gd name="T96" fmla="*/ 437 w 2641"/>
                <a:gd name="T97" fmla="*/ 17 h 17"/>
                <a:gd name="T98" fmla="*/ 390 w 2641"/>
                <a:gd name="T99" fmla="*/ 17 h 17"/>
                <a:gd name="T100" fmla="*/ 345 w 2641"/>
                <a:gd name="T101" fmla="*/ 17 h 17"/>
                <a:gd name="T102" fmla="*/ 299 w 2641"/>
                <a:gd name="T103" fmla="*/ 17 h 17"/>
                <a:gd name="T104" fmla="*/ 252 w 2641"/>
                <a:gd name="T105" fmla="*/ 17 h 17"/>
                <a:gd name="T106" fmla="*/ 207 w 2641"/>
                <a:gd name="T107" fmla="*/ 17 h 17"/>
                <a:gd name="T108" fmla="*/ 161 w 2641"/>
                <a:gd name="T109" fmla="*/ 17 h 17"/>
                <a:gd name="T110" fmla="*/ 116 w 2641"/>
                <a:gd name="T111" fmla="*/ 17 h 17"/>
                <a:gd name="T112" fmla="*/ 69 w 2641"/>
                <a:gd name="T113" fmla="*/ 17 h 17"/>
                <a:gd name="T114" fmla="*/ 23 w 2641"/>
                <a:gd name="T115"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41" h="17">
                  <a:moveTo>
                    <a:pt x="2641" y="17"/>
                  </a:moveTo>
                  <a:lnTo>
                    <a:pt x="2618" y="17"/>
                  </a:lnTo>
                  <a:lnTo>
                    <a:pt x="2618" y="0"/>
                  </a:lnTo>
                  <a:lnTo>
                    <a:pt x="2641" y="0"/>
                  </a:lnTo>
                  <a:lnTo>
                    <a:pt x="2641" y="17"/>
                  </a:lnTo>
                  <a:close/>
                  <a:moveTo>
                    <a:pt x="2595" y="17"/>
                  </a:moveTo>
                  <a:lnTo>
                    <a:pt x="2572" y="17"/>
                  </a:lnTo>
                  <a:lnTo>
                    <a:pt x="2572" y="0"/>
                  </a:lnTo>
                  <a:lnTo>
                    <a:pt x="2595" y="0"/>
                  </a:lnTo>
                  <a:lnTo>
                    <a:pt x="2595" y="17"/>
                  </a:lnTo>
                  <a:close/>
                  <a:moveTo>
                    <a:pt x="2549" y="17"/>
                  </a:moveTo>
                  <a:lnTo>
                    <a:pt x="2527" y="17"/>
                  </a:lnTo>
                  <a:lnTo>
                    <a:pt x="2527" y="0"/>
                  </a:lnTo>
                  <a:lnTo>
                    <a:pt x="2549" y="0"/>
                  </a:lnTo>
                  <a:lnTo>
                    <a:pt x="2549" y="17"/>
                  </a:lnTo>
                  <a:close/>
                  <a:moveTo>
                    <a:pt x="2504" y="17"/>
                  </a:moveTo>
                  <a:lnTo>
                    <a:pt x="2480" y="17"/>
                  </a:lnTo>
                  <a:lnTo>
                    <a:pt x="2480" y="0"/>
                  </a:lnTo>
                  <a:lnTo>
                    <a:pt x="2504" y="0"/>
                  </a:lnTo>
                  <a:lnTo>
                    <a:pt x="2504" y="17"/>
                  </a:lnTo>
                  <a:close/>
                  <a:moveTo>
                    <a:pt x="2457" y="17"/>
                  </a:moveTo>
                  <a:lnTo>
                    <a:pt x="2434" y="17"/>
                  </a:lnTo>
                  <a:lnTo>
                    <a:pt x="2434" y="0"/>
                  </a:lnTo>
                  <a:lnTo>
                    <a:pt x="2457" y="0"/>
                  </a:lnTo>
                  <a:lnTo>
                    <a:pt x="2457" y="17"/>
                  </a:lnTo>
                  <a:close/>
                  <a:moveTo>
                    <a:pt x="2411" y="17"/>
                  </a:moveTo>
                  <a:lnTo>
                    <a:pt x="2389" y="17"/>
                  </a:lnTo>
                  <a:lnTo>
                    <a:pt x="2389" y="0"/>
                  </a:lnTo>
                  <a:lnTo>
                    <a:pt x="2411" y="0"/>
                  </a:lnTo>
                  <a:lnTo>
                    <a:pt x="2411" y="17"/>
                  </a:lnTo>
                  <a:close/>
                  <a:moveTo>
                    <a:pt x="2366" y="17"/>
                  </a:moveTo>
                  <a:lnTo>
                    <a:pt x="2343" y="17"/>
                  </a:lnTo>
                  <a:lnTo>
                    <a:pt x="2343" y="0"/>
                  </a:lnTo>
                  <a:lnTo>
                    <a:pt x="2366" y="0"/>
                  </a:lnTo>
                  <a:lnTo>
                    <a:pt x="2366" y="17"/>
                  </a:lnTo>
                  <a:close/>
                  <a:moveTo>
                    <a:pt x="2319" y="17"/>
                  </a:moveTo>
                  <a:lnTo>
                    <a:pt x="2296" y="17"/>
                  </a:lnTo>
                  <a:lnTo>
                    <a:pt x="2296" y="0"/>
                  </a:lnTo>
                  <a:lnTo>
                    <a:pt x="2319" y="0"/>
                  </a:lnTo>
                  <a:lnTo>
                    <a:pt x="2319" y="17"/>
                  </a:lnTo>
                  <a:close/>
                  <a:moveTo>
                    <a:pt x="2273" y="17"/>
                  </a:moveTo>
                  <a:lnTo>
                    <a:pt x="2251" y="17"/>
                  </a:lnTo>
                  <a:lnTo>
                    <a:pt x="2251" y="0"/>
                  </a:lnTo>
                  <a:lnTo>
                    <a:pt x="2273" y="0"/>
                  </a:lnTo>
                  <a:lnTo>
                    <a:pt x="2273" y="17"/>
                  </a:lnTo>
                  <a:close/>
                  <a:moveTo>
                    <a:pt x="2228" y="17"/>
                  </a:moveTo>
                  <a:lnTo>
                    <a:pt x="2205" y="17"/>
                  </a:lnTo>
                  <a:lnTo>
                    <a:pt x="2205" y="0"/>
                  </a:lnTo>
                  <a:lnTo>
                    <a:pt x="2228" y="0"/>
                  </a:lnTo>
                  <a:lnTo>
                    <a:pt x="2228" y="17"/>
                  </a:lnTo>
                  <a:close/>
                  <a:moveTo>
                    <a:pt x="2182" y="17"/>
                  </a:moveTo>
                  <a:lnTo>
                    <a:pt x="2160" y="17"/>
                  </a:lnTo>
                  <a:lnTo>
                    <a:pt x="2160" y="0"/>
                  </a:lnTo>
                  <a:lnTo>
                    <a:pt x="2182" y="0"/>
                  </a:lnTo>
                  <a:lnTo>
                    <a:pt x="2182" y="17"/>
                  </a:lnTo>
                  <a:close/>
                  <a:moveTo>
                    <a:pt x="2135" y="17"/>
                  </a:moveTo>
                  <a:lnTo>
                    <a:pt x="2113" y="17"/>
                  </a:lnTo>
                  <a:lnTo>
                    <a:pt x="2113" y="0"/>
                  </a:lnTo>
                  <a:lnTo>
                    <a:pt x="2135" y="0"/>
                  </a:lnTo>
                  <a:lnTo>
                    <a:pt x="2135" y="17"/>
                  </a:lnTo>
                  <a:close/>
                  <a:moveTo>
                    <a:pt x="2090" y="17"/>
                  </a:moveTo>
                  <a:lnTo>
                    <a:pt x="2067" y="17"/>
                  </a:lnTo>
                  <a:lnTo>
                    <a:pt x="2067" y="0"/>
                  </a:lnTo>
                  <a:lnTo>
                    <a:pt x="2090" y="0"/>
                  </a:lnTo>
                  <a:lnTo>
                    <a:pt x="2090" y="17"/>
                  </a:lnTo>
                  <a:close/>
                  <a:moveTo>
                    <a:pt x="2044" y="17"/>
                  </a:moveTo>
                  <a:lnTo>
                    <a:pt x="2021" y="17"/>
                  </a:lnTo>
                  <a:lnTo>
                    <a:pt x="2021" y="0"/>
                  </a:lnTo>
                  <a:lnTo>
                    <a:pt x="2044" y="0"/>
                  </a:lnTo>
                  <a:lnTo>
                    <a:pt x="2044" y="17"/>
                  </a:lnTo>
                  <a:close/>
                  <a:moveTo>
                    <a:pt x="1999" y="17"/>
                  </a:moveTo>
                  <a:lnTo>
                    <a:pt x="1974" y="17"/>
                  </a:lnTo>
                  <a:lnTo>
                    <a:pt x="1974" y="0"/>
                  </a:lnTo>
                  <a:lnTo>
                    <a:pt x="1999" y="0"/>
                  </a:lnTo>
                  <a:lnTo>
                    <a:pt x="1999" y="17"/>
                  </a:lnTo>
                  <a:close/>
                  <a:moveTo>
                    <a:pt x="1952" y="17"/>
                  </a:moveTo>
                  <a:lnTo>
                    <a:pt x="1929" y="17"/>
                  </a:lnTo>
                  <a:lnTo>
                    <a:pt x="1929" y="0"/>
                  </a:lnTo>
                  <a:lnTo>
                    <a:pt x="1952" y="0"/>
                  </a:lnTo>
                  <a:lnTo>
                    <a:pt x="1952" y="17"/>
                  </a:lnTo>
                  <a:close/>
                  <a:moveTo>
                    <a:pt x="1906" y="17"/>
                  </a:moveTo>
                  <a:lnTo>
                    <a:pt x="1883" y="17"/>
                  </a:lnTo>
                  <a:lnTo>
                    <a:pt x="1883" y="0"/>
                  </a:lnTo>
                  <a:lnTo>
                    <a:pt x="1906" y="0"/>
                  </a:lnTo>
                  <a:lnTo>
                    <a:pt x="1906" y="17"/>
                  </a:lnTo>
                  <a:close/>
                  <a:moveTo>
                    <a:pt x="1861" y="17"/>
                  </a:moveTo>
                  <a:lnTo>
                    <a:pt x="1838" y="17"/>
                  </a:lnTo>
                  <a:lnTo>
                    <a:pt x="1838" y="0"/>
                  </a:lnTo>
                  <a:lnTo>
                    <a:pt x="1861" y="0"/>
                  </a:lnTo>
                  <a:lnTo>
                    <a:pt x="1861" y="17"/>
                  </a:lnTo>
                  <a:close/>
                  <a:moveTo>
                    <a:pt x="1815" y="17"/>
                  </a:moveTo>
                  <a:lnTo>
                    <a:pt x="1791" y="17"/>
                  </a:lnTo>
                  <a:lnTo>
                    <a:pt x="1791" y="0"/>
                  </a:lnTo>
                  <a:lnTo>
                    <a:pt x="1815" y="0"/>
                  </a:lnTo>
                  <a:lnTo>
                    <a:pt x="1815" y="17"/>
                  </a:lnTo>
                  <a:close/>
                  <a:moveTo>
                    <a:pt x="1768" y="17"/>
                  </a:moveTo>
                  <a:lnTo>
                    <a:pt x="1745" y="17"/>
                  </a:lnTo>
                  <a:lnTo>
                    <a:pt x="1745" y="0"/>
                  </a:lnTo>
                  <a:lnTo>
                    <a:pt x="1768" y="0"/>
                  </a:lnTo>
                  <a:lnTo>
                    <a:pt x="1768" y="17"/>
                  </a:lnTo>
                  <a:close/>
                  <a:moveTo>
                    <a:pt x="1723" y="17"/>
                  </a:moveTo>
                  <a:lnTo>
                    <a:pt x="1700" y="17"/>
                  </a:lnTo>
                  <a:lnTo>
                    <a:pt x="1700" y="0"/>
                  </a:lnTo>
                  <a:lnTo>
                    <a:pt x="1723" y="0"/>
                  </a:lnTo>
                  <a:lnTo>
                    <a:pt x="1723" y="17"/>
                  </a:lnTo>
                  <a:close/>
                  <a:moveTo>
                    <a:pt x="1677" y="17"/>
                  </a:moveTo>
                  <a:lnTo>
                    <a:pt x="1654" y="17"/>
                  </a:lnTo>
                  <a:lnTo>
                    <a:pt x="1654" y="0"/>
                  </a:lnTo>
                  <a:lnTo>
                    <a:pt x="1677" y="0"/>
                  </a:lnTo>
                  <a:lnTo>
                    <a:pt x="1677" y="17"/>
                  </a:lnTo>
                  <a:close/>
                  <a:moveTo>
                    <a:pt x="1630" y="17"/>
                  </a:moveTo>
                  <a:lnTo>
                    <a:pt x="1607" y="17"/>
                  </a:lnTo>
                  <a:lnTo>
                    <a:pt x="1607" y="0"/>
                  </a:lnTo>
                  <a:lnTo>
                    <a:pt x="1630" y="0"/>
                  </a:lnTo>
                  <a:lnTo>
                    <a:pt x="1630" y="17"/>
                  </a:lnTo>
                  <a:close/>
                  <a:moveTo>
                    <a:pt x="1584" y="17"/>
                  </a:moveTo>
                  <a:lnTo>
                    <a:pt x="1562" y="17"/>
                  </a:lnTo>
                  <a:lnTo>
                    <a:pt x="1562" y="0"/>
                  </a:lnTo>
                  <a:lnTo>
                    <a:pt x="1584" y="0"/>
                  </a:lnTo>
                  <a:lnTo>
                    <a:pt x="1584" y="17"/>
                  </a:lnTo>
                  <a:close/>
                  <a:moveTo>
                    <a:pt x="1539" y="17"/>
                  </a:moveTo>
                  <a:lnTo>
                    <a:pt x="1516" y="17"/>
                  </a:lnTo>
                  <a:lnTo>
                    <a:pt x="1516" y="0"/>
                  </a:lnTo>
                  <a:lnTo>
                    <a:pt x="1539" y="0"/>
                  </a:lnTo>
                  <a:lnTo>
                    <a:pt x="1539" y="17"/>
                  </a:lnTo>
                  <a:close/>
                  <a:moveTo>
                    <a:pt x="1493" y="17"/>
                  </a:moveTo>
                  <a:lnTo>
                    <a:pt x="1471" y="17"/>
                  </a:lnTo>
                  <a:lnTo>
                    <a:pt x="1471" y="0"/>
                  </a:lnTo>
                  <a:lnTo>
                    <a:pt x="1493" y="0"/>
                  </a:lnTo>
                  <a:lnTo>
                    <a:pt x="1493" y="17"/>
                  </a:lnTo>
                  <a:close/>
                  <a:moveTo>
                    <a:pt x="1446" y="17"/>
                  </a:moveTo>
                  <a:lnTo>
                    <a:pt x="1424" y="17"/>
                  </a:lnTo>
                  <a:lnTo>
                    <a:pt x="1424" y="0"/>
                  </a:lnTo>
                  <a:lnTo>
                    <a:pt x="1446" y="0"/>
                  </a:lnTo>
                  <a:lnTo>
                    <a:pt x="1446" y="17"/>
                  </a:lnTo>
                  <a:close/>
                  <a:moveTo>
                    <a:pt x="1401" y="17"/>
                  </a:moveTo>
                  <a:lnTo>
                    <a:pt x="1378" y="17"/>
                  </a:lnTo>
                  <a:lnTo>
                    <a:pt x="1378" y="0"/>
                  </a:lnTo>
                  <a:lnTo>
                    <a:pt x="1401" y="0"/>
                  </a:lnTo>
                  <a:lnTo>
                    <a:pt x="1401" y="17"/>
                  </a:lnTo>
                  <a:close/>
                  <a:moveTo>
                    <a:pt x="1355" y="17"/>
                  </a:moveTo>
                  <a:lnTo>
                    <a:pt x="1333" y="17"/>
                  </a:lnTo>
                  <a:lnTo>
                    <a:pt x="1333" y="0"/>
                  </a:lnTo>
                  <a:lnTo>
                    <a:pt x="1355" y="0"/>
                  </a:lnTo>
                  <a:lnTo>
                    <a:pt x="1355" y="17"/>
                  </a:lnTo>
                  <a:close/>
                  <a:moveTo>
                    <a:pt x="1310" y="17"/>
                  </a:moveTo>
                  <a:lnTo>
                    <a:pt x="1286" y="17"/>
                  </a:lnTo>
                  <a:lnTo>
                    <a:pt x="1286" y="0"/>
                  </a:lnTo>
                  <a:lnTo>
                    <a:pt x="1310" y="0"/>
                  </a:lnTo>
                  <a:lnTo>
                    <a:pt x="1310" y="17"/>
                  </a:lnTo>
                  <a:close/>
                  <a:moveTo>
                    <a:pt x="1263" y="17"/>
                  </a:moveTo>
                  <a:lnTo>
                    <a:pt x="1240" y="17"/>
                  </a:lnTo>
                  <a:lnTo>
                    <a:pt x="1240" y="0"/>
                  </a:lnTo>
                  <a:lnTo>
                    <a:pt x="1263" y="0"/>
                  </a:lnTo>
                  <a:lnTo>
                    <a:pt x="1263" y="17"/>
                  </a:lnTo>
                  <a:close/>
                  <a:moveTo>
                    <a:pt x="1217" y="17"/>
                  </a:moveTo>
                  <a:lnTo>
                    <a:pt x="1195" y="17"/>
                  </a:lnTo>
                  <a:lnTo>
                    <a:pt x="1195" y="0"/>
                  </a:lnTo>
                  <a:lnTo>
                    <a:pt x="1217" y="0"/>
                  </a:lnTo>
                  <a:lnTo>
                    <a:pt x="1217" y="17"/>
                  </a:lnTo>
                  <a:close/>
                  <a:moveTo>
                    <a:pt x="1172" y="17"/>
                  </a:moveTo>
                  <a:lnTo>
                    <a:pt x="1149" y="17"/>
                  </a:lnTo>
                  <a:lnTo>
                    <a:pt x="1149" y="0"/>
                  </a:lnTo>
                  <a:lnTo>
                    <a:pt x="1172" y="0"/>
                  </a:lnTo>
                  <a:lnTo>
                    <a:pt x="1172" y="17"/>
                  </a:lnTo>
                  <a:close/>
                  <a:moveTo>
                    <a:pt x="1126" y="17"/>
                  </a:moveTo>
                  <a:lnTo>
                    <a:pt x="1102" y="17"/>
                  </a:lnTo>
                  <a:lnTo>
                    <a:pt x="1102" y="0"/>
                  </a:lnTo>
                  <a:lnTo>
                    <a:pt x="1126" y="0"/>
                  </a:lnTo>
                  <a:lnTo>
                    <a:pt x="1126" y="17"/>
                  </a:lnTo>
                  <a:close/>
                  <a:moveTo>
                    <a:pt x="1079" y="17"/>
                  </a:moveTo>
                  <a:lnTo>
                    <a:pt x="1056" y="17"/>
                  </a:lnTo>
                  <a:lnTo>
                    <a:pt x="1056" y="0"/>
                  </a:lnTo>
                  <a:lnTo>
                    <a:pt x="1079" y="0"/>
                  </a:lnTo>
                  <a:lnTo>
                    <a:pt x="1079" y="17"/>
                  </a:lnTo>
                  <a:close/>
                  <a:moveTo>
                    <a:pt x="1034" y="17"/>
                  </a:moveTo>
                  <a:lnTo>
                    <a:pt x="1011" y="17"/>
                  </a:lnTo>
                  <a:lnTo>
                    <a:pt x="1011" y="0"/>
                  </a:lnTo>
                  <a:lnTo>
                    <a:pt x="1034" y="0"/>
                  </a:lnTo>
                  <a:lnTo>
                    <a:pt x="1034" y="17"/>
                  </a:lnTo>
                  <a:close/>
                  <a:moveTo>
                    <a:pt x="988" y="17"/>
                  </a:moveTo>
                  <a:lnTo>
                    <a:pt x="965" y="17"/>
                  </a:lnTo>
                  <a:lnTo>
                    <a:pt x="965" y="0"/>
                  </a:lnTo>
                  <a:lnTo>
                    <a:pt x="988" y="0"/>
                  </a:lnTo>
                  <a:lnTo>
                    <a:pt x="988" y="17"/>
                  </a:lnTo>
                  <a:close/>
                  <a:moveTo>
                    <a:pt x="941" y="17"/>
                  </a:moveTo>
                  <a:lnTo>
                    <a:pt x="918" y="17"/>
                  </a:lnTo>
                  <a:lnTo>
                    <a:pt x="918" y="0"/>
                  </a:lnTo>
                  <a:lnTo>
                    <a:pt x="941" y="0"/>
                  </a:lnTo>
                  <a:lnTo>
                    <a:pt x="941" y="17"/>
                  </a:lnTo>
                  <a:close/>
                  <a:moveTo>
                    <a:pt x="896" y="17"/>
                  </a:moveTo>
                  <a:lnTo>
                    <a:pt x="873" y="17"/>
                  </a:lnTo>
                  <a:lnTo>
                    <a:pt x="873" y="0"/>
                  </a:lnTo>
                  <a:lnTo>
                    <a:pt x="896" y="0"/>
                  </a:lnTo>
                  <a:lnTo>
                    <a:pt x="896" y="17"/>
                  </a:lnTo>
                  <a:close/>
                  <a:moveTo>
                    <a:pt x="850" y="17"/>
                  </a:moveTo>
                  <a:lnTo>
                    <a:pt x="827" y="17"/>
                  </a:lnTo>
                  <a:lnTo>
                    <a:pt x="827" y="0"/>
                  </a:lnTo>
                  <a:lnTo>
                    <a:pt x="850" y="0"/>
                  </a:lnTo>
                  <a:lnTo>
                    <a:pt x="850" y="17"/>
                  </a:lnTo>
                  <a:close/>
                  <a:moveTo>
                    <a:pt x="805" y="17"/>
                  </a:moveTo>
                  <a:lnTo>
                    <a:pt x="782" y="17"/>
                  </a:lnTo>
                  <a:lnTo>
                    <a:pt x="782" y="0"/>
                  </a:lnTo>
                  <a:lnTo>
                    <a:pt x="805" y="0"/>
                  </a:lnTo>
                  <a:lnTo>
                    <a:pt x="805" y="17"/>
                  </a:lnTo>
                  <a:close/>
                  <a:moveTo>
                    <a:pt x="758" y="17"/>
                  </a:moveTo>
                  <a:lnTo>
                    <a:pt x="735" y="17"/>
                  </a:lnTo>
                  <a:lnTo>
                    <a:pt x="735" y="0"/>
                  </a:lnTo>
                  <a:lnTo>
                    <a:pt x="758" y="0"/>
                  </a:lnTo>
                  <a:lnTo>
                    <a:pt x="758" y="17"/>
                  </a:lnTo>
                  <a:close/>
                  <a:moveTo>
                    <a:pt x="712" y="17"/>
                  </a:moveTo>
                  <a:lnTo>
                    <a:pt x="689" y="17"/>
                  </a:lnTo>
                  <a:lnTo>
                    <a:pt x="689" y="0"/>
                  </a:lnTo>
                  <a:lnTo>
                    <a:pt x="712" y="0"/>
                  </a:lnTo>
                  <a:lnTo>
                    <a:pt x="712" y="17"/>
                  </a:lnTo>
                  <a:close/>
                  <a:moveTo>
                    <a:pt x="666" y="17"/>
                  </a:moveTo>
                  <a:lnTo>
                    <a:pt x="644" y="17"/>
                  </a:lnTo>
                  <a:lnTo>
                    <a:pt x="644" y="0"/>
                  </a:lnTo>
                  <a:lnTo>
                    <a:pt x="666" y="0"/>
                  </a:lnTo>
                  <a:lnTo>
                    <a:pt x="666" y="17"/>
                  </a:lnTo>
                  <a:close/>
                  <a:moveTo>
                    <a:pt x="621" y="17"/>
                  </a:moveTo>
                  <a:lnTo>
                    <a:pt x="597" y="17"/>
                  </a:lnTo>
                  <a:lnTo>
                    <a:pt x="597" y="0"/>
                  </a:lnTo>
                  <a:lnTo>
                    <a:pt x="621" y="0"/>
                  </a:lnTo>
                  <a:lnTo>
                    <a:pt x="621" y="17"/>
                  </a:lnTo>
                  <a:close/>
                  <a:moveTo>
                    <a:pt x="574" y="17"/>
                  </a:moveTo>
                  <a:lnTo>
                    <a:pt x="551" y="17"/>
                  </a:lnTo>
                  <a:lnTo>
                    <a:pt x="551" y="0"/>
                  </a:lnTo>
                  <a:lnTo>
                    <a:pt x="574" y="0"/>
                  </a:lnTo>
                  <a:lnTo>
                    <a:pt x="574" y="17"/>
                  </a:lnTo>
                  <a:close/>
                  <a:moveTo>
                    <a:pt x="528" y="17"/>
                  </a:moveTo>
                  <a:lnTo>
                    <a:pt x="506" y="17"/>
                  </a:lnTo>
                  <a:lnTo>
                    <a:pt x="506" y="0"/>
                  </a:lnTo>
                  <a:lnTo>
                    <a:pt x="528" y="0"/>
                  </a:lnTo>
                  <a:lnTo>
                    <a:pt x="528" y="17"/>
                  </a:lnTo>
                  <a:close/>
                  <a:moveTo>
                    <a:pt x="483" y="17"/>
                  </a:moveTo>
                  <a:lnTo>
                    <a:pt x="460" y="17"/>
                  </a:lnTo>
                  <a:lnTo>
                    <a:pt x="460" y="0"/>
                  </a:lnTo>
                  <a:lnTo>
                    <a:pt x="483" y="0"/>
                  </a:lnTo>
                  <a:lnTo>
                    <a:pt x="483" y="17"/>
                  </a:lnTo>
                  <a:close/>
                  <a:moveTo>
                    <a:pt x="437" y="17"/>
                  </a:moveTo>
                  <a:lnTo>
                    <a:pt x="413" y="17"/>
                  </a:lnTo>
                  <a:lnTo>
                    <a:pt x="413" y="0"/>
                  </a:lnTo>
                  <a:lnTo>
                    <a:pt x="437" y="0"/>
                  </a:lnTo>
                  <a:lnTo>
                    <a:pt x="437" y="17"/>
                  </a:lnTo>
                  <a:close/>
                  <a:moveTo>
                    <a:pt x="390" y="17"/>
                  </a:moveTo>
                  <a:lnTo>
                    <a:pt x="368" y="17"/>
                  </a:lnTo>
                  <a:lnTo>
                    <a:pt x="368" y="0"/>
                  </a:lnTo>
                  <a:lnTo>
                    <a:pt x="390" y="0"/>
                  </a:lnTo>
                  <a:lnTo>
                    <a:pt x="390" y="17"/>
                  </a:lnTo>
                  <a:close/>
                  <a:moveTo>
                    <a:pt x="345" y="17"/>
                  </a:moveTo>
                  <a:lnTo>
                    <a:pt x="322" y="17"/>
                  </a:lnTo>
                  <a:lnTo>
                    <a:pt x="322" y="0"/>
                  </a:lnTo>
                  <a:lnTo>
                    <a:pt x="345" y="0"/>
                  </a:lnTo>
                  <a:lnTo>
                    <a:pt x="345" y="17"/>
                  </a:lnTo>
                  <a:close/>
                  <a:moveTo>
                    <a:pt x="299" y="17"/>
                  </a:moveTo>
                  <a:lnTo>
                    <a:pt x="276" y="17"/>
                  </a:lnTo>
                  <a:lnTo>
                    <a:pt x="276" y="0"/>
                  </a:lnTo>
                  <a:lnTo>
                    <a:pt x="299" y="0"/>
                  </a:lnTo>
                  <a:lnTo>
                    <a:pt x="299" y="17"/>
                  </a:lnTo>
                  <a:close/>
                  <a:moveTo>
                    <a:pt x="252" y="17"/>
                  </a:moveTo>
                  <a:lnTo>
                    <a:pt x="230" y="17"/>
                  </a:lnTo>
                  <a:lnTo>
                    <a:pt x="230" y="0"/>
                  </a:lnTo>
                  <a:lnTo>
                    <a:pt x="252" y="0"/>
                  </a:lnTo>
                  <a:lnTo>
                    <a:pt x="252" y="17"/>
                  </a:lnTo>
                  <a:close/>
                  <a:moveTo>
                    <a:pt x="207" y="17"/>
                  </a:moveTo>
                  <a:lnTo>
                    <a:pt x="184" y="17"/>
                  </a:lnTo>
                  <a:lnTo>
                    <a:pt x="184" y="0"/>
                  </a:lnTo>
                  <a:lnTo>
                    <a:pt x="207" y="0"/>
                  </a:lnTo>
                  <a:lnTo>
                    <a:pt x="207" y="17"/>
                  </a:lnTo>
                  <a:close/>
                  <a:moveTo>
                    <a:pt x="161" y="17"/>
                  </a:moveTo>
                  <a:lnTo>
                    <a:pt x="138" y="17"/>
                  </a:lnTo>
                  <a:lnTo>
                    <a:pt x="138" y="0"/>
                  </a:lnTo>
                  <a:lnTo>
                    <a:pt x="161" y="0"/>
                  </a:lnTo>
                  <a:lnTo>
                    <a:pt x="161" y="17"/>
                  </a:lnTo>
                  <a:close/>
                  <a:moveTo>
                    <a:pt x="116" y="17"/>
                  </a:moveTo>
                  <a:lnTo>
                    <a:pt x="93" y="17"/>
                  </a:lnTo>
                  <a:lnTo>
                    <a:pt x="93" y="0"/>
                  </a:lnTo>
                  <a:lnTo>
                    <a:pt x="116" y="0"/>
                  </a:lnTo>
                  <a:lnTo>
                    <a:pt x="116" y="17"/>
                  </a:lnTo>
                  <a:close/>
                  <a:moveTo>
                    <a:pt x="69" y="17"/>
                  </a:moveTo>
                  <a:lnTo>
                    <a:pt x="46" y="17"/>
                  </a:lnTo>
                  <a:lnTo>
                    <a:pt x="46" y="0"/>
                  </a:lnTo>
                  <a:lnTo>
                    <a:pt x="69" y="0"/>
                  </a:lnTo>
                  <a:lnTo>
                    <a:pt x="69" y="17"/>
                  </a:lnTo>
                  <a:close/>
                  <a:moveTo>
                    <a:pt x="23" y="17"/>
                  </a:moveTo>
                  <a:lnTo>
                    <a:pt x="0" y="17"/>
                  </a:lnTo>
                  <a:lnTo>
                    <a:pt x="0" y="0"/>
                  </a:lnTo>
                  <a:lnTo>
                    <a:pt x="23" y="0"/>
                  </a:lnTo>
                  <a:lnTo>
                    <a:pt x="2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10" name="Freeform 108">
              <a:extLst>
                <a:ext uri="{FF2B5EF4-FFF2-40B4-BE49-F238E27FC236}">
                  <a16:creationId xmlns:a16="http://schemas.microsoft.com/office/drawing/2014/main" id="{6DA852D8-02D3-AE43-9EAE-F4012EFE5A24}"/>
                </a:ext>
              </a:extLst>
            </p:cNvPr>
            <p:cNvSpPr>
              <a:spLocks/>
            </p:cNvSpPr>
            <p:nvPr/>
          </p:nvSpPr>
          <p:spPr bwMode="auto">
            <a:xfrm>
              <a:off x="1120775" y="5283200"/>
              <a:ext cx="44450" cy="36513"/>
            </a:xfrm>
            <a:custGeom>
              <a:avLst/>
              <a:gdLst>
                <a:gd name="T0" fmla="*/ 27 w 28"/>
                <a:gd name="T1" fmla="*/ 23 h 23"/>
                <a:gd name="T2" fmla="*/ 0 w 28"/>
                <a:gd name="T3" fmla="*/ 23 h 23"/>
                <a:gd name="T4" fmla="*/ 14 w 28"/>
                <a:gd name="T5" fmla="*/ 0 h 23"/>
                <a:gd name="T6" fmla="*/ 22 w 28"/>
                <a:gd name="T7" fmla="*/ 6 h 23"/>
                <a:gd name="T8" fmla="*/ 27 w 28"/>
                <a:gd name="T9" fmla="*/ 6 h 23"/>
                <a:gd name="T10" fmla="*/ 27 w 28"/>
                <a:gd name="T11" fmla="*/ 9 h 23"/>
                <a:gd name="T12" fmla="*/ 28 w 28"/>
                <a:gd name="T13" fmla="*/ 9 h 23"/>
                <a:gd name="T14" fmla="*/ 27 w 28"/>
                <a:gd name="T15" fmla="*/ 13 h 23"/>
                <a:gd name="T16" fmla="*/ 27 w 2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3">
                  <a:moveTo>
                    <a:pt x="27" y="23"/>
                  </a:moveTo>
                  <a:lnTo>
                    <a:pt x="0" y="23"/>
                  </a:lnTo>
                  <a:lnTo>
                    <a:pt x="14" y="0"/>
                  </a:lnTo>
                  <a:lnTo>
                    <a:pt x="22" y="6"/>
                  </a:lnTo>
                  <a:lnTo>
                    <a:pt x="27" y="6"/>
                  </a:lnTo>
                  <a:lnTo>
                    <a:pt x="27" y="9"/>
                  </a:lnTo>
                  <a:lnTo>
                    <a:pt x="28" y="9"/>
                  </a:lnTo>
                  <a:lnTo>
                    <a:pt x="27" y="13"/>
                  </a:lnTo>
                  <a:lnTo>
                    <a:pt x="2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11" name="Freeform 109">
              <a:extLst>
                <a:ext uri="{FF2B5EF4-FFF2-40B4-BE49-F238E27FC236}">
                  <a16:creationId xmlns:a16="http://schemas.microsoft.com/office/drawing/2014/main" id="{77233BCD-233B-E742-B0DA-A6F9403104A6}"/>
                </a:ext>
              </a:extLst>
            </p:cNvPr>
            <p:cNvSpPr>
              <a:spLocks/>
            </p:cNvSpPr>
            <p:nvPr/>
          </p:nvSpPr>
          <p:spPr bwMode="auto">
            <a:xfrm>
              <a:off x="1163638" y="5213350"/>
              <a:ext cx="42863" cy="49213"/>
            </a:xfrm>
            <a:custGeom>
              <a:avLst/>
              <a:gdLst>
                <a:gd name="T0" fmla="*/ 14 w 27"/>
                <a:gd name="T1" fmla="*/ 31 h 31"/>
                <a:gd name="T2" fmla="*/ 0 w 27"/>
                <a:gd name="T3" fmla="*/ 23 h 31"/>
                <a:gd name="T4" fmla="*/ 12 w 27"/>
                <a:gd name="T5" fmla="*/ 0 h 31"/>
                <a:gd name="T6" fmla="*/ 27 w 27"/>
                <a:gd name="T7" fmla="*/ 8 h 31"/>
                <a:gd name="T8" fmla="*/ 14 w 27"/>
                <a:gd name="T9" fmla="*/ 31 h 31"/>
              </a:gdLst>
              <a:ahLst/>
              <a:cxnLst>
                <a:cxn ang="0">
                  <a:pos x="T0" y="T1"/>
                </a:cxn>
                <a:cxn ang="0">
                  <a:pos x="T2" y="T3"/>
                </a:cxn>
                <a:cxn ang="0">
                  <a:pos x="T4" y="T5"/>
                </a:cxn>
                <a:cxn ang="0">
                  <a:pos x="T6" y="T7"/>
                </a:cxn>
                <a:cxn ang="0">
                  <a:pos x="T8" y="T9"/>
                </a:cxn>
              </a:cxnLst>
              <a:rect l="0" t="0" r="r" b="b"/>
              <a:pathLst>
                <a:path w="27" h="31">
                  <a:moveTo>
                    <a:pt x="14" y="31"/>
                  </a:moveTo>
                  <a:lnTo>
                    <a:pt x="0" y="23"/>
                  </a:lnTo>
                  <a:lnTo>
                    <a:pt x="12" y="0"/>
                  </a:lnTo>
                  <a:lnTo>
                    <a:pt x="27" y="8"/>
                  </a:lnTo>
                  <a:lnTo>
                    <a:pt x="14"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12" name="Freeform 110">
              <a:extLst>
                <a:ext uri="{FF2B5EF4-FFF2-40B4-BE49-F238E27FC236}">
                  <a16:creationId xmlns:a16="http://schemas.microsoft.com/office/drawing/2014/main" id="{90BDB578-30F2-C942-8A43-1DCD147895FF}"/>
                </a:ext>
              </a:extLst>
            </p:cNvPr>
            <p:cNvSpPr>
              <a:spLocks/>
            </p:cNvSpPr>
            <p:nvPr/>
          </p:nvSpPr>
          <p:spPr bwMode="auto">
            <a:xfrm>
              <a:off x="1203325" y="5164138"/>
              <a:ext cx="31750" cy="28575"/>
            </a:xfrm>
            <a:custGeom>
              <a:avLst/>
              <a:gdLst>
                <a:gd name="T0" fmla="*/ 14 w 20"/>
                <a:gd name="T1" fmla="*/ 18 h 18"/>
                <a:gd name="T2" fmla="*/ 0 w 20"/>
                <a:gd name="T3" fmla="*/ 9 h 18"/>
                <a:gd name="T4" fmla="*/ 6 w 20"/>
                <a:gd name="T5" fmla="*/ 0 h 18"/>
                <a:gd name="T6" fmla="*/ 20 w 20"/>
                <a:gd name="T7" fmla="*/ 8 h 18"/>
                <a:gd name="T8" fmla="*/ 14 w 20"/>
                <a:gd name="T9" fmla="*/ 18 h 18"/>
              </a:gdLst>
              <a:ahLst/>
              <a:cxnLst>
                <a:cxn ang="0">
                  <a:pos x="T0" y="T1"/>
                </a:cxn>
                <a:cxn ang="0">
                  <a:pos x="T2" y="T3"/>
                </a:cxn>
                <a:cxn ang="0">
                  <a:pos x="T4" y="T5"/>
                </a:cxn>
                <a:cxn ang="0">
                  <a:pos x="T6" y="T7"/>
                </a:cxn>
                <a:cxn ang="0">
                  <a:pos x="T8" y="T9"/>
                </a:cxn>
              </a:cxnLst>
              <a:rect l="0" t="0" r="r" b="b"/>
              <a:pathLst>
                <a:path w="20" h="18">
                  <a:moveTo>
                    <a:pt x="14" y="18"/>
                  </a:moveTo>
                  <a:lnTo>
                    <a:pt x="0" y="9"/>
                  </a:lnTo>
                  <a:lnTo>
                    <a:pt x="6" y="0"/>
                  </a:lnTo>
                  <a:lnTo>
                    <a:pt x="20" y="8"/>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grpSp>
      <p:sp>
        <p:nvSpPr>
          <p:cNvPr id="13" name="Freeform 111">
            <a:extLst>
              <a:ext uri="{FF2B5EF4-FFF2-40B4-BE49-F238E27FC236}">
                <a16:creationId xmlns:a16="http://schemas.microsoft.com/office/drawing/2014/main" id="{294D5E1C-1236-6C47-9746-83F6EFB7BC20}"/>
              </a:ext>
            </a:extLst>
          </p:cNvPr>
          <p:cNvSpPr>
            <a:spLocks noEditPoints="1"/>
          </p:cNvSpPr>
          <p:nvPr/>
        </p:nvSpPr>
        <p:spPr bwMode="auto">
          <a:xfrm>
            <a:off x="3409062" y="8318121"/>
            <a:ext cx="6491185" cy="552306"/>
          </a:xfrm>
          <a:custGeom>
            <a:avLst/>
            <a:gdLst>
              <a:gd name="T0" fmla="*/ 2045 w 2045"/>
              <a:gd name="T1" fmla="*/ 165 h 174"/>
              <a:gd name="T2" fmla="*/ 2011 w 2045"/>
              <a:gd name="T3" fmla="*/ 107 h 174"/>
              <a:gd name="T4" fmla="*/ 1983 w 2045"/>
              <a:gd name="T5" fmla="*/ 92 h 174"/>
              <a:gd name="T6" fmla="*/ 2000 w 2045"/>
              <a:gd name="T7" fmla="*/ 87 h 174"/>
              <a:gd name="T8" fmla="*/ 1927 w 2045"/>
              <a:gd name="T9" fmla="*/ 75 h 174"/>
              <a:gd name="T10" fmla="*/ 1882 w 2045"/>
              <a:gd name="T11" fmla="*/ 92 h 174"/>
              <a:gd name="T12" fmla="*/ 1859 w 2045"/>
              <a:gd name="T13" fmla="*/ 92 h 174"/>
              <a:gd name="T14" fmla="*/ 1859 w 2045"/>
              <a:gd name="T15" fmla="*/ 92 h 174"/>
              <a:gd name="T16" fmla="*/ 1813 w 2045"/>
              <a:gd name="T17" fmla="*/ 75 h 174"/>
              <a:gd name="T18" fmla="*/ 1745 w 2045"/>
              <a:gd name="T19" fmla="*/ 75 h 174"/>
              <a:gd name="T20" fmla="*/ 1700 w 2045"/>
              <a:gd name="T21" fmla="*/ 92 h 174"/>
              <a:gd name="T22" fmla="*/ 1677 w 2045"/>
              <a:gd name="T23" fmla="*/ 92 h 174"/>
              <a:gd name="T24" fmla="*/ 1677 w 2045"/>
              <a:gd name="T25" fmla="*/ 92 h 174"/>
              <a:gd name="T26" fmla="*/ 1631 w 2045"/>
              <a:gd name="T27" fmla="*/ 75 h 174"/>
              <a:gd name="T28" fmla="*/ 1563 w 2045"/>
              <a:gd name="T29" fmla="*/ 75 h 174"/>
              <a:gd name="T30" fmla="*/ 1517 w 2045"/>
              <a:gd name="T31" fmla="*/ 92 h 174"/>
              <a:gd name="T32" fmla="*/ 1495 w 2045"/>
              <a:gd name="T33" fmla="*/ 92 h 174"/>
              <a:gd name="T34" fmla="*/ 1495 w 2045"/>
              <a:gd name="T35" fmla="*/ 92 h 174"/>
              <a:gd name="T36" fmla="*/ 1449 w 2045"/>
              <a:gd name="T37" fmla="*/ 75 h 174"/>
              <a:gd name="T38" fmla="*/ 1381 w 2045"/>
              <a:gd name="T39" fmla="*/ 75 h 174"/>
              <a:gd name="T40" fmla="*/ 1335 w 2045"/>
              <a:gd name="T41" fmla="*/ 92 h 174"/>
              <a:gd name="T42" fmla="*/ 1312 w 2045"/>
              <a:gd name="T43" fmla="*/ 92 h 174"/>
              <a:gd name="T44" fmla="*/ 1312 w 2045"/>
              <a:gd name="T45" fmla="*/ 92 h 174"/>
              <a:gd name="T46" fmla="*/ 1267 w 2045"/>
              <a:gd name="T47" fmla="*/ 75 h 174"/>
              <a:gd name="T48" fmla="*/ 1199 w 2045"/>
              <a:gd name="T49" fmla="*/ 75 h 174"/>
              <a:gd name="T50" fmla="*/ 1153 w 2045"/>
              <a:gd name="T51" fmla="*/ 92 h 174"/>
              <a:gd name="T52" fmla="*/ 1130 w 2045"/>
              <a:gd name="T53" fmla="*/ 92 h 174"/>
              <a:gd name="T54" fmla="*/ 1130 w 2045"/>
              <a:gd name="T55" fmla="*/ 92 h 174"/>
              <a:gd name="T56" fmla="*/ 1085 w 2045"/>
              <a:gd name="T57" fmla="*/ 75 h 174"/>
              <a:gd name="T58" fmla="*/ 1016 w 2045"/>
              <a:gd name="T59" fmla="*/ 75 h 174"/>
              <a:gd name="T60" fmla="*/ 971 w 2045"/>
              <a:gd name="T61" fmla="*/ 92 h 174"/>
              <a:gd name="T62" fmla="*/ 948 w 2045"/>
              <a:gd name="T63" fmla="*/ 92 h 174"/>
              <a:gd name="T64" fmla="*/ 948 w 2045"/>
              <a:gd name="T65" fmla="*/ 92 h 174"/>
              <a:gd name="T66" fmla="*/ 903 w 2045"/>
              <a:gd name="T67" fmla="*/ 75 h 174"/>
              <a:gd name="T68" fmla="*/ 834 w 2045"/>
              <a:gd name="T69" fmla="*/ 75 h 174"/>
              <a:gd name="T70" fmla="*/ 789 w 2045"/>
              <a:gd name="T71" fmla="*/ 92 h 174"/>
              <a:gd name="T72" fmla="*/ 766 w 2045"/>
              <a:gd name="T73" fmla="*/ 92 h 174"/>
              <a:gd name="T74" fmla="*/ 766 w 2045"/>
              <a:gd name="T75" fmla="*/ 92 h 174"/>
              <a:gd name="T76" fmla="*/ 720 w 2045"/>
              <a:gd name="T77" fmla="*/ 75 h 174"/>
              <a:gd name="T78" fmla="*/ 652 w 2045"/>
              <a:gd name="T79" fmla="*/ 75 h 174"/>
              <a:gd name="T80" fmla="*/ 607 w 2045"/>
              <a:gd name="T81" fmla="*/ 92 h 174"/>
              <a:gd name="T82" fmla="*/ 584 w 2045"/>
              <a:gd name="T83" fmla="*/ 92 h 174"/>
              <a:gd name="T84" fmla="*/ 584 w 2045"/>
              <a:gd name="T85" fmla="*/ 92 h 174"/>
              <a:gd name="T86" fmla="*/ 538 w 2045"/>
              <a:gd name="T87" fmla="*/ 75 h 174"/>
              <a:gd name="T88" fmla="*/ 470 w 2045"/>
              <a:gd name="T89" fmla="*/ 75 h 174"/>
              <a:gd name="T90" fmla="*/ 424 w 2045"/>
              <a:gd name="T91" fmla="*/ 92 h 174"/>
              <a:gd name="T92" fmla="*/ 402 w 2045"/>
              <a:gd name="T93" fmla="*/ 92 h 174"/>
              <a:gd name="T94" fmla="*/ 402 w 2045"/>
              <a:gd name="T95" fmla="*/ 92 h 174"/>
              <a:gd name="T96" fmla="*/ 356 w 2045"/>
              <a:gd name="T97" fmla="*/ 75 h 174"/>
              <a:gd name="T98" fmla="*/ 288 w 2045"/>
              <a:gd name="T99" fmla="*/ 75 h 174"/>
              <a:gd name="T100" fmla="*/ 242 w 2045"/>
              <a:gd name="T101" fmla="*/ 92 h 174"/>
              <a:gd name="T102" fmla="*/ 219 w 2045"/>
              <a:gd name="T103" fmla="*/ 92 h 174"/>
              <a:gd name="T104" fmla="*/ 219 w 2045"/>
              <a:gd name="T105" fmla="*/ 92 h 174"/>
              <a:gd name="T106" fmla="*/ 174 w 2045"/>
              <a:gd name="T107" fmla="*/ 75 h 174"/>
              <a:gd name="T108" fmla="*/ 106 w 2045"/>
              <a:gd name="T109" fmla="*/ 75 h 174"/>
              <a:gd name="T110" fmla="*/ 60 w 2045"/>
              <a:gd name="T111" fmla="*/ 92 h 174"/>
              <a:gd name="T112" fmla="*/ 37 w 2045"/>
              <a:gd name="T113" fmla="*/ 92 h 174"/>
              <a:gd name="T114" fmla="*/ 16 w 2045"/>
              <a:gd name="T115" fmla="*/ 75 h 174"/>
              <a:gd name="T116" fmla="*/ 20 w 2045"/>
              <a:gd name="T117" fmla="*/ 60 h 174"/>
              <a:gd name="T118" fmla="*/ 57 w 2045"/>
              <a:gd name="T119" fmla="*/ 28 h 174"/>
              <a:gd name="T120" fmla="*/ 57 w 2045"/>
              <a:gd name="T121" fmla="*/ 2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45" h="174">
                <a:moveTo>
                  <a:pt x="2030" y="174"/>
                </a:moveTo>
                <a:lnTo>
                  <a:pt x="2018" y="154"/>
                </a:lnTo>
                <a:lnTo>
                  <a:pt x="2034" y="145"/>
                </a:lnTo>
                <a:lnTo>
                  <a:pt x="2045" y="165"/>
                </a:lnTo>
                <a:lnTo>
                  <a:pt x="2030" y="174"/>
                </a:lnTo>
                <a:close/>
                <a:moveTo>
                  <a:pt x="2007" y="135"/>
                </a:moveTo>
                <a:lnTo>
                  <a:pt x="1996" y="115"/>
                </a:lnTo>
                <a:lnTo>
                  <a:pt x="2011" y="107"/>
                </a:lnTo>
                <a:lnTo>
                  <a:pt x="2023" y="127"/>
                </a:lnTo>
                <a:lnTo>
                  <a:pt x="2007" y="135"/>
                </a:lnTo>
                <a:close/>
                <a:moveTo>
                  <a:pt x="1984" y="95"/>
                </a:moveTo>
                <a:lnTo>
                  <a:pt x="1983" y="92"/>
                </a:lnTo>
                <a:lnTo>
                  <a:pt x="1973" y="92"/>
                </a:lnTo>
                <a:lnTo>
                  <a:pt x="1973" y="75"/>
                </a:lnTo>
                <a:lnTo>
                  <a:pt x="1993" y="75"/>
                </a:lnTo>
                <a:lnTo>
                  <a:pt x="2000" y="87"/>
                </a:lnTo>
                <a:lnTo>
                  <a:pt x="1984" y="95"/>
                </a:lnTo>
                <a:close/>
                <a:moveTo>
                  <a:pt x="1950" y="92"/>
                </a:moveTo>
                <a:lnTo>
                  <a:pt x="1927" y="92"/>
                </a:lnTo>
                <a:lnTo>
                  <a:pt x="1927" y="75"/>
                </a:lnTo>
                <a:lnTo>
                  <a:pt x="1950" y="75"/>
                </a:lnTo>
                <a:lnTo>
                  <a:pt x="1950" y="92"/>
                </a:lnTo>
                <a:close/>
                <a:moveTo>
                  <a:pt x="1905" y="92"/>
                </a:moveTo>
                <a:lnTo>
                  <a:pt x="1882" y="92"/>
                </a:lnTo>
                <a:lnTo>
                  <a:pt x="1882" y="75"/>
                </a:lnTo>
                <a:lnTo>
                  <a:pt x="1905" y="75"/>
                </a:lnTo>
                <a:lnTo>
                  <a:pt x="1905" y="92"/>
                </a:lnTo>
                <a:close/>
                <a:moveTo>
                  <a:pt x="1859" y="92"/>
                </a:moveTo>
                <a:lnTo>
                  <a:pt x="1836" y="92"/>
                </a:lnTo>
                <a:lnTo>
                  <a:pt x="1836" y="75"/>
                </a:lnTo>
                <a:lnTo>
                  <a:pt x="1859" y="75"/>
                </a:lnTo>
                <a:lnTo>
                  <a:pt x="1859" y="92"/>
                </a:lnTo>
                <a:close/>
                <a:moveTo>
                  <a:pt x="1813" y="92"/>
                </a:moveTo>
                <a:lnTo>
                  <a:pt x="1791" y="92"/>
                </a:lnTo>
                <a:lnTo>
                  <a:pt x="1791" y="75"/>
                </a:lnTo>
                <a:lnTo>
                  <a:pt x="1813" y="75"/>
                </a:lnTo>
                <a:lnTo>
                  <a:pt x="1813" y="92"/>
                </a:lnTo>
                <a:close/>
                <a:moveTo>
                  <a:pt x="1768" y="92"/>
                </a:moveTo>
                <a:lnTo>
                  <a:pt x="1745" y="92"/>
                </a:lnTo>
                <a:lnTo>
                  <a:pt x="1745" y="75"/>
                </a:lnTo>
                <a:lnTo>
                  <a:pt x="1768" y="75"/>
                </a:lnTo>
                <a:lnTo>
                  <a:pt x="1768" y="92"/>
                </a:lnTo>
                <a:close/>
                <a:moveTo>
                  <a:pt x="1722" y="92"/>
                </a:moveTo>
                <a:lnTo>
                  <a:pt x="1700" y="92"/>
                </a:lnTo>
                <a:lnTo>
                  <a:pt x="1700" y="75"/>
                </a:lnTo>
                <a:lnTo>
                  <a:pt x="1722" y="75"/>
                </a:lnTo>
                <a:lnTo>
                  <a:pt x="1722" y="92"/>
                </a:lnTo>
                <a:close/>
                <a:moveTo>
                  <a:pt x="1677" y="92"/>
                </a:moveTo>
                <a:lnTo>
                  <a:pt x="1654" y="92"/>
                </a:lnTo>
                <a:lnTo>
                  <a:pt x="1654" y="75"/>
                </a:lnTo>
                <a:lnTo>
                  <a:pt x="1677" y="75"/>
                </a:lnTo>
                <a:lnTo>
                  <a:pt x="1677" y="92"/>
                </a:lnTo>
                <a:close/>
                <a:moveTo>
                  <a:pt x="1631" y="92"/>
                </a:moveTo>
                <a:lnTo>
                  <a:pt x="1609" y="92"/>
                </a:lnTo>
                <a:lnTo>
                  <a:pt x="1609" y="75"/>
                </a:lnTo>
                <a:lnTo>
                  <a:pt x="1631" y="75"/>
                </a:lnTo>
                <a:lnTo>
                  <a:pt x="1631" y="92"/>
                </a:lnTo>
                <a:close/>
                <a:moveTo>
                  <a:pt x="1586" y="92"/>
                </a:moveTo>
                <a:lnTo>
                  <a:pt x="1563" y="92"/>
                </a:lnTo>
                <a:lnTo>
                  <a:pt x="1563" y="75"/>
                </a:lnTo>
                <a:lnTo>
                  <a:pt x="1586" y="75"/>
                </a:lnTo>
                <a:lnTo>
                  <a:pt x="1586" y="92"/>
                </a:lnTo>
                <a:close/>
                <a:moveTo>
                  <a:pt x="1540" y="92"/>
                </a:moveTo>
                <a:lnTo>
                  <a:pt x="1517" y="92"/>
                </a:lnTo>
                <a:lnTo>
                  <a:pt x="1517" y="75"/>
                </a:lnTo>
                <a:lnTo>
                  <a:pt x="1540" y="75"/>
                </a:lnTo>
                <a:lnTo>
                  <a:pt x="1540" y="92"/>
                </a:lnTo>
                <a:close/>
                <a:moveTo>
                  <a:pt x="1495" y="92"/>
                </a:moveTo>
                <a:lnTo>
                  <a:pt x="1472" y="92"/>
                </a:lnTo>
                <a:lnTo>
                  <a:pt x="1472" y="75"/>
                </a:lnTo>
                <a:lnTo>
                  <a:pt x="1495" y="75"/>
                </a:lnTo>
                <a:lnTo>
                  <a:pt x="1495" y="92"/>
                </a:lnTo>
                <a:close/>
                <a:moveTo>
                  <a:pt x="1449" y="92"/>
                </a:moveTo>
                <a:lnTo>
                  <a:pt x="1426" y="92"/>
                </a:lnTo>
                <a:lnTo>
                  <a:pt x="1426" y="75"/>
                </a:lnTo>
                <a:lnTo>
                  <a:pt x="1449" y="75"/>
                </a:lnTo>
                <a:lnTo>
                  <a:pt x="1449" y="92"/>
                </a:lnTo>
                <a:close/>
                <a:moveTo>
                  <a:pt x="1404" y="92"/>
                </a:moveTo>
                <a:lnTo>
                  <a:pt x="1381" y="92"/>
                </a:lnTo>
                <a:lnTo>
                  <a:pt x="1381" y="75"/>
                </a:lnTo>
                <a:lnTo>
                  <a:pt x="1404" y="75"/>
                </a:lnTo>
                <a:lnTo>
                  <a:pt x="1404" y="92"/>
                </a:lnTo>
                <a:close/>
                <a:moveTo>
                  <a:pt x="1358" y="92"/>
                </a:moveTo>
                <a:lnTo>
                  <a:pt x="1335" y="92"/>
                </a:lnTo>
                <a:lnTo>
                  <a:pt x="1335" y="75"/>
                </a:lnTo>
                <a:lnTo>
                  <a:pt x="1358" y="75"/>
                </a:lnTo>
                <a:lnTo>
                  <a:pt x="1358" y="92"/>
                </a:lnTo>
                <a:close/>
                <a:moveTo>
                  <a:pt x="1312" y="92"/>
                </a:moveTo>
                <a:lnTo>
                  <a:pt x="1290" y="92"/>
                </a:lnTo>
                <a:lnTo>
                  <a:pt x="1290" y="75"/>
                </a:lnTo>
                <a:lnTo>
                  <a:pt x="1312" y="75"/>
                </a:lnTo>
                <a:lnTo>
                  <a:pt x="1312" y="92"/>
                </a:lnTo>
                <a:close/>
                <a:moveTo>
                  <a:pt x="1267" y="92"/>
                </a:moveTo>
                <a:lnTo>
                  <a:pt x="1244" y="92"/>
                </a:lnTo>
                <a:lnTo>
                  <a:pt x="1244" y="75"/>
                </a:lnTo>
                <a:lnTo>
                  <a:pt x="1267" y="75"/>
                </a:lnTo>
                <a:lnTo>
                  <a:pt x="1267" y="92"/>
                </a:lnTo>
                <a:close/>
                <a:moveTo>
                  <a:pt x="1221" y="92"/>
                </a:moveTo>
                <a:lnTo>
                  <a:pt x="1199" y="92"/>
                </a:lnTo>
                <a:lnTo>
                  <a:pt x="1199" y="75"/>
                </a:lnTo>
                <a:lnTo>
                  <a:pt x="1221" y="75"/>
                </a:lnTo>
                <a:lnTo>
                  <a:pt x="1221" y="92"/>
                </a:lnTo>
                <a:close/>
                <a:moveTo>
                  <a:pt x="1176" y="92"/>
                </a:moveTo>
                <a:lnTo>
                  <a:pt x="1153" y="92"/>
                </a:lnTo>
                <a:lnTo>
                  <a:pt x="1153" y="75"/>
                </a:lnTo>
                <a:lnTo>
                  <a:pt x="1176" y="75"/>
                </a:lnTo>
                <a:lnTo>
                  <a:pt x="1176" y="92"/>
                </a:lnTo>
                <a:close/>
                <a:moveTo>
                  <a:pt x="1130" y="92"/>
                </a:moveTo>
                <a:lnTo>
                  <a:pt x="1108" y="92"/>
                </a:lnTo>
                <a:lnTo>
                  <a:pt x="1108" y="75"/>
                </a:lnTo>
                <a:lnTo>
                  <a:pt x="1130" y="75"/>
                </a:lnTo>
                <a:lnTo>
                  <a:pt x="1130" y="92"/>
                </a:lnTo>
                <a:close/>
                <a:moveTo>
                  <a:pt x="1085" y="92"/>
                </a:moveTo>
                <a:lnTo>
                  <a:pt x="1062" y="92"/>
                </a:lnTo>
                <a:lnTo>
                  <a:pt x="1062" y="75"/>
                </a:lnTo>
                <a:lnTo>
                  <a:pt x="1085" y="75"/>
                </a:lnTo>
                <a:lnTo>
                  <a:pt x="1085" y="92"/>
                </a:lnTo>
                <a:close/>
                <a:moveTo>
                  <a:pt x="1039" y="92"/>
                </a:moveTo>
                <a:lnTo>
                  <a:pt x="1016" y="92"/>
                </a:lnTo>
                <a:lnTo>
                  <a:pt x="1016" y="75"/>
                </a:lnTo>
                <a:lnTo>
                  <a:pt x="1039" y="75"/>
                </a:lnTo>
                <a:lnTo>
                  <a:pt x="1039" y="92"/>
                </a:lnTo>
                <a:close/>
                <a:moveTo>
                  <a:pt x="994" y="92"/>
                </a:moveTo>
                <a:lnTo>
                  <a:pt x="971" y="92"/>
                </a:lnTo>
                <a:lnTo>
                  <a:pt x="971" y="75"/>
                </a:lnTo>
                <a:lnTo>
                  <a:pt x="994" y="75"/>
                </a:lnTo>
                <a:lnTo>
                  <a:pt x="994" y="92"/>
                </a:lnTo>
                <a:close/>
                <a:moveTo>
                  <a:pt x="948" y="92"/>
                </a:moveTo>
                <a:lnTo>
                  <a:pt x="925" y="92"/>
                </a:lnTo>
                <a:lnTo>
                  <a:pt x="925" y="75"/>
                </a:lnTo>
                <a:lnTo>
                  <a:pt x="948" y="75"/>
                </a:lnTo>
                <a:lnTo>
                  <a:pt x="948" y="92"/>
                </a:lnTo>
                <a:close/>
                <a:moveTo>
                  <a:pt x="903" y="92"/>
                </a:moveTo>
                <a:lnTo>
                  <a:pt x="880" y="92"/>
                </a:lnTo>
                <a:lnTo>
                  <a:pt x="880" y="75"/>
                </a:lnTo>
                <a:lnTo>
                  <a:pt x="903" y="75"/>
                </a:lnTo>
                <a:lnTo>
                  <a:pt x="903" y="92"/>
                </a:lnTo>
                <a:close/>
                <a:moveTo>
                  <a:pt x="857" y="92"/>
                </a:moveTo>
                <a:lnTo>
                  <a:pt x="834" y="92"/>
                </a:lnTo>
                <a:lnTo>
                  <a:pt x="834" y="75"/>
                </a:lnTo>
                <a:lnTo>
                  <a:pt x="857" y="75"/>
                </a:lnTo>
                <a:lnTo>
                  <a:pt x="857" y="92"/>
                </a:lnTo>
                <a:close/>
                <a:moveTo>
                  <a:pt x="811" y="92"/>
                </a:moveTo>
                <a:lnTo>
                  <a:pt x="789" y="92"/>
                </a:lnTo>
                <a:lnTo>
                  <a:pt x="789" y="75"/>
                </a:lnTo>
                <a:lnTo>
                  <a:pt x="811" y="75"/>
                </a:lnTo>
                <a:lnTo>
                  <a:pt x="811" y="92"/>
                </a:lnTo>
                <a:close/>
                <a:moveTo>
                  <a:pt x="766" y="92"/>
                </a:moveTo>
                <a:lnTo>
                  <a:pt x="743" y="92"/>
                </a:lnTo>
                <a:lnTo>
                  <a:pt x="743" y="75"/>
                </a:lnTo>
                <a:lnTo>
                  <a:pt x="766" y="75"/>
                </a:lnTo>
                <a:lnTo>
                  <a:pt x="766" y="92"/>
                </a:lnTo>
                <a:close/>
                <a:moveTo>
                  <a:pt x="720" y="92"/>
                </a:moveTo>
                <a:lnTo>
                  <a:pt x="698" y="92"/>
                </a:lnTo>
                <a:lnTo>
                  <a:pt x="698" y="75"/>
                </a:lnTo>
                <a:lnTo>
                  <a:pt x="720" y="75"/>
                </a:lnTo>
                <a:lnTo>
                  <a:pt x="720" y="92"/>
                </a:lnTo>
                <a:close/>
                <a:moveTo>
                  <a:pt x="675" y="92"/>
                </a:moveTo>
                <a:lnTo>
                  <a:pt x="652" y="92"/>
                </a:lnTo>
                <a:lnTo>
                  <a:pt x="652" y="75"/>
                </a:lnTo>
                <a:lnTo>
                  <a:pt x="675" y="75"/>
                </a:lnTo>
                <a:lnTo>
                  <a:pt x="675" y="92"/>
                </a:lnTo>
                <a:close/>
                <a:moveTo>
                  <a:pt x="629" y="92"/>
                </a:moveTo>
                <a:lnTo>
                  <a:pt x="607" y="92"/>
                </a:lnTo>
                <a:lnTo>
                  <a:pt x="607" y="75"/>
                </a:lnTo>
                <a:lnTo>
                  <a:pt x="629" y="75"/>
                </a:lnTo>
                <a:lnTo>
                  <a:pt x="629" y="92"/>
                </a:lnTo>
                <a:close/>
                <a:moveTo>
                  <a:pt x="584" y="92"/>
                </a:moveTo>
                <a:lnTo>
                  <a:pt x="561" y="92"/>
                </a:lnTo>
                <a:lnTo>
                  <a:pt x="561" y="75"/>
                </a:lnTo>
                <a:lnTo>
                  <a:pt x="584" y="75"/>
                </a:lnTo>
                <a:lnTo>
                  <a:pt x="584" y="92"/>
                </a:lnTo>
                <a:close/>
                <a:moveTo>
                  <a:pt x="538" y="92"/>
                </a:moveTo>
                <a:lnTo>
                  <a:pt x="515" y="92"/>
                </a:lnTo>
                <a:lnTo>
                  <a:pt x="515" y="75"/>
                </a:lnTo>
                <a:lnTo>
                  <a:pt x="538" y="75"/>
                </a:lnTo>
                <a:lnTo>
                  <a:pt x="538" y="92"/>
                </a:lnTo>
                <a:close/>
                <a:moveTo>
                  <a:pt x="493" y="92"/>
                </a:moveTo>
                <a:lnTo>
                  <a:pt x="470" y="92"/>
                </a:lnTo>
                <a:lnTo>
                  <a:pt x="470" y="75"/>
                </a:lnTo>
                <a:lnTo>
                  <a:pt x="493" y="75"/>
                </a:lnTo>
                <a:lnTo>
                  <a:pt x="493" y="92"/>
                </a:lnTo>
                <a:close/>
                <a:moveTo>
                  <a:pt x="447" y="92"/>
                </a:moveTo>
                <a:lnTo>
                  <a:pt x="424" y="92"/>
                </a:lnTo>
                <a:lnTo>
                  <a:pt x="424" y="75"/>
                </a:lnTo>
                <a:lnTo>
                  <a:pt x="447" y="75"/>
                </a:lnTo>
                <a:lnTo>
                  <a:pt x="447" y="92"/>
                </a:lnTo>
                <a:close/>
                <a:moveTo>
                  <a:pt x="402" y="92"/>
                </a:moveTo>
                <a:lnTo>
                  <a:pt x="379" y="92"/>
                </a:lnTo>
                <a:lnTo>
                  <a:pt x="379" y="75"/>
                </a:lnTo>
                <a:lnTo>
                  <a:pt x="402" y="75"/>
                </a:lnTo>
                <a:lnTo>
                  <a:pt x="402" y="92"/>
                </a:lnTo>
                <a:close/>
                <a:moveTo>
                  <a:pt x="356" y="92"/>
                </a:moveTo>
                <a:lnTo>
                  <a:pt x="333" y="92"/>
                </a:lnTo>
                <a:lnTo>
                  <a:pt x="333" y="75"/>
                </a:lnTo>
                <a:lnTo>
                  <a:pt x="356" y="75"/>
                </a:lnTo>
                <a:lnTo>
                  <a:pt x="356" y="92"/>
                </a:lnTo>
                <a:close/>
                <a:moveTo>
                  <a:pt x="310" y="92"/>
                </a:moveTo>
                <a:lnTo>
                  <a:pt x="288" y="92"/>
                </a:lnTo>
                <a:lnTo>
                  <a:pt x="288" y="75"/>
                </a:lnTo>
                <a:lnTo>
                  <a:pt x="310" y="75"/>
                </a:lnTo>
                <a:lnTo>
                  <a:pt x="310" y="92"/>
                </a:lnTo>
                <a:close/>
                <a:moveTo>
                  <a:pt x="265" y="92"/>
                </a:moveTo>
                <a:lnTo>
                  <a:pt x="242" y="92"/>
                </a:lnTo>
                <a:lnTo>
                  <a:pt x="242" y="75"/>
                </a:lnTo>
                <a:lnTo>
                  <a:pt x="265" y="75"/>
                </a:lnTo>
                <a:lnTo>
                  <a:pt x="265" y="92"/>
                </a:lnTo>
                <a:close/>
                <a:moveTo>
                  <a:pt x="219" y="92"/>
                </a:moveTo>
                <a:lnTo>
                  <a:pt x="197" y="92"/>
                </a:lnTo>
                <a:lnTo>
                  <a:pt x="197" y="75"/>
                </a:lnTo>
                <a:lnTo>
                  <a:pt x="219" y="75"/>
                </a:lnTo>
                <a:lnTo>
                  <a:pt x="219" y="92"/>
                </a:lnTo>
                <a:close/>
                <a:moveTo>
                  <a:pt x="174" y="92"/>
                </a:moveTo>
                <a:lnTo>
                  <a:pt x="151" y="92"/>
                </a:lnTo>
                <a:lnTo>
                  <a:pt x="151" y="75"/>
                </a:lnTo>
                <a:lnTo>
                  <a:pt x="174" y="75"/>
                </a:lnTo>
                <a:lnTo>
                  <a:pt x="174" y="92"/>
                </a:lnTo>
                <a:close/>
                <a:moveTo>
                  <a:pt x="128" y="92"/>
                </a:moveTo>
                <a:lnTo>
                  <a:pt x="106" y="92"/>
                </a:lnTo>
                <a:lnTo>
                  <a:pt x="106" y="75"/>
                </a:lnTo>
                <a:lnTo>
                  <a:pt x="128" y="75"/>
                </a:lnTo>
                <a:lnTo>
                  <a:pt x="128" y="92"/>
                </a:lnTo>
                <a:close/>
                <a:moveTo>
                  <a:pt x="83" y="92"/>
                </a:moveTo>
                <a:lnTo>
                  <a:pt x="60" y="92"/>
                </a:lnTo>
                <a:lnTo>
                  <a:pt x="60" y="75"/>
                </a:lnTo>
                <a:lnTo>
                  <a:pt x="83" y="75"/>
                </a:lnTo>
                <a:lnTo>
                  <a:pt x="83" y="92"/>
                </a:lnTo>
                <a:close/>
                <a:moveTo>
                  <a:pt x="37" y="92"/>
                </a:moveTo>
                <a:lnTo>
                  <a:pt x="0" y="92"/>
                </a:lnTo>
                <a:lnTo>
                  <a:pt x="9" y="80"/>
                </a:lnTo>
                <a:lnTo>
                  <a:pt x="16" y="84"/>
                </a:lnTo>
                <a:lnTo>
                  <a:pt x="16" y="75"/>
                </a:lnTo>
                <a:lnTo>
                  <a:pt x="37" y="75"/>
                </a:lnTo>
                <a:lnTo>
                  <a:pt x="37" y="92"/>
                </a:lnTo>
                <a:close/>
                <a:moveTo>
                  <a:pt x="34" y="68"/>
                </a:moveTo>
                <a:lnTo>
                  <a:pt x="20" y="60"/>
                </a:lnTo>
                <a:lnTo>
                  <a:pt x="31" y="40"/>
                </a:lnTo>
                <a:lnTo>
                  <a:pt x="46" y="48"/>
                </a:lnTo>
                <a:lnTo>
                  <a:pt x="34" y="68"/>
                </a:lnTo>
                <a:close/>
                <a:moveTo>
                  <a:pt x="57" y="28"/>
                </a:moveTo>
                <a:lnTo>
                  <a:pt x="43" y="20"/>
                </a:lnTo>
                <a:lnTo>
                  <a:pt x="54" y="0"/>
                </a:lnTo>
                <a:lnTo>
                  <a:pt x="68" y="8"/>
                </a:lnTo>
                <a:lnTo>
                  <a:pt x="57" y="28"/>
                </a:lnTo>
                <a:close/>
              </a:path>
            </a:pathLst>
          </a:custGeom>
          <a:solidFill>
            <a:schemeClr val="tx1">
              <a:lumMod val="50000"/>
              <a:lumOff val="50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4" name="Freeform 112">
            <a:extLst>
              <a:ext uri="{FF2B5EF4-FFF2-40B4-BE49-F238E27FC236}">
                <a16:creationId xmlns:a16="http://schemas.microsoft.com/office/drawing/2014/main" id="{8FBF69DE-F758-E54F-8EF5-B0DF3761105A}"/>
              </a:ext>
            </a:extLst>
          </p:cNvPr>
          <p:cNvSpPr>
            <a:spLocks noEditPoints="1"/>
          </p:cNvSpPr>
          <p:nvPr/>
        </p:nvSpPr>
        <p:spPr bwMode="auto">
          <a:xfrm>
            <a:off x="4567637" y="6315217"/>
            <a:ext cx="4174039" cy="545958"/>
          </a:xfrm>
          <a:custGeom>
            <a:avLst/>
            <a:gdLst>
              <a:gd name="T0" fmla="*/ 1303 w 1315"/>
              <a:gd name="T1" fmla="*/ 144 h 172"/>
              <a:gd name="T2" fmla="*/ 1276 w 1315"/>
              <a:gd name="T3" fmla="*/ 132 h 172"/>
              <a:gd name="T4" fmla="*/ 1292 w 1315"/>
              <a:gd name="T5" fmla="*/ 124 h 172"/>
              <a:gd name="T6" fmla="*/ 1241 w 1315"/>
              <a:gd name="T7" fmla="*/ 94 h 172"/>
              <a:gd name="T8" fmla="*/ 1269 w 1315"/>
              <a:gd name="T9" fmla="*/ 84 h 172"/>
              <a:gd name="T10" fmla="*/ 1218 w 1315"/>
              <a:gd name="T11" fmla="*/ 94 h 172"/>
              <a:gd name="T12" fmla="*/ 1218 w 1315"/>
              <a:gd name="T13" fmla="*/ 77 h 172"/>
              <a:gd name="T14" fmla="*/ 1150 w 1315"/>
              <a:gd name="T15" fmla="*/ 94 h 172"/>
              <a:gd name="T16" fmla="*/ 1172 w 1315"/>
              <a:gd name="T17" fmla="*/ 94 h 172"/>
              <a:gd name="T18" fmla="*/ 1104 w 1315"/>
              <a:gd name="T19" fmla="*/ 77 h 172"/>
              <a:gd name="T20" fmla="*/ 1081 w 1315"/>
              <a:gd name="T21" fmla="*/ 94 h 172"/>
              <a:gd name="T22" fmla="*/ 1081 w 1315"/>
              <a:gd name="T23" fmla="*/ 77 h 172"/>
              <a:gd name="T24" fmla="*/ 1013 w 1315"/>
              <a:gd name="T25" fmla="*/ 94 h 172"/>
              <a:gd name="T26" fmla="*/ 1036 w 1315"/>
              <a:gd name="T27" fmla="*/ 94 h 172"/>
              <a:gd name="T28" fmla="*/ 967 w 1315"/>
              <a:gd name="T29" fmla="*/ 77 h 172"/>
              <a:gd name="T30" fmla="*/ 945 w 1315"/>
              <a:gd name="T31" fmla="*/ 94 h 172"/>
              <a:gd name="T32" fmla="*/ 945 w 1315"/>
              <a:gd name="T33" fmla="*/ 77 h 172"/>
              <a:gd name="T34" fmla="*/ 876 w 1315"/>
              <a:gd name="T35" fmla="*/ 94 h 172"/>
              <a:gd name="T36" fmla="*/ 899 w 1315"/>
              <a:gd name="T37" fmla="*/ 94 h 172"/>
              <a:gd name="T38" fmla="*/ 831 w 1315"/>
              <a:gd name="T39" fmla="*/ 77 h 172"/>
              <a:gd name="T40" fmla="*/ 808 w 1315"/>
              <a:gd name="T41" fmla="*/ 94 h 172"/>
              <a:gd name="T42" fmla="*/ 808 w 1315"/>
              <a:gd name="T43" fmla="*/ 77 h 172"/>
              <a:gd name="T44" fmla="*/ 740 w 1315"/>
              <a:gd name="T45" fmla="*/ 94 h 172"/>
              <a:gd name="T46" fmla="*/ 762 w 1315"/>
              <a:gd name="T47" fmla="*/ 94 h 172"/>
              <a:gd name="T48" fmla="*/ 694 w 1315"/>
              <a:gd name="T49" fmla="*/ 77 h 172"/>
              <a:gd name="T50" fmla="*/ 671 w 1315"/>
              <a:gd name="T51" fmla="*/ 94 h 172"/>
              <a:gd name="T52" fmla="*/ 671 w 1315"/>
              <a:gd name="T53" fmla="*/ 77 h 172"/>
              <a:gd name="T54" fmla="*/ 603 w 1315"/>
              <a:gd name="T55" fmla="*/ 94 h 172"/>
              <a:gd name="T56" fmla="*/ 626 w 1315"/>
              <a:gd name="T57" fmla="*/ 94 h 172"/>
              <a:gd name="T58" fmla="*/ 557 w 1315"/>
              <a:gd name="T59" fmla="*/ 77 h 172"/>
              <a:gd name="T60" fmla="*/ 535 w 1315"/>
              <a:gd name="T61" fmla="*/ 94 h 172"/>
              <a:gd name="T62" fmla="*/ 535 w 1315"/>
              <a:gd name="T63" fmla="*/ 77 h 172"/>
              <a:gd name="T64" fmla="*/ 466 w 1315"/>
              <a:gd name="T65" fmla="*/ 94 h 172"/>
              <a:gd name="T66" fmla="*/ 489 w 1315"/>
              <a:gd name="T67" fmla="*/ 94 h 172"/>
              <a:gd name="T68" fmla="*/ 421 w 1315"/>
              <a:gd name="T69" fmla="*/ 77 h 172"/>
              <a:gd name="T70" fmla="*/ 398 w 1315"/>
              <a:gd name="T71" fmla="*/ 94 h 172"/>
              <a:gd name="T72" fmla="*/ 398 w 1315"/>
              <a:gd name="T73" fmla="*/ 77 h 172"/>
              <a:gd name="T74" fmla="*/ 330 w 1315"/>
              <a:gd name="T75" fmla="*/ 94 h 172"/>
              <a:gd name="T76" fmla="*/ 353 w 1315"/>
              <a:gd name="T77" fmla="*/ 94 h 172"/>
              <a:gd name="T78" fmla="*/ 284 w 1315"/>
              <a:gd name="T79" fmla="*/ 77 h 172"/>
              <a:gd name="T80" fmla="*/ 261 w 1315"/>
              <a:gd name="T81" fmla="*/ 94 h 172"/>
              <a:gd name="T82" fmla="*/ 261 w 1315"/>
              <a:gd name="T83" fmla="*/ 77 h 172"/>
              <a:gd name="T84" fmla="*/ 193 w 1315"/>
              <a:gd name="T85" fmla="*/ 94 h 172"/>
              <a:gd name="T86" fmla="*/ 216 w 1315"/>
              <a:gd name="T87" fmla="*/ 94 h 172"/>
              <a:gd name="T88" fmla="*/ 148 w 1315"/>
              <a:gd name="T89" fmla="*/ 77 h 172"/>
              <a:gd name="T90" fmla="*/ 125 w 1315"/>
              <a:gd name="T91" fmla="*/ 94 h 172"/>
              <a:gd name="T92" fmla="*/ 125 w 1315"/>
              <a:gd name="T93" fmla="*/ 77 h 172"/>
              <a:gd name="T94" fmla="*/ 56 w 1315"/>
              <a:gd name="T95" fmla="*/ 94 h 172"/>
              <a:gd name="T96" fmla="*/ 79 w 1315"/>
              <a:gd name="T97" fmla="*/ 94 h 172"/>
              <a:gd name="T98" fmla="*/ 8 w 1315"/>
              <a:gd name="T99" fmla="*/ 78 h 172"/>
              <a:gd name="T100" fmla="*/ 34 w 1315"/>
              <a:gd name="T101" fmla="*/ 77 h 172"/>
              <a:gd name="T102" fmla="*/ 19 w 1315"/>
              <a:gd name="T103" fmla="*/ 58 h 172"/>
              <a:gd name="T104" fmla="*/ 34 w 1315"/>
              <a:gd name="T105" fmla="*/ 67 h 172"/>
              <a:gd name="T106" fmla="*/ 54 w 1315"/>
              <a:gd name="T107"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5" h="172">
                <a:moveTo>
                  <a:pt x="1299" y="172"/>
                </a:moveTo>
                <a:lnTo>
                  <a:pt x="1288" y="152"/>
                </a:lnTo>
                <a:lnTo>
                  <a:pt x="1303" y="144"/>
                </a:lnTo>
                <a:lnTo>
                  <a:pt x="1315" y="163"/>
                </a:lnTo>
                <a:lnTo>
                  <a:pt x="1299" y="172"/>
                </a:lnTo>
                <a:close/>
                <a:moveTo>
                  <a:pt x="1276" y="132"/>
                </a:moveTo>
                <a:lnTo>
                  <a:pt x="1265" y="112"/>
                </a:lnTo>
                <a:lnTo>
                  <a:pt x="1281" y="104"/>
                </a:lnTo>
                <a:lnTo>
                  <a:pt x="1292" y="124"/>
                </a:lnTo>
                <a:lnTo>
                  <a:pt x="1276" y="132"/>
                </a:lnTo>
                <a:close/>
                <a:moveTo>
                  <a:pt x="1259" y="94"/>
                </a:moveTo>
                <a:lnTo>
                  <a:pt x="1241" y="94"/>
                </a:lnTo>
                <a:lnTo>
                  <a:pt x="1241" y="77"/>
                </a:lnTo>
                <a:lnTo>
                  <a:pt x="1265" y="77"/>
                </a:lnTo>
                <a:lnTo>
                  <a:pt x="1269" y="84"/>
                </a:lnTo>
                <a:lnTo>
                  <a:pt x="1259" y="89"/>
                </a:lnTo>
                <a:lnTo>
                  <a:pt x="1259" y="94"/>
                </a:lnTo>
                <a:close/>
                <a:moveTo>
                  <a:pt x="1218" y="94"/>
                </a:moveTo>
                <a:lnTo>
                  <a:pt x="1195" y="94"/>
                </a:lnTo>
                <a:lnTo>
                  <a:pt x="1195" y="77"/>
                </a:lnTo>
                <a:lnTo>
                  <a:pt x="1218" y="77"/>
                </a:lnTo>
                <a:lnTo>
                  <a:pt x="1218" y="94"/>
                </a:lnTo>
                <a:close/>
                <a:moveTo>
                  <a:pt x="1172" y="94"/>
                </a:moveTo>
                <a:lnTo>
                  <a:pt x="1150" y="94"/>
                </a:lnTo>
                <a:lnTo>
                  <a:pt x="1150" y="77"/>
                </a:lnTo>
                <a:lnTo>
                  <a:pt x="1172" y="77"/>
                </a:lnTo>
                <a:lnTo>
                  <a:pt x="1172" y="94"/>
                </a:lnTo>
                <a:close/>
                <a:moveTo>
                  <a:pt x="1127" y="94"/>
                </a:moveTo>
                <a:lnTo>
                  <a:pt x="1104" y="94"/>
                </a:lnTo>
                <a:lnTo>
                  <a:pt x="1104" y="77"/>
                </a:lnTo>
                <a:lnTo>
                  <a:pt x="1127" y="77"/>
                </a:lnTo>
                <a:lnTo>
                  <a:pt x="1127" y="94"/>
                </a:lnTo>
                <a:close/>
                <a:moveTo>
                  <a:pt x="1081" y="94"/>
                </a:moveTo>
                <a:lnTo>
                  <a:pt x="1058" y="94"/>
                </a:lnTo>
                <a:lnTo>
                  <a:pt x="1058" y="77"/>
                </a:lnTo>
                <a:lnTo>
                  <a:pt x="1081" y="77"/>
                </a:lnTo>
                <a:lnTo>
                  <a:pt x="1081" y="94"/>
                </a:lnTo>
                <a:close/>
                <a:moveTo>
                  <a:pt x="1036" y="94"/>
                </a:moveTo>
                <a:lnTo>
                  <a:pt x="1013" y="94"/>
                </a:lnTo>
                <a:lnTo>
                  <a:pt x="1013" y="77"/>
                </a:lnTo>
                <a:lnTo>
                  <a:pt x="1036" y="77"/>
                </a:lnTo>
                <a:lnTo>
                  <a:pt x="1036" y="94"/>
                </a:lnTo>
                <a:close/>
                <a:moveTo>
                  <a:pt x="990" y="94"/>
                </a:moveTo>
                <a:lnTo>
                  <a:pt x="967" y="94"/>
                </a:lnTo>
                <a:lnTo>
                  <a:pt x="967" y="77"/>
                </a:lnTo>
                <a:lnTo>
                  <a:pt x="990" y="77"/>
                </a:lnTo>
                <a:lnTo>
                  <a:pt x="990" y="94"/>
                </a:lnTo>
                <a:close/>
                <a:moveTo>
                  <a:pt x="945" y="94"/>
                </a:moveTo>
                <a:lnTo>
                  <a:pt x="922" y="94"/>
                </a:lnTo>
                <a:lnTo>
                  <a:pt x="922" y="77"/>
                </a:lnTo>
                <a:lnTo>
                  <a:pt x="945" y="77"/>
                </a:lnTo>
                <a:lnTo>
                  <a:pt x="945" y="94"/>
                </a:lnTo>
                <a:close/>
                <a:moveTo>
                  <a:pt x="899" y="94"/>
                </a:moveTo>
                <a:lnTo>
                  <a:pt x="876" y="94"/>
                </a:lnTo>
                <a:lnTo>
                  <a:pt x="876" y="77"/>
                </a:lnTo>
                <a:lnTo>
                  <a:pt x="899" y="77"/>
                </a:lnTo>
                <a:lnTo>
                  <a:pt x="899" y="94"/>
                </a:lnTo>
                <a:close/>
                <a:moveTo>
                  <a:pt x="854" y="94"/>
                </a:moveTo>
                <a:lnTo>
                  <a:pt x="831" y="94"/>
                </a:lnTo>
                <a:lnTo>
                  <a:pt x="831" y="77"/>
                </a:lnTo>
                <a:lnTo>
                  <a:pt x="854" y="77"/>
                </a:lnTo>
                <a:lnTo>
                  <a:pt x="854" y="94"/>
                </a:lnTo>
                <a:close/>
                <a:moveTo>
                  <a:pt x="808" y="94"/>
                </a:moveTo>
                <a:lnTo>
                  <a:pt x="785" y="94"/>
                </a:lnTo>
                <a:lnTo>
                  <a:pt x="785" y="77"/>
                </a:lnTo>
                <a:lnTo>
                  <a:pt x="808" y="77"/>
                </a:lnTo>
                <a:lnTo>
                  <a:pt x="808" y="94"/>
                </a:lnTo>
                <a:close/>
                <a:moveTo>
                  <a:pt x="762" y="94"/>
                </a:moveTo>
                <a:lnTo>
                  <a:pt x="740" y="94"/>
                </a:lnTo>
                <a:lnTo>
                  <a:pt x="740" y="77"/>
                </a:lnTo>
                <a:lnTo>
                  <a:pt x="762" y="77"/>
                </a:lnTo>
                <a:lnTo>
                  <a:pt x="762" y="94"/>
                </a:lnTo>
                <a:close/>
                <a:moveTo>
                  <a:pt x="717" y="94"/>
                </a:moveTo>
                <a:lnTo>
                  <a:pt x="694" y="94"/>
                </a:lnTo>
                <a:lnTo>
                  <a:pt x="694" y="77"/>
                </a:lnTo>
                <a:lnTo>
                  <a:pt x="717" y="77"/>
                </a:lnTo>
                <a:lnTo>
                  <a:pt x="717" y="94"/>
                </a:lnTo>
                <a:close/>
                <a:moveTo>
                  <a:pt x="671" y="94"/>
                </a:moveTo>
                <a:lnTo>
                  <a:pt x="649" y="94"/>
                </a:lnTo>
                <a:lnTo>
                  <a:pt x="649" y="77"/>
                </a:lnTo>
                <a:lnTo>
                  <a:pt x="671" y="77"/>
                </a:lnTo>
                <a:lnTo>
                  <a:pt x="671" y="94"/>
                </a:lnTo>
                <a:close/>
                <a:moveTo>
                  <a:pt x="626" y="94"/>
                </a:moveTo>
                <a:lnTo>
                  <a:pt x="603" y="94"/>
                </a:lnTo>
                <a:lnTo>
                  <a:pt x="603" y="77"/>
                </a:lnTo>
                <a:lnTo>
                  <a:pt x="626" y="77"/>
                </a:lnTo>
                <a:lnTo>
                  <a:pt x="626" y="94"/>
                </a:lnTo>
                <a:close/>
                <a:moveTo>
                  <a:pt x="580" y="94"/>
                </a:moveTo>
                <a:lnTo>
                  <a:pt x="557" y="94"/>
                </a:lnTo>
                <a:lnTo>
                  <a:pt x="557" y="77"/>
                </a:lnTo>
                <a:lnTo>
                  <a:pt x="580" y="77"/>
                </a:lnTo>
                <a:lnTo>
                  <a:pt x="580" y="94"/>
                </a:lnTo>
                <a:close/>
                <a:moveTo>
                  <a:pt x="535" y="94"/>
                </a:moveTo>
                <a:lnTo>
                  <a:pt x="512" y="94"/>
                </a:lnTo>
                <a:lnTo>
                  <a:pt x="512" y="77"/>
                </a:lnTo>
                <a:lnTo>
                  <a:pt x="535" y="77"/>
                </a:lnTo>
                <a:lnTo>
                  <a:pt x="535" y="94"/>
                </a:lnTo>
                <a:close/>
                <a:moveTo>
                  <a:pt x="489" y="94"/>
                </a:moveTo>
                <a:lnTo>
                  <a:pt x="466" y="94"/>
                </a:lnTo>
                <a:lnTo>
                  <a:pt x="466" y="77"/>
                </a:lnTo>
                <a:lnTo>
                  <a:pt x="489" y="77"/>
                </a:lnTo>
                <a:lnTo>
                  <a:pt x="489" y="94"/>
                </a:lnTo>
                <a:close/>
                <a:moveTo>
                  <a:pt x="444" y="94"/>
                </a:moveTo>
                <a:lnTo>
                  <a:pt x="421" y="94"/>
                </a:lnTo>
                <a:lnTo>
                  <a:pt x="421" y="77"/>
                </a:lnTo>
                <a:lnTo>
                  <a:pt x="444" y="77"/>
                </a:lnTo>
                <a:lnTo>
                  <a:pt x="444" y="94"/>
                </a:lnTo>
                <a:close/>
                <a:moveTo>
                  <a:pt x="398" y="94"/>
                </a:moveTo>
                <a:lnTo>
                  <a:pt x="375" y="94"/>
                </a:lnTo>
                <a:lnTo>
                  <a:pt x="375" y="77"/>
                </a:lnTo>
                <a:lnTo>
                  <a:pt x="398" y="77"/>
                </a:lnTo>
                <a:lnTo>
                  <a:pt x="398" y="94"/>
                </a:lnTo>
                <a:close/>
                <a:moveTo>
                  <a:pt x="353" y="94"/>
                </a:moveTo>
                <a:lnTo>
                  <a:pt x="330" y="94"/>
                </a:lnTo>
                <a:lnTo>
                  <a:pt x="330" y="77"/>
                </a:lnTo>
                <a:lnTo>
                  <a:pt x="353" y="77"/>
                </a:lnTo>
                <a:lnTo>
                  <a:pt x="353" y="94"/>
                </a:lnTo>
                <a:close/>
                <a:moveTo>
                  <a:pt x="307" y="94"/>
                </a:moveTo>
                <a:lnTo>
                  <a:pt x="284" y="94"/>
                </a:lnTo>
                <a:lnTo>
                  <a:pt x="284" y="77"/>
                </a:lnTo>
                <a:lnTo>
                  <a:pt x="307" y="77"/>
                </a:lnTo>
                <a:lnTo>
                  <a:pt x="307" y="94"/>
                </a:lnTo>
                <a:close/>
                <a:moveTo>
                  <a:pt x="261" y="94"/>
                </a:moveTo>
                <a:lnTo>
                  <a:pt x="239" y="94"/>
                </a:lnTo>
                <a:lnTo>
                  <a:pt x="239" y="77"/>
                </a:lnTo>
                <a:lnTo>
                  <a:pt x="261" y="77"/>
                </a:lnTo>
                <a:lnTo>
                  <a:pt x="261" y="94"/>
                </a:lnTo>
                <a:close/>
                <a:moveTo>
                  <a:pt x="216" y="94"/>
                </a:moveTo>
                <a:lnTo>
                  <a:pt x="193" y="94"/>
                </a:lnTo>
                <a:lnTo>
                  <a:pt x="193" y="77"/>
                </a:lnTo>
                <a:lnTo>
                  <a:pt x="216" y="77"/>
                </a:lnTo>
                <a:lnTo>
                  <a:pt x="216" y="94"/>
                </a:lnTo>
                <a:close/>
                <a:moveTo>
                  <a:pt x="170" y="94"/>
                </a:moveTo>
                <a:lnTo>
                  <a:pt x="148" y="94"/>
                </a:lnTo>
                <a:lnTo>
                  <a:pt x="148" y="77"/>
                </a:lnTo>
                <a:lnTo>
                  <a:pt x="170" y="77"/>
                </a:lnTo>
                <a:lnTo>
                  <a:pt x="170" y="94"/>
                </a:lnTo>
                <a:close/>
                <a:moveTo>
                  <a:pt x="125" y="94"/>
                </a:moveTo>
                <a:lnTo>
                  <a:pt x="102" y="94"/>
                </a:lnTo>
                <a:lnTo>
                  <a:pt x="102" y="77"/>
                </a:lnTo>
                <a:lnTo>
                  <a:pt x="125" y="77"/>
                </a:lnTo>
                <a:lnTo>
                  <a:pt x="125" y="94"/>
                </a:lnTo>
                <a:close/>
                <a:moveTo>
                  <a:pt x="79" y="94"/>
                </a:moveTo>
                <a:lnTo>
                  <a:pt x="56" y="94"/>
                </a:lnTo>
                <a:lnTo>
                  <a:pt x="56" y="77"/>
                </a:lnTo>
                <a:lnTo>
                  <a:pt x="79" y="77"/>
                </a:lnTo>
                <a:lnTo>
                  <a:pt x="79" y="94"/>
                </a:lnTo>
                <a:close/>
                <a:moveTo>
                  <a:pt x="34" y="94"/>
                </a:moveTo>
                <a:lnTo>
                  <a:pt x="0" y="94"/>
                </a:lnTo>
                <a:lnTo>
                  <a:pt x="8" y="78"/>
                </a:lnTo>
                <a:lnTo>
                  <a:pt x="14" y="82"/>
                </a:lnTo>
                <a:lnTo>
                  <a:pt x="14" y="77"/>
                </a:lnTo>
                <a:lnTo>
                  <a:pt x="34" y="77"/>
                </a:lnTo>
                <a:lnTo>
                  <a:pt x="34" y="94"/>
                </a:lnTo>
                <a:close/>
                <a:moveTo>
                  <a:pt x="34" y="67"/>
                </a:moveTo>
                <a:lnTo>
                  <a:pt x="19" y="58"/>
                </a:lnTo>
                <a:lnTo>
                  <a:pt x="31" y="40"/>
                </a:lnTo>
                <a:lnTo>
                  <a:pt x="45" y="48"/>
                </a:lnTo>
                <a:lnTo>
                  <a:pt x="34" y="67"/>
                </a:lnTo>
                <a:close/>
                <a:moveTo>
                  <a:pt x="56" y="28"/>
                </a:moveTo>
                <a:lnTo>
                  <a:pt x="42" y="20"/>
                </a:lnTo>
                <a:lnTo>
                  <a:pt x="54" y="0"/>
                </a:lnTo>
                <a:lnTo>
                  <a:pt x="68" y="8"/>
                </a:lnTo>
                <a:lnTo>
                  <a:pt x="56" y="28"/>
                </a:lnTo>
                <a:close/>
              </a:path>
            </a:pathLst>
          </a:custGeom>
          <a:solidFill>
            <a:schemeClr val="tx1">
              <a:lumMod val="50000"/>
              <a:lumOff val="50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5" name="Freeform 113">
            <a:extLst>
              <a:ext uri="{FF2B5EF4-FFF2-40B4-BE49-F238E27FC236}">
                <a16:creationId xmlns:a16="http://schemas.microsoft.com/office/drawing/2014/main" id="{9EC43B51-C2BD-1340-A4D1-51D2042661A5}"/>
              </a:ext>
            </a:extLst>
          </p:cNvPr>
          <p:cNvSpPr>
            <a:spLocks noEditPoints="1"/>
          </p:cNvSpPr>
          <p:nvPr/>
        </p:nvSpPr>
        <p:spPr bwMode="auto">
          <a:xfrm>
            <a:off x="5713513" y="4305965"/>
            <a:ext cx="1860065" cy="533261"/>
          </a:xfrm>
          <a:custGeom>
            <a:avLst/>
            <a:gdLst>
              <a:gd name="T0" fmla="*/ 561 w 586"/>
              <a:gd name="T1" fmla="*/ 148 h 168"/>
              <a:gd name="T2" fmla="*/ 586 w 586"/>
              <a:gd name="T3" fmla="*/ 160 h 168"/>
              <a:gd name="T4" fmla="*/ 549 w 586"/>
              <a:gd name="T5" fmla="*/ 130 h 168"/>
              <a:gd name="T6" fmla="*/ 552 w 586"/>
              <a:gd name="T7" fmla="*/ 101 h 168"/>
              <a:gd name="T8" fmla="*/ 549 w 586"/>
              <a:gd name="T9" fmla="*/ 130 h 168"/>
              <a:gd name="T10" fmla="*/ 508 w 586"/>
              <a:gd name="T11" fmla="*/ 98 h 168"/>
              <a:gd name="T12" fmla="*/ 531 w 586"/>
              <a:gd name="T13" fmla="*/ 81 h 168"/>
              <a:gd name="T14" fmla="*/ 485 w 586"/>
              <a:gd name="T15" fmla="*/ 98 h 168"/>
              <a:gd name="T16" fmla="*/ 463 w 586"/>
              <a:gd name="T17" fmla="*/ 81 h 168"/>
              <a:gd name="T18" fmla="*/ 485 w 586"/>
              <a:gd name="T19" fmla="*/ 98 h 168"/>
              <a:gd name="T20" fmla="*/ 417 w 586"/>
              <a:gd name="T21" fmla="*/ 98 h 168"/>
              <a:gd name="T22" fmla="*/ 440 w 586"/>
              <a:gd name="T23" fmla="*/ 81 h 168"/>
              <a:gd name="T24" fmla="*/ 394 w 586"/>
              <a:gd name="T25" fmla="*/ 98 h 168"/>
              <a:gd name="T26" fmla="*/ 372 w 586"/>
              <a:gd name="T27" fmla="*/ 81 h 168"/>
              <a:gd name="T28" fmla="*/ 394 w 586"/>
              <a:gd name="T29" fmla="*/ 98 h 168"/>
              <a:gd name="T30" fmla="*/ 326 w 586"/>
              <a:gd name="T31" fmla="*/ 98 h 168"/>
              <a:gd name="T32" fmla="*/ 349 w 586"/>
              <a:gd name="T33" fmla="*/ 81 h 168"/>
              <a:gd name="T34" fmla="*/ 303 w 586"/>
              <a:gd name="T35" fmla="*/ 98 h 168"/>
              <a:gd name="T36" fmla="*/ 280 w 586"/>
              <a:gd name="T37" fmla="*/ 81 h 168"/>
              <a:gd name="T38" fmla="*/ 303 w 586"/>
              <a:gd name="T39" fmla="*/ 98 h 168"/>
              <a:gd name="T40" fmla="*/ 235 w 586"/>
              <a:gd name="T41" fmla="*/ 98 h 168"/>
              <a:gd name="T42" fmla="*/ 258 w 586"/>
              <a:gd name="T43" fmla="*/ 81 h 168"/>
              <a:gd name="T44" fmla="*/ 212 w 586"/>
              <a:gd name="T45" fmla="*/ 98 h 168"/>
              <a:gd name="T46" fmla="*/ 189 w 586"/>
              <a:gd name="T47" fmla="*/ 81 h 168"/>
              <a:gd name="T48" fmla="*/ 212 w 586"/>
              <a:gd name="T49" fmla="*/ 98 h 168"/>
              <a:gd name="T50" fmla="*/ 144 w 586"/>
              <a:gd name="T51" fmla="*/ 98 h 168"/>
              <a:gd name="T52" fmla="*/ 167 w 586"/>
              <a:gd name="T53" fmla="*/ 81 h 168"/>
              <a:gd name="T54" fmla="*/ 121 w 586"/>
              <a:gd name="T55" fmla="*/ 98 h 168"/>
              <a:gd name="T56" fmla="*/ 98 w 586"/>
              <a:gd name="T57" fmla="*/ 81 h 168"/>
              <a:gd name="T58" fmla="*/ 121 w 586"/>
              <a:gd name="T59" fmla="*/ 98 h 168"/>
              <a:gd name="T60" fmla="*/ 53 w 586"/>
              <a:gd name="T61" fmla="*/ 98 h 168"/>
              <a:gd name="T62" fmla="*/ 75 w 586"/>
              <a:gd name="T63" fmla="*/ 81 h 168"/>
              <a:gd name="T64" fmla="*/ 30 w 586"/>
              <a:gd name="T65" fmla="*/ 98 h 168"/>
              <a:gd name="T66" fmla="*/ 11 w 586"/>
              <a:gd name="T67" fmla="*/ 80 h 168"/>
              <a:gd name="T68" fmla="*/ 30 w 586"/>
              <a:gd name="T69" fmla="*/ 81 h 168"/>
              <a:gd name="T70" fmla="*/ 37 w 586"/>
              <a:gd name="T71" fmla="*/ 68 h 168"/>
              <a:gd name="T72" fmla="*/ 34 w 586"/>
              <a:gd name="T73" fmla="*/ 40 h 168"/>
              <a:gd name="T74" fmla="*/ 37 w 586"/>
              <a:gd name="T75" fmla="*/ 68 h 168"/>
              <a:gd name="T76" fmla="*/ 46 w 586"/>
              <a:gd name="T77" fmla="*/ 20 h 168"/>
              <a:gd name="T78" fmla="*/ 71 w 586"/>
              <a:gd name="T79" fmla="*/ 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86" h="168">
                <a:moveTo>
                  <a:pt x="572" y="168"/>
                </a:moveTo>
                <a:lnTo>
                  <a:pt x="561" y="148"/>
                </a:lnTo>
                <a:lnTo>
                  <a:pt x="575" y="140"/>
                </a:lnTo>
                <a:lnTo>
                  <a:pt x="586" y="160"/>
                </a:lnTo>
                <a:lnTo>
                  <a:pt x="572" y="168"/>
                </a:lnTo>
                <a:close/>
                <a:moveTo>
                  <a:pt x="549" y="130"/>
                </a:moveTo>
                <a:lnTo>
                  <a:pt x="538" y="110"/>
                </a:lnTo>
                <a:lnTo>
                  <a:pt x="552" y="101"/>
                </a:lnTo>
                <a:lnTo>
                  <a:pt x="564" y="121"/>
                </a:lnTo>
                <a:lnTo>
                  <a:pt x="549" y="130"/>
                </a:lnTo>
                <a:close/>
                <a:moveTo>
                  <a:pt x="531" y="98"/>
                </a:moveTo>
                <a:lnTo>
                  <a:pt x="508" y="98"/>
                </a:lnTo>
                <a:lnTo>
                  <a:pt x="508" y="81"/>
                </a:lnTo>
                <a:lnTo>
                  <a:pt x="531" y="81"/>
                </a:lnTo>
                <a:lnTo>
                  <a:pt x="531" y="98"/>
                </a:lnTo>
                <a:close/>
                <a:moveTo>
                  <a:pt x="485" y="98"/>
                </a:moveTo>
                <a:lnTo>
                  <a:pt x="463" y="98"/>
                </a:lnTo>
                <a:lnTo>
                  <a:pt x="463" y="81"/>
                </a:lnTo>
                <a:lnTo>
                  <a:pt x="485" y="81"/>
                </a:lnTo>
                <a:lnTo>
                  <a:pt x="485" y="98"/>
                </a:lnTo>
                <a:close/>
                <a:moveTo>
                  <a:pt x="440" y="98"/>
                </a:moveTo>
                <a:lnTo>
                  <a:pt x="417" y="98"/>
                </a:lnTo>
                <a:lnTo>
                  <a:pt x="417" y="81"/>
                </a:lnTo>
                <a:lnTo>
                  <a:pt x="440" y="81"/>
                </a:lnTo>
                <a:lnTo>
                  <a:pt x="440" y="98"/>
                </a:lnTo>
                <a:close/>
                <a:moveTo>
                  <a:pt x="394" y="98"/>
                </a:moveTo>
                <a:lnTo>
                  <a:pt x="372" y="98"/>
                </a:lnTo>
                <a:lnTo>
                  <a:pt x="372" y="81"/>
                </a:lnTo>
                <a:lnTo>
                  <a:pt x="394" y="81"/>
                </a:lnTo>
                <a:lnTo>
                  <a:pt x="394" y="98"/>
                </a:lnTo>
                <a:close/>
                <a:moveTo>
                  <a:pt x="349" y="98"/>
                </a:moveTo>
                <a:lnTo>
                  <a:pt x="326" y="98"/>
                </a:lnTo>
                <a:lnTo>
                  <a:pt x="326" y="81"/>
                </a:lnTo>
                <a:lnTo>
                  <a:pt x="349" y="81"/>
                </a:lnTo>
                <a:lnTo>
                  <a:pt x="349" y="98"/>
                </a:lnTo>
                <a:close/>
                <a:moveTo>
                  <a:pt x="303" y="98"/>
                </a:moveTo>
                <a:lnTo>
                  <a:pt x="280" y="98"/>
                </a:lnTo>
                <a:lnTo>
                  <a:pt x="280" y="81"/>
                </a:lnTo>
                <a:lnTo>
                  <a:pt x="303" y="81"/>
                </a:lnTo>
                <a:lnTo>
                  <a:pt x="303" y="98"/>
                </a:lnTo>
                <a:close/>
                <a:moveTo>
                  <a:pt x="258" y="98"/>
                </a:moveTo>
                <a:lnTo>
                  <a:pt x="235" y="98"/>
                </a:lnTo>
                <a:lnTo>
                  <a:pt x="235" y="81"/>
                </a:lnTo>
                <a:lnTo>
                  <a:pt x="258" y="81"/>
                </a:lnTo>
                <a:lnTo>
                  <a:pt x="258" y="98"/>
                </a:lnTo>
                <a:close/>
                <a:moveTo>
                  <a:pt x="212" y="98"/>
                </a:moveTo>
                <a:lnTo>
                  <a:pt x="189" y="98"/>
                </a:lnTo>
                <a:lnTo>
                  <a:pt x="189" y="81"/>
                </a:lnTo>
                <a:lnTo>
                  <a:pt x="212" y="81"/>
                </a:lnTo>
                <a:lnTo>
                  <a:pt x="212" y="98"/>
                </a:lnTo>
                <a:close/>
                <a:moveTo>
                  <a:pt x="167" y="98"/>
                </a:moveTo>
                <a:lnTo>
                  <a:pt x="144" y="98"/>
                </a:lnTo>
                <a:lnTo>
                  <a:pt x="144" y="81"/>
                </a:lnTo>
                <a:lnTo>
                  <a:pt x="167" y="81"/>
                </a:lnTo>
                <a:lnTo>
                  <a:pt x="167" y="98"/>
                </a:lnTo>
                <a:close/>
                <a:moveTo>
                  <a:pt x="121" y="98"/>
                </a:moveTo>
                <a:lnTo>
                  <a:pt x="98" y="98"/>
                </a:lnTo>
                <a:lnTo>
                  <a:pt x="98" y="81"/>
                </a:lnTo>
                <a:lnTo>
                  <a:pt x="121" y="81"/>
                </a:lnTo>
                <a:lnTo>
                  <a:pt x="121" y="98"/>
                </a:lnTo>
                <a:close/>
                <a:moveTo>
                  <a:pt x="75" y="98"/>
                </a:moveTo>
                <a:lnTo>
                  <a:pt x="53" y="98"/>
                </a:lnTo>
                <a:lnTo>
                  <a:pt x="53" y="81"/>
                </a:lnTo>
                <a:lnTo>
                  <a:pt x="75" y="81"/>
                </a:lnTo>
                <a:lnTo>
                  <a:pt x="75" y="98"/>
                </a:lnTo>
                <a:close/>
                <a:moveTo>
                  <a:pt x="30" y="98"/>
                </a:moveTo>
                <a:lnTo>
                  <a:pt x="0" y="98"/>
                </a:lnTo>
                <a:lnTo>
                  <a:pt x="11" y="80"/>
                </a:lnTo>
                <a:lnTo>
                  <a:pt x="16" y="81"/>
                </a:lnTo>
                <a:lnTo>
                  <a:pt x="30" y="81"/>
                </a:lnTo>
                <a:lnTo>
                  <a:pt x="30" y="98"/>
                </a:lnTo>
                <a:close/>
                <a:moveTo>
                  <a:pt x="37" y="68"/>
                </a:moveTo>
                <a:lnTo>
                  <a:pt x="23" y="60"/>
                </a:lnTo>
                <a:lnTo>
                  <a:pt x="34" y="40"/>
                </a:lnTo>
                <a:lnTo>
                  <a:pt x="48" y="48"/>
                </a:lnTo>
                <a:lnTo>
                  <a:pt x="37" y="68"/>
                </a:lnTo>
                <a:close/>
                <a:moveTo>
                  <a:pt x="60" y="28"/>
                </a:moveTo>
                <a:lnTo>
                  <a:pt x="46" y="20"/>
                </a:lnTo>
                <a:lnTo>
                  <a:pt x="57" y="0"/>
                </a:lnTo>
                <a:lnTo>
                  <a:pt x="71" y="8"/>
                </a:lnTo>
                <a:lnTo>
                  <a:pt x="60" y="28"/>
                </a:lnTo>
                <a:close/>
              </a:path>
            </a:pathLst>
          </a:custGeom>
          <a:solidFill>
            <a:schemeClr val="tx1">
              <a:lumMod val="50000"/>
              <a:lumOff val="50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6" name="Freeform 99">
            <a:extLst>
              <a:ext uri="{FF2B5EF4-FFF2-40B4-BE49-F238E27FC236}">
                <a16:creationId xmlns:a16="http://schemas.microsoft.com/office/drawing/2014/main" id="{EE523E1A-F154-1941-A085-580B5A54AC45}"/>
              </a:ext>
            </a:extLst>
          </p:cNvPr>
          <p:cNvSpPr>
            <a:spLocks/>
          </p:cNvSpPr>
          <p:nvPr/>
        </p:nvSpPr>
        <p:spPr bwMode="auto">
          <a:xfrm>
            <a:off x="2447290" y="8895820"/>
            <a:ext cx="8284592" cy="1444250"/>
          </a:xfrm>
          <a:custGeom>
            <a:avLst/>
            <a:gdLst>
              <a:gd name="T0" fmla="*/ 2610 w 2610"/>
              <a:gd name="T1" fmla="*/ 455 h 455"/>
              <a:gd name="T2" fmla="*/ 2347 w 2610"/>
              <a:gd name="T3" fmla="*/ 0 h 455"/>
              <a:gd name="T4" fmla="*/ 262 w 2610"/>
              <a:gd name="T5" fmla="*/ 0 h 455"/>
              <a:gd name="T6" fmla="*/ 0 w 2610"/>
              <a:gd name="T7" fmla="*/ 455 h 455"/>
              <a:gd name="T8" fmla="*/ 2610 w 2610"/>
              <a:gd name="T9" fmla="*/ 455 h 455"/>
            </a:gdLst>
            <a:ahLst/>
            <a:cxnLst>
              <a:cxn ang="0">
                <a:pos x="T0" y="T1"/>
              </a:cxn>
              <a:cxn ang="0">
                <a:pos x="T2" y="T3"/>
              </a:cxn>
              <a:cxn ang="0">
                <a:pos x="T4" y="T5"/>
              </a:cxn>
              <a:cxn ang="0">
                <a:pos x="T6" y="T7"/>
              </a:cxn>
              <a:cxn ang="0">
                <a:pos x="T8" y="T9"/>
              </a:cxn>
            </a:cxnLst>
            <a:rect l="0" t="0" r="r" b="b"/>
            <a:pathLst>
              <a:path w="2610" h="455">
                <a:moveTo>
                  <a:pt x="2610" y="455"/>
                </a:moveTo>
                <a:lnTo>
                  <a:pt x="2347" y="0"/>
                </a:lnTo>
                <a:lnTo>
                  <a:pt x="262" y="0"/>
                </a:lnTo>
                <a:lnTo>
                  <a:pt x="0" y="455"/>
                </a:lnTo>
                <a:lnTo>
                  <a:pt x="2610" y="455"/>
                </a:lnTo>
                <a:close/>
              </a:path>
            </a:pathLst>
          </a:custGeom>
          <a:solidFill>
            <a:schemeClr val="accent4"/>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7" name="Freeform 100">
            <a:extLst>
              <a:ext uri="{FF2B5EF4-FFF2-40B4-BE49-F238E27FC236}">
                <a16:creationId xmlns:a16="http://schemas.microsoft.com/office/drawing/2014/main" id="{87CE672D-A558-6241-87E8-547BD2052CA5}"/>
              </a:ext>
            </a:extLst>
          </p:cNvPr>
          <p:cNvSpPr>
            <a:spLocks/>
          </p:cNvSpPr>
          <p:nvPr/>
        </p:nvSpPr>
        <p:spPr bwMode="auto">
          <a:xfrm>
            <a:off x="3602687" y="6889743"/>
            <a:ext cx="5970621" cy="1441075"/>
          </a:xfrm>
          <a:custGeom>
            <a:avLst/>
            <a:gdLst>
              <a:gd name="T0" fmla="*/ 1881 w 1881"/>
              <a:gd name="T1" fmla="*/ 454 h 454"/>
              <a:gd name="T2" fmla="*/ 1619 w 1881"/>
              <a:gd name="T3" fmla="*/ 0 h 454"/>
              <a:gd name="T4" fmla="*/ 262 w 1881"/>
              <a:gd name="T5" fmla="*/ 0 h 454"/>
              <a:gd name="T6" fmla="*/ 0 w 1881"/>
              <a:gd name="T7" fmla="*/ 454 h 454"/>
              <a:gd name="T8" fmla="*/ 1881 w 1881"/>
              <a:gd name="T9" fmla="*/ 454 h 454"/>
            </a:gdLst>
            <a:ahLst/>
            <a:cxnLst>
              <a:cxn ang="0">
                <a:pos x="T0" y="T1"/>
              </a:cxn>
              <a:cxn ang="0">
                <a:pos x="T2" y="T3"/>
              </a:cxn>
              <a:cxn ang="0">
                <a:pos x="T4" y="T5"/>
              </a:cxn>
              <a:cxn ang="0">
                <a:pos x="T6" y="T7"/>
              </a:cxn>
              <a:cxn ang="0">
                <a:pos x="T8" y="T9"/>
              </a:cxn>
            </a:cxnLst>
            <a:rect l="0" t="0" r="r" b="b"/>
            <a:pathLst>
              <a:path w="1881" h="454">
                <a:moveTo>
                  <a:pt x="1881" y="454"/>
                </a:moveTo>
                <a:lnTo>
                  <a:pt x="1619" y="0"/>
                </a:lnTo>
                <a:lnTo>
                  <a:pt x="262" y="0"/>
                </a:lnTo>
                <a:lnTo>
                  <a:pt x="0" y="454"/>
                </a:lnTo>
                <a:lnTo>
                  <a:pt x="1881" y="454"/>
                </a:lnTo>
                <a:close/>
              </a:path>
            </a:pathLst>
          </a:custGeom>
          <a:solidFill>
            <a:schemeClr val="accent3"/>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8" name="Freeform 101">
            <a:extLst>
              <a:ext uri="{FF2B5EF4-FFF2-40B4-BE49-F238E27FC236}">
                <a16:creationId xmlns:a16="http://schemas.microsoft.com/office/drawing/2014/main" id="{8D17D60C-ACAA-6F4D-9E0A-D27405F89F4F}"/>
              </a:ext>
            </a:extLst>
          </p:cNvPr>
          <p:cNvSpPr>
            <a:spLocks/>
          </p:cNvSpPr>
          <p:nvPr/>
        </p:nvSpPr>
        <p:spPr bwMode="auto">
          <a:xfrm>
            <a:off x="1291889" y="10898723"/>
            <a:ext cx="10598565" cy="1447423"/>
          </a:xfrm>
          <a:custGeom>
            <a:avLst/>
            <a:gdLst>
              <a:gd name="T0" fmla="*/ 3339 w 3339"/>
              <a:gd name="T1" fmla="*/ 456 h 456"/>
              <a:gd name="T2" fmla="*/ 3075 w 3339"/>
              <a:gd name="T3" fmla="*/ 0 h 456"/>
              <a:gd name="T4" fmla="*/ 262 w 3339"/>
              <a:gd name="T5" fmla="*/ 0 h 456"/>
              <a:gd name="T6" fmla="*/ 0 w 3339"/>
              <a:gd name="T7" fmla="*/ 456 h 456"/>
              <a:gd name="T8" fmla="*/ 3339 w 3339"/>
              <a:gd name="T9" fmla="*/ 456 h 456"/>
            </a:gdLst>
            <a:ahLst/>
            <a:cxnLst>
              <a:cxn ang="0">
                <a:pos x="T0" y="T1"/>
              </a:cxn>
              <a:cxn ang="0">
                <a:pos x="T2" y="T3"/>
              </a:cxn>
              <a:cxn ang="0">
                <a:pos x="T4" y="T5"/>
              </a:cxn>
              <a:cxn ang="0">
                <a:pos x="T6" y="T7"/>
              </a:cxn>
              <a:cxn ang="0">
                <a:pos x="T8" y="T9"/>
              </a:cxn>
            </a:cxnLst>
            <a:rect l="0" t="0" r="r" b="b"/>
            <a:pathLst>
              <a:path w="3339" h="456">
                <a:moveTo>
                  <a:pt x="3339" y="456"/>
                </a:moveTo>
                <a:lnTo>
                  <a:pt x="3075" y="0"/>
                </a:lnTo>
                <a:lnTo>
                  <a:pt x="262" y="0"/>
                </a:lnTo>
                <a:lnTo>
                  <a:pt x="0" y="456"/>
                </a:lnTo>
                <a:lnTo>
                  <a:pt x="3339" y="456"/>
                </a:lnTo>
                <a:close/>
              </a:path>
            </a:pathLst>
          </a:custGeom>
          <a:solidFill>
            <a:schemeClr val="accent5"/>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9" name="Freeform 102">
            <a:extLst>
              <a:ext uri="{FF2B5EF4-FFF2-40B4-BE49-F238E27FC236}">
                <a16:creationId xmlns:a16="http://schemas.microsoft.com/office/drawing/2014/main" id="{98B6088D-C8C2-8446-BF64-687DBA779A5F}"/>
              </a:ext>
            </a:extLst>
          </p:cNvPr>
          <p:cNvSpPr>
            <a:spLocks/>
          </p:cNvSpPr>
          <p:nvPr/>
        </p:nvSpPr>
        <p:spPr bwMode="auto">
          <a:xfrm>
            <a:off x="5916660" y="3156915"/>
            <a:ext cx="1342676" cy="1161747"/>
          </a:xfrm>
          <a:custGeom>
            <a:avLst/>
            <a:gdLst>
              <a:gd name="T0" fmla="*/ 212 w 423"/>
              <a:gd name="T1" fmla="*/ 0 h 366"/>
              <a:gd name="T2" fmla="*/ 0 w 423"/>
              <a:gd name="T3" fmla="*/ 366 h 366"/>
              <a:gd name="T4" fmla="*/ 423 w 423"/>
              <a:gd name="T5" fmla="*/ 366 h 366"/>
              <a:gd name="T6" fmla="*/ 212 w 423"/>
              <a:gd name="T7" fmla="*/ 0 h 366"/>
            </a:gdLst>
            <a:ahLst/>
            <a:cxnLst>
              <a:cxn ang="0">
                <a:pos x="T0" y="T1"/>
              </a:cxn>
              <a:cxn ang="0">
                <a:pos x="T2" y="T3"/>
              </a:cxn>
              <a:cxn ang="0">
                <a:pos x="T4" y="T5"/>
              </a:cxn>
              <a:cxn ang="0">
                <a:pos x="T6" y="T7"/>
              </a:cxn>
            </a:cxnLst>
            <a:rect l="0" t="0" r="r" b="b"/>
            <a:pathLst>
              <a:path w="423" h="366">
                <a:moveTo>
                  <a:pt x="212" y="0"/>
                </a:moveTo>
                <a:lnTo>
                  <a:pt x="0" y="366"/>
                </a:lnTo>
                <a:lnTo>
                  <a:pt x="423" y="366"/>
                </a:lnTo>
                <a:lnTo>
                  <a:pt x="212" y="0"/>
                </a:lnTo>
                <a:close/>
              </a:path>
            </a:pathLst>
          </a:custGeom>
          <a:solidFill>
            <a:schemeClr val="accent1"/>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20" name="Freeform 103">
            <a:extLst>
              <a:ext uri="{FF2B5EF4-FFF2-40B4-BE49-F238E27FC236}">
                <a16:creationId xmlns:a16="http://schemas.microsoft.com/office/drawing/2014/main" id="{46C5B53C-7CA7-7440-8634-DAC2FCEE12DD}"/>
              </a:ext>
            </a:extLst>
          </p:cNvPr>
          <p:cNvSpPr>
            <a:spLocks/>
          </p:cNvSpPr>
          <p:nvPr/>
        </p:nvSpPr>
        <p:spPr bwMode="auto">
          <a:xfrm>
            <a:off x="4761261" y="4880491"/>
            <a:ext cx="3653474" cy="1447423"/>
          </a:xfrm>
          <a:custGeom>
            <a:avLst/>
            <a:gdLst>
              <a:gd name="T0" fmla="*/ 1151 w 1151"/>
              <a:gd name="T1" fmla="*/ 456 h 456"/>
              <a:gd name="T2" fmla="*/ 889 w 1151"/>
              <a:gd name="T3" fmla="*/ 0 h 456"/>
              <a:gd name="T4" fmla="*/ 262 w 1151"/>
              <a:gd name="T5" fmla="*/ 0 h 456"/>
              <a:gd name="T6" fmla="*/ 0 w 1151"/>
              <a:gd name="T7" fmla="*/ 456 h 456"/>
              <a:gd name="T8" fmla="*/ 1151 w 1151"/>
              <a:gd name="T9" fmla="*/ 456 h 456"/>
            </a:gdLst>
            <a:ahLst/>
            <a:cxnLst>
              <a:cxn ang="0">
                <a:pos x="T0" y="T1"/>
              </a:cxn>
              <a:cxn ang="0">
                <a:pos x="T2" y="T3"/>
              </a:cxn>
              <a:cxn ang="0">
                <a:pos x="T4" y="T5"/>
              </a:cxn>
              <a:cxn ang="0">
                <a:pos x="T6" y="T7"/>
              </a:cxn>
              <a:cxn ang="0">
                <a:pos x="T8" y="T9"/>
              </a:cxn>
            </a:cxnLst>
            <a:rect l="0" t="0" r="r" b="b"/>
            <a:pathLst>
              <a:path w="1151" h="456">
                <a:moveTo>
                  <a:pt x="1151" y="456"/>
                </a:moveTo>
                <a:lnTo>
                  <a:pt x="889" y="0"/>
                </a:lnTo>
                <a:lnTo>
                  <a:pt x="262" y="0"/>
                </a:lnTo>
                <a:lnTo>
                  <a:pt x="0" y="456"/>
                </a:lnTo>
                <a:lnTo>
                  <a:pt x="1151" y="456"/>
                </a:lnTo>
                <a:close/>
              </a:path>
            </a:pathLst>
          </a:custGeom>
          <a:solidFill>
            <a:schemeClr val="accent2"/>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25" name="Subtitle 2">
            <a:extLst>
              <a:ext uri="{FF2B5EF4-FFF2-40B4-BE49-F238E27FC236}">
                <a16:creationId xmlns:a16="http://schemas.microsoft.com/office/drawing/2014/main" id="{39A8D41C-FC6D-F546-A0A6-836492DC2420}"/>
              </a:ext>
            </a:extLst>
          </p:cNvPr>
          <p:cNvSpPr txBox="1">
            <a:spLocks/>
          </p:cNvSpPr>
          <p:nvPr/>
        </p:nvSpPr>
        <p:spPr>
          <a:xfrm>
            <a:off x="13125845" y="3754966"/>
            <a:ext cx="9921191" cy="152997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 environmental factors or awareness. Companies involved in green marketing make decisions relating.</a:t>
            </a:r>
          </a:p>
        </p:txBody>
      </p:sp>
      <p:sp>
        <p:nvSpPr>
          <p:cNvPr id="26" name="TextBox 25">
            <a:extLst>
              <a:ext uri="{FF2B5EF4-FFF2-40B4-BE49-F238E27FC236}">
                <a16:creationId xmlns:a16="http://schemas.microsoft.com/office/drawing/2014/main" id="{47510875-302D-5941-8AAD-0A29E1B1A0CD}"/>
              </a:ext>
            </a:extLst>
          </p:cNvPr>
          <p:cNvSpPr txBox="1"/>
          <p:nvPr/>
        </p:nvSpPr>
        <p:spPr>
          <a:xfrm>
            <a:off x="13276049" y="3086675"/>
            <a:ext cx="2714205" cy="584775"/>
          </a:xfrm>
          <a:prstGeom prst="rect">
            <a:avLst/>
          </a:prstGeom>
          <a:noFill/>
        </p:spPr>
        <p:txBody>
          <a:bodyPr wrap="none" rtlCol="0" anchor="ctr" anchorCtr="0">
            <a:spAutoFit/>
          </a:bodyPr>
          <a:lstStyle/>
          <a:p>
            <a:r>
              <a:rPr lang="en-US" sz="3200" b="1" dirty="0">
                <a:solidFill>
                  <a:schemeClr val="tx2"/>
                </a:solidFill>
                <a:latin typeface="Montserrat" pitchFamily="2" charset="77"/>
                <a:ea typeface="League Spartan" charset="0"/>
                <a:cs typeface="Poppins" pitchFamily="2" charset="77"/>
              </a:rPr>
              <a:t>YOUR TITLE</a:t>
            </a:r>
          </a:p>
        </p:txBody>
      </p:sp>
      <p:sp>
        <p:nvSpPr>
          <p:cNvPr id="27" name="Freeform 1021">
            <a:extLst>
              <a:ext uri="{FF2B5EF4-FFF2-40B4-BE49-F238E27FC236}">
                <a16:creationId xmlns:a16="http://schemas.microsoft.com/office/drawing/2014/main" id="{C0D6F6E4-EBCE-504C-AE48-6C4196266211}"/>
              </a:ext>
            </a:extLst>
          </p:cNvPr>
          <p:cNvSpPr>
            <a:spLocks noChangeAspect="1" noChangeArrowheads="1"/>
          </p:cNvSpPr>
          <p:nvPr/>
        </p:nvSpPr>
        <p:spPr bwMode="auto">
          <a:xfrm>
            <a:off x="13352607" y="5869938"/>
            <a:ext cx="1013128" cy="1013128"/>
          </a:xfrm>
          <a:custGeom>
            <a:avLst/>
            <a:gdLst>
              <a:gd name="T0" fmla="*/ 160839 w 290150"/>
              <a:gd name="T1" fmla="*/ 282538 h 290152"/>
              <a:gd name="T2" fmla="*/ 235772 w 290150"/>
              <a:gd name="T3" fmla="*/ 242352 h 290152"/>
              <a:gd name="T4" fmla="*/ 282847 w 290150"/>
              <a:gd name="T5" fmla="*/ 282543 h 290152"/>
              <a:gd name="T6" fmla="*/ 285767 w 290150"/>
              <a:gd name="T7" fmla="*/ 243076 h 290152"/>
              <a:gd name="T8" fmla="*/ 228109 w 290150"/>
              <a:gd name="T9" fmla="*/ 291594 h 290152"/>
              <a:gd name="T10" fmla="*/ 235772 w 290150"/>
              <a:gd name="T11" fmla="*/ 242352 h 290152"/>
              <a:gd name="T12" fmla="*/ 8601 w 290150"/>
              <a:gd name="T13" fmla="*/ 282543 h 290152"/>
              <a:gd name="T14" fmla="*/ 54825 w 290150"/>
              <a:gd name="T15" fmla="*/ 242352 h 290152"/>
              <a:gd name="T16" fmla="*/ 62352 w 290150"/>
              <a:gd name="T17" fmla="*/ 291594 h 290152"/>
              <a:gd name="T18" fmla="*/ 6093 w 290150"/>
              <a:gd name="T19" fmla="*/ 243076 h 290152"/>
              <a:gd name="T20" fmla="*/ 187287 w 290150"/>
              <a:gd name="T21" fmla="*/ 256094 h 290152"/>
              <a:gd name="T22" fmla="*/ 246394 w 290150"/>
              <a:gd name="T23" fmla="*/ 224950 h 290152"/>
              <a:gd name="T24" fmla="*/ 33142 w 290150"/>
              <a:gd name="T25" fmla="*/ 214475 h 290152"/>
              <a:gd name="T26" fmla="*/ 33142 w 290150"/>
              <a:gd name="T27" fmla="*/ 214475 h 290152"/>
              <a:gd name="T28" fmla="*/ 237724 w 290150"/>
              <a:gd name="T29" fmla="*/ 224950 h 290152"/>
              <a:gd name="T30" fmla="*/ 33142 w 290150"/>
              <a:gd name="T31" fmla="*/ 243734 h 290152"/>
              <a:gd name="T32" fmla="*/ 132579 w 290150"/>
              <a:gd name="T33" fmla="*/ 229650 h 290152"/>
              <a:gd name="T34" fmla="*/ 176418 w 290150"/>
              <a:gd name="T35" fmla="*/ 164806 h 290152"/>
              <a:gd name="T36" fmla="*/ 185476 w 290150"/>
              <a:gd name="T37" fmla="*/ 173500 h 290152"/>
              <a:gd name="T38" fmla="*/ 114826 w 290150"/>
              <a:gd name="T39" fmla="*/ 182557 h 290152"/>
              <a:gd name="T40" fmla="*/ 18083 w 290150"/>
              <a:gd name="T41" fmla="*/ 100509 h 290152"/>
              <a:gd name="T42" fmla="*/ 20565 w 290150"/>
              <a:gd name="T43" fmla="*/ 198699 h 290152"/>
              <a:gd name="T44" fmla="*/ 0 w 290150"/>
              <a:gd name="T45" fmla="*/ 118987 h 290152"/>
              <a:gd name="T46" fmla="*/ 281745 w 290150"/>
              <a:gd name="T47" fmla="*/ 175699 h 290152"/>
              <a:gd name="T48" fmla="*/ 273115 w 290150"/>
              <a:gd name="T49" fmla="*/ 172817 h 290152"/>
              <a:gd name="T50" fmla="*/ 203494 w 290150"/>
              <a:gd name="T51" fmla="*/ 136551 h 290152"/>
              <a:gd name="T52" fmla="*/ 144752 w 290150"/>
              <a:gd name="T53" fmla="*/ 95217 h 290152"/>
              <a:gd name="T54" fmla="*/ 67728 w 290150"/>
              <a:gd name="T55" fmla="*/ 145607 h 290152"/>
              <a:gd name="T56" fmla="*/ 123885 w 290150"/>
              <a:gd name="T57" fmla="*/ 191251 h 290152"/>
              <a:gd name="T58" fmla="*/ 132579 w 290150"/>
              <a:gd name="T59" fmla="*/ 173500 h 290152"/>
              <a:gd name="T60" fmla="*/ 176418 w 290150"/>
              <a:gd name="T61" fmla="*/ 156112 h 290152"/>
              <a:gd name="T62" fmla="*/ 167723 w 290150"/>
              <a:gd name="T63" fmla="*/ 229650 h 290152"/>
              <a:gd name="T64" fmla="*/ 145623 w 290150"/>
              <a:gd name="T65" fmla="*/ 67724 h 290152"/>
              <a:gd name="T66" fmla="*/ 196344 w 290150"/>
              <a:gd name="T67" fmla="*/ 235083 h 290152"/>
              <a:gd name="T68" fmla="*/ 182940 w 290150"/>
              <a:gd name="T69" fmla="*/ 269498 h 290152"/>
              <a:gd name="T70" fmla="*/ 109393 w 290150"/>
              <a:gd name="T71" fmla="*/ 264788 h 290152"/>
              <a:gd name="T72" fmla="*/ 84393 w 290150"/>
              <a:gd name="T73" fmla="*/ 206827 h 290152"/>
              <a:gd name="T74" fmla="*/ 236502 w 290150"/>
              <a:gd name="T75" fmla="*/ 42703 h 290152"/>
              <a:gd name="T76" fmla="*/ 282847 w 290150"/>
              <a:gd name="T77" fmla="*/ 53928 h 290152"/>
              <a:gd name="T78" fmla="*/ 291604 w 290150"/>
              <a:gd name="T79" fmla="*/ 53928 h 290152"/>
              <a:gd name="T80" fmla="*/ 223364 w 290150"/>
              <a:gd name="T81" fmla="*/ 81446 h 290152"/>
              <a:gd name="T82" fmla="*/ 11826 w 290150"/>
              <a:gd name="T83" fmla="*/ 36910 h 290152"/>
              <a:gd name="T84" fmla="*/ 58050 w 290150"/>
              <a:gd name="T85" fmla="*/ 77099 h 290152"/>
              <a:gd name="T86" fmla="*/ 60918 w 290150"/>
              <a:gd name="T87" fmla="*/ 37270 h 290152"/>
              <a:gd name="T88" fmla="*/ 4298 w 290150"/>
              <a:gd name="T89" fmla="*/ 85789 h 290152"/>
              <a:gd name="T90" fmla="*/ 11826 w 290150"/>
              <a:gd name="T91" fmla="*/ 36910 h 290152"/>
              <a:gd name="T92" fmla="*/ 266984 w 290150"/>
              <a:gd name="T93" fmla="*/ 18965 h 290152"/>
              <a:gd name="T94" fmla="*/ 33142 w 290150"/>
              <a:gd name="T95" fmla="*/ 29342 h 290152"/>
              <a:gd name="T96" fmla="*/ 198091 w 290150"/>
              <a:gd name="T97" fmla="*/ 16473 h 290152"/>
              <a:gd name="T98" fmla="*/ 194457 w 290150"/>
              <a:gd name="T99" fmla="*/ 23997 h 290152"/>
              <a:gd name="T100" fmla="*/ 72745 w 290150"/>
              <a:gd name="T101" fmla="*/ 26504 h 290152"/>
              <a:gd name="T102" fmla="*/ 256870 w 290150"/>
              <a:gd name="T103" fmla="*/ 37932 h 290152"/>
              <a:gd name="T104" fmla="*/ 52288 w 290150"/>
              <a:gd name="T105" fmla="*/ 18965 h 29015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0150" h="290152">
                <a:moveTo>
                  <a:pt x="117499" y="263478"/>
                </a:moveTo>
                <a:lnTo>
                  <a:pt x="117499" y="268164"/>
                </a:lnTo>
                <a:cubicBezTo>
                  <a:pt x="117499" y="275373"/>
                  <a:pt x="123627" y="281140"/>
                  <a:pt x="130837" y="281140"/>
                </a:cubicBezTo>
                <a:lnTo>
                  <a:pt x="160037" y="281140"/>
                </a:lnTo>
                <a:cubicBezTo>
                  <a:pt x="167247" y="281140"/>
                  <a:pt x="173015" y="275373"/>
                  <a:pt x="173015" y="268164"/>
                </a:cubicBezTo>
                <a:lnTo>
                  <a:pt x="173015" y="263478"/>
                </a:lnTo>
                <a:lnTo>
                  <a:pt x="117499" y="263478"/>
                </a:lnTo>
                <a:close/>
                <a:moveTo>
                  <a:pt x="234596" y="241153"/>
                </a:moveTo>
                <a:cubicBezTo>
                  <a:pt x="236774" y="242955"/>
                  <a:pt x="236774" y="245477"/>
                  <a:pt x="235322" y="247278"/>
                </a:cubicBezTo>
                <a:cubicBezTo>
                  <a:pt x="232417" y="250521"/>
                  <a:pt x="231328" y="254124"/>
                  <a:pt x="231328" y="258447"/>
                </a:cubicBezTo>
                <a:lnTo>
                  <a:pt x="231328" y="281145"/>
                </a:lnTo>
                <a:lnTo>
                  <a:pt x="281436" y="281145"/>
                </a:lnTo>
                <a:lnTo>
                  <a:pt x="281436" y="258447"/>
                </a:lnTo>
                <a:cubicBezTo>
                  <a:pt x="281436" y="254124"/>
                  <a:pt x="279983" y="250521"/>
                  <a:pt x="277442" y="247278"/>
                </a:cubicBezTo>
                <a:cubicBezTo>
                  <a:pt x="275626" y="245477"/>
                  <a:pt x="275989" y="242955"/>
                  <a:pt x="278168" y="241153"/>
                </a:cubicBezTo>
                <a:cubicBezTo>
                  <a:pt x="279983" y="239712"/>
                  <a:pt x="282525" y="239712"/>
                  <a:pt x="284341" y="241874"/>
                </a:cubicBezTo>
                <a:cubicBezTo>
                  <a:pt x="287972" y="246558"/>
                  <a:pt x="290150" y="252322"/>
                  <a:pt x="290150" y="258447"/>
                </a:cubicBezTo>
                <a:lnTo>
                  <a:pt x="290150" y="285829"/>
                </a:lnTo>
                <a:cubicBezTo>
                  <a:pt x="290150" y="287990"/>
                  <a:pt x="288335" y="290152"/>
                  <a:pt x="285793" y="290152"/>
                </a:cubicBezTo>
                <a:lnTo>
                  <a:pt x="226971" y="290152"/>
                </a:lnTo>
                <a:cubicBezTo>
                  <a:pt x="224429" y="290152"/>
                  <a:pt x="222250" y="287990"/>
                  <a:pt x="222250" y="285829"/>
                </a:cubicBezTo>
                <a:lnTo>
                  <a:pt x="222250" y="258447"/>
                </a:lnTo>
                <a:cubicBezTo>
                  <a:pt x="222250" y="252322"/>
                  <a:pt x="224429" y="246558"/>
                  <a:pt x="228423" y="241874"/>
                </a:cubicBezTo>
                <a:cubicBezTo>
                  <a:pt x="229875" y="239712"/>
                  <a:pt x="232780" y="239712"/>
                  <a:pt x="234596" y="241153"/>
                </a:cubicBezTo>
                <a:close/>
                <a:moveTo>
                  <a:pt x="11766" y="241153"/>
                </a:moveTo>
                <a:cubicBezTo>
                  <a:pt x="13905" y="242955"/>
                  <a:pt x="14262" y="245477"/>
                  <a:pt x="12479" y="247278"/>
                </a:cubicBezTo>
                <a:cubicBezTo>
                  <a:pt x="9983" y="250521"/>
                  <a:pt x="8557" y="254124"/>
                  <a:pt x="8557" y="258447"/>
                </a:cubicBezTo>
                <a:lnTo>
                  <a:pt x="8557" y="281145"/>
                </a:lnTo>
                <a:lnTo>
                  <a:pt x="57761" y="281145"/>
                </a:lnTo>
                <a:lnTo>
                  <a:pt x="57761" y="258447"/>
                </a:lnTo>
                <a:cubicBezTo>
                  <a:pt x="57761" y="254124"/>
                  <a:pt x="56335" y="250521"/>
                  <a:pt x="53839" y="247278"/>
                </a:cubicBezTo>
                <a:cubicBezTo>
                  <a:pt x="52413" y="245477"/>
                  <a:pt x="52413" y="242955"/>
                  <a:pt x="54552" y="241153"/>
                </a:cubicBezTo>
                <a:cubicBezTo>
                  <a:pt x="56335" y="239712"/>
                  <a:pt x="59188" y="239712"/>
                  <a:pt x="60614" y="241874"/>
                </a:cubicBezTo>
                <a:cubicBezTo>
                  <a:pt x="64179" y="246558"/>
                  <a:pt x="66319" y="252322"/>
                  <a:pt x="66319" y="258447"/>
                </a:cubicBezTo>
                <a:lnTo>
                  <a:pt x="66319" y="285829"/>
                </a:lnTo>
                <a:cubicBezTo>
                  <a:pt x="66319" y="287990"/>
                  <a:pt x="64536" y="290152"/>
                  <a:pt x="62040" y="290152"/>
                </a:cubicBezTo>
                <a:lnTo>
                  <a:pt x="4278" y="290152"/>
                </a:lnTo>
                <a:cubicBezTo>
                  <a:pt x="1783" y="290152"/>
                  <a:pt x="0" y="287990"/>
                  <a:pt x="0" y="285829"/>
                </a:cubicBezTo>
                <a:lnTo>
                  <a:pt x="0" y="258447"/>
                </a:lnTo>
                <a:cubicBezTo>
                  <a:pt x="0" y="252322"/>
                  <a:pt x="2139" y="246558"/>
                  <a:pt x="6061" y="241874"/>
                </a:cubicBezTo>
                <a:cubicBezTo>
                  <a:pt x="7487" y="239712"/>
                  <a:pt x="9983" y="239712"/>
                  <a:pt x="11766" y="241153"/>
                </a:cubicBezTo>
                <a:close/>
                <a:moveTo>
                  <a:pt x="104160" y="237525"/>
                </a:moveTo>
                <a:lnTo>
                  <a:pt x="104160" y="254827"/>
                </a:lnTo>
                <a:lnTo>
                  <a:pt x="186353" y="254827"/>
                </a:lnTo>
                <a:lnTo>
                  <a:pt x="186353" y="237525"/>
                </a:lnTo>
                <a:lnTo>
                  <a:pt x="104160" y="237525"/>
                </a:lnTo>
                <a:close/>
                <a:moveTo>
                  <a:pt x="255588" y="213414"/>
                </a:moveTo>
                <a:cubicBezTo>
                  <a:pt x="249837" y="213414"/>
                  <a:pt x="245165" y="218086"/>
                  <a:pt x="245165" y="223837"/>
                </a:cubicBezTo>
                <a:cubicBezTo>
                  <a:pt x="245165" y="229229"/>
                  <a:pt x="249837" y="233901"/>
                  <a:pt x="255588" y="233901"/>
                </a:cubicBezTo>
                <a:cubicBezTo>
                  <a:pt x="260980" y="233901"/>
                  <a:pt x="265652" y="229229"/>
                  <a:pt x="265652" y="223837"/>
                </a:cubicBezTo>
                <a:cubicBezTo>
                  <a:pt x="265652" y="218086"/>
                  <a:pt x="260980" y="213414"/>
                  <a:pt x="255588" y="213414"/>
                </a:cubicBezTo>
                <a:close/>
                <a:moveTo>
                  <a:pt x="32978" y="213414"/>
                </a:moveTo>
                <a:cubicBezTo>
                  <a:pt x="27587" y="213414"/>
                  <a:pt x="22914" y="218086"/>
                  <a:pt x="22914" y="223837"/>
                </a:cubicBezTo>
                <a:cubicBezTo>
                  <a:pt x="22914" y="229229"/>
                  <a:pt x="27587" y="233901"/>
                  <a:pt x="32978" y="233901"/>
                </a:cubicBezTo>
                <a:cubicBezTo>
                  <a:pt x="38729" y="233901"/>
                  <a:pt x="43402" y="229229"/>
                  <a:pt x="43402" y="223837"/>
                </a:cubicBezTo>
                <a:cubicBezTo>
                  <a:pt x="43402" y="218086"/>
                  <a:pt x="38729" y="213414"/>
                  <a:pt x="32978" y="213414"/>
                </a:cubicBezTo>
                <a:close/>
                <a:moveTo>
                  <a:pt x="255588" y="204787"/>
                </a:moveTo>
                <a:cubicBezTo>
                  <a:pt x="266012" y="204787"/>
                  <a:pt x="274279" y="213414"/>
                  <a:pt x="274279" y="223837"/>
                </a:cubicBezTo>
                <a:cubicBezTo>
                  <a:pt x="274279" y="234261"/>
                  <a:pt x="266012" y="242528"/>
                  <a:pt x="255588" y="242528"/>
                </a:cubicBezTo>
                <a:cubicBezTo>
                  <a:pt x="245165" y="242528"/>
                  <a:pt x="236538" y="234261"/>
                  <a:pt x="236538" y="223837"/>
                </a:cubicBezTo>
                <a:cubicBezTo>
                  <a:pt x="236538" y="213414"/>
                  <a:pt x="245165" y="204787"/>
                  <a:pt x="255588" y="204787"/>
                </a:cubicBezTo>
                <a:close/>
                <a:moveTo>
                  <a:pt x="32978" y="204787"/>
                </a:moveTo>
                <a:cubicBezTo>
                  <a:pt x="43402" y="204787"/>
                  <a:pt x="52028" y="213414"/>
                  <a:pt x="52028" y="223837"/>
                </a:cubicBezTo>
                <a:cubicBezTo>
                  <a:pt x="52028" y="234261"/>
                  <a:pt x="43402" y="242528"/>
                  <a:pt x="32978" y="242528"/>
                </a:cubicBezTo>
                <a:cubicBezTo>
                  <a:pt x="22555" y="242528"/>
                  <a:pt x="14288" y="234261"/>
                  <a:pt x="14288" y="223837"/>
                </a:cubicBezTo>
                <a:cubicBezTo>
                  <a:pt x="14288" y="213414"/>
                  <a:pt x="22555" y="204787"/>
                  <a:pt x="32978" y="204787"/>
                </a:cubicBezTo>
                <a:close/>
                <a:moveTo>
                  <a:pt x="131918" y="190305"/>
                </a:moveTo>
                <a:lnTo>
                  <a:pt x="131918" y="228513"/>
                </a:lnTo>
                <a:lnTo>
                  <a:pt x="158235" y="228513"/>
                </a:lnTo>
                <a:lnTo>
                  <a:pt x="158235" y="190305"/>
                </a:lnTo>
                <a:lnTo>
                  <a:pt x="131918" y="190305"/>
                </a:lnTo>
                <a:close/>
                <a:moveTo>
                  <a:pt x="175538" y="163991"/>
                </a:moveTo>
                <a:cubicBezTo>
                  <a:pt x="171212" y="163991"/>
                  <a:pt x="166886" y="168317"/>
                  <a:pt x="166886" y="172642"/>
                </a:cubicBezTo>
                <a:lnTo>
                  <a:pt x="166886" y="181654"/>
                </a:lnTo>
                <a:lnTo>
                  <a:pt x="175538" y="181654"/>
                </a:lnTo>
                <a:cubicBezTo>
                  <a:pt x="180585" y="181654"/>
                  <a:pt x="184551" y="177689"/>
                  <a:pt x="184551" y="172642"/>
                </a:cubicBezTo>
                <a:cubicBezTo>
                  <a:pt x="184551" y="168317"/>
                  <a:pt x="180585" y="163991"/>
                  <a:pt x="175538" y="163991"/>
                </a:cubicBezTo>
                <a:close/>
                <a:moveTo>
                  <a:pt x="114254" y="163991"/>
                </a:moveTo>
                <a:cubicBezTo>
                  <a:pt x="109568" y="163991"/>
                  <a:pt x="105602" y="168317"/>
                  <a:pt x="105602" y="172642"/>
                </a:cubicBezTo>
                <a:cubicBezTo>
                  <a:pt x="105602" y="177689"/>
                  <a:pt x="109568" y="181654"/>
                  <a:pt x="114254" y="181654"/>
                </a:cubicBezTo>
                <a:lnTo>
                  <a:pt x="123267" y="181654"/>
                </a:lnTo>
                <a:lnTo>
                  <a:pt x="123267" y="172642"/>
                </a:lnTo>
                <a:cubicBezTo>
                  <a:pt x="123267" y="168317"/>
                  <a:pt x="119301" y="163991"/>
                  <a:pt x="114254" y="163991"/>
                </a:cubicBezTo>
                <a:close/>
                <a:moveTo>
                  <a:pt x="17991" y="100012"/>
                </a:moveTo>
                <a:lnTo>
                  <a:pt x="25047" y="125249"/>
                </a:lnTo>
                <a:lnTo>
                  <a:pt x="16580" y="123086"/>
                </a:lnTo>
                <a:cubicBezTo>
                  <a:pt x="12700" y="146160"/>
                  <a:pt x="14816" y="169955"/>
                  <a:pt x="22930" y="191948"/>
                </a:cubicBezTo>
                <a:cubicBezTo>
                  <a:pt x="23636" y="194471"/>
                  <a:pt x="22578" y="196995"/>
                  <a:pt x="20461" y="197716"/>
                </a:cubicBezTo>
                <a:cubicBezTo>
                  <a:pt x="19755" y="198077"/>
                  <a:pt x="19403" y="198077"/>
                  <a:pt x="18697" y="198077"/>
                </a:cubicBezTo>
                <a:cubicBezTo>
                  <a:pt x="17286" y="198077"/>
                  <a:pt x="15522" y="196995"/>
                  <a:pt x="14816" y="195192"/>
                </a:cubicBezTo>
                <a:cubicBezTo>
                  <a:pt x="5997" y="171397"/>
                  <a:pt x="3880" y="145800"/>
                  <a:pt x="8114" y="120923"/>
                </a:cubicBezTo>
                <a:lnTo>
                  <a:pt x="0" y="118399"/>
                </a:lnTo>
                <a:lnTo>
                  <a:pt x="17991" y="100012"/>
                </a:lnTo>
                <a:close/>
                <a:moveTo>
                  <a:pt x="270322" y="95609"/>
                </a:moveTo>
                <a:cubicBezTo>
                  <a:pt x="272469" y="95250"/>
                  <a:pt x="274615" y="95967"/>
                  <a:pt x="275689" y="98476"/>
                </a:cubicBezTo>
                <a:cubicBezTo>
                  <a:pt x="284275" y="123211"/>
                  <a:pt x="285706" y="149020"/>
                  <a:pt x="280339" y="174830"/>
                </a:cubicBezTo>
                <a:lnTo>
                  <a:pt x="288568" y="176980"/>
                </a:lnTo>
                <a:lnTo>
                  <a:pt x="269249" y="194904"/>
                </a:lnTo>
                <a:lnTo>
                  <a:pt x="263525" y="169453"/>
                </a:lnTo>
                <a:lnTo>
                  <a:pt x="271753" y="171962"/>
                </a:lnTo>
                <a:cubicBezTo>
                  <a:pt x="276762" y="148662"/>
                  <a:pt x="275331" y="124286"/>
                  <a:pt x="267460" y="101344"/>
                </a:cubicBezTo>
                <a:cubicBezTo>
                  <a:pt x="266745" y="99193"/>
                  <a:pt x="267818" y="96326"/>
                  <a:pt x="270322" y="95609"/>
                </a:cubicBezTo>
                <a:close/>
                <a:moveTo>
                  <a:pt x="144030" y="85725"/>
                </a:moveTo>
                <a:cubicBezTo>
                  <a:pt x="173615" y="85725"/>
                  <a:pt x="197788" y="107012"/>
                  <a:pt x="202479" y="135875"/>
                </a:cubicBezTo>
                <a:cubicBezTo>
                  <a:pt x="202839" y="138401"/>
                  <a:pt x="201396" y="140205"/>
                  <a:pt x="198871" y="140926"/>
                </a:cubicBezTo>
                <a:cubicBezTo>
                  <a:pt x="198510" y="140926"/>
                  <a:pt x="198149" y="140926"/>
                  <a:pt x="198149" y="140926"/>
                </a:cubicBezTo>
                <a:cubicBezTo>
                  <a:pt x="195984" y="140926"/>
                  <a:pt x="194180" y="139483"/>
                  <a:pt x="193820" y="137319"/>
                </a:cubicBezTo>
                <a:cubicBezTo>
                  <a:pt x="190212" y="112785"/>
                  <a:pt x="168925" y="94745"/>
                  <a:pt x="144030" y="94745"/>
                </a:cubicBezTo>
                <a:cubicBezTo>
                  <a:pt x="141865" y="94745"/>
                  <a:pt x="139700" y="92580"/>
                  <a:pt x="139700" y="90416"/>
                </a:cubicBezTo>
                <a:cubicBezTo>
                  <a:pt x="139700" y="87890"/>
                  <a:pt x="141865" y="85725"/>
                  <a:pt x="144030" y="85725"/>
                </a:cubicBezTo>
                <a:close/>
                <a:moveTo>
                  <a:pt x="144896" y="67388"/>
                </a:moveTo>
                <a:cubicBezTo>
                  <a:pt x="102358" y="67388"/>
                  <a:pt x="67390" y="102353"/>
                  <a:pt x="67390" y="144887"/>
                </a:cubicBezTo>
                <a:cubicBezTo>
                  <a:pt x="67390" y="165433"/>
                  <a:pt x="75681" y="184898"/>
                  <a:pt x="89741" y="199677"/>
                </a:cubicBezTo>
                <a:cubicBezTo>
                  <a:pt x="97672" y="207607"/>
                  <a:pt x="102718" y="217700"/>
                  <a:pt x="103800" y="228513"/>
                </a:cubicBezTo>
                <a:lnTo>
                  <a:pt x="123267" y="228513"/>
                </a:lnTo>
                <a:lnTo>
                  <a:pt x="123267" y="190305"/>
                </a:lnTo>
                <a:lnTo>
                  <a:pt x="114254" y="190305"/>
                </a:lnTo>
                <a:cubicBezTo>
                  <a:pt x="104881" y="190305"/>
                  <a:pt x="96590" y="182375"/>
                  <a:pt x="96590" y="172642"/>
                </a:cubicBezTo>
                <a:cubicBezTo>
                  <a:pt x="96590" y="163270"/>
                  <a:pt x="104881" y="155340"/>
                  <a:pt x="114254" y="155340"/>
                </a:cubicBezTo>
                <a:cubicBezTo>
                  <a:pt x="123988" y="155340"/>
                  <a:pt x="131918" y="163270"/>
                  <a:pt x="131918" y="172642"/>
                </a:cubicBezTo>
                <a:lnTo>
                  <a:pt x="131918" y="181654"/>
                </a:lnTo>
                <a:lnTo>
                  <a:pt x="158235" y="181654"/>
                </a:lnTo>
                <a:lnTo>
                  <a:pt x="158235" y="172642"/>
                </a:lnTo>
                <a:cubicBezTo>
                  <a:pt x="158235" y="163270"/>
                  <a:pt x="166165" y="155340"/>
                  <a:pt x="175538" y="155340"/>
                </a:cubicBezTo>
                <a:cubicBezTo>
                  <a:pt x="185272" y="155340"/>
                  <a:pt x="193202" y="163270"/>
                  <a:pt x="193202" y="172642"/>
                </a:cubicBezTo>
                <a:cubicBezTo>
                  <a:pt x="193202" y="182375"/>
                  <a:pt x="185272" y="190305"/>
                  <a:pt x="175538" y="190305"/>
                </a:cubicBezTo>
                <a:lnTo>
                  <a:pt x="166886" y="190305"/>
                </a:lnTo>
                <a:lnTo>
                  <a:pt x="166886" y="228513"/>
                </a:lnTo>
                <a:lnTo>
                  <a:pt x="187074" y="228513"/>
                </a:lnTo>
                <a:cubicBezTo>
                  <a:pt x="187795" y="217339"/>
                  <a:pt x="192842" y="207246"/>
                  <a:pt x="200412" y="199316"/>
                </a:cubicBezTo>
                <a:cubicBezTo>
                  <a:pt x="214832" y="184537"/>
                  <a:pt x="222402" y="165433"/>
                  <a:pt x="222402" y="144887"/>
                </a:cubicBezTo>
                <a:cubicBezTo>
                  <a:pt x="222402" y="102353"/>
                  <a:pt x="187795" y="67388"/>
                  <a:pt x="144896" y="67388"/>
                </a:cubicBezTo>
                <a:close/>
                <a:moveTo>
                  <a:pt x="144896" y="58737"/>
                </a:moveTo>
                <a:cubicBezTo>
                  <a:pt x="192481" y="58737"/>
                  <a:pt x="231415" y="97306"/>
                  <a:pt x="231415" y="144887"/>
                </a:cubicBezTo>
                <a:cubicBezTo>
                  <a:pt x="231415" y="167596"/>
                  <a:pt x="222763" y="189223"/>
                  <a:pt x="206901" y="205444"/>
                </a:cubicBezTo>
                <a:cubicBezTo>
                  <a:pt x="199331" y="213014"/>
                  <a:pt x="195365" y="223106"/>
                  <a:pt x="195365" y="233920"/>
                </a:cubicBezTo>
                <a:lnTo>
                  <a:pt x="195365" y="254827"/>
                </a:lnTo>
                <a:cubicBezTo>
                  <a:pt x="195365" y="259513"/>
                  <a:pt x="191400" y="263478"/>
                  <a:pt x="186353" y="263478"/>
                </a:cubicBezTo>
                <a:lnTo>
                  <a:pt x="182027" y="263478"/>
                </a:lnTo>
                <a:lnTo>
                  <a:pt x="182027" y="268164"/>
                </a:lnTo>
                <a:cubicBezTo>
                  <a:pt x="182027" y="280059"/>
                  <a:pt x="171933" y="290152"/>
                  <a:pt x="160037" y="290152"/>
                </a:cubicBezTo>
                <a:lnTo>
                  <a:pt x="130837" y="290152"/>
                </a:lnTo>
                <a:cubicBezTo>
                  <a:pt x="118580" y="290152"/>
                  <a:pt x="108847" y="280059"/>
                  <a:pt x="108847" y="268164"/>
                </a:cubicBezTo>
                <a:lnTo>
                  <a:pt x="108847" y="263478"/>
                </a:lnTo>
                <a:lnTo>
                  <a:pt x="104521" y="263478"/>
                </a:lnTo>
                <a:cubicBezTo>
                  <a:pt x="99474" y="263478"/>
                  <a:pt x="95509" y="259513"/>
                  <a:pt x="95509" y="254827"/>
                </a:cubicBezTo>
                <a:lnTo>
                  <a:pt x="95509" y="234641"/>
                </a:lnTo>
                <a:cubicBezTo>
                  <a:pt x="95509" y="223467"/>
                  <a:pt x="91543" y="213374"/>
                  <a:pt x="83973" y="205804"/>
                </a:cubicBezTo>
                <a:cubicBezTo>
                  <a:pt x="67751" y="189584"/>
                  <a:pt x="58738" y="167956"/>
                  <a:pt x="58738" y="144887"/>
                </a:cubicBezTo>
                <a:cubicBezTo>
                  <a:pt x="58738" y="97306"/>
                  <a:pt x="97672" y="58737"/>
                  <a:pt x="144896" y="58737"/>
                </a:cubicBezTo>
                <a:close/>
                <a:moveTo>
                  <a:pt x="234596" y="36726"/>
                </a:moveTo>
                <a:cubicBezTo>
                  <a:pt x="236774" y="38167"/>
                  <a:pt x="236774" y="40689"/>
                  <a:pt x="235322" y="42491"/>
                </a:cubicBezTo>
                <a:cubicBezTo>
                  <a:pt x="232417" y="45733"/>
                  <a:pt x="231328" y="49696"/>
                  <a:pt x="231328" y="53660"/>
                </a:cubicBezTo>
                <a:lnTo>
                  <a:pt x="231328" y="76718"/>
                </a:lnTo>
                <a:lnTo>
                  <a:pt x="281436" y="76718"/>
                </a:lnTo>
                <a:lnTo>
                  <a:pt x="281436" y="53660"/>
                </a:lnTo>
                <a:cubicBezTo>
                  <a:pt x="281436" y="49696"/>
                  <a:pt x="279983" y="45733"/>
                  <a:pt x="277442" y="42491"/>
                </a:cubicBezTo>
                <a:cubicBezTo>
                  <a:pt x="275626" y="40689"/>
                  <a:pt x="275989" y="38167"/>
                  <a:pt x="278168" y="36726"/>
                </a:cubicBezTo>
                <a:cubicBezTo>
                  <a:pt x="279983" y="34925"/>
                  <a:pt x="282525" y="35285"/>
                  <a:pt x="284341" y="37086"/>
                </a:cubicBezTo>
                <a:cubicBezTo>
                  <a:pt x="287972" y="41770"/>
                  <a:pt x="290150" y="47895"/>
                  <a:pt x="290150" y="53660"/>
                </a:cubicBezTo>
                <a:lnTo>
                  <a:pt x="290150" y="81042"/>
                </a:lnTo>
                <a:cubicBezTo>
                  <a:pt x="290150" y="83203"/>
                  <a:pt x="288335" y="85365"/>
                  <a:pt x="285793" y="85365"/>
                </a:cubicBezTo>
                <a:lnTo>
                  <a:pt x="226971" y="85365"/>
                </a:lnTo>
                <a:cubicBezTo>
                  <a:pt x="224429" y="85365"/>
                  <a:pt x="222250" y="83203"/>
                  <a:pt x="222250" y="81042"/>
                </a:cubicBezTo>
                <a:lnTo>
                  <a:pt x="222250" y="53660"/>
                </a:lnTo>
                <a:cubicBezTo>
                  <a:pt x="222250" y="47895"/>
                  <a:pt x="224429" y="41770"/>
                  <a:pt x="228423" y="37086"/>
                </a:cubicBezTo>
                <a:cubicBezTo>
                  <a:pt x="229875" y="35285"/>
                  <a:pt x="232780" y="34925"/>
                  <a:pt x="234596" y="36726"/>
                </a:cubicBezTo>
                <a:close/>
                <a:moveTo>
                  <a:pt x="11766" y="36726"/>
                </a:moveTo>
                <a:cubicBezTo>
                  <a:pt x="13905" y="38167"/>
                  <a:pt x="14262" y="40689"/>
                  <a:pt x="12479" y="42491"/>
                </a:cubicBezTo>
                <a:cubicBezTo>
                  <a:pt x="9983" y="45733"/>
                  <a:pt x="8557" y="49696"/>
                  <a:pt x="8557" y="53660"/>
                </a:cubicBezTo>
                <a:lnTo>
                  <a:pt x="8557" y="76718"/>
                </a:lnTo>
                <a:lnTo>
                  <a:pt x="57761" y="76718"/>
                </a:lnTo>
                <a:lnTo>
                  <a:pt x="57761" y="53660"/>
                </a:lnTo>
                <a:cubicBezTo>
                  <a:pt x="57761" y="49696"/>
                  <a:pt x="56335" y="45733"/>
                  <a:pt x="53839" y="42491"/>
                </a:cubicBezTo>
                <a:cubicBezTo>
                  <a:pt x="52413" y="40689"/>
                  <a:pt x="52413" y="38167"/>
                  <a:pt x="54552" y="36726"/>
                </a:cubicBezTo>
                <a:cubicBezTo>
                  <a:pt x="56335" y="34925"/>
                  <a:pt x="59188" y="35285"/>
                  <a:pt x="60614" y="37086"/>
                </a:cubicBezTo>
                <a:cubicBezTo>
                  <a:pt x="64179" y="41770"/>
                  <a:pt x="66319" y="47895"/>
                  <a:pt x="66319" y="53660"/>
                </a:cubicBezTo>
                <a:lnTo>
                  <a:pt x="66319" y="81042"/>
                </a:lnTo>
                <a:cubicBezTo>
                  <a:pt x="66319" y="83203"/>
                  <a:pt x="64536" y="85365"/>
                  <a:pt x="62040" y="85365"/>
                </a:cubicBezTo>
                <a:lnTo>
                  <a:pt x="4278" y="85365"/>
                </a:lnTo>
                <a:cubicBezTo>
                  <a:pt x="1783" y="85365"/>
                  <a:pt x="0" y="83203"/>
                  <a:pt x="0" y="81042"/>
                </a:cubicBezTo>
                <a:lnTo>
                  <a:pt x="0" y="53660"/>
                </a:lnTo>
                <a:cubicBezTo>
                  <a:pt x="0" y="47895"/>
                  <a:pt x="2139" y="41770"/>
                  <a:pt x="6061" y="37086"/>
                </a:cubicBezTo>
                <a:cubicBezTo>
                  <a:pt x="7487" y="35285"/>
                  <a:pt x="9983" y="34925"/>
                  <a:pt x="11766" y="36726"/>
                </a:cubicBezTo>
                <a:close/>
                <a:moveTo>
                  <a:pt x="255588" y="8902"/>
                </a:moveTo>
                <a:cubicBezTo>
                  <a:pt x="249837" y="8902"/>
                  <a:pt x="245165" y="13531"/>
                  <a:pt x="245165" y="18872"/>
                </a:cubicBezTo>
                <a:cubicBezTo>
                  <a:pt x="245165" y="24569"/>
                  <a:pt x="249837" y="29198"/>
                  <a:pt x="255588" y="29198"/>
                </a:cubicBezTo>
                <a:cubicBezTo>
                  <a:pt x="260980" y="29198"/>
                  <a:pt x="265652" y="24569"/>
                  <a:pt x="265652" y="18872"/>
                </a:cubicBezTo>
                <a:cubicBezTo>
                  <a:pt x="265652" y="13531"/>
                  <a:pt x="260980" y="8902"/>
                  <a:pt x="255588" y="8902"/>
                </a:cubicBezTo>
                <a:close/>
                <a:moveTo>
                  <a:pt x="32978" y="8902"/>
                </a:moveTo>
                <a:cubicBezTo>
                  <a:pt x="27587" y="8902"/>
                  <a:pt x="22914" y="13531"/>
                  <a:pt x="22914" y="18872"/>
                </a:cubicBezTo>
                <a:cubicBezTo>
                  <a:pt x="22914" y="24569"/>
                  <a:pt x="27587" y="29198"/>
                  <a:pt x="32978" y="29198"/>
                </a:cubicBezTo>
                <a:cubicBezTo>
                  <a:pt x="38729" y="29198"/>
                  <a:pt x="43402" y="24569"/>
                  <a:pt x="43402" y="18872"/>
                </a:cubicBezTo>
                <a:cubicBezTo>
                  <a:pt x="43402" y="13531"/>
                  <a:pt x="38729" y="8902"/>
                  <a:pt x="32978" y="8902"/>
                </a:cubicBezTo>
                <a:close/>
                <a:moveTo>
                  <a:pt x="133521" y="6815"/>
                </a:moveTo>
                <a:cubicBezTo>
                  <a:pt x="154896" y="5078"/>
                  <a:pt x="176676" y="8197"/>
                  <a:pt x="197102" y="16393"/>
                </a:cubicBezTo>
                <a:lnTo>
                  <a:pt x="201078" y="8553"/>
                </a:lnTo>
                <a:lnTo>
                  <a:pt x="215539" y="30292"/>
                </a:lnTo>
                <a:lnTo>
                  <a:pt x="189149" y="31717"/>
                </a:lnTo>
                <a:lnTo>
                  <a:pt x="193487" y="23877"/>
                </a:lnTo>
                <a:cubicBezTo>
                  <a:pt x="155167" y="9266"/>
                  <a:pt x="112147" y="12829"/>
                  <a:pt x="77080" y="33856"/>
                </a:cubicBezTo>
                <a:cubicBezTo>
                  <a:pt x="76357" y="34212"/>
                  <a:pt x="75634" y="34568"/>
                  <a:pt x="74911" y="34568"/>
                </a:cubicBezTo>
                <a:cubicBezTo>
                  <a:pt x="73465" y="34568"/>
                  <a:pt x="72019" y="33856"/>
                  <a:pt x="70935" y="32430"/>
                </a:cubicBezTo>
                <a:cubicBezTo>
                  <a:pt x="69850" y="30292"/>
                  <a:pt x="70212" y="27441"/>
                  <a:pt x="72381" y="26372"/>
                </a:cubicBezTo>
                <a:cubicBezTo>
                  <a:pt x="91179" y="15146"/>
                  <a:pt x="112147" y="8553"/>
                  <a:pt x="133521" y="6815"/>
                </a:cubicBezTo>
                <a:close/>
                <a:moveTo>
                  <a:pt x="255588" y="0"/>
                </a:moveTo>
                <a:cubicBezTo>
                  <a:pt x="266012" y="0"/>
                  <a:pt x="274279" y="8546"/>
                  <a:pt x="274279" y="18872"/>
                </a:cubicBezTo>
                <a:cubicBezTo>
                  <a:pt x="274279" y="29198"/>
                  <a:pt x="266012" y="37744"/>
                  <a:pt x="255588" y="37744"/>
                </a:cubicBezTo>
                <a:cubicBezTo>
                  <a:pt x="245165" y="37744"/>
                  <a:pt x="236538" y="29198"/>
                  <a:pt x="236538" y="18872"/>
                </a:cubicBezTo>
                <a:cubicBezTo>
                  <a:pt x="236538" y="8546"/>
                  <a:pt x="245165" y="0"/>
                  <a:pt x="255588" y="0"/>
                </a:cubicBezTo>
                <a:close/>
                <a:moveTo>
                  <a:pt x="32978" y="0"/>
                </a:moveTo>
                <a:cubicBezTo>
                  <a:pt x="43402" y="0"/>
                  <a:pt x="52028" y="8546"/>
                  <a:pt x="52028" y="18872"/>
                </a:cubicBezTo>
                <a:cubicBezTo>
                  <a:pt x="52028" y="29198"/>
                  <a:pt x="43402" y="37744"/>
                  <a:pt x="32978" y="37744"/>
                </a:cubicBezTo>
                <a:cubicBezTo>
                  <a:pt x="22555" y="37744"/>
                  <a:pt x="14288" y="29198"/>
                  <a:pt x="14288" y="18872"/>
                </a:cubicBezTo>
                <a:cubicBezTo>
                  <a:pt x="14288" y="8546"/>
                  <a:pt x="22555" y="0"/>
                  <a:pt x="32978" y="0"/>
                </a:cubicBezTo>
                <a:close/>
              </a:path>
            </a:pathLst>
          </a:custGeom>
          <a:solidFill>
            <a:schemeClr val="accent2"/>
          </a:solidFill>
          <a:ln>
            <a:noFill/>
          </a:ln>
          <a:effectLst/>
        </p:spPr>
        <p:txBody>
          <a:bodyPr anchor="ctr"/>
          <a:lstStyle/>
          <a:p>
            <a:endParaRPr lang="en-US"/>
          </a:p>
        </p:txBody>
      </p:sp>
      <p:sp>
        <p:nvSpPr>
          <p:cNvPr id="28" name="Freeform 1034">
            <a:extLst>
              <a:ext uri="{FF2B5EF4-FFF2-40B4-BE49-F238E27FC236}">
                <a16:creationId xmlns:a16="http://schemas.microsoft.com/office/drawing/2014/main" id="{7ED23AE3-424B-2745-8415-B9D2D3B01AD8}"/>
              </a:ext>
            </a:extLst>
          </p:cNvPr>
          <p:cNvSpPr>
            <a:spLocks noChangeAspect="1" noChangeArrowheads="1"/>
          </p:cNvSpPr>
          <p:nvPr/>
        </p:nvSpPr>
        <p:spPr bwMode="auto">
          <a:xfrm>
            <a:off x="13352607" y="7763533"/>
            <a:ext cx="1013128" cy="1013125"/>
          </a:xfrm>
          <a:custGeom>
            <a:avLst/>
            <a:gdLst>
              <a:gd name="T0" fmla="*/ 97077 w 290153"/>
              <a:gd name="T1" fmla="*/ 282532 h 290152"/>
              <a:gd name="T2" fmla="*/ 194156 w 290153"/>
              <a:gd name="T3" fmla="*/ 256056 h 290152"/>
              <a:gd name="T4" fmla="*/ 9055 w 290153"/>
              <a:gd name="T5" fmla="*/ 220875 h 290152"/>
              <a:gd name="T6" fmla="*/ 22095 w 290153"/>
              <a:gd name="T7" fmla="*/ 247351 h 290152"/>
              <a:gd name="T8" fmla="*/ 282540 w 290153"/>
              <a:gd name="T9" fmla="*/ 233933 h 290152"/>
              <a:gd name="T10" fmla="*/ 9055 w 290153"/>
              <a:gd name="T11" fmla="*/ 220875 h 290152"/>
              <a:gd name="T12" fmla="*/ 244143 w 290153"/>
              <a:gd name="T13" fmla="*/ 176628 h 290152"/>
              <a:gd name="T14" fmla="*/ 282540 w 290153"/>
              <a:gd name="T15" fmla="*/ 138547 h 290152"/>
              <a:gd name="T16" fmla="*/ 156103 w 290153"/>
              <a:gd name="T17" fmla="*/ 118215 h 290152"/>
              <a:gd name="T18" fmla="*/ 195955 w 290153"/>
              <a:gd name="T19" fmla="*/ 176034 h 290152"/>
              <a:gd name="T20" fmla="*/ 244143 w 290153"/>
              <a:gd name="T21" fmla="*/ 91035 h 290152"/>
              <a:gd name="T22" fmla="*/ 282540 w 290153"/>
              <a:gd name="T23" fmla="*/ 129478 h 290152"/>
              <a:gd name="T24" fmla="*/ 244143 w 290153"/>
              <a:gd name="T25" fmla="*/ 91035 h 290152"/>
              <a:gd name="T26" fmla="*/ 44157 w 290153"/>
              <a:gd name="T27" fmla="*/ 138812 h 290152"/>
              <a:gd name="T28" fmla="*/ 105382 w 290153"/>
              <a:gd name="T29" fmla="*/ 176034 h 290152"/>
              <a:gd name="T30" fmla="*/ 77847 w 290153"/>
              <a:gd name="T31" fmla="*/ 90389 h 290152"/>
              <a:gd name="T32" fmla="*/ 129920 w 290153"/>
              <a:gd name="T33" fmla="*/ 77998 h 290152"/>
              <a:gd name="T34" fmla="*/ 150509 w 290153"/>
              <a:gd name="T35" fmla="*/ 77998 h 290152"/>
              <a:gd name="T36" fmla="*/ 140034 w 290153"/>
              <a:gd name="T37" fmla="*/ 59030 h 290152"/>
              <a:gd name="T38" fmla="*/ 140034 w 290153"/>
              <a:gd name="T39" fmla="*/ 96962 h 290152"/>
              <a:gd name="T40" fmla="*/ 140034 w 290153"/>
              <a:gd name="T41" fmla="*/ 59030 h 290152"/>
              <a:gd name="T42" fmla="*/ 244143 w 290153"/>
              <a:gd name="T43" fmla="*/ 82329 h 290152"/>
              <a:gd name="T44" fmla="*/ 282540 w 290153"/>
              <a:gd name="T45" fmla="*/ 43884 h 290152"/>
              <a:gd name="T46" fmla="*/ 44157 w 290153"/>
              <a:gd name="T47" fmla="*/ 43771 h 290152"/>
              <a:gd name="T48" fmla="*/ 74226 w 290153"/>
              <a:gd name="T49" fmla="*/ 79909 h 290152"/>
              <a:gd name="T50" fmla="*/ 126758 w 290153"/>
              <a:gd name="T51" fmla="*/ 145318 h 290152"/>
              <a:gd name="T52" fmla="*/ 160088 w 290153"/>
              <a:gd name="T53" fmla="*/ 108096 h 290152"/>
              <a:gd name="T54" fmla="*/ 200302 w 290153"/>
              <a:gd name="T55" fmla="*/ 43771 h 290152"/>
              <a:gd name="T56" fmla="*/ 39807 w 290153"/>
              <a:gd name="T57" fmla="*/ 35100 h 290152"/>
              <a:gd name="T58" fmla="*/ 208636 w 290153"/>
              <a:gd name="T59" fmla="*/ 39436 h 290152"/>
              <a:gd name="T60" fmla="*/ 204650 w 290153"/>
              <a:gd name="T61" fmla="*/ 184708 h 290152"/>
              <a:gd name="T62" fmla="*/ 35097 w 290153"/>
              <a:gd name="T63" fmla="*/ 180371 h 290152"/>
              <a:gd name="T64" fmla="*/ 39807 w 290153"/>
              <a:gd name="T65" fmla="*/ 35100 h 290152"/>
              <a:gd name="T66" fmla="*/ 9055 w 290153"/>
              <a:gd name="T67" fmla="*/ 21761 h 290152"/>
              <a:gd name="T68" fmla="*/ 282540 w 290153"/>
              <a:gd name="T69" fmla="*/ 212171 h 290152"/>
              <a:gd name="T70" fmla="*/ 239796 w 290153"/>
              <a:gd name="T71" fmla="*/ 185332 h 290152"/>
              <a:gd name="T72" fmla="*/ 235450 w 290153"/>
              <a:gd name="T73" fmla="*/ 39532 h 290152"/>
              <a:gd name="T74" fmla="*/ 282540 w 290153"/>
              <a:gd name="T75" fmla="*/ 35182 h 290152"/>
              <a:gd name="T76" fmla="*/ 269138 w 290153"/>
              <a:gd name="T77" fmla="*/ 8705 h 290152"/>
              <a:gd name="T78" fmla="*/ 22095 w 290153"/>
              <a:gd name="T79" fmla="*/ 0 h 290152"/>
              <a:gd name="T80" fmla="*/ 291595 w 290153"/>
              <a:gd name="T81" fmla="*/ 21761 h 290152"/>
              <a:gd name="T82" fmla="*/ 269138 w 290153"/>
              <a:gd name="T83" fmla="*/ 256056 h 290152"/>
              <a:gd name="T84" fmla="*/ 203212 w 290153"/>
              <a:gd name="T85" fmla="*/ 282532 h 290152"/>
              <a:gd name="T86" fmla="*/ 238347 w 290153"/>
              <a:gd name="T87" fmla="*/ 286884 h 290152"/>
              <a:gd name="T88" fmla="*/ 57233 w 290153"/>
              <a:gd name="T89" fmla="*/ 291598 h 290152"/>
              <a:gd name="T90" fmla="*/ 57233 w 290153"/>
              <a:gd name="T91" fmla="*/ 282532 h 290152"/>
              <a:gd name="T92" fmla="*/ 88022 w 290153"/>
              <a:gd name="T93" fmla="*/ 256056 h 290152"/>
              <a:gd name="T94" fmla="*/ 0 w 290153"/>
              <a:gd name="T95" fmla="*/ 233933 h 290152"/>
              <a:gd name="T96" fmla="*/ 22095 w 290153"/>
              <a:gd name="T97" fmla="*/ 0 h 290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90153" h="290152">
                <a:moveTo>
                  <a:pt x="96597" y="254786"/>
                </a:moveTo>
                <a:lnTo>
                  <a:pt x="96597" y="281130"/>
                </a:lnTo>
                <a:lnTo>
                  <a:pt x="193195" y="281130"/>
                </a:lnTo>
                <a:lnTo>
                  <a:pt x="193195" y="254786"/>
                </a:lnTo>
                <a:lnTo>
                  <a:pt x="96597" y="254786"/>
                </a:lnTo>
                <a:close/>
                <a:moveTo>
                  <a:pt x="9011" y="219780"/>
                </a:moveTo>
                <a:lnTo>
                  <a:pt x="9011" y="232772"/>
                </a:lnTo>
                <a:cubicBezTo>
                  <a:pt x="9011" y="240350"/>
                  <a:pt x="14778" y="246124"/>
                  <a:pt x="21987" y="246124"/>
                </a:cubicBezTo>
                <a:lnTo>
                  <a:pt x="267806" y="246124"/>
                </a:lnTo>
                <a:cubicBezTo>
                  <a:pt x="275014" y="246124"/>
                  <a:pt x="281142" y="240350"/>
                  <a:pt x="281142" y="232772"/>
                </a:cubicBezTo>
                <a:lnTo>
                  <a:pt x="281142" y="219780"/>
                </a:lnTo>
                <a:lnTo>
                  <a:pt x="9011" y="219780"/>
                </a:lnTo>
                <a:close/>
                <a:moveTo>
                  <a:pt x="242935" y="137859"/>
                </a:moveTo>
                <a:lnTo>
                  <a:pt x="242935" y="175752"/>
                </a:lnTo>
                <a:lnTo>
                  <a:pt x="281142" y="175752"/>
                </a:lnTo>
                <a:lnTo>
                  <a:pt x="281142" y="137859"/>
                </a:lnTo>
                <a:lnTo>
                  <a:pt x="242935" y="137859"/>
                </a:lnTo>
                <a:close/>
                <a:moveTo>
                  <a:pt x="155331" y="117628"/>
                </a:moveTo>
                <a:lnTo>
                  <a:pt x="115676" y="175161"/>
                </a:lnTo>
                <a:lnTo>
                  <a:pt x="194985" y="175161"/>
                </a:lnTo>
                <a:lnTo>
                  <a:pt x="155331" y="117628"/>
                </a:lnTo>
                <a:close/>
                <a:moveTo>
                  <a:pt x="242935" y="90583"/>
                </a:moveTo>
                <a:lnTo>
                  <a:pt x="242935" y="128836"/>
                </a:lnTo>
                <a:lnTo>
                  <a:pt x="281142" y="128836"/>
                </a:lnTo>
                <a:lnTo>
                  <a:pt x="281142" y="90583"/>
                </a:lnTo>
                <a:lnTo>
                  <a:pt x="242935" y="90583"/>
                </a:lnTo>
                <a:close/>
                <a:moveTo>
                  <a:pt x="77463" y="89941"/>
                </a:moveTo>
                <a:lnTo>
                  <a:pt x="43937" y="138124"/>
                </a:lnTo>
                <a:lnTo>
                  <a:pt x="43937" y="175161"/>
                </a:lnTo>
                <a:lnTo>
                  <a:pt x="104861" y="175161"/>
                </a:lnTo>
                <a:lnTo>
                  <a:pt x="120723" y="152148"/>
                </a:lnTo>
                <a:lnTo>
                  <a:pt x="77463" y="89941"/>
                </a:lnTo>
                <a:close/>
                <a:moveTo>
                  <a:pt x="139341" y="67284"/>
                </a:moveTo>
                <a:cubicBezTo>
                  <a:pt x="133949" y="67284"/>
                  <a:pt x="129277" y="71913"/>
                  <a:pt x="129277" y="77610"/>
                </a:cubicBezTo>
                <a:cubicBezTo>
                  <a:pt x="129277" y="82951"/>
                  <a:pt x="133949" y="87580"/>
                  <a:pt x="139341" y="87580"/>
                </a:cubicBezTo>
                <a:cubicBezTo>
                  <a:pt x="145092" y="87580"/>
                  <a:pt x="149764" y="82951"/>
                  <a:pt x="149764" y="77610"/>
                </a:cubicBezTo>
                <a:cubicBezTo>
                  <a:pt x="149764" y="71913"/>
                  <a:pt x="145092" y="67284"/>
                  <a:pt x="139341" y="67284"/>
                </a:cubicBezTo>
                <a:close/>
                <a:moveTo>
                  <a:pt x="139341" y="58738"/>
                </a:moveTo>
                <a:cubicBezTo>
                  <a:pt x="150124" y="58738"/>
                  <a:pt x="158391" y="67284"/>
                  <a:pt x="158391" y="77610"/>
                </a:cubicBezTo>
                <a:cubicBezTo>
                  <a:pt x="158391" y="87936"/>
                  <a:pt x="150124" y="96482"/>
                  <a:pt x="139341" y="96482"/>
                </a:cubicBezTo>
                <a:cubicBezTo>
                  <a:pt x="129277" y="96482"/>
                  <a:pt x="120650" y="87936"/>
                  <a:pt x="120650" y="77610"/>
                </a:cubicBezTo>
                <a:cubicBezTo>
                  <a:pt x="120650" y="67284"/>
                  <a:pt x="129277" y="58738"/>
                  <a:pt x="139341" y="58738"/>
                </a:cubicBezTo>
                <a:close/>
                <a:moveTo>
                  <a:pt x="242935" y="43667"/>
                </a:moveTo>
                <a:lnTo>
                  <a:pt x="242935" y="81921"/>
                </a:lnTo>
                <a:lnTo>
                  <a:pt x="281142" y="81921"/>
                </a:lnTo>
                <a:lnTo>
                  <a:pt x="281142" y="43667"/>
                </a:lnTo>
                <a:lnTo>
                  <a:pt x="242935" y="43667"/>
                </a:lnTo>
                <a:close/>
                <a:moveTo>
                  <a:pt x="43937" y="43555"/>
                </a:moveTo>
                <a:lnTo>
                  <a:pt x="43937" y="122662"/>
                </a:lnTo>
                <a:lnTo>
                  <a:pt x="73858" y="79513"/>
                </a:lnTo>
                <a:cubicBezTo>
                  <a:pt x="75300" y="76996"/>
                  <a:pt x="79626" y="76996"/>
                  <a:pt x="81068" y="79513"/>
                </a:cubicBezTo>
                <a:lnTo>
                  <a:pt x="126131" y="144597"/>
                </a:lnTo>
                <a:lnTo>
                  <a:pt x="151726" y="107560"/>
                </a:lnTo>
                <a:cubicBezTo>
                  <a:pt x="153528" y="105043"/>
                  <a:pt x="157494" y="105043"/>
                  <a:pt x="159296" y="107560"/>
                </a:cubicBezTo>
                <a:lnTo>
                  <a:pt x="199311" y="165452"/>
                </a:lnTo>
                <a:lnTo>
                  <a:pt x="199311" y="43555"/>
                </a:lnTo>
                <a:lnTo>
                  <a:pt x="43937" y="43555"/>
                </a:lnTo>
                <a:close/>
                <a:moveTo>
                  <a:pt x="39611" y="34925"/>
                </a:moveTo>
                <a:lnTo>
                  <a:pt x="203637" y="34925"/>
                </a:lnTo>
                <a:cubicBezTo>
                  <a:pt x="205800" y="34925"/>
                  <a:pt x="207603" y="36723"/>
                  <a:pt x="207603" y="39240"/>
                </a:cubicBezTo>
                <a:lnTo>
                  <a:pt x="207603" y="179476"/>
                </a:lnTo>
                <a:cubicBezTo>
                  <a:pt x="207603" y="181993"/>
                  <a:pt x="205800" y="183791"/>
                  <a:pt x="203637" y="183791"/>
                </a:cubicBezTo>
                <a:lnTo>
                  <a:pt x="39611" y="183791"/>
                </a:lnTo>
                <a:cubicBezTo>
                  <a:pt x="37088" y="183791"/>
                  <a:pt x="34925" y="181993"/>
                  <a:pt x="34925" y="179476"/>
                </a:cubicBezTo>
                <a:lnTo>
                  <a:pt x="34925" y="39240"/>
                </a:lnTo>
                <a:cubicBezTo>
                  <a:pt x="34925" y="36723"/>
                  <a:pt x="37088" y="34925"/>
                  <a:pt x="39611" y="34925"/>
                </a:cubicBezTo>
                <a:close/>
                <a:moveTo>
                  <a:pt x="21987" y="8661"/>
                </a:moveTo>
                <a:cubicBezTo>
                  <a:pt x="14778" y="8661"/>
                  <a:pt x="9011" y="14435"/>
                  <a:pt x="9011" y="21653"/>
                </a:cubicBezTo>
                <a:lnTo>
                  <a:pt x="9011" y="211118"/>
                </a:lnTo>
                <a:lnTo>
                  <a:pt x="281142" y="211118"/>
                </a:lnTo>
                <a:lnTo>
                  <a:pt x="281142" y="184413"/>
                </a:lnTo>
                <a:lnTo>
                  <a:pt x="238610" y="184413"/>
                </a:lnTo>
                <a:cubicBezTo>
                  <a:pt x="236087" y="184413"/>
                  <a:pt x="234285" y="182608"/>
                  <a:pt x="234285" y="180082"/>
                </a:cubicBezTo>
                <a:lnTo>
                  <a:pt x="234285" y="39336"/>
                </a:lnTo>
                <a:cubicBezTo>
                  <a:pt x="234285" y="36810"/>
                  <a:pt x="236087" y="35006"/>
                  <a:pt x="238610" y="35006"/>
                </a:cubicBezTo>
                <a:lnTo>
                  <a:pt x="281142" y="35006"/>
                </a:lnTo>
                <a:lnTo>
                  <a:pt x="281142" y="21653"/>
                </a:lnTo>
                <a:cubicBezTo>
                  <a:pt x="281142" y="14435"/>
                  <a:pt x="275014" y="8661"/>
                  <a:pt x="267806" y="8661"/>
                </a:cubicBezTo>
                <a:lnTo>
                  <a:pt x="21987" y="8661"/>
                </a:lnTo>
                <a:close/>
                <a:moveTo>
                  <a:pt x="21987" y="0"/>
                </a:moveTo>
                <a:lnTo>
                  <a:pt x="267806" y="0"/>
                </a:lnTo>
                <a:cubicBezTo>
                  <a:pt x="280060" y="0"/>
                  <a:pt x="290153" y="9744"/>
                  <a:pt x="290153" y="21653"/>
                </a:cubicBezTo>
                <a:lnTo>
                  <a:pt x="290153" y="232772"/>
                </a:lnTo>
                <a:cubicBezTo>
                  <a:pt x="290153" y="245042"/>
                  <a:pt x="280060" y="254786"/>
                  <a:pt x="267806" y="254786"/>
                </a:cubicBezTo>
                <a:lnTo>
                  <a:pt x="202206" y="254786"/>
                </a:lnTo>
                <a:lnTo>
                  <a:pt x="202206" y="281130"/>
                </a:lnTo>
                <a:lnTo>
                  <a:pt x="232843" y="281130"/>
                </a:lnTo>
                <a:cubicBezTo>
                  <a:pt x="235006" y="281130"/>
                  <a:pt x="237168" y="283296"/>
                  <a:pt x="237168" y="285461"/>
                </a:cubicBezTo>
                <a:cubicBezTo>
                  <a:pt x="237168" y="288348"/>
                  <a:pt x="235006" y="290152"/>
                  <a:pt x="232843" y="290152"/>
                </a:cubicBezTo>
                <a:lnTo>
                  <a:pt x="56949" y="290152"/>
                </a:lnTo>
                <a:cubicBezTo>
                  <a:pt x="54786" y="290152"/>
                  <a:pt x="52624" y="288348"/>
                  <a:pt x="52624" y="285461"/>
                </a:cubicBezTo>
                <a:cubicBezTo>
                  <a:pt x="52624" y="283296"/>
                  <a:pt x="54786" y="281130"/>
                  <a:pt x="56949" y="281130"/>
                </a:cubicBezTo>
                <a:lnTo>
                  <a:pt x="87586" y="281130"/>
                </a:lnTo>
                <a:lnTo>
                  <a:pt x="87586" y="254786"/>
                </a:lnTo>
                <a:lnTo>
                  <a:pt x="21987" y="254786"/>
                </a:lnTo>
                <a:cubicBezTo>
                  <a:pt x="9732" y="254786"/>
                  <a:pt x="0" y="245042"/>
                  <a:pt x="0" y="232772"/>
                </a:cubicBezTo>
                <a:lnTo>
                  <a:pt x="0" y="21653"/>
                </a:lnTo>
                <a:cubicBezTo>
                  <a:pt x="0" y="9744"/>
                  <a:pt x="9732" y="0"/>
                  <a:pt x="21987" y="0"/>
                </a:cubicBezTo>
                <a:close/>
              </a:path>
            </a:pathLst>
          </a:custGeom>
          <a:solidFill>
            <a:schemeClr val="accent3"/>
          </a:solidFill>
          <a:ln>
            <a:noFill/>
          </a:ln>
          <a:effectLst/>
        </p:spPr>
        <p:txBody>
          <a:bodyPr anchor="ctr"/>
          <a:lstStyle/>
          <a:p>
            <a:endParaRPr lang="en-US"/>
          </a:p>
        </p:txBody>
      </p:sp>
      <p:sp>
        <p:nvSpPr>
          <p:cNvPr id="29" name="Freeform 1023">
            <a:extLst>
              <a:ext uri="{FF2B5EF4-FFF2-40B4-BE49-F238E27FC236}">
                <a16:creationId xmlns:a16="http://schemas.microsoft.com/office/drawing/2014/main" id="{9C8B082C-9EF0-6142-A476-0940A17225D0}"/>
              </a:ext>
            </a:extLst>
          </p:cNvPr>
          <p:cNvSpPr>
            <a:spLocks noChangeAspect="1" noChangeArrowheads="1"/>
          </p:cNvSpPr>
          <p:nvPr/>
        </p:nvSpPr>
        <p:spPr bwMode="auto">
          <a:xfrm>
            <a:off x="13352610" y="9701792"/>
            <a:ext cx="1013125" cy="1013128"/>
          </a:xfrm>
          <a:custGeom>
            <a:avLst/>
            <a:gdLst>
              <a:gd name="T0" fmla="*/ 185413 w 290207"/>
              <a:gd name="T1" fmla="*/ 276365 h 290151"/>
              <a:gd name="T2" fmla="*/ 185413 w 290207"/>
              <a:gd name="T3" fmla="*/ 244449 h 290151"/>
              <a:gd name="T4" fmla="*/ 80033 w 290207"/>
              <a:gd name="T5" fmla="*/ 245175 h 290151"/>
              <a:gd name="T6" fmla="*/ 90535 w 290207"/>
              <a:gd name="T7" fmla="*/ 208181 h 290151"/>
              <a:gd name="T8" fmla="*/ 112986 w 290207"/>
              <a:gd name="T9" fmla="*/ 218336 h 290151"/>
              <a:gd name="T10" fmla="*/ 264721 w 290207"/>
              <a:gd name="T11" fmla="*/ 91034 h 290151"/>
              <a:gd name="T12" fmla="*/ 133839 w 290207"/>
              <a:gd name="T13" fmla="*/ 71793 h 290151"/>
              <a:gd name="T14" fmla="*/ 168621 w 290207"/>
              <a:gd name="T15" fmla="*/ 76389 h 290151"/>
              <a:gd name="T16" fmla="*/ 133839 w 290207"/>
              <a:gd name="T17" fmla="*/ 80983 h 290151"/>
              <a:gd name="T18" fmla="*/ 133839 w 290207"/>
              <a:gd name="T19" fmla="*/ 71793 h 290151"/>
              <a:gd name="T20" fmla="*/ 94517 w 290207"/>
              <a:gd name="T21" fmla="*/ 199839 h 290151"/>
              <a:gd name="T22" fmla="*/ 246253 w 290207"/>
              <a:gd name="T23" fmla="*/ 72537 h 290151"/>
              <a:gd name="T24" fmla="*/ 254581 w 290207"/>
              <a:gd name="T25" fmla="*/ 42436 h 290151"/>
              <a:gd name="T26" fmla="*/ 240097 w 290207"/>
              <a:gd name="T27" fmla="*/ 54040 h 290151"/>
              <a:gd name="T28" fmla="*/ 280656 w 290207"/>
              <a:gd name="T29" fmla="*/ 75439 h 290151"/>
              <a:gd name="T30" fmla="*/ 259652 w 290207"/>
              <a:gd name="T31" fmla="*/ 44248 h 290151"/>
              <a:gd name="T32" fmla="*/ 4708 w 290207"/>
              <a:gd name="T33" fmla="*/ 0 h 290151"/>
              <a:gd name="T34" fmla="*/ 232853 w 290207"/>
              <a:gd name="T35" fmla="*/ 4351 h 290151"/>
              <a:gd name="T36" fmla="*/ 228146 w 290207"/>
              <a:gd name="T37" fmla="*/ 30467 h 290151"/>
              <a:gd name="T38" fmla="*/ 223800 w 290207"/>
              <a:gd name="T39" fmla="*/ 8705 h 290151"/>
              <a:gd name="T40" fmla="*/ 9053 w 290207"/>
              <a:gd name="T41" fmla="*/ 282894 h 290151"/>
              <a:gd name="T42" fmla="*/ 176722 w 290207"/>
              <a:gd name="T43" fmla="*/ 240097 h 290151"/>
              <a:gd name="T44" fmla="*/ 223800 w 290207"/>
              <a:gd name="T45" fmla="*/ 235381 h 290151"/>
              <a:gd name="T46" fmla="*/ 128559 w 290207"/>
              <a:gd name="T47" fmla="*/ 240097 h 290151"/>
              <a:gd name="T48" fmla="*/ 74963 w 290207"/>
              <a:gd name="T49" fmla="*/ 256055 h 290151"/>
              <a:gd name="T50" fmla="*/ 29695 w 290207"/>
              <a:gd name="T51" fmla="*/ 211808 h 290151"/>
              <a:gd name="T52" fmla="*/ 89085 w 290207"/>
              <a:gd name="T53" fmla="*/ 151965 h 290151"/>
              <a:gd name="T54" fmla="*/ 61563 w 290207"/>
              <a:gd name="T55" fmla="*/ 136732 h 290151"/>
              <a:gd name="T56" fmla="*/ 61563 w 290207"/>
              <a:gd name="T57" fmla="*/ 72537 h 290151"/>
              <a:gd name="T58" fmla="*/ 114074 w 290207"/>
              <a:gd name="T59" fmla="*/ 76889 h 290151"/>
              <a:gd name="T60" fmla="*/ 61563 w 290207"/>
              <a:gd name="T61" fmla="*/ 81242 h 290151"/>
              <a:gd name="T62" fmla="*/ 61563 w 290207"/>
              <a:gd name="T63" fmla="*/ 127665 h 290151"/>
              <a:gd name="T64" fmla="*/ 98140 w 290207"/>
              <a:gd name="T65" fmla="*/ 151965 h 290151"/>
              <a:gd name="T66" fmla="*/ 38386 w 290207"/>
              <a:gd name="T67" fmla="*/ 211808 h 290151"/>
              <a:gd name="T68" fmla="*/ 84015 w 290207"/>
              <a:gd name="T69" fmla="*/ 198389 h 290151"/>
              <a:gd name="T70" fmla="*/ 227422 w 290207"/>
              <a:gd name="T71" fmla="*/ 54040 h 290151"/>
              <a:gd name="T72" fmla="*/ 226698 w 290207"/>
              <a:gd name="T73" fmla="*/ 46786 h 290151"/>
              <a:gd name="T74" fmla="*/ 233577 w 290207"/>
              <a:gd name="T75" fmla="*/ 47512 h 290151"/>
              <a:gd name="T76" fmla="*/ 254581 w 290207"/>
              <a:gd name="T77" fmla="*/ 33366 h 290151"/>
              <a:gd name="T78" fmla="*/ 286811 w 290207"/>
              <a:gd name="T79" fmla="*/ 58756 h 290151"/>
              <a:gd name="T80" fmla="*/ 277396 w 290207"/>
              <a:gd name="T81" fmla="*/ 91034 h 290151"/>
              <a:gd name="T82" fmla="*/ 278482 w 290207"/>
              <a:gd name="T83" fmla="*/ 98650 h 290151"/>
              <a:gd name="T84" fmla="*/ 272326 w 290207"/>
              <a:gd name="T85" fmla="*/ 98650 h 290151"/>
              <a:gd name="T86" fmla="*/ 232853 w 290207"/>
              <a:gd name="T87" fmla="*/ 136007 h 290151"/>
              <a:gd name="T88" fmla="*/ 231405 w 290207"/>
              <a:gd name="T89" fmla="*/ 242999 h 290151"/>
              <a:gd name="T90" fmla="*/ 181069 w 290207"/>
              <a:gd name="T91" fmla="*/ 291597 h 290151"/>
              <a:gd name="T92" fmla="*/ 0 w 290207"/>
              <a:gd name="T93" fmla="*/ 286883 h 290151"/>
              <a:gd name="T94" fmla="*/ 4708 w 290207"/>
              <a:gd name="T95" fmla="*/ 0 h 29015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0207" h="290151">
                <a:moveTo>
                  <a:pt x="184636" y="243236"/>
                </a:moveTo>
                <a:lnTo>
                  <a:pt x="184636" y="274994"/>
                </a:lnTo>
                <a:lnTo>
                  <a:pt x="216731" y="243236"/>
                </a:lnTo>
                <a:lnTo>
                  <a:pt x="184636" y="243236"/>
                </a:lnTo>
                <a:close/>
                <a:moveTo>
                  <a:pt x="90155" y="207148"/>
                </a:moveTo>
                <a:lnTo>
                  <a:pt x="79697" y="243958"/>
                </a:lnTo>
                <a:lnTo>
                  <a:pt x="116840" y="233853"/>
                </a:lnTo>
                <a:lnTo>
                  <a:pt x="90155" y="207148"/>
                </a:lnTo>
                <a:close/>
                <a:moveTo>
                  <a:pt x="251350" y="78312"/>
                </a:moveTo>
                <a:lnTo>
                  <a:pt x="112513" y="217253"/>
                </a:lnTo>
                <a:lnTo>
                  <a:pt x="125134" y="229523"/>
                </a:lnTo>
                <a:lnTo>
                  <a:pt x="263611" y="90582"/>
                </a:lnTo>
                <a:lnTo>
                  <a:pt x="251350" y="78312"/>
                </a:lnTo>
                <a:close/>
                <a:moveTo>
                  <a:pt x="133278" y="71437"/>
                </a:moveTo>
                <a:lnTo>
                  <a:pt x="163585" y="71437"/>
                </a:lnTo>
                <a:cubicBezTo>
                  <a:pt x="166110" y="71437"/>
                  <a:pt x="167914" y="73342"/>
                  <a:pt x="167914" y="76009"/>
                </a:cubicBezTo>
                <a:cubicBezTo>
                  <a:pt x="167914" y="78676"/>
                  <a:pt x="166110" y="80581"/>
                  <a:pt x="163585" y="80581"/>
                </a:cubicBezTo>
                <a:lnTo>
                  <a:pt x="133278" y="80581"/>
                </a:lnTo>
                <a:cubicBezTo>
                  <a:pt x="130752" y="80581"/>
                  <a:pt x="128587" y="78676"/>
                  <a:pt x="128587" y="76009"/>
                </a:cubicBezTo>
                <a:cubicBezTo>
                  <a:pt x="128587" y="73342"/>
                  <a:pt x="130752" y="71437"/>
                  <a:pt x="133278" y="71437"/>
                </a:cubicBezTo>
                <a:close/>
                <a:moveTo>
                  <a:pt x="232598" y="59546"/>
                </a:moveTo>
                <a:lnTo>
                  <a:pt x="94121" y="198848"/>
                </a:lnTo>
                <a:lnTo>
                  <a:pt x="106382" y="211118"/>
                </a:lnTo>
                <a:lnTo>
                  <a:pt x="245220" y="72177"/>
                </a:lnTo>
                <a:lnTo>
                  <a:pt x="232598" y="59546"/>
                </a:lnTo>
                <a:close/>
                <a:moveTo>
                  <a:pt x="253514" y="42224"/>
                </a:moveTo>
                <a:cubicBezTo>
                  <a:pt x="251711" y="42224"/>
                  <a:pt x="249547" y="42946"/>
                  <a:pt x="248105" y="44028"/>
                </a:cubicBezTo>
                <a:lnTo>
                  <a:pt x="239090" y="53772"/>
                </a:lnTo>
                <a:lnTo>
                  <a:pt x="270103" y="84447"/>
                </a:lnTo>
                <a:lnTo>
                  <a:pt x="279479" y="75064"/>
                </a:lnTo>
                <a:cubicBezTo>
                  <a:pt x="282003" y="72177"/>
                  <a:pt x="282003" y="67847"/>
                  <a:pt x="279479" y="64959"/>
                </a:cubicBezTo>
                <a:lnTo>
                  <a:pt x="258563" y="44028"/>
                </a:lnTo>
                <a:cubicBezTo>
                  <a:pt x="257481" y="42946"/>
                  <a:pt x="255317" y="42224"/>
                  <a:pt x="253514" y="42224"/>
                </a:cubicBezTo>
                <a:close/>
                <a:moveTo>
                  <a:pt x="4688" y="0"/>
                </a:moveTo>
                <a:lnTo>
                  <a:pt x="227189" y="0"/>
                </a:lnTo>
                <a:cubicBezTo>
                  <a:pt x="229713" y="0"/>
                  <a:pt x="231877" y="1805"/>
                  <a:pt x="231877" y="4331"/>
                </a:cubicBezTo>
                <a:lnTo>
                  <a:pt x="231877" y="25984"/>
                </a:lnTo>
                <a:cubicBezTo>
                  <a:pt x="231877" y="28510"/>
                  <a:pt x="229713" y="30315"/>
                  <a:pt x="227189" y="30315"/>
                </a:cubicBezTo>
                <a:cubicBezTo>
                  <a:pt x="224665" y="30315"/>
                  <a:pt x="222862" y="28510"/>
                  <a:pt x="222862" y="25984"/>
                </a:cubicBezTo>
                <a:lnTo>
                  <a:pt x="222862" y="8661"/>
                </a:lnTo>
                <a:lnTo>
                  <a:pt x="9016" y="8661"/>
                </a:lnTo>
                <a:lnTo>
                  <a:pt x="9016" y="281490"/>
                </a:lnTo>
                <a:lnTo>
                  <a:pt x="175981" y="281490"/>
                </a:lnTo>
                <a:lnTo>
                  <a:pt x="175981" y="238906"/>
                </a:lnTo>
                <a:cubicBezTo>
                  <a:pt x="175981" y="236380"/>
                  <a:pt x="177785" y="234214"/>
                  <a:pt x="180309" y="234214"/>
                </a:cubicBezTo>
                <a:lnTo>
                  <a:pt x="222862" y="234214"/>
                </a:lnTo>
                <a:lnTo>
                  <a:pt x="222862" y="144354"/>
                </a:lnTo>
                <a:lnTo>
                  <a:pt x="128019" y="238906"/>
                </a:lnTo>
                <a:cubicBezTo>
                  <a:pt x="127659" y="239628"/>
                  <a:pt x="126938" y="239988"/>
                  <a:pt x="126216" y="239988"/>
                </a:cubicBezTo>
                <a:lnTo>
                  <a:pt x="74648" y="254785"/>
                </a:lnTo>
                <a:cubicBezTo>
                  <a:pt x="74287" y="254785"/>
                  <a:pt x="73566" y="254785"/>
                  <a:pt x="73206" y="254785"/>
                </a:cubicBezTo>
                <a:cubicBezTo>
                  <a:pt x="49044" y="254785"/>
                  <a:pt x="29571" y="235297"/>
                  <a:pt x="29571" y="210757"/>
                </a:cubicBezTo>
                <a:cubicBezTo>
                  <a:pt x="29571" y="186578"/>
                  <a:pt x="49044" y="166729"/>
                  <a:pt x="73206" y="166729"/>
                </a:cubicBezTo>
                <a:cubicBezTo>
                  <a:pt x="81860" y="166729"/>
                  <a:pt x="88712" y="159872"/>
                  <a:pt x="88712" y="151211"/>
                </a:cubicBezTo>
                <a:cubicBezTo>
                  <a:pt x="88712" y="142910"/>
                  <a:pt x="81860" y="136054"/>
                  <a:pt x="73206" y="136054"/>
                </a:cubicBezTo>
                <a:lnTo>
                  <a:pt x="61305" y="136054"/>
                </a:lnTo>
                <a:cubicBezTo>
                  <a:pt x="43635" y="136054"/>
                  <a:pt x="29571" y="121618"/>
                  <a:pt x="29571" y="103935"/>
                </a:cubicBezTo>
                <a:cubicBezTo>
                  <a:pt x="29571" y="86613"/>
                  <a:pt x="43635" y="72177"/>
                  <a:pt x="61305" y="72177"/>
                </a:cubicBezTo>
                <a:lnTo>
                  <a:pt x="108907" y="72177"/>
                </a:lnTo>
                <a:cubicBezTo>
                  <a:pt x="111431" y="72177"/>
                  <a:pt x="113595" y="73982"/>
                  <a:pt x="113595" y="76508"/>
                </a:cubicBezTo>
                <a:cubicBezTo>
                  <a:pt x="113595" y="79034"/>
                  <a:pt x="111431" y="80838"/>
                  <a:pt x="108907" y="80838"/>
                </a:cubicBezTo>
                <a:lnTo>
                  <a:pt x="61305" y="80838"/>
                </a:lnTo>
                <a:cubicBezTo>
                  <a:pt x="48323" y="80838"/>
                  <a:pt x="38226" y="91304"/>
                  <a:pt x="38226" y="103935"/>
                </a:cubicBezTo>
                <a:cubicBezTo>
                  <a:pt x="38226" y="116566"/>
                  <a:pt x="48323" y="127032"/>
                  <a:pt x="61305" y="127032"/>
                </a:cubicBezTo>
                <a:lnTo>
                  <a:pt x="73206" y="127032"/>
                </a:lnTo>
                <a:cubicBezTo>
                  <a:pt x="86548" y="127032"/>
                  <a:pt x="97728" y="137858"/>
                  <a:pt x="97728" y="151211"/>
                </a:cubicBezTo>
                <a:cubicBezTo>
                  <a:pt x="97728" y="164564"/>
                  <a:pt x="86548" y="175751"/>
                  <a:pt x="73206" y="175751"/>
                </a:cubicBezTo>
                <a:cubicBezTo>
                  <a:pt x="54093" y="175751"/>
                  <a:pt x="38226" y="191269"/>
                  <a:pt x="38226" y="210757"/>
                </a:cubicBezTo>
                <a:cubicBezTo>
                  <a:pt x="38226" y="229162"/>
                  <a:pt x="51929" y="244319"/>
                  <a:pt x="69960" y="246123"/>
                </a:cubicBezTo>
                <a:lnTo>
                  <a:pt x="83663" y="197404"/>
                </a:lnTo>
                <a:cubicBezTo>
                  <a:pt x="83663" y="196682"/>
                  <a:pt x="84385" y="196321"/>
                  <a:pt x="84745" y="195600"/>
                </a:cubicBezTo>
                <a:lnTo>
                  <a:pt x="226468" y="53772"/>
                </a:lnTo>
                <a:lnTo>
                  <a:pt x="225747" y="52328"/>
                </a:lnTo>
                <a:cubicBezTo>
                  <a:pt x="223944" y="50885"/>
                  <a:pt x="223944" y="47998"/>
                  <a:pt x="225747" y="46554"/>
                </a:cubicBezTo>
                <a:cubicBezTo>
                  <a:pt x="227189" y="44750"/>
                  <a:pt x="230074" y="44750"/>
                  <a:pt x="231877" y="46554"/>
                </a:cubicBezTo>
                <a:lnTo>
                  <a:pt x="232598" y="47276"/>
                </a:lnTo>
                <a:lnTo>
                  <a:pt x="241974" y="38254"/>
                </a:lnTo>
                <a:cubicBezTo>
                  <a:pt x="244859" y="35006"/>
                  <a:pt x="249187" y="33202"/>
                  <a:pt x="253514" y="33202"/>
                </a:cubicBezTo>
                <a:cubicBezTo>
                  <a:pt x="257842" y="33202"/>
                  <a:pt x="261808" y="35006"/>
                  <a:pt x="265054" y="38254"/>
                </a:cubicBezTo>
                <a:lnTo>
                  <a:pt x="285609" y="58464"/>
                </a:lnTo>
                <a:cubicBezTo>
                  <a:pt x="291740" y="64959"/>
                  <a:pt x="291740" y="75064"/>
                  <a:pt x="285609" y="81199"/>
                </a:cubicBezTo>
                <a:lnTo>
                  <a:pt x="276233" y="90582"/>
                </a:lnTo>
                <a:lnTo>
                  <a:pt x="277315" y="92026"/>
                </a:lnTo>
                <a:cubicBezTo>
                  <a:pt x="279118" y="93830"/>
                  <a:pt x="279118" y="96356"/>
                  <a:pt x="277315" y="98161"/>
                </a:cubicBezTo>
                <a:cubicBezTo>
                  <a:pt x="276594" y="98883"/>
                  <a:pt x="275512" y="99243"/>
                  <a:pt x="274069" y="99243"/>
                </a:cubicBezTo>
                <a:cubicBezTo>
                  <a:pt x="273348" y="99243"/>
                  <a:pt x="271906" y="98883"/>
                  <a:pt x="271184" y="98161"/>
                </a:cubicBezTo>
                <a:lnTo>
                  <a:pt x="270103" y="97078"/>
                </a:lnTo>
                <a:lnTo>
                  <a:pt x="231877" y="135332"/>
                </a:lnTo>
                <a:lnTo>
                  <a:pt x="231877" y="238906"/>
                </a:lnTo>
                <a:cubicBezTo>
                  <a:pt x="231877" y="239988"/>
                  <a:pt x="231156" y="241071"/>
                  <a:pt x="230435" y="241793"/>
                </a:cubicBezTo>
                <a:lnTo>
                  <a:pt x="183554" y="288708"/>
                </a:lnTo>
                <a:cubicBezTo>
                  <a:pt x="182473" y="289790"/>
                  <a:pt x="181391" y="290151"/>
                  <a:pt x="180309" y="290151"/>
                </a:cubicBezTo>
                <a:lnTo>
                  <a:pt x="4688" y="290151"/>
                </a:lnTo>
                <a:cubicBezTo>
                  <a:pt x="2164" y="290151"/>
                  <a:pt x="0" y="288347"/>
                  <a:pt x="0" y="285460"/>
                </a:cubicBezTo>
                <a:lnTo>
                  <a:pt x="0" y="4331"/>
                </a:lnTo>
                <a:cubicBezTo>
                  <a:pt x="0" y="1805"/>
                  <a:pt x="2164" y="0"/>
                  <a:pt x="4688" y="0"/>
                </a:cubicBezTo>
                <a:close/>
              </a:path>
            </a:pathLst>
          </a:custGeom>
          <a:solidFill>
            <a:schemeClr val="accent4"/>
          </a:solidFill>
          <a:ln>
            <a:noFill/>
          </a:ln>
          <a:effectLst/>
        </p:spPr>
        <p:txBody>
          <a:bodyPr anchor="ctr"/>
          <a:lstStyle/>
          <a:p>
            <a:endParaRPr lang="en-US"/>
          </a:p>
        </p:txBody>
      </p:sp>
      <p:sp>
        <p:nvSpPr>
          <p:cNvPr id="30" name="Subtitle 2">
            <a:extLst>
              <a:ext uri="{FF2B5EF4-FFF2-40B4-BE49-F238E27FC236}">
                <a16:creationId xmlns:a16="http://schemas.microsoft.com/office/drawing/2014/main" id="{EBB1A76E-C7E4-6940-8DE6-CEE78977FF7E}"/>
              </a:ext>
            </a:extLst>
          </p:cNvPr>
          <p:cNvSpPr txBox="1">
            <a:spLocks/>
          </p:cNvSpPr>
          <p:nvPr/>
        </p:nvSpPr>
        <p:spPr>
          <a:xfrm>
            <a:off x="14589121" y="6436647"/>
            <a:ext cx="8624169" cy="63229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a:t>
            </a:r>
          </a:p>
        </p:txBody>
      </p:sp>
      <p:sp>
        <p:nvSpPr>
          <p:cNvPr id="31" name="TextBox 30">
            <a:extLst>
              <a:ext uri="{FF2B5EF4-FFF2-40B4-BE49-F238E27FC236}">
                <a16:creationId xmlns:a16="http://schemas.microsoft.com/office/drawing/2014/main" id="{F3806ACE-4356-4647-B933-2062416551A1}"/>
              </a:ext>
            </a:extLst>
          </p:cNvPr>
          <p:cNvSpPr txBox="1"/>
          <p:nvPr/>
        </p:nvSpPr>
        <p:spPr>
          <a:xfrm>
            <a:off x="14739326" y="5876994"/>
            <a:ext cx="2242922" cy="584775"/>
          </a:xfrm>
          <a:prstGeom prst="rect">
            <a:avLst/>
          </a:prstGeom>
          <a:noFill/>
        </p:spPr>
        <p:txBody>
          <a:bodyPr wrap="none" rtlCol="0" anchor="ctr" anchorCtr="0">
            <a:spAutoFit/>
          </a:bodyPr>
          <a:lstStyle/>
          <a:p>
            <a:r>
              <a:rPr lang="en-US" sz="3200" b="1" dirty="0">
                <a:solidFill>
                  <a:schemeClr val="tx2"/>
                </a:solidFill>
                <a:latin typeface="Montserrat" pitchFamily="2" charset="77"/>
                <a:ea typeface="League Spartan" charset="0"/>
                <a:cs typeface="Poppins" pitchFamily="2" charset="77"/>
              </a:rPr>
              <a:t>Your Title</a:t>
            </a:r>
          </a:p>
        </p:txBody>
      </p:sp>
      <p:sp>
        <p:nvSpPr>
          <p:cNvPr id="32" name="Subtitle 2">
            <a:extLst>
              <a:ext uri="{FF2B5EF4-FFF2-40B4-BE49-F238E27FC236}">
                <a16:creationId xmlns:a16="http://schemas.microsoft.com/office/drawing/2014/main" id="{77A15549-A06A-A241-8264-45B628FD3210}"/>
              </a:ext>
            </a:extLst>
          </p:cNvPr>
          <p:cNvSpPr txBox="1">
            <a:spLocks/>
          </p:cNvSpPr>
          <p:nvPr/>
        </p:nvSpPr>
        <p:spPr>
          <a:xfrm>
            <a:off x="14589121" y="8247009"/>
            <a:ext cx="8624169" cy="63229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a:t>
            </a:r>
          </a:p>
        </p:txBody>
      </p:sp>
      <p:sp>
        <p:nvSpPr>
          <p:cNvPr id="33" name="TextBox 32">
            <a:extLst>
              <a:ext uri="{FF2B5EF4-FFF2-40B4-BE49-F238E27FC236}">
                <a16:creationId xmlns:a16="http://schemas.microsoft.com/office/drawing/2014/main" id="{DABA7786-90AA-524A-93E9-57966B394A34}"/>
              </a:ext>
            </a:extLst>
          </p:cNvPr>
          <p:cNvSpPr txBox="1"/>
          <p:nvPr/>
        </p:nvSpPr>
        <p:spPr>
          <a:xfrm>
            <a:off x="14739326" y="7687356"/>
            <a:ext cx="2242922" cy="584775"/>
          </a:xfrm>
          <a:prstGeom prst="rect">
            <a:avLst/>
          </a:prstGeom>
          <a:noFill/>
        </p:spPr>
        <p:txBody>
          <a:bodyPr wrap="none" rtlCol="0" anchor="ctr" anchorCtr="0">
            <a:spAutoFit/>
          </a:bodyPr>
          <a:lstStyle/>
          <a:p>
            <a:r>
              <a:rPr lang="en-US" sz="3200" b="1" dirty="0">
                <a:solidFill>
                  <a:schemeClr val="tx2"/>
                </a:solidFill>
                <a:latin typeface="Montserrat" pitchFamily="2" charset="77"/>
                <a:ea typeface="League Spartan" charset="0"/>
                <a:cs typeface="Poppins" pitchFamily="2" charset="77"/>
              </a:rPr>
              <a:t>Your Title</a:t>
            </a:r>
          </a:p>
        </p:txBody>
      </p:sp>
      <p:sp>
        <p:nvSpPr>
          <p:cNvPr id="34" name="Subtitle 2">
            <a:extLst>
              <a:ext uri="{FF2B5EF4-FFF2-40B4-BE49-F238E27FC236}">
                <a16:creationId xmlns:a16="http://schemas.microsoft.com/office/drawing/2014/main" id="{6B6BB29E-1F11-1743-9BC1-6D97C678BE7A}"/>
              </a:ext>
            </a:extLst>
          </p:cNvPr>
          <p:cNvSpPr txBox="1">
            <a:spLocks/>
          </p:cNvSpPr>
          <p:nvPr/>
        </p:nvSpPr>
        <p:spPr>
          <a:xfrm>
            <a:off x="14589121" y="10221994"/>
            <a:ext cx="8624169" cy="63229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a:t>
            </a:r>
          </a:p>
        </p:txBody>
      </p:sp>
      <p:sp>
        <p:nvSpPr>
          <p:cNvPr id="35" name="TextBox 34">
            <a:extLst>
              <a:ext uri="{FF2B5EF4-FFF2-40B4-BE49-F238E27FC236}">
                <a16:creationId xmlns:a16="http://schemas.microsoft.com/office/drawing/2014/main" id="{7A86FDD5-4D9D-8E48-9BC4-7B4B347989AC}"/>
              </a:ext>
            </a:extLst>
          </p:cNvPr>
          <p:cNvSpPr txBox="1"/>
          <p:nvPr/>
        </p:nvSpPr>
        <p:spPr>
          <a:xfrm>
            <a:off x="14739326" y="9662341"/>
            <a:ext cx="2242922" cy="584775"/>
          </a:xfrm>
          <a:prstGeom prst="rect">
            <a:avLst/>
          </a:prstGeom>
          <a:noFill/>
        </p:spPr>
        <p:txBody>
          <a:bodyPr wrap="none" rtlCol="0" anchor="ctr" anchorCtr="0">
            <a:spAutoFit/>
          </a:bodyPr>
          <a:lstStyle/>
          <a:p>
            <a:r>
              <a:rPr lang="en-US" sz="3200" b="1" dirty="0">
                <a:solidFill>
                  <a:schemeClr val="tx2"/>
                </a:solidFill>
                <a:latin typeface="Montserrat" pitchFamily="2" charset="77"/>
                <a:ea typeface="League Spartan" charset="0"/>
                <a:cs typeface="Poppins" pitchFamily="2" charset="77"/>
              </a:rPr>
              <a:t>Your Title</a:t>
            </a:r>
          </a:p>
        </p:txBody>
      </p:sp>
      <p:sp>
        <p:nvSpPr>
          <p:cNvPr id="37" name="Subtitle 2">
            <a:extLst>
              <a:ext uri="{FF2B5EF4-FFF2-40B4-BE49-F238E27FC236}">
                <a16:creationId xmlns:a16="http://schemas.microsoft.com/office/drawing/2014/main" id="{C4CC122B-7266-BF48-B227-DF79E5DD69B4}"/>
              </a:ext>
            </a:extLst>
          </p:cNvPr>
          <p:cNvSpPr txBox="1">
            <a:spLocks/>
          </p:cNvSpPr>
          <p:nvPr/>
        </p:nvSpPr>
        <p:spPr>
          <a:xfrm>
            <a:off x="14589118" y="12128554"/>
            <a:ext cx="8624169" cy="63229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a:t>
            </a:r>
          </a:p>
        </p:txBody>
      </p:sp>
      <p:sp>
        <p:nvSpPr>
          <p:cNvPr id="38" name="TextBox 37">
            <a:extLst>
              <a:ext uri="{FF2B5EF4-FFF2-40B4-BE49-F238E27FC236}">
                <a16:creationId xmlns:a16="http://schemas.microsoft.com/office/drawing/2014/main" id="{5E9F29EA-7984-B24C-B31E-21B5D37FF441}"/>
              </a:ext>
            </a:extLst>
          </p:cNvPr>
          <p:cNvSpPr txBox="1"/>
          <p:nvPr/>
        </p:nvSpPr>
        <p:spPr>
          <a:xfrm>
            <a:off x="14739323" y="11568901"/>
            <a:ext cx="2242922" cy="584775"/>
          </a:xfrm>
          <a:prstGeom prst="rect">
            <a:avLst/>
          </a:prstGeom>
          <a:noFill/>
        </p:spPr>
        <p:txBody>
          <a:bodyPr wrap="none" rtlCol="0" anchor="ctr" anchorCtr="0">
            <a:spAutoFit/>
          </a:bodyPr>
          <a:lstStyle/>
          <a:p>
            <a:r>
              <a:rPr lang="en-US" sz="3200" b="1" dirty="0">
                <a:solidFill>
                  <a:schemeClr val="tx2"/>
                </a:solidFill>
                <a:latin typeface="Montserrat" pitchFamily="2" charset="77"/>
                <a:ea typeface="League Spartan" charset="0"/>
                <a:cs typeface="Poppins" pitchFamily="2" charset="77"/>
              </a:rPr>
              <a:t>Your Title</a:t>
            </a:r>
          </a:p>
        </p:txBody>
      </p:sp>
      <p:sp>
        <p:nvSpPr>
          <p:cNvPr id="39" name="Freeform 1031">
            <a:extLst>
              <a:ext uri="{FF2B5EF4-FFF2-40B4-BE49-F238E27FC236}">
                <a16:creationId xmlns:a16="http://schemas.microsoft.com/office/drawing/2014/main" id="{4DA301B7-2ED2-514C-B0C4-4BF18B58D90C}"/>
              </a:ext>
            </a:extLst>
          </p:cNvPr>
          <p:cNvSpPr>
            <a:spLocks noChangeAspect="1" noChangeArrowheads="1"/>
          </p:cNvSpPr>
          <p:nvPr/>
        </p:nvSpPr>
        <p:spPr bwMode="auto">
          <a:xfrm>
            <a:off x="13469665" y="11608352"/>
            <a:ext cx="789738" cy="1047262"/>
          </a:xfrm>
          <a:custGeom>
            <a:avLst/>
            <a:gdLst>
              <a:gd name="T0" fmla="*/ 133034 w 218716"/>
              <a:gd name="T1" fmla="*/ 282894 h 290151"/>
              <a:gd name="T2" fmla="*/ 55672 w 218716"/>
              <a:gd name="T3" fmla="*/ 219061 h 290151"/>
              <a:gd name="T4" fmla="*/ 57841 w 218716"/>
              <a:gd name="T5" fmla="*/ 258231 h 290151"/>
              <a:gd name="T6" fmla="*/ 164846 w 218716"/>
              <a:gd name="T7" fmla="*/ 243361 h 290151"/>
              <a:gd name="T8" fmla="*/ 75554 w 218716"/>
              <a:gd name="T9" fmla="*/ 234294 h 290151"/>
              <a:gd name="T10" fmla="*/ 165207 w 218716"/>
              <a:gd name="T11" fmla="*/ 219061 h 290151"/>
              <a:gd name="T12" fmla="*/ 96160 w 218716"/>
              <a:gd name="T13" fmla="*/ 209994 h 290151"/>
              <a:gd name="T14" fmla="*/ 87484 w 218716"/>
              <a:gd name="T15" fmla="*/ 169736 h 290151"/>
              <a:gd name="T16" fmla="*/ 84592 w 218716"/>
              <a:gd name="T17" fmla="*/ 160669 h 290151"/>
              <a:gd name="T18" fmla="*/ 112790 w 218716"/>
              <a:gd name="T19" fmla="*/ 81967 h 290151"/>
              <a:gd name="T20" fmla="*/ 143155 w 218716"/>
              <a:gd name="T21" fmla="*/ 136732 h 290151"/>
              <a:gd name="T22" fmla="*/ 121476 w 218716"/>
              <a:gd name="T23" fmla="*/ 32544 h 290151"/>
              <a:gd name="T24" fmla="*/ 141441 w 218716"/>
              <a:gd name="T25" fmla="*/ 37968 h 290151"/>
              <a:gd name="T26" fmla="*/ 160317 w 218716"/>
              <a:gd name="T27" fmla="*/ 57132 h 290151"/>
              <a:gd name="T28" fmla="*/ 182098 w 218716"/>
              <a:gd name="T29" fmla="*/ 68701 h 290151"/>
              <a:gd name="T30" fmla="*/ 181372 w 218716"/>
              <a:gd name="T31" fmla="*/ 92926 h 290151"/>
              <a:gd name="T32" fmla="*/ 188270 w 218716"/>
              <a:gd name="T33" fmla="*/ 118960 h 290151"/>
              <a:gd name="T34" fmla="*/ 186091 w 218716"/>
              <a:gd name="T35" fmla="*/ 148247 h 290151"/>
              <a:gd name="T36" fmla="*/ 177379 w 218716"/>
              <a:gd name="T37" fmla="*/ 150778 h 290151"/>
              <a:gd name="T38" fmla="*/ 182462 w 218716"/>
              <a:gd name="T39" fmla="*/ 112452 h 290151"/>
              <a:gd name="T40" fmla="*/ 175202 w 218716"/>
              <a:gd name="T41" fmla="*/ 99435 h 290151"/>
              <a:gd name="T42" fmla="*/ 174475 w 218716"/>
              <a:gd name="T43" fmla="*/ 73041 h 290151"/>
              <a:gd name="T44" fmla="*/ 151969 w 218716"/>
              <a:gd name="T45" fmla="*/ 58580 h 290151"/>
              <a:gd name="T46" fmla="*/ 144346 w 218716"/>
              <a:gd name="T47" fmla="*/ 46284 h 290151"/>
              <a:gd name="T48" fmla="*/ 114941 w 218716"/>
              <a:gd name="T49" fmla="*/ 38692 h 290151"/>
              <a:gd name="T50" fmla="*/ 88079 w 218716"/>
              <a:gd name="T51" fmla="*/ 49177 h 290151"/>
              <a:gd name="T52" fmla="*/ 73196 w 218716"/>
              <a:gd name="T53" fmla="*/ 49538 h 290151"/>
              <a:gd name="T54" fmla="*/ 51779 w 218716"/>
              <a:gd name="T55" fmla="*/ 71233 h 290151"/>
              <a:gd name="T56" fmla="*/ 51415 w 218716"/>
              <a:gd name="T57" fmla="*/ 85695 h 290151"/>
              <a:gd name="T58" fmla="*/ 39073 w 218716"/>
              <a:gd name="T59" fmla="*/ 109198 h 290151"/>
              <a:gd name="T60" fmla="*/ 51415 w 218716"/>
              <a:gd name="T61" fmla="*/ 132699 h 290151"/>
              <a:gd name="T62" fmla="*/ 36894 w 218716"/>
              <a:gd name="T63" fmla="*/ 148247 h 290151"/>
              <a:gd name="T64" fmla="*/ 34718 w 218716"/>
              <a:gd name="T65" fmla="*/ 118960 h 290151"/>
              <a:gd name="T66" fmla="*/ 41614 w 218716"/>
              <a:gd name="T67" fmla="*/ 92926 h 290151"/>
              <a:gd name="T68" fmla="*/ 41250 w 218716"/>
              <a:gd name="T69" fmla="*/ 68701 h 290151"/>
              <a:gd name="T70" fmla="*/ 62669 w 218716"/>
              <a:gd name="T71" fmla="*/ 57132 h 290151"/>
              <a:gd name="T72" fmla="*/ 81545 w 218716"/>
              <a:gd name="T73" fmla="*/ 37968 h 290151"/>
              <a:gd name="T74" fmla="*/ 101873 w 218716"/>
              <a:gd name="T75" fmla="*/ 32544 h 290151"/>
              <a:gd name="T76" fmla="*/ 8675 w 218716"/>
              <a:gd name="T77" fmla="*/ 110618 h 290151"/>
              <a:gd name="T78" fmla="*/ 87123 w 218716"/>
              <a:gd name="T79" fmla="*/ 209994 h 290151"/>
              <a:gd name="T80" fmla="*/ 107729 w 218716"/>
              <a:gd name="T81" fmla="*/ 70725 h 290151"/>
              <a:gd name="T82" fmla="*/ 143517 w 218716"/>
              <a:gd name="T83" fmla="*/ 166472 h 290151"/>
              <a:gd name="T84" fmla="*/ 182560 w 218716"/>
              <a:gd name="T85" fmla="*/ 181705 h 290151"/>
              <a:gd name="T86" fmla="*/ 110259 w 218716"/>
              <a:gd name="T87" fmla="*/ 0 h 290151"/>
              <a:gd name="T88" fmla="*/ 173521 w 218716"/>
              <a:gd name="T89" fmla="*/ 225589 h 290151"/>
              <a:gd name="T90" fmla="*/ 161593 w 218716"/>
              <a:gd name="T91" fmla="*/ 267298 h 290151"/>
              <a:gd name="T92" fmla="*/ 59648 w 218716"/>
              <a:gd name="T93" fmla="*/ 267298 h 290151"/>
              <a:gd name="T94" fmla="*/ 47357 w 218716"/>
              <a:gd name="T95" fmla="*/ 226315 h 290151"/>
              <a:gd name="T96" fmla="*/ 110259 w 218716"/>
              <a:gd name="T97" fmla="*/ 0 h 29015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8716" h="290151">
                <a:moveTo>
                  <a:pt x="67878" y="265972"/>
                </a:moveTo>
                <a:cubicBezTo>
                  <a:pt x="70032" y="274633"/>
                  <a:pt x="77933" y="281490"/>
                  <a:pt x="87630" y="281490"/>
                </a:cubicBezTo>
                <a:lnTo>
                  <a:pt x="132164" y="281490"/>
                </a:lnTo>
                <a:cubicBezTo>
                  <a:pt x="141501" y="281490"/>
                  <a:pt x="149402" y="274633"/>
                  <a:pt x="151557" y="265972"/>
                </a:cubicBezTo>
                <a:lnTo>
                  <a:pt x="67878" y="265972"/>
                </a:lnTo>
                <a:close/>
                <a:moveTo>
                  <a:pt x="55308" y="217974"/>
                </a:moveTo>
                <a:cubicBezTo>
                  <a:pt x="55667" y="220140"/>
                  <a:pt x="56026" y="222666"/>
                  <a:pt x="56026" y="225192"/>
                </a:cubicBezTo>
                <a:lnTo>
                  <a:pt x="56026" y="255506"/>
                </a:lnTo>
                <a:cubicBezTo>
                  <a:pt x="56026" y="256228"/>
                  <a:pt x="56385" y="256950"/>
                  <a:pt x="57463" y="256950"/>
                </a:cubicBezTo>
                <a:lnTo>
                  <a:pt x="162331" y="256950"/>
                </a:lnTo>
                <a:cubicBezTo>
                  <a:pt x="163050" y="256950"/>
                  <a:pt x="163768" y="256228"/>
                  <a:pt x="163768" y="255506"/>
                </a:cubicBezTo>
                <a:lnTo>
                  <a:pt x="163768" y="242154"/>
                </a:lnTo>
                <a:lnTo>
                  <a:pt x="75060" y="242154"/>
                </a:lnTo>
                <a:cubicBezTo>
                  <a:pt x="72546" y="242154"/>
                  <a:pt x="70392" y="239988"/>
                  <a:pt x="70392" y="237462"/>
                </a:cubicBezTo>
                <a:cubicBezTo>
                  <a:pt x="70392" y="235297"/>
                  <a:pt x="72546" y="233132"/>
                  <a:pt x="75060" y="233132"/>
                </a:cubicBezTo>
                <a:lnTo>
                  <a:pt x="163768" y="233132"/>
                </a:lnTo>
                <a:lnTo>
                  <a:pt x="163768" y="224470"/>
                </a:lnTo>
                <a:cubicBezTo>
                  <a:pt x="163768" y="222305"/>
                  <a:pt x="163768" y="220140"/>
                  <a:pt x="164127" y="217974"/>
                </a:cubicBezTo>
                <a:lnTo>
                  <a:pt x="55308" y="217974"/>
                </a:lnTo>
                <a:close/>
                <a:moveTo>
                  <a:pt x="86912" y="168894"/>
                </a:moveTo>
                <a:lnTo>
                  <a:pt x="95531" y="208952"/>
                </a:lnTo>
                <a:lnTo>
                  <a:pt x="124262" y="208952"/>
                </a:lnTo>
                <a:lnTo>
                  <a:pt x="132523" y="168894"/>
                </a:lnTo>
                <a:lnTo>
                  <a:pt x="86912" y="168894"/>
                </a:lnTo>
                <a:close/>
                <a:moveTo>
                  <a:pt x="101637" y="87695"/>
                </a:moveTo>
                <a:cubicBezTo>
                  <a:pt x="91222" y="98883"/>
                  <a:pt x="77574" y="117649"/>
                  <a:pt x="77574" y="136054"/>
                </a:cubicBezTo>
                <a:cubicBezTo>
                  <a:pt x="77574" y="147241"/>
                  <a:pt x="80088" y="154820"/>
                  <a:pt x="84039" y="159872"/>
                </a:cubicBezTo>
                <a:lnTo>
                  <a:pt x="103432" y="159872"/>
                </a:lnTo>
                <a:cubicBezTo>
                  <a:pt x="94813" y="133888"/>
                  <a:pt x="98045" y="105018"/>
                  <a:pt x="101637" y="87695"/>
                </a:cubicBezTo>
                <a:close/>
                <a:moveTo>
                  <a:pt x="112052" y="81560"/>
                </a:moveTo>
                <a:cubicBezTo>
                  <a:pt x="108460" y="95996"/>
                  <a:pt x="101996" y="130640"/>
                  <a:pt x="112770" y="159872"/>
                </a:cubicBezTo>
                <a:lnTo>
                  <a:pt x="135755" y="159872"/>
                </a:lnTo>
                <a:cubicBezTo>
                  <a:pt x="139346" y="154820"/>
                  <a:pt x="142219" y="147241"/>
                  <a:pt x="142219" y="136054"/>
                </a:cubicBezTo>
                <a:cubicBezTo>
                  <a:pt x="142219" y="114040"/>
                  <a:pt x="121748" y="91304"/>
                  <a:pt x="112052" y="81560"/>
                </a:cubicBezTo>
                <a:close/>
                <a:moveTo>
                  <a:pt x="110809" y="28336"/>
                </a:moveTo>
                <a:cubicBezTo>
                  <a:pt x="114461" y="28336"/>
                  <a:pt x="118157" y="29686"/>
                  <a:pt x="120682" y="32384"/>
                </a:cubicBezTo>
                <a:lnTo>
                  <a:pt x="126812" y="39579"/>
                </a:lnTo>
                <a:cubicBezTo>
                  <a:pt x="128255" y="40659"/>
                  <a:pt x="130058" y="41018"/>
                  <a:pt x="131501" y="40299"/>
                </a:cubicBezTo>
                <a:lnTo>
                  <a:pt x="140516" y="37780"/>
                </a:lnTo>
                <a:cubicBezTo>
                  <a:pt x="144123" y="36701"/>
                  <a:pt x="148090" y="37061"/>
                  <a:pt x="150975" y="38860"/>
                </a:cubicBezTo>
                <a:cubicBezTo>
                  <a:pt x="154221" y="40659"/>
                  <a:pt x="156745" y="43897"/>
                  <a:pt x="157466" y="47494"/>
                </a:cubicBezTo>
                <a:lnTo>
                  <a:pt x="159269" y="56848"/>
                </a:lnTo>
                <a:cubicBezTo>
                  <a:pt x="159630" y="58288"/>
                  <a:pt x="161073" y="59727"/>
                  <a:pt x="162876" y="60086"/>
                </a:cubicBezTo>
                <a:lnTo>
                  <a:pt x="172252" y="61885"/>
                </a:lnTo>
                <a:cubicBezTo>
                  <a:pt x="175859" y="62965"/>
                  <a:pt x="178744" y="65123"/>
                  <a:pt x="180908" y="68361"/>
                </a:cubicBezTo>
                <a:cubicBezTo>
                  <a:pt x="182350" y="71599"/>
                  <a:pt x="183071" y="75557"/>
                  <a:pt x="181989" y="79154"/>
                </a:cubicBezTo>
                <a:lnTo>
                  <a:pt x="178744" y="87789"/>
                </a:lnTo>
                <a:cubicBezTo>
                  <a:pt x="178383" y="89588"/>
                  <a:pt x="178744" y="91387"/>
                  <a:pt x="180186" y="92466"/>
                </a:cubicBezTo>
                <a:lnTo>
                  <a:pt x="187038" y="98942"/>
                </a:lnTo>
                <a:cubicBezTo>
                  <a:pt x="189923" y="101460"/>
                  <a:pt x="191727" y="105058"/>
                  <a:pt x="191727" y="108656"/>
                </a:cubicBezTo>
                <a:cubicBezTo>
                  <a:pt x="191727" y="112254"/>
                  <a:pt x="189923" y="115851"/>
                  <a:pt x="187038" y="118370"/>
                </a:cubicBezTo>
                <a:lnTo>
                  <a:pt x="180186" y="124486"/>
                </a:lnTo>
                <a:cubicBezTo>
                  <a:pt x="178744" y="125925"/>
                  <a:pt x="178383" y="127364"/>
                  <a:pt x="178744" y="129163"/>
                </a:cubicBezTo>
                <a:lnTo>
                  <a:pt x="184875" y="147511"/>
                </a:lnTo>
                <a:cubicBezTo>
                  <a:pt x="185596" y="149670"/>
                  <a:pt x="184153" y="152188"/>
                  <a:pt x="181989" y="152908"/>
                </a:cubicBezTo>
                <a:cubicBezTo>
                  <a:pt x="181268" y="153268"/>
                  <a:pt x="180908" y="153268"/>
                  <a:pt x="180547" y="153268"/>
                </a:cubicBezTo>
                <a:cubicBezTo>
                  <a:pt x="178744" y="153268"/>
                  <a:pt x="176941" y="152188"/>
                  <a:pt x="176219" y="150030"/>
                </a:cubicBezTo>
                <a:lnTo>
                  <a:pt x="170449" y="132041"/>
                </a:lnTo>
                <a:cubicBezTo>
                  <a:pt x="169007" y="127004"/>
                  <a:pt x="170449" y="121608"/>
                  <a:pt x="174056" y="118370"/>
                </a:cubicBezTo>
                <a:lnTo>
                  <a:pt x="181268" y="111894"/>
                </a:lnTo>
                <a:cubicBezTo>
                  <a:pt x="182350" y="111174"/>
                  <a:pt x="182711" y="109735"/>
                  <a:pt x="182711" y="108656"/>
                </a:cubicBezTo>
                <a:cubicBezTo>
                  <a:pt x="182711" y="107217"/>
                  <a:pt x="182350" y="106137"/>
                  <a:pt x="181268" y="105418"/>
                </a:cubicBezTo>
                <a:lnTo>
                  <a:pt x="174056" y="98942"/>
                </a:lnTo>
                <a:cubicBezTo>
                  <a:pt x="170449" y="95344"/>
                  <a:pt x="169007" y="90307"/>
                  <a:pt x="170449" y="85271"/>
                </a:cubicBezTo>
                <a:lnTo>
                  <a:pt x="173334" y="76276"/>
                </a:lnTo>
                <a:cubicBezTo>
                  <a:pt x="173695" y="75197"/>
                  <a:pt x="173695" y="73758"/>
                  <a:pt x="173334" y="72678"/>
                </a:cubicBezTo>
                <a:cubicBezTo>
                  <a:pt x="172613" y="71599"/>
                  <a:pt x="171531" y="70880"/>
                  <a:pt x="170089" y="70880"/>
                </a:cubicBezTo>
                <a:lnTo>
                  <a:pt x="161073" y="68721"/>
                </a:lnTo>
                <a:cubicBezTo>
                  <a:pt x="156024" y="67642"/>
                  <a:pt x="152057" y="63684"/>
                  <a:pt x="150975" y="58288"/>
                </a:cubicBezTo>
                <a:lnTo>
                  <a:pt x="148811" y="49293"/>
                </a:lnTo>
                <a:cubicBezTo>
                  <a:pt x="148450" y="48214"/>
                  <a:pt x="147729" y="47135"/>
                  <a:pt x="146647" y="46415"/>
                </a:cubicBezTo>
                <a:cubicBezTo>
                  <a:pt x="145565" y="45695"/>
                  <a:pt x="144483" y="45695"/>
                  <a:pt x="143402" y="46055"/>
                </a:cubicBezTo>
                <a:lnTo>
                  <a:pt x="134025" y="48933"/>
                </a:lnTo>
                <a:cubicBezTo>
                  <a:pt x="129337" y="50373"/>
                  <a:pt x="123927" y="49293"/>
                  <a:pt x="120321" y="45336"/>
                </a:cubicBezTo>
                <a:lnTo>
                  <a:pt x="114190" y="38500"/>
                </a:lnTo>
                <a:cubicBezTo>
                  <a:pt x="112387" y="36341"/>
                  <a:pt x="109141" y="36341"/>
                  <a:pt x="107338" y="38500"/>
                </a:cubicBezTo>
                <a:lnTo>
                  <a:pt x="101207" y="45336"/>
                </a:lnTo>
                <a:cubicBezTo>
                  <a:pt x="97601" y="49293"/>
                  <a:pt x="92191" y="50373"/>
                  <a:pt x="87503" y="48933"/>
                </a:cubicBezTo>
                <a:lnTo>
                  <a:pt x="78487" y="46055"/>
                </a:lnTo>
                <a:cubicBezTo>
                  <a:pt x="77405" y="45695"/>
                  <a:pt x="75963" y="45695"/>
                  <a:pt x="74881" y="46415"/>
                </a:cubicBezTo>
                <a:cubicBezTo>
                  <a:pt x="73799" y="47135"/>
                  <a:pt x="73078" y="48214"/>
                  <a:pt x="72717" y="49293"/>
                </a:cubicBezTo>
                <a:lnTo>
                  <a:pt x="70553" y="58288"/>
                </a:lnTo>
                <a:cubicBezTo>
                  <a:pt x="69471" y="63684"/>
                  <a:pt x="65504" y="67642"/>
                  <a:pt x="60816" y="68721"/>
                </a:cubicBezTo>
                <a:lnTo>
                  <a:pt x="51440" y="70880"/>
                </a:lnTo>
                <a:cubicBezTo>
                  <a:pt x="49997" y="70880"/>
                  <a:pt x="48915" y="71599"/>
                  <a:pt x="48555" y="72678"/>
                </a:cubicBezTo>
                <a:cubicBezTo>
                  <a:pt x="48194" y="73758"/>
                  <a:pt x="47833" y="75197"/>
                  <a:pt x="48194" y="76276"/>
                </a:cubicBezTo>
                <a:lnTo>
                  <a:pt x="51079" y="85271"/>
                </a:lnTo>
                <a:cubicBezTo>
                  <a:pt x="52522" y="90307"/>
                  <a:pt x="51079" y="95344"/>
                  <a:pt x="47473" y="98942"/>
                </a:cubicBezTo>
                <a:lnTo>
                  <a:pt x="40260" y="105418"/>
                </a:lnTo>
                <a:cubicBezTo>
                  <a:pt x="39178" y="106137"/>
                  <a:pt x="38817" y="107217"/>
                  <a:pt x="38817" y="108656"/>
                </a:cubicBezTo>
                <a:cubicBezTo>
                  <a:pt x="38817" y="109735"/>
                  <a:pt x="39178" y="111174"/>
                  <a:pt x="40260" y="111894"/>
                </a:cubicBezTo>
                <a:lnTo>
                  <a:pt x="47473" y="118370"/>
                </a:lnTo>
                <a:cubicBezTo>
                  <a:pt x="51079" y="121608"/>
                  <a:pt x="52522" y="127004"/>
                  <a:pt x="51079" y="132041"/>
                </a:cubicBezTo>
                <a:lnTo>
                  <a:pt x="45309" y="150030"/>
                </a:lnTo>
                <a:cubicBezTo>
                  <a:pt x="44588" y="152548"/>
                  <a:pt x="42063" y="153627"/>
                  <a:pt x="39899" y="152908"/>
                </a:cubicBezTo>
                <a:cubicBezTo>
                  <a:pt x="37375" y="152188"/>
                  <a:pt x="36293" y="149670"/>
                  <a:pt x="36654" y="147511"/>
                </a:cubicBezTo>
                <a:lnTo>
                  <a:pt x="42784" y="129163"/>
                </a:lnTo>
                <a:cubicBezTo>
                  <a:pt x="43145" y="127364"/>
                  <a:pt x="42784" y="125925"/>
                  <a:pt x="41342" y="124486"/>
                </a:cubicBezTo>
                <a:lnTo>
                  <a:pt x="34490" y="118370"/>
                </a:lnTo>
                <a:cubicBezTo>
                  <a:pt x="31605" y="115851"/>
                  <a:pt x="30162" y="112254"/>
                  <a:pt x="30162" y="108656"/>
                </a:cubicBezTo>
                <a:cubicBezTo>
                  <a:pt x="30162" y="105058"/>
                  <a:pt x="31605" y="101460"/>
                  <a:pt x="34490" y="98942"/>
                </a:cubicBezTo>
                <a:lnTo>
                  <a:pt x="41342" y="92466"/>
                </a:lnTo>
                <a:cubicBezTo>
                  <a:pt x="42784" y="91387"/>
                  <a:pt x="43145" y="89588"/>
                  <a:pt x="42784" y="87789"/>
                </a:cubicBezTo>
                <a:lnTo>
                  <a:pt x="39899" y="79154"/>
                </a:lnTo>
                <a:cubicBezTo>
                  <a:pt x="38817" y="75557"/>
                  <a:pt x="39178" y="71599"/>
                  <a:pt x="40981" y="68361"/>
                </a:cubicBezTo>
                <a:cubicBezTo>
                  <a:pt x="42784" y="65123"/>
                  <a:pt x="46030" y="62965"/>
                  <a:pt x="49276" y="61885"/>
                </a:cubicBezTo>
                <a:lnTo>
                  <a:pt x="59013" y="60086"/>
                </a:lnTo>
                <a:cubicBezTo>
                  <a:pt x="60456" y="59727"/>
                  <a:pt x="61898" y="58288"/>
                  <a:pt x="62259" y="56848"/>
                </a:cubicBezTo>
                <a:lnTo>
                  <a:pt x="64062" y="47494"/>
                </a:lnTo>
                <a:cubicBezTo>
                  <a:pt x="64783" y="43897"/>
                  <a:pt x="67308" y="40659"/>
                  <a:pt x="70553" y="38860"/>
                </a:cubicBezTo>
                <a:cubicBezTo>
                  <a:pt x="73799" y="37061"/>
                  <a:pt x="77405" y="36701"/>
                  <a:pt x="81012" y="37780"/>
                </a:cubicBezTo>
                <a:lnTo>
                  <a:pt x="90028" y="40299"/>
                </a:lnTo>
                <a:cubicBezTo>
                  <a:pt x="91831" y="41018"/>
                  <a:pt x="93634" y="40659"/>
                  <a:pt x="94716" y="39579"/>
                </a:cubicBezTo>
                <a:lnTo>
                  <a:pt x="101207" y="32384"/>
                </a:lnTo>
                <a:cubicBezTo>
                  <a:pt x="103552" y="29686"/>
                  <a:pt x="107158" y="28336"/>
                  <a:pt x="110809" y="28336"/>
                </a:cubicBezTo>
                <a:close/>
                <a:moveTo>
                  <a:pt x="109538" y="9022"/>
                </a:moveTo>
                <a:cubicBezTo>
                  <a:pt x="53871" y="9022"/>
                  <a:pt x="8619" y="54133"/>
                  <a:pt x="8619" y="110070"/>
                </a:cubicBezTo>
                <a:cubicBezTo>
                  <a:pt x="8619" y="136775"/>
                  <a:pt x="19034" y="162398"/>
                  <a:pt x="38069" y="181164"/>
                </a:cubicBezTo>
                <a:cubicBezTo>
                  <a:pt x="45611" y="188743"/>
                  <a:pt x="50998" y="198848"/>
                  <a:pt x="53871" y="208952"/>
                </a:cubicBezTo>
                <a:lnTo>
                  <a:pt x="86553" y="208952"/>
                </a:lnTo>
                <a:lnTo>
                  <a:pt x="77215" y="165285"/>
                </a:lnTo>
                <a:cubicBezTo>
                  <a:pt x="71828" y="158068"/>
                  <a:pt x="68955" y="148324"/>
                  <a:pt x="68955" y="136054"/>
                </a:cubicBezTo>
                <a:cubicBezTo>
                  <a:pt x="68955" y="103213"/>
                  <a:pt x="105587" y="71455"/>
                  <a:pt x="107024" y="70373"/>
                </a:cubicBezTo>
                <a:cubicBezTo>
                  <a:pt x="108819" y="68568"/>
                  <a:pt x="110974" y="68568"/>
                  <a:pt x="112770" y="70373"/>
                </a:cubicBezTo>
                <a:cubicBezTo>
                  <a:pt x="114207" y="71455"/>
                  <a:pt x="151198" y="103213"/>
                  <a:pt x="151198" y="136054"/>
                </a:cubicBezTo>
                <a:cubicBezTo>
                  <a:pt x="151198" y="148324"/>
                  <a:pt x="147966" y="158429"/>
                  <a:pt x="142579" y="165646"/>
                </a:cubicBezTo>
                <a:lnTo>
                  <a:pt x="133241" y="208952"/>
                </a:lnTo>
                <a:lnTo>
                  <a:pt x="165923" y="208952"/>
                </a:lnTo>
                <a:cubicBezTo>
                  <a:pt x="168437" y="198487"/>
                  <a:pt x="173824" y="188743"/>
                  <a:pt x="181366" y="180803"/>
                </a:cubicBezTo>
                <a:cubicBezTo>
                  <a:pt x="200041" y="161676"/>
                  <a:pt x="210097" y="136415"/>
                  <a:pt x="210097" y="110070"/>
                </a:cubicBezTo>
                <a:cubicBezTo>
                  <a:pt x="210097" y="54133"/>
                  <a:pt x="164845" y="9022"/>
                  <a:pt x="109538" y="9022"/>
                </a:cubicBezTo>
                <a:close/>
                <a:moveTo>
                  <a:pt x="109538" y="0"/>
                </a:moveTo>
                <a:cubicBezTo>
                  <a:pt x="169873" y="0"/>
                  <a:pt x="218716" y="49441"/>
                  <a:pt x="218716" y="110070"/>
                </a:cubicBezTo>
                <a:cubicBezTo>
                  <a:pt x="218716" y="138941"/>
                  <a:pt x="207942" y="166368"/>
                  <a:pt x="187830" y="186938"/>
                </a:cubicBezTo>
                <a:cubicBezTo>
                  <a:pt x="177774" y="196682"/>
                  <a:pt x="172387" y="210035"/>
                  <a:pt x="172387" y="224470"/>
                </a:cubicBezTo>
                <a:lnTo>
                  <a:pt x="172387" y="255506"/>
                </a:lnTo>
                <a:cubicBezTo>
                  <a:pt x="172387" y="261281"/>
                  <a:pt x="168077" y="265972"/>
                  <a:pt x="162331" y="265972"/>
                </a:cubicBezTo>
                <a:lnTo>
                  <a:pt x="160536" y="265972"/>
                </a:lnTo>
                <a:cubicBezTo>
                  <a:pt x="158022" y="279686"/>
                  <a:pt x="146529" y="290151"/>
                  <a:pt x="132164" y="290151"/>
                </a:cubicBezTo>
                <a:lnTo>
                  <a:pt x="87630" y="290151"/>
                </a:lnTo>
                <a:cubicBezTo>
                  <a:pt x="73265" y="290151"/>
                  <a:pt x="61413" y="279686"/>
                  <a:pt x="59258" y="265972"/>
                </a:cubicBezTo>
                <a:lnTo>
                  <a:pt x="57463" y="265972"/>
                </a:lnTo>
                <a:cubicBezTo>
                  <a:pt x="51716" y="265972"/>
                  <a:pt x="47048" y="261281"/>
                  <a:pt x="47048" y="255506"/>
                </a:cubicBezTo>
                <a:lnTo>
                  <a:pt x="47048" y="225192"/>
                </a:lnTo>
                <a:cubicBezTo>
                  <a:pt x="47048" y="210757"/>
                  <a:pt x="41660" y="197404"/>
                  <a:pt x="31605" y="187299"/>
                </a:cubicBezTo>
                <a:cubicBezTo>
                  <a:pt x="11133" y="166729"/>
                  <a:pt x="0" y="138941"/>
                  <a:pt x="0" y="110070"/>
                </a:cubicBezTo>
                <a:cubicBezTo>
                  <a:pt x="0" y="49441"/>
                  <a:pt x="49202" y="0"/>
                  <a:pt x="109538" y="0"/>
                </a:cubicBezTo>
                <a:close/>
              </a:path>
            </a:pathLst>
          </a:custGeom>
          <a:solidFill>
            <a:schemeClr val="accent5"/>
          </a:solidFill>
          <a:ln>
            <a:noFill/>
          </a:ln>
          <a:effectLst/>
        </p:spPr>
        <p:txBody>
          <a:bodyPr anchor="ctr"/>
          <a:lstStyle/>
          <a:p>
            <a:endParaRPr lang="en-US"/>
          </a:p>
        </p:txBody>
      </p:sp>
      <p:sp>
        <p:nvSpPr>
          <p:cNvPr id="41" name="TextBox 40">
            <a:extLst>
              <a:ext uri="{FF2B5EF4-FFF2-40B4-BE49-F238E27FC236}">
                <a16:creationId xmlns:a16="http://schemas.microsoft.com/office/drawing/2014/main" id="{FD341418-EA9F-464E-B1A6-615A405687E0}"/>
              </a:ext>
            </a:extLst>
          </p:cNvPr>
          <p:cNvSpPr txBox="1"/>
          <p:nvPr/>
        </p:nvSpPr>
        <p:spPr>
          <a:xfrm>
            <a:off x="5441371" y="5312818"/>
            <a:ext cx="2242922" cy="584775"/>
          </a:xfrm>
          <a:prstGeom prst="rect">
            <a:avLst/>
          </a:prstGeom>
          <a:noFill/>
        </p:spPr>
        <p:txBody>
          <a:bodyPr wrap="none" rtlCol="0" anchor="ctr" anchorCtr="0">
            <a:spAutoFit/>
          </a:bodyPr>
          <a:lstStyle/>
          <a:p>
            <a:pPr algn="ctr"/>
            <a:r>
              <a:rPr lang="en-US" sz="3200" b="1" dirty="0">
                <a:solidFill>
                  <a:schemeClr val="bg1"/>
                </a:solidFill>
                <a:latin typeface="Montserrat" pitchFamily="2" charset="77"/>
                <a:ea typeface="League Spartan" charset="0"/>
                <a:cs typeface="Poppins" pitchFamily="2" charset="77"/>
              </a:rPr>
              <a:t>Your Title</a:t>
            </a:r>
          </a:p>
        </p:txBody>
      </p:sp>
      <p:sp>
        <p:nvSpPr>
          <p:cNvPr id="42" name="TextBox 41">
            <a:extLst>
              <a:ext uri="{FF2B5EF4-FFF2-40B4-BE49-F238E27FC236}">
                <a16:creationId xmlns:a16="http://schemas.microsoft.com/office/drawing/2014/main" id="{381DD065-AD9D-684C-943A-7877B40F741F}"/>
              </a:ext>
            </a:extLst>
          </p:cNvPr>
          <p:cNvSpPr txBox="1"/>
          <p:nvPr/>
        </p:nvSpPr>
        <p:spPr>
          <a:xfrm>
            <a:off x="5441371" y="7319345"/>
            <a:ext cx="2242922" cy="584775"/>
          </a:xfrm>
          <a:prstGeom prst="rect">
            <a:avLst/>
          </a:prstGeom>
          <a:noFill/>
        </p:spPr>
        <p:txBody>
          <a:bodyPr wrap="none" rtlCol="0" anchor="ctr" anchorCtr="0">
            <a:spAutoFit/>
          </a:bodyPr>
          <a:lstStyle/>
          <a:p>
            <a:pPr algn="ctr"/>
            <a:r>
              <a:rPr lang="en-US" sz="3200" b="1" dirty="0">
                <a:solidFill>
                  <a:schemeClr val="bg1"/>
                </a:solidFill>
                <a:latin typeface="Montserrat" pitchFamily="2" charset="77"/>
                <a:ea typeface="League Spartan" charset="0"/>
                <a:cs typeface="Poppins" pitchFamily="2" charset="77"/>
              </a:rPr>
              <a:t>Your Title</a:t>
            </a:r>
          </a:p>
        </p:txBody>
      </p:sp>
      <p:sp>
        <p:nvSpPr>
          <p:cNvPr id="43" name="TextBox 42">
            <a:extLst>
              <a:ext uri="{FF2B5EF4-FFF2-40B4-BE49-F238E27FC236}">
                <a16:creationId xmlns:a16="http://schemas.microsoft.com/office/drawing/2014/main" id="{DE66ACE8-ED53-144C-A641-1BCBEACA89D1}"/>
              </a:ext>
            </a:extLst>
          </p:cNvPr>
          <p:cNvSpPr txBox="1"/>
          <p:nvPr/>
        </p:nvSpPr>
        <p:spPr>
          <a:xfrm>
            <a:off x="5441371" y="9325557"/>
            <a:ext cx="2242922" cy="584775"/>
          </a:xfrm>
          <a:prstGeom prst="rect">
            <a:avLst/>
          </a:prstGeom>
          <a:noFill/>
        </p:spPr>
        <p:txBody>
          <a:bodyPr wrap="none" rtlCol="0" anchor="ctr" anchorCtr="0">
            <a:spAutoFit/>
          </a:bodyPr>
          <a:lstStyle/>
          <a:p>
            <a:pPr algn="ctr"/>
            <a:r>
              <a:rPr lang="en-US" sz="3200" b="1" dirty="0">
                <a:solidFill>
                  <a:schemeClr val="bg1"/>
                </a:solidFill>
                <a:latin typeface="Montserrat" pitchFamily="2" charset="77"/>
                <a:ea typeface="League Spartan" charset="0"/>
                <a:cs typeface="Poppins" pitchFamily="2" charset="77"/>
              </a:rPr>
              <a:t>Your Title</a:t>
            </a:r>
          </a:p>
        </p:txBody>
      </p:sp>
      <p:sp>
        <p:nvSpPr>
          <p:cNvPr id="44" name="TextBox 43">
            <a:extLst>
              <a:ext uri="{FF2B5EF4-FFF2-40B4-BE49-F238E27FC236}">
                <a16:creationId xmlns:a16="http://schemas.microsoft.com/office/drawing/2014/main" id="{A1940C51-CB8B-2B4E-9702-5BF36184CEEC}"/>
              </a:ext>
            </a:extLst>
          </p:cNvPr>
          <p:cNvSpPr txBox="1"/>
          <p:nvPr/>
        </p:nvSpPr>
        <p:spPr>
          <a:xfrm>
            <a:off x="5432002" y="11315964"/>
            <a:ext cx="2242922" cy="584775"/>
          </a:xfrm>
          <a:prstGeom prst="rect">
            <a:avLst/>
          </a:prstGeom>
          <a:noFill/>
        </p:spPr>
        <p:txBody>
          <a:bodyPr wrap="none" rtlCol="0" anchor="ctr" anchorCtr="0">
            <a:spAutoFit/>
          </a:bodyPr>
          <a:lstStyle/>
          <a:p>
            <a:pPr algn="ctr"/>
            <a:r>
              <a:rPr lang="en-US" sz="3200" b="1" dirty="0">
                <a:solidFill>
                  <a:schemeClr val="bg1"/>
                </a:solidFill>
                <a:latin typeface="Montserrat" pitchFamily="2" charset="77"/>
                <a:ea typeface="League Spartan" charset="0"/>
                <a:cs typeface="Poppins" pitchFamily="2" charset="77"/>
              </a:rPr>
              <a:t>Your Title</a:t>
            </a:r>
          </a:p>
        </p:txBody>
      </p:sp>
    </p:spTree>
    <p:extLst>
      <p:ext uri="{BB962C8B-B14F-4D97-AF65-F5344CB8AC3E}">
        <p14:creationId xmlns:p14="http://schemas.microsoft.com/office/powerpoint/2010/main" val="2762602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F610D6-28DB-6D44-96E2-CDB474184272}"/>
              </a:ext>
            </a:extLst>
          </p:cNvPr>
          <p:cNvSpPr txBox="1"/>
          <p:nvPr/>
        </p:nvSpPr>
        <p:spPr>
          <a:xfrm>
            <a:off x="4849319" y="554909"/>
            <a:ext cx="14679019" cy="1107996"/>
          </a:xfrm>
          <a:prstGeom prst="rect">
            <a:avLst/>
          </a:prstGeom>
          <a:noFill/>
        </p:spPr>
        <p:txBody>
          <a:bodyPr wrap="none" rtlCol="0">
            <a:spAutoFit/>
          </a:bodyPr>
          <a:lstStyle/>
          <a:p>
            <a:pPr algn="ctr"/>
            <a:r>
              <a:rPr lang="en-US" sz="6600" b="1" dirty="0">
                <a:latin typeface="Montserrat" pitchFamily="2" charset="77"/>
                <a:ea typeface="Roboto" panose="02000000000000000000" pitchFamily="2" charset="0"/>
              </a:rPr>
              <a:t>4-STAGE PYRAMID CHART SLIDE</a:t>
            </a:r>
          </a:p>
        </p:txBody>
      </p:sp>
      <p:sp>
        <p:nvSpPr>
          <p:cNvPr id="3" name="Rectangle 2">
            <a:extLst>
              <a:ext uri="{FF2B5EF4-FFF2-40B4-BE49-F238E27FC236}">
                <a16:creationId xmlns:a16="http://schemas.microsoft.com/office/drawing/2014/main" id="{5CF33A65-1723-4A47-A8AC-4BA9F2542A6A}"/>
              </a:ext>
            </a:extLst>
          </p:cNvPr>
          <p:cNvSpPr/>
          <p:nvPr/>
        </p:nvSpPr>
        <p:spPr>
          <a:xfrm>
            <a:off x="10692973" y="2147099"/>
            <a:ext cx="29972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637391A-6786-254B-8580-75C95B037B74}"/>
              </a:ext>
            </a:extLst>
          </p:cNvPr>
          <p:cNvSpPr txBox="1"/>
          <p:nvPr/>
        </p:nvSpPr>
        <p:spPr>
          <a:xfrm>
            <a:off x="9521803" y="1549856"/>
            <a:ext cx="5349541" cy="492443"/>
          </a:xfrm>
          <a:prstGeom prst="rect">
            <a:avLst/>
          </a:prstGeom>
          <a:noFill/>
        </p:spPr>
        <p:txBody>
          <a:bodyPr wrap="none" rtlCol="0">
            <a:spAutoFit/>
          </a:bodyPr>
          <a:lstStyle/>
          <a:p>
            <a:pPr algn="ctr"/>
            <a:r>
              <a:rPr lang="en-US" sz="2600" spc="600" dirty="0">
                <a:solidFill>
                  <a:schemeClr val="tx1">
                    <a:lumMod val="25000"/>
                    <a:lumOff val="75000"/>
                  </a:schemeClr>
                </a:solidFill>
                <a:latin typeface="Montserrat Medium" pitchFamily="2" charset="77"/>
              </a:rPr>
              <a:t>YOUR SUBTITLE HERE</a:t>
            </a:r>
          </a:p>
        </p:txBody>
      </p:sp>
      <p:sp>
        <p:nvSpPr>
          <p:cNvPr id="5" name="Rectangle 7">
            <a:extLst>
              <a:ext uri="{FF2B5EF4-FFF2-40B4-BE49-F238E27FC236}">
                <a16:creationId xmlns:a16="http://schemas.microsoft.com/office/drawing/2014/main" id="{57919FA3-8A4D-544C-AD50-CB698F69689C}"/>
              </a:ext>
            </a:extLst>
          </p:cNvPr>
          <p:cNvSpPr>
            <a:spLocks noChangeArrowheads="1"/>
          </p:cNvSpPr>
          <p:nvPr/>
        </p:nvSpPr>
        <p:spPr bwMode="auto">
          <a:xfrm>
            <a:off x="11528597" y="9124094"/>
            <a:ext cx="12849053" cy="1527836"/>
          </a:xfrm>
          <a:prstGeom prst="rect">
            <a:avLst/>
          </a:prstGeom>
          <a:solidFill>
            <a:schemeClr val="accent4"/>
          </a:solidFill>
          <a:ln>
            <a:noFill/>
          </a:ln>
        </p:spPr>
        <p:txBody>
          <a:bodyPr vert="horz" wrap="square" lIns="243777" tIns="121888" rIns="243777" bIns="121888" numCol="1" anchor="t" anchorCtr="0" compatLnSpc="1">
            <a:prstTxWarp prst="textNoShape">
              <a:avLst/>
            </a:prstTxWarp>
          </a:bodyPr>
          <a:lstStyle/>
          <a:p>
            <a:endParaRPr lang="en-US" sz="6398">
              <a:solidFill>
                <a:srgbClr val="FFFFFF"/>
              </a:solidFill>
            </a:endParaRPr>
          </a:p>
        </p:txBody>
      </p:sp>
      <p:sp>
        <p:nvSpPr>
          <p:cNvPr id="7" name="Freeform 12">
            <a:extLst>
              <a:ext uri="{FF2B5EF4-FFF2-40B4-BE49-F238E27FC236}">
                <a16:creationId xmlns:a16="http://schemas.microsoft.com/office/drawing/2014/main" id="{B254325A-455B-6149-A285-312DE9335135}"/>
              </a:ext>
            </a:extLst>
          </p:cNvPr>
          <p:cNvSpPr>
            <a:spLocks/>
          </p:cNvSpPr>
          <p:nvPr/>
        </p:nvSpPr>
        <p:spPr bwMode="auto">
          <a:xfrm>
            <a:off x="11528598" y="9110844"/>
            <a:ext cx="5840479" cy="4050247"/>
          </a:xfrm>
          <a:custGeom>
            <a:avLst/>
            <a:gdLst>
              <a:gd name="T0" fmla="*/ 1380 w 1380"/>
              <a:gd name="T1" fmla="*/ 361 h 957"/>
              <a:gd name="T2" fmla="*/ 1035 w 1380"/>
              <a:gd name="T3" fmla="*/ 0 h 957"/>
              <a:gd name="T4" fmla="*/ 0 w 1380"/>
              <a:gd name="T5" fmla="*/ 447 h 957"/>
              <a:gd name="T6" fmla="*/ 0 w 1380"/>
              <a:gd name="T7" fmla="*/ 957 h 957"/>
              <a:gd name="T8" fmla="*/ 1380 w 1380"/>
              <a:gd name="T9" fmla="*/ 361 h 957"/>
            </a:gdLst>
            <a:ahLst/>
            <a:cxnLst>
              <a:cxn ang="0">
                <a:pos x="T0" y="T1"/>
              </a:cxn>
              <a:cxn ang="0">
                <a:pos x="T2" y="T3"/>
              </a:cxn>
              <a:cxn ang="0">
                <a:pos x="T4" y="T5"/>
              </a:cxn>
              <a:cxn ang="0">
                <a:pos x="T6" y="T7"/>
              </a:cxn>
              <a:cxn ang="0">
                <a:pos x="T8" y="T9"/>
              </a:cxn>
            </a:cxnLst>
            <a:rect l="0" t="0" r="r" b="b"/>
            <a:pathLst>
              <a:path w="1380" h="957">
                <a:moveTo>
                  <a:pt x="1380" y="361"/>
                </a:moveTo>
                <a:lnTo>
                  <a:pt x="1035" y="0"/>
                </a:lnTo>
                <a:lnTo>
                  <a:pt x="0" y="447"/>
                </a:lnTo>
                <a:lnTo>
                  <a:pt x="0" y="957"/>
                </a:lnTo>
                <a:lnTo>
                  <a:pt x="1380" y="361"/>
                </a:lnTo>
                <a:close/>
              </a:path>
            </a:pathLst>
          </a:custGeom>
          <a:solidFill>
            <a:schemeClr val="accent4">
              <a:lumMod val="75000"/>
            </a:schemeClr>
          </a:solidFill>
          <a:ln>
            <a:noFill/>
          </a:ln>
        </p:spPr>
        <p:txBody>
          <a:bodyPr vert="horz" wrap="square" lIns="243777" tIns="121888" rIns="243777" bIns="121888" numCol="1" anchor="t" anchorCtr="0" compatLnSpc="1">
            <a:prstTxWarp prst="textNoShape">
              <a:avLst/>
            </a:prstTxWarp>
          </a:bodyPr>
          <a:lstStyle/>
          <a:p>
            <a:endParaRPr lang="en-US" sz="6398">
              <a:solidFill>
                <a:srgbClr val="FFFFFF"/>
              </a:solidFill>
            </a:endParaRPr>
          </a:p>
        </p:txBody>
      </p:sp>
      <p:sp>
        <p:nvSpPr>
          <p:cNvPr id="8" name="Freeform 16">
            <a:extLst>
              <a:ext uri="{FF2B5EF4-FFF2-40B4-BE49-F238E27FC236}">
                <a16:creationId xmlns:a16="http://schemas.microsoft.com/office/drawing/2014/main" id="{665A0280-49F6-7C4A-879F-C70FD447DDFD}"/>
              </a:ext>
            </a:extLst>
          </p:cNvPr>
          <p:cNvSpPr>
            <a:spLocks/>
          </p:cNvSpPr>
          <p:nvPr/>
        </p:nvSpPr>
        <p:spPr bwMode="auto">
          <a:xfrm>
            <a:off x="5688119" y="9110844"/>
            <a:ext cx="5840479" cy="4050247"/>
          </a:xfrm>
          <a:custGeom>
            <a:avLst/>
            <a:gdLst>
              <a:gd name="T0" fmla="*/ 0 w 1380"/>
              <a:gd name="T1" fmla="*/ 361 h 957"/>
              <a:gd name="T2" fmla="*/ 345 w 1380"/>
              <a:gd name="T3" fmla="*/ 0 h 957"/>
              <a:gd name="T4" fmla="*/ 1380 w 1380"/>
              <a:gd name="T5" fmla="*/ 447 h 957"/>
              <a:gd name="T6" fmla="*/ 1380 w 1380"/>
              <a:gd name="T7" fmla="*/ 957 h 957"/>
              <a:gd name="T8" fmla="*/ 0 w 1380"/>
              <a:gd name="T9" fmla="*/ 361 h 957"/>
            </a:gdLst>
            <a:ahLst/>
            <a:cxnLst>
              <a:cxn ang="0">
                <a:pos x="T0" y="T1"/>
              </a:cxn>
              <a:cxn ang="0">
                <a:pos x="T2" y="T3"/>
              </a:cxn>
              <a:cxn ang="0">
                <a:pos x="T4" y="T5"/>
              </a:cxn>
              <a:cxn ang="0">
                <a:pos x="T6" y="T7"/>
              </a:cxn>
              <a:cxn ang="0">
                <a:pos x="T8" y="T9"/>
              </a:cxn>
            </a:cxnLst>
            <a:rect l="0" t="0" r="r" b="b"/>
            <a:pathLst>
              <a:path w="1380" h="957">
                <a:moveTo>
                  <a:pt x="0" y="361"/>
                </a:moveTo>
                <a:lnTo>
                  <a:pt x="345" y="0"/>
                </a:lnTo>
                <a:lnTo>
                  <a:pt x="1380" y="447"/>
                </a:lnTo>
                <a:lnTo>
                  <a:pt x="1380" y="957"/>
                </a:lnTo>
                <a:lnTo>
                  <a:pt x="0" y="361"/>
                </a:lnTo>
                <a:close/>
              </a:path>
            </a:pathLst>
          </a:custGeom>
          <a:solidFill>
            <a:schemeClr val="accent4"/>
          </a:solidFill>
          <a:ln>
            <a:noFill/>
          </a:ln>
        </p:spPr>
        <p:txBody>
          <a:bodyPr vert="horz" wrap="square" lIns="243777" tIns="121888" rIns="243777" bIns="121888" numCol="1" anchor="t" anchorCtr="0" compatLnSpc="1">
            <a:prstTxWarp prst="textNoShape">
              <a:avLst/>
            </a:prstTxWarp>
          </a:bodyPr>
          <a:lstStyle/>
          <a:p>
            <a:endParaRPr lang="en-US" sz="6398">
              <a:solidFill>
                <a:srgbClr val="FFFFFF"/>
              </a:solidFill>
            </a:endParaRPr>
          </a:p>
        </p:txBody>
      </p:sp>
      <p:sp>
        <p:nvSpPr>
          <p:cNvPr id="9" name="Parallelogram 3">
            <a:extLst>
              <a:ext uri="{FF2B5EF4-FFF2-40B4-BE49-F238E27FC236}">
                <a16:creationId xmlns:a16="http://schemas.microsoft.com/office/drawing/2014/main" id="{E8550CA7-C18A-784F-95F4-98B34B4E7CB1}"/>
              </a:ext>
            </a:extLst>
          </p:cNvPr>
          <p:cNvSpPr/>
          <p:nvPr/>
        </p:nvSpPr>
        <p:spPr>
          <a:xfrm>
            <a:off x="7148241" y="7344428"/>
            <a:ext cx="8760714" cy="3671476"/>
          </a:xfrm>
          <a:custGeom>
            <a:avLst/>
            <a:gdLst>
              <a:gd name="connsiteX0" fmla="*/ 0 w 3636000"/>
              <a:gd name="connsiteY0" fmla="*/ 2338917 h 2338917"/>
              <a:gd name="connsiteX1" fmla="*/ 894332 w 3636000"/>
              <a:gd name="connsiteY1" fmla="*/ 0 h 2338917"/>
              <a:gd name="connsiteX2" fmla="*/ 3636000 w 3636000"/>
              <a:gd name="connsiteY2" fmla="*/ 0 h 2338917"/>
              <a:gd name="connsiteX3" fmla="*/ 2741668 w 3636000"/>
              <a:gd name="connsiteY3" fmla="*/ 2338917 h 2338917"/>
              <a:gd name="connsiteX4" fmla="*/ 0 w 3636000"/>
              <a:gd name="connsiteY4" fmla="*/ 2338917 h 2338917"/>
              <a:gd name="connsiteX0" fmla="*/ 0 w 3636000"/>
              <a:gd name="connsiteY0" fmla="*/ 2338917 h 3152517"/>
              <a:gd name="connsiteX1" fmla="*/ 894332 w 3636000"/>
              <a:gd name="connsiteY1" fmla="*/ 0 h 3152517"/>
              <a:gd name="connsiteX2" fmla="*/ 3636000 w 3636000"/>
              <a:gd name="connsiteY2" fmla="*/ 0 h 3152517"/>
              <a:gd name="connsiteX3" fmla="*/ 1949668 w 3636000"/>
              <a:gd name="connsiteY3" fmla="*/ 3152517 h 3152517"/>
              <a:gd name="connsiteX4" fmla="*/ 0 w 3636000"/>
              <a:gd name="connsiteY4" fmla="*/ 2338917 h 3152517"/>
              <a:gd name="connsiteX0" fmla="*/ 0 w 3895200"/>
              <a:gd name="connsiteY0" fmla="*/ 2338917 h 3152517"/>
              <a:gd name="connsiteX1" fmla="*/ 894332 w 3895200"/>
              <a:gd name="connsiteY1" fmla="*/ 0 h 3152517"/>
              <a:gd name="connsiteX2" fmla="*/ 3895200 w 3895200"/>
              <a:gd name="connsiteY2" fmla="*/ 2332800 h 3152517"/>
              <a:gd name="connsiteX3" fmla="*/ 1949668 w 3895200"/>
              <a:gd name="connsiteY3" fmla="*/ 3152517 h 3152517"/>
              <a:gd name="connsiteX4" fmla="*/ 0 w 3895200"/>
              <a:gd name="connsiteY4" fmla="*/ 2338917 h 3152517"/>
              <a:gd name="connsiteX0" fmla="*/ 0 w 3895200"/>
              <a:gd name="connsiteY0" fmla="*/ 6117 h 819717"/>
              <a:gd name="connsiteX1" fmla="*/ 1909532 w 3895200"/>
              <a:gd name="connsiteY1" fmla="*/ 64800 h 819717"/>
              <a:gd name="connsiteX2" fmla="*/ 3895200 w 3895200"/>
              <a:gd name="connsiteY2" fmla="*/ 0 h 819717"/>
              <a:gd name="connsiteX3" fmla="*/ 1949668 w 3895200"/>
              <a:gd name="connsiteY3" fmla="*/ 819717 h 819717"/>
              <a:gd name="connsiteX4" fmla="*/ 0 w 3895200"/>
              <a:gd name="connsiteY4" fmla="*/ 6117 h 819717"/>
              <a:gd name="connsiteX0" fmla="*/ 0 w 3895200"/>
              <a:gd name="connsiteY0" fmla="*/ 430917 h 1244517"/>
              <a:gd name="connsiteX1" fmla="*/ 1923932 w 3895200"/>
              <a:gd name="connsiteY1" fmla="*/ 0 h 1244517"/>
              <a:gd name="connsiteX2" fmla="*/ 3895200 w 3895200"/>
              <a:gd name="connsiteY2" fmla="*/ 424800 h 1244517"/>
              <a:gd name="connsiteX3" fmla="*/ 1949668 w 3895200"/>
              <a:gd name="connsiteY3" fmla="*/ 1244517 h 1244517"/>
              <a:gd name="connsiteX4" fmla="*/ 0 w 3895200"/>
              <a:gd name="connsiteY4" fmla="*/ 430917 h 1244517"/>
              <a:gd name="connsiteX0" fmla="*/ 0 w 3895200"/>
              <a:gd name="connsiteY0" fmla="*/ 690117 h 1503717"/>
              <a:gd name="connsiteX1" fmla="*/ 1923932 w 3895200"/>
              <a:gd name="connsiteY1" fmla="*/ 0 h 1503717"/>
              <a:gd name="connsiteX2" fmla="*/ 3895200 w 3895200"/>
              <a:gd name="connsiteY2" fmla="*/ 684000 h 1503717"/>
              <a:gd name="connsiteX3" fmla="*/ 1949668 w 3895200"/>
              <a:gd name="connsiteY3" fmla="*/ 1503717 h 1503717"/>
              <a:gd name="connsiteX4" fmla="*/ 0 w 3895200"/>
              <a:gd name="connsiteY4" fmla="*/ 690117 h 1503717"/>
              <a:gd name="connsiteX0" fmla="*/ 0 w 3895200"/>
              <a:gd name="connsiteY0" fmla="*/ 920517 h 1734117"/>
              <a:gd name="connsiteX1" fmla="*/ 1923932 w 3895200"/>
              <a:gd name="connsiteY1" fmla="*/ 0 h 1734117"/>
              <a:gd name="connsiteX2" fmla="*/ 3895200 w 3895200"/>
              <a:gd name="connsiteY2" fmla="*/ 914400 h 1734117"/>
              <a:gd name="connsiteX3" fmla="*/ 1949668 w 3895200"/>
              <a:gd name="connsiteY3" fmla="*/ 1734117 h 1734117"/>
              <a:gd name="connsiteX4" fmla="*/ 0 w 3895200"/>
              <a:gd name="connsiteY4" fmla="*/ 920517 h 1734117"/>
              <a:gd name="connsiteX0" fmla="*/ 0 w 3895200"/>
              <a:gd name="connsiteY0" fmla="*/ 920517 h 1734117"/>
              <a:gd name="connsiteX1" fmla="*/ 1923932 w 3895200"/>
              <a:gd name="connsiteY1" fmla="*/ 0 h 1734117"/>
              <a:gd name="connsiteX2" fmla="*/ 3895200 w 3895200"/>
              <a:gd name="connsiteY2" fmla="*/ 914400 h 1734117"/>
              <a:gd name="connsiteX3" fmla="*/ 1922203 w 3895200"/>
              <a:gd name="connsiteY3" fmla="*/ 1734117 h 1734117"/>
              <a:gd name="connsiteX4" fmla="*/ 0 w 3895200"/>
              <a:gd name="connsiteY4" fmla="*/ 920517 h 1734117"/>
              <a:gd name="connsiteX0" fmla="*/ 0 w 3895200"/>
              <a:gd name="connsiteY0" fmla="*/ 920517 h 1734117"/>
              <a:gd name="connsiteX1" fmla="*/ 1923932 w 3895200"/>
              <a:gd name="connsiteY1" fmla="*/ 0 h 1734117"/>
              <a:gd name="connsiteX2" fmla="*/ 3895200 w 3895200"/>
              <a:gd name="connsiteY2" fmla="*/ 914400 h 1734117"/>
              <a:gd name="connsiteX3" fmla="*/ 1922203 w 3895200"/>
              <a:gd name="connsiteY3" fmla="*/ 1734117 h 1734117"/>
              <a:gd name="connsiteX4" fmla="*/ 0 w 3895200"/>
              <a:gd name="connsiteY4" fmla="*/ 920517 h 1734117"/>
              <a:gd name="connsiteX0" fmla="*/ 0 w 3895200"/>
              <a:gd name="connsiteY0" fmla="*/ 920517 h 1716346"/>
              <a:gd name="connsiteX1" fmla="*/ 1923932 w 3895200"/>
              <a:gd name="connsiteY1" fmla="*/ 0 h 1716346"/>
              <a:gd name="connsiteX2" fmla="*/ 3895200 w 3895200"/>
              <a:gd name="connsiteY2" fmla="*/ 914400 h 1716346"/>
              <a:gd name="connsiteX3" fmla="*/ 1973900 w 3895200"/>
              <a:gd name="connsiteY3" fmla="*/ 1716346 h 1716346"/>
              <a:gd name="connsiteX4" fmla="*/ 0 w 3895200"/>
              <a:gd name="connsiteY4" fmla="*/ 920517 h 1716346"/>
              <a:gd name="connsiteX0" fmla="*/ 0 w 3895200"/>
              <a:gd name="connsiteY0" fmla="*/ 920517 h 1730886"/>
              <a:gd name="connsiteX1" fmla="*/ 1923932 w 3895200"/>
              <a:gd name="connsiteY1" fmla="*/ 0 h 1730886"/>
              <a:gd name="connsiteX2" fmla="*/ 3895200 w 3895200"/>
              <a:gd name="connsiteY2" fmla="*/ 914400 h 1730886"/>
              <a:gd name="connsiteX3" fmla="*/ 1925433 w 3895200"/>
              <a:gd name="connsiteY3" fmla="*/ 1730886 h 1730886"/>
              <a:gd name="connsiteX4" fmla="*/ 0 w 3895200"/>
              <a:gd name="connsiteY4" fmla="*/ 920517 h 1730886"/>
              <a:gd name="connsiteX0" fmla="*/ 0 w 3895200"/>
              <a:gd name="connsiteY0" fmla="*/ 782404 h 1592773"/>
              <a:gd name="connsiteX1" fmla="*/ 1923932 w 3895200"/>
              <a:gd name="connsiteY1" fmla="*/ 0 h 1592773"/>
              <a:gd name="connsiteX2" fmla="*/ 3895200 w 3895200"/>
              <a:gd name="connsiteY2" fmla="*/ 776287 h 1592773"/>
              <a:gd name="connsiteX3" fmla="*/ 1925433 w 3895200"/>
              <a:gd name="connsiteY3" fmla="*/ 1592773 h 1592773"/>
              <a:gd name="connsiteX4" fmla="*/ 0 w 3895200"/>
              <a:gd name="connsiteY4" fmla="*/ 782404 h 1592773"/>
              <a:gd name="connsiteX0" fmla="*/ 0 w 3886962"/>
              <a:gd name="connsiteY0" fmla="*/ 759338 h 1592773"/>
              <a:gd name="connsiteX1" fmla="*/ 1915694 w 3886962"/>
              <a:gd name="connsiteY1" fmla="*/ 0 h 1592773"/>
              <a:gd name="connsiteX2" fmla="*/ 3886962 w 3886962"/>
              <a:gd name="connsiteY2" fmla="*/ 776287 h 1592773"/>
              <a:gd name="connsiteX3" fmla="*/ 1917195 w 3886962"/>
              <a:gd name="connsiteY3" fmla="*/ 1592773 h 1592773"/>
              <a:gd name="connsiteX4" fmla="*/ 0 w 3886962"/>
              <a:gd name="connsiteY4" fmla="*/ 759338 h 1592773"/>
              <a:gd name="connsiteX0" fmla="*/ 0 w 3901791"/>
              <a:gd name="connsiteY0" fmla="*/ 760986 h 1592773"/>
              <a:gd name="connsiteX1" fmla="*/ 1930523 w 3901791"/>
              <a:gd name="connsiteY1" fmla="*/ 0 h 1592773"/>
              <a:gd name="connsiteX2" fmla="*/ 3901791 w 3901791"/>
              <a:gd name="connsiteY2" fmla="*/ 776287 h 1592773"/>
              <a:gd name="connsiteX3" fmla="*/ 1932024 w 3901791"/>
              <a:gd name="connsiteY3" fmla="*/ 1592773 h 1592773"/>
              <a:gd name="connsiteX4" fmla="*/ 0 w 3901791"/>
              <a:gd name="connsiteY4" fmla="*/ 760986 h 1592773"/>
              <a:gd name="connsiteX0" fmla="*/ 0 w 3863897"/>
              <a:gd name="connsiteY0" fmla="*/ 760986 h 1592773"/>
              <a:gd name="connsiteX1" fmla="*/ 1930523 w 3863897"/>
              <a:gd name="connsiteY1" fmla="*/ 0 h 1592773"/>
              <a:gd name="connsiteX2" fmla="*/ 3863897 w 3863897"/>
              <a:gd name="connsiteY2" fmla="*/ 761459 h 1592773"/>
              <a:gd name="connsiteX3" fmla="*/ 1932024 w 3863897"/>
              <a:gd name="connsiteY3" fmla="*/ 1592773 h 1592773"/>
              <a:gd name="connsiteX4" fmla="*/ 0 w 3863897"/>
              <a:gd name="connsiteY4" fmla="*/ 760986 h 1592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3897" h="1592773">
                <a:moveTo>
                  <a:pt x="0" y="760986"/>
                </a:moveTo>
                <a:lnTo>
                  <a:pt x="1930523" y="0"/>
                </a:lnTo>
                <a:lnTo>
                  <a:pt x="3863897" y="761459"/>
                </a:lnTo>
                <a:lnTo>
                  <a:pt x="1932024" y="1592773"/>
                </a:lnTo>
                <a:lnTo>
                  <a:pt x="0" y="760986"/>
                </a:lnTo>
                <a:close/>
              </a:path>
            </a:pathLst>
          </a:cu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198"/>
          </a:p>
        </p:txBody>
      </p:sp>
      <p:sp>
        <p:nvSpPr>
          <p:cNvPr id="10" name="Rectangle 6">
            <a:extLst>
              <a:ext uri="{FF2B5EF4-FFF2-40B4-BE49-F238E27FC236}">
                <a16:creationId xmlns:a16="http://schemas.microsoft.com/office/drawing/2014/main" id="{3009D56A-11C7-CF4F-8C3C-1A7200A82FF4}"/>
              </a:ext>
            </a:extLst>
          </p:cNvPr>
          <p:cNvSpPr>
            <a:spLocks noChangeArrowheads="1"/>
          </p:cNvSpPr>
          <p:nvPr/>
        </p:nvSpPr>
        <p:spPr bwMode="auto">
          <a:xfrm>
            <a:off x="11528597" y="6068422"/>
            <a:ext cx="12849053" cy="1527836"/>
          </a:xfrm>
          <a:prstGeom prst="rect">
            <a:avLst/>
          </a:prstGeom>
          <a:solidFill>
            <a:schemeClr val="accent2"/>
          </a:solidFill>
          <a:ln>
            <a:noFill/>
          </a:ln>
        </p:spPr>
        <p:txBody>
          <a:bodyPr vert="horz" wrap="square" lIns="243777" tIns="121888" rIns="243777" bIns="121888" numCol="1" anchor="t" anchorCtr="0" compatLnSpc="1">
            <a:prstTxWarp prst="textNoShape">
              <a:avLst/>
            </a:prstTxWarp>
          </a:bodyPr>
          <a:lstStyle/>
          <a:p>
            <a:endParaRPr lang="en-US" sz="6398">
              <a:solidFill>
                <a:srgbClr val="FFFFFF"/>
              </a:solidFill>
            </a:endParaRPr>
          </a:p>
        </p:txBody>
      </p:sp>
      <p:sp>
        <p:nvSpPr>
          <p:cNvPr id="11" name="Rectangle 8">
            <a:extLst>
              <a:ext uri="{FF2B5EF4-FFF2-40B4-BE49-F238E27FC236}">
                <a16:creationId xmlns:a16="http://schemas.microsoft.com/office/drawing/2014/main" id="{3861E948-95EC-EA47-90F1-97E57F057628}"/>
              </a:ext>
            </a:extLst>
          </p:cNvPr>
          <p:cNvSpPr>
            <a:spLocks noChangeArrowheads="1"/>
          </p:cNvSpPr>
          <p:nvPr/>
        </p:nvSpPr>
        <p:spPr bwMode="auto">
          <a:xfrm>
            <a:off x="11528597" y="7596260"/>
            <a:ext cx="12849053" cy="1527836"/>
          </a:xfrm>
          <a:prstGeom prst="rect">
            <a:avLst/>
          </a:prstGeom>
          <a:solidFill>
            <a:schemeClr val="accent3"/>
          </a:solidFill>
          <a:ln w="9525">
            <a:noFill/>
            <a:miter lim="800000"/>
            <a:headEnd/>
            <a:tailEnd/>
          </a:ln>
        </p:spPr>
        <p:txBody>
          <a:bodyPr vert="horz" wrap="square" lIns="243777" tIns="121888" rIns="243777" bIns="121888" numCol="1" anchor="t" anchorCtr="0" compatLnSpc="1">
            <a:prstTxWarp prst="textNoShape">
              <a:avLst/>
            </a:prstTxWarp>
          </a:bodyPr>
          <a:lstStyle/>
          <a:p>
            <a:endParaRPr lang="en-US" sz="6398">
              <a:solidFill>
                <a:srgbClr val="FFFFFF"/>
              </a:solidFill>
            </a:endParaRPr>
          </a:p>
        </p:txBody>
      </p:sp>
      <p:sp>
        <p:nvSpPr>
          <p:cNvPr id="13" name="Freeform 11">
            <a:extLst>
              <a:ext uri="{FF2B5EF4-FFF2-40B4-BE49-F238E27FC236}">
                <a16:creationId xmlns:a16="http://schemas.microsoft.com/office/drawing/2014/main" id="{BB72ED9E-E687-BB4C-89E7-8A5CD7D38664}"/>
              </a:ext>
            </a:extLst>
          </p:cNvPr>
          <p:cNvSpPr>
            <a:spLocks/>
          </p:cNvSpPr>
          <p:nvPr/>
        </p:nvSpPr>
        <p:spPr bwMode="auto">
          <a:xfrm>
            <a:off x="11528600" y="7592024"/>
            <a:ext cx="4380361" cy="3423876"/>
          </a:xfrm>
          <a:custGeom>
            <a:avLst/>
            <a:gdLst>
              <a:gd name="T0" fmla="*/ 689 w 1035"/>
              <a:gd name="T1" fmla="*/ 0 h 809"/>
              <a:gd name="T2" fmla="*/ 0 w 1035"/>
              <a:gd name="T3" fmla="*/ 298 h 809"/>
              <a:gd name="T4" fmla="*/ 0 w 1035"/>
              <a:gd name="T5" fmla="*/ 639 h 809"/>
              <a:gd name="T6" fmla="*/ 0 w 1035"/>
              <a:gd name="T7" fmla="*/ 809 h 809"/>
              <a:gd name="T8" fmla="*/ 1035 w 1035"/>
              <a:gd name="T9" fmla="*/ 362 h 809"/>
              <a:gd name="T10" fmla="*/ 689 w 1035"/>
              <a:gd name="T11" fmla="*/ 0 h 809"/>
            </a:gdLst>
            <a:ahLst/>
            <a:cxnLst>
              <a:cxn ang="0">
                <a:pos x="T0" y="T1"/>
              </a:cxn>
              <a:cxn ang="0">
                <a:pos x="T2" y="T3"/>
              </a:cxn>
              <a:cxn ang="0">
                <a:pos x="T4" y="T5"/>
              </a:cxn>
              <a:cxn ang="0">
                <a:pos x="T6" y="T7"/>
              </a:cxn>
              <a:cxn ang="0">
                <a:pos x="T8" y="T9"/>
              </a:cxn>
              <a:cxn ang="0">
                <a:pos x="T10" y="T11"/>
              </a:cxn>
            </a:cxnLst>
            <a:rect l="0" t="0" r="r" b="b"/>
            <a:pathLst>
              <a:path w="1035" h="809">
                <a:moveTo>
                  <a:pt x="689" y="0"/>
                </a:moveTo>
                <a:lnTo>
                  <a:pt x="0" y="298"/>
                </a:lnTo>
                <a:lnTo>
                  <a:pt x="0" y="639"/>
                </a:lnTo>
                <a:lnTo>
                  <a:pt x="0" y="809"/>
                </a:lnTo>
                <a:lnTo>
                  <a:pt x="1035" y="362"/>
                </a:lnTo>
                <a:lnTo>
                  <a:pt x="689" y="0"/>
                </a:lnTo>
                <a:close/>
              </a:path>
            </a:pathLst>
          </a:custGeom>
          <a:solidFill>
            <a:schemeClr val="accent3">
              <a:lumMod val="75000"/>
            </a:schemeClr>
          </a:solidFill>
          <a:ln w="9525">
            <a:noFill/>
            <a:round/>
            <a:headEnd/>
            <a:tailEnd/>
          </a:ln>
        </p:spPr>
        <p:txBody>
          <a:bodyPr vert="horz" wrap="square" lIns="243777" tIns="121888" rIns="243777" bIns="121888" numCol="1" anchor="t" anchorCtr="0" compatLnSpc="1">
            <a:prstTxWarp prst="textNoShape">
              <a:avLst/>
            </a:prstTxWarp>
          </a:bodyPr>
          <a:lstStyle/>
          <a:p>
            <a:endParaRPr lang="en-US" sz="6398">
              <a:solidFill>
                <a:srgbClr val="FFFFFF"/>
              </a:solidFill>
            </a:endParaRPr>
          </a:p>
        </p:txBody>
      </p:sp>
      <p:sp>
        <p:nvSpPr>
          <p:cNvPr id="14" name="Freeform 15">
            <a:extLst>
              <a:ext uri="{FF2B5EF4-FFF2-40B4-BE49-F238E27FC236}">
                <a16:creationId xmlns:a16="http://schemas.microsoft.com/office/drawing/2014/main" id="{00748336-D2B1-5B42-9B42-D6473102AEA7}"/>
              </a:ext>
            </a:extLst>
          </p:cNvPr>
          <p:cNvSpPr>
            <a:spLocks/>
          </p:cNvSpPr>
          <p:nvPr/>
        </p:nvSpPr>
        <p:spPr bwMode="auto">
          <a:xfrm>
            <a:off x="7148241" y="7592024"/>
            <a:ext cx="4380361" cy="3423876"/>
          </a:xfrm>
          <a:custGeom>
            <a:avLst/>
            <a:gdLst>
              <a:gd name="T0" fmla="*/ 346 w 1035"/>
              <a:gd name="T1" fmla="*/ 0 h 809"/>
              <a:gd name="T2" fmla="*/ 1035 w 1035"/>
              <a:gd name="T3" fmla="*/ 298 h 809"/>
              <a:gd name="T4" fmla="*/ 1035 w 1035"/>
              <a:gd name="T5" fmla="*/ 639 h 809"/>
              <a:gd name="T6" fmla="*/ 1035 w 1035"/>
              <a:gd name="T7" fmla="*/ 809 h 809"/>
              <a:gd name="T8" fmla="*/ 0 w 1035"/>
              <a:gd name="T9" fmla="*/ 362 h 809"/>
              <a:gd name="T10" fmla="*/ 346 w 1035"/>
              <a:gd name="T11" fmla="*/ 0 h 809"/>
            </a:gdLst>
            <a:ahLst/>
            <a:cxnLst>
              <a:cxn ang="0">
                <a:pos x="T0" y="T1"/>
              </a:cxn>
              <a:cxn ang="0">
                <a:pos x="T2" y="T3"/>
              </a:cxn>
              <a:cxn ang="0">
                <a:pos x="T4" y="T5"/>
              </a:cxn>
              <a:cxn ang="0">
                <a:pos x="T6" y="T7"/>
              </a:cxn>
              <a:cxn ang="0">
                <a:pos x="T8" y="T9"/>
              </a:cxn>
              <a:cxn ang="0">
                <a:pos x="T10" y="T11"/>
              </a:cxn>
            </a:cxnLst>
            <a:rect l="0" t="0" r="r" b="b"/>
            <a:pathLst>
              <a:path w="1035" h="809">
                <a:moveTo>
                  <a:pt x="346" y="0"/>
                </a:moveTo>
                <a:lnTo>
                  <a:pt x="1035" y="298"/>
                </a:lnTo>
                <a:lnTo>
                  <a:pt x="1035" y="639"/>
                </a:lnTo>
                <a:lnTo>
                  <a:pt x="1035" y="809"/>
                </a:lnTo>
                <a:lnTo>
                  <a:pt x="0" y="362"/>
                </a:lnTo>
                <a:lnTo>
                  <a:pt x="346" y="0"/>
                </a:lnTo>
                <a:close/>
              </a:path>
            </a:pathLst>
          </a:custGeom>
          <a:solidFill>
            <a:schemeClr val="accent3"/>
          </a:solidFill>
          <a:ln w="9525">
            <a:noFill/>
            <a:round/>
            <a:headEnd/>
            <a:tailEnd/>
          </a:ln>
        </p:spPr>
        <p:txBody>
          <a:bodyPr vert="horz" wrap="square" lIns="243777" tIns="121888" rIns="243777" bIns="121888" numCol="1" anchor="t" anchorCtr="0" compatLnSpc="1">
            <a:prstTxWarp prst="textNoShape">
              <a:avLst/>
            </a:prstTxWarp>
          </a:bodyPr>
          <a:lstStyle/>
          <a:p>
            <a:endParaRPr lang="en-US" sz="6398">
              <a:solidFill>
                <a:srgbClr val="FFFFFF"/>
              </a:solidFill>
            </a:endParaRPr>
          </a:p>
        </p:txBody>
      </p:sp>
      <p:sp>
        <p:nvSpPr>
          <p:cNvPr id="15" name="Parallelogram 3">
            <a:extLst>
              <a:ext uri="{FF2B5EF4-FFF2-40B4-BE49-F238E27FC236}">
                <a16:creationId xmlns:a16="http://schemas.microsoft.com/office/drawing/2014/main" id="{4F4289EE-032D-E34C-A5F3-D040C2000652}"/>
              </a:ext>
            </a:extLst>
          </p:cNvPr>
          <p:cNvSpPr/>
          <p:nvPr/>
        </p:nvSpPr>
        <p:spPr>
          <a:xfrm>
            <a:off x="8593547" y="6429647"/>
            <a:ext cx="5868919" cy="2423585"/>
          </a:xfrm>
          <a:custGeom>
            <a:avLst/>
            <a:gdLst>
              <a:gd name="connsiteX0" fmla="*/ 0 w 3636000"/>
              <a:gd name="connsiteY0" fmla="*/ 2338917 h 2338917"/>
              <a:gd name="connsiteX1" fmla="*/ 894332 w 3636000"/>
              <a:gd name="connsiteY1" fmla="*/ 0 h 2338917"/>
              <a:gd name="connsiteX2" fmla="*/ 3636000 w 3636000"/>
              <a:gd name="connsiteY2" fmla="*/ 0 h 2338917"/>
              <a:gd name="connsiteX3" fmla="*/ 2741668 w 3636000"/>
              <a:gd name="connsiteY3" fmla="*/ 2338917 h 2338917"/>
              <a:gd name="connsiteX4" fmla="*/ 0 w 3636000"/>
              <a:gd name="connsiteY4" fmla="*/ 2338917 h 2338917"/>
              <a:gd name="connsiteX0" fmla="*/ 0 w 3636000"/>
              <a:gd name="connsiteY0" fmla="*/ 2338917 h 3152517"/>
              <a:gd name="connsiteX1" fmla="*/ 894332 w 3636000"/>
              <a:gd name="connsiteY1" fmla="*/ 0 h 3152517"/>
              <a:gd name="connsiteX2" fmla="*/ 3636000 w 3636000"/>
              <a:gd name="connsiteY2" fmla="*/ 0 h 3152517"/>
              <a:gd name="connsiteX3" fmla="*/ 1949668 w 3636000"/>
              <a:gd name="connsiteY3" fmla="*/ 3152517 h 3152517"/>
              <a:gd name="connsiteX4" fmla="*/ 0 w 3636000"/>
              <a:gd name="connsiteY4" fmla="*/ 2338917 h 3152517"/>
              <a:gd name="connsiteX0" fmla="*/ 0 w 3895200"/>
              <a:gd name="connsiteY0" fmla="*/ 2338917 h 3152517"/>
              <a:gd name="connsiteX1" fmla="*/ 894332 w 3895200"/>
              <a:gd name="connsiteY1" fmla="*/ 0 h 3152517"/>
              <a:gd name="connsiteX2" fmla="*/ 3895200 w 3895200"/>
              <a:gd name="connsiteY2" fmla="*/ 2332800 h 3152517"/>
              <a:gd name="connsiteX3" fmla="*/ 1949668 w 3895200"/>
              <a:gd name="connsiteY3" fmla="*/ 3152517 h 3152517"/>
              <a:gd name="connsiteX4" fmla="*/ 0 w 3895200"/>
              <a:gd name="connsiteY4" fmla="*/ 2338917 h 3152517"/>
              <a:gd name="connsiteX0" fmla="*/ 0 w 3895200"/>
              <a:gd name="connsiteY0" fmla="*/ 6117 h 819717"/>
              <a:gd name="connsiteX1" fmla="*/ 1909532 w 3895200"/>
              <a:gd name="connsiteY1" fmla="*/ 64800 h 819717"/>
              <a:gd name="connsiteX2" fmla="*/ 3895200 w 3895200"/>
              <a:gd name="connsiteY2" fmla="*/ 0 h 819717"/>
              <a:gd name="connsiteX3" fmla="*/ 1949668 w 3895200"/>
              <a:gd name="connsiteY3" fmla="*/ 819717 h 819717"/>
              <a:gd name="connsiteX4" fmla="*/ 0 w 3895200"/>
              <a:gd name="connsiteY4" fmla="*/ 6117 h 819717"/>
              <a:gd name="connsiteX0" fmla="*/ 0 w 3895200"/>
              <a:gd name="connsiteY0" fmla="*/ 430917 h 1244517"/>
              <a:gd name="connsiteX1" fmla="*/ 1923932 w 3895200"/>
              <a:gd name="connsiteY1" fmla="*/ 0 h 1244517"/>
              <a:gd name="connsiteX2" fmla="*/ 3895200 w 3895200"/>
              <a:gd name="connsiteY2" fmla="*/ 424800 h 1244517"/>
              <a:gd name="connsiteX3" fmla="*/ 1949668 w 3895200"/>
              <a:gd name="connsiteY3" fmla="*/ 1244517 h 1244517"/>
              <a:gd name="connsiteX4" fmla="*/ 0 w 3895200"/>
              <a:gd name="connsiteY4" fmla="*/ 430917 h 1244517"/>
              <a:gd name="connsiteX0" fmla="*/ 0 w 3895200"/>
              <a:gd name="connsiteY0" fmla="*/ 690117 h 1503717"/>
              <a:gd name="connsiteX1" fmla="*/ 1923932 w 3895200"/>
              <a:gd name="connsiteY1" fmla="*/ 0 h 1503717"/>
              <a:gd name="connsiteX2" fmla="*/ 3895200 w 3895200"/>
              <a:gd name="connsiteY2" fmla="*/ 684000 h 1503717"/>
              <a:gd name="connsiteX3" fmla="*/ 1949668 w 3895200"/>
              <a:gd name="connsiteY3" fmla="*/ 1503717 h 1503717"/>
              <a:gd name="connsiteX4" fmla="*/ 0 w 3895200"/>
              <a:gd name="connsiteY4" fmla="*/ 690117 h 1503717"/>
              <a:gd name="connsiteX0" fmla="*/ 0 w 3895200"/>
              <a:gd name="connsiteY0" fmla="*/ 920517 h 1734117"/>
              <a:gd name="connsiteX1" fmla="*/ 1923932 w 3895200"/>
              <a:gd name="connsiteY1" fmla="*/ 0 h 1734117"/>
              <a:gd name="connsiteX2" fmla="*/ 3895200 w 3895200"/>
              <a:gd name="connsiteY2" fmla="*/ 914400 h 1734117"/>
              <a:gd name="connsiteX3" fmla="*/ 1949668 w 3895200"/>
              <a:gd name="connsiteY3" fmla="*/ 1734117 h 1734117"/>
              <a:gd name="connsiteX4" fmla="*/ 0 w 3895200"/>
              <a:gd name="connsiteY4" fmla="*/ 920517 h 1734117"/>
              <a:gd name="connsiteX0" fmla="*/ 0 w 3895200"/>
              <a:gd name="connsiteY0" fmla="*/ 920517 h 1734117"/>
              <a:gd name="connsiteX1" fmla="*/ 1923932 w 3895200"/>
              <a:gd name="connsiteY1" fmla="*/ 0 h 1734117"/>
              <a:gd name="connsiteX2" fmla="*/ 3895200 w 3895200"/>
              <a:gd name="connsiteY2" fmla="*/ 914400 h 1734117"/>
              <a:gd name="connsiteX3" fmla="*/ 1922203 w 3895200"/>
              <a:gd name="connsiteY3" fmla="*/ 1734117 h 1734117"/>
              <a:gd name="connsiteX4" fmla="*/ 0 w 3895200"/>
              <a:gd name="connsiteY4" fmla="*/ 920517 h 1734117"/>
              <a:gd name="connsiteX0" fmla="*/ 0 w 3895200"/>
              <a:gd name="connsiteY0" fmla="*/ 920517 h 1734117"/>
              <a:gd name="connsiteX1" fmla="*/ 1923932 w 3895200"/>
              <a:gd name="connsiteY1" fmla="*/ 0 h 1734117"/>
              <a:gd name="connsiteX2" fmla="*/ 3895200 w 3895200"/>
              <a:gd name="connsiteY2" fmla="*/ 914400 h 1734117"/>
              <a:gd name="connsiteX3" fmla="*/ 1922203 w 3895200"/>
              <a:gd name="connsiteY3" fmla="*/ 1734117 h 1734117"/>
              <a:gd name="connsiteX4" fmla="*/ 0 w 3895200"/>
              <a:gd name="connsiteY4" fmla="*/ 920517 h 1734117"/>
              <a:gd name="connsiteX0" fmla="*/ 0 w 3895200"/>
              <a:gd name="connsiteY0" fmla="*/ 920517 h 1716346"/>
              <a:gd name="connsiteX1" fmla="*/ 1923932 w 3895200"/>
              <a:gd name="connsiteY1" fmla="*/ 0 h 1716346"/>
              <a:gd name="connsiteX2" fmla="*/ 3895200 w 3895200"/>
              <a:gd name="connsiteY2" fmla="*/ 914400 h 1716346"/>
              <a:gd name="connsiteX3" fmla="*/ 1973900 w 3895200"/>
              <a:gd name="connsiteY3" fmla="*/ 1716346 h 1716346"/>
              <a:gd name="connsiteX4" fmla="*/ 0 w 3895200"/>
              <a:gd name="connsiteY4" fmla="*/ 920517 h 1716346"/>
              <a:gd name="connsiteX0" fmla="*/ 0 w 3895200"/>
              <a:gd name="connsiteY0" fmla="*/ 920517 h 1730886"/>
              <a:gd name="connsiteX1" fmla="*/ 1923932 w 3895200"/>
              <a:gd name="connsiteY1" fmla="*/ 0 h 1730886"/>
              <a:gd name="connsiteX2" fmla="*/ 3895200 w 3895200"/>
              <a:gd name="connsiteY2" fmla="*/ 914400 h 1730886"/>
              <a:gd name="connsiteX3" fmla="*/ 1925433 w 3895200"/>
              <a:gd name="connsiteY3" fmla="*/ 1730886 h 1730886"/>
              <a:gd name="connsiteX4" fmla="*/ 0 w 3895200"/>
              <a:gd name="connsiteY4" fmla="*/ 920517 h 1730886"/>
              <a:gd name="connsiteX0" fmla="*/ 0 w 3895200"/>
              <a:gd name="connsiteY0" fmla="*/ 782404 h 1592773"/>
              <a:gd name="connsiteX1" fmla="*/ 1923932 w 3895200"/>
              <a:gd name="connsiteY1" fmla="*/ 0 h 1592773"/>
              <a:gd name="connsiteX2" fmla="*/ 3895200 w 3895200"/>
              <a:gd name="connsiteY2" fmla="*/ 776287 h 1592773"/>
              <a:gd name="connsiteX3" fmla="*/ 1925433 w 3895200"/>
              <a:gd name="connsiteY3" fmla="*/ 1592773 h 1592773"/>
              <a:gd name="connsiteX4" fmla="*/ 0 w 3895200"/>
              <a:gd name="connsiteY4" fmla="*/ 782404 h 1592773"/>
              <a:gd name="connsiteX0" fmla="*/ 0 w 3886962"/>
              <a:gd name="connsiteY0" fmla="*/ 759338 h 1592773"/>
              <a:gd name="connsiteX1" fmla="*/ 1915694 w 3886962"/>
              <a:gd name="connsiteY1" fmla="*/ 0 h 1592773"/>
              <a:gd name="connsiteX2" fmla="*/ 3886962 w 3886962"/>
              <a:gd name="connsiteY2" fmla="*/ 776287 h 1592773"/>
              <a:gd name="connsiteX3" fmla="*/ 1917195 w 3886962"/>
              <a:gd name="connsiteY3" fmla="*/ 1592773 h 1592773"/>
              <a:gd name="connsiteX4" fmla="*/ 0 w 3886962"/>
              <a:gd name="connsiteY4" fmla="*/ 759338 h 1592773"/>
              <a:gd name="connsiteX0" fmla="*/ 0 w 3901791"/>
              <a:gd name="connsiteY0" fmla="*/ 760986 h 1592773"/>
              <a:gd name="connsiteX1" fmla="*/ 1930523 w 3901791"/>
              <a:gd name="connsiteY1" fmla="*/ 0 h 1592773"/>
              <a:gd name="connsiteX2" fmla="*/ 3901791 w 3901791"/>
              <a:gd name="connsiteY2" fmla="*/ 776287 h 1592773"/>
              <a:gd name="connsiteX3" fmla="*/ 1932024 w 3901791"/>
              <a:gd name="connsiteY3" fmla="*/ 1592773 h 1592773"/>
              <a:gd name="connsiteX4" fmla="*/ 0 w 3901791"/>
              <a:gd name="connsiteY4" fmla="*/ 760986 h 1592773"/>
              <a:gd name="connsiteX0" fmla="*/ 0 w 3863897"/>
              <a:gd name="connsiteY0" fmla="*/ 760986 h 1592773"/>
              <a:gd name="connsiteX1" fmla="*/ 1930523 w 3863897"/>
              <a:gd name="connsiteY1" fmla="*/ 0 h 1592773"/>
              <a:gd name="connsiteX2" fmla="*/ 3863897 w 3863897"/>
              <a:gd name="connsiteY2" fmla="*/ 761459 h 1592773"/>
              <a:gd name="connsiteX3" fmla="*/ 1932024 w 3863897"/>
              <a:gd name="connsiteY3" fmla="*/ 1592773 h 1592773"/>
              <a:gd name="connsiteX4" fmla="*/ 0 w 3863897"/>
              <a:gd name="connsiteY4" fmla="*/ 760986 h 1592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3897" h="1592773">
                <a:moveTo>
                  <a:pt x="0" y="760986"/>
                </a:moveTo>
                <a:lnTo>
                  <a:pt x="1930523" y="0"/>
                </a:lnTo>
                <a:lnTo>
                  <a:pt x="3863897" y="761459"/>
                </a:lnTo>
                <a:lnTo>
                  <a:pt x="1932024" y="1592773"/>
                </a:lnTo>
                <a:lnTo>
                  <a:pt x="0" y="760986"/>
                </a:lnTo>
                <a:close/>
              </a:path>
            </a:pathLst>
          </a:cu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198"/>
          </a:p>
        </p:txBody>
      </p:sp>
      <p:sp>
        <p:nvSpPr>
          <p:cNvPr id="17" name="Freeform 9">
            <a:extLst>
              <a:ext uri="{FF2B5EF4-FFF2-40B4-BE49-F238E27FC236}">
                <a16:creationId xmlns:a16="http://schemas.microsoft.com/office/drawing/2014/main" id="{839CDAB1-281A-E345-9B16-A26337A4D8ED}"/>
              </a:ext>
            </a:extLst>
          </p:cNvPr>
          <p:cNvSpPr>
            <a:spLocks/>
          </p:cNvSpPr>
          <p:nvPr/>
        </p:nvSpPr>
        <p:spPr bwMode="auto">
          <a:xfrm>
            <a:off x="11528599" y="6082820"/>
            <a:ext cx="2916008" cy="2784809"/>
          </a:xfrm>
          <a:custGeom>
            <a:avLst/>
            <a:gdLst>
              <a:gd name="T0" fmla="*/ 345 w 689"/>
              <a:gd name="T1" fmla="*/ 0 h 658"/>
              <a:gd name="T2" fmla="*/ 0 w 689"/>
              <a:gd name="T3" fmla="*/ 149 h 658"/>
              <a:gd name="T4" fmla="*/ 0 w 689"/>
              <a:gd name="T5" fmla="*/ 658 h 658"/>
              <a:gd name="T6" fmla="*/ 689 w 689"/>
              <a:gd name="T7" fmla="*/ 360 h 658"/>
              <a:gd name="T8" fmla="*/ 345 w 689"/>
              <a:gd name="T9" fmla="*/ 0 h 658"/>
            </a:gdLst>
            <a:ahLst/>
            <a:cxnLst>
              <a:cxn ang="0">
                <a:pos x="T0" y="T1"/>
              </a:cxn>
              <a:cxn ang="0">
                <a:pos x="T2" y="T3"/>
              </a:cxn>
              <a:cxn ang="0">
                <a:pos x="T4" y="T5"/>
              </a:cxn>
              <a:cxn ang="0">
                <a:pos x="T6" y="T7"/>
              </a:cxn>
              <a:cxn ang="0">
                <a:pos x="T8" y="T9"/>
              </a:cxn>
            </a:cxnLst>
            <a:rect l="0" t="0" r="r" b="b"/>
            <a:pathLst>
              <a:path w="689" h="658">
                <a:moveTo>
                  <a:pt x="345" y="0"/>
                </a:moveTo>
                <a:lnTo>
                  <a:pt x="0" y="149"/>
                </a:lnTo>
                <a:lnTo>
                  <a:pt x="0" y="658"/>
                </a:lnTo>
                <a:lnTo>
                  <a:pt x="689" y="360"/>
                </a:lnTo>
                <a:lnTo>
                  <a:pt x="345" y="0"/>
                </a:lnTo>
                <a:close/>
              </a:path>
            </a:pathLst>
          </a:custGeom>
          <a:solidFill>
            <a:schemeClr val="accent2">
              <a:lumMod val="75000"/>
            </a:schemeClr>
          </a:solidFill>
          <a:ln>
            <a:noFill/>
          </a:ln>
        </p:spPr>
        <p:txBody>
          <a:bodyPr vert="horz" wrap="square" lIns="243777" tIns="121888" rIns="243777" bIns="121888" numCol="1" anchor="t" anchorCtr="0" compatLnSpc="1">
            <a:prstTxWarp prst="textNoShape">
              <a:avLst/>
            </a:prstTxWarp>
          </a:bodyPr>
          <a:lstStyle/>
          <a:p>
            <a:endParaRPr lang="en-US" sz="6398">
              <a:solidFill>
                <a:srgbClr val="FFFFFF"/>
              </a:solidFill>
            </a:endParaRPr>
          </a:p>
        </p:txBody>
      </p:sp>
      <p:sp>
        <p:nvSpPr>
          <p:cNvPr id="18" name="Freeform 13">
            <a:extLst>
              <a:ext uri="{FF2B5EF4-FFF2-40B4-BE49-F238E27FC236}">
                <a16:creationId xmlns:a16="http://schemas.microsoft.com/office/drawing/2014/main" id="{FE867549-593F-3B48-AD63-B12761E7D2C1}"/>
              </a:ext>
            </a:extLst>
          </p:cNvPr>
          <p:cNvSpPr>
            <a:spLocks/>
          </p:cNvSpPr>
          <p:nvPr/>
        </p:nvSpPr>
        <p:spPr bwMode="auto">
          <a:xfrm>
            <a:off x="8612592" y="6082820"/>
            <a:ext cx="2916008" cy="2784809"/>
          </a:xfrm>
          <a:custGeom>
            <a:avLst/>
            <a:gdLst>
              <a:gd name="T0" fmla="*/ 344 w 689"/>
              <a:gd name="T1" fmla="*/ 0 h 658"/>
              <a:gd name="T2" fmla="*/ 689 w 689"/>
              <a:gd name="T3" fmla="*/ 149 h 658"/>
              <a:gd name="T4" fmla="*/ 689 w 689"/>
              <a:gd name="T5" fmla="*/ 658 h 658"/>
              <a:gd name="T6" fmla="*/ 0 w 689"/>
              <a:gd name="T7" fmla="*/ 360 h 658"/>
              <a:gd name="T8" fmla="*/ 344 w 689"/>
              <a:gd name="T9" fmla="*/ 0 h 658"/>
            </a:gdLst>
            <a:ahLst/>
            <a:cxnLst>
              <a:cxn ang="0">
                <a:pos x="T0" y="T1"/>
              </a:cxn>
              <a:cxn ang="0">
                <a:pos x="T2" y="T3"/>
              </a:cxn>
              <a:cxn ang="0">
                <a:pos x="T4" y="T5"/>
              </a:cxn>
              <a:cxn ang="0">
                <a:pos x="T6" y="T7"/>
              </a:cxn>
              <a:cxn ang="0">
                <a:pos x="T8" y="T9"/>
              </a:cxn>
            </a:cxnLst>
            <a:rect l="0" t="0" r="r" b="b"/>
            <a:pathLst>
              <a:path w="689" h="658">
                <a:moveTo>
                  <a:pt x="344" y="0"/>
                </a:moveTo>
                <a:lnTo>
                  <a:pt x="689" y="149"/>
                </a:lnTo>
                <a:lnTo>
                  <a:pt x="689" y="658"/>
                </a:lnTo>
                <a:lnTo>
                  <a:pt x="0" y="360"/>
                </a:lnTo>
                <a:lnTo>
                  <a:pt x="344" y="0"/>
                </a:lnTo>
                <a:close/>
              </a:path>
            </a:pathLst>
          </a:custGeom>
          <a:solidFill>
            <a:schemeClr val="accent2"/>
          </a:solidFill>
          <a:ln>
            <a:noFill/>
          </a:ln>
        </p:spPr>
        <p:txBody>
          <a:bodyPr vert="horz" wrap="square" lIns="243777" tIns="121888" rIns="243777" bIns="121888" numCol="1" anchor="t" anchorCtr="0" compatLnSpc="1">
            <a:prstTxWarp prst="textNoShape">
              <a:avLst/>
            </a:prstTxWarp>
          </a:bodyPr>
          <a:lstStyle/>
          <a:p>
            <a:endParaRPr lang="en-US" sz="6398">
              <a:solidFill>
                <a:srgbClr val="FFFFFF"/>
              </a:solidFill>
            </a:endParaRPr>
          </a:p>
        </p:txBody>
      </p:sp>
      <p:sp>
        <p:nvSpPr>
          <p:cNvPr id="19" name="Parallelogram 3">
            <a:extLst>
              <a:ext uri="{FF2B5EF4-FFF2-40B4-BE49-F238E27FC236}">
                <a16:creationId xmlns:a16="http://schemas.microsoft.com/office/drawing/2014/main" id="{A79670E6-507B-C041-9515-D9C24A5B0D60}"/>
              </a:ext>
            </a:extLst>
          </p:cNvPr>
          <p:cNvSpPr/>
          <p:nvPr/>
        </p:nvSpPr>
        <p:spPr>
          <a:xfrm flipV="1">
            <a:off x="10059573" y="5365571"/>
            <a:ext cx="2950532" cy="1352960"/>
          </a:xfrm>
          <a:custGeom>
            <a:avLst/>
            <a:gdLst>
              <a:gd name="connsiteX0" fmla="*/ 0 w 3636000"/>
              <a:gd name="connsiteY0" fmla="*/ 2338917 h 2338917"/>
              <a:gd name="connsiteX1" fmla="*/ 894332 w 3636000"/>
              <a:gd name="connsiteY1" fmla="*/ 0 h 2338917"/>
              <a:gd name="connsiteX2" fmla="*/ 3636000 w 3636000"/>
              <a:gd name="connsiteY2" fmla="*/ 0 h 2338917"/>
              <a:gd name="connsiteX3" fmla="*/ 2741668 w 3636000"/>
              <a:gd name="connsiteY3" fmla="*/ 2338917 h 2338917"/>
              <a:gd name="connsiteX4" fmla="*/ 0 w 3636000"/>
              <a:gd name="connsiteY4" fmla="*/ 2338917 h 2338917"/>
              <a:gd name="connsiteX0" fmla="*/ 0 w 3636000"/>
              <a:gd name="connsiteY0" fmla="*/ 2338917 h 3152517"/>
              <a:gd name="connsiteX1" fmla="*/ 894332 w 3636000"/>
              <a:gd name="connsiteY1" fmla="*/ 0 h 3152517"/>
              <a:gd name="connsiteX2" fmla="*/ 3636000 w 3636000"/>
              <a:gd name="connsiteY2" fmla="*/ 0 h 3152517"/>
              <a:gd name="connsiteX3" fmla="*/ 1949668 w 3636000"/>
              <a:gd name="connsiteY3" fmla="*/ 3152517 h 3152517"/>
              <a:gd name="connsiteX4" fmla="*/ 0 w 3636000"/>
              <a:gd name="connsiteY4" fmla="*/ 2338917 h 3152517"/>
              <a:gd name="connsiteX0" fmla="*/ 0 w 3895200"/>
              <a:gd name="connsiteY0" fmla="*/ 2338917 h 3152517"/>
              <a:gd name="connsiteX1" fmla="*/ 894332 w 3895200"/>
              <a:gd name="connsiteY1" fmla="*/ 0 h 3152517"/>
              <a:gd name="connsiteX2" fmla="*/ 3895200 w 3895200"/>
              <a:gd name="connsiteY2" fmla="*/ 2332800 h 3152517"/>
              <a:gd name="connsiteX3" fmla="*/ 1949668 w 3895200"/>
              <a:gd name="connsiteY3" fmla="*/ 3152517 h 3152517"/>
              <a:gd name="connsiteX4" fmla="*/ 0 w 3895200"/>
              <a:gd name="connsiteY4" fmla="*/ 2338917 h 3152517"/>
              <a:gd name="connsiteX0" fmla="*/ 0 w 3895200"/>
              <a:gd name="connsiteY0" fmla="*/ 6117 h 819717"/>
              <a:gd name="connsiteX1" fmla="*/ 1909532 w 3895200"/>
              <a:gd name="connsiteY1" fmla="*/ 64800 h 819717"/>
              <a:gd name="connsiteX2" fmla="*/ 3895200 w 3895200"/>
              <a:gd name="connsiteY2" fmla="*/ 0 h 819717"/>
              <a:gd name="connsiteX3" fmla="*/ 1949668 w 3895200"/>
              <a:gd name="connsiteY3" fmla="*/ 819717 h 819717"/>
              <a:gd name="connsiteX4" fmla="*/ 0 w 3895200"/>
              <a:gd name="connsiteY4" fmla="*/ 6117 h 819717"/>
              <a:gd name="connsiteX0" fmla="*/ 0 w 3895200"/>
              <a:gd name="connsiteY0" fmla="*/ 430917 h 1244517"/>
              <a:gd name="connsiteX1" fmla="*/ 1923932 w 3895200"/>
              <a:gd name="connsiteY1" fmla="*/ 0 h 1244517"/>
              <a:gd name="connsiteX2" fmla="*/ 3895200 w 3895200"/>
              <a:gd name="connsiteY2" fmla="*/ 424800 h 1244517"/>
              <a:gd name="connsiteX3" fmla="*/ 1949668 w 3895200"/>
              <a:gd name="connsiteY3" fmla="*/ 1244517 h 1244517"/>
              <a:gd name="connsiteX4" fmla="*/ 0 w 3895200"/>
              <a:gd name="connsiteY4" fmla="*/ 430917 h 1244517"/>
              <a:gd name="connsiteX0" fmla="*/ 0 w 3895200"/>
              <a:gd name="connsiteY0" fmla="*/ 690117 h 1503717"/>
              <a:gd name="connsiteX1" fmla="*/ 1923932 w 3895200"/>
              <a:gd name="connsiteY1" fmla="*/ 0 h 1503717"/>
              <a:gd name="connsiteX2" fmla="*/ 3895200 w 3895200"/>
              <a:gd name="connsiteY2" fmla="*/ 684000 h 1503717"/>
              <a:gd name="connsiteX3" fmla="*/ 1949668 w 3895200"/>
              <a:gd name="connsiteY3" fmla="*/ 1503717 h 1503717"/>
              <a:gd name="connsiteX4" fmla="*/ 0 w 3895200"/>
              <a:gd name="connsiteY4" fmla="*/ 690117 h 1503717"/>
              <a:gd name="connsiteX0" fmla="*/ 0 w 3895200"/>
              <a:gd name="connsiteY0" fmla="*/ 920517 h 1734117"/>
              <a:gd name="connsiteX1" fmla="*/ 1923932 w 3895200"/>
              <a:gd name="connsiteY1" fmla="*/ 0 h 1734117"/>
              <a:gd name="connsiteX2" fmla="*/ 3895200 w 3895200"/>
              <a:gd name="connsiteY2" fmla="*/ 914400 h 1734117"/>
              <a:gd name="connsiteX3" fmla="*/ 1949668 w 3895200"/>
              <a:gd name="connsiteY3" fmla="*/ 1734117 h 1734117"/>
              <a:gd name="connsiteX4" fmla="*/ 0 w 3895200"/>
              <a:gd name="connsiteY4" fmla="*/ 920517 h 1734117"/>
              <a:gd name="connsiteX0" fmla="*/ 0 w 3895200"/>
              <a:gd name="connsiteY0" fmla="*/ 920517 h 1734117"/>
              <a:gd name="connsiteX1" fmla="*/ 1923932 w 3895200"/>
              <a:gd name="connsiteY1" fmla="*/ 0 h 1734117"/>
              <a:gd name="connsiteX2" fmla="*/ 3895200 w 3895200"/>
              <a:gd name="connsiteY2" fmla="*/ 914400 h 1734117"/>
              <a:gd name="connsiteX3" fmla="*/ 1922203 w 3895200"/>
              <a:gd name="connsiteY3" fmla="*/ 1734117 h 1734117"/>
              <a:gd name="connsiteX4" fmla="*/ 0 w 3895200"/>
              <a:gd name="connsiteY4" fmla="*/ 920517 h 1734117"/>
              <a:gd name="connsiteX0" fmla="*/ 0 w 3895200"/>
              <a:gd name="connsiteY0" fmla="*/ 920517 h 1734117"/>
              <a:gd name="connsiteX1" fmla="*/ 1923932 w 3895200"/>
              <a:gd name="connsiteY1" fmla="*/ 0 h 1734117"/>
              <a:gd name="connsiteX2" fmla="*/ 3895200 w 3895200"/>
              <a:gd name="connsiteY2" fmla="*/ 914400 h 1734117"/>
              <a:gd name="connsiteX3" fmla="*/ 1922203 w 3895200"/>
              <a:gd name="connsiteY3" fmla="*/ 1734117 h 1734117"/>
              <a:gd name="connsiteX4" fmla="*/ 0 w 3895200"/>
              <a:gd name="connsiteY4" fmla="*/ 920517 h 1734117"/>
              <a:gd name="connsiteX0" fmla="*/ 0 w 3895200"/>
              <a:gd name="connsiteY0" fmla="*/ 920517 h 1716346"/>
              <a:gd name="connsiteX1" fmla="*/ 1923932 w 3895200"/>
              <a:gd name="connsiteY1" fmla="*/ 0 h 1716346"/>
              <a:gd name="connsiteX2" fmla="*/ 3895200 w 3895200"/>
              <a:gd name="connsiteY2" fmla="*/ 914400 h 1716346"/>
              <a:gd name="connsiteX3" fmla="*/ 1973900 w 3895200"/>
              <a:gd name="connsiteY3" fmla="*/ 1716346 h 1716346"/>
              <a:gd name="connsiteX4" fmla="*/ 0 w 3895200"/>
              <a:gd name="connsiteY4" fmla="*/ 920517 h 1716346"/>
              <a:gd name="connsiteX0" fmla="*/ 0 w 3895200"/>
              <a:gd name="connsiteY0" fmla="*/ 920517 h 1730886"/>
              <a:gd name="connsiteX1" fmla="*/ 1923932 w 3895200"/>
              <a:gd name="connsiteY1" fmla="*/ 0 h 1730886"/>
              <a:gd name="connsiteX2" fmla="*/ 3895200 w 3895200"/>
              <a:gd name="connsiteY2" fmla="*/ 914400 h 1730886"/>
              <a:gd name="connsiteX3" fmla="*/ 1925433 w 3895200"/>
              <a:gd name="connsiteY3" fmla="*/ 1730886 h 1730886"/>
              <a:gd name="connsiteX4" fmla="*/ 0 w 3895200"/>
              <a:gd name="connsiteY4" fmla="*/ 920517 h 1730886"/>
              <a:gd name="connsiteX0" fmla="*/ 0 w 3895200"/>
              <a:gd name="connsiteY0" fmla="*/ 782404 h 1592773"/>
              <a:gd name="connsiteX1" fmla="*/ 1923932 w 3895200"/>
              <a:gd name="connsiteY1" fmla="*/ 0 h 1592773"/>
              <a:gd name="connsiteX2" fmla="*/ 3895200 w 3895200"/>
              <a:gd name="connsiteY2" fmla="*/ 776287 h 1592773"/>
              <a:gd name="connsiteX3" fmla="*/ 1925433 w 3895200"/>
              <a:gd name="connsiteY3" fmla="*/ 1592773 h 1592773"/>
              <a:gd name="connsiteX4" fmla="*/ 0 w 3895200"/>
              <a:gd name="connsiteY4" fmla="*/ 782404 h 1592773"/>
              <a:gd name="connsiteX0" fmla="*/ 0 w 3886962"/>
              <a:gd name="connsiteY0" fmla="*/ 759338 h 1592773"/>
              <a:gd name="connsiteX1" fmla="*/ 1915694 w 3886962"/>
              <a:gd name="connsiteY1" fmla="*/ 0 h 1592773"/>
              <a:gd name="connsiteX2" fmla="*/ 3886962 w 3886962"/>
              <a:gd name="connsiteY2" fmla="*/ 776287 h 1592773"/>
              <a:gd name="connsiteX3" fmla="*/ 1917195 w 3886962"/>
              <a:gd name="connsiteY3" fmla="*/ 1592773 h 1592773"/>
              <a:gd name="connsiteX4" fmla="*/ 0 w 3886962"/>
              <a:gd name="connsiteY4" fmla="*/ 759338 h 1592773"/>
              <a:gd name="connsiteX0" fmla="*/ 0 w 3901791"/>
              <a:gd name="connsiteY0" fmla="*/ 760986 h 1592773"/>
              <a:gd name="connsiteX1" fmla="*/ 1930523 w 3901791"/>
              <a:gd name="connsiteY1" fmla="*/ 0 h 1592773"/>
              <a:gd name="connsiteX2" fmla="*/ 3901791 w 3901791"/>
              <a:gd name="connsiteY2" fmla="*/ 776287 h 1592773"/>
              <a:gd name="connsiteX3" fmla="*/ 1932024 w 3901791"/>
              <a:gd name="connsiteY3" fmla="*/ 1592773 h 1592773"/>
              <a:gd name="connsiteX4" fmla="*/ 0 w 3901791"/>
              <a:gd name="connsiteY4" fmla="*/ 760986 h 1592773"/>
              <a:gd name="connsiteX0" fmla="*/ 0 w 3863897"/>
              <a:gd name="connsiteY0" fmla="*/ 760986 h 1592773"/>
              <a:gd name="connsiteX1" fmla="*/ 1930523 w 3863897"/>
              <a:gd name="connsiteY1" fmla="*/ 0 h 1592773"/>
              <a:gd name="connsiteX2" fmla="*/ 3863897 w 3863897"/>
              <a:gd name="connsiteY2" fmla="*/ 761459 h 1592773"/>
              <a:gd name="connsiteX3" fmla="*/ 1932024 w 3863897"/>
              <a:gd name="connsiteY3" fmla="*/ 1592773 h 1592773"/>
              <a:gd name="connsiteX4" fmla="*/ 0 w 3863897"/>
              <a:gd name="connsiteY4" fmla="*/ 760986 h 1592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3897" h="1592773">
                <a:moveTo>
                  <a:pt x="0" y="760986"/>
                </a:moveTo>
                <a:lnTo>
                  <a:pt x="1930523" y="0"/>
                </a:lnTo>
                <a:lnTo>
                  <a:pt x="3863897" y="761459"/>
                </a:lnTo>
                <a:lnTo>
                  <a:pt x="1932024" y="1592773"/>
                </a:lnTo>
                <a:lnTo>
                  <a:pt x="0" y="760986"/>
                </a:ln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198"/>
          </a:p>
        </p:txBody>
      </p:sp>
      <p:sp>
        <p:nvSpPr>
          <p:cNvPr id="20" name="Rectangle 5">
            <a:extLst>
              <a:ext uri="{FF2B5EF4-FFF2-40B4-BE49-F238E27FC236}">
                <a16:creationId xmlns:a16="http://schemas.microsoft.com/office/drawing/2014/main" id="{615CC30D-DB98-D440-BDEB-617421BAFBF7}"/>
              </a:ext>
            </a:extLst>
          </p:cNvPr>
          <p:cNvSpPr>
            <a:spLocks noChangeArrowheads="1"/>
          </p:cNvSpPr>
          <p:nvPr/>
        </p:nvSpPr>
        <p:spPr bwMode="auto">
          <a:xfrm>
            <a:off x="11528597" y="4595442"/>
            <a:ext cx="12849053" cy="1527836"/>
          </a:xfrm>
          <a:prstGeom prst="rect">
            <a:avLst/>
          </a:prstGeom>
          <a:solidFill>
            <a:schemeClr val="accent1"/>
          </a:solidFill>
          <a:ln>
            <a:noFill/>
          </a:ln>
        </p:spPr>
        <p:txBody>
          <a:bodyPr vert="horz" wrap="square" lIns="243777" tIns="121888" rIns="243777" bIns="121888" numCol="1" anchor="t" anchorCtr="0" compatLnSpc="1">
            <a:prstTxWarp prst="textNoShape">
              <a:avLst/>
            </a:prstTxWarp>
          </a:bodyPr>
          <a:lstStyle/>
          <a:p>
            <a:endParaRPr lang="en-US" sz="6398">
              <a:solidFill>
                <a:srgbClr val="FFFFFF"/>
              </a:solidFill>
            </a:endParaRPr>
          </a:p>
        </p:txBody>
      </p:sp>
      <p:sp>
        <p:nvSpPr>
          <p:cNvPr id="22" name="Freeform 10">
            <a:extLst>
              <a:ext uri="{FF2B5EF4-FFF2-40B4-BE49-F238E27FC236}">
                <a16:creationId xmlns:a16="http://schemas.microsoft.com/office/drawing/2014/main" id="{1CEED6D6-BBB0-F94F-B284-BB5FD1DA1C6C}"/>
              </a:ext>
            </a:extLst>
          </p:cNvPr>
          <p:cNvSpPr>
            <a:spLocks/>
          </p:cNvSpPr>
          <p:nvPr/>
        </p:nvSpPr>
        <p:spPr bwMode="auto">
          <a:xfrm>
            <a:off x="11528598" y="4568234"/>
            <a:ext cx="1460121" cy="2158438"/>
          </a:xfrm>
          <a:custGeom>
            <a:avLst/>
            <a:gdLst>
              <a:gd name="T0" fmla="*/ 0 w 345"/>
              <a:gd name="T1" fmla="*/ 0 h 510"/>
              <a:gd name="T2" fmla="*/ 0 w 345"/>
              <a:gd name="T3" fmla="*/ 510 h 510"/>
              <a:gd name="T4" fmla="*/ 345 w 345"/>
              <a:gd name="T5" fmla="*/ 361 h 510"/>
              <a:gd name="T6" fmla="*/ 0 w 345"/>
              <a:gd name="T7" fmla="*/ 0 h 510"/>
            </a:gdLst>
            <a:ahLst/>
            <a:cxnLst>
              <a:cxn ang="0">
                <a:pos x="T0" y="T1"/>
              </a:cxn>
              <a:cxn ang="0">
                <a:pos x="T2" y="T3"/>
              </a:cxn>
              <a:cxn ang="0">
                <a:pos x="T4" y="T5"/>
              </a:cxn>
              <a:cxn ang="0">
                <a:pos x="T6" y="T7"/>
              </a:cxn>
            </a:cxnLst>
            <a:rect l="0" t="0" r="r" b="b"/>
            <a:pathLst>
              <a:path w="345" h="510">
                <a:moveTo>
                  <a:pt x="0" y="0"/>
                </a:moveTo>
                <a:lnTo>
                  <a:pt x="0" y="510"/>
                </a:lnTo>
                <a:lnTo>
                  <a:pt x="345" y="361"/>
                </a:lnTo>
                <a:lnTo>
                  <a:pt x="0" y="0"/>
                </a:lnTo>
                <a:close/>
              </a:path>
            </a:pathLst>
          </a:custGeom>
          <a:solidFill>
            <a:schemeClr val="accent1">
              <a:lumMod val="75000"/>
            </a:schemeClr>
          </a:solidFill>
          <a:ln>
            <a:noFill/>
          </a:ln>
        </p:spPr>
        <p:txBody>
          <a:bodyPr vert="horz" wrap="square" lIns="243777" tIns="121888" rIns="243777" bIns="121888" numCol="1" anchor="t" anchorCtr="0" compatLnSpc="1">
            <a:prstTxWarp prst="textNoShape">
              <a:avLst/>
            </a:prstTxWarp>
          </a:bodyPr>
          <a:lstStyle/>
          <a:p>
            <a:endParaRPr lang="en-US" sz="6398">
              <a:solidFill>
                <a:srgbClr val="FFFFFF"/>
              </a:solidFill>
            </a:endParaRPr>
          </a:p>
        </p:txBody>
      </p:sp>
      <p:sp>
        <p:nvSpPr>
          <p:cNvPr id="23" name="Freeform 14">
            <a:extLst>
              <a:ext uri="{FF2B5EF4-FFF2-40B4-BE49-F238E27FC236}">
                <a16:creationId xmlns:a16="http://schemas.microsoft.com/office/drawing/2014/main" id="{D3AF77C4-F78E-DF4F-B52A-FA164E88CE37}"/>
              </a:ext>
            </a:extLst>
          </p:cNvPr>
          <p:cNvSpPr>
            <a:spLocks/>
          </p:cNvSpPr>
          <p:nvPr/>
        </p:nvSpPr>
        <p:spPr bwMode="auto">
          <a:xfrm>
            <a:off x="10068480" y="4568234"/>
            <a:ext cx="1460121" cy="2158438"/>
          </a:xfrm>
          <a:custGeom>
            <a:avLst/>
            <a:gdLst>
              <a:gd name="T0" fmla="*/ 345 w 345"/>
              <a:gd name="T1" fmla="*/ 0 h 510"/>
              <a:gd name="T2" fmla="*/ 345 w 345"/>
              <a:gd name="T3" fmla="*/ 510 h 510"/>
              <a:gd name="T4" fmla="*/ 0 w 345"/>
              <a:gd name="T5" fmla="*/ 361 h 510"/>
              <a:gd name="T6" fmla="*/ 345 w 345"/>
              <a:gd name="T7" fmla="*/ 0 h 510"/>
            </a:gdLst>
            <a:ahLst/>
            <a:cxnLst>
              <a:cxn ang="0">
                <a:pos x="T0" y="T1"/>
              </a:cxn>
              <a:cxn ang="0">
                <a:pos x="T2" y="T3"/>
              </a:cxn>
              <a:cxn ang="0">
                <a:pos x="T4" y="T5"/>
              </a:cxn>
              <a:cxn ang="0">
                <a:pos x="T6" y="T7"/>
              </a:cxn>
            </a:cxnLst>
            <a:rect l="0" t="0" r="r" b="b"/>
            <a:pathLst>
              <a:path w="345" h="510">
                <a:moveTo>
                  <a:pt x="345" y="0"/>
                </a:moveTo>
                <a:lnTo>
                  <a:pt x="345" y="510"/>
                </a:lnTo>
                <a:lnTo>
                  <a:pt x="0" y="361"/>
                </a:lnTo>
                <a:lnTo>
                  <a:pt x="345" y="0"/>
                </a:lnTo>
                <a:close/>
              </a:path>
            </a:pathLst>
          </a:custGeom>
          <a:solidFill>
            <a:schemeClr val="accent1"/>
          </a:solidFill>
          <a:ln>
            <a:noFill/>
          </a:ln>
        </p:spPr>
        <p:txBody>
          <a:bodyPr vert="horz" wrap="square" lIns="243777" tIns="121888" rIns="243777" bIns="121888" numCol="1" anchor="t" anchorCtr="0" compatLnSpc="1">
            <a:prstTxWarp prst="textNoShape">
              <a:avLst/>
            </a:prstTxWarp>
          </a:bodyPr>
          <a:lstStyle/>
          <a:p>
            <a:endParaRPr lang="en-US" sz="6398">
              <a:solidFill>
                <a:srgbClr val="FFFFFF"/>
              </a:solidFill>
            </a:endParaRPr>
          </a:p>
        </p:txBody>
      </p:sp>
      <p:sp>
        <p:nvSpPr>
          <p:cNvPr id="36" name="Rectangle 35">
            <a:extLst>
              <a:ext uri="{FF2B5EF4-FFF2-40B4-BE49-F238E27FC236}">
                <a16:creationId xmlns:a16="http://schemas.microsoft.com/office/drawing/2014/main" id="{CC3BFA24-A639-EC44-9C44-627E092D7D5A}"/>
              </a:ext>
            </a:extLst>
          </p:cNvPr>
          <p:cNvSpPr/>
          <p:nvPr/>
        </p:nvSpPr>
        <p:spPr>
          <a:xfrm>
            <a:off x="17409878" y="9334015"/>
            <a:ext cx="516488" cy="1107996"/>
          </a:xfrm>
          <a:prstGeom prst="rect">
            <a:avLst/>
          </a:prstGeom>
        </p:spPr>
        <p:txBody>
          <a:bodyPr wrap="none" anchor="ctr">
            <a:spAutoFit/>
          </a:bodyPr>
          <a:lstStyle/>
          <a:p>
            <a:pPr algn="ctr"/>
            <a:r>
              <a:rPr lang="en-US" sz="6600" b="1" dirty="0">
                <a:solidFill>
                  <a:schemeClr val="bg1"/>
                </a:solidFill>
                <a:latin typeface="Montserrat" pitchFamily="2" charset="77"/>
                <a:ea typeface="Roboto" panose="02000000000000000000" pitchFamily="2" charset="0"/>
              </a:rPr>
              <a:t>1</a:t>
            </a:r>
            <a:endParaRPr lang="en-US" dirty="0">
              <a:solidFill>
                <a:schemeClr val="bg1"/>
              </a:solidFill>
            </a:endParaRPr>
          </a:p>
        </p:txBody>
      </p:sp>
      <p:sp>
        <p:nvSpPr>
          <p:cNvPr id="37" name="Subtitle 2">
            <a:extLst>
              <a:ext uri="{FF2B5EF4-FFF2-40B4-BE49-F238E27FC236}">
                <a16:creationId xmlns:a16="http://schemas.microsoft.com/office/drawing/2014/main" id="{A84DD643-BF7A-594C-B2B3-50D4B3862DAD}"/>
              </a:ext>
            </a:extLst>
          </p:cNvPr>
          <p:cNvSpPr txBox="1">
            <a:spLocks/>
          </p:cNvSpPr>
          <p:nvPr/>
        </p:nvSpPr>
        <p:spPr>
          <a:xfrm>
            <a:off x="18188843" y="9347447"/>
            <a:ext cx="4971725"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Montserrat Light" pitchFamily="2" charset="77"/>
                <a:ea typeface="Open Sans Light" panose="020B0306030504020204" pitchFamily="34" charset="0"/>
                <a:cs typeface="Open Sans Light" panose="020B0306030504020204" pitchFamily="34" charset="0"/>
              </a:rPr>
              <a:t>Green marketing may also refer to the production and</a:t>
            </a:r>
          </a:p>
        </p:txBody>
      </p:sp>
      <p:sp>
        <p:nvSpPr>
          <p:cNvPr id="39" name="Rectangle 38">
            <a:extLst>
              <a:ext uri="{FF2B5EF4-FFF2-40B4-BE49-F238E27FC236}">
                <a16:creationId xmlns:a16="http://schemas.microsoft.com/office/drawing/2014/main" id="{B68F31F1-AAD6-6B49-8BB1-CD1F29D0E274}"/>
              </a:ext>
            </a:extLst>
          </p:cNvPr>
          <p:cNvSpPr/>
          <p:nvPr/>
        </p:nvSpPr>
        <p:spPr>
          <a:xfrm>
            <a:off x="16078811" y="7806177"/>
            <a:ext cx="684804" cy="1107996"/>
          </a:xfrm>
          <a:prstGeom prst="rect">
            <a:avLst/>
          </a:prstGeom>
        </p:spPr>
        <p:txBody>
          <a:bodyPr wrap="none" anchor="ctr">
            <a:spAutoFit/>
          </a:bodyPr>
          <a:lstStyle/>
          <a:p>
            <a:pPr algn="ctr"/>
            <a:r>
              <a:rPr lang="en-US" sz="6600" b="1" dirty="0">
                <a:solidFill>
                  <a:schemeClr val="bg1"/>
                </a:solidFill>
                <a:latin typeface="Montserrat" pitchFamily="2" charset="77"/>
                <a:ea typeface="Roboto" panose="02000000000000000000" pitchFamily="2" charset="0"/>
              </a:rPr>
              <a:t>2</a:t>
            </a:r>
            <a:endParaRPr lang="en-US" dirty="0">
              <a:solidFill>
                <a:schemeClr val="bg1"/>
              </a:solidFill>
            </a:endParaRPr>
          </a:p>
        </p:txBody>
      </p:sp>
      <p:sp>
        <p:nvSpPr>
          <p:cNvPr id="40" name="Subtitle 2">
            <a:extLst>
              <a:ext uri="{FF2B5EF4-FFF2-40B4-BE49-F238E27FC236}">
                <a16:creationId xmlns:a16="http://schemas.microsoft.com/office/drawing/2014/main" id="{C122224C-798D-9A47-97FD-5387540D3854}"/>
              </a:ext>
            </a:extLst>
          </p:cNvPr>
          <p:cNvSpPr txBox="1">
            <a:spLocks/>
          </p:cNvSpPr>
          <p:nvPr/>
        </p:nvSpPr>
        <p:spPr>
          <a:xfrm>
            <a:off x="16941934" y="7819609"/>
            <a:ext cx="4971725"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Montserrat Light" pitchFamily="2" charset="77"/>
                <a:ea typeface="Open Sans Light" panose="020B0306030504020204" pitchFamily="34" charset="0"/>
                <a:cs typeface="Open Sans Light" panose="020B0306030504020204" pitchFamily="34" charset="0"/>
              </a:rPr>
              <a:t>Green marketing may also refer to the production and</a:t>
            </a:r>
          </a:p>
        </p:txBody>
      </p:sp>
      <p:sp>
        <p:nvSpPr>
          <p:cNvPr id="41" name="Rectangle 40">
            <a:extLst>
              <a:ext uri="{FF2B5EF4-FFF2-40B4-BE49-F238E27FC236}">
                <a16:creationId xmlns:a16="http://schemas.microsoft.com/office/drawing/2014/main" id="{070772A7-29F6-4640-ACBB-9DDDD014CCF9}"/>
              </a:ext>
            </a:extLst>
          </p:cNvPr>
          <p:cNvSpPr/>
          <p:nvPr/>
        </p:nvSpPr>
        <p:spPr>
          <a:xfrm>
            <a:off x="14607865" y="6278345"/>
            <a:ext cx="686406" cy="1107996"/>
          </a:xfrm>
          <a:prstGeom prst="rect">
            <a:avLst/>
          </a:prstGeom>
        </p:spPr>
        <p:txBody>
          <a:bodyPr wrap="none" anchor="ctr">
            <a:spAutoFit/>
          </a:bodyPr>
          <a:lstStyle/>
          <a:p>
            <a:pPr algn="ctr"/>
            <a:r>
              <a:rPr lang="en-US" sz="6600" b="1" dirty="0">
                <a:solidFill>
                  <a:schemeClr val="bg1"/>
                </a:solidFill>
                <a:latin typeface="Montserrat" pitchFamily="2" charset="77"/>
                <a:ea typeface="Roboto" panose="02000000000000000000" pitchFamily="2" charset="0"/>
              </a:rPr>
              <a:t>3</a:t>
            </a:r>
            <a:endParaRPr lang="en-US" dirty="0">
              <a:solidFill>
                <a:schemeClr val="bg1"/>
              </a:solidFill>
            </a:endParaRPr>
          </a:p>
        </p:txBody>
      </p:sp>
      <p:sp>
        <p:nvSpPr>
          <p:cNvPr id="42" name="Subtitle 2">
            <a:extLst>
              <a:ext uri="{FF2B5EF4-FFF2-40B4-BE49-F238E27FC236}">
                <a16:creationId xmlns:a16="http://schemas.microsoft.com/office/drawing/2014/main" id="{BAD8471E-EB44-5E43-8459-6C3817ADDE99}"/>
              </a:ext>
            </a:extLst>
          </p:cNvPr>
          <p:cNvSpPr txBox="1">
            <a:spLocks/>
          </p:cNvSpPr>
          <p:nvPr/>
        </p:nvSpPr>
        <p:spPr>
          <a:xfrm>
            <a:off x="15471789" y="6291777"/>
            <a:ext cx="4971725"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Montserrat Light" pitchFamily="2" charset="77"/>
                <a:ea typeface="Open Sans Light" panose="020B0306030504020204" pitchFamily="34" charset="0"/>
                <a:cs typeface="Open Sans Light" panose="020B0306030504020204" pitchFamily="34" charset="0"/>
              </a:rPr>
              <a:t>Green marketing may also refer to the production and</a:t>
            </a:r>
          </a:p>
        </p:txBody>
      </p:sp>
      <p:sp>
        <p:nvSpPr>
          <p:cNvPr id="43" name="Rectangle 42">
            <a:extLst>
              <a:ext uri="{FF2B5EF4-FFF2-40B4-BE49-F238E27FC236}">
                <a16:creationId xmlns:a16="http://schemas.microsoft.com/office/drawing/2014/main" id="{0C198747-E473-5C4F-98EE-985221549566}"/>
              </a:ext>
            </a:extLst>
          </p:cNvPr>
          <p:cNvSpPr/>
          <p:nvPr/>
        </p:nvSpPr>
        <p:spPr>
          <a:xfrm>
            <a:off x="13155388" y="4811573"/>
            <a:ext cx="768160" cy="1107996"/>
          </a:xfrm>
          <a:prstGeom prst="rect">
            <a:avLst/>
          </a:prstGeom>
        </p:spPr>
        <p:txBody>
          <a:bodyPr wrap="none" anchor="ctr">
            <a:spAutoFit/>
          </a:bodyPr>
          <a:lstStyle/>
          <a:p>
            <a:pPr algn="ctr"/>
            <a:r>
              <a:rPr lang="en-US" sz="6600" b="1" dirty="0">
                <a:solidFill>
                  <a:schemeClr val="bg1"/>
                </a:solidFill>
                <a:latin typeface="Montserrat" pitchFamily="2" charset="77"/>
                <a:ea typeface="Roboto" panose="02000000000000000000" pitchFamily="2" charset="0"/>
              </a:rPr>
              <a:t>4</a:t>
            </a:r>
            <a:endParaRPr lang="en-US" dirty="0">
              <a:solidFill>
                <a:schemeClr val="bg1"/>
              </a:solidFill>
            </a:endParaRPr>
          </a:p>
        </p:txBody>
      </p:sp>
      <p:sp>
        <p:nvSpPr>
          <p:cNvPr id="44" name="Subtitle 2">
            <a:extLst>
              <a:ext uri="{FF2B5EF4-FFF2-40B4-BE49-F238E27FC236}">
                <a16:creationId xmlns:a16="http://schemas.microsoft.com/office/drawing/2014/main" id="{0EF147EE-0B1E-314B-A0B4-3B40499EE953}"/>
              </a:ext>
            </a:extLst>
          </p:cNvPr>
          <p:cNvSpPr txBox="1">
            <a:spLocks/>
          </p:cNvSpPr>
          <p:nvPr/>
        </p:nvSpPr>
        <p:spPr>
          <a:xfrm>
            <a:off x="14060189" y="4825005"/>
            <a:ext cx="4971725"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Montserrat Light" pitchFamily="2" charset="77"/>
                <a:ea typeface="Open Sans Light" panose="020B0306030504020204" pitchFamily="34" charset="0"/>
                <a:cs typeface="Open Sans Light" panose="020B0306030504020204" pitchFamily="34" charset="0"/>
              </a:rPr>
              <a:t>Green marketing may also refer to the production and</a:t>
            </a:r>
          </a:p>
        </p:txBody>
      </p:sp>
      <p:sp>
        <p:nvSpPr>
          <p:cNvPr id="46" name="TextBox 45">
            <a:extLst>
              <a:ext uri="{FF2B5EF4-FFF2-40B4-BE49-F238E27FC236}">
                <a16:creationId xmlns:a16="http://schemas.microsoft.com/office/drawing/2014/main" id="{3A651C43-1FBC-E54B-B63D-2059AFA2A74C}"/>
              </a:ext>
            </a:extLst>
          </p:cNvPr>
          <p:cNvSpPr txBox="1"/>
          <p:nvPr/>
        </p:nvSpPr>
        <p:spPr>
          <a:xfrm rot="1329693">
            <a:off x="8047145" y="10508677"/>
            <a:ext cx="1122423" cy="584775"/>
          </a:xfrm>
          <a:prstGeom prst="rect">
            <a:avLst/>
          </a:prstGeom>
          <a:noFill/>
        </p:spPr>
        <p:txBody>
          <a:bodyPr wrap="none" rtlCol="0" anchor="ctr" anchorCtr="0">
            <a:spAutoFit/>
          </a:bodyPr>
          <a:lstStyle/>
          <a:p>
            <a:r>
              <a:rPr lang="en-US" sz="3200" b="1" dirty="0">
                <a:solidFill>
                  <a:schemeClr val="bg1"/>
                </a:solidFill>
                <a:latin typeface="Montserrat" pitchFamily="2" charset="77"/>
                <a:ea typeface="League Spartan" charset="0"/>
                <a:cs typeface="Poppins" pitchFamily="2" charset="77"/>
              </a:rPr>
              <a:t>Title</a:t>
            </a:r>
          </a:p>
        </p:txBody>
      </p:sp>
      <p:sp>
        <p:nvSpPr>
          <p:cNvPr id="48" name="TextBox 47">
            <a:extLst>
              <a:ext uri="{FF2B5EF4-FFF2-40B4-BE49-F238E27FC236}">
                <a16:creationId xmlns:a16="http://schemas.microsoft.com/office/drawing/2014/main" id="{F303568F-15F7-E146-8630-FCCB9170892D}"/>
              </a:ext>
            </a:extLst>
          </p:cNvPr>
          <p:cNvSpPr txBox="1"/>
          <p:nvPr/>
        </p:nvSpPr>
        <p:spPr>
          <a:xfrm rot="1329693">
            <a:off x="9042077" y="8831707"/>
            <a:ext cx="1122423" cy="584775"/>
          </a:xfrm>
          <a:prstGeom prst="rect">
            <a:avLst/>
          </a:prstGeom>
          <a:noFill/>
        </p:spPr>
        <p:txBody>
          <a:bodyPr wrap="none" rtlCol="0" anchor="ctr" anchorCtr="0">
            <a:spAutoFit/>
          </a:bodyPr>
          <a:lstStyle/>
          <a:p>
            <a:r>
              <a:rPr lang="en-US" sz="3200" b="1" dirty="0">
                <a:solidFill>
                  <a:schemeClr val="bg1"/>
                </a:solidFill>
                <a:latin typeface="Montserrat" pitchFamily="2" charset="77"/>
                <a:ea typeface="League Spartan" charset="0"/>
                <a:cs typeface="Poppins" pitchFamily="2" charset="77"/>
              </a:rPr>
              <a:t>Title</a:t>
            </a:r>
          </a:p>
        </p:txBody>
      </p:sp>
      <p:sp>
        <p:nvSpPr>
          <p:cNvPr id="49" name="TextBox 48">
            <a:extLst>
              <a:ext uri="{FF2B5EF4-FFF2-40B4-BE49-F238E27FC236}">
                <a16:creationId xmlns:a16="http://schemas.microsoft.com/office/drawing/2014/main" id="{81707D1B-6B50-DA42-8EF9-72C94F1E8C05}"/>
              </a:ext>
            </a:extLst>
          </p:cNvPr>
          <p:cNvSpPr txBox="1"/>
          <p:nvPr/>
        </p:nvSpPr>
        <p:spPr>
          <a:xfrm rot="1329693">
            <a:off x="9834380" y="7028763"/>
            <a:ext cx="1122423" cy="584775"/>
          </a:xfrm>
          <a:prstGeom prst="rect">
            <a:avLst/>
          </a:prstGeom>
          <a:noFill/>
        </p:spPr>
        <p:txBody>
          <a:bodyPr wrap="none" rtlCol="0" anchor="ctr" anchorCtr="0">
            <a:spAutoFit/>
          </a:bodyPr>
          <a:lstStyle/>
          <a:p>
            <a:r>
              <a:rPr lang="en-US" sz="3200" b="1" dirty="0">
                <a:solidFill>
                  <a:schemeClr val="bg1"/>
                </a:solidFill>
                <a:latin typeface="Montserrat" pitchFamily="2" charset="77"/>
                <a:ea typeface="League Spartan" charset="0"/>
                <a:cs typeface="Poppins" pitchFamily="2" charset="77"/>
              </a:rPr>
              <a:t>Title</a:t>
            </a:r>
          </a:p>
        </p:txBody>
      </p:sp>
      <p:sp>
        <p:nvSpPr>
          <p:cNvPr id="50" name="TextBox 49">
            <a:extLst>
              <a:ext uri="{FF2B5EF4-FFF2-40B4-BE49-F238E27FC236}">
                <a16:creationId xmlns:a16="http://schemas.microsoft.com/office/drawing/2014/main" id="{F2A0D211-CB1A-3D42-85FE-9968B65639FE}"/>
              </a:ext>
            </a:extLst>
          </p:cNvPr>
          <p:cNvSpPr txBox="1"/>
          <p:nvPr/>
        </p:nvSpPr>
        <p:spPr>
          <a:xfrm rot="1329693">
            <a:off x="10596038" y="5279377"/>
            <a:ext cx="1122423" cy="584775"/>
          </a:xfrm>
          <a:prstGeom prst="rect">
            <a:avLst/>
          </a:prstGeom>
          <a:noFill/>
        </p:spPr>
        <p:txBody>
          <a:bodyPr wrap="none" rtlCol="0" anchor="ctr" anchorCtr="0">
            <a:spAutoFit/>
          </a:bodyPr>
          <a:lstStyle/>
          <a:p>
            <a:r>
              <a:rPr lang="en-US" sz="3200" b="1" dirty="0">
                <a:solidFill>
                  <a:schemeClr val="bg1"/>
                </a:solidFill>
                <a:latin typeface="Montserrat" pitchFamily="2" charset="77"/>
                <a:ea typeface="League Spartan" charset="0"/>
                <a:cs typeface="Poppins" pitchFamily="2" charset="77"/>
              </a:rPr>
              <a:t>Title</a:t>
            </a:r>
          </a:p>
        </p:txBody>
      </p:sp>
      <p:sp>
        <p:nvSpPr>
          <p:cNvPr id="52" name="Oval 12">
            <a:extLst>
              <a:ext uri="{FF2B5EF4-FFF2-40B4-BE49-F238E27FC236}">
                <a16:creationId xmlns:a16="http://schemas.microsoft.com/office/drawing/2014/main" id="{047C9879-4B78-2445-8702-9677D53CA2AB}"/>
              </a:ext>
            </a:extLst>
          </p:cNvPr>
          <p:cNvSpPr>
            <a:spLocks noChangeArrowheads="1"/>
          </p:cNvSpPr>
          <p:nvPr/>
        </p:nvSpPr>
        <p:spPr bwMode="auto">
          <a:xfrm>
            <a:off x="1422032" y="4245397"/>
            <a:ext cx="1505798" cy="1505784"/>
          </a:xfrm>
          <a:prstGeom prst="ellipse">
            <a:avLst/>
          </a:prstGeom>
          <a:solidFill>
            <a:schemeClr val="accent2"/>
          </a:solidFill>
          <a:ln>
            <a:noFill/>
          </a:ln>
          <a:extLst/>
        </p:spPr>
        <p:txBody>
          <a:bodyPr vert="horz" wrap="square" lIns="243777" tIns="121888" rIns="243777" bIns="121888" numCol="1" anchor="t" anchorCtr="0" compatLnSpc="1">
            <a:prstTxWarp prst="textNoShape">
              <a:avLst/>
            </a:prstTxWarp>
          </a:bodyPr>
          <a:lstStyle/>
          <a:p>
            <a:endParaRPr lang="en-US" sz="6398"/>
          </a:p>
        </p:txBody>
      </p:sp>
      <p:sp>
        <p:nvSpPr>
          <p:cNvPr id="55" name="Oval 12">
            <a:extLst>
              <a:ext uri="{FF2B5EF4-FFF2-40B4-BE49-F238E27FC236}">
                <a16:creationId xmlns:a16="http://schemas.microsoft.com/office/drawing/2014/main" id="{4A93F46A-F0ED-5940-845E-B7298CADAC77}"/>
              </a:ext>
            </a:extLst>
          </p:cNvPr>
          <p:cNvSpPr>
            <a:spLocks noChangeArrowheads="1"/>
          </p:cNvSpPr>
          <p:nvPr/>
        </p:nvSpPr>
        <p:spPr bwMode="auto">
          <a:xfrm>
            <a:off x="1422032" y="5942413"/>
            <a:ext cx="1505798" cy="1505784"/>
          </a:xfrm>
          <a:prstGeom prst="ellipse">
            <a:avLst/>
          </a:prstGeom>
          <a:solidFill>
            <a:schemeClr val="accent3"/>
          </a:solidFill>
          <a:ln w="9525">
            <a:noFill/>
            <a:miter lim="800000"/>
            <a:headEnd/>
            <a:tailEnd/>
          </a:ln>
          <a:extLst/>
        </p:spPr>
        <p:txBody>
          <a:bodyPr vert="horz" wrap="square" lIns="243777" tIns="121888" rIns="243777" bIns="121888" numCol="1" anchor="t" anchorCtr="0" compatLnSpc="1">
            <a:prstTxWarp prst="textNoShape">
              <a:avLst/>
            </a:prstTxWarp>
          </a:bodyPr>
          <a:lstStyle/>
          <a:p>
            <a:endParaRPr lang="en-US" sz="6398"/>
          </a:p>
        </p:txBody>
      </p:sp>
      <p:sp>
        <p:nvSpPr>
          <p:cNvPr id="58" name="Oval 12">
            <a:extLst>
              <a:ext uri="{FF2B5EF4-FFF2-40B4-BE49-F238E27FC236}">
                <a16:creationId xmlns:a16="http://schemas.microsoft.com/office/drawing/2014/main" id="{19C46932-CE78-9445-A782-B5D020B928F2}"/>
              </a:ext>
            </a:extLst>
          </p:cNvPr>
          <p:cNvSpPr>
            <a:spLocks noChangeArrowheads="1"/>
          </p:cNvSpPr>
          <p:nvPr/>
        </p:nvSpPr>
        <p:spPr bwMode="auto">
          <a:xfrm>
            <a:off x="1422032" y="7618310"/>
            <a:ext cx="1505798" cy="1505784"/>
          </a:xfrm>
          <a:prstGeom prst="ellipse">
            <a:avLst/>
          </a:prstGeom>
          <a:solidFill>
            <a:schemeClr val="accent4"/>
          </a:solidFill>
          <a:ln w="9525">
            <a:noFill/>
            <a:round/>
            <a:headEnd/>
            <a:tailEnd/>
          </a:ln>
          <a:extLst/>
        </p:spPr>
        <p:txBody>
          <a:bodyPr vert="horz" wrap="square" lIns="243777" tIns="121888" rIns="243777" bIns="121888" numCol="1" anchor="t" anchorCtr="0" compatLnSpc="1">
            <a:prstTxWarp prst="textNoShape">
              <a:avLst/>
            </a:prstTxWarp>
          </a:bodyPr>
          <a:lstStyle/>
          <a:p>
            <a:endParaRPr lang="en-US" sz="6398"/>
          </a:p>
        </p:txBody>
      </p:sp>
      <p:sp>
        <p:nvSpPr>
          <p:cNvPr id="61" name="Oval 12">
            <a:extLst>
              <a:ext uri="{FF2B5EF4-FFF2-40B4-BE49-F238E27FC236}">
                <a16:creationId xmlns:a16="http://schemas.microsoft.com/office/drawing/2014/main" id="{0C002BBC-9F2A-4542-9A58-AB15B8D2770C}"/>
              </a:ext>
            </a:extLst>
          </p:cNvPr>
          <p:cNvSpPr>
            <a:spLocks noChangeArrowheads="1"/>
          </p:cNvSpPr>
          <p:nvPr/>
        </p:nvSpPr>
        <p:spPr bwMode="auto">
          <a:xfrm>
            <a:off x="1422032" y="2584402"/>
            <a:ext cx="1505798" cy="1505782"/>
          </a:xfrm>
          <a:prstGeom prst="ellipse">
            <a:avLst/>
          </a:prstGeom>
          <a:solidFill>
            <a:schemeClr val="accent1"/>
          </a:solidFill>
          <a:ln>
            <a:noFill/>
          </a:ln>
          <a:extLst/>
        </p:spPr>
        <p:txBody>
          <a:bodyPr vert="horz" wrap="square" lIns="243777" tIns="121888" rIns="243777" bIns="121888" numCol="1" anchor="t" anchorCtr="0" compatLnSpc="1">
            <a:prstTxWarp prst="textNoShape">
              <a:avLst/>
            </a:prstTxWarp>
          </a:bodyPr>
          <a:lstStyle/>
          <a:p>
            <a:endParaRPr lang="en-US" sz="6398" dirty="0"/>
          </a:p>
        </p:txBody>
      </p:sp>
      <p:sp>
        <p:nvSpPr>
          <p:cNvPr id="64" name="Subtitle 2">
            <a:extLst>
              <a:ext uri="{FF2B5EF4-FFF2-40B4-BE49-F238E27FC236}">
                <a16:creationId xmlns:a16="http://schemas.microsoft.com/office/drawing/2014/main" id="{1E16B828-DD87-D340-8DA9-2F2F89D23E6F}"/>
              </a:ext>
            </a:extLst>
          </p:cNvPr>
          <p:cNvSpPr txBox="1">
            <a:spLocks/>
          </p:cNvSpPr>
          <p:nvPr/>
        </p:nvSpPr>
        <p:spPr>
          <a:xfrm>
            <a:off x="3094499" y="2796727"/>
            <a:ext cx="3875423"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may also refer to the</a:t>
            </a:r>
          </a:p>
        </p:txBody>
      </p:sp>
      <p:sp>
        <p:nvSpPr>
          <p:cNvPr id="65" name="Subtitle 2">
            <a:extLst>
              <a:ext uri="{FF2B5EF4-FFF2-40B4-BE49-F238E27FC236}">
                <a16:creationId xmlns:a16="http://schemas.microsoft.com/office/drawing/2014/main" id="{47C5FAC9-D48A-544B-96EE-2BE22C75B9FB}"/>
              </a:ext>
            </a:extLst>
          </p:cNvPr>
          <p:cNvSpPr txBox="1">
            <a:spLocks/>
          </p:cNvSpPr>
          <p:nvPr/>
        </p:nvSpPr>
        <p:spPr>
          <a:xfrm>
            <a:off x="3094499" y="4457723"/>
            <a:ext cx="3875423"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may also refer to the</a:t>
            </a:r>
          </a:p>
        </p:txBody>
      </p:sp>
      <p:sp>
        <p:nvSpPr>
          <p:cNvPr id="66" name="Subtitle 2">
            <a:extLst>
              <a:ext uri="{FF2B5EF4-FFF2-40B4-BE49-F238E27FC236}">
                <a16:creationId xmlns:a16="http://schemas.microsoft.com/office/drawing/2014/main" id="{728C7C64-D2EC-CB46-8DAD-17D6C0AA2171}"/>
              </a:ext>
            </a:extLst>
          </p:cNvPr>
          <p:cNvSpPr txBox="1">
            <a:spLocks/>
          </p:cNvSpPr>
          <p:nvPr/>
        </p:nvSpPr>
        <p:spPr>
          <a:xfrm>
            <a:off x="3094499" y="6154739"/>
            <a:ext cx="3875423"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may also refer to the</a:t>
            </a:r>
          </a:p>
        </p:txBody>
      </p:sp>
      <p:sp>
        <p:nvSpPr>
          <p:cNvPr id="67" name="Subtitle 2">
            <a:extLst>
              <a:ext uri="{FF2B5EF4-FFF2-40B4-BE49-F238E27FC236}">
                <a16:creationId xmlns:a16="http://schemas.microsoft.com/office/drawing/2014/main" id="{92D20D18-F9B0-6541-8FC5-A72572CC355F}"/>
              </a:ext>
            </a:extLst>
          </p:cNvPr>
          <p:cNvSpPr txBox="1">
            <a:spLocks/>
          </p:cNvSpPr>
          <p:nvPr/>
        </p:nvSpPr>
        <p:spPr>
          <a:xfrm>
            <a:off x="3094499" y="7830636"/>
            <a:ext cx="3875423"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may also refer to the</a:t>
            </a:r>
          </a:p>
        </p:txBody>
      </p:sp>
      <p:sp>
        <p:nvSpPr>
          <p:cNvPr id="68" name="Freeform 985">
            <a:extLst>
              <a:ext uri="{FF2B5EF4-FFF2-40B4-BE49-F238E27FC236}">
                <a16:creationId xmlns:a16="http://schemas.microsoft.com/office/drawing/2014/main" id="{BA89EF19-F3C7-AF4A-A36D-B114C62998AD}"/>
              </a:ext>
            </a:extLst>
          </p:cNvPr>
          <p:cNvSpPr>
            <a:spLocks noChangeAspect="1" noChangeArrowheads="1"/>
          </p:cNvSpPr>
          <p:nvPr/>
        </p:nvSpPr>
        <p:spPr bwMode="auto">
          <a:xfrm>
            <a:off x="1791867" y="7977111"/>
            <a:ext cx="766127" cy="766127"/>
          </a:xfrm>
          <a:custGeom>
            <a:avLst/>
            <a:gdLst>
              <a:gd name="T0" fmla="*/ 22527 w 285390"/>
              <a:gd name="T1" fmla="*/ 213078 h 285738"/>
              <a:gd name="T2" fmla="*/ 258620 w 285390"/>
              <a:gd name="T3" fmla="*/ 203571 h 285738"/>
              <a:gd name="T4" fmla="*/ 202556 w 285390"/>
              <a:gd name="T5" fmla="*/ 229895 h 285738"/>
              <a:gd name="T6" fmla="*/ 256088 w 285390"/>
              <a:gd name="T7" fmla="*/ 215109 h 285738"/>
              <a:gd name="T8" fmla="*/ 45214 w 285390"/>
              <a:gd name="T9" fmla="*/ 194554 h 285738"/>
              <a:gd name="T10" fmla="*/ 278152 w 285390"/>
              <a:gd name="T11" fmla="*/ 222680 h 285738"/>
              <a:gd name="T12" fmla="*/ 188449 w 285390"/>
              <a:gd name="T13" fmla="*/ 245759 h 285738"/>
              <a:gd name="T14" fmla="*/ 115384 w 285390"/>
              <a:gd name="T15" fmla="*/ 242153 h 285738"/>
              <a:gd name="T16" fmla="*/ 185917 w 285390"/>
              <a:gd name="T17" fmla="*/ 237827 h 285738"/>
              <a:gd name="T18" fmla="*/ 182300 w 285390"/>
              <a:gd name="T19" fmla="*/ 214748 h 285738"/>
              <a:gd name="T20" fmla="*/ 8681 w 285390"/>
              <a:gd name="T21" fmla="*/ 194554 h 285738"/>
              <a:gd name="T22" fmla="*/ 36533 w 285390"/>
              <a:gd name="T23" fmla="*/ 194554 h 285738"/>
              <a:gd name="T24" fmla="*/ 153387 w 285390"/>
              <a:gd name="T25" fmla="*/ 179093 h 285738"/>
              <a:gd name="T26" fmla="*/ 140731 w 285390"/>
              <a:gd name="T27" fmla="*/ 185904 h 285738"/>
              <a:gd name="T28" fmla="*/ 183457 w 285390"/>
              <a:gd name="T29" fmla="*/ 167551 h 285738"/>
              <a:gd name="T30" fmla="*/ 179280 w 285390"/>
              <a:gd name="T31" fmla="*/ 181015 h 285738"/>
              <a:gd name="T32" fmla="*/ 175102 w 285390"/>
              <a:gd name="T33" fmla="*/ 173763 h 285738"/>
              <a:gd name="T34" fmla="*/ 118688 w 285390"/>
              <a:gd name="T35" fmla="*/ 159176 h 285738"/>
              <a:gd name="T36" fmla="*/ 122269 w 285390"/>
              <a:gd name="T37" fmla="*/ 174991 h 285738"/>
              <a:gd name="T38" fmla="*/ 112956 w 285390"/>
              <a:gd name="T39" fmla="*/ 157739 h 285738"/>
              <a:gd name="T40" fmla="*/ 203589 w 285390"/>
              <a:gd name="T41" fmla="*/ 151151 h 285738"/>
              <a:gd name="T42" fmla="*/ 195027 w 285390"/>
              <a:gd name="T43" fmla="*/ 149016 h 285738"/>
              <a:gd name="T44" fmla="*/ 110782 w 285390"/>
              <a:gd name="T45" fmla="*/ 122109 h 285738"/>
              <a:gd name="T46" fmla="*/ 108176 w 285390"/>
              <a:gd name="T47" fmla="*/ 143226 h 285738"/>
              <a:gd name="T48" fmla="*/ 110782 w 285390"/>
              <a:gd name="T49" fmla="*/ 122109 h 285738"/>
              <a:gd name="T50" fmla="*/ 158111 w 285390"/>
              <a:gd name="T51" fmla="*/ 112325 h 285738"/>
              <a:gd name="T52" fmla="*/ 160994 w 285390"/>
              <a:gd name="T53" fmla="*/ 124911 h 285738"/>
              <a:gd name="T54" fmla="*/ 153789 w 285390"/>
              <a:gd name="T55" fmla="*/ 133545 h 285738"/>
              <a:gd name="T56" fmla="*/ 158111 w 285390"/>
              <a:gd name="T57" fmla="*/ 165913 h 285738"/>
              <a:gd name="T58" fmla="*/ 149465 w 285390"/>
              <a:gd name="T59" fmla="*/ 163396 h 285738"/>
              <a:gd name="T60" fmla="*/ 146582 w 285390"/>
              <a:gd name="T61" fmla="*/ 151166 h 285738"/>
              <a:gd name="T62" fmla="*/ 153789 w 285390"/>
              <a:gd name="T63" fmla="*/ 142176 h 285738"/>
              <a:gd name="T64" fmla="*/ 149465 w 285390"/>
              <a:gd name="T65" fmla="*/ 110168 h 285738"/>
              <a:gd name="T66" fmla="*/ 189934 w 285390"/>
              <a:gd name="T67" fmla="*/ 102523 h 285738"/>
              <a:gd name="T68" fmla="*/ 194322 w 285390"/>
              <a:gd name="T69" fmla="*/ 119420 h 285738"/>
              <a:gd name="T70" fmla="*/ 183352 w 285390"/>
              <a:gd name="T71" fmla="*/ 102523 h 285738"/>
              <a:gd name="T72" fmla="*/ 132428 w 285390"/>
              <a:gd name="T73" fmla="*/ 101706 h 285738"/>
              <a:gd name="T74" fmla="*/ 118246 w 285390"/>
              <a:gd name="T75" fmla="*/ 108769 h 285738"/>
              <a:gd name="T76" fmla="*/ 153847 w 285390"/>
              <a:gd name="T77" fmla="*/ 88026 h 285738"/>
              <a:gd name="T78" fmla="*/ 169666 w 285390"/>
              <a:gd name="T79" fmla="*/ 95064 h 285738"/>
              <a:gd name="T80" fmla="*/ 154199 w 285390"/>
              <a:gd name="T81" fmla="*/ 96916 h 285738"/>
              <a:gd name="T82" fmla="*/ 125513 w 285390"/>
              <a:gd name="T83" fmla="*/ 61135 h 285738"/>
              <a:gd name="T84" fmla="*/ 127682 w 285390"/>
              <a:gd name="T85" fmla="*/ 198159 h 285738"/>
              <a:gd name="T86" fmla="*/ 199300 w 285390"/>
              <a:gd name="T87" fmla="*/ 215109 h 285738"/>
              <a:gd name="T88" fmla="*/ 240535 w 285390"/>
              <a:gd name="T89" fmla="*/ 171475 h 285738"/>
              <a:gd name="T90" fmla="*/ 125513 w 285390"/>
              <a:gd name="T91" fmla="*/ 61135 h 285738"/>
              <a:gd name="T92" fmla="*/ 115023 w 285390"/>
              <a:gd name="T93" fmla="*/ 16420 h 285738"/>
              <a:gd name="T94" fmla="*/ 137810 w 285390"/>
              <a:gd name="T95" fmla="*/ 35528 h 285738"/>
              <a:gd name="T96" fmla="*/ 150108 w 285390"/>
              <a:gd name="T97" fmla="*/ 61495 h 285738"/>
              <a:gd name="T98" fmla="*/ 163491 w 285390"/>
              <a:gd name="T99" fmla="*/ 34447 h 285738"/>
              <a:gd name="T100" fmla="*/ 168917 w 285390"/>
              <a:gd name="T101" fmla="*/ 59692 h 285738"/>
              <a:gd name="T102" fmla="*/ 193513 w 285390"/>
              <a:gd name="T103" fmla="*/ 9926 h 285738"/>
              <a:gd name="T104" fmla="*/ 141065 w 285390"/>
              <a:gd name="T105" fmla="*/ 15699 h 285738"/>
              <a:gd name="T106" fmla="*/ 143597 w 285390"/>
              <a:gd name="T107" fmla="*/ 7763 h 285738"/>
              <a:gd name="T108" fmla="*/ 200024 w 285390"/>
              <a:gd name="T109" fmla="*/ 4157 h 285738"/>
              <a:gd name="T110" fmla="*/ 249216 w 285390"/>
              <a:gd name="T111" fmla="*/ 171475 h 285738"/>
              <a:gd name="T112" fmla="*/ 269834 w 285390"/>
              <a:gd name="T113" fmla="*/ 206816 h 285738"/>
              <a:gd name="T114" fmla="*/ 286832 w 285390"/>
              <a:gd name="T115" fmla="*/ 223041 h 285738"/>
              <a:gd name="T116" fmla="*/ 40150 w 285390"/>
              <a:gd name="T117" fmla="*/ 272442 h 285738"/>
              <a:gd name="T118" fmla="*/ 0 w 285390"/>
              <a:gd name="T119" fmla="*/ 190227 h 285738"/>
              <a:gd name="T120" fmla="*/ 58234 w 285390"/>
              <a:gd name="T121" fmla="*/ 185901 h 285738"/>
              <a:gd name="T122" fmla="*/ 107066 w 285390"/>
              <a:gd name="T123" fmla="*/ 19304 h 2857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85390" h="285738">
                <a:moveTo>
                  <a:pt x="22415" y="203898"/>
                </a:moveTo>
                <a:cubicBezTo>
                  <a:pt x="24701" y="203898"/>
                  <a:pt x="26606" y="206184"/>
                  <a:pt x="26606" y="208470"/>
                </a:cubicBezTo>
                <a:cubicBezTo>
                  <a:pt x="26606" y="211137"/>
                  <a:pt x="24701" y="213042"/>
                  <a:pt x="22415" y="213042"/>
                </a:cubicBezTo>
                <a:cubicBezTo>
                  <a:pt x="19367" y="213042"/>
                  <a:pt x="17462" y="211137"/>
                  <a:pt x="17462" y="208470"/>
                </a:cubicBezTo>
                <a:cubicBezTo>
                  <a:pt x="17462" y="206184"/>
                  <a:pt x="19367" y="203898"/>
                  <a:pt x="22415" y="203898"/>
                </a:cubicBezTo>
                <a:close/>
                <a:moveTo>
                  <a:pt x="257319" y="203535"/>
                </a:moveTo>
                <a:cubicBezTo>
                  <a:pt x="255160" y="202093"/>
                  <a:pt x="244363" y="206780"/>
                  <a:pt x="236446" y="210025"/>
                </a:cubicBezTo>
                <a:cubicBezTo>
                  <a:pt x="226729" y="214352"/>
                  <a:pt x="214853" y="219039"/>
                  <a:pt x="201177" y="223365"/>
                </a:cubicBezTo>
                <a:cubicBezTo>
                  <a:pt x="201537" y="225528"/>
                  <a:pt x="201537" y="227331"/>
                  <a:pt x="201537" y="229855"/>
                </a:cubicBezTo>
                <a:cubicBezTo>
                  <a:pt x="201177" y="230936"/>
                  <a:pt x="201177" y="232739"/>
                  <a:pt x="200817" y="234181"/>
                </a:cubicBezTo>
                <a:cubicBezTo>
                  <a:pt x="223850" y="228413"/>
                  <a:pt x="240405" y="221202"/>
                  <a:pt x="251921" y="216154"/>
                </a:cubicBezTo>
                <a:cubicBezTo>
                  <a:pt x="253001" y="215794"/>
                  <a:pt x="254080" y="215433"/>
                  <a:pt x="254800" y="215073"/>
                </a:cubicBezTo>
                <a:cubicBezTo>
                  <a:pt x="258039" y="212188"/>
                  <a:pt x="259838" y="208944"/>
                  <a:pt x="259838" y="207141"/>
                </a:cubicBezTo>
                <a:cubicBezTo>
                  <a:pt x="259838" y="206420"/>
                  <a:pt x="259838" y="204978"/>
                  <a:pt x="257319" y="203535"/>
                </a:cubicBezTo>
                <a:close/>
                <a:moveTo>
                  <a:pt x="44986" y="194522"/>
                </a:moveTo>
                <a:lnTo>
                  <a:pt x="44986" y="264827"/>
                </a:lnTo>
                <a:cubicBezTo>
                  <a:pt x="64780" y="270956"/>
                  <a:pt x="181383" y="301963"/>
                  <a:pt x="269555" y="231658"/>
                </a:cubicBezTo>
                <a:cubicBezTo>
                  <a:pt x="271355" y="230576"/>
                  <a:pt x="276753" y="226249"/>
                  <a:pt x="276753" y="222644"/>
                </a:cubicBezTo>
                <a:cubicBezTo>
                  <a:pt x="276753" y="221562"/>
                  <a:pt x="276753" y="220120"/>
                  <a:pt x="274594" y="218318"/>
                </a:cubicBezTo>
                <a:cubicBezTo>
                  <a:pt x="272434" y="216875"/>
                  <a:pt x="264157" y="220481"/>
                  <a:pt x="255160" y="224447"/>
                </a:cubicBezTo>
                <a:cubicBezTo>
                  <a:pt x="241124" y="230215"/>
                  <a:pt x="219171" y="239589"/>
                  <a:pt x="187501" y="245719"/>
                </a:cubicBezTo>
                <a:cubicBezTo>
                  <a:pt x="180303" y="248603"/>
                  <a:pt x="169867" y="250045"/>
                  <a:pt x="157271" y="250045"/>
                </a:cubicBezTo>
                <a:cubicBezTo>
                  <a:pt x="146474" y="250045"/>
                  <a:pt x="133518" y="248963"/>
                  <a:pt x="118763" y="247161"/>
                </a:cubicBezTo>
                <a:cubicBezTo>
                  <a:pt x="116244" y="246800"/>
                  <a:pt x="114444" y="244637"/>
                  <a:pt x="114804" y="242113"/>
                </a:cubicBezTo>
                <a:cubicBezTo>
                  <a:pt x="115164" y="239950"/>
                  <a:pt x="117323" y="238147"/>
                  <a:pt x="119843" y="238508"/>
                </a:cubicBezTo>
                <a:cubicBezTo>
                  <a:pt x="158710" y="243555"/>
                  <a:pt x="176705" y="240671"/>
                  <a:pt x="184622" y="237787"/>
                </a:cubicBezTo>
                <a:lnTo>
                  <a:pt x="184982" y="237787"/>
                </a:lnTo>
                <a:cubicBezTo>
                  <a:pt x="192540" y="234542"/>
                  <a:pt x="192899" y="230576"/>
                  <a:pt x="192899" y="229494"/>
                </a:cubicBezTo>
                <a:cubicBezTo>
                  <a:pt x="193259" y="224086"/>
                  <a:pt x="192180" y="220120"/>
                  <a:pt x="189661" y="217957"/>
                </a:cubicBezTo>
                <a:cubicBezTo>
                  <a:pt x="186422" y="214712"/>
                  <a:pt x="181383" y="214712"/>
                  <a:pt x="181383" y="214712"/>
                </a:cubicBezTo>
                <a:cubicBezTo>
                  <a:pt x="139276" y="215433"/>
                  <a:pt x="131359" y="211107"/>
                  <a:pt x="122362" y="205699"/>
                </a:cubicBezTo>
                <a:cubicBezTo>
                  <a:pt x="113724" y="200651"/>
                  <a:pt x="104007" y="194522"/>
                  <a:pt x="44986" y="194522"/>
                </a:cubicBezTo>
                <a:close/>
                <a:moveTo>
                  <a:pt x="8637" y="194522"/>
                </a:moveTo>
                <a:lnTo>
                  <a:pt x="8637" y="263746"/>
                </a:lnTo>
                <a:lnTo>
                  <a:pt x="36349" y="263746"/>
                </a:lnTo>
                <a:lnTo>
                  <a:pt x="36349" y="194522"/>
                </a:lnTo>
                <a:lnTo>
                  <a:pt x="8637" y="194522"/>
                </a:lnTo>
                <a:close/>
                <a:moveTo>
                  <a:pt x="142122" y="177627"/>
                </a:moveTo>
                <a:cubicBezTo>
                  <a:pt x="145620" y="178344"/>
                  <a:pt x="149117" y="179061"/>
                  <a:pt x="152615" y="179061"/>
                </a:cubicBezTo>
                <a:cubicBezTo>
                  <a:pt x="155064" y="179061"/>
                  <a:pt x="156812" y="180853"/>
                  <a:pt x="156812" y="183363"/>
                </a:cubicBezTo>
                <a:cubicBezTo>
                  <a:pt x="156812" y="185513"/>
                  <a:pt x="155064" y="187664"/>
                  <a:pt x="152615" y="187664"/>
                </a:cubicBezTo>
                <a:cubicBezTo>
                  <a:pt x="148418" y="187664"/>
                  <a:pt x="144220" y="186947"/>
                  <a:pt x="140023" y="185872"/>
                </a:cubicBezTo>
                <a:cubicBezTo>
                  <a:pt x="137924" y="185513"/>
                  <a:pt x="136525" y="183004"/>
                  <a:pt x="136875" y="180853"/>
                </a:cubicBezTo>
                <a:cubicBezTo>
                  <a:pt x="137575" y="178344"/>
                  <a:pt x="140023" y="176910"/>
                  <a:pt x="142122" y="177627"/>
                </a:cubicBezTo>
                <a:close/>
                <a:moveTo>
                  <a:pt x="182534" y="167523"/>
                </a:moveTo>
                <a:cubicBezTo>
                  <a:pt x="184266" y="165798"/>
                  <a:pt x="186690" y="165798"/>
                  <a:pt x="188422" y="167523"/>
                </a:cubicBezTo>
                <a:cubicBezTo>
                  <a:pt x="190154" y="169249"/>
                  <a:pt x="190154" y="171665"/>
                  <a:pt x="188422" y="173390"/>
                </a:cubicBezTo>
                <a:cubicBezTo>
                  <a:pt x="185651" y="176151"/>
                  <a:pt x="182188" y="178912"/>
                  <a:pt x="178378" y="180983"/>
                </a:cubicBezTo>
                <a:cubicBezTo>
                  <a:pt x="178031" y="181328"/>
                  <a:pt x="176992" y="181328"/>
                  <a:pt x="176299" y="181328"/>
                </a:cubicBezTo>
                <a:cubicBezTo>
                  <a:pt x="174914" y="181328"/>
                  <a:pt x="173528" y="180983"/>
                  <a:pt x="172836" y="179602"/>
                </a:cubicBezTo>
                <a:cubicBezTo>
                  <a:pt x="171450" y="177532"/>
                  <a:pt x="172489" y="175116"/>
                  <a:pt x="174221" y="173735"/>
                </a:cubicBezTo>
                <a:cubicBezTo>
                  <a:pt x="177338" y="172010"/>
                  <a:pt x="180109" y="169939"/>
                  <a:pt x="182534" y="167523"/>
                </a:cubicBezTo>
                <a:close/>
                <a:moveTo>
                  <a:pt x="112388" y="157711"/>
                </a:moveTo>
                <a:cubicBezTo>
                  <a:pt x="114527" y="156273"/>
                  <a:pt x="117378" y="156992"/>
                  <a:pt x="118091" y="159148"/>
                </a:cubicBezTo>
                <a:cubicBezTo>
                  <a:pt x="120229" y="162383"/>
                  <a:pt x="122367" y="165259"/>
                  <a:pt x="124862" y="167775"/>
                </a:cubicBezTo>
                <a:cubicBezTo>
                  <a:pt x="126644" y="169572"/>
                  <a:pt x="126644" y="172088"/>
                  <a:pt x="124862" y="173885"/>
                </a:cubicBezTo>
                <a:cubicBezTo>
                  <a:pt x="124149" y="174604"/>
                  <a:pt x="123080" y="174963"/>
                  <a:pt x="121654" y="174963"/>
                </a:cubicBezTo>
                <a:cubicBezTo>
                  <a:pt x="120942" y="174963"/>
                  <a:pt x="119872" y="174604"/>
                  <a:pt x="118803" y="173885"/>
                </a:cubicBezTo>
                <a:cubicBezTo>
                  <a:pt x="115596" y="170650"/>
                  <a:pt x="113101" y="167415"/>
                  <a:pt x="110963" y="163462"/>
                </a:cubicBezTo>
                <a:cubicBezTo>
                  <a:pt x="109537" y="161305"/>
                  <a:pt x="110606" y="158789"/>
                  <a:pt x="112388" y="157711"/>
                </a:cubicBezTo>
                <a:close/>
                <a:moveTo>
                  <a:pt x="200342" y="134048"/>
                </a:moveTo>
                <a:cubicBezTo>
                  <a:pt x="202565" y="134048"/>
                  <a:pt x="204417" y="135827"/>
                  <a:pt x="204417" y="138318"/>
                </a:cubicBezTo>
                <a:cubicBezTo>
                  <a:pt x="204417" y="142943"/>
                  <a:pt x="204046" y="147213"/>
                  <a:pt x="202565" y="151127"/>
                </a:cubicBezTo>
                <a:cubicBezTo>
                  <a:pt x="202194" y="152906"/>
                  <a:pt x="200342" y="154329"/>
                  <a:pt x="198490" y="154329"/>
                </a:cubicBezTo>
                <a:cubicBezTo>
                  <a:pt x="198120" y="154329"/>
                  <a:pt x="197750" y="153973"/>
                  <a:pt x="197379" y="153973"/>
                </a:cubicBezTo>
                <a:cubicBezTo>
                  <a:pt x="194786" y="153262"/>
                  <a:pt x="193675" y="151127"/>
                  <a:pt x="194046" y="148992"/>
                </a:cubicBezTo>
                <a:cubicBezTo>
                  <a:pt x="195157" y="145790"/>
                  <a:pt x="195527" y="142232"/>
                  <a:pt x="195527" y="138673"/>
                </a:cubicBezTo>
                <a:cubicBezTo>
                  <a:pt x="195527" y="136183"/>
                  <a:pt x="197379" y="134048"/>
                  <a:pt x="200342" y="134048"/>
                </a:cubicBezTo>
                <a:close/>
                <a:moveTo>
                  <a:pt x="110225" y="122089"/>
                </a:moveTo>
                <a:cubicBezTo>
                  <a:pt x="112448" y="122830"/>
                  <a:pt x="113930" y="125052"/>
                  <a:pt x="113559" y="127645"/>
                </a:cubicBezTo>
                <a:cubicBezTo>
                  <a:pt x="112448" y="131349"/>
                  <a:pt x="112078" y="135053"/>
                  <a:pt x="112078" y="138757"/>
                </a:cubicBezTo>
                <a:cubicBezTo>
                  <a:pt x="112078" y="140980"/>
                  <a:pt x="109855" y="143202"/>
                  <a:pt x="107632" y="143202"/>
                </a:cubicBezTo>
                <a:cubicBezTo>
                  <a:pt x="105410" y="143202"/>
                  <a:pt x="103187" y="141350"/>
                  <a:pt x="103187" y="138757"/>
                </a:cubicBezTo>
                <a:cubicBezTo>
                  <a:pt x="103187" y="133942"/>
                  <a:pt x="103558" y="129867"/>
                  <a:pt x="104669" y="125422"/>
                </a:cubicBezTo>
                <a:cubicBezTo>
                  <a:pt x="105410" y="123200"/>
                  <a:pt x="107632" y="121348"/>
                  <a:pt x="110225" y="122089"/>
                </a:cubicBezTo>
                <a:close/>
                <a:moveTo>
                  <a:pt x="153015" y="105473"/>
                </a:moveTo>
                <a:cubicBezTo>
                  <a:pt x="155524" y="105473"/>
                  <a:pt x="157316" y="107630"/>
                  <a:pt x="157316" y="110148"/>
                </a:cubicBezTo>
                <a:lnTo>
                  <a:pt x="157316" y="112305"/>
                </a:lnTo>
                <a:cubicBezTo>
                  <a:pt x="162335" y="113384"/>
                  <a:pt x="166636" y="116620"/>
                  <a:pt x="168428" y="121295"/>
                </a:cubicBezTo>
                <a:cubicBezTo>
                  <a:pt x="169145" y="123453"/>
                  <a:pt x="168070" y="125970"/>
                  <a:pt x="165919" y="127049"/>
                </a:cubicBezTo>
                <a:cubicBezTo>
                  <a:pt x="163768" y="127768"/>
                  <a:pt x="161259" y="127049"/>
                  <a:pt x="160184" y="124891"/>
                </a:cubicBezTo>
                <a:cubicBezTo>
                  <a:pt x="159467" y="122014"/>
                  <a:pt x="156241" y="120216"/>
                  <a:pt x="153015" y="120216"/>
                </a:cubicBezTo>
                <a:cubicBezTo>
                  <a:pt x="148713" y="120216"/>
                  <a:pt x="145128" y="123453"/>
                  <a:pt x="145128" y="127049"/>
                </a:cubicBezTo>
                <a:cubicBezTo>
                  <a:pt x="145128" y="131364"/>
                  <a:pt x="147638" y="133521"/>
                  <a:pt x="153015" y="133521"/>
                </a:cubicBezTo>
                <a:cubicBezTo>
                  <a:pt x="163051" y="133521"/>
                  <a:pt x="169504" y="139635"/>
                  <a:pt x="169504" y="148624"/>
                </a:cubicBezTo>
                <a:cubicBezTo>
                  <a:pt x="169504" y="155816"/>
                  <a:pt x="164485" y="161570"/>
                  <a:pt x="157316" y="163368"/>
                </a:cubicBezTo>
                <a:lnTo>
                  <a:pt x="157316" y="165885"/>
                </a:lnTo>
                <a:cubicBezTo>
                  <a:pt x="157316" y="168043"/>
                  <a:pt x="155524" y="170200"/>
                  <a:pt x="153015" y="170200"/>
                </a:cubicBezTo>
                <a:cubicBezTo>
                  <a:pt x="150505" y="170200"/>
                  <a:pt x="148713" y="168043"/>
                  <a:pt x="148713" y="165885"/>
                </a:cubicBezTo>
                <a:lnTo>
                  <a:pt x="148713" y="163368"/>
                </a:lnTo>
                <a:cubicBezTo>
                  <a:pt x="143694" y="162289"/>
                  <a:pt x="139751" y="159053"/>
                  <a:pt x="137959" y="154378"/>
                </a:cubicBezTo>
                <a:cubicBezTo>
                  <a:pt x="136884" y="152220"/>
                  <a:pt x="137959" y="149344"/>
                  <a:pt x="140110" y="148624"/>
                </a:cubicBezTo>
                <a:cubicBezTo>
                  <a:pt x="142261" y="147546"/>
                  <a:pt x="144770" y="148624"/>
                  <a:pt x="145845" y="151142"/>
                </a:cubicBezTo>
                <a:cubicBezTo>
                  <a:pt x="146921" y="153659"/>
                  <a:pt x="149788" y="155457"/>
                  <a:pt x="153015" y="155457"/>
                </a:cubicBezTo>
                <a:cubicBezTo>
                  <a:pt x="157316" y="155457"/>
                  <a:pt x="160901" y="152220"/>
                  <a:pt x="160901" y="148624"/>
                </a:cubicBezTo>
                <a:cubicBezTo>
                  <a:pt x="160901" y="144669"/>
                  <a:pt x="158391" y="142152"/>
                  <a:pt x="153015" y="142152"/>
                </a:cubicBezTo>
                <a:cubicBezTo>
                  <a:pt x="142978" y="142152"/>
                  <a:pt x="136525" y="136398"/>
                  <a:pt x="136525" y="127049"/>
                </a:cubicBezTo>
                <a:cubicBezTo>
                  <a:pt x="136525" y="119857"/>
                  <a:pt x="141902" y="114103"/>
                  <a:pt x="148713" y="112305"/>
                </a:cubicBezTo>
                <a:lnTo>
                  <a:pt x="148713" y="110148"/>
                </a:lnTo>
                <a:cubicBezTo>
                  <a:pt x="148713" y="107630"/>
                  <a:pt x="150505" y="105473"/>
                  <a:pt x="153015" y="105473"/>
                </a:cubicBezTo>
                <a:close/>
                <a:moveTo>
                  <a:pt x="182430" y="102507"/>
                </a:moveTo>
                <a:cubicBezTo>
                  <a:pt x="184249" y="100710"/>
                  <a:pt x="187160" y="100710"/>
                  <a:pt x="188979" y="102507"/>
                </a:cubicBezTo>
                <a:cubicBezTo>
                  <a:pt x="191889" y="105383"/>
                  <a:pt x="194799" y="108977"/>
                  <a:pt x="196982" y="112931"/>
                </a:cubicBezTo>
                <a:cubicBezTo>
                  <a:pt x="198073" y="114728"/>
                  <a:pt x="197710" y="117244"/>
                  <a:pt x="195527" y="118682"/>
                </a:cubicBezTo>
                <a:cubicBezTo>
                  <a:pt x="194799" y="119041"/>
                  <a:pt x="194072" y="119400"/>
                  <a:pt x="193344" y="119400"/>
                </a:cubicBezTo>
                <a:cubicBezTo>
                  <a:pt x="191889" y="119400"/>
                  <a:pt x="190434" y="118682"/>
                  <a:pt x="189342" y="116884"/>
                </a:cubicBezTo>
                <a:cubicBezTo>
                  <a:pt x="187523" y="114009"/>
                  <a:pt x="185341" y="111133"/>
                  <a:pt x="182430" y="108617"/>
                </a:cubicBezTo>
                <a:cubicBezTo>
                  <a:pt x="180975" y="106820"/>
                  <a:pt x="180975" y="104304"/>
                  <a:pt x="182430" y="102507"/>
                </a:cubicBezTo>
                <a:close/>
                <a:moveTo>
                  <a:pt x="127529" y="93887"/>
                </a:moveTo>
                <a:cubicBezTo>
                  <a:pt x="129646" y="92773"/>
                  <a:pt x="132115" y="93516"/>
                  <a:pt x="133526" y="95745"/>
                </a:cubicBezTo>
                <a:cubicBezTo>
                  <a:pt x="134584" y="97974"/>
                  <a:pt x="133879" y="100575"/>
                  <a:pt x="131762" y="101690"/>
                </a:cubicBezTo>
                <a:cubicBezTo>
                  <a:pt x="128940" y="103547"/>
                  <a:pt x="126118" y="105776"/>
                  <a:pt x="123648" y="108749"/>
                </a:cubicBezTo>
                <a:cubicBezTo>
                  <a:pt x="122590" y="109492"/>
                  <a:pt x="121532" y="109863"/>
                  <a:pt x="120473" y="109863"/>
                </a:cubicBezTo>
                <a:cubicBezTo>
                  <a:pt x="119415" y="109863"/>
                  <a:pt x="118357" y="109492"/>
                  <a:pt x="117651" y="108749"/>
                </a:cubicBezTo>
                <a:cubicBezTo>
                  <a:pt x="115887" y="106891"/>
                  <a:pt x="115887" y="104290"/>
                  <a:pt x="117651" y="102433"/>
                </a:cubicBezTo>
                <a:cubicBezTo>
                  <a:pt x="120473" y="99089"/>
                  <a:pt x="124001" y="96488"/>
                  <a:pt x="127529" y="93887"/>
                </a:cubicBezTo>
                <a:close/>
                <a:moveTo>
                  <a:pt x="153073" y="88010"/>
                </a:moveTo>
                <a:lnTo>
                  <a:pt x="153423" y="88010"/>
                </a:lnTo>
                <a:cubicBezTo>
                  <a:pt x="157620" y="88010"/>
                  <a:pt x="161817" y="88380"/>
                  <a:pt x="166015" y="89862"/>
                </a:cubicBezTo>
                <a:cubicBezTo>
                  <a:pt x="168113" y="90232"/>
                  <a:pt x="169512" y="92826"/>
                  <a:pt x="168813" y="95048"/>
                </a:cubicBezTo>
                <a:cubicBezTo>
                  <a:pt x="168463" y="97271"/>
                  <a:pt x="166714" y="98752"/>
                  <a:pt x="164965" y="98752"/>
                </a:cubicBezTo>
                <a:cubicBezTo>
                  <a:pt x="164616" y="98752"/>
                  <a:pt x="163916" y="98752"/>
                  <a:pt x="163566" y="98382"/>
                </a:cubicBezTo>
                <a:cubicBezTo>
                  <a:pt x="160418" y="97641"/>
                  <a:pt x="156920" y="96900"/>
                  <a:pt x="153423" y="96900"/>
                </a:cubicBezTo>
                <a:cubicBezTo>
                  <a:pt x="150974" y="96900"/>
                  <a:pt x="149225" y="95048"/>
                  <a:pt x="149225" y="92455"/>
                </a:cubicBezTo>
                <a:cubicBezTo>
                  <a:pt x="149225" y="90232"/>
                  <a:pt x="150974" y="88010"/>
                  <a:pt x="153073" y="88010"/>
                </a:cubicBezTo>
                <a:close/>
                <a:moveTo>
                  <a:pt x="124881" y="61123"/>
                </a:moveTo>
                <a:cubicBezTo>
                  <a:pt x="113365" y="68333"/>
                  <a:pt x="68019" y="100061"/>
                  <a:pt x="69098" y="171447"/>
                </a:cubicBezTo>
                <a:cubicBezTo>
                  <a:pt x="69098" y="176495"/>
                  <a:pt x="68379" y="181542"/>
                  <a:pt x="66939" y="186229"/>
                </a:cubicBezTo>
                <a:cubicBezTo>
                  <a:pt x="109046" y="188032"/>
                  <a:pt x="118403" y="193080"/>
                  <a:pt x="127040" y="198127"/>
                </a:cubicBezTo>
                <a:cubicBezTo>
                  <a:pt x="134958" y="202814"/>
                  <a:pt x="141436" y="206780"/>
                  <a:pt x="181383" y="206059"/>
                </a:cubicBezTo>
                <a:cubicBezTo>
                  <a:pt x="181383" y="206059"/>
                  <a:pt x="189661" y="205699"/>
                  <a:pt x="195779" y="211467"/>
                </a:cubicBezTo>
                <a:cubicBezTo>
                  <a:pt x="196858" y="212549"/>
                  <a:pt x="197578" y="213631"/>
                  <a:pt x="198298" y="215073"/>
                </a:cubicBezTo>
                <a:cubicBezTo>
                  <a:pt x="211614" y="211107"/>
                  <a:pt x="223490" y="206420"/>
                  <a:pt x="233207" y="202093"/>
                </a:cubicBezTo>
                <a:cubicBezTo>
                  <a:pt x="237885" y="199930"/>
                  <a:pt x="242204" y="198127"/>
                  <a:pt x="245803" y="196685"/>
                </a:cubicBezTo>
                <a:cubicBezTo>
                  <a:pt x="241484" y="188753"/>
                  <a:pt x="238965" y="180100"/>
                  <a:pt x="239325" y="171447"/>
                </a:cubicBezTo>
                <a:cubicBezTo>
                  <a:pt x="240045" y="100782"/>
                  <a:pt x="195059" y="68333"/>
                  <a:pt x="183542" y="61123"/>
                </a:cubicBezTo>
                <a:cubicBezTo>
                  <a:pt x="176705" y="66891"/>
                  <a:pt x="165908" y="70136"/>
                  <a:pt x="154032" y="70136"/>
                </a:cubicBezTo>
                <a:cubicBezTo>
                  <a:pt x="142515" y="70136"/>
                  <a:pt x="131719" y="66891"/>
                  <a:pt x="124881" y="61123"/>
                </a:cubicBezTo>
                <a:close/>
                <a:moveTo>
                  <a:pt x="119483" y="8844"/>
                </a:moveTo>
                <a:cubicBezTo>
                  <a:pt x="117683" y="8123"/>
                  <a:pt x="116244" y="9205"/>
                  <a:pt x="115884" y="9926"/>
                </a:cubicBezTo>
                <a:cubicBezTo>
                  <a:pt x="114444" y="11368"/>
                  <a:pt x="113365" y="13531"/>
                  <a:pt x="114444" y="16416"/>
                </a:cubicBezTo>
                <a:lnTo>
                  <a:pt x="128840" y="53551"/>
                </a:lnTo>
                <a:cubicBezTo>
                  <a:pt x="131719" y="56075"/>
                  <a:pt x="135678" y="58238"/>
                  <a:pt x="140356" y="59680"/>
                </a:cubicBezTo>
                <a:lnTo>
                  <a:pt x="137117" y="35524"/>
                </a:lnTo>
                <a:cubicBezTo>
                  <a:pt x="136757" y="33001"/>
                  <a:pt x="138557" y="30837"/>
                  <a:pt x="140716" y="30477"/>
                </a:cubicBezTo>
                <a:cubicBezTo>
                  <a:pt x="142875" y="30116"/>
                  <a:pt x="145394" y="31919"/>
                  <a:pt x="145394" y="34443"/>
                </a:cubicBezTo>
                <a:lnTo>
                  <a:pt x="149353" y="61483"/>
                </a:lnTo>
                <a:cubicBezTo>
                  <a:pt x="150793" y="61483"/>
                  <a:pt x="152592" y="61844"/>
                  <a:pt x="154032" y="61844"/>
                </a:cubicBezTo>
                <a:cubicBezTo>
                  <a:pt x="155831" y="61844"/>
                  <a:pt x="157271" y="61483"/>
                  <a:pt x="159070" y="61483"/>
                </a:cubicBezTo>
                <a:lnTo>
                  <a:pt x="162669" y="34443"/>
                </a:lnTo>
                <a:cubicBezTo>
                  <a:pt x="163029" y="31919"/>
                  <a:pt x="165188" y="30116"/>
                  <a:pt x="167707" y="30477"/>
                </a:cubicBezTo>
                <a:cubicBezTo>
                  <a:pt x="169867" y="30837"/>
                  <a:pt x="171666" y="33001"/>
                  <a:pt x="171306" y="35524"/>
                </a:cubicBezTo>
                <a:lnTo>
                  <a:pt x="168067" y="59680"/>
                </a:lnTo>
                <a:cubicBezTo>
                  <a:pt x="172746" y="58238"/>
                  <a:pt x="176705" y="56075"/>
                  <a:pt x="179224" y="53551"/>
                </a:cubicBezTo>
                <a:lnTo>
                  <a:pt x="193619" y="16416"/>
                </a:lnTo>
                <a:cubicBezTo>
                  <a:pt x="194699" y="13531"/>
                  <a:pt x="193979" y="11368"/>
                  <a:pt x="192540" y="9926"/>
                </a:cubicBezTo>
                <a:cubicBezTo>
                  <a:pt x="192180" y="9205"/>
                  <a:pt x="190740" y="8123"/>
                  <a:pt x="188581" y="8844"/>
                </a:cubicBezTo>
                <a:lnTo>
                  <a:pt x="168067" y="15695"/>
                </a:lnTo>
                <a:cubicBezTo>
                  <a:pt x="159070" y="18939"/>
                  <a:pt x="149353" y="18939"/>
                  <a:pt x="140356" y="15695"/>
                </a:cubicBezTo>
                <a:lnTo>
                  <a:pt x="119483" y="8844"/>
                </a:lnTo>
                <a:close/>
                <a:moveTo>
                  <a:pt x="122362" y="552"/>
                </a:moveTo>
                <a:lnTo>
                  <a:pt x="142875" y="7763"/>
                </a:lnTo>
                <a:cubicBezTo>
                  <a:pt x="150433" y="10287"/>
                  <a:pt x="157990" y="10287"/>
                  <a:pt x="165548" y="7763"/>
                </a:cubicBezTo>
                <a:lnTo>
                  <a:pt x="186062" y="552"/>
                </a:lnTo>
                <a:cubicBezTo>
                  <a:pt x="190380" y="-890"/>
                  <a:pt x="195419" y="552"/>
                  <a:pt x="199018" y="4157"/>
                </a:cubicBezTo>
                <a:cubicBezTo>
                  <a:pt x="202616" y="8123"/>
                  <a:pt x="204056" y="14252"/>
                  <a:pt x="201897" y="19300"/>
                </a:cubicBezTo>
                <a:lnTo>
                  <a:pt x="188221" y="53912"/>
                </a:lnTo>
                <a:cubicBezTo>
                  <a:pt x="201537" y="62204"/>
                  <a:pt x="248682" y="97537"/>
                  <a:pt x="247962" y="171447"/>
                </a:cubicBezTo>
                <a:cubicBezTo>
                  <a:pt x="247962" y="179379"/>
                  <a:pt x="250121" y="187311"/>
                  <a:pt x="254440" y="194522"/>
                </a:cubicBezTo>
                <a:cubicBezTo>
                  <a:pt x="257679" y="194161"/>
                  <a:pt x="260198" y="194522"/>
                  <a:pt x="262717" y="196325"/>
                </a:cubicBezTo>
                <a:cubicBezTo>
                  <a:pt x="267036" y="199930"/>
                  <a:pt x="268116" y="203896"/>
                  <a:pt x="268476" y="206780"/>
                </a:cubicBezTo>
                <a:cubicBezTo>
                  <a:pt x="268476" y="207862"/>
                  <a:pt x="268116" y="208944"/>
                  <a:pt x="267756" y="210025"/>
                </a:cubicBezTo>
                <a:cubicBezTo>
                  <a:pt x="273154" y="208944"/>
                  <a:pt x="276753" y="208944"/>
                  <a:pt x="279992" y="211828"/>
                </a:cubicBezTo>
                <a:cubicBezTo>
                  <a:pt x="284671" y="215794"/>
                  <a:pt x="285390" y="220120"/>
                  <a:pt x="285390" y="223005"/>
                </a:cubicBezTo>
                <a:cubicBezTo>
                  <a:pt x="285030" y="231658"/>
                  <a:pt x="275673" y="238147"/>
                  <a:pt x="274954" y="238868"/>
                </a:cubicBezTo>
                <a:cubicBezTo>
                  <a:pt x="228528" y="275643"/>
                  <a:pt x="174545" y="285738"/>
                  <a:pt x="129919" y="285738"/>
                </a:cubicBezTo>
                <a:cubicBezTo>
                  <a:pt x="82414" y="285738"/>
                  <a:pt x="45346" y="274201"/>
                  <a:pt x="39948" y="272398"/>
                </a:cubicBezTo>
                <a:lnTo>
                  <a:pt x="4318" y="272398"/>
                </a:lnTo>
                <a:cubicBezTo>
                  <a:pt x="1799" y="272398"/>
                  <a:pt x="0" y="270596"/>
                  <a:pt x="0" y="268072"/>
                </a:cubicBezTo>
                <a:lnTo>
                  <a:pt x="0" y="190195"/>
                </a:lnTo>
                <a:cubicBezTo>
                  <a:pt x="0" y="187672"/>
                  <a:pt x="1799" y="185869"/>
                  <a:pt x="4318" y="185869"/>
                </a:cubicBezTo>
                <a:lnTo>
                  <a:pt x="40667" y="185869"/>
                </a:lnTo>
                <a:cubicBezTo>
                  <a:pt x="46786" y="185869"/>
                  <a:pt x="52544" y="185869"/>
                  <a:pt x="57942" y="185869"/>
                </a:cubicBezTo>
                <a:cubicBezTo>
                  <a:pt x="59382" y="181182"/>
                  <a:pt x="60461" y="176495"/>
                  <a:pt x="60461" y="171447"/>
                </a:cubicBezTo>
                <a:cubicBezTo>
                  <a:pt x="59382" y="97537"/>
                  <a:pt x="106887" y="62204"/>
                  <a:pt x="119843" y="53912"/>
                </a:cubicBezTo>
                <a:lnTo>
                  <a:pt x="106527" y="19300"/>
                </a:lnTo>
                <a:cubicBezTo>
                  <a:pt x="104367" y="14252"/>
                  <a:pt x="105807" y="8123"/>
                  <a:pt x="109406" y="4157"/>
                </a:cubicBezTo>
                <a:cubicBezTo>
                  <a:pt x="112645" y="552"/>
                  <a:pt x="117683" y="-890"/>
                  <a:pt x="122362" y="552"/>
                </a:cubicBezTo>
                <a:close/>
              </a:path>
            </a:pathLst>
          </a:custGeom>
          <a:solidFill>
            <a:schemeClr val="bg1"/>
          </a:solidFill>
          <a:ln w="9525" cap="flat">
            <a:noFill/>
            <a:bevel/>
            <a:headEnd/>
            <a:tailEnd/>
          </a:ln>
          <a:effectLst/>
        </p:spPr>
        <p:txBody>
          <a:bodyPr anchor="ctr"/>
          <a:lstStyle/>
          <a:p>
            <a:endParaRPr lang="en-US"/>
          </a:p>
        </p:txBody>
      </p:sp>
      <p:sp>
        <p:nvSpPr>
          <p:cNvPr id="69" name="Freeform 990">
            <a:extLst>
              <a:ext uri="{FF2B5EF4-FFF2-40B4-BE49-F238E27FC236}">
                <a16:creationId xmlns:a16="http://schemas.microsoft.com/office/drawing/2014/main" id="{F04140C5-017B-1E47-B26B-C3FBF3A09116}"/>
              </a:ext>
            </a:extLst>
          </p:cNvPr>
          <p:cNvSpPr>
            <a:spLocks noChangeAspect="1" noChangeArrowheads="1"/>
          </p:cNvSpPr>
          <p:nvPr/>
        </p:nvSpPr>
        <p:spPr bwMode="auto">
          <a:xfrm>
            <a:off x="1791865" y="4615225"/>
            <a:ext cx="766127" cy="766127"/>
          </a:xfrm>
          <a:custGeom>
            <a:avLst/>
            <a:gdLst>
              <a:gd name="T0" fmla="*/ 122401 w 285390"/>
              <a:gd name="T1" fmla="*/ 269276 h 285390"/>
              <a:gd name="T2" fmla="*/ 21728 w 285390"/>
              <a:gd name="T3" fmla="*/ 278152 h 285390"/>
              <a:gd name="T4" fmla="*/ 255092 w 285390"/>
              <a:gd name="T5" fmla="*/ 224969 h 285390"/>
              <a:gd name="T6" fmla="*/ 232372 w 285390"/>
              <a:gd name="T7" fmla="*/ 224969 h 285390"/>
              <a:gd name="T8" fmla="*/ 210417 w 285390"/>
              <a:gd name="T9" fmla="*/ 224969 h 285390"/>
              <a:gd name="T10" fmla="*/ 188080 w 285390"/>
              <a:gd name="T11" fmla="*/ 224969 h 285390"/>
              <a:gd name="T12" fmla="*/ 165743 w 285390"/>
              <a:gd name="T13" fmla="*/ 224969 h 285390"/>
              <a:gd name="T14" fmla="*/ 143405 w 285390"/>
              <a:gd name="T15" fmla="*/ 224969 h 285390"/>
              <a:gd name="T16" fmla="*/ 121068 w 285390"/>
              <a:gd name="T17" fmla="*/ 224969 h 285390"/>
              <a:gd name="T18" fmla="*/ 98730 w 285390"/>
              <a:gd name="T19" fmla="*/ 224969 h 285390"/>
              <a:gd name="T20" fmla="*/ 76393 w 285390"/>
              <a:gd name="T21" fmla="*/ 224969 h 285390"/>
              <a:gd name="T22" fmla="*/ 54438 w 285390"/>
              <a:gd name="T23" fmla="*/ 224969 h 285390"/>
              <a:gd name="T24" fmla="*/ 31909 w 285390"/>
              <a:gd name="T25" fmla="*/ 224969 h 285390"/>
              <a:gd name="T26" fmla="*/ 247771 w 285390"/>
              <a:gd name="T27" fmla="*/ 207418 h 285390"/>
              <a:gd name="T28" fmla="*/ 224777 w 285390"/>
              <a:gd name="T29" fmla="*/ 207418 h 285390"/>
              <a:gd name="T30" fmla="*/ 200844 w 285390"/>
              <a:gd name="T31" fmla="*/ 207418 h 285390"/>
              <a:gd name="T32" fmla="*/ 178507 w 285390"/>
              <a:gd name="T33" fmla="*/ 207418 h 285390"/>
              <a:gd name="T34" fmla="*/ 154574 w 285390"/>
              <a:gd name="T35" fmla="*/ 207418 h 285390"/>
              <a:gd name="T36" fmla="*/ 132237 w 285390"/>
              <a:gd name="T37" fmla="*/ 207418 h 285390"/>
              <a:gd name="T38" fmla="*/ 108303 w 285390"/>
              <a:gd name="T39" fmla="*/ 207418 h 285390"/>
              <a:gd name="T40" fmla="*/ 85966 w 285390"/>
              <a:gd name="T41" fmla="*/ 207418 h 285390"/>
              <a:gd name="T42" fmla="*/ 62034 w 285390"/>
              <a:gd name="T43" fmla="*/ 207418 h 285390"/>
              <a:gd name="T44" fmla="*/ 38482 w 285390"/>
              <a:gd name="T45" fmla="*/ 207418 h 285390"/>
              <a:gd name="T46" fmla="*/ 242328 w 285390"/>
              <a:gd name="T47" fmla="*/ 191463 h 285390"/>
              <a:gd name="T48" fmla="*/ 221586 w 285390"/>
              <a:gd name="T49" fmla="*/ 191463 h 285390"/>
              <a:gd name="T50" fmla="*/ 199249 w 285390"/>
              <a:gd name="T51" fmla="*/ 191463 h 285390"/>
              <a:gd name="T52" fmla="*/ 176912 w 285390"/>
              <a:gd name="T53" fmla="*/ 191463 h 285390"/>
              <a:gd name="T54" fmla="*/ 154574 w 285390"/>
              <a:gd name="T55" fmla="*/ 191463 h 285390"/>
              <a:gd name="T56" fmla="*/ 132620 w 285390"/>
              <a:gd name="T57" fmla="*/ 191463 h 285390"/>
              <a:gd name="T58" fmla="*/ 110283 w 285390"/>
              <a:gd name="T59" fmla="*/ 191463 h 285390"/>
              <a:gd name="T60" fmla="*/ 87562 w 285390"/>
              <a:gd name="T61" fmla="*/ 191463 h 285390"/>
              <a:gd name="T62" fmla="*/ 65225 w 285390"/>
              <a:gd name="T63" fmla="*/ 191463 h 285390"/>
              <a:gd name="T64" fmla="*/ 44483 w 285390"/>
              <a:gd name="T65" fmla="*/ 191463 h 285390"/>
              <a:gd name="T66" fmla="*/ 30420 w 285390"/>
              <a:gd name="T67" fmla="*/ 182662 h 285390"/>
              <a:gd name="T68" fmla="*/ 194654 w 285390"/>
              <a:gd name="T69" fmla="*/ 82169 h 285390"/>
              <a:gd name="T70" fmla="*/ 92539 w 285390"/>
              <a:gd name="T71" fmla="*/ 82169 h 285390"/>
              <a:gd name="T72" fmla="*/ 194654 w 285390"/>
              <a:gd name="T73" fmla="*/ 73393 h 285390"/>
              <a:gd name="T74" fmla="*/ 92539 w 285390"/>
              <a:gd name="T75" fmla="*/ 73393 h 285390"/>
              <a:gd name="T76" fmla="*/ 142617 w 285390"/>
              <a:gd name="T77" fmla="*/ 54247 h 285390"/>
              <a:gd name="T78" fmla="*/ 151337 w 285390"/>
              <a:gd name="T79" fmla="*/ 75323 h 285390"/>
              <a:gd name="T80" fmla="*/ 146977 w 285390"/>
              <a:gd name="T81" fmla="*/ 119649 h 285390"/>
              <a:gd name="T82" fmla="*/ 125904 w 285390"/>
              <a:gd name="T83" fmla="*/ 109476 h 285390"/>
              <a:gd name="T84" fmla="*/ 142617 w 285390"/>
              <a:gd name="T85" fmla="*/ 94941 h 285390"/>
              <a:gd name="T86" fmla="*/ 78398 w 285390"/>
              <a:gd name="T87" fmla="*/ 37352 h 285390"/>
              <a:gd name="T88" fmla="*/ 226711 w 285390"/>
              <a:gd name="T89" fmla="*/ 127273 h 285390"/>
              <a:gd name="T90" fmla="*/ 213655 w 285390"/>
              <a:gd name="T91" fmla="*/ 28719 h 285390"/>
              <a:gd name="T92" fmla="*/ 231061 w 285390"/>
              <a:gd name="T93" fmla="*/ 135546 h 285390"/>
              <a:gd name="T94" fmla="*/ 57004 w 285390"/>
              <a:gd name="T95" fmla="*/ 135546 h 285390"/>
              <a:gd name="T96" fmla="*/ 74410 w 285390"/>
              <a:gd name="T97" fmla="*/ 28719 h 285390"/>
              <a:gd name="T98" fmla="*/ 254962 w 285390"/>
              <a:gd name="T99" fmla="*/ 21701 h 285390"/>
              <a:gd name="T100" fmla="*/ 264016 w 285390"/>
              <a:gd name="T101" fmla="*/ 21701 h 285390"/>
              <a:gd name="T102" fmla="*/ 265465 w 285390"/>
              <a:gd name="T103" fmla="*/ 286832 h 285390"/>
              <a:gd name="T104" fmla="*/ 23178 w 285390"/>
              <a:gd name="T105" fmla="*/ 177598 h 28539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85390" h="285390">
                <a:moveTo>
                  <a:pt x="121785" y="258763"/>
                </a:moveTo>
                <a:lnTo>
                  <a:pt x="162017" y="258763"/>
                </a:lnTo>
                <a:cubicBezTo>
                  <a:pt x="164531" y="258763"/>
                  <a:pt x="166328" y="260961"/>
                  <a:pt x="166328" y="263159"/>
                </a:cubicBezTo>
                <a:cubicBezTo>
                  <a:pt x="166328" y="265724"/>
                  <a:pt x="164531" y="267922"/>
                  <a:pt x="162017" y="267922"/>
                </a:cubicBezTo>
                <a:lnTo>
                  <a:pt x="121785" y="267922"/>
                </a:lnTo>
                <a:cubicBezTo>
                  <a:pt x="119271" y="267922"/>
                  <a:pt x="117475" y="265724"/>
                  <a:pt x="117475" y="263159"/>
                </a:cubicBezTo>
                <a:cubicBezTo>
                  <a:pt x="117475" y="260961"/>
                  <a:pt x="119271" y="258763"/>
                  <a:pt x="121785" y="258763"/>
                </a:cubicBezTo>
                <a:close/>
                <a:moveTo>
                  <a:pt x="8648" y="250841"/>
                </a:moveTo>
                <a:lnTo>
                  <a:pt x="8648" y="263797"/>
                </a:lnTo>
                <a:cubicBezTo>
                  <a:pt x="8648" y="270995"/>
                  <a:pt x="14413" y="276753"/>
                  <a:pt x="21620" y="276753"/>
                </a:cubicBezTo>
                <a:lnTo>
                  <a:pt x="264130" y="276753"/>
                </a:lnTo>
                <a:cubicBezTo>
                  <a:pt x="271337" y="276753"/>
                  <a:pt x="276742" y="270995"/>
                  <a:pt x="276742" y="263797"/>
                </a:cubicBezTo>
                <a:lnTo>
                  <a:pt x="276742" y="250841"/>
                </a:lnTo>
                <a:lnTo>
                  <a:pt x="8648" y="250841"/>
                </a:lnTo>
                <a:close/>
                <a:moveTo>
                  <a:pt x="253809" y="223838"/>
                </a:moveTo>
                <a:cubicBezTo>
                  <a:pt x="256476" y="223838"/>
                  <a:pt x="258381" y="225743"/>
                  <a:pt x="258381" y="228410"/>
                </a:cubicBezTo>
                <a:cubicBezTo>
                  <a:pt x="258381" y="231077"/>
                  <a:pt x="256476" y="232982"/>
                  <a:pt x="253809" y="232982"/>
                </a:cubicBezTo>
                <a:cubicBezTo>
                  <a:pt x="251523" y="232982"/>
                  <a:pt x="249237" y="231077"/>
                  <a:pt x="249237" y="228410"/>
                </a:cubicBezTo>
                <a:cubicBezTo>
                  <a:pt x="249237" y="225743"/>
                  <a:pt x="251523" y="223838"/>
                  <a:pt x="253809" y="223838"/>
                </a:cubicBezTo>
                <a:close/>
                <a:moveTo>
                  <a:pt x="231203" y="223838"/>
                </a:moveTo>
                <a:cubicBezTo>
                  <a:pt x="234251" y="223838"/>
                  <a:pt x="236156" y="225743"/>
                  <a:pt x="236156" y="228410"/>
                </a:cubicBezTo>
                <a:cubicBezTo>
                  <a:pt x="236156" y="231077"/>
                  <a:pt x="234251" y="232982"/>
                  <a:pt x="231203" y="232982"/>
                </a:cubicBezTo>
                <a:cubicBezTo>
                  <a:pt x="228917" y="232982"/>
                  <a:pt x="227012" y="231077"/>
                  <a:pt x="227012" y="228410"/>
                </a:cubicBezTo>
                <a:cubicBezTo>
                  <a:pt x="227012" y="225743"/>
                  <a:pt x="228917" y="223838"/>
                  <a:pt x="231203" y="223838"/>
                </a:cubicBezTo>
                <a:close/>
                <a:moveTo>
                  <a:pt x="209359" y="223838"/>
                </a:moveTo>
                <a:cubicBezTo>
                  <a:pt x="212026" y="223838"/>
                  <a:pt x="213931" y="225743"/>
                  <a:pt x="213931" y="228410"/>
                </a:cubicBezTo>
                <a:cubicBezTo>
                  <a:pt x="213931" y="231077"/>
                  <a:pt x="212026" y="232982"/>
                  <a:pt x="209359" y="232982"/>
                </a:cubicBezTo>
                <a:cubicBezTo>
                  <a:pt x="206692" y="232982"/>
                  <a:pt x="204787" y="231077"/>
                  <a:pt x="204787" y="228410"/>
                </a:cubicBezTo>
                <a:cubicBezTo>
                  <a:pt x="204787" y="225743"/>
                  <a:pt x="206692" y="223838"/>
                  <a:pt x="209359" y="223838"/>
                </a:cubicBezTo>
                <a:close/>
                <a:moveTo>
                  <a:pt x="187134" y="223838"/>
                </a:moveTo>
                <a:cubicBezTo>
                  <a:pt x="189420" y="223838"/>
                  <a:pt x="191706" y="225743"/>
                  <a:pt x="191706" y="228410"/>
                </a:cubicBezTo>
                <a:cubicBezTo>
                  <a:pt x="191706" y="231077"/>
                  <a:pt x="189420" y="232982"/>
                  <a:pt x="187134" y="232982"/>
                </a:cubicBezTo>
                <a:cubicBezTo>
                  <a:pt x="184467" y="232982"/>
                  <a:pt x="182562" y="231077"/>
                  <a:pt x="182562" y="228410"/>
                </a:cubicBezTo>
                <a:cubicBezTo>
                  <a:pt x="182562" y="225743"/>
                  <a:pt x="184467" y="223838"/>
                  <a:pt x="187134" y="223838"/>
                </a:cubicBezTo>
                <a:close/>
                <a:moveTo>
                  <a:pt x="164909" y="223838"/>
                </a:moveTo>
                <a:cubicBezTo>
                  <a:pt x="167576" y="223838"/>
                  <a:pt x="169481" y="225743"/>
                  <a:pt x="169481" y="228410"/>
                </a:cubicBezTo>
                <a:cubicBezTo>
                  <a:pt x="169481" y="231077"/>
                  <a:pt x="167576" y="232982"/>
                  <a:pt x="164909" y="232982"/>
                </a:cubicBezTo>
                <a:cubicBezTo>
                  <a:pt x="162623" y="232982"/>
                  <a:pt x="160337" y="231077"/>
                  <a:pt x="160337" y="228410"/>
                </a:cubicBezTo>
                <a:cubicBezTo>
                  <a:pt x="160337" y="225743"/>
                  <a:pt x="162623" y="223838"/>
                  <a:pt x="164909" y="223838"/>
                </a:cubicBezTo>
                <a:close/>
                <a:moveTo>
                  <a:pt x="142684" y="223838"/>
                </a:moveTo>
                <a:cubicBezTo>
                  <a:pt x="144970" y="223838"/>
                  <a:pt x="147256" y="225743"/>
                  <a:pt x="147256" y="228410"/>
                </a:cubicBezTo>
                <a:cubicBezTo>
                  <a:pt x="147256" y="231077"/>
                  <a:pt x="144970" y="232982"/>
                  <a:pt x="142684" y="232982"/>
                </a:cubicBezTo>
                <a:cubicBezTo>
                  <a:pt x="140017" y="232982"/>
                  <a:pt x="138112" y="231077"/>
                  <a:pt x="138112" y="228410"/>
                </a:cubicBezTo>
                <a:cubicBezTo>
                  <a:pt x="138112" y="225743"/>
                  <a:pt x="140017" y="223838"/>
                  <a:pt x="142684" y="223838"/>
                </a:cubicBezTo>
                <a:close/>
                <a:moveTo>
                  <a:pt x="120459" y="223838"/>
                </a:moveTo>
                <a:cubicBezTo>
                  <a:pt x="122745" y="223838"/>
                  <a:pt x="125031" y="225743"/>
                  <a:pt x="125031" y="228410"/>
                </a:cubicBezTo>
                <a:cubicBezTo>
                  <a:pt x="125031" y="231077"/>
                  <a:pt x="122745" y="232982"/>
                  <a:pt x="120459" y="232982"/>
                </a:cubicBezTo>
                <a:cubicBezTo>
                  <a:pt x="117792" y="232982"/>
                  <a:pt x="115887" y="231077"/>
                  <a:pt x="115887" y="228410"/>
                </a:cubicBezTo>
                <a:cubicBezTo>
                  <a:pt x="115887" y="225743"/>
                  <a:pt x="117792" y="223838"/>
                  <a:pt x="120459" y="223838"/>
                </a:cubicBezTo>
                <a:close/>
                <a:moveTo>
                  <a:pt x="98234" y="223838"/>
                </a:moveTo>
                <a:cubicBezTo>
                  <a:pt x="100901" y="223838"/>
                  <a:pt x="102806" y="225743"/>
                  <a:pt x="102806" y="228410"/>
                </a:cubicBezTo>
                <a:cubicBezTo>
                  <a:pt x="102806" y="231077"/>
                  <a:pt x="100901" y="232982"/>
                  <a:pt x="98234" y="232982"/>
                </a:cubicBezTo>
                <a:cubicBezTo>
                  <a:pt x="95567" y="232982"/>
                  <a:pt x="93662" y="231077"/>
                  <a:pt x="93662" y="228410"/>
                </a:cubicBezTo>
                <a:cubicBezTo>
                  <a:pt x="93662" y="225743"/>
                  <a:pt x="95567" y="223838"/>
                  <a:pt x="98234" y="223838"/>
                </a:cubicBezTo>
                <a:close/>
                <a:moveTo>
                  <a:pt x="76009" y="223838"/>
                </a:moveTo>
                <a:cubicBezTo>
                  <a:pt x="78295" y="223838"/>
                  <a:pt x="80581" y="225743"/>
                  <a:pt x="80581" y="228410"/>
                </a:cubicBezTo>
                <a:cubicBezTo>
                  <a:pt x="80581" y="231077"/>
                  <a:pt x="78295" y="232982"/>
                  <a:pt x="76009" y="232982"/>
                </a:cubicBezTo>
                <a:cubicBezTo>
                  <a:pt x="73342" y="232982"/>
                  <a:pt x="71437" y="231077"/>
                  <a:pt x="71437" y="228410"/>
                </a:cubicBezTo>
                <a:cubicBezTo>
                  <a:pt x="71437" y="225743"/>
                  <a:pt x="73342" y="223838"/>
                  <a:pt x="76009" y="223838"/>
                </a:cubicBezTo>
                <a:close/>
                <a:moveTo>
                  <a:pt x="54165" y="223838"/>
                </a:moveTo>
                <a:cubicBezTo>
                  <a:pt x="56451" y="223838"/>
                  <a:pt x="58356" y="225743"/>
                  <a:pt x="58356" y="228410"/>
                </a:cubicBezTo>
                <a:cubicBezTo>
                  <a:pt x="58356" y="231077"/>
                  <a:pt x="56451" y="232982"/>
                  <a:pt x="54165" y="232982"/>
                </a:cubicBezTo>
                <a:cubicBezTo>
                  <a:pt x="51498" y="232982"/>
                  <a:pt x="49212" y="231077"/>
                  <a:pt x="49212" y="228410"/>
                </a:cubicBezTo>
                <a:cubicBezTo>
                  <a:pt x="49212" y="225743"/>
                  <a:pt x="51498" y="223838"/>
                  <a:pt x="54165" y="223838"/>
                </a:cubicBezTo>
                <a:close/>
                <a:moveTo>
                  <a:pt x="31749" y="223838"/>
                </a:moveTo>
                <a:cubicBezTo>
                  <a:pt x="33947" y="223838"/>
                  <a:pt x="36145" y="225743"/>
                  <a:pt x="36145" y="228410"/>
                </a:cubicBezTo>
                <a:cubicBezTo>
                  <a:pt x="36145" y="231077"/>
                  <a:pt x="33947" y="232982"/>
                  <a:pt x="31749" y="232982"/>
                </a:cubicBezTo>
                <a:cubicBezTo>
                  <a:pt x="29185" y="232982"/>
                  <a:pt x="26987" y="231077"/>
                  <a:pt x="26987" y="228410"/>
                </a:cubicBezTo>
                <a:cubicBezTo>
                  <a:pt x="26987" y="225743"/>
                  <a:pt x="29185" y="223838"/>
                  <a:pt x="31749" y="223838"/>
                </a:cubicBezTo>
                <a:close/>
                <a:moveTo>
                  <a:pt x="246525" y="206375"/>
                </a:moveTo>
                <a:cubicBezTo>
                  <a:pt x="248841" y="206375"/>
                  <a:pt x="250494" y="208280"/>
                  <a:pt x="250494" y="210947"/>
                </a:cubicBezTo>
                <a:cubicBezTo>
                  <a:pt x="250494" y="213614"/>
                  <a:pt x="248841" y="215519"/>
                  <a:pt x="246525" y="215519"/>
                </a:cubicBezTo>
                <a:cubicBezTo>
                  <a:pt x="244541" y="215519"/>
                  <a:pt x="242887" y="213614"/>
                  <a:pt x="242887" y="210947"/>
                </a:cubicBezTo>
                <a:cubicBezTo>
                  <a:pt x="242887" y="208280"/>
                  <a:pt x="244541" y="206375"/>
                  <a:pt x="246525" y="206375"/>
                </a:cubicBezTo>
                <a:close/>
                <a:moveTo>
                  <a:pt x="223647" y="206375"/>
                </a:moveTo>
                <a:cubicBezTo>
                  <a:pt x="226314" y="206375"/>
                  <a:pt x="228219" y="208280"/>
                  <a:pt x="228219" y="210947"/>
                </a:cubicBezTo>
                <a:cubicBezTo>
                  <a:pt x="228219" y="213614"/>
                  <a:pt x="226314" y="215519"/>
                  <a:pt x="223647" y="215519"/>
                </a:cubicBezTo>
                <a:cubicBezTo>
                  <a:pt x="220980" y="215519"/>
                  <a:pt x="219075" y="213614"/>
                  <a:pt x="219075" y="210947"/>
                </a:cubicBezTo>
                <a:cubicBezTo>
                  <a:pt x="219075" y="208280"/>
                  <a:pt x="220980" y="206375"/>
                  <a:pt x="223647" y="206375"/>
                </a:cubicBezTo>
                <a:close/>
                <a:moveTo>
                  <a:pt x="199834" y="206375"/>
                </a:moveTo>
                <a:cubicBezTo>
                  <a:pt x="202501" y="206375"/>
                  <a:pt x="204406" y="208280"/>
                  <a:pt x="204406" y="210947"/>
                </a:cubicBezTo>
                <a:cubicBezTo>
                  <a:pt x="204406" y="213614"/>
                  <a:pt x="202501" y="215519"/>
                  <a:pt x="199834" y="215519"/>
                </a:cubicBezTo>
                <a:cubicBezTo>
                  <a:pt x="197167" y="215519"/>
                  <a:pt x="195262" y="213614"/>
                  <a:pt x="195262" y="210947"/>
                </a:cubicBezTo>
                <a:cubicBezTo>
                  <a:pt x="195262" y="208280"/>
                  <a:pt x="197167" y="206375"/>
                  <a:pt x="199834" y="206375"/>
                </a:cubicBezTo>
                <a:close/>
                <a:moveTo>
                  <a:pt x="177609" y="206375"/>
                </a:moveTo>
                <a:cubicBezTo>
                  <a:pt x="180276" y="206375"/>
                  <a:pt x="182181" y="208280"/>
                  <a:pt x="182181" y="210947"/>
                </a:cubicBezTo>
                <a:cubicBezTo>
                  <a:pt x="182181" y="213614"/>
                  <a:pt x="180276" y="215519"/>
                  <a:pt x="177609" y="215519"/>
                </a:cubicBezTo>
                <a:cubicBezTo>
                  <a:pt x="174942" y="215519"/>
                  <a:pt x="173037" y="213614"/>
                  <a:pt x="173037" y="210947"/>
                </a:cubicBezTo>
                <a:cubicBezTo>
                  <a:pt x="173037" y="208280"/>
                  <a:pt x="174942" y="206375"/>
                  <a:pt x="177609" y="206375"/>
                </a:cubicBezTo>
                <a:close/>
                <a:moveTo>
                  <a:pt x="153797" y="206375"/>
                </a:moveTo>
                <a:cubicBezTo>
                  <a:pt x="156464" y="206375"/>
                  <a:pt x="158369" y="208280"/>
                  <a:pt x="158369" y="210947"/>
                </a:cubicBezTo>
                <a:cubicBezTo>
                  <a:pt x="158369" y="213614"/>
                  <a:pt x="156464" y="215519"/>
                  <a:pt x="153797" y="215519"/>
                </a:cubicBezTo>
                <a:cubicBezTo>
                  <a:pt x="151130" y="215519"/>
                  <a:pt x="149225" y="213614"/>
                  <a:pt x="149225" y="210947"/>
                </a:cubicBezTo>
                <a:cubicBezTo>
                  <a:pt x="149225" y="208280"/>
                  <a:pt x="151130" y="206375"/>
                  <a:pt x="153797" y="206375"/>
                </a:cubicBezTo>
                <a:close/>
                <a:moveTo>
                  <a:pt x="131572" y="206375"/>
                </a:moveTo>
                <a:cubicBezTo>
                  <a:pt x="134239" y="206375"/>
                  <a:pt x="136144" y="208280"/>
                  <a:pt x="136144" y="210947"/>
                </a:cubicBezTo>
                <a:cubicBezTo>
                  <a:pt x="136144" y="213614"/>
                  <a:pt x="134239" y="215519"/>
                  <a:pt x="131572" y="215519"/>
                </a:cubicBezTo>
                <a:cubicBezTo>
                  <a:pt x="128905" y="215519"/>
                  <a:pt x="127000" y="213614"/>
                  <a:pt x="127000" y="210947"/>
                </a:cubicBezTo>
                <a:cubicBezTo>
                  <a:pt x="127000" y="208280"/>
                  <a:pt x="128905" y="206375"/>
                  <a:pt x="131572" y="206375"/>
                </a:cubicBezTo>
                <a:close/>
                <a:moveTo>
                  <a:pt x="107759" y="206375"/>
                </a:moveTo>
                <a:cubicBezTo>
                  <a:pt x="110045" y="206375"/>
                  <a:pt x="112331" y="208280"/>
                  <a:pt x="112331" y="210947"/>
                </a:cubicBezTo>
                <a:cubicBezTo>
                  <a:pt x="112331" y="213614"/>
                  <a:pt x="110045" y="215519"/>
                  <a:pt x="107759" y="215519"/>
                </a:cubicBezTo>
                <a:cubicBezTo>
                  <a:pt x="105092" y="215519"/>
                  <a:pt x="103187" y="213614"/>
                  <a:pt x="103187" y="210947"/>
                </a:cubicBezTo>
                <a:cubicBezTo>
                  <a:pt x="103187" y="208280"/>
                  <a:pt x="105092" y="206375"/>
                  <a:pt x="107759" y="206375"/>
                </a:cubicBezTo>
                <a:close/>
                <a:moveTo>
                  <a:pt x="85534" y="206375"/>
                </a:moveTo>
                <a:cubicBezTo>
                  <a:pt x="87820" y="206375"/>
                  <a:pt x="90106" y="208280"/>
                  <a:pt x="90106" y="210947"/>
                </a:cubicBezTo>
                <a:cubicBezTo>
                  <a:pt x="90106" y="213614"/>
                  <a:pt x="87820" y="215519"/>
                  <a:pt x="85534" y="215519"/>
                </a:cubicBezTo>
                <a:cubicBezTo>
                  <a:pt x="82867" y="215519"/>
                  <a:pt x="80962" y="213614"/>
                  <a:pt x="80962" y="210947"/>
                </a:cubicBezTo>
                <a:cubicBezTo>
                  <a:pt x="80962" y="208280"/>
                  <a:pt x="82867" y="206375"/>
                  <a:pt x="85534" y="206375"/>
                </a:cubicBezTo>
                <a:close/>
                <a:moveTo>
                  <a:pt x="61722" y="206375"/>
                </a:moveTo>
                <a:cubicBezTo>
                  <a:pt x="64008" y="206375"/>
                  <a:pt x="66294" y="208280"/>
                  <a:pt x="66294" y="210947"/>
                </a:cubicBezTo>
                <a:cubicBezTo>
                  <a:pt x="66294" y="213614"/>
                  <a:pt x="64008" y="215519"/>
                  <a:pt x="61722" y="215519"/>
                </a:cubicBezTo>
                <a:cubicBezTo>
                  <a:pt x="59055" y="215519"/>
                  <a:pt x="57150" y="213614"/>
                  <a:pt x="57150" y="210947"/>
                </a:cubicBezTo>
                <a:cubicBezTo>
                  <a:pt x="57150" y="208280"/>
                  <a:pt x="59055" y="206375"/>
                  <a:pt x="61722" y="206375"/>
                </a:cubicBezTo>
                <a:close/>
                <a:moveTo>
                  <a:pt x="38290" y="206375"/>
                </a:moveTo>
                <a:cubicBezTo>
                  <a:pt x="40576" y="206375"/>
                  <a:pt x="42481" y="208280"/>
                  <a:pt x="42481" y="210947"/>
                </a:cubicBezTo>
                <a:cubicBezTo>
                  <a:pt x="42481" y="213614"/>
                  <a:pt x="40576" y="215519"/>
                  <a:pt x="38290" y="215519"/>
                </a:cubicBezTo>
                <a:cubicBezTo>
                  <a:pt x="35623" y="215519"/>
                  <a:pt x="33337" y="213614"/>
                  <a:pt x="33337" y="210947"/>
                </a:cubicBezTo>
                <a:cubicBezTo>
                  <a:pt x="33337" y="208280"/>
                  <a:pt x="35623" y="206375"/>
                  <a:pt x="38290" y="206375"/>
                </a:cubicBezTo>
                <a:close/>
                <a:moveTo>
                  <a:pt x="241109" y="190500"/>
                </a:moveTo>
                <a:cubicBezTo>
                  <a:pt x="243776" y="190500"/>
                  <a:pt x="245681" y="192405"/>
                  <a:pt x="245681" y="195072"/>
                </a:cubicBezTo>
                <a:cubicBezTo>
                  <a:pt x="245681" y="197358"/>
                  <a:pt x="243776" y="199644"/>
                  <a:pt x="241109" y="199644"/>
                </a:cubicBezTo>
                <a:cubicBezTo>
                  <a:pt x="238442" y="199644"/>
                  <a:pt x="236537" y="197358"/>
                  <a:pt x="236537" y="195072"/>
                </a:cubicBezTo>
                <a:cubicBezTo>
                  <a:pt x="236537" y="192405"/>
                  <a:pt x="238442" y="190500"/>
                  <a:pt x="241109" y="190500"/>
                </a:cubicBezTo>
                <a:close/>
                <a:moveTo>
                  <a:pt x="220472" y="190500"/>
                </a:moveTo>
                <a:cubicBezTo>
                  <a:pt x="223139" y="190500"/>
                  <a:pt x="225044" y="192405"/>
                  <a:pt x="225044" y="195072"/>
                </a:cubicBezTo>
                <a:cubicBezTo>
                  <a:pt x="225044" y="197358"/>
                  <a:pt x="223139" y="199644"/>
                  <a:pt x="220472" y="199644"/>
                </a:cubicBezTo>
                <a:cubicBezTo>
                  <a:pt x="217805" y="199644"/>
                  <a:pt x="215900" y="197358"/>
                  <a:pt x="215900" y="195072"/>
                </a:cubicBezTo>
                <a:cubicBezTo>
                  <a:pt x="215900" y="192405"/>
                  <a:pt x="217805" y="190500"/>
                  <a:pt x="220472" y="190500"/>
                </a:cubicBezTo>
                <a:close/>
                <a:moveTo>
                  <a:pt x="198247" y="190500"/>
                </a:moveTo>
                <a:cubicBezTo>
                  <a:pt x="200914" y="190500"/>
                  <a:pt x="202819" y="192405"/>
                  <a:pt x="202819" y="195072"/>
                </a:cubicBezTo>
                <a:cubicBezTo>
                  <a:pt x="202819" y="197358"/>
                  <a:pt x="200914" y="199644"/>
                  <a:pt x="198247" y="199644"/>
                </a:cubicBezTo>
                <a:cubicBezTo>
                  <a:pt x="195580" y="199644"/>
                  <a:pt x="193675" y="197358"/>
                  <a:pt x="193675" y="195072"/>
                </a:cubicBezTo>
                <a:cubicBezTo>
                  <a:pt x="193675" y="192405"/>
                  <a:pt x="195580" y="190500"/>
                  <a:pt x="198247" y="190500"/>
                </a:cubicBezTo>
                <a:close/>
                <a:moveTo>
                  <a:pt x="176022" y="190500"/>
                </a:moveTo>
                <a:cubicBezTo>
                  <a:pt x="178308" y="190500"/>
                  <a:pt x="180594" y="192405"/>
                  <a:pt x="180594" y="195072"/>
                </a:cubicBezTo>
                <a:cubicBezTo>
                  <a:pt x="180594" y="197358"/>
                  <a:pt x="178308" y="199644"/>
                  <a:pt x="176022" y="199644"/>
                </a:cubicBezTo>
                <a:cubicBezTo>
                  <a:pt x="173355" y="199644"/>
                  <a:pt x="171450" y="197358"/>
                  <a:pt x="171450" y="195072"/>
                </a:cubicBezTo>
                <a:cubicBezTo>
                  <a:pt x="171450" y="192405"/>
                  <a:pt x="173355" y="190500"/>
                  <a:pt x="176022" y="190500"/>
                </a:cubicBezTo>
                <a:close/>
                <a:moveTo>
                  <a:pt x="153797" y="190500"/>
                </a:moveTo>
                <a:cubicBezTo>
                  <a:pt x="156083" y="190500"/>
                  <a:pt x="158369" y="192405"/>
                  <a:pt x="158369" y="195072"/>
                </a:cubicBezTo>
                <a:cubicBezTo>
                  <a:pt x="158369" y="197358"/>
                  <a:pt x="156083" y="199644"/>
                  <a:pt x="153797" y="199644"/>
                </a:cubicBezTo>
                <a:cubicBezTo>
                  <a:pt x="151130" y="199644"/>
                  <a:pt x="149225" y="197358"/>
                  <a:pt x="149225" y="195072"/>
                </a:cubicBezTo>
                <a:cubicBezTo>
                  <a:pt x="149225" y="192405"/>
                  <a:pt x="151130" y="190500"/>
                  <a:pt x="153797" y="190500"/>
                </a:cubicBezTo>
                <a:close/>
                <a:moveTo>
                  <a:pt x="131953" y="190500"/>
                </a:moveTo>
                <a:cubicBezTo>
                  <a:pt x="134239" y="190500"/>
                  <a:pt x="136144" y="192405"/>
                  <a:pt x="136144" y="195072"/>
                </a:cubicBezTo>
                <a:cubicBezTo>
                  <a:pt x="136144" y="197358"/>
                  <a:pt x="134239" y="199644"/>
                  <a:pt x="131953" y="199644"/>
                </a:cubicBezTo>
                <a:cubicBezTo>
                  <a:pt x="129286" y="199644"/>
                  <a:pt x="127000" y="197358"/>
                  <a:pt x="127000" y="195072"/>
                </a:cubicBezTo>
                <a:cubicBezTo>
                  <a:pt x="127000" y="192405"/>
                  <a:pt x="129286" y="190500"/>
                  <a:pt x="131953" y="190500"/>
                </a:cubicBezTo>
                <a:close/>
                <a:moveTo>
                  <a:pt x="109728" y="190500"/>
                </a:moveTo>
                <a:cubicBezTo>
                  <a:pt x="112014" y="190500"/>
                  <a:pt x="113919" y="192405"/>
                  <a:pt x="113919" y="195072"/>
                </a:cubicBezTo>
                <a:cubicBezTo>
                  <a:pt x="113919" y="197358"/>
                  <a:pt x="112014" y="199644"/>
                  <a:pt x="109728" y="199644"/>
                </a:cubicBezTo>
                <a:cubicBezTo>
                  <a:pt x="106680" y="199644"/>
                  <a:pt x="104775" y="197358"/>
                  <a:pt x="104775" y="195072"/>
                </a:cubicBezTo>
                <a:cubicBezTo>
                  <a:pt x="104775" y="192405"/>
                  <a:pt x="106680" y="190500"/>
                  <a:pt x="109728" y="190500"/>
                </a:cubicBezTo>
                <a:close/>
                <a:moveTo>
                  <a:pt x="87122" y="190500"/>
                </a:moveTo>
                <a:cubicBezTo>
                  <a:pt x="89789" y="190500"/>
                  <a:pt x="91694" y="192405"/>
                  <a:pt x="91694" y="195072"/>
                </a:cubicBezTo>
                <a:cubicBezTo>
                  <a:pt x="91694" y="197358"/>
                  <a:pt x="89789" y="199644"/>
                  <a:pt x="87122" y="199644"/>
                </a:cubicBezTo>
                <a:cubicBezTo>
                  <a:pt x="84455" y="199644"/>
                  <a:pt x="82550" y="197358"/>
                  <a:pt x="82550" y="195072"/>
                </a:cubicBezTo>
                <a:cubicBezTo>
                  <a:pt x="82550" y="192405"/>
                  <a:pt x="84455" y="190500"/>
                  <a:pt x="87122" y="190500"/>
                </a:cubicBezTo>
                <a:close/>
                <a:moveTo>
                  <a:pt x="64897" y="190500"/>
                </a:moveTo>
                <a:cubicBezTo>
                  <a:pt x="67564" y="190500"/>
                  <a:pt x="69469" y="192405"/>
                  <a:pt x="69469" y="195072"/>
                </a:cubicBezTo>
                <a:cubicBezTo>
                  <a:pt x="69469" y="197358"/>
                  <a:pt x="67564" y="199644"/>
                  <a:pt x="64897" y="199644"/>
                </a:cubicBezTo>
                <a:cubicBezTo>
                  <a:pt x="62230" y="199644"/>
                  <a:pt x="60325" y="197358"/>
                  <a:pt x="60325" y="195072"/>
                </a:cubicBezTo>
                <a:cubicBezTo>
                  <a:pt x="60325" y="192405"/>
                  <a:pt x="62230" y="190500"/>
                  <a:pt x="64897" y="190500"/>
                </a:cubicBezTo>
                <a:close/>
                <a:moveTo>
                  <a:pt x="44259" y="190500"/>
                </a:moveTo>
                <a:cubicBezTo>
                  <a:pt x="46545" y="190500"/>
                  <a:pt x="48831" y="192405"/>
                  <a:pt x="48831" y="195072"/>
                </a:cubicBezTo>
                <a:cubicBezTo>
                  <a:pt x="48831" y="197358"/>
                  <a:pt x="46545" y="199644"/>
                  <a:pt x="44259" y="199644"/>
                </a:cubicBezTo>
                <a:cubicBezTo>
                  <a:pt x="41592" y="199644"/>
                  <a:pt x="39687" y="197358"/>
                  <a:pt x="39687" y="195072"/>
                </a:cubicBezTo>
                <a:cubicBezTo>
                  <a:pt x="39687" y="192405"/>
                  <a:pt x="41592" y="190500"/>
                  <a:pt x="44259" y="190500"/>
                </a:cubicBezTo>
                <a:close/>
                <a:moveTo>
                  <a:pt x="30268" y="181743"/>
                </a:moveTo>
                <a:lnTo>
                  <a:pt x="10089" y="242204"/>
                </a:lnTo>
                <a:lnTo>
                  <a:pt x="275300" y="242204"/>
                </a:lnTo>
                <a:lnTo>
                  <a:pt x="255121" y="181743"/>
                </a:lnTo>
                <a:lnTo>
                  <a:pt x="30268" y="181743"/>
                </a:lnTo>
                <a:close/>
                <a:moveTo>
                  <a:pt x="193675" y="81756"/>
                </a:moveTo>
                <a:cubicBezTo>
                  <a:pt x="188685" y="81756"/>
                  <a:pt x="184765" y="85394"/>
                  <a:pt x="184765" y="90488"/>
                </a:cubicBezTo>
                <a:cubicBezTo>
                  <a:pt x="184765" y="95217"/>
                  <a:pt x="188685" y="99219"/>
                  <a:pt x="193675" y="99219"/>
                </a:cubicBezTo>
                <a:cubicBezTo>
                  <a:pt x="197951" y="99219"/>
                  <a:pt x="201871" y="95217"/>
                  <a:pt x="201871" y="90488"/>
                </a:cubicBezTo>
                <a:cubicBezTo>
                  <a:pt x="201871" y="85394"/>
                  <a:pt x="197951" y="81756"/>
                  <a:pt x="193675" y="81756"/>
                </a:cubicBezTo>
                <a:close/>
                <a:moveTo>
                  <a:pt x="92074" y="81756"/>
                </a:moveTo>
                <a:cubicBezTo>
                  <a:pt x="87441" y="81756"/>
                  <a:pt x="83521" y="85394"/>
                  <a:pt x="83521" y="90488"/>
                </a:cubicBezTo>
                <a:cubicBezTo>
                  <a:pt x="83521" y="95217"/>
                  <a:pt x="87441" y="99219"/>
                  <a:pt x="92074" y="99219"/>
                </a:cubicBezTo>
                <a:cubicBezTo>
                  <a:pt x="96707" y="99219"/>
                  <a:pt x="100627" y="95217"/>
                  <a:pt x="100627" y="90488"/>
                </a:cubicBezTo>
                <a:cubicBezTo>
                  <a:pt x="100627" y="85394"/>
                  <a:pt x="96707" y="81756"/>
                  <a:pt x="92074" y="81756"/>
                </a:cubicBezTo>
                <a:close/>
                <a:moveTo>
                  <a:pt x="193675" y="73025"/>
                </a:moveTo>
                <a:cubicBezTo>
                  <a:pt x="202941" y="73025"/>
                  <a:pt x="210781" y="80665"/>
                  <a:pt x="210781" y="90488"/>
                </a:cubicBezTo>
                <a:cubicBezTo>
                  <a:pt x="210781" y="99946"/>
                  <a:pt x="202941" y="107586"/>
                  <a:pt x="193675" y="107586"/>
                </a:cubicBezTo>
                <a:cubicBezTo>
                  <a:pt x="184053" y="107586"/>
                  <a:pt x="176212" y="99946"/>
                  <a:pt x="176212" y="90488"/>
                </a:cubicBezTo>
                <a:cubicBezTo>
                  <a:pt x="176212" y="80665"/>
                  <a:pt x="184053" y="73025"/>
                  <a:pt x="193675" y="73025"/>
                </a:cubicBezTo>
                <a:close/>
                <a:moveTo>
                  <a:pt x="92074" y="73025"/>
                </a:moveTo>
                <a:cubicBezTo>
                  <a:pt x="101340" y="73025"/>
                  <a:pt x="109180" y="80665"/>
                  <a:pt x="109180" y="90488"/>
                </a:cubicBezTo>
                <a:cubicBezTo>
                  <a:pt x="109180" y="99946"/>
                  <a:pt x="101340" y="107586"/>
                  <a:pt x="92074" y="107586"/>
                </a:cubicBezTo>
                <a:cubicBezTo>
                  <a:pt x="82452" y="107586"/>
                  <a:pt x="74612" y="99946"/>
                  <a:pt x="74612" y="90488"/>
                </a:cubicBezTo>
                <a:cubicBezTo>
                  <a:pt x="74612" y="80665"/>
                  <a:pt x="82452" y="73025"/>
                  <a:pt x="92074" y="73025"/>
                </a:cubicBezTo>
                <a:close/>
                <a:moveTo>
                  <a:pt x="141900" y="53975"/>
                </a:moveTo>
                <a:cubicBezTo>
                  <a:pt x="144069" y="53975"/>
                  <a:pt x="146238" y="56144"/>
                  <a:pt x="146238" y="58675"/>
                </a:cubicBezTo>
                <a:lnTo>
                  <a:pt x="146238" y="61567"/>
                </a:lnTo>
                <a:cubicBezTo>
                  <a:pt x="152022" y="62651"/>
                  <a:pt x="156722" y="66266"/>
                  <a:pt x="158529" y="71689"/>
                </a:cubicBezTo>
                <a:cubicBezTo>
                  <a:pt x="159614" y="73858"/>
                  <a:pt x="158529" y="76389"/>
                  <a:pt x="156360" y="77473"/>
                </a:cubicBezTo>
                <a:cubicBezTo>
                  <a:pt x="154191" y="78196"/>
                  <a:pt x="151661" y="77112"/>
                  <a:pt x="150576" y="74943"/>
                </a:cubicBezTo>
                <a:cubicBezTo>
                  <a:pt x="149492" y="72050"/>
                  <a:pt x="145877" y="69520"/>
                  <a:pt x="141900" y="69520"/>
                </a:cubicBezTo>
                <a:cubicBezTo>
                  <a:pt x="136477" y="69520"/>
                  <a:pt x="132501" y="73497"/>
                  <a:pt x="132501" y="77835"/>
                </a:cubicBezTo>
                <a:cubicBezTo>
                  <a:pt x="132501" y="83257"/>
                  <a:pt x="135393" y="85788"/>
                  <a:pt x="141900" y="85788"/>
                </a:cubicBezTo>
                <a:cubicBezTo>
                  <a:pt x="153107" y="85788"/>
                  <a:pt x="159975" y="92657"/>
                  <a:pt x="159975" y="102779"/>
                </a:cubicBezTo>
                <a:cubicBezTo>
                  <a:pt x="159975" y="110732"/>
                  <a:pt x="154191" y="117239"/>
                  <a:pt x="146238" y="119047"/>
                </a:cubicBezTo>
                <a:lnTo>
                  <a:pt x="146238" y="122301"/>
                </a:lnTo>
                <a:cubicBezTo>
                  <a:pt x="146238" y="124470"/>
                  <a:pt x="144069" y="126639"/>
                  <a:pt x="141900" y="126639"/>
                </a:cubicBezTo>
                <a:cubicBezTo>
                  <a:pt x="139369" y="126639"/>
                  <a:pt x="137562" y="124470"/>
                  <a:pt x="137562" y="122301"/>
                </a:cubicBezTo>
                <a:lnTo>
                  <a:pt x="137562" y="119047"/>
                </a:lnTo>
                <a:cubicBezTo>
                  <a:pt x="131778" y="117962"/>
                  <a:pt x="127440" y="114347"/>
                  <a:pt x="125271" y="108925"/>
                </a:cubicBezTo>
                <a:cubicBezTo>
                  <a:pt x="124186" y="106756"/>
                  <a:pt x="125271" y="104225"/>
                  <a:pt x="127440" y="103502"/>
                </a:cubicBezTo>
                <a:cubicBezTo>
                  <a:pt x="129609" y="102417"/>
                  <a:pt x="132139" y="103502"/>
                  <a:pt x="132862" y="105671"/>
                </a:cubicBezTo>
                <a:cubicBezTo>
                  <a:pt x="134670" y="108925"/>
                  <a:pt x="138285" y="111094"/>
                  <a:pt x="141900" y="111094"/>
                </a:cubicBezTo>
                <a:cubicBezTo>
                  <a:pt x="146961" y="111094"/>
                  <a:pt x="151299" y="107479"/>
                  <a:pt x="151299" y="102779"/>
                </a:cubicBezTo>
                <a:cubicBezTo>
                  <a:pt x="151299" y="97356"/>
                  <a:pt x="148046" y="94464"/>
                  <a:pt x="141900" y="94464"/>
                </a:cubicBezTo>
                <a:cubicBezTo>
                  <a:pt x="128524" y="94464"/>
                  <a:pt x="123825" y="85788"/>
                  <a:pt x="123825" y="77835"/>
                </a:cubicBezTo>
                <a:cubicBezTo>
                  <a:pt x="123825" y="69881"/>
                  <a:pt x="129609" y="63374"/>
                  <a:pt x="137562" y="61567"/>
                </a:cubicBezTo>
                <a:lnTo>
                  <a:pt x="137562" y="58675"/>
                </a:lnTo>
                <a:cubicBezTo>
                  <a:pt x="137562" y="56144"/>
                  <a:pt x="139369" y="53975"/>
                  <a:pt x="141900" y="53975"/>
                </a:cubicBezTo>
                <a:close/>
                <a:moveTo>
                  <a:pt x="78003" y="37164"/>
                </a:moveTo>
                <a:cubicBezTo>
                  <a:pt x="76199" y="45753"/>
                  <a:pt x="69344" y="52553"/>
                  <a:pt x="60685" y="53984"/>
                </a:cubicBezTo>
                <a:lnTo>
                  <a:pt x="60685" y="126633"/>
                </a:lnTo>
                <a:cubicBezTo>
                  <a:pt x="69344" y="128422"/>
                  <a:pt x="76199" y="134864"/>
                  <a:pt x="78003" y="143453"/>
                </a:cubicBezTo>
                <a:lnTo>
                  <a:pt x="208973" y="143453"/>
                </a:lnTo>
                <a:cubicBezTo>
                  <a:pt x="210416" y="134864"/>
                  <a:pt x="217271" y="128422"/>
                  <a:pt x="225570" y="126633"/>
                </a:cubicBezTo>
                <a:lnTo>
                  <a:pt x="225570" y="53984"/>
                </a:lnTo>
                <a:cubicBezTo>
                  <a:pt x="217271" y="52553"/>
                  <a:pt x="210416" y="45753"/>
                  <a:pt x="208973" y="37164"/>
                </a:cubicBezTo>
                <a:lnTo>
                  <a:pt x="78003" y="37164"/>
                </a:lnTo>
                <a:close/>
                <a:moveTo>
                  <a:pt x="74035" y="28575"/>
                </a:moveTo>
                <a:lnTo>
                  <a:pt x="212581" y="28575"/>
                </a:lnTo>
                <a:cubicBezTo>
                  <a:pt x="215106" y="28575"/>
                  <a:pt x="216910" y="30722"/>
                  <a:pt x="216910" y="32869"/>
                </a:cubicBezTo>
                <a:cubicBezTo>
                  <a:pt x="216910" y="40027"/>
                  <a:pt x="222683" y="45753"/>
                  <a:pt x="229899" y="45753"/>
                </a:cubicBezTo>
                <a:cubicBezTo>
                  <a:pt x="232425" y="45753"/>
                  <a:pt x="234589" y="47542"/>
                  <a:pt x="234589" y="50405"/>
                </a:cubicBezTo>
                <a:lnTo>
                  <a:pt x="234589" y="130570"/>
                </a:lnTo>
                <a:cubicBezTo>
                  <a:pt x="234589" y="132717"/>
                  <a:pt x="232425" y="134864"/>
                  <a:pt x="229899" y="134864"/>
                </a:cubicBezTo>
                <a:cubicBezTo>
                  <a:pt x="222683" y="134864"/>
                  <a:pt x="216910" y="140590"/>
                  <a:pt x="216910" y="147748"/>
                </a:cubicBezTo>
                <a:cubicBezTo>
                  <a:pt x="216910" y="150253"/>
                  <a:pt x="215106" y="152042"/>
                  <a:pt x="212581" y="152042"/>
                </a:cubicBezTo>
                <a:lnTo>
                  <a:pt x="74035" y="152042"/>
                </a:lnTo>
                <a:cubicBezTo>
                  <a:pt x="71509" y="152042"/>
                  <a:pt x="69705" y="150253"/>
                  <a:pt x="69705" y="147748"/>
                </a:cubicBezTo>
                <a:cubicBezTo>
                  <a:pt x="69705" y="140590"/>
                  <a:pt x="63932" y="134864"/>
                  <a:pt x="56716" y="134864"/>
                </a:cubicBezTo>
                <a:cubicBezTo>
                  <a:pt x="54191" y="134864"/>
                  <a:pt x="52387" y="132717"/>
                  <a:pt x="52387" y="130570"/>
                </a:cubicBezTo>
                <a:lnTo>
                  <a:pt x="52387" y="50405"/>
                </a:lnTo>
                <a:cubicBezTo>
                  <a:pt x="52387" y="47542"/>
                  <a:pt x="54191" y="45753"/>
                  <a:pt x="56716" y="45753"/>
                </a:cubicBezTo>
                <a:cubicBezTo>
                  <a:pt x="63932" y="45753"/>
                  <a:pt x="69705" y="40027"/>
                  <a:pt x="69705" y="32869"/>
                </a:cubicBezTo>
                <a:cubicBezTo>
                  <a:pt x="69705" y="30722"/>
                  <a:pt x="71509" y="28575"/>
                  <a:pt x="74035" y="28575"/>
                </a:cubicBezTo>
                <a:close/>
                <a:moveTo>
                  <a:pt x="44682" y="8637"/>
                </a:moveTo>
                <a:cubicBezTo>
                  <a:pt x="37475" y="8637"/>
                  <a:pt x="31710" y="14395"/>
                  <a:pt x="31710" y="21593"/>
                </a:cubicBezTo>
                <a:lnTo>
                  <a:pt x="31710" y="173106"/>
                </a:lnTo>
                <a:lnTo>
                  <a:pt x="253680" y="173106"/>
                </a:lnTo>
                <a:lnTo>
                  <a:pt x="253680" y="21593"/>
                </a:lnTo>
                <a:cubicBezTo>
                  <a:pt x="253680" y="14395"/>
                  <a:pt x="248275" y="8637"/>
                  <a:pt x="241068" y="8637"/>
                </a:cubicBezTo>
                <a:lnTo>
                  <a:pt x="44682" y="8637"/>
                </a:lnTo>
                <a:close/>
                <a:moveTo>
                  <a:pt x="44682" y="0"/>
                </a:moveTo>
                <a:lnTo>
                  <a:pt x="241068" y="0"/>
                </a:lnTo>
                <a:cubicBezTo>
                  <a:pt x="252599" y="0"/>
                  <a:pt x="262688" y="9717"/>
                  <a:pt x="262688" y="21593"/>
                </a:cubicBezTo>
                <a:lnTo>
                  <a:pt x="262688" y="176705"/>
                </a:lnTo>
                <a:lnTo>
                  <a:pt x="285390" y="245083"/>
                </a:lnTo>
                <a:cubicBezTo>
                  <a:pt x="285390" y="245803"/>
                  <a:pt x="285390" y="246163"/>
                  <a:pt x="285390" y="246523"/>
                </a:cubicBezTo>
                <a:lnTo>
                  <a:pt x="285390" y="263797"/>
                </a:lnTo>
                <a:cubicBezTo>
                  <a:pt x="285390" y="275673"/>
                  <a:pt x="275661" y="285390"/>
                  <a:pt x="264130" y="285390"/>
                </a:cubicBezTo>
                <a:lnTo>
                  <a:pt x="21620" y="285390"/>
                </a:lnTo>
                <a:cubicBezTo>
                  <a:pt x="9729" y="285390"/>
                  <a:pt x="0" y="275673"/>
                  <a:pt x="0" y="263797"/>
                </a:cubicBezTo>
                <a:lnTo>
                  <a:pt x="0" y="246523"/>
                </a:lnTo>
                <a:cubicBezTo>
                  <a:pt x="0" y="246163"/>
                  <a:pt x="0" y="245803"/>
                  <a:pt x="0" y="245083"/>
                </a:cubicBezTo>
                <a:lnTo>
                  <a:pt x="23062" y="176705"/>
                </a:lnTo>
                <a:lnTo>
                  <a:pt x="23062" y="21593"/>
                </a:lnTo>
                <a:cubicBezTo>
                  <a:pt x="23062" y="9717"/>
                  <a:pt x="32791" y="0"/>
                  <a:pt x="44682" y="0"/>
                </a:cubicBezTo>
                <a:close/>
              </a:path>
            </a:pathLst>
          </a:custGeom>
          <a:solidFill>
            <a:schemeClr val="bg1"/>
          </a:solidFill>
          <a:ln w="9525" cap="flat">
            <a:noFill/>
            <a:bevel/>
            <a:headEnd/>
            <a:tailEnd/>
          </a:ln>
          <a:effectLst/>
        </p:spPr>
        <p:txBody>
          <a:bodyPr anchor="ctr"/>
          <a:lstStyle/>
          <a:p>
            <a:endParaRPr lang="en-US"/>
          </a:p>
        </p:txBody>
      </p:sp>
      <p:sp>
        <p:nvSpPr>
          <p:cNvPr id="70" name="Freeform 1009">
            <a:extLst>
              <a:ext uri="{FF2B5EF4-FFF2-40B4-BE49-F238E27FC236}">
                <a16:creationId xmlns:a16="http://schemas.microsoft.com/office/drawing/2014/main" id="{CE1ABB27-D853-5743-A315-66D49386A684}"/>
              </a:ext>
            </a:extLst>
          </p:cNvPr>
          <p:cNvSpPr>
            <a:spLocks noChangeAspect="1" noChangeArrowheads="1"/>
          </p:cNvSpPr>
          <p:nvPr/>
        </p:nvSpPr>
        <p:spPr bwMode="auto">
          <a:xfrm>
            <a:off x="1772016" y="6312241"/>
            <a:ext cx="766127" cy="766127"/>
          </a:xfrm>
          <a:custGeom>
            <a:avLst/>
            <a:gdLst>
              <a:gd name="T0" fmla="*/ 216300 w 285390"/>
              <a:gd name="T1" fmla="*/ 271353 h 284852"/>
              <a:gd name="T2" fmla="*/ 211960 w 285390"/>
              <a:gd name="T3" fmla="*/ 234954 h 284852"/>
              <a:gd name="T4" fmla="*/ 179933 w 285390"/>
              <a:gd name="T5" fmla="*/ 184137 h 284852"/>
              <a:gd name="T6" fmla="*/ 92540 w 285390"/>
              <a:gd name="T7" fmla="*/ 184137 h 284852"/>
              <a:gd name="T8" fmla="*/ 73486 w 285390"/>
              <a:gd name="T9" fmla="*/ 179507 h 284852"/>
              <a:gd name="T10" fmla="*/ 33053 w 285390"/>
              <a:gd name="T11" fmla="*/ 188766 h 284852"/>
              <a:gd name="T12" fmla="*/ 211960 w 285390"/>
              <a:gd name="T13" fmla="*/ 165068 h 284852"/>
              <a:gd name="T14" fmla="*/ 207981 w 285390"/>
              <a:gd name="T15" fmla="*/ 226947 h 284852"/>
              <a:gd name="T16" fmla="*/ 229322 w 285390"/>
              <a:gd name="T17" fmla="*/ 169435 h 284852"/>
              <a:gd name="T18" fmla="*/ 130748 w 285390"/>
              <a:gd name="T19" fmla="*/ 145747 h 284852"/>
              <a:gd name="T20" fmla="*/ 175592 w 285390"/>
              <a:gd name="T21" fmla="*/ 155007 h 284852"/>
              <a:gd name="T22" fmla="*/ 130748 w 285390"/>
              <a:gd name="T23" fmla="*/ 145747 h 284852"/>
              <a:gd name="T24" fmla="*/ 111322 w 285390"/>
              <a:gd name="T25" fmla="*/ 149990 h 284852"/>
              <a:gd name="T26" fmla="*/ 68606 w 285390"/>
              <a:gd name="T27" fmla="*/ 149990 h 284852"/>
              <a:gd name="T28" fmla="*/ 146895 w 285390"/>
              <a:gd name="T29" fmla="*/ 110380 h 284852"/>
              <a:gd name="T30" fmla="*/ 85693 w 285390"/>
              <a:gd name="T31" fmla="*/ 119639 h 284852"/>
              <a:gd name="T32" fmla="*/ 85693 w 285390"/>
              <a:gd name="T33" fmla="*/ 75012 h 284852"/>
              <a:gd name="T34" fmla="*/ 146895 w 285390"/>
              <a:gd name="T35" fmla="*/ 82714 h 284852"/>
              <a:gd name="T36" fmla="*/ 85693 w 285390"/>
              <a:gd name="T37" fmla="*/ 75012 h 284852"/>
              <a:gd name="T38" fmla="*/ 49681 w 285390"/>
              <a:gd name="T39" fmla="*/ 70461 h 284852"/>
              <a:gd name="T40" fmla="*/ 55537 w 285390"/>
              <a:gd name="T41" fmla="*/ 84554 h 284852"/>
              <a:gd name="T42" fmla="*/ 45290 w 285390"/>
              <a:gd name="T43" fmla="*/ 97202 h 284852"/>
              <a:gd name="T44" fmla="*/ 49681 w 285390"/>
              <a:gd name="T45" fmla="*/ 136226 h 284852"/>
              <a:gd name="T46" fmla="*/ 40897 w 285390"/>
              <a:gd name="T47" fmla="*/ 132252 h 284852"/>
              <a:gd name="T48" fmla="*/ 35043 w 285390"/>
              <a:gd name="T49" fmla="*/ 118159 h 284852"/>
              <a:gd name="T50" fmla="*/ 45290 w 285390"/>
              <a:gd name="T51" fmla="*/ 105875 h 284852"/>
              <a:gd name="T52" fmla="*/ 40897 w 285390"/>
              <a:gd name="T53" fmla="*/ 66487 h 284852"/>
              <a:gd name="T54" fmla="*/ 203279 w 285390"/>
              <a:gd name="T55" fmla="*/ 35853 h 284852"/>
              <a:gd name="T56" fmla="*/ 224981 w 285390"/>
              <a:gd name="T57" fmla="*/ 157425 h 284852"/>
              <a:gd name="T58" fmla="*/ 221002 w 285390"/>
              <a:gd name="T59" fmla="*/ 31121 h 284852"/>
              <a:gd name="T60" fmla="*/ 211599 w 285390"/>
              <a:gd name="T61" fmla="*/ 10008 h 284852"/>
              <a:gd name="T62" fmla="*/ 221365 w 285390"/>
              <a:gd name="T63" fmla="*/ 10008 h 284852"/>
              <a:gd name="T64" fmla="*/ 208342 w 285390"/>
              <a:gd name="T65" fmla="*/ 1637 h 284852"/>
              <a:gd name="T66" fmla="*/ 230045 w 285390"/>
              <a:gd name="T67" fmla="*/ 7097 h 284852"/>
              <a:gd name="T68" fmla="*/ 238003 w 285390"/>
              <a:gd name="T69" fmla="*/ 32942 h 284852"/>
              <a:gd name="T70" fmla="*/ 286832 w 285390"/>
              <a:gd name="T71" fmla="*/ 44225 h 284852"/>
              <a:gd name="T72" fmla="*/ 251386 w 285390"/>
              <a:gd name="T73" fmla="*/ 229495 h 284852"/>
              <a:gd name="T74" fmla="*/ 278152 w 285390"/>
              <a:gd name="T75" fmla="*/ 220759 h 284852"/>
              <a:gd name="T76" fmla="*/ 238003 w 285390"/>
              <a:gd name="T77" fmla="*/ 236774 h 284852"/>
              <a:gd name="T78" fmla="*/ 216300 w 285390"/>
              <a:gd name="T79" fmla="*/ 288462 h 284852"/>
              <a:gd name="T80" fmla="*/ 194960 w 285390"/>
              <a:gd name="T81" fmla="*/ 236774 h 284852"/>
              <a:gd name="T82" fmla="*/ 0 w 285390"/>
              <a:gd name="T83" fmla="*/ 225126 h 284852"/>
              <a:gd name="T84" fmla="*/ 158428 w 285390"/>
              <a:gd name="T85" fmla="*/ 39856 h 284852"/>
              <a:gd name="T86" fmla="*/ 8681 w 285390"/>
              <a:gd name="T87" fmla="*/ 48592 h 284852"/>
              <a:gd name="T88" fmla="*/ 194960 w 285390"/>
              <a:gd name="T89" fmla="*/ 37672 h 284852"/>
              <a:gd name="T90" fmla="*/ 175789 w 285390"/>
              <a:gd name="T91" fmla="*/ 117386 h 284852"/>
              <a:gd name="T92" fmla="*/ 197853 w 285390"/>
              <a:gd name="T93" fmla="*/ 28573 h 284852"/>
              <a:gd name="T94" fmla="*/ 205087 w 285390"/>
              <a:gd name="T95" fmla="*/ 3095 h 2848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5390" h="284852">
                <a:moveTo>
                  <a:pt x="210894" y="232015"/>
                </a:moveTo>
                <a:lnTo>
                  <a:pt x="203336" y="235969"/>
                </a:lnTo>
                <a:lnTo>
                  <a:pt x="215212" y="267958"/>
                </a:lnTo>
                <a:lnTo>
                  <a:pt x="227089" y="235969"/>
                </a:lnTo>
                <a:lnTo>
                  <a:pt x="219891" y="232015"/>
                </a:lnTo>
                <a:cubicBezTo>
                  <a:pt x="217012" y="230577"/>
                  <a:pt x="213773" y="230577"/>
                  <a:pt x="210894" y="232015"/>
                </a:cubicBezTo>
                <a:close/>
                <a:moveTo>
                  <a:pt x="96387" y="177261"/>
                </a:moveTo>
                <a:lnTo>
                  <a:pt x="174716" y="177261"/>
                </a:lnTo>
                <a:cubicBezTo>
                  <a:pt x="177231" y="177261"/>
                  <a:pt x="179028" y="179166"/>
                  <a:pt x="179028" y="181833"/>
                </a:cubicBezTo>
                <a:cubicBezTo>
                  <a:pt x="179028" y="184119"/>
                  <a:pt x="177231" y="186405"/>
                  <a:pt x="174716" y="186405"/>
                </a:cubicBezTo>
                <a:lnTo>
                  <a:pt x="96387" y="186405"/>
                </a:lnTo>
                <a:cubicBezTo>
                  <a:pt x="94231" y="186405"/>
                  <a:pt x="92075" y="184119"/>
                  <a:pt x="92075" y="181833"/>
                </a:cubicBezTo>
                <a:cubicBezTo>
                  <a:pt x="92075" y="179166"/>
                  <a:pt x="94231" y="177261"/>
                  <a:pt x="96387" y="177261"/>
                </a:cubicBezTo>
                <a:close/>
                <a:moveTo>
                  <a:pt x="32886" y="177261"/>
                </a:moveTo>
                <a:lnTo>
                  <a:pt x="73117" y="177261"/>
                </a:lnTo>
                <a:cubicBezTo>
                  <a:pt x="75632" y="177261"/>
                  <a:pt x="77428" y="179166"/>
                  <a:pt x="77428" y="181833"/>
                </a:cubicBezTo>
                <a:cubicBezTo>
                  <a:pt x="77428" y="184119"/>
                  <a:pt x="75632" y="186405"/>
                  <a:pt x="73117" y="186405"/>
                </a:cubicBezTo>
                <a:lnTo>
                  <a:pt x="32886" y="186405"/>
                </a:lnTo>
                <a:cubicBezTo>
                  <a:pt x="30731" y="186405"/>
                  <a:pt x="28575" y="184119"/>
                  <a:pt x="28575" y="181833"/>
                </a:cubicBezTo>
                <a:cubicBezTo>
                  <a:pt x="28575" y="179166"/>
                  <a:pt x="30731" y="177261"/>
                  <a:pt x="32886" y="177261"/>
                </a:cubicBezTo>
                <a:close/>
                <a:moveTo>
                  <a:pt x="210894" y="163003"/>
                </a:moveTo>
                <a:lnTo>
                  <a:pt x="202257" y="167316"/>
                </a:lnTo>
                <a:lnTo>
                  <a:pt x="202257" y="226624"/>
                </a:lnTo>
                <a:lnTo>
                  <a:pt x="206935" y="224107"/>
                </a:lnTo>
                <a:cubicBezTo>
                  <a:pt x="212333" y="221591"/>
                  <a:pt x="218451" y="221591"/>
                  <a:pt x="223850" y="224107"/>
                </a:cubicBezTo>
                <a:lnTo>
                  <a:pt x="228168" y="226624"/>
                </a:lnTo>
                <a:lnTo>
                  <a:pt x="228168" y="167316"/>
                </a:lnTo>
                <a:lnTo>
                  <a:pt x="219891" y="163003"/>
                </a:lnTo>
                <a:cubicBezTo>
                  <a:pt x="217012" y="161565"/>
                  <a:pt x="213773" y="161565"/>
                  <a:pt x="210894" y="163003"/>
                </a:cubicBezTo>
                <a:close/>
                <a:moveTo>
                  <a:pt x="130090" y="143923"/>
                </a:moveTo>
                <a:lnTo>
                  <a:pt x="174709" y="143923"/>
                </a:lnTo>
                <a:cubicBezTo>
                  <a:pt x="177228" y="143923"/>
                  <a:pt x="179027" y="145828"/>
                  <a:pt x="179027" y="148114"/>
                </a:cubicBezTo>
                <a:cubicBezTo>
                  <a:pt x="179027" y="150781"/>
                  <a:pt x="177228" y="153067"/>
                  <a:pt x="174709" y="153067"/>
                </a:cubicBezTo>
                <a:lnTo>
                  <a:pt x="130090" y="153067"/>
                </a:lnTo>
                <a:cubicBezTo>
                  <a:pt x="127571" y="153067"/>
                  <a:pt x="125412" y="150781"/>
                  <a:pt x="125412" y="148114"/>
                </a:cubicBezTo>
                <a:cubicBezTo>
                  <a:pt x="125412" y="145828"/>
                  <a:pt x="127571" y="143923"/>
                  <a:pt x="130090" y="143923"/>
                </a:cubicBezTo>
                <a:close/>
                <a:moveTo>
                  <a:pt x="72621" y="143923"/>
                </a:moveTo>
                <a:lnTo>
                  <a:pt x="106766" y="143923"/>
                </a:lnTo>
                <a:cubicBezTo>
                  <a:pt x="108946" y="143923"/>
                  <a:pt x="110762" y="145828"/>
                  <a:pt x="110762" y="148114"/>
                </a:cubicBezTo>
                <a:cubicBezTo>
                  <a:pt x="110762" y="150781"/>
                  <a:pt x="108946" y="153067"/>
                  <a:pt x="106766" y="153067"/>
                </a:cubicBezTo>
                <a:lnTo>
                  <a:pt x="72621" y="153067"/>
                </a:lnTo>
                <a:cubicBezTo>
                  <a:pt x="70442" y="153067"/>
                  <a:pt x="68262" y="150781"/>
                  <a:pt x="68262" y="148114"/>
                </a:cubicBezTo>
                <a:cubicBezTo>
                  <a:pt x="68262" y="145828"/>
                  <a:pt x="70442" y="143923"/>
                  <a:pt x="72621" y="143923"/>
                </a:cubicBezTo>
                <a:close/>
                <a:moveTo>
                  <a:pt x="85261" y="108998"/>
                </a:moveTo>
                <a:lnTo>
                  <a:pt x="146156" y="108998"/>
                </a:lnTo>
                <a:cubicBezTo>
                  <a:pt x="148663" y="108998"/>
                  <a:pt x="150454" y="111284"/>
                  <a:pt x="150454" y="113951"/>
                </a:cubicBezTo>
                <a:cubicBezTo>
                  <a:pt x="150454" y="116237"/>
                  <a:pt x="148663" y="118142"/>
                  <a:pt x="146156" y="118142"/>
                </a:cubicBezTo>
                <a:lnTo>
                  <a:pt x="85261" y="118142"/>
                </a:lnTo>
                <a:cubicBezTo>
                  <a:pt x="82753" y="118142"/>
                  <a:pt x="80962" y="116237"/>
                  <a:pt x="80962" y="113951"/>
                </a:cubicBezTo>
                <a:cubicBezTo>
                  <a:pt x="80962" y="111284"/>
                  <a:pt x="82753" y="108998"/>
                  <a:pt x="85261" y="108998"/>
                </a:cubicBezTo>
                <a:close/>
                <a:moveTo>
                  <a:pt x="85261" y="74073"/>
                </a:moveTo>
                <a:lnTo>
                  <a:pt x="146156" y="74073"/>
                </a:lnTo>
                <a:cubicBezTo>
                  <a:pt x="148663" y="74073"/>
                  <a:pt x="150454" y="75727"/>
                  <a:pt x="150454" y="77711"/>
                </a:cubicBezTo>
                <a:cubicBezTo>
                  <a:pt x="150454" y="80026"/>
                  <a:pt x="148663" y="81680"/>
                  <a:pt x="146156" y="81680"/>
                </a:cubicBezTo>
                <a:lnTo>
                  <a:pt x="85261" y="81680"/>
                </a:lnTo>
                <a:cubicBezTo>
                  <a:pt x="82753" y="81680"/>
                  <a:pt x="80962" y="80026"/>
                  <a:pt x="80962" y="77711"/>
                </a:cubicBezTo>
                <a:cubicBezTo>
                  <a:pt x="80962" y="75727"/>
                  <a:pt x="82753" y="74073"/>
                  <a:pt x="85261" y="74073"/>
                </a:cubicBezTo>
                <a:close/>
                <a:moveTo>
                  <a:pt x="45062" y="61373"/>
                </a:moveTo>
                <a:cubicBezTo>
                  <a:pt x="47610" y="61373"/>
                  <a:pt x="49431" y="63514"/>
                  <a:pt x="49431" y="65655"/>
                </a:cubicBezTo>
                <a:lnTo>
                  <a:pt x="49431" y="69580"/>
                </a:lnTo>
                <a:cubicBezTo>
                  <a:pt x="55621" y="70650"/>
                  <a:pt x="60718" y="74575"/>
                  <a:pt x="63267" y="80285"/>
                </a:cubicBezTo>
                <a:cubicBezTo>
                  <a:pt x="64359" y="82069"/>
                  <a:pt x="63267" y="84923"/>
                  <a:pt x="60718" y="85637"/>
                </a:cubicBezTo>
                <a:cubicBezTo>
                  <a:pt x="58533" y="86707"/>
                  <a:pt x="55985" y="85637"/>
                  <a:pt x="55257" y="83496"/>
                </a:cubicBezTo>
                <a:cubicBezTo>
                  <a:pt x="53436" y="79928"/>
                  <a:pt x="49431" y="77430"/>
                  <a:pt x="45062" y="77430"/>
                </a:cubicBezTo>
                <a:cubicBezTo>
                  <a:pt x="39236" y="77430"/>
                  <a:pt x="34503" y="81712"/>
                  <a:pt x="34503" y="86707"/>
                </a:cubicBezTo>
                <a:cubicBezTo>
                  <a:pt x="34503" y="92773"/>
                  <a:pt x="38144" y="95985"/>
                  <a:pt x="45062" y="95985"/>
                </a:cubicBezTo>
                <a:cubicBezTo>
                  <a:pt x="59626" y="95985"/>
                  <a:pt x="64723" y="104905"/>
                  <a:pt x="64723" y="113469"/>
                </a:cubicBezTo>
                <a:cubicBezTo>
                  <a:pt x="64723" y="121676"/>
                  <a:pt x="57805" y="128813"/>
                  <a:pt x="49431" y="130954"/>
                </a:cubicBezTo>
                <a:lnTo>
                  <a:pt x="49431" y="134522"/>
                </a:lnTo>
                <a:cubicBezTo>
                  <a:pt x="49431" y="136663"/>
                  <a:pt x="47610" y="138804"/>
                  <a:pt x="45062" y="138804"/>
                </a:cubicBezTo>
                <a:cubicBezTo>
                  <a:pt x="42513" y="138804"/>
                  <a:pt x="40692" y="136663"/>
                  <a:pt x="40692" y="134522"/>
                </a:cubicBezTo>
                <a:lnTo>
                  <a:pt x="40692" y="130597"/>
                </a:lnTo>
                <a:cubicBezTo>
                  <a:pt x="34503" y="129526"/>
                  <a:pt x="29405" y="125601"/>
                  <a:pt x="27220" y="119892"/>
                </a:cubicBezTo>
                <a:cubicBezTo>
                  <a:pt x="26128" y="117751"/>
                  <a:pt x="27220" y="115253"/>
                  <a:pt x="29405" y="114183"/>
                </a:cubicBezTo>
                <a:cubicBezTo>
                  <a:pt x="31590" y="113469"/>
                  <a:pt x="34139" y="114540"/>
                  <a:pt x="34867" y="116681"/>
                </a:cubicBezTo>
                <a:cubicBezTo>
                  <a:pt x="36687" y="120249"/>
                  <a:pt x="40692" y="122747"/>
                  <a:pt x="45062" y="122747"/>
                </a:cubicBezTo>
                <a:cubicBezTo>
                  <a:pt x="50887" y="122747"/>
                  <a:pt x="55985" y="118465"/>
                  <a:pt x="55985" y="113469"/>
                </a:cubicBezTo>
                <a:cubicBezTo>
                  <a:pt x="55985" y="107403"/>
                  <a:pt x="52344" y="104549"/>
                  <a:pt x="45062" y="104549"/>
                </a:cubicBezTo>
                <a:cubicBezTo>
                  <a:pt x="30862" y="104549"/>
                  <a:pt x="25400" y="95271"/>
                  <a:pt x="25400" y="86707"/>
                </a:cubicBezTo>
                <a:cubicBezTo>
                  <a:pt x="25400" y="78144"/>
                  <a:pt x="31954" y="71007"/>
                  <a:pt x="40692" y="69580"/>
                </a:cubicBezTo>
                <a:lnTo>
                  <a:pt x="40692" y="65655"/>
                </a:lnTo>
                <a:cubicBezTo>
                  <a:pt x="40692" y="63514"/>
                  <a:pt x="42513" y="61373"/>
                  <a:pt x="45062" y="61373"/>
                </a:cubicBezTo>
                <a:close/>
                <a:moveTo>
                  <a:pt x="210894" y="30732"/>
                </a:moveTo>
                <a:lnTo>
                  <a:pt x="202257" y="35404"/>
                </a:lnTo>
                <a:lnTo>
                  <a:pt x="202257" y="157612"/>
                </a:lnTo>
                <a:lnTo>
                  <a:pt x="206935" y="155455"/>
                </a:lnTo>
                <a:cubicBezTo>
                  <a:pt x="212333" y="152580"/>
                  <a:pt x="218451" y="152580"/>
                  <a:pt x="223850" y="155455"/>
                </a:cubicBezTo>
                <a:lnTo>
                  <a:pt x="228168" y="157612"/>
                </a:lnTo>
                <a:lnTo>
                  <a:pt x="228168" y="35404"/>
                </a:lnTo>
                <a:lnTo>
                  <a:pt x="219891" y="30732"/>
                </a:lnTo>
                <a:cubicBezTo>
                  <a:pt x="217012" y="29294"/>
                  <a:pt x="213773" y="29294"/>
                  <a:pt x="210894" y="30732"/>
                </a:cubicBezTo>
                <a:close/>
                <a:moveTo>
                  <a:pt x="211254" y="9525"/>
                </a:moveTo>
                <a:lnTo>
                  <a:pt x="210534" y="9884"/>
                </a:lnTo>
                <a:lnTo>
                  <a:pt x="210534" y="21746"/>
                </a:lnTo>
                <a:cubicBezTo>
                  <a:pt x="213773" y="21027"/>
                  <a:pt x="217012" y="21027"/>
                  <a:pt x="220251" y="21746"/>
                </a:cubicBezTo>
                <a:lnTo>
                  <a:pt x="220251" y="9884"/>
                </a:lnTo>
                <a:lnTo>
                  <a:pt x="219531" y="9525"/>
                </a:lnTo>
                <a:cubicBezTo>
                  <a:pt x="216652" y="8087"/>
                  <a:pt x="213773" y="8087"/>
                  <a:pt x="211254" y="9525"/>
                </a:cubicBezTo>
                <a:close/>
                <a:moveTo>
                  <a:pt x="207295" y="1617"/>
                </a:moveTo>
                <a:cubicBezTo>
                  <a:pt x="212333" y="-539"/>
                  <a:pt x="218451" y="-539"/>
                  <a:pt x="223490" y="1617"/>
                </a:cubicBezTo>
                <a:lnTo>
                  <a:pt x="226369" y="3055"/>
                </a:lnTo>
                <a:cubicBezTo>
                  <a:pt x="228168" y="3774"/>
                  <a:pt x="228888" y="5571"/>
                  <a:pt x="228888" y="7009"/>
                </a:cubicBezTo>
                <a:lnTo>
                  <a:pt x="228888" y="25699"/>
                </a:lnTo>
                <a:lnTo>
                  <a:pt x="234646" y="28575"/>
                </a:lnTo>
                <a:cubicBezTo>
                  <a:pt x="236086" y="29653"/>
                  <a:pt x="236806" y="31091"/>
                  <a:pt x="236806" y="32529"/>
                </a:cubicBezTo>
                <a:lnTo>
                  <a:pt x="236806" y="39358"/>
                </a:lnTo>
                <a:lnTo>
                  <a:pt x="281072" y="39358"/>
                </a:lnTo>
                <a:cubicBezTo>
                  <a:pt x="283231" y="39358"/>
                  <a:pt x="285390" y="41515"/>
                  <a:pt x="285390" y="43671"/>
                </a:cubicBezTo>
                <a:lnTo>
                  <a:pt x="285390" y="222310"/>
                </a:lnTo>
                <a:cubicBezTo>
                  <a:pt x="285390" y="224467"/>
                  <a:pt x="283231" y="226624"/>
                  <a:pt x="281072" y="226624"/>
                </a:cubicBezTo>
                <a:lnTo>
                  <a:pt x="250121" y="226624"/>
                </a:lnTo>
                <a:cubicBezTo>
                  <a:pt x="247602" y="226624"/>
                  <a:pt x="245443" y="224467"/>
                  <a:pt x="245443" y="222310"/>
                </a:cubicBezTo>
                <a:cubicBezTo>
                  <a:pt x="245443" y="219794"/>
                  <a:pt x="247602" y="217997"/>
                  <a:pt x="250121" y="217997"/>
                </a:cubicBezTo>
                <a:lnTo>
                  <a:pt x="276753" y="217997"/>
                </a:lnTo>
                <a:lnTo>
                  <a:pt x="276753" y="47984"/>
                </a:lnTo>
                <a:lnTo>
                  <a:pt x="236806" y="47984"/>
                </a:lnTo>
                <a:lnTo>
                  <a:pt x="236806" y="233812"/>
                </a:lnTo>
                <a:cubicBezTo>
                  <a:pt x="236806" y="234172"/>
                  <a:pt x="236806" y="234890"/>
                  <a:pt x="236806" y="235250"/>
                </a:cubicBezTo>
                <a:lnTo>
                  <a:pt x="219531" y="282336"/>
                </a:lnTo>
                <a:cubicBezTo>
                  <a:pt x="218811" y="283773"/>
                  <a:pt x="217012" y="284852"/>
                  <a:pt x="215212" y="284852"/>
                </a:cubicBezTo>
                <a:cubicBezTo>
                  <a:pt x="213413" y="284852"/>
                  <a:pt x="211973" y="283773"/>
                  <a:pt x="211254" y="282336"/>
                </a:cubicBezTo>
                <a:lnTo>
                  <a:pt x="193979" y="235250"/>
                </a:lnTo>
                <a:cubicBezTo>
                  <a:pt x="193979" y="234890"/>
                  <a:pt x="193979" y="234172"/>
                  <a:pt x="193979" y="233812"/>
                </a:cubicBezTo>
                <a:lnTo>
                  <a:pt x="193979" y="226624"/>
                </a:lnTo>
                <a:lnTo>
                  <a:pt x="4318" y="226624"/>
                </a:lnTo>
                <a:cubicBezTo>
                  <a:pt x="1799" y="226624"/>
                  <a:pt x="0" y="224467"/>
                  <a:pt x="0" y="222310"/>
                </a:cubicBezTo>
                <a:lnTo>
                  <a:pt x="0" y="43671"/>
                </a:lnTo>
                <a:cubicBezTo>
                  <a:pt x="0" y="41515"/>
                  <a:pt x="1799" y="39358"/>
                  <a:pt x="4318" y="39358"/>
                </a:cubicBezTo>
                <a:lnTo>
                  <a:pt x="157631" y="39358"/>
                </a:lnTo>
                <a:cubicBezTo>
                  <a:pt x="159790" y="39358"/>
                  <a:pt x="161949" y="41515"/>
                  <a:pt x="161949" y="43671"/>
                </a:cubicBezTo>
                <a:cubicBezTo>
                  <a:pt x="161949" y="46187"/>
                  <a:pt x="159790" y="47984"/>
                  <a:pt x="157631" y="47984"/>
                </a:cubicBezTo>
                <a:lnTo>
                  <a:pt x="8637" y="47984"/>
                </a:lnTo>
                <a:lnTo>
                  <a:pt x="8637" y="217997"/>
                </a:lnTo>
                <a:lnTo>
                  <a:pt x="193979" y="217997"/>
                </a:lnTo>
                <a:lnTo>
                  <a:pt x="193979" y="37201"/>
                </a:lnTo>
                <a:cubicBezTo>
                  <a:pt x="185342" y="38998"/>
                  <a:pt x="179224" y="45109"/>
                  <a:pt x="179224" y="52657"/>
                </a:cubicBezTo>
                <a:lnTo>
                  <a:pt x="179224" y="111604"/>
                </a:lnTo>
                <a:cubicBezTo>
                  <a:pt x="179224" y="114120"/>
                  <a:pt x="177424" y="115917"/>
                  <a:pt x="174905" y="115917"/>
                </a:cubicBezTo>
                <a:cubicBezTo>
                  <a:pt x="172746" y="115917"/>
                  <a:pt x="170587" y="114120"/>
                  <a:pt x="170587" y="111604"/>
                </a:cubicBezTo>
                <a:lnTo>
                  <a:pt x="170587" y="52657"/>
                </a:lnTo>
                <a:cubicBezTo>
                  <a:pt x="170587" y="39358"/>
                  <a:pt x="182103" y="28934"/>
                  <a:pt x="196858" y="28215"/>
                </a:cubicBezTo>
                <a:lnTo>
                  <a:pt x="201897" y="25699"/>
                </a:lnTo>
                <a:lnTo>
                  <a:pt x="201897" y="7009"/>
                </a:lnTo>
                <a:cubicBezTo>
                  <a:pt x="201897" y="5571"/>
                  <a:pt x="202616" y="3774"/>
                  <a:pt x="204056" y="3055"/>
                </a:cubicBezTo>
                <a:lnTo>
                  <a:pt x="207295" y="1617"/>
                </a:lnTo>
                <a:close/>
              </a:path>
            </a:pathLst>
          </a:custGeom>
          <a:solidFill>
            <a:schemeClr val="bg1"/>
          </a:solidFill>
          <a:ln w="9525" cap="flat">
            <a:noFill/>
            <a:bevel/>
            <a:headEnd/>
            <a:tailEnd/>
          </a:ln>
          <a:effectLst/>
        </p:spPr>
        <p:txBody>
          <a:bodyPr anchor="ctr"/>
          <a:lstStyle/>
          <a:p>
            <a:endParaRPr lang="en-US"/>
          </a:p>
        </p:txBody>
      </p:sp>
      <p:sp>
        <p:nvSpPr>
          <p:cNvPr id="71" name="Freeform 1007">
            <a:extLst>
              <a:ext uri="{FF2B5EF4-FFF2-40B4-BE49-F238E27FC236}">
                <a16:creationId xmlns:a16="http://schemas.microsoft.com/office/drawing/2014/main" id="{12B6F891-6AFA-6448-B3D4-2B87329AED9E}"/>
              </a:ext>
            </a:extLst>
          </p:cNvPr>
          <p:cNvSpPr>
            <a:spLocks noChangeAspect="1" noChangeArrowheads="1"/>
          </p:cNvSpPr>
          <p:nvPr/>
        </p:nvSpPr>
        <p:spPr bwMode="auto">
          <a:xfrm>
            <a:off x="1791866" y="2959842"/>
            <a:ext cx="766127" cy="732077"/>
          </a:xfrm>
          <a:custGeom>
            <a:avLst/>
            <a:gdLst>
              <a:gd name="T0" fmla="*/ 109723 w 285390"/>
              <a:gd name="T1" fmla="*/ 233070 h 272691"/>
              <a:gd name="T2" fmla="*/ 100517 w 285390"/>
              <a:gd name="T3" fmla="*/ 202242 h 272691"/>
              <a:gd name="T4" fmla="*/ 109723 w 285390"/>
              <a:gd name="T5" fmla="*/ 140002 h 272691"/>
              <a:gd name="T6" fmla="*/ 100517 w 285390"/>
              <a:gd name="T7" fmla="*/ 178810 h 272691"/>
              <a:gd name="T8" fmla="*/ 228959 w 285390"/>
              <a:gd name="T9" fmla="*/ 123568 h 272691"/>
              <a:gd name="T10" fmla="*/ 278152 w 285390"/>
              <a:gd name="T11" fmla="*/ 148120 h 272691"/>
              <a:gd name="T12" fmla="*/ 188449 w 285390"/>
              <a:gd name="T13" fmla="*/ 123568 h 272691"/>
              <a:gd name="T14" fmla="*/ 220279 w 285390"/>
              <a:gd name="T15" fmla="*/ 257883 h 272691"/>
              <a:gd name="T16" fmla="*/ 153725 w 285390"/>
              <a:gd name="T17" fmla="*/ 123568 h 272691"/>
              <a:gd name="T18" fmla="*/ 179768 w 285390"/>
              <a:gd name="T19" fmla="*/ 123568 h 272691"/>
              <a:gd name="T20" fmla="*/ 66555 w 285390"/>
              <a:gd name="T21" fmla="*/ 257883 h 272691"/>
              <a:gd name="T22" fmla="*/ 145045 w 285390"/>
              <a:gd name="T23" fmla="*/ 123568 h 272691"/>
              <a:gd name="T24" fmla="*/ 8681 w 285390"/>
              <a:gd name="T25" fmla="*/ 148120 h 272691"/>
              <a:gd name="T26" fmla="*/ 58234 w 285390"/>
              <a:gd name="T27" fmla="*/ 123568 h 272691"/>
              <a:gd name="T28" fmla="*/ 253556 w 285390"/>
              <a:gd name="T29" fmla="*/ 114903 h 272691"/>
              <a:gd name="T30" fmla="*/ 228959 w 285390"/>
              <a:gd name="T31" fmla="*/ 181337 h 272691"/>
              <a:gd name="T32" fmla="*/ 74149 w 285390"/>
              <a:gd name="T33" fmla="*/ 274129 h 272691"/>
              <a:gd name="T34" fmla="*/ 33637 w 285390"/>
              <a:gd name="T35" fmla="*/ 181337 h 272691"/>
              <a:gd name="T36" fmla="*/ 218773 w 285390"/>
              <a:gd name="T37" fmla="*/ 22547 h 272691"/>
              <a:gd name="T38" fmla="*/ 245494 w 285390"/>
              <a:gd name="T39" fmla="*/ 22547 h 272691"/>
              <a:gd name="T40" fmla="*/ 241219 w 285390"/>
              <a:gd name="T41" fmla="*/ 39098 h 272691"/>
              <a:gd name="T42" fmla="*/ 248700 w 285390"/>
              <a:gd name="T43" fmla="*/ 57092 h 272691"/>
              <a:gd name="T44" fmla="*/ 224830 w 285390"/>
              <a:gd name="T45" fmla="*/ 56012 h 272691"/>
              <a:gd name="T46" fmla="*/ 218773 w 285390"/>
              <a:gd name="T47" fmla="*/ 49895 h 272691"/>
              <a:gd name="T48" fmla="*/ 218773 w 285390"/>
              <a:gd name="T49" fmla="*/ 22547 h 272691"/>
              <a:gd name="T50" fmla="*/ 174532 w 285390"/>
              <a:gd name="T51" fmla="*/ 32980 h 272691"/>
              <a:gd name="T52" fmla="*/ 191277 w 285390"/>
              <a:gd name="T53" fmla="*/ 28665 h 272691"/>
              <a:gd name="T54" fmla="*/ 191277 w 285390"/>
              <a:gd name="T55" fmla="*/ 56012 h 272691"/>
              <a:gd name="T56" fmla="*/ 174532 w 285390"/>
              <a:gd name="T57" fmla="*/ 45215 h 272691"/>
              <a:gd name="T58" fmla="*/ 158142 w 285390"/>
              <a:gd name="T59" fmla="*/ 56012 h 272691"/>
              <a:gd name="T60" fmla="*/ 158142 w 285390"/>
              <a:gd name="T61" fmla="*/ 28665 h 272691"/>
              <a:gd name="T62" fmla="*/ 103569 w 285390"/>
              <a:gd name="T63" fmla="*/ 22547 h 272691"/>
              <a:gd name="T64" fmla="*/ 130647 w 285390"/>
              <a:gd name="T65" fmla="*/ 22547 h 272691"/>
              <a:gd name="T66" fmla="*/ 130647 w 285390"/>
              <a:gd name="T67" fmla="*/ 49895 h 272691"/>
              <a:gd name="T68" fmla="*/ 124590 w 285390"/>
              <a:gd name="T69" fmla="*/ 56012 h 272691"/>
              <a:gd name="T70" fmla="*/ 100362 w 285390"/>
              <a:gd name="T71" fmla="*/ 57092 h 272691"/>
              <a:gd name="T72" fmla="*/ 107846 w 285390"/>
              <a:gd name="T73" fmla="*/ 39098 h 272691"/>
              <a:gd name="T74" fmla="*/ 36881 w 285390"/>
              <a:gd name="T75" fmla="*/ 22547 h 272691"/>
              <a:gd name="T76" fmla="*/ 63604 w 285390"/>
              <a:gd name="T77" fmla="*/ 22547 h 272691"/>
              <a:gd name="T78" fmla="*/ 59329 w 285390"/>
              <a:gd name="T79" fmla="*/ 39098 h 272691"/>
              <a:gd name="T80" fmla="*/ 66810 w 285390"/>
              <a:gd name="T81" fmla="*/ 57092 h 272691"/>
              <a:gd name="T82" fmla="*/ 42940 w 285390"/>
              <a:gd name="T83" fmla="*/ 56012 h 272691"/>
              <a:gd name="T84" fmla="*/ 36881 w 285390"/>
              <a:gd name="T85" fmla="*/ 49895 h 272691"/>
              <a:gd name="T86" fmla="*/ 36881 w 285390"/>
              <a:gd name="T87" fmla="*/ 22547 h 272691"/>
              <a:gd name="T88" fmla="*/ 8681 w 285390"/>
              <a:gd name="T89" fmla="*/ 62343 h 272691"/>
              <a:gd name="T90" fmla="*/ 278152 w 285390"/>
              <a:gd name="T91" fmla="*/ 62343 h 272691"/>
              <a:gd name="T92" fmla="*/ 15915 w 285390"/>
              <a:gd name="T93" fmla="*/ 8647 h 272691"/>
              <a:gd name="T94" fmla="*/ 286832 w 285390"/>
              <a:gd name="T95" fmla="*/ 15856 h 272691"/>
              <a:gd name="T96" fmla="*/ 15915 w 285390"/>
              <a:gd name="T97" fmla="*/ 77837 h 272691"/>
              <a:gd name="T98" fmla="*/ 15915 w 285390"/>
              <a:gd name="T99" fmla="*/ 0 h 2726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5390" h="272691">
                <a:moveTo>
                  <a:pt x="104774" y="196850"/>
                </a:moveTo>
                <a:cubicBezTo>
                  <a:pt x="106973" y="196850"/>
                  <a:pt x="109171" y="198654"/>
                  <a:pt x="109171" y="201180"/>
                </a:cubicBezTo>
                <a:lnTo>
                  <a:pt x="109171" y="231847"/>
                </a:lnTo>
                <a:cubicBezTo>
                  <a:pt x="109171" y="234373"/>
                  <a:pt x="106973" y="236176"/>
                  <a:pt x="104774" y="236176"/>
                </a:cubicBezTo>
                <a:cubicBezTo>
                  <a:pt x="102210" y="236176"/>
                  <a:pt x="100012" y="234373"/>
                  <a:pt x="100012" y="231847"/>
                </a:cubicBezTo>
                <a:lnTo>
                  <a:pt x="100012" y="201180"/>
                </a:lnTo>
                <a:cubicBezTo>
                  <a:pt x="100012" y="198654"/>
                  <a:pt x="102210" y="196850"/>
                  <a:pt x="104774" y="196850"/>
                </a:cubicBezTo>
                <a:close/>
                <a:moveTo>
                  <a:pt x="104774" y="134937"/>
                </a:moveTo>
                <a:cubicBezTo>
                  <a:pt x="106973" y="134937"/>
                  <a:pt x="109171" y="136741"/>
                  <a:pt x="109171" y="139267"/>
                </a:cubicBezTo>
                <a:lnTo>
                  <a:pt x="109171" y="177872"/>
                </a:lnTo>
                <a:cubicBezTo>
                  <a:pt x="109171" y="180037"/>
                  <a:pt x="106973" y="182201"/>
                  <a:pt x="104774" y="182201"/>
                </a:cubicBezTo>
                <a:cubicBezTo>
                  <a:pt x="102210" y="182201"/>
                  <a:pt x="100012" y="180037"/>
                  <a:pt x="100012" y="177872"/>
                </a:cubicBezTo>
                <a:lnTo>
                  <a:pt x="100012" y="139267"/>
                </a:lnTo>
                <a:cubicBezTo>
                  <a:pt x="100012" y="136741"/>
                  <a:pt x="102210" y="134937"/>
                  <a:pt x="104774" y="134937"/>
                </a:cubicBezTo>
                <a:close/>
                <a:moveTo>
                  <a:pt x="227808" y="122920"/>
                </a:moveTo>
                <a:lnTo>
                  <a:pt x="227808" y="171766"/>
                </a:lnTo>
                <a:lnTo>
                  <a:pt x="252281" y="171766"/>
                </a:lnTo>
                <a:cubicBezTo>
                  <a:pt x="265956" y="171766"/>
                  <a:pt x="276753" y="160632"/>
                  <a:pt x="276753" y="147343"/>
                </a:cubicBezTo>
                <a:cubicBezTo>
                  <a:pt x="276753" y="133695"/>
                  <a:pt x="265956" y="122920"/>
                  <a:pt x="252281" y="122920"/>
                </a:cubicBezTo>
                <a:lnTo>
                  <a:pt x="227808" y="122920"/>
                </a:lnTo>
                <a:close/>
                <a:moveTo>
                  <a:pt x="187501" y="122920"/>
                </a:moveTo>
                <a:lnTo>
                  <a:pt x="187501" y="263712"/>
                </a:lnTo>
                <a:lnTo>
                  <a:pt x="211973" y="263712"/>
                </a:lnTo>
                <a:cubicBezTo>
                  <a:pt x="215932" y="263712"/>
                  <a:pt x="219171" y="260839"/>
                  <a:pt x="219171" y="256529"/>
                </a:cubicBezTo>
                <a:lnTo>
                  <a:pt x="219171" y="122920"/>
                </a:lnTo>
                <a:lnTo>
                  <a:pt x="187501" y="122920"/>
                </a:lnTo>
                <a:close/>
                <a:moveTo>
                  <a:pt x="152952" y="122920"/>
                </a:moveTo>
                <a:lnTo>
                  <a:pt x="152952" y="263712"/>
                </a:lnTo>
                <a:lnTo>
                  <a:pt x="178864" y="263712"/>
                </a:lnTo>
                <a:lnTo>
                  <a:pt x="178864" y="122920"/>
                </a:lnTo>
                <a:lnTo>
                  <a:pt x="152952" y="122920"/>
                </a:lnTo>
                <a:close/>
                <a:moveTo>
                  <a:pt x="66219" y="122920"/>
                </a:moveTo>
                <a:lnTo>
                  <a:pt x="66219" y="256529"/>
                </a:lnTo>
                <a:cubicBezTo>
                  <a:pt x="66219" y="260839"/>
                  <a:pt x="69818" y="263712"/>
                  <a:pt x="73777" y="263712"/>
                </a:cubicBezTo>
                <a:lnTo>
                  <a:pt x="144315" y="263712"/>
                </a:lnTo>
                <a:lnTo>
                  <a:pt x="144315" y="122920"/>
                </a:lnTo>
                <a:lnTo>
                  <a:pt x="66219" y="122920"/>
                </a:lnTo>
                <a:close/>
                <a:moveTo>
                  <a:pt x="33469" y="122920"/>
                </a:moveTo>
                <a:cubicBezTo>
                  <a:pt x="19794" y="122920"/>
                  <a:pt x="8637" y="133695"/>
                  <a:pt x="8637" y="147343"/>
                </a:cubicBezTo>
                <a:cubicBezTo>
                  <a:pt x="8637" y="160632"/>
                  <a:pt x="19794" y="171766"/>
                  <a:pt x="33469" y="171766"/>
                </a:cubicBezTo>
                <a:lnTo>
                  <a:pt x="57942" y="171766"/>
                </a:lnTo>
                <a:lnTo>
                  <a:pt x="57942" y="122920"/>
                </a:lnTo>
                <a:lnTo>
                  <a:pt x="33469" y="122920"/>
                </a:lnTo>
                <a:close/>
                <a:moveTo>
                  <a:pt x="33469" y="114300"/>
                </a:moveTo>
                <a:lnTo>
                  <a:pt x="252281" y="114300"/>
                </a:lnTo>
                <a:cubicBezTo>
                  <a:pt x="270635" y="114300"/>
                  <a:pt x="285390" y="129026"/>
                  <a:pt x="285390" y="147343"/>
                </a:cubicBezTo>
                <a:cubicBezTo>
                  <a:pt x="285390" y="165661"/>
                  <a:pt x="270635" y="180386"/>
                  <a:pt x="252281" y="180386"/>
                </a:cubicBezTo>
                <a:lnTo>
                  <a:pt x="227808" y="180386"/>
                </a:lnTo>
                <a:lnTo>
                  <a:pt x="227808" y="256529"/>
                </a:lnTo>
                <a:cubicBezTo>
                  <a:pt x="227808" y="265508"/>
                  <a:pt x="220611" y="272691"/>
                  <a:pt x="211973" y="272691"/>
                </a:cubicBezTo>
                <a:lnTo>
                  <a:pt x="73777" y="272691"/>
                </a:lnTo>
                <a:cubicBezTo>
                  <a:pt x="64780" y="272691"/>
                  <a:pt x="57942" y="265508"/>
                  <a:pt x="57942" y="256529"/>
                </a:cubicBezTo>
                <a:lnTo>
                  <a:pt x="57942" y="180386"/>
                </a:lnTo>
                <a:lnTo>
                  <a:pt x="33469" y="180386"/>
                </a:lnTo>
                <a:cubicBezTo>
                  <a:pt x="14755" y="180386"/>
                  <a:pt x="0" y="165661"/>
                  <a:pt x="0" y="147343"/>
                </a:cubicBezTo>
                <a:cubicBezTo>
                  <a:pt x="0" y="129026"/>
                  <a:pt x="14755" y="114300"/>
                  <a:pt x="33469" y="114300"/>
                </a:cubicBezTo>
                <a:close/>
                <a:moveTo>
                  <a:pt x="217672" y="22427"/>
                </a:moveTo>
                <a:cubicBezTo>
                  <a:pt x="219090" y="20637"/>
                  <a:pt x="221926" y="20637"/>
                  <a:pt x="223699" y="22427"/>
                </a:cubicBezTo>
                <a:lnTo>
                  <a:pt x="233979" y="32808"/>
                </a:lnTo>
                <a:lnTo>
                  <a:pt x="244259" y="22427"/>
                </a:lnTo>
                <a:cubicBezTo>
                  <a:pt x="246031" y="20637"/>
                  <a:pt x="248867" y="20637"/>
                  <a:pt x="250640" y="22427"/>
                </a:cubicBezTo>
                <a:cubicBezTo>
                  <a:pt x="252058" y="24217"/>
                  <a:pt x="252058" y="26723"/>
                  <a:pt x="250640" y="28513"/>
                </a:cubicBezTo>
                <a:lnTo>
                  <a:pt x="240005" y="38894"/>
                </a:lnTo>
                <a:lnTo>
                  <a:pt x="250640" y="49633"/>
                </a:lnTo>
                <a:cubicBezTo>
                  <a:pt x="252058" y="51423"/>
                  <a:pt x="252058" y="53929"/>
                  <a:pt x="250640" y="55718"/>
                </a:cubicBezTo>
                <a:cubicBezTo>
                  <a:pt x="249576" y="56434"/>
                  <a:pt x="248513" y="56792"/>
                  <a:pt x="247449" y="56792"/>
                </a:cubicBezTo>
                <a:cubicBezTo>
                  <a:pt x="246386" y="56792"/>
                  <a:pt x="245322" y="56434"/>
                  <a:pt x="244259" y="55718"/>
                </a:cubicBezTo>
                <a:lnTo>
                  <a:pt x="233979" y="44979"/>
                </a:lnTo>
                <a:lnTo>
                  <a:pt x="223699" y="55718"/>
                </a:lnTo>
                <a:cubicBezTo>
                  <a:pt x="222635" y="56434"/>
                  <a:pt x="221926" y="56792"/>
                  <a:pt x="220508" y="56792"/>
                </a:cubicBezTo>
                <a:cubicBezTo>
                  <a:pt x="219445" y="56792"/>
                  <a:pt x="218381" y="56434"/>
                  <a:pt x="217672" y="55718"/>
                </a:cubicBezTo>
                <a:cubicBezTo>
                  <a:pt x="215900" y="53929"/>
                  <a:pt x="215900" y="51423"/>
                  <a:pt x="217672" y="49633"/>
                </a:cubicBezTo>
                <a:lnTo>
                  <a:pt x="227953" y="38894"/>
                </a:lnTo>
                <a:lnTo>
                  <a:pt x="217672" y="28513"/>
                </a:lnTo>
                <a:cubicBezTo>
                  <a:pt x="215900" y="26723"/>
                  <a:pt x="215900" y="24217"/>
                  <a:pt x="217672" y="22427"/>
                </a:cubicBezTo>
                <a:close/>
                <a:moveTo>
                  <a:pt x="157347" y="22427"/>
                </a:moveTo>
                <a:cubicBezTo>
                  <a:pt x="159120" y="20637"/>
                  <a:pt x="161601" y="20637"/>
                  <a:pt x="163374" y="22427"/>
                </a:cubicBezTo>
                <a:lnTo>
                  <a:pt x="173654" y="32808"/>
                </a:lnTo>
                <a:lnTo>
                  <a:pt x="184288" y="22427"/>
                </a:lnTo>
                <a:cubicBezTo>
                  <a:pt x="185706" y="20637"/>
                  <a:pt x="188542" y="20637"/>
                  <a:pt x="190315" y="22427"/>
                </a:cubicBezTo>
                <a:cubicBezTo>
                  <a:pt x="191733" y="24217"/>
                  <a:pt x="191733" y="26723"/>
                  <a:pt x="190315" y="28513"/>
                </a:cubicBezTo>
                <a:lnTo>
                  <a:pt x="179680" y="38894"/>
                </a:lnTo>
                <a:lnTo>
                  <a:pt x="190315" y="49633"/>
                </a:lnTo>
                <a:cubicBezTo>
                  <a:pt x="191733" y="51423"/>
                  <a:pt x="191733" y="53929"/>
                  <a:pt x="190315" y="55718"/>
                </a:cubicBezTo>
                <a:cubicBezTo>
                  <a:pt x="189251" y="56434"/>
                  <a:pt x="188542" y="56792"/>
                  <a:pt x="187124" y="56792"/>
                </a:cubicBezTo>
                <a:cubicBezTo>
                  <a:pt x="186061" y="56792"/>
                  <a:pt x="184997" y="56434"/>
                  <a:pt x="184288" y="55718"/>
                </a:cubicBezTo>
                <a:lnTo>
                  <a:pt x="173654" y="44979"/>
                </a:lnTo>
                <a:lnTo>
                  <a:pt x="163374" y="55718"/>
                </a:lnTo>
                <a:cubicBezTo>
                  <a:pt x="162665" y="56434"/>
                  <a:pt x="161601" y="56792"/>
                  <a:pt x="160183" y="56792"/>
                </a:cubicBezTo>
                <a:cubicBezTo>
                  <a:pt x="159120" y="56792"/>
                  <a:pt x="158056" y="56434"/>
                  <a:pt x="157347" y="55718"/>
                </a:cubicBezTo>
                <a:cubicBezTo>
                  <a:pt x="155575" y="53929"/>
                  <a:pt x="155575" y="51423"/>
                  <a:pt x="157347" y="49633"/>
                </a:cubicBezTo>
                <a:lnTo>
                  <a:pt x="167628" y="38894"/>
                </a:lnTo>
                <a:lnTo>
                  <a:pt x="157347" y="28513"/>
                </a:lnTo>
                <a:cubicBezTo>
                  <a:pt x="155575" y="26723"/>
                  <a:pt x="155575" y="24217"/>
                  <a:pt x="157347" y="22427"/>
                </a:cubicBezTo>
                <a:close/>
                <a:moveTo>
                  <a:pt x="97022" y="22427"/>
                </a:moveTo>
                <a:cubicBezTo>
                  <a:pt x="98795" y="20637"/>
                  <a:pt x="101276" y="20637"/>
                  <a:pt x="103049" y="22427"/>
                </a:cubicBezTo>
                <a:lnTo>
                  <a:pt x="113329" y="32808"/>
                </a:lnTo>
                <a:lnTo>
                  <a:pt x="123963" y="22427"/>
                </a:lnTo>
                <a:cubicBezTo>
                  <a:pt x="125736" y="20637"/>
                  <a:pt x="128217" y="20637"/>
                  <a:pt x="129990" y="22427"/>
                </a:cubicBezTo>
                <a:cubicBezTo>
                  <a:pt x="131408" y="24217"/>
                  <a:pt x="131408" y="26723"/>
                  <a:pt x="129990" y="28513"/>
                </a:cubicBezTo>
                <a:lnTo>
                  <a:pt x="119709" y="38894"/>
                </a:lnTo>
                <a:lnTo>
                  <a:pt x="129990" y="49633"/>
                </a:lnTo>
                <a:cubicBezTo>
                  <a:pt x="131408" y="51423"/>
                  <a:pt x="131408" y="53929"/>
                  <a:pt x="129990" y="55718"/>
                </a:cubicBezTo>
                <a:cubicBezTo>
                  <a:pt x="129281" y="56434"/>
                  <a:pt x="127863" y="56792"/>
                  <a:pt x="126799" y="56792"/>
                </a:cubicBezTo>
                <a:cubicBezTo>
                  <a:pt x="125736" y="56792"/>
                  <a:pt x="124672" y="56434"/>
                  <a:pt x="123963" y="55718"/>
                </a:cubicBezTo>
                <a:lnTo>
                  <a:pt x="113329" y="44979"/>
                </a:lnTo>
                <a:lnTo>
                  <a:pt x="103049" y="55718"/>
                </a:lnTo>
                <a:cubicBezTo>
                  <a:pt x="102340" y="56434"/>
                  <a:pt x="100922" y="56792"/>
                  <a:pt x="99858" y="56792"/>
                </a:cubicBezTo>
                <a:cubicBezTo>
                  <a:pt x="98795" y="56792"/>
                  <a:pt x="98086" y="56434"/>
                  <a:pt x="97022" y="55718"/>
                </a:cubicBezTo>
                <a:cubicBezTo>
                  <a:pt x="95250" y="53929"/>
                  <a:pt x="95250" y="51423"/>
                  <a:pt x="97022" y="49633"/>
                </a:cubicBezTo>
                <a:lnTo>
                  <a:pt x="107303" y="38894"/>
                </a:lnTo>
                <a:lnTo>
                  <a:pt x="97022" y="28513"/>
                </a:lnTo>
                <a:cubicBezTo>
                  <a:pt x="95250" y="26723"/>
                  <a:pt x="95250" y="24217"/>
                  <a:pt x="97022" y="22427"/>
                </a:cubicBezTo>
                <a:close/>
                <a:moveTo>
                  <a:pt x="36697" y="22427"/>
                </a:moveTo>
                <a:cubicBezTo>
                  <a:pt x="38115" y="20637"/>
                  <a:pt x="40951" y="20637"/>
                  <a:pt x="42724" y="22427"/>
                </a:cubicBezTo>
                <a:lnTo>
                  <a:pt x="53004" y="32808"/>
                </a:lnTo>
                <a:lnTo>
                  <a:pt x="63284" y="22427"/>
                </a:lnTo>
                <a:cubicBezTo>
                  <a:pt x="65056" y="20637"/>
                  <a:pt x="67892" y="20637"/>
                  <a:pt x="69310" y="22427"/>
                </a:cubicBezTo>
                <a:cubicBezTo>
                  <a:pt x="71083" y="24217"/>
                  <a:pt x="71083" y="26723"/>
                  <a:pt x="69310" y="28513"/>
                </a:cubicBezTo>
                <a:lnTo>
                  <a:pt x="59030" y="38894"/>
                </a:lnTo>
                <a:lnTo>
                  <a:pt x="69310" y="49633"/>
                </a:lnTo>
                <a:cubicBezTo>
                  <a:pt x="71083" y="51423"/>
                  <a:pt x="71083" y="53929"/>
                  <a:pt x="69310" y="55718"/>
                </a:cubicBezTo>
                <a:cubicBezTo>
                  <a:pt x="68601" y="56434"/>
                  <a:pt x="67538" y="56792"/>
                  <a:pt x="66474" y="56792"/>
                </a:cubicBezTo>
                <a:cubicBezTo>
                  <a:pt x="65411" y="56792"/>
                  <a:pt x="64347" y="56434"/>
                  <a:pt x="63284" y="55718"/>
                </a:cubicBezTo>
                <a:lnTo>
                  <a:pt x="53004" y="44979"/>
                </a:lnTo>
                <a:lnTo>
                  <a:pt x="42724" y="55718"/>
                </a:lnTo>
                <a:cubicBezTo>
                  <a:pt x="41660" y="56434"/>
                  <a:pt x="40597" y="56792"/>
                  <a:pt x="39888" y="56792"/>
                </a:cubicBezTo>
                <a:cubicBezTo>
                  <a:pt x="38470" y="56792"/>
                  <a:pt x="37406" y="56434"/>
                  <a:pt x="36697" y="55718"/>
                </a:cubicBezTo>
                <a:cubicBezTo>
                  <a:pt x="34925" y="53929"/>
                  <a:pt x="34925" y="51423"/>
                  <a:pt x="36697" y="49633"/>
                </a:cubicBezTo>
                <a:lnTo>
                  <a:pt x="46978" y="38894"/>
                </a:lnTo>
                <a:lnTo>
                  <a:pt x="36697" y="28513"/>
                </a:lnTo>
                <a:cubicBezTo>
                  <a:pt x="34925" y="26723"/>
                  <a:pt x="34925" y="24217"/>
                  <a:pt x="36697" y="22427"/>
                </a:cubicBezTo>
                <a:close/>
                <a:moveTo>
                  <a:pt x="15835" y="8603"/>
                </a:moveTo>
                <a:cubicBezTo>
                  <a:pt x="11876" y="8603"/>
                  <a:pt x="8637" y="11829"/>
                  <a:pt x="8637" y="15772"/>
                </a:cubicBezTo>
                <a:lnTo>
                  <a:pt x="8637" y="62015"/>
                </a:lnTo>
                <a:cubicBezTo>
                  <a:pt x="8637" y="65958"/>
                  <a:pt x="11876" y="68826"/>
                  <a:pt x="15835" y="68826"/>
                </a:cubicBezTo>
                <a:lnTo>
                  <a:pt x="269555" y="68826"/>
                </a:lnTo>
                <a:cubicBezTo>
                  <a:pt x="273514" y="68826"/>
                  <a:pt x="276753" y="65958"/>
                  <a:pt x="276753" y="62015"/>
                </a:cubicBezTo>
                <a:lnTo>
                  <a:pt x="276753" y="15772"/>
                </a:lnTo>
                <a:cubicBezTo>
                  <a:pt x="276753" y="11829"/>
                  <a:pt x="273514" y="8603"/>
                  <a:pt x="269555" y="8603"/>
                </a:cubicBezTo>
                <a:lnTo>
                  <a:pt x="15835" y="8603"/>
                </a:lnTo>
                <a:close/>
                <a:moveTo>
                  <a:pt x="15835" y="0"/>
                </a:moveTo>
                <a:lnTo>
                  <a:pt x="269555" y="0"/>
                </a:lnTo>
                <a:cubicBezTo>
                  <a:pt x="278552" y="0"/>
                  <a:pt x="285390" y="7169"/>
                  <a:pt x="285390" y="15772"/>
                </a:cubicBezTo>
                <a:lnTo>
                  <a:pt x="285390" y="62015"/>
                </a:lnTo>
                <a:cubicBezTo>
                  <a:pt x="285390" y="70618"/>
                  <a:pt x="278552" y="77429"/>
                  <a:pt x="269555" y="77429"/>
                </a:cubicBezTo>
                <a:lnTo>
                  <a:pt x="15835" y="77429"/>
                </a:lnTo>
                <a:cubicBezTo>
                  <a:pt x="7198" y="77429"/>
                  <a:pt x="0" y="70618"/>
                  <a:pt x="0" y="62015"/>
                </a:cubicBezTo>
                <a:lnTo>
                  <a:pt x="0" y="15772"/>
                </a:lnTo>
                <a:cubicBezTo>
                  <a:pt x="0" y="7169"/>
                  <a:pt x="7198" y="0"/>
                  <a:pt x="15835" y="0"/>
                </a:cubicBezTo>
                <a:close/>
              </a:path>
            </a:pathLst>
          </a:custGeom>
          <a:solidFill>
            <a:schemeClr val="bg1"/>
          </a:solidFill>
          <a:ln w="9525" cap="flat">
            <a:noFill/>
            <a:bevel/>
            <a:headEnd/>
            <a:tailEnd/>
          </a:ln>
          <a:effectLst/>
        </p:spPr>
        <p:txBody>
          <a:bodyPr anchor="ctr"/>
          <a:lstStyle/>
          <a:p>
            <a:endParaRPr lang="en-US"/>
          </a:p>
        </p:txBody>
      </p:sp>
    </p:spTree>
    <p:extLst>
      <p:ext uri="{BB962C8B-B14F-4D97-AF65-F5344CB8AC3E}">
        <p14:creationId xmlns:p14="http://schemas.microsoft.com/office/powerpoint/2010/main" val="3531108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Arrow Connector 15">
            <a:extLst>
              <a:ext uri="{FF2B5EF4-FFF2-40B4-BE49-F238E27FC236}">
                <a16:creationId xmlns:a16="http://schemas.microsoft.com/office/drawing/2014/main" id="{94D317E5-42F5-6F47-A368-ECF1EDA59363}"/>
              </a:ext>
            </a:extLst>
          </p:cNvPr>
          <p:cNvCxnSpPr>
            <a:cxnSpLocks/>
          </p:cNvCxnSpPr>
          <p:nvPr/>
        </p:nvCxnSpPr>
        <p:spPr>
          <a:xfrm flipH="1">
            <a:off x="8052009" y="7041531"/>
            <a:ext cx="2029899" cy="0"/>
          </a:xfrm>
          <a:prstGeom prst="straightConnector1">
            <a:avLst/>
          </a:prstGeom>
          <a:ln w="38100">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FEDC0A-36E8-8E42-8C5F-9E65D2B35F2A}"/>
              </a:ext>
            </a:extLst>
          </p:cNvPr>
          <p:cNvCxnSpPr>
            <a:cxnSpLocks/>
          </p:cNvCxnSpPr>
          <p:nvPr/>
        </p:nvCxnSpPr>
        <p:spPr>
          <a:xfrm flipH="1">
            <a:off x="6022109" y="10550049"/>
            <a:ext cx="2029899" cy="0"/>
          </a:xfrm>
          <a:prstGeom prst="straightConnector1">
            <a:avLst/>
          </a:prstGeom>
          <a:ln w="38100">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82CCA83-7DDC-0143-87B0-64B197E1A532}"/>
              </a:ext>
            </a:extLst>
          </p:cNvPr>
          <p:cNvCxnSpPr>
            <a:cxnSpLocks/>
          </p:cNvCxnSpPr>
          <p:nvPr/>
        </p:nvCxnSpPr>
        <p:spPr>
          <a:xfrm>
            <a:off x="16253302" y="10542149"/>
            <a:ext cx="2029899" cy="0"/>
          </a:xfrm>
          <a:prstGeom prst="straightConnector1">
            <a:avLst/>
          </a:prstGeom>
          <a:ln w="38100">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96DB5A5-F85E-CE4C-B75F-0F584C8B814E}"/>
              </a:ext>
            </a:extLst>
          </p:cNvPr>
          <p:cNvCxnSpPr>
            <a:cxnSpLocks/>
          </p:cNvCxnSpPr>
          <p:nvPr/>
        </p:nvCxnSpPr>
        <p:spPr>
          <a:xfrm>
            <a:off x="12500892" y="4143938"/>
            <a:ext cx="2029899" cy="0"/>
          </a:xfrm>
          <a:prstGeom prst="straightConnector1">
            <a:avLst/>
          </a:prstGeom>
          <a:ln w="38100">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8CBAA3DB-6260-EC48-803B-1A7EBDA76330}"/>
              </a:ext>
            </a:extLst>
          </p:cNvPr>
          <p:cNvSpPr>
            <a:spLocks/>
          </p:cNvSpPr>
          <p:nvPr/>
        </p:nvSpPr>
        <p:spPr bwMode="auto">
          <a:xfrm>
            <a:off x="10058957" y="3427770"/>
            <a:ext cx="4250219" cy="3024988"/>
          </a:xfrm>
          <a:custGeom>
            <a:avLst/>
            <a:gdLst>
              <a:gd name="T0" fmla="*/ 1339 w 1339"/>
              <a:gd name="T1" fmla="*/ 953 h 953"/>
              <a:gd name="T2" fmla="*/ 670 w 1339"/>
              <a:gd name="T3" fmla="*/ 0 h 953"/>
              <a:gd name="T4" fmla="*/ 0 w 1339"/>
              <a:gd name="T5" fmla="*/ 953 h 953"/>
              <a:gd name="T6" fmla="*/ 1339 w 1339"/>
              <a:gd name="T7" fmla="*/ 953 h 953"/>
            </a:gdLst>
            <a:ahLst/>
            <a:cxnLst>
              <a:cxn ang="0">
                <a:pos x="T0" y="T1"/>
              </a:cxn>
              <a:cxn ang="0">
                <a:pos x="T2" y="T3"/>
              </a:cxn>
              <a:cxn ang="0">
                <a:pos x="T4" y="T5"/>
              </a:cxn>
              <a:cxn ang="0">
                <a:pos x="T6" y="T7"/>
              </a:cxn>
            </a:cxnLst>
            <a:rect l="0" t="0" r="r" b="b"/>
            <a:pathLst>
              <a:path w="1339" h="953">
                <a:moveTo>
                  <a:pt x="1339" y="953"/>
                </a:moveTo>
                <a:lnTo>
                  <a:pt x="670" y="0"/>
                </a:lnTo>
                <a:lnTo>
                  <a:pt x="0" y="953"/>
                </a:lnTo>
                <a:lnTo>
                  <a:pt x="1339" y="953"/>
                </a:lnTo>
                <a:close/>
              </a:path>
            </a:pathLst>
          </a:custGeom>
          <a:solidFill>
            <a:schemeClr val="accent4"/>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3" name="Freeform 2">
            <a:extLst>
              <a:ext uri="{FF2B5EF4-FFF2-40B4-BE49-F238E27FC236}">
                <a16:creationId xmlns:a16="http://schemas.microsoft.com/office/drawing/2014/main" id="{D0D7F11B-A719-4F49-9E93-4D37FA944124}"/>
              </a:ext>
            </a:extLst>
          </p:cNvPr>
          <p:cNvSpPr>
            <a:spLocks/>
          </p:cNvSpPr>
          <p:nvPr/>
        </p:nvSpPr>
        <p:spPr bwMode="auto">
          <a:xfrm>
            <a:off x="7910042" y="6519416"/>
            <a:ext cx="8548049" cy="2993246"/>
          </a:xfrm>
          <a:custGeom>
            <a:avLst/>
            <a:gdLst>
              <a:gd name="T0" fmla="*/ 0 w 2693"/>
              <a:gd name="T1" fmla="*/ 943 h 943"/>
              <a:gd name="T2" fmla="*/ 1336 w 2693"/>
              <a:gd name="T3" fmla="*/ 943 h 943"/>
              <a:gd name="T4" fmla="*/ 1358 w 2693"/>
              <a:gd name="T5" fmla="*/ 943 h 943"/>
              <a:gd name="T6" fmla="*/ 2693 w 2693"/>
              <a:gd name="T7" fmla="*/ 943 h 943"/>
              <a:gd name="T8" fmla="*/ 2031 w 2693"/>
              <a:gd name="T9" fmla="*/ 0 h 943"/>
              <a:gd name="T10" fmla="*/ 662 w 2693"/>
              <a:gd name="T11" fmla="*/ 0 h 943"/>
              <a:gd name="T12" fmla="*/ 0 w 2693"/>
              <a:gd name="T13" fmla="*/ 943 h 943"/>
            </a:gdLst>
            <a:ahLst/>
            <a:cxnLst>
              <a:cxn ang="0">
                <a:pos x="T0" y="T1"/>
              </a:cxn>
              <a:cxn ang="0">
                <a:pos x="T2" y="T3"/>
              </a:cxn>
              <a:cxn ang="0">
                <a:pos x="T4" y="T5"/>
              </a:cxn>
              <a:cxn ang="0">
                <a:pos x="T6" y="T7"/>
              </a:cxn>
              <a:cxn ang="0">
                <a:pos x="T8" y="T9"/>
              </a:cxn>
              <a:cxn ang="0">
                <a:pos x="T10" y="T11"/>
              </a:cxn>
              <a:cxn ang="0">
                <a:pos x="T12" y="T13"/>
              </a:cxn>
            </a:cxnLst>
            <a:rect l="0" t="0" r="r" b="b"/>
            <a:pathLst>
              <a:path w="2693" h="943">
                <a:moveTo>
                  <a:pt x="0" y="943"/>
                </a:moveTo>
                <a:lnTo>
                  <a:pt x="1336" y="943"/>
                </a:lnTo>
                <a:lnTo>
                  <a:pt x="1358" y="943"/>
                </a:lnTo>
                <a:lnTo>
                  <a:pt x="2693" y="943"/>
                </a:lnTo>
                <a:lnTo>
                  <a:pt x="2031" y="0"/>
                </a:lnTo>
                <a:lnTo>
                  <a:pt x="662" y="0"/>
                </a:lnTo>
                <a:lnTo>
                  <a:pt x="0" y="943"/>
                </a:lnTo>
                <a:close/>
              </a:path>
            </a:pathLst>
          </a:custGeom>
          <a:solidFill>
            <a:schemeClr val="accent3"/>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4" name="Freeform 3">
            <a:extLst>
              <a:ext uri="{FF2B5EF4-FFF2-40B4-BE49-F238E27FC236}">
                <a16:creationId xmlns:a16="http://schemas.microsoft.com/office/drawing/2014/main" id="{BCE2B023-2ED5-1149-8F18-0FA105580D01}"/>
              </a:ext>
            </a:extLst>
          </p:cNvPr>
          <p:cNvSpPr>
            <a:spLocks/>
          </p:cNvSpPr>
          <p:nvPr/>
        </p:nvSpPr>
        <p:spPr bwMode="auto">
          <a:xfrm>
            <a:off x="5738907" y="9579318"/>
            <a:ext cx="6411830" cy="3024988"/>
          </a:xfrm>
          <a:custGeom>
            <a:avLst/>
            <a:gdLst>
              <a:gd name="T0" fmla="*/ 2020 w 2020"/>
              <a:gd name="T1" fmla="*/ 0 h 953"/>
              <a:gd name="T2" fmla="*/ 669 w 2020"/>
              <a:gd name="T3" fmla="*/ 0 h 953"/>
              <a:gd name="T4" fmla="*/ 0 w 2020"/>
              <a:gd name="T5" fmla="*/ 953 h 953"/>
              <a:gd name="T6" fmla="*/ 2020 w 2020"/>
              <a:gd name="T7" fmla="*/ 953 h 953"/>
              <a:gd name="T8" fmla="*/ 2020 w 2020"/>
              <a:gd name="T9" fmla="*/ 0 h 953"/>
            </a:gdLst>
            <a:ahLst/>
            <a:cxnLst>
              <a:cxn ang="0">
                <a:pos x="T0" y="T1"/>
              </a:cxn>
              <a:cxn ang="0">
                <a:pos x="T2" y="T3"/>
              </a:cxn>
              <a:cxn ang="0">
                <a:pos x="T4" y="T5"/>
              </a:cxn>
              <a:cxn ang="0">
                <a:pos x="T6" y="T7"/>
              </a:cxn>
              <a:cxn ang="0">
                <a:pos x="T8" y="T9"/>
              </a:cxn>
            </a:cxnLst>
            <a:rect l="0" t="0" r="r" b="b"/>
            <a:pathLst>
              <a:path w="2020" h="953">
                <a:moveTo>
                  <a:pt x="2020" y="0"/>
                </a:moveTo>
                <a:lnTo>
                  <a:pt x="669" y="0"/>
                </a:lnTo>
                <a:lnTo>
                  <a:pt x="0" y="953"/>
                </a:lnTo>
                <a:lnTo>
                  <a:pt x="2020" y="953"/>
                </a:lnTo>
                <a:lnTo>
                  <a:pt x="2020" y="0"/>
                </a:lnTo>
                <a:close/>
              </a:path>
            </a:pathLst>
          </a:custGeom>
          <a:solidFill>
            <a:schemeClr val="accent1"/>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5" name="Freeform 4">
            <a:extLst>
              <a:ext uri="{FF2B5EF4-FFF2-40B4-BE49-F238E27FC236}">
                <a16:creationId xmlns:a16="http://schemas.microsoft.com/office/drawing/2014/main" id="{A2340953-D6D0-1845-B88E-585CAA8FA3AE}"/>
              </a:ext>
            </a:extLst>
          </p:cNvPr>
          <p:cNvSpPr>
            <a:spLocks/>
          </p:cNvSpPr>
          <p:nvPr/>
        </p:nvSpPr>
        <p:spPr bwMode="auto">
          <a:xfrm>
            <a:off x="12220569" y="9579318"/>
            <a:ext cx="6411830" cy="3024988"/>
          </a:xfrm>
          <a:custGeom>
            <a:avLst/>
            <a:gdLst>
              <a:gd name="T0" fmla="*/ 0 w 2020"/>
              <a:gd name="T1" fmla="*/ 0 h 953"/>
              <a:gd name="T2" fmla="*/ 0 w 2020"/>
              <a:gd name="T3" fmla="*/ 953 h 953"/>
              <a:gd name="T4" fmla="*/ 2020 w 2020"/>
              <a:gd name="T5" fmla="*/ 953 h 953"/>
              <a:gd name="T6" fmla="*/ 1350 w 2020"/>
              <a:gd name="T7" fmla="*/ 0 h 953"/>
              <a:gd name="T8" fmla="*/ 0 w 2020"/>
              <a:gd name="T9" fmla="*/ 0 h 953"/>
            </a:gdLst>
            <a:ahLst/>
            <a:cxnLst>
              <a:cxn ang="0">
                <a:pos x="T0" y="T1"/>
              </a:cxn>
              <a:cxn ang="0">
                <a:pos x="T2" y="T3"/>
              </a:cxn>
              <a:cxn ang="0">
                <a:pos x="T4" y="T5"/>
              </a:cxn>
              <a:cxn ang="0">
                <a:pos x="T6" y="T7"/>
              </a:cxn>
              <a:cxn ang="0">
                <a:pos x="T8" y="T9"/>
              </a:cxn>
            </a:cxnLst>
            <a:rect l="0" t="0" r="r" b="b"/>
            <a:pathLst>
              <a:path w="2020" h="953">
                <a:moveTo>
                  <a:pt x="0" y="0"/>
                </a:moveTo>
                <a:lnTo>
                  <a:pt x="0" y="953"/>
                </a:lnTo>
                <a:lnTo>
                  <a:pt x="2020" y="953"/>
                </a:lnTo>
                <a:lnTo>
                  <a:pt x="1350" y="0"/>
                </a:lnTo>
                <a:lnTo>
                  <a:pt x="0" y="0"/>
                </a:lnTo>
                <a:close/>
              </a:path>
            </a:pathLst>
          </a:custGeom>
          <a:solidFill>
            <a:schemeClr val="accent2"/>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20" name="TextBox 19">
            <a:extLst>
              <a:ext uri="{FF2B5EF4-FFF2-40B4-BE49-F238E27FC236}">
                <a16:creationId xmlns:a16="http://schemas.microsoft.com/office/drawing/2014/main" id="{B80675EA-1BD5-5040-8964-692998916670}"/>
              </a:ext>
            </a:extLst>
          </p:cNvPr>
          <p:cNvSpPr txBox="1"/>
          <p:nvPr/>
        </p:nvSpPr>
        <p:spPr>
          <a:xfrm>
            <a:off x="4914243" y="554909"/>
            <a:ext cx="14549176" cy="1107996"/>
          </a:xfrm>
          <a:prstGeom prst="rect">
            <a:avLst/>
          </a:prstGeom>
          <a:noFill/>
        </p:spPr>
        <p:txBody>
          <a:bodyPr wrap="none" rtlCol="0">
            <a:spAutoFit/>
          </a:bodyPr>
          <a:lstStyle/>
          <a:p>
            <a:pPr algn="ctr"/>
            <a:r>
              <a:rPr lang="en-US" sz="6600" b="1" dirty="0">
                <a:latin typeface="Montserrat" pitchFamily="2" charset="77"/>
                <a:ea typeface="Roboto" panose="02000000000000000000" pitchFamily="2" charset="0"/>
              </a:rPr>
              <a:t>PYRAMID DIAGRAM WITH LINES</a:t>
            </a:r>
          </a:p>
        </p:txBody>
      </p:sp>
      <p:sp>
        <p:nvSpPr>
          <p:cNvPr id="21" name="Rectangle 20">
            <a:extLst>
              <a:ext uri="{FF2B5EF4-FFF2-40B4-BE49-F238E27FC236}">
                <a16:creationId xmlns:a16="http://schemas.microsoft.com/office/drawing/2014/main" id="{77FF7346-E77B-074A-9784-797CA52FFA00}"/>
              </a:ext>
            </a:extLst>
          </p:cNvPr>
          <p:cNvSpPr/>
          <p:nvPr/>
        </p:nvSpPr>
        <p:spPr>
          <a:xfrm>
            <a:off x="10692973" y="2147099"/>
            <a:ext cx="29972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550F3EB-D5E9-0445-942A-86DA79C96320}"/>
              </a:ext>
            </a:extLst>
          </p:cNvPr>
          <p:cNvSpPr txBox="1"/>
          <p:nvPr/>
        </p:nvSpPr>
        <p:spPr>
          <a:xfrm>
            <a:off x="9521803" y="1549856"/>
            <a:ext cx="5349541" cy="492443"/>
          </a:xfrm>
          <a:prstGeom prst="rect">
            <a:avLst/>
          </a:prstGeom>
          <a:noFill/>
        </p:spPr>
        <p:txBody>
          <a:bodyPr wrap="none" rtlCol="0">
            <a:spAutoFit/>
          </a:bodyPr>
          <a:lstStyle/>
          <a:p>
            <a:pPr algn="ctr"/>
            <a:r>
              <a:rPr lang="en-US" sz="2600" spc="600" dirty="0">
                <a:solidFill>
                  <a:schemeClr val="tx1">
                    <a:lumMod val="25000"/>
                    <a:lumOff val="75000"/>
                  </a:schemeClr>
                </a:solidFill>
                <a:latin typeface="Montserrat Medium" pitchFamily="2" charset="77"/>
              </a:rPr>
              <a:t>YOUR SUBTITLE HERE</a:t>
            </a:r>
          </a:p>
        </p:txBody>
      </p:sp>
      <p:sp>
        <p:nvSpPr>
          <p:cNvPr id="23" name="Subtitle 2">
            <a:extLst>
              <a:ext uri="{FF2B5EF4-FFF2-40B4-BE49-F238E27FC236}">
                <a16:creationId xmlns:a16="http://schemas.microsoft.com/office/drawing/2014/main" id="{237D1161-40C9-614E-9D18-A4EC37B7F1FB}"/>
              </a:ext>
            </a:extLst>
          </p:cNvPr>
          <p:cNvSpPr txBox="1">
            <a:spLocks/>
          </p:cNvSpPr>
          <p:nvPr/>
        </p:nvSpPr>
        <p:spPr>
          <a:xfrm>
            <a:off x="14782854" y="4141567"/>
            <a:ext cx="4572000" cy="152997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a:t>
            </a:r>
          </a:p>
        </p:txBody>
      </p:sp>
      <p:sp>
        <p:nvSpPr>
          <p:cNvPr id="24" name="TextBox 23">
            <a:extLst>
              <a:ext uri="{FF2B5EF4-FFF2-40B4-BE49-F238E27FC236}">
                <a16:creationId xmlns:a16="http://schemas.microsoft.com/office/drawing/2014/main" id="{88CBA688-4D7E-9E41-BE19-3D198DC2C0DE}"/>
              </a:ext>
            </a:extLst>
          </p:cNvPr>
          <p:cNvSpPr txBox="1"/>
          <p:nvPr/>
        </p:nvSpPr>
        <p:spPr>
          <a:xfrm>
            <a:off x="14903560" y="3581914"/>
            <a:ext cx="2242922" cy="584775"/>
          </a:xfrm>
          <a:prstGeom prst="rect">
            <a:avLst/>
          </a:prstGeom>
          <a:noFill/>
        </p:spPr>
        <p:txBody>
          <a:bodyPr wrap="none" rtlCol="0" anchor="ctr" anchorCtr="0">
            <a:spAutoFit/>
          </a:bodyPr>
          <a:lstStyle/>
          <a:p>
            <a:r>
              <a:rPr lang="en-US" sz="3200" b="1" dirty="0">
                <a:solidFill>
                  <a:schemeClr val="tx2"/>
                </a:solidFill>
                <a:latin typeface="Montserrat" pitchFamily="2" charset="77"/>
                <a:ea typeface="League Spartan" charset="0"/>
                <a:cs typeface="Poppins" pitchFamily="2" charset="77"/>
              </a:rPr>
              <a:t>Your Title</a:t>
            </a:r>
          </a:p>
        </p:txBody>
      </p:sp>
      <p:sp>
        <p:nvSpPr>
          <p:cNvPr id="25" name="Subtitle 2">
            <a:extLst>
              <a:ext uri="{FF2B5EF4-FFF2-40B4-BE49-F238E27FC236}">
                <a16:creationId xmlns:a16="http://schemas.microsoft.com/office/drawing/2014/main" id="{8C903308-FF52-3D4A-A446-531F5400FB32}"/>
              </a:ext>
            </a:extLst>
          </p:cNvPr>
          <p:cNvSpPr txBox="1">
            <a:spLocks/>
          </p:cNvSpPr>
          <p:nvPr/>
        </p:nvSpPr>
        <p:spPr>
          <a:xfrm>
            <a:off x="18543909" y="10541970"/>
            <a:ext cx="4572000" cy="152997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a:t>
            </a:r>
          </a:p>
        </p:txBody>
      </p:sp>
      <p:sp>
        <p:nvSpPr>
          <p:cNvPr id="26" name="TextBox 25">
            <a:extLst>
              <a:ext uri="{FF2B5EF4-FFF2-40B4-BE49-F238E27FC236}">
                <a16:creationId xmlns:a16="http://schemas.microsoft.com/office/drawing/2014/main" id="{81E89C8F-6AC0-EC43-A152-B0FE7F3411C3}"/>
              </a:ext>
            </a:extLst>
          </p:cNvPr>
          <p:cNvSpPr txBox="1"/>
          <p:nvPr/>
        </p:nvSpPr>
        <p:spPr>
          <a:xfrm>
            <a:off x="18664615" y="9982317"/>
            <a:ext cx="2242922" cy="584775"/>
          </a:xfrm>
          <a:prstGeom prst="rect">
            <a:avLst/>
          </a:prstGeom>
          <a:noFill/>
        </p:spPr>
        <p:txBody>
          <a:bodyPr wrap="none" rtlCol="0" anchor="ctr" anchorCtr="0">
            <a:spAutoFit/>
          </a:bodyPr>
          <a:lstStyle/>
          <a:p>
            <a:r>
              <a:rPr lang="en-US" sz="3200" b="1" dirty="0">
                <a:solidFill>
                  <a:schemeClr val="tx2"/>
                </a:solidFill>
                <a:latin typeface="Montserrat" pitchFamily="2" charset="77"/>
                <a:ea typeface="League Spartan" charset="0"/>
                <a:cs typeface="Poppins" pitchFamily="2" charset="77"/>
              </a:rPr>
              <a:t>Your Title</a:t>
            </a:r>
          </a:p>
        </p:txBody>
      </p:sp>
      <p:sp>
        <p:nvSpPr>
          <p:cNvPr id="27" name="Subtitle 2">
            <a:extLst>
              <a:ext uri="{FF2B5EF4-FFF2-40B4-BE49-F238E27FC236}">
                <a16:creationId xmlns:a16="http://schemas.microsoft.com/office/drawing/2014/main" id="{9A0AD9B6-1180-174D-AB3C-5D010A18506A}"/>
              </a:ext>
            </a:extLst>
          </p:cNvPr>
          <p:cNvSpPr txBox="1">
            <a:spLocks/>
          </p:cNvSpPr>
          <p:nvPr/>
        </p:nvSpPr>
        <p:spPr>
          <a:xfrm>
            <a:off x="3303638" y="6974371"/>
            <a:ext cx="4572000" cy="152997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a:t>
            </a:r>
          </a:p>
        </p:txBody>
      </p:sp>
      <p:sp>
        <p:nvSpPr>
          <p:cNvPr id="28" name="TextBox 27">
            <a:extLst>
              <a:ext uri="{FF2B5EF4-FFF2-40B4-BE49-F238E27FC236}">
                <a16:creationId xmlns:a16="http://schemas.microsoft.com/office/drawing/2014/main" id="{136574E2-8D42-3D42-BD0D-3B3228076EC5}"/>
              </a:ext>
            </a:extLst>
          </p:cNvPr>
          <p:cNvSpPr txBox="1"/>
          <p:nvPr/>
        </p:nvSpPr>
        <p:spPr>
          <a:xfrm>
            <a:off x="5525153" y="6414718"/>
            <a:ext cx="2242922" cy="584775"/>
          </a:xfrm>
          <a:prstGeom prst="rect">
            <a:avLst/>
          </a:prstGeom>
          <a:noFill/>
        </p:spPr>
        <p:txBody>
          <a:bodyPr wrap="none" rtlCol="0" anchor="ctr" anchorCtr="0">
            <a:spAutoFit/>
          </a:bodyPr>
          <a:lstStyle/>
          <a:p>
            <a:pPr algn="r"/>
            <a:r>
              <a:rPr lang="en-US" sz="3200" b="1" dirty="0">
                <a:solidFill>
                  <a:schemeClr val="tx2"/>
                </a:solidFill>
                <a:latin typeface="Montserrat" pitchFamily="2" charset="77"/>
                <a:ea typeface="League Spartan" charset="0"/>
                <a:cs typeface="Poppins" pitchFamily="2" charset="77"/>
              </a:rPr>
              <a:t>Your Title</a:t>
            </a:r>
          </a:p>
        </p:txBody>
      </p:sp>
      <p:sp>
        <p:nvSpPr>
          <p:cNvPr id="29" name="Subtitle 2">
            <a:extLst>
              <a:ext uri="{FF2B5EF4-FFF2-40B4-BE49-F238E27FC236}">
                <a16:creationId xmlns:a16="http://schemas.microsoft.com/office/drawing/2014/main" id="{DCE830A7-F89D-B748-8C9F-4621F943728F}"/>
              </a:ext>
            </a:extLst>
          </p:cNvPr>
          <p:cNvSpPr txBox="1">
            <a:spLocks/>
          </p:cNvSpPr>
          <p:nvPr/>
        </p:nvSpPr>
        <p:spPr>
          <a:xfrm>
            <a:off x="1244535" y="10541970"/>
            <a:ext cx="4572000" cy="152997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a:t>
            </a:r>
          </a:p>
        </p:txBody>
      </p:sp>
      <p:sp>
        <p:nvSpPr>
          <p:cNvPr id="30" name="TextBox 29">
            <a:extLst>
              <a:ext uri="{FF2B5EF4-FFF2-40B4-BE49-F238E27FC236}">
                <a16:creationId xmlns:a16="http://schemas.microsoft.com/office/drawing/2014/main" id="{CE4DFD29-A143-1245-A334-762CD8AFDA10}"/>
              </a:ext>
            </a:extLst>
          </p:cNvPr>
          <p:cNvSpPr txBox="1"/>
          <p:nvPr/>
        </p:nvSpPr>
        <p:spPr>
          <a:xfrm>
            <a:off x="3466050" y="9982317"/>
            <a:ext cx="2242922" cy="584775"/>
          </a:xfrm>
          <a:prstGeom prst="rect">
            <a:avLst/>
          </a:prstGeom>
          <a:noFill/>
        </p:spPr>
        <p:txBody>
          <a:bodyPr wrap="none" rtlCol="0" anchor="ctr" anchorCtr="0">
            <a:spAutoFit/>
          </a:bodyPr>
          <a:lstStyle/>
          <a:p>
            <a:pPr algn="r"/>
            <a:r>
              <a:rPr lang="en-US" sz="3200" b="1" dirty="0">
                <a:solidFill>
                  <a:schemeClr val="tx2"/>
                </a:solidFill>
                <a:latin typeface="Montserrat" pitchFamily="2" charset="77"/>
                <a:ea typeface="League Spartan" charset="0"/>
                <a:cs typeface="Poppins" pitchFamily="2" charset="77"/>
              </a:rPr>
              <a:t>Your Title</a:t>
            </a:r>
          </a:p>
        </p:txBody>
      </p:sp>
      <p:sp>
        <p:nvSpPr>
          <p:cNvPr id="31" name="Freeform 933">
            <a:extLst>
              <a:ext uri="{FF2B5EF4-FFF2-40B4-BE49-F238E27FC236}">
                <a16:creationId xmlns:a16="http://schemas.microsoft.com/office/drawing/2014/main" id="{36BC1957-A0D3-D24E-9C34-67611E839159}"/>
              </a:ext>
            </a:extLst>
          </p:cNvPr>
          <p:cNvSpPr>
            <a:spLocks noChangeArrowheads="1"/>
          </p:cNvSpPr>
          <p:nvPr/>
        </p:nvSpPr>
        <p:spPr bwMode="auto">
          <a:xfrm>
            <a:off x="11745951" y="4371995"/>
            <a:ext cx="876229" cy="876232"/>
          </a:xfrm>
          <a:custGeom>
            <a:avLst/>
            <a:gdLst>
              <a:gd name="T0" fmla="*/ 68549 w 296502"/>
              <a:gd name="T1" fmla="*/ 91822 h 296503"/>
              <a:gd name="T2" fmla="*/ 110423 w 296502"/>
              <a:gd name="T3" fmla="*/ 145548 h 296503"/>
              <a:gd name="T4" fmla="*/ 110423 w 296502"/>
              <a:gd name="T5" fmla="*/ 152037 h 296503"/>
              <a:gd name="T6" fmla="*/ 68549 w 296502"/>
              <a:gd name="T7" fmla="*/ 205402 h 296503"/>
              <a:gd name="T8" fmla="*/ 103925 w 296502"/>
              <a:gd name="T9" fmla="*/ 228478 h 296503"/>
              <a:gd name="T10" fmla="*/ 115836 w 296502"/>
              <a:gd name="T11" fmla="*/ 163576 h 296503"/>
              <a:gd name="T12" fmla="*/ 122334 w 296502"/>
              <a:gd name="T13" fmla="*/ 157446 h 296503"/>
              <a:gd name="T14" fmla="*/ 205360 w 296502"/>
              <a:gd name="T15" fmla="*/ 228478 h 296503"/>
              <a:gd name="T16" fmla="*/ 228824 w 296502"/>
              <a:gd name="T17" fmla="*/ 193503 h 296503"/>
              <a:gd name="T18" fmla="*/ 185867 w 296502"/>
              <a:gd name="T19" fmla="*/ 148792 h 296503"/>
              <a:gd name="T20" fmla="*/ 228824 w 296502"/>
              <a:gd name="T21" fmla="*/ 104082 h 296503"/>
              <a:gd name="T22" fmla="*/ 205360 w 296502"/>
              <a:gd name="T23" fmla="*/ 68745 h 296503"/>
              <a:gd name="T24" fmla="*/ 155184 w 296502"/>
              <a:gd name="T25" fmla="*/ 107327 h 296503"/>
              <a:gd name="T26" fmla="*/ 181536 w 296502"/>
              <a:gd name="T27" fmla="*/ 139778 h 296503"/>
              <a:gd name="T28" fmla="*/ 175038 w 296502"/>
              <a:gd name="T29" fmla="*/ 139778 h 296503"/>
              <a:gd name="T30" fmla="*/ 91652 w 296502"/>
              <a:gd name="T31" fmla="*/ 68745 h 296503"/>
              <a:gd name="T32" fmla="*/ 110423 w 296502"/>
              <a:gd name="T33" fmla="*/ 62255 h 296503"/>
              <a:gd name="T34" fmla="*/ 186950 w 296502"/>
              <a:gd name="T35" fmla="*/ 62255 h 296503"/>
              <a:gd name="T36" fmla="*/ 234961 w 296502"/>
              <a:gd name="T37" fmla="*/ 85331 h 296503"/>
              <a:gd name="T38" fmla="*/ 234961 w 296502"/>
              <a:gd name="T39" fmla="*/ 110572 h 296503"/>
              <a:gd name="T40" fmla="*/ 234961 w 296502"/>
              <a:gd name="T41" fmla="*/ 187013 h 296503"/>
              <a:gd name="T42" fmla="*/ 211858 w 296502"/>
              <a:gd name="T43" fmla="*/ 234969 h 296503"/>
              <a:gd name="T44" fmla="*/ 148686 w 296502"/>
              <a:gd name="T45" fmla="*/ 196388 h 296503"/>
              <a:gd name="T46" fmla="*/ 97788 w 296502"/>
              <a:gd name="T47" fmla="*/ 240017 h 296503"/>
              <a:gd name="T48" fmla="*/ 62051 w 296502"/>
              <a:gd name="T49" fmla="*/ 211892 h 296503"/>
              <a:gd name="T50" fmla="*/ 62051 w 296502"/>
              <a:gd name="T51" fmla="*/ 187013 h 296503"/>
              <a:gd name="T52" fmla="*/ 62051 w 296502"/>
              <a:gd name="T53" fmla="*/ 110572 h 296503"/>
              <a:gd name="T54" fmla="*/ 62051 w 296502"/>
              <a:gd name="T55" fmla="*/ 85331 h 296503"/>
              <a:gd name="T56" fmla="*/ 97833 w 296502"/>
              <a:gd name="T57" fmla="*/ 57389 h 296503"/>
              <a:gd name="T58" fmla="*/ 9400 w 296502"/>
              <a:gd name="T59" fmla="*/ 88951 h 296503"/>
              <a:gd name="T60" fmla="*/ 88951 w 296502"/>
              <a:gd name="T61" fmla="*/ 288544 h 296503"/>
              <a:gd name="T62" fmla="*/ 288905 w 296502"/>
              <a:gd name="T63" fmla="*/ 208995 h 296503"/>
              <a:gd name="T64" fmla="*/ 208995 w 296502"/>
              <a:gd name="T65" fmla="*/ 9040 h 296503"/>
              <a:gd name="T66" fmla="*/ 88951 w 296502"/>
              <a:gd name="T67" fmla="*/ 0 h 296503"/>
              <a:gd name="T68" fmla="*/ 297583 w 296502"/>
              <a:gd name="T69" fmla="*/ 88951 h 296503"/>
              <a:gd name="T70" fmla="*/ 208995 w 296502"/>
              <a:gd name="T71" fmla="*/ 297584 h 296503"/>
              <a:gd name="T72" fmla="*/ 0 w 296502"/>
              <a:gd name="T73" fmla="*/ 208995 h 296503"/>
              <a:gd name="T74" fmla="*/ 88951 w 296502"/>
              <a:gd name="T75" fmla="*/ 0 h 296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96502" h="296503">
                <a:moveTo>
                  <a:pt x="91319" y="68496"/>
                </a:moveTo>
                <a:lnTo>
                  <a:pt x="68300" y="91489"/>
                </a:lnTo>
                <a:cubicBezTo>
                  <a:pt x="65063" y="94722"/>
                  <a:pt x="65063" y="100111"/>
                  <a:pt x="68300" y="103704"/>
                </a:cubicBezTo>
                <a:lnTo>
                  <a:pt x="110021" y="145019"/>
                </a:lnTo>
                <a:cubicBezTo>
                  <a:pt x="110741" y="145737"/>
                  <a:pt x="111100" y="146815"/>
                  <a:pt x="111100" y="148252"/>
                </a:cubicBezTo>
                <a:cubicBezTo>
                  <a:pt x="111100" y="149330"/>
                  <a:pt x="110741" y="150407"/>
                  <a:pt x="110021" y="151485"/>
                </a:cubicBezTo>
                <a:lnTo>
                  <a:pt x="68300" y="192800"/>
                </a:lnTo>
                <a:cubicBezTo>
                  <a:pt x="65063" y="196033"/>
                  <a:pt x="65063" y="201422"/>
                  <a:pt x="68300" y="204656"/>
                </a:cubicBezTo>
                <a:lnTo>
                  <a:pt x="91319" y="227648"/>
                </a:lnTo>
                <a:cubicBezTo>
                  <a:pt x="94915" y="231241"/>
                  <a:pt x="100310" y="231241"/>
                  <a:pt x="103547" y="227648"/>
                </a:cubicBezTo>
                <a:lnTo>
                  <a:pt x="142032" y="189567"/>
                </a:lnTo>
                <a:lnTo>
                  <a:pt x="115416" y="162982"/>
                </a:lnTo>
                <a:cubicBezTo>
                  <a:pt x="113618" y="161545"/>
                  <a:pt x="113618" y="158670"/>
                  <a:pt x="115416" y="156874"/>
                </a:cubicBezTo>
                <a:cubicBezTo>
                  <a:pt x="117215" y="155078"/>
                  <a:pt x="120092" y="155078"/>
                  <a:pt x="121890" y="156874"/>
                </a:cubicBezTo>
                <a:lnTo>
                  <a:pt x="192745" y="227648"/>
                </a:lnTo>
                <a:cubicBezTo>
                  <a:pt x="196342" y="231241"/>
                  <a:pt x="201377" y="231241"/>
                  <a:pt x="204614" y="227648"/>
                </a:cubicBezTo>
                <a:lnTo>
                  <a:pt x="227993" y="204656"/>
                </a:lnTo>
                <a:cubicBezTo>
                  <a:pt x="231230" y="201422"/>
                  <a:pt x="231230" y="196033"/>
                  <a:pt x="227993" y="192800"/>
                </a:cubicBezTo>
                <a:lnTo>
                  <a:pt x="186271" y="151485"/>
                </a:lnTo>
                <a:cubicBezTo>
                  <a:pt x="185552" y="150407"/>
                  <a:pt x="185192" y="149330"/>
                  <a:pt x="185192" y="148252"/>
                </a:cubicBezTo>
                <a:cubicBezTo>
                  <a:pt x="185192" y="146815"/>
                  <a:pt x="185552" y="145737"/>
                  <a:pt x="186271" y="145019"/>
                </a:cubicBezTo>
                <a:lnTo>
                  <a:pt x="227993" y="103704"/>
                </a:lnTo>
                <a:cubicBezTo>
                  <a:pt x="231230" y="100111"/>
                  <a:pt x="231230" y="94722"/>
                  <a:pt x="227993" y="91489"/>
                </a:cubicBezTo>
                <a:lnTo>
                  <a:pt x="204614" y="68496"/>
                </a:lnTo>
                <a:cubicBezTo>
                  <a:pt x="201377" y="65263"/>
                  <a:pt x="196342" y="65263"/>
                  <a:pt x="192745" y="68496"/>
                </a:cubicBezTo>
                <a:lnTo>
                  <a:pt x="154620" y="106937"/>
                </a:lnTo>
                <a:lnTo>
                  <a:pt x="180876" y="132804"/>
                </a:lnTo>
                <a:cubicBezTo>
                  <a:pt x="182674" y="134600"/>
                  <a:pt x="182674" y="137474"/>
                  <a:pt x="180876" y="139270"/>
                </a:cubicBezTo>
                <a:cubicBezTo>
                  <a:pt x="179797" y="139989"/>
                  <a:pt x="178718" y="140707"/>
                  <a:pt x="177639" y="140707"/>
                </a:cubicBezTo>
                <a:cubicBezTo>
                  <a:pt x="176560" y="140707"/>
                  <a:pt x="175121" y="139989"/>
                  <a:pt x="174402" y="139270"/>
                </a:cubicBezTo>
                <a:lnTo>
                  <a:pt x="103547" y="68496"/>
                </a:lnTo>
                <a:cubicBezTo>
                  <a:pt x="100310" y="65263"/>
                  <a:pt x="94915" y="65263"/>
                  <a:pt x="91319" y="68496"/>
                </a:cubicBezTo>
                <a:close/>
                <a:moveTo>
                  <a:pt x="97478" y="57180"/>
                </a:moveTo>
                <a:cubicBezTo>
                  <a:pt x="102019" y="57180"/>
                  <a:pt x="106605" y="58796"/>
                  <a:pt x="110021" y="62030"/>
                </a:cubicBezTo>
                <a:lnTo>
                  <a:pt x="148146" y="100470"/>
                </a:lnTo>
                <a:lnTo>
                  <a:pt x="186271" y="62030"/>
                </a:lnTo>
                <a:cubicBezTo>
                  <a:pt x="193105" y="55563"/>
                  <a:pt x="204614" y="55563"/>
                  <a:pt x="211088" y="62030"/>
                </a:cubicBezTo>
                <a:lnTo>
                  <a:pt x="234107" y="85022"/>
                </a:lnTo>
                <a:cubicBezTo>
                  <a:pt x="237344" y="88615"/>
                  <a:pt x="239142" y="92926"/>
                  <a:pt x="239142" y="97596"/>
                </a:cubicBezTo>
                <a:cubicBezTo>
                  <a:pt x="239142" y="102267"/>
                  <a:pt x="237344" y="106578"/>
                  <a:pt x="234107" y="110170"/>
                </a:cubicBezTo>
                <a:lnTo>
                  <a:pt x="195982" y="148252"/>
                </a:lnTo>
                <a:lnTo>
                  <a:pt x="234107" y="186333"/>
                </a:lnTo>
                <a:cubicBezTo>
                  <a:pt x="240941" y="193159"/>
                  <a:pt x="240941" y="204296"/>
                  <a:pt x="234107" y="211122"/>
                </a:cubicBezTo>
                <a:lnTo>
                  <a:pt x="211088" y="234115"/>
                </a:lnTo>
                <a:cubicBezTo>
                  <a:pt x="204254" y="240941"/>
                  <a:pt x="193105" y="240941"/>
                  <a:pt x="186271" y="234115"/>
                </a:cubicBezTo>
                <a:lnTo>
                  <a:pt x="148146" y="195674"/>
                </a:lnTo>
                <a:lnTo>
                  <a:pt x="110021" y="234115"/>
                </a:lnTo>
                <a:cubicBezTo>
                  <a:pt x="106425" y="237348"/>
                  <a:pt x="102109" y="239145"/>
                  <a:pt x="97433" y="239145"/>
                </a:cubicBezTo>
                <a:cubicBezTo>
                  <a:pt x="92757" y="239145"/>
                  <a:pt x="88441" y="237348"/>
                  <a:pt x="85204" y="234115"/>
                </a:cubicBezTo>
                <a:lnTo>
                  <a:pt x="61826" y="211122"/>
                </a:lnTo>
                <a:cubicBezTo>
                  <a:pt x="58949" y="207530"/>
                  <a:pt x="57150" y="203578"/>
                  <a:pt x="57150" y="198907"/>
                </a:cubicBezTo>
                <a:cubicBezTo>
                  <a:pt x="57150" y="193878"/>
                  <a:pt x="58949" y="189567"/>
                  <a:pt x="61826" y="186333"/>
                </a:cubicBezTo>
                <a:lnTo>
                  <a:pt x="100310" y="148252"/>
                </a:lnTo>
                <a:lnTo>
                  <a:pt x="61826" y="110170"/>
                </a:lnTo>
                <a:cubicBezTo>
                  <a:pt x="58949" y="106578"/>
                  <a:pt x="57150" y="102267"/>
                  <a:pt x="57150" y="97596"/>
                </a:cubicBezTo>
                <a:cubicBezTo>
                  <a:pt x="57150" y="92926"/>
                  <a:pt x="58949" y="88615"/>
                  <a:pt x="61826" y="85022"/>
                </a:cubicBezTo>
                <a:lnTo>
                  <a:pt x="85204" y="62030"/>
                </a:lnTo>
                <a:cubicBezTo>
                  <a:pt x="88441" y="58796"/>
                  <a:pt x="92937" y="57180"/>
                  <a:pt x="97478" y="57180"/>
                </a:cubicBezTo>
                <a:close/>
                <a:moveTo>
                  <a:pt x="88627" y="9007"/>
                </a:moveTo>
                <a:cubicBezTo>
                  <a:pt x="44673" y="9007"/>
                  <a:pt x="9367" y="44674"/>
                  <a:pt x="9367" y="88627"/>
                </a:cubicBezTo>
                <a:lnTo>
                  <a:pt x="9367" y="208236"/>
                </a:lnTo>
                <a:cubicBezTo>
                  <a:pt x="9367" y="252190"/>
                  <a:pt x="44673" y="287496"/>
                  <a:pt x="88627" y="287496"/>
                </a:cubicBezTo>
                <a:lnTo>
                  <a:pt x="208236" y="287496"/>
                </a:lnTo>
                <a:cubicBezTo>
                  <a:pt x="252189" y="287496"/>
                  <a:pt x="287855" y="252190"/>
                  <a:pt x="287855" y="208236"/>
                </a:cubicBezTo>
                <a:lnTo>
                  <a:pt x="287855" y="88627"/>
                </a:lnTo>
                <a:cubicBezTo>
                  <a:pt x="287855" y="44674"/>
                  <a:pt x="252189" y="9007"/>
                  <a:pt x="208236" y="9007"/>
                </a:cubicBezTo>
                <a:lnTo>
                  <a:pt x="88627" y="9007"/>
                </a:lnTo>
                <a:close/>
                <a:moveTo>
                  <a:pt x="88627" y="0"/>
                </a:moveTo>
                <a:lnTo>
                  <a:pt x="208236" y="0"/>
                </a:lnTo>
                <a:cubicBezTo>
                  <a:pt x="256872" y="0"/>
                  <a:pt x="296502" y="39630"/>
                  <a:pt x="296502" y="88627"/>
                </a:cubicBezTo>
                <a:lnTo>
                  <a:pt x="296502" y="208236"/>
                </a:lnTo>
                <a:cubicBezTo>
                  <a:pt x="296502" y="256873"/>
                  <a:pt x="256872" y="296503"/>
                  <a:pt x="208236" y="296503"/>
                </a:cubicBezTo>
                <a:lnTo>
                  <a:pt x="88627" y="296503"/>
                </a:lnTo>
                <a:cubicBezTo>
                  <a:pt x="39629" y="296503"/>
                  <a:pt x="0" y="256873"/>
                  <a:pt x="0" y="208236"/>
                </a:cubicBezTo>
                <a:lnTo>
                  <a:pt x="0" y="88627"/>
                </a:lnTo>
                <a:cubicBezTo>
                  <a:pt x="0" y="39630"/>
                  <a:pt x="39629" y="0"/>
                  <a:pt x="88627" y="0"/>
                </a:cubicBezTo>
                <a:close/>
              </a:path>
            </a:pathLst>
          </a:custGeom>
          <a:solidFill>
            <a:schemeClr val="bg1"/>
          </a:solidFill>
          <a:ln>
            <a:noFill/>
          </a:ln>
          <a:effectLst/>
        </p:spPr>
        <p:txBody>
          <a:bodyPr anchor="ctr"/>
          <a:lstStyle/>
          <a:p>
            <a:endParaRPr lang="en-US"/>
          </a:p>
        </p:txBody>
      </p:sp>
      <p:sp>
        <p:nvSpPr>
          <p:cNvPr id="32" name="Freeform 199">
            <a:extLst>
              <a:ext uri="{FF2B5EF4-FFF2-40B4-BE49-F238E27FC236}">
                <a16:creationId xmlns:a16="http://schemas.microsoft.com/office/drawing/2014/main" id="{CDD70C16-F4C1-1843-985D-666335924499}"/>
              </a:ext>
            </a:extLst>
          </p:cNvPr>
          <p:cNvSpPr>
            <a:spLocks noChangeArrowheads="1"/>
          </p:cNvSpPr>
          <p:nvPr/>
        </p:nvSpPr>
        <p:spPr bwMode="auto">
          <a:xfrm>
            <a:off x="11703249" y="7080781"/>
            <a:ext cx="894975" cy="890288"/>
          </a:xfrm>
          <a:custGeom>
            <a:avLst/>
            <a:gdLst>
              <a:gd name="T0" fmla="*/ 2147483646 w 844"/>
              <a:gd name="T1" fmla="*/ 2147483646 h 836"/>
              <a:gd name="T2" fmla="*/ 2147483646 w 844"/>
              <a:gd name="T3" fmla="*/ 2147483646 h 836"/>
              <a:gd name="T4" fmla="*/ 2147483646 w 844"/>
              <a:gd name="T5" fmla="*/ 2147483646 h 836"/>
              <a:gd name="T6" fmla="*/ 2147483646 w 844"/>
              <a:gd name="T7" fmla="*/ 2147483646 h 836"/>
              <a:gd name="T8" fmla="*/ 2147483646 w 844"/>
              <a:gd name="T9" fmla="*/ 2147483646 h 836"/>
              <a:gd name="T10" fmla="*/ 2147483646 w 844"/>
              <a:gd name="T11" fmla="*/ 2147483646 h 836"/>
              <a:gd name="T12" fmla="*/ 2147483646 w 844"/>
              <a:gd name="T13" fmla="*/ 2147483646 h 836"/>
              <a:gd name="T14" fmla="*/ 2147483646 w 844"/>
              <a:gd name="T15" fmla="*/ 2147483646 h 836"/>
              <a:gd name="T16" fmla="*/ 2147483646 w 844"/>
              <a:gd name="T17" fmla="*/ 2147483646 h 836"/>
              <a:gd name="T18" fmla="*/ 2147483646 w 844"/>
              <a:gd name="T19" fmla="*/ 2147483646 h 836"/>
              <a:gd name="T20" fmla="*/ 2147483646 w 844"/>
              <a:gd name="T21" fmla="*/ 2147483646 h 836"/>
              <a:gd name="T22" fmla="*/ 2147483646 w 844"/>
              <a:gd name="T23" fmla="*/ 2147483646 h 836"/>
              <a:gd name="T24" fmla="*/ 2147483646 w 844"/>
              <a:gd name="T25" fmla="*/ 2147483646 h 836"/>
              <a:gd name="T26" fmla="*/ 2147483646 w 844"/>
              <a:gd name="T27" fmla="*/ 2147483646 h 836"/>
              <a:gd name="T28" fmla="*/ 2147483646 w 844"/>
              <a:gd name="T29" fmla="*/ 2147483646 h 836"/>
              <a:gd name="T30" fmla="*/ 2147483646 w 844"/>
              <a:gd name="T31" fmla="*/ 2147483646 h 836"/>
              <a:gd name="T32" fmla="*/ 2147483646 w 844"/>
              <a:gd name="T33" fmla="*/ 2147483646 h 836"/>
              <a:gd name="T34" fmla="*/ 2147483646 w 844"/>
              <a:gd name="T35" fmla="*/ 2147483646 h 836"/>
              <a:gd name="T36" fmla="*/ 2147483646 w 844"/>
              <a:gd name="T37" fmla="*/ 2147483646 h 836"/>
              <a:gd name="T38" fmla="*/ 2147483646 w 844"/>
              <a:gd name="T39" fmla="*/ 2147483646 h 836"/>
              <a:gd name="T40" fmla="*/ 2147483646 w 844"/>
              <a:gd name="T41" fmla="*/ 2147483646 h 836"/>
              <a:gd name="T42" fmla="*/ 2147483646 w 844"/>
              <a:gd name="T43" fmla="*/ 2147483646 h 836"/>
              <a:gd name="T44" fmla="*/ 2147483646 w 844"/>
              <a:gd name="T45" fmla="*/ 2147483646 h 836"/>
              <a:gd name="T46" fmla="*/ 2147483646 w 844"/>
              <a:gd name="T47" fmla="*/ 2147483646 h 836"/>
              <a:gd name="T48" fmla="*/ 2147483646 w 844"/>
              <a:gd name="T49" fmla="*/ 2147483646 h 836"/>
              <a:gd name="T50" fmla="*/ 2147483646 w 844"/>
              <a:gd name="T51" fmla="*/ 2147483646 h 836"/>
              <a:gd name="T52" fmla="*/ 2147483646 w 844"/>
              <a:gd name="T53" fmla="*/ 2147483646 h 836"/>
              <a:gd name="T54" fmla="*/ 2147483646 w 844"/>
              <a:gd name="T55" fmla="*/ 2147483646 h 836"/>
              <a:gd name="T56" fmla="*/ 2147483646 w 844"/>
              <a:gd name="T57" fmla="*/ 2147483646 h 836"/>
              <a:gd name="T58" fmla="*/ 2147483646 w 844"/>
              <a:gd name="T59" fmla="*/ 2147483646 h 836"/>
              <a:gd name="T60" fmla="*/ 2147483646 w 844"/>
              <a:gd name="T61" fmla="*/ 2147483646 h 836"/>
              <a:gd name="T62" fmla="*/ 2147483646 w 844"/>
              <a:gd name="T63" fmla="*/ 2147483646 h 836"/>
              <a:gd name="T64" fmla="*/ 2147483646 w 844"/>
              <a:gd name="T65" fmla="*/ 2147483646 h 836"/>
              <a:gd name="T66" fmla="*/ 2147483646 w 844"/>
              <a:gd name="T67" fmla="*/ 2147483646 h 836"/>
              <a:gd name="T68" fmla="*/ 2147483646 w 844"/>
              <a:gd name="T69" fmla="*/ 2147483646 h 836"/>
              <a:gd name="T70" fmla="*/ 2147483646 w 844"/>
              <a:gd name="T71" fmla="*/ 2147483646 h 836"/>
              <a:gd name="T72" fmla="*/ 2147483646 w 844"/>
              <a:gd name="T73" fmla="*/ 2147483646 h 836"/>
              <a:gd name="T74" fmla="*/ 2147483646 w 844"/>
              <a:gd name="T75" fmla="*/ 2147483646 h 836"/>
              <a:gd name="T76" fmla="*/ 2147483646 w 844"/>
              <a:gd name="T77" fmla="*/ 2147483646 h 836"/>
              <a:gd name="T78" fmla="*/ 2147483646 w 844"/>
              <a:gd name="T79" fmla="*/ 2147483646 h 836"/>
              <a:gd name="T80" fmla="*/ 2147483646 w 844"/>
              <a:gd name="T81" fmla="*/ 2147483646 h 836"/>
              <a:gd name="T82" fmla="*/ 2147483646 w 844"/>
              <a:gd name="T83" fmla="*/ 2147483646 h 836"/>
              <a:gd name="T84" fmla="*/ 2147483646 w 844"/>
              <a:gd name="T85" fmla="*/ 2147483646 h 836"/>
              <a:gd name="T86" fmla="*/ 2147483646 w 844"/>
              <a:gd name="T87" fmla="*/ 2147483646 h 836"/>
              <a:gd name="T88" fmla="*/ 2147483646 w 844"/>
              <a:gd name="T89" fmla="*/ 2147483646 h 836"/>
              <a:gd name="T90" fmla="*/ 2147483646 w 844"/>
              <a:gd name="T91" fmla="*/ 2147483646 h 836"/>
              <a:gd name="T92" fmla="*/ 2147483646 w 844"/>
              <a:gd name="T93" fmla="*/ 2147483646 h 836"/>
              <a:gd name="T94" fmla="*/ 2147483646 w 844"/>
              <a:gd name="T95" fmla="*/ 2147483646 h 8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44" h="836">
                <a:moveTo>
                  <a:pt x="791" y="791"/>
                </a:moveTo>
                <a:lnTo>
                  <a:pt x="791" y="791"/>
                </a:lnTo>
                <a:cubicBezTo>
                  <a:pt x="779" y="803"/>
                  <a:pt x="763" y="809"/>
                  <a:pt x="747" y="809"/>
                </a:cubicBezTo>
                <a:cubicBezTo>
                  <a:pt x="730" y="809"/>
                  <a:pt x="714" y="803"/>
                  <a:pt x="702" y="791"/>
                </a:cubicBezTo>
                <a:lnTo>
                  <a:pt x="458" y="546"/>
                </a:lnTo>
                <a:lnTo>
                  <a:pt x="547" y="456"/>
                </a:lnTo>
                <a:lnTo>
                  <a:pt x="791" y="701"/>
                </a:lnTo>
                <a:cubicBezTo>
                  <a:pt x="816" y="726"/>
                  <a:pt x="816" y="767"/>
                  <a:pt x="791" y="791"/>
                </a:cubicBezTo>
                <a:close/>
                <a:moveTo>
                  <a:pt x="239" y="729"/>
                </a:moveTo>
                <a:lnTo>
                  <a:pt x="186" y="677"/>
                </a:lnTo>
                <a:lnTo>
                  <a:pt x="697" y="166"/>
                </a:lnTo>
                <a:lnTo>
                  <a:pt x="750" y="219"/>
                </a:lnTo>
                <a:lnTo>
                  <a:pt x="239" y="729"/>
                </a:lnTo>
                <a:close/>
                <a:moveTo>
                  <a:pt x="168" y="800"/>
                </a:moveTo>
                <a:lnTo>
                  <a:pt x="168" y="800"/>
                </a:lnTo>
                <a:cubicBezTo>
                  <a:pt x="155" y="812"/>
                  <a:pt x="135" y="812"/>
                  <a:pt x="123" y="800"/>
                </a:cubicBezTo>
                <a:lnTo>
                  <a:pt x="46" y="723"/>
                </a:lnTo>
                <a:cubicBezTo>
                  <a:pt x="40" y="717"/>
                  <a:pt x="37" y="709"/>
                  <a:pt x="37" y="701"/>
                </a:cubicBezTo>
                <a:cubicBezTo>
                  <a:pt x="37" y="693"/>
                  <a:pt x="40" y="684"/>
                  <a:pt x="46" y="678"/>
                </a:cubicBezTo>
                <a:lnTo>
                  <a:pt x="99" y="625"/>
                </a:lnTo>
                <a:lnTo>
                  <a:pt x="221" y="747"/>
                </a:lnTo>
                <a:lnTo>
                  <a:pt x="168" y="800"/>
                </a:lnTo>
                <a:close/>
                <a:moveTo>
                  <a:pt x="628" y="96"/>
                </a:moveTo>
                <a:lnTo>
                  <a:pt x="680" y="149"/>
                </a:lnTo>
                <a:lnTo>
                  <a:pt x="169" y="659"/>
                </a:lnTo>
                <a:lnTo>
                  <a:pt x="117" y="607"/>
                </a:lnTo>
                <a:lnTo>
                  <a:pt x="628" y="96"/>
                </a:lnTo>
                <a:close/>
                <a:moveTo>
                  <a:pt x="223" y="310"/>
                </a:moveTo>
                <a:lnTo>
                  <a:pt x="223" y="310"/>
                </a:lnTo>
                <a:cubicBezTo>
                  <a:pt x="221" y="307"/>
                  <a:pt x="217" y="305"/>
                  <a:pt x="214" y="305"/>
                </a:cubicBezTo>
                <a:cubicBezTo>
                  <a:pt x="211" y="305"/>
                  <a:pt x="208" y="307"/>
                  <a:pt x="205" y="310"/>
                </a:cubicBezTo>
                <a:lnTo>
                  <a:pt x="178" y="336"/>
                </a:lnTo>
                <a:cubicBezTo>
                  <a:pt x="161" y="354"/>
                  <a:pt x="138" y="363"/>
                  <a:pt x="114" y="363"/>
                </a:cubicBezTo>
                <a:cubicBezTo>
                  <a:pt x="93" y="363"/>
                  <a:pt x="74" y="356"/>
                  <a:pt x="58" y="344"/>
                </a:cubicBezTo>
                <a:lnTo>
                  <a:pt x="246" y="155"/>
                </a:lnTo>
                <a:cubicBezTo>
                  <a:pt x="251" y="150"/>
                  <a:pt x="251" y="143"/>
                  <a:pt x="246" y="138"/>
                </a:cubicBezTo>
                <a:lnTo>
                  <a:pt x="148" y="39"/>
                </a:lnTo>
                <a:cubicBezTo>
                  <a:pt x="192" y="30"/>
                  <a:pt x="239" y="44"/>
                  <a:pt x="272" y="77"/>
                </a:cubicBezTo>
                <a:cubicBezTo>
                  <a:pt x="306" y="111"/>
                  <a:pt x="320" y="159"/>
                  <a:pt x="309" y="206"/>
                </a:cubicBezTo>
                <a:cubicBezTo>
                  <a:pt x="308" y="208"/>
                  <a:pt x="308" y="209"/>
                  <a:pt x="308" y="211"/>
                </a:cubicBezTo>
                <a:cubicBezTo>
                  <a:pt x="308" y="214"/>
                  <a:pt x="309" y="217"/>
                  <a:pt x="312" y="220"/>
                </a:cubicBezTo>
                <a:lnTo>
                  <a:pt x="390" y="299"/>
                </a:lnTo>
                <a:lnTo>
                  <a:pt x="301" y="388"/>
                </a:lnTo>
                <a:lnTo>
                  <a:pt x="223" y="310"/>
                </a:lnTo>
                <a:close/>
                <a:moveTo>
                  <a:pt x="39" y="148"/>
                </a:moveTo>
                <a:lnTo>
                  <a:pt x="128" y="238"/>
                </a:lnTo>
                <a:lnTo>
                  <a:pt x="85" y="281"/>
                </a:lnTo>
                <a:cubicBezTo>
                  <a:pt x="82" y="279"/>
                  <a:pt x="80" y="276"/>
                  <a:pt x="77" y="273"/>
                </a:cubicBezTo>
                <a:cubicBezTo>
                  <a:pt x="44" y="240"/>
                  <a:pt x="30" y="193"/>
                  <a:pt x="39" y="148"/>
                </a:cubicBezTo>
                <a:close/>
                <a:moveTo>
                  <a:pt x="761" y="194"/>
                </a:moveTo>
                <a:lnTo>
                  <a:pt x="652" y="85"/>
                </a:lnTo>
                <a:lnTo>
                  <a:pt x="804" y="42"/>
                </a:lnTo>
                <a:lnTo>
                  <a:pt x="761" y="194"/>
                </a:lnTo>
                <a:close/>
                <a:moveTo>
                  <a:pt x="809" y="684"/>
                </a:moveTo>
                <a:lnTo>
                  <a:pt x="565" y="439"/>
                </a:lnTo>
                <a:lnTo>
                  <a:pt x="776" y="227"/>
                </a:lnTo>
                <a:cubicBezTo>
                  <a:pt x="777" y="226"/>
                  <a:pt x="779" y="224"/>
                  <a:pt x="779" y="221"/>
                </a:cubicBezTo>
                <a:lnTo>
                  <a:pt x="834" y="27"/>
                </a:lnTo>
                <a:cubicBezTo>
                  <a:pt x="835" y="23"/>
                  <a:pt x="834" y="18"/>
                  <a:pt x="831" y="15"/>
                </a:cubicBezTo>
                <a:cubicBezTo>
                  <a:pt x="828" y="12"/>
                  <a:pt x="823" y="11"/>
                  <a:pt x="819" y="12"/>
                </a:cubicBezTo>
                <a:lnTo>
                  <a:pt x="624" y="67"/>
                </a:lnTo>
                <a:cubicBezTo>
                  <a:pt x="622" y="68"/>
                  <a:pt x="620" y="69"/>
                  <a:pt x="619" y="70"/>
                </a:cubicBezTo>
                <a:lnTo>
                  <a:pt x="408" y="281"/>
                </a:lnTo>
                <a:lnTo>
                  <a:pt x="334" y="207"/>
                </a:lnTo>
                <a:cubicBezTo>
                  <a:pt x="345" y="153"/>
                  <a:pt x="329" y="98"/>
                  <a:pt x="290" y="59"/>
                </a:cubicBezTo>
                <a:cubicBezTo>
                  <a:pt x="246" y="15"/>
                  <a:pt x="179" y="0"/>
                  <a:pt x="120" y="21"/>
                </a:cubicBezTo>
                <a:cubicBezTo>
                  <a:pt x="115" y="22"/>
                  <a:pt x="112" y="26"/>
                  <a:pt x="112" y="30"/>
                </a:cubicBezTo>
                <a:cubicBezTo>
                  <a:pt x="111" y="34"/>
                  <a:pt x="112" y="39"/>
                  <a:pt x="115" y="42"/>
                </a:cubicBezTo>
                <a:lnTo>
                  <a:pt x="219" y="146"/>
                </a:lnTo>
                <a:lnTo>
                  <a:pt x="146" y="220"/>
                </a:lnTo>
                <a:lnTo>
                  <a:pt x="41" y="115"/>
                </a:lnTo>
                <a:cubicBezTo>
                  <a:pt x="39" y="112"/>
                  <a:pt x="34" y="111"/>
                  <a:pt x="30" y="112"/>
                </a:cubicBezTo>
                <a:cubicBezTo>
                  <a:pt x="26" y="113"/>
                  <a:pt x="23" y="116"/>
                  <a:pt x="21" y="120"/>
                </a:cubicBezTo>
                <a:cubicBezTo>
                  <a:pt x="0" y="179"/>
                  <a:pt x="15" y="247"/>
                  <a:pt x="59" y="291"/>
                </a:cubicBezTo>
                <a:cubicBezTo>
                  <a:pt x="62" y="294"/>
                  <a:pt x="65" y="296"/>
                  <a:pt x="68" y="298"/>
                </a:cubicBezTo>
                <a:lnTo>
                  <a:pt x="31" y="336"/>
                </a:lnTo>
                <a:cubicBezTo>
                  <a:pt x="26" y="341"/>
                  <a:pt x="26" y="349"/>
                  <a:pt x="31" y="354"/>
                </a:cubicBezTo>
                <a:cubicBezTo>
                  <a:pt x="52" y="376"/>
                  <a:pt x="82" y="388"/>
                  <a:pt x="114" y="388"/>
                </a:cubicBezTo>
                <a:cubicBezTo>
                  <a:pt x="145" y="388"/>
                  <a:pt x="174" y="376"/>
                  <a:pt x="196" y="354"/>
                </a:cubicBezTo>
                <a:lnTo>
                  <a:pt x="214" y="336"/>
                </a:lnTo>
                <a:lnTo>
                  <a:pt x="283" y="405"/>
                </a:lnTo>
                <a:lnTo>
                  <a:pt x="99" y="590"/>
                </a:lnTo>
                <a:lnTo>
                  <a:pt x="92" y="583"/>
                </a:lnTo>
                <a:cubicBezTo>
                  <a:pt x="87" y="577"/>
                  <a:pt x="79" y="577"/>
                  <a:pt x="74" y="583"/>
                </a:cubicBezTo>
                <a:cubicBezTo>
                  <a:pt x="69" y="587"/>
                  <a:pt x="69" y="595"/>
                  <a:pt x="74" y="600"/>
                </a:cubicBezTo>
                <a:lnTo>
                  <a:pt x="81" y="607"/>
                </a:lnTo>
                <a:lnTo>
                  <a:pt x="28" y="661"/>
                </a:lnTo>
                <a:cubicBezTo>
                  <a:pt x="17" y="671"/>
                  <a:pt x="11" y="686"/>
                  <a:pt x="11" y="701"/>
                </a:cubicBezTo>
                <a:cubicBezTo>
                  <a:pt x="11" y="716"/>
                  <a:pt x="17" y="730"/>
                  <a:pt x="28" y="741"/>
                </a:cubicBezTo>
                <a:lnTo>
                  <a:pt x="105" y="818"/>
                </a:lnTo>
                <a:cubicBezTo>
                  <a:pt x="117" y="829"/>
                  <a:pt x="131" y="835"/>
                  <a:pt x="145" y="835"/>
                </a:cubicBezTo>
                <a:cubicBezTo>
                  <a:pt x="160" y="835"/>
                  <a:pt x="174" y="829"/>
                  <a:pt x="185" y="818"/>
                </a:cubicBezTo>
                <a:lnTo>
                  <a:pt x="239" y="765"/>
                </a:lnTo>
                <a:lnTo>
                  <a:pt x="245" y="771"/>
                </a:lnTo>
                <a:cubicBezTo>
                  <a:pt x="248" y="774"/>
                  <a:pt x="251" y="775"/>
                  <a:pt x="254" y="775"/>
                </a:cubicBezTo>
                <a:cubicBezTo>
                  <a:pt x="258" y="775"/>
                  <a:pt x="261" y="774"/>
                  <a:pt x="263" y="771"/>
                </a:cubicBezTo>
                <a:cubicBezTo>
                  <a:pt x="267" y="766"/>
                  <a:pt x="267" y="758"/>
                  <a:pt x="263" y="754"/>
                </a:cubicBezTo>
                <a:lnTo>
                  <a:pt x="256" y="747"/>
                </a:lnTo>
                <a:lnTo>
                  <a:pt x="440" y="563"/>
                </a:lnTo>
                <a:lnTo>
                  <a:pt x="685" y="809"/>
                </a:lnTo>
                <a:cubicBezTo>
                  <a:pt x="701" y="825"/>
                  <a:pt x="723" y="835"/>
                  <a:pt x="747" y="835"/>
                </a:cubicBezTo>
                <a:cubicBezTo>
                  <a:pt x="770" y="835"/>
                  <a:pt x="792" y="825"/>
                  <a:pt x="809" y="809"/>
                </a:cubicBezTo>
                <a:cubicBezTo>
                  <a:pt x="843" y="774"/>
                  <a:pt x="843" y="718"/>
                  <a:pt x="809" y="684"/>
                </a:cubicBezTo>
                <a:close/>
              </a:path>
            </a:pathLst>
          </a:custGeom>
          <a:solidFill>
            <a:schemeClr val="bg1"/>
          </a:solidFill>
          <a:ln>
            <a:noFill/>
          </a:ln>
          <a:effectLst/>
        </p:spPr>
        <p:txBody>
          <a:bodyPr wrap="none" anchor="ctr"/>
          <a:lstStyle/>
          <a:p>
            <a:endParaRPr lang="en-US"/>
          </a:p>
        </p:txBody>
      </p:sp>
      <p:sp>
        <p:nvSpPr>
          <p:cNvPr id="33" name="Freeform 950">
            <a:extLst>
              <a:ext uri="{FF2B5EF4-FFF2-40B4-BE49-F238E27FC236}">
                <a16:creationId xmlns:a16="http://schemas.microsoft.com/office/drawing/2014/main" id="{7ECC8D3E-6534-A249-A342-0F18685C3F75}"/>
              </a:ext>
            </a:extLst>
          </p:cNvPr>
          <p:cNvSpPr>
            <a:spLocks noChangeArrowheads="1"/>
          </p:cNvSpPr>
          <p:nvPr/>
        </p:nvSpPr>
        <p:spPr bwMode="auto">
          <a:xfrm>
            <a:off x="9081043" y="10128979"/>
            <a:ext cx="768459" cy="876229"/>
          </a:xfrm>
          <a:custGeom>
            <a:avLst/>
            <a:gdLst>
              <a:gd name="T0" fmla="*/ 159519 w 259991"/>
              <a:gd name="T1" fmla="*/ 216687 h 296502"/>
              <a:gd name="T2" fmla="*/ 159519 w 259991"/>
              <a:gd name="T3" fmla="*/ 225865 h 296502"/>
              <a:gd name="T4" fmla="*/ 65358 w 259991"/>
              <a:gd name="T5" fmla="*/ 221276 h 296502"/>
              <a:gd name="T6" fmla="*/ 130610 w 259991"/>
              <a:gd name="T7" fmla="*/ 180041 h 296502"/>
              <a:gd name="T8" fmla="*/ 195713 w 259991"/>
              <a:gd name="T9" fmla="*/ 184630 h 296502"/>
              <a:gd name="T10" fmla="*/ 130610 w 259991"/>
              <a:gd name="T11" fmla="*/ 189218 h 296502"/>
              <a:gd name="T12" fmla="*/ 130610 w 259991"/>
              <a:gd name="T13" fmla="*/ 180041 h 296502"/>
              <a:gd name="T14" fmla="*/ 104954 w 259991"/>
              <a:gd name="T15" fmla="*/ 180041 h 296502"/>
              <a:gd name="T16" fmla="*/ 104954 w 259991"/>
              <a:gd name="T17" fmla="*/ 189218 h 296502"/>
              <a:gd name="T18" fmla="*/ 65358 w 259991"/>
              <a:gd name="T19" fmla="*/ 184630 h 296502"/>
              <a:gd name="T20" fmla="*/ 165342 w 259991"/>
              <a:gd name="T21" fmla="*/ 144989 h 296502"/>
              <a:gd name="T22" fmla="*/ 195711 w 259991"/>
              <a:gd name="T23" fmla="*/ 149401 h 296502"/>
              <a:gd name="T24" fmla="*/ 165342 w 259991"/>
              <a:gd name="T25" fmla="*/ 154182 h 296502"/>
              <a:gd name="T26" fmla="*/ 165342 w 259991"/>
              <a:gd name="T27" fmla="*/ 144989 h 296502"/>
              <a:gd name="T28" fmla="*/ 140374 w 259991"/>
              <a:gd name="T29" fmla="*/ 144989 h 296502"/>
              <a:gd name="T30" fmla="*/ 140374 w 259991"/>
              <a:gd name="T31" fmla="*/ 154182 h 296502"/>
              <a:gd name="T32" fmla="*/ 65358 w 259991"/>
              <a:gd name="T33" fmla="*/ 149401 h 296502"/>
              <a:gd name="T34" fmla="*/ 130610 w 259991"/>
              <a:gd name="T35" fmla="*/ 108343 h 296502"/>
              <a:gd name="T36" fmla="*/ 195713 w 259991"/>
              <a:gd name="T37" fmla="*/ 112592 h 296502"/>
              <a:gd name="T38" fmla="*/ 130610 w 259991"/>
              <a:gd name="T39" fmla="*/ 117549 h 296502"/>
              <a:gd name="T40" fmla="*/ 130610 w 259991"/>
              <a:gd name="T41" fmla="*/ 108343 h 296502"/>
              <a:gd name="T42" fmla="*/ 104954 w 259991"/>
              <a:gd name="T43" fmla="*/ 108343 h 296502"/>
              <a:gd name="T44" fmla="*/ 104954 w 259991"/>
              <a:gd name="T45" fmla="*/ 117549 h 296502"/>
              <a:gd name="T46" fmla="*/ 65358 w 259991"/>
              <a:gd name="T47" fmla="*/ 112592 h 296502"/>
              <a:gd name="T48" fmla="*/ 165342 w 259991"/>
              <a:gd name="T49" fmla="*/ 71698 h 296502"/>
              <a:gd name="T50" fmla="*/ 195711 w 259991"/>
              <a:gd name="T51" fmla="*/ 76300 h 296502"/>
              <a:gd name="T52" fmla="*/ 165342 w 259991"/>
              <a:gd name="T53" fmla="*/ 80903 h 296502"/>
              <a:gd name="T54" fmla="*/ 165342 w 259991"/>
              <a:gd name="T55" fmla="*/ 71698 h 296502"/>
              <a:gd name="T56" fmla="*/ 140374 w 259991"/>
              <a:gd name="T57" fmla="*/ 71698 h 296502"/>
              <a:gd name="T58" fmla="*/ 140374 w 259991"/>
              <a:gd name="T59" fmla="*/ 80903 h 296502"/>
              <a:gd name="T60" fmla="*/ 65358 w 259991"/>
              <a:gd name="T61" fmla="*/ 76300 h 296502"/>
              <a:gd name="T62" fmla="*/ 41000 w 259991"/>
              <a:gd name="T63" fmla="*/ 30273 h 296502"/>
              <a:gd name="T64" fmla="*/ 45698 w 259991"/>
              <a:gd name="T65" fmla="*/ 252289 h 296502"/>
              <a:gd name="T66" fmla="*/ 216966 w 259991"/>
              <a:gd name="T67" fmla="*/ 34956 h 296502"/>
              <a:gd name="T68" fmla="*/ 225999 w 259991"/>
              <a:gd name="T69" fmla="*/ 34956 h 296502"/>
              <a:gd name="T70" fmla="*/ 221302 w 259991"/>
              <a:gd name="T71" fmla="*/ 260939 h 296502"/>
              <a:gd name="T72" fmla="*/ 36664 w 259991"/>
              <a:gd name="T73" fmla="*/ 256614 h 296502"/>
              <a:gd name="T74" fmla="*/ 41000 w 259991"/>
              <a:gd name="T75" fmla="*/ 30273 h 296502"/>
              <a:gd name="T76" fmla="*/ 69329 w 259991"/>
              <a:gd name="T77" fmla="*/ 22781 h 296502"/>
              <a:gd name="T78" fmla="*/ 178740 w 259991"/>
              <a:gd name="T79" fmla="*/ 36159 h 296502"/>
              <a:gd name="T80" fmla="*/ 192462 w 259991"/>
              <a:gd name="T81" fmla="*/ 9040 h 296502"/>
              <a:gd name="T82" fmla="*/ 22748 w 259991"/>
              <a:gd name="T83" fmla="*/ 9040 h 296502"/>
              <a:gd name="T84" fmla="*/ 9388 w 259991"/>
              <a:gd name="T85" fmla="*/ 275165 h 296502"/>
              <a:gd name="T86" fmla="*/ 238681 w 259991"/>
              <a:gd name="T87" fmla="*/ 288543 h 296502"/>
              <a:gd name="T88" fmla="*/ 252403 w 259991"/>
              <a:gd name="T89" fmla="*/ 22781 h 296502"/>
              <a:gd name="T90" fmla="*/ 201128 w 259991"/>
              <a:gd name="T91" fmla="*/ 9040 h 296502"/>
              <a:gd name="T92" fmla="*/ 178740 w 259991"/>
              <a:gd name="T93" fmla="*/ 45199 h 296502"/>
              <a:gd name="T94" fmla="*/ 60302 w 259991"/>
              <a:gd name="T95" fmla="*/ 22781 h 296502"/>
              <a:gd name="T96" fmla="*/ 22748 w 259991"/>
              <a:gd name="T97" fmla="*/ 9040 h 296502"/>
              <a:gd name="T98" fmla="*/ 238681 w 259991"/>
              <a:gd name="T99" fmla="*/ 0 h 296502"/>
              <a:gd name="T100" fmla="*/ 261069 w 259991"/>
              <a:gd name="T101" fmla="*/ 275165 h 296502"/>
              <a:gd name="T102" fmla="*/ 22748 w 259991"/>
              <a:gd name="T103" fmla="*/ 297583 h 296502"/>
              <a:gd name="T104" fmla="*/ 0 w 259991"/>
              <a:gd name="T105" fmla="*/ 22781 h 2965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59991" h="296502">
                <a:moveTo>
                  <a:pt x="69741" y="215900"/>
                </a:moveTo>
                <a:lnTo>
                  <a:pt x="158860" y="215900"/>
                </a:lnTo>
                <a:cubicBezTo>
                  <a:pt x="161366" y="215900"/>
                  <a:pt x="163155" y="217805"/>
                  <a:pt x="163155" y="220472"/>
                </a:cubicBezTo>
                <a:cubicBezTo>
                  <a:pt x="163155" y="223139"/>
                  <a:pt x="161366" y="225044"/>
                  <a:pt x="158860" y="225044"/>
                </a:cubicBezTo>
                <a:lnTo>
                  <a:pt x="69741" y="225044"/>
                </a:lnTo>
                <a:cubicBezTo>
                  <a:pt x="67236" y="225044"/>
                  <a:pt x="65088" y="223139"/>
                  <a:pt x="65088" y="220472"/>
                </a:cubicBezTo>
                <a:cubicBezTo>
                  <a:pt x="65088" y="217805"/>
                  <a:pt x="67236" y="215900"/>
                  <a:pt x="69741" y="215900"/>
                </a:cubicBezTo>
                <a:close/>
                <a:moveTo>
                  <a:pt x="130070" y="179387"/>
                </a:moveTo>
                <a:lnTo>
                  <a:pt x="190248" y="179387"/>
                </a:lnTo>
                <a:cubicBezTo>
                  <a:pt x="192756" y="179387"/>
                  <a:pt x="194905" y="181292"/>
                  <a:pt x="194905" y="183959"/>
                </a:cubicBezTo>
                <a:cubicBezTo>
                  <a:pt x="194905" y="186626"/>
                  <a:pt x="192756" y="188531"/>
                  <a:pt x="190248" y="188531"/>
                </a:cubicBezTo>
                <a:lnTo>
                  <a:pt x="130070" y="188531"/>
                </a:lnTo>
                <a:cubicBezTo>
                  <a:pt x="127562" y="188531"/>
                  <a:pt x="125413" y="186626"/>
                  <a:pt x="125413" y="183959"/>
                </a:cubicBezTo>
                <a:cubicBezTo>
                  <a:pt x="125413" y="181292"/>
                  <a:pt x="127562" y="179387"/>
                  <a:pt x="130070" y="179387"/>
                </a:cubicBezTo>
                <a:close/>
                <a:moveTo>
                  <a:pt x="69748" y="179387"/>
                </a:moveTo>
                <a:lnTo>
                  <a:pt x="104520" y="179387"/>
                </a:lnTo>
                <a:cubicBezTo>
                  <a:pt x="107387" y="179387"/>
                  <a:pt x="109180" y="181292"/>
                  <a:pt x="109180" y="183959"/>
                </a:cubicBezTo>
                <a:cubicBezTo>
                  <a:pt x="109180" y="186626"/>
                  <a:pt x="107387" y="188531"/>
                  <a:pt x="104520" y="188531"/>
                </a:cubicBezTo>
                <a:lnTo>
                  <a:pt x="69748" y="188531"/>
                </a:lnTo>
                <a:cubicBezTo>
                  <a:pt x="67239" y="188531"/>
                  <a:pt x="65088" y="186626"/>
                  <a:pt x="65088" y="183959"/>
                </a:cubicBezTo>
                <a:cubicBezTo>
                  <a:pt x="65088" y="181292"/>
                  <a:pt x="67239" y="179387"/>
                  <a:pt x="69748" y="179387"/>
                </a:cubicBezTo>
                <a:close/>
                <a:moveTo>
                  <a:pt x="164659" y="144462"/>
                </a:moveTo>
                <a:lnTo>
                  <a:pt x="190223" y="144462"/>
                </a:lnTo>
                <a:cubicBezTo>
                  <a:pt x="192743" y="144462"/>
                  <a:pt x="194903" y="146660"/>
                  <a:pt x="194903" y="148858"/>
                </a:cubicBezTo>
                <a:cubicBezTo>
                  <a:pt x="194903" y="151423"/>
                  <a:pt x="192743" y="153621"/>
                  <a:pt x="190223" y="153621"/>
                </a:cubicBezTo>
                <a:lnTo>
                  <a:pt x="164659" y="153621"/>
                </a:lnTo>
                <a:cubicBezTo>
                  <a:pt x="162499" y="153621"/>
                  <a:pt x="160338" y="151423"/>
                  <a:pt x="160338" y="148858"/>
                </a:cubicBezTo>
                <a:cubicBezTo>
                  <a:pt x="160338" y="146660"/>
                  <a:pt x="162499" y="144462"/>
                  <a:pt x="164659" y="144462"/>
                </a:cubicBezTo>
                <a:close/>
                <a:moveTo>
                  <a:pt x="69757" y="144462"/>
                </a:moveTo>
                <a:lnTo>
                  <a:pt x="139794" y="144462"/>
                </a:lnTo>
                <a:cubicBezTo>
                  <a:pt x="142308" y="144462"/>
                  <a:pt x="144104" y="146660"/>
                  <a:pt x="144104" y="148858"/>
                </a:cubicBezTo>
                <a:cubicBezTo>
                  <a:pt x="144104" y="151423"/>
                  <a:pt x="142308" y="153621"/>
                  <a:pt x="139794" y="153621"/>
                </a:cubicBezTo>
                <a:lnTo>
                  <a:pt x="69757" y="153621"/>
                </a:lnTo>
                <a:cubicBezTo>
                  <a:pt x="67243" y="153621"/>
                  <a:pt x="65088" y="151423"/>
                  <a:pt x="65088" y="148858"/>
                </a:cubicBezTo>
                <a:cubicBezTo>
                  <a:pt x="65088" y="146660"/>
                  <a:pt x="67243" y="144462"/>
                  <a:pt x="69757" y="144462"/>
                </a:cubicBezTo>
                <a:close/>
                <a:moveTo>
                  <a:pt x="130070" y="107950"/>
                </a:moveTo>
                <a:lnTo>
                  <a:pt x="190248" y="107950"/>
                </a:lnTo>
                <a:cubicBezTo>
                  <a:pt x="192756" y="107950"/>
                  <a:pt x="194905" y="110067"/>
                  <a:pt x="194905" y="112183"/>
                </a:cubicBezTo>
                <a:cubicBezTo>
                  <a:pt x="194905" y="115006"/>
                  <a:pt x="192756" y="117122"/>
                  <a:pt x="190248" y="117122"/>
                </a:cubicBezTo>
                <a:lnTo>
                  <a:pt x="130070" y="117122"/>
                </a:lnTo>
                <a:cubicBezTo>
                  <a:pt x="127562" y="117122"/>
                  <a:pt x="125413" y="115006"/>
                  <a:pt x="125413" y="112183"/>
                </a:cubicBezTo>
                <a:cubicBezTo>
                  <a:pt x="125413" y="110067"/>
                  <a:pt x="127562" y="107950"/>
                  <a:pt x="130070" y="107950"/>
                </a:cubicBezTo>
                <a:close/>
                <a:moveTo>
                  <a:pt x="69748" y="107950"/>
                </a:moveTo>
                <a:lnTo>
                  <a:pt x="104520" y="107950"/>
                </a:lnTo>
                <a:cubicBezTo>
                  <a:pt x="107387" y="107950"/>
                  <a:pt x="109180" y="110067"/>
                  <a:pt x="109180" y="112183"/>
                </a:cubicBezTo>
                <a:cubicBezTo>
                  <a:pt x="109180" y="115006"/>
                  <a:pt x="107387" y="117122"/>
                  <a:pt x="104520" y="117122"/>
                </a:cubicBezTo>
                <a:lnTo>
                  <a:pt x="69748" y="117122"/>
                </a:lnTo>
                <a:cubicBezTo>
                  <a:pt x="67239" y="117122"/>
                  <a:pt x="65088" y="115006"/>
                  <a:pt x="65088" y="112183"/>
                </a:cubicBezTo>
                <a:cubicBezTo>
                  <a:pt x="65088" y="110067"/>
                  <a:pt x="67239" y="107950"/>
                  <a:pt x="69748" y="107950"/>
                </a:cubicBezTo>
                <a:close/>
                <a:moveTo>
                  <a:pt x="164659" y="71437"/>
                </a:moveTo>
                <a:lnTo>
                  <a:pt x="190223" y="71437"/>
                </a:lnTo>
                <a:cubicBezTo>
                  <a:pt x="192743" y="71437"/>
                  <a:pt x="194903" y="73554"/>
                  <a:pt x="194903" y="76023"/>
                </a:cubicBezTo>
                <a:cubicBezTo>
                  <a:pt x="194903" y="78493"/>
                  <a:pt x="192743" y="80609"/>
                  <a:pt x="190223" y="80609"/>
                </a:cubicBezTo>
                <a:lnTo>
                  <a:pt x="164659" y="80609"/>
                </a:lnTo>
                <a:cubicBezTo>
                  <a:pt x="162499" y="80609"/>
                  <a:pt x="160338" y="78493"/>
                  <a:pt x="160338" y="76023"/>
                </a:cubicBezTo>
                <a:cubicBezTo>
                  <a:pt x="160338" y="73554"/>
                  <a:pt x="162499" y="71437"/>
                  <a:pt x="164659" y="71437"/>
                </a:cubicBezTo>
                <a:close/>
                <a:moveTo>
                  <a:pt x="69757" y="71437"/>
                </a:moveTo>
                <a:lnTo>
                  <a:pt x="139794" y="71437"/>
                </a:lnTo>
                <a:cubicBezTo>
                  <a:pt x="142308" y="71437"/>
                  <a:pt x="144104" y="73554"/>
                  <a:pt x="144104" y="76023"/>
                </a:cubicBezTo>
                <a:cubicBezTo>
                  <a:pt x="144104" y="78493"/>
                  <a:pt x="142308" y="80609"/>
                  <a:pt x="139794" y="80609"/>
                </a:cubicBezTo>
                <a:lnTo>
                  <a:pt x="69757" y="80609"/>
                </a:lnTo>
                <a:cubicBezTo>
                  <a:pt x="67243" y="80609"/>
                  <a:pt x="65088" y="78493"/>
                  <a:pt x="65088" y="76023"/>
                </a:cubicBezTo>
                <a:cubicBezTo>
                  <a:pt x="65088" y="73554"/>
                  <a:pt x="67243" y="71437"/>
                  <a:pt x="69757" y="71437"/>
                </a:cubicBezTo>
                <a:close/>
                <a:moveTo>
                  <a:pt x="40831" y="30162"/>
                </a:moveTo>
                <a:cubicBezTo>
                  <a:pt x="43709" y="30162"/>
                  <a:pt x="45509" y="32317"/>
                  <a:pt x="45509" y="34830"/>
                </a:cubicBezTo>
                <a:lnTo>
                  <a:pt x="45509" y="251372"/>
                </a:lnTo>
                <a:lnTo>
                  <a:pt x="216070" y="251372"/>
                </a:lnTo>
                <a:lnTo>
                  <a:pt x="216070" y="34830"/>
                </a:lnTo>
                <a:cubicBezTo>
                  <a:pt x="216070" y="32317"/>
                  <a:pt x="218229" y="30162"/>
                  <a:pt x="220388" y="30162"/>
                </a:cubicBezTo>
                <a:cubicBezTo>
                  <a:pt x="222906" y="30162"/>
                  <a:pt x="225065" y="32317"/>
                  <a:pt x="225065" y="34830"/>
                </a:cubicBezTo>
                <a:lnTo>
                  <a:pt x="225065" y="255682"/>
                </a:lnTo>
                <a:cubicBezTo>
                  <a:pt x="225065" y="258195"/>
                  <a:pt x="222906" y="259991"/>
                  <a:pt x="220388" y="259991"/>
                </a:cubicBezTo>
                <a:lnTo>
                  <a:pt x="40831" y="259991"/>
                </a:lnTo>
                <a:cubicBezTo>
                  <a:pt x="38312" y="259991"/>
                  <a:pt x="36513" y="258195"/>
                  <a:pt x="36513" y="255682"/>
                </a:cubicBezTo>
                <a:lnTo>
                  <a:pt x="36513" y="34830"/>
                </a:lnTo>
                <a:cubicBezTo>
                  <a:pt x="36513" y="32317"/>
                  <a:pt x="38312" y="30162"/>
                  <a:pt x="40831" y="30162"/>
                </a:cubicBezTo>
                <a:close/>
                <a:moveTo>
                  <a:pt x="69043" y="9007"/>
                </a:moveTo>
                <a:lnTo>
                  <a:pt x="69043" y="22697"/>
                </a:lnTo>
                <a:cubicBezTo>
                  <a:pt x="69043" y="29902"/>
                  <a:pt x="74797" y="36027"/>
                  <a:pt x="82349" y="36027"/>
                </a:cubicBezTo>
                <a:lnTo>
                  <a:pt x="178002" y="36027"/>
                </a:lnTo>
                <a:cubicBezTo>
                  <a:pt x="185194" y="36027"/>
                  <a:pt x="191667" y="29902"/>
                  <a:pt x="191667" y="22697"/>
                </a:cubicBezTo>
                <a:lnTo>
                  <a:pt x="191667" y="9007"/>
                </a:lnTo>
                <a:lnTo>
                  <a:pt x="69043" y="9007"/>
                </a:lnTo>
                <a:close/>
                <a:moveTo>
                  <a:pt x="22655" y="9007"/>
                </a:moveTo>
                <a:cubicBezTo>
                  <a:pt x="15103" y="9007"/>
                  <a:pt x="9349" y="15131"/>
                  <a:pt x="9349" y="22697"/>
                </a:cubicBezTo>
                <a:lnTo>
                  <a:pt x="9349" y="274165"/>
                </a:lnTo>
                <a:cubicBezTo>
                  <a:pt x="9349" y="281371"/>
                  <a:pt x="15103" y="287495"/>
                  <a:pt x="22655" y="287495"/>
                </a:cubicBezTo>
                <a:lnTo>
                  <a:pt x="237695" y="287495"/>
                </a:lnTo>
                <a:cubicBezTo>
                  <a:pt x="245247" y="287495"/>
                  <a:pt x="251360" y="281371"/>
                  <a:pt x="251360" y="274165"/>
                </a:cubicBezTo>
                <a:lnTo>
                  <a:pt x="251360" y="22697"/>
                </a:lnTo>
                <a:cubicBezTo>
                  <a:pt x="251360" y="15131"/>
                  <a:pt x="245247" y="9007"/>
                  <a:pt x="237695" y="9007"/>
                </a:cubicBezTo>
                <a:lnTo>
                  <a:pt x="200297" y="9007"/>
                </a:lnTo>
                <a:lnTo>
                  <a:pt x="200297" y="22697"/>
                </a:lnTo>
                <a:cubicBezTo>
                  <a:pt x="200297" y="34586"/>
                  <a:pt x="190228" y="45034"/>
                  <a:pt x="178002" y="45034"/>
                </a:cubicBezTo>
                <a:lnTo>
                  <a:pt x="82349" y="45034"/>
                </a:lnTo>
                <a:cubicBezTo>
                  <a:pt x="70122" y="45034"/>
                  <a:pt x="60053" y="34586"/>
                  <a:pt x="60053" y="22697"/>
                </a:cubicBezTo>
                <a:lnTo>
                  <a:pt x="60053" y="9007"/>
                </a:lnTo>
                <a:lnTo>
                  <a:pt x="22655" y="9007"/>
                </a:lnTo>
                <a:close/>
                <a:moveTo>
                  <a:pt x="22655" y="0"/>
                </a:moveTo>
                <a:lnTo>
                  <a:pt x="237695" y="0"/>
                </a:lnTo>
                <a:cubicBezTo>
                  <a:pt x="250281" y="0"/>
                  <a:pt x="259991" y="10087"/>
                  <a:pt x="259991" y="22697"/>
                </a:cubicBezTo>
                <a:lnTo>
                  <a:pt x="259991" y="274165"/>
                </a:lnTo>
                <a:cubicBezTo>
                  <a:pt x="259991" y="286414"/>
                  <a:pt x="250281" y="296502"/>
                  <a:pt x="237695" y="296502"/>
                </a:cubicBezTo>
                <a:lnTo>
                  <a:pt x="22655" y="296502"/>
                </a:lnTo>
                <a:cubicBezTo>
                  <a:pt x="10428" y="296502"/>
                  <a:pt x="0" y="286414"/>
                  <a:pt x="0" y="274165"/>
                </a:cubicBezTo>
                <a:lnTo>
                  <a:pt x="0" y="22697"/>
                </a:lnTo>
                <a:cubicBezTo>
                  <a:pt x="0" y="10087"/>
                  <a:pt x="10428" y="0"/>
                  <a:pt x="22655" y="0"/>
                </a:cubicBezTo>
                <a:close/>
              </a:path>
            </a:pathLst>
          </a:custGeom>
          <a:solidFill>
            <a:schemeClr val="bg1"/>
          </a:solidFill>
          <a:ln>
            <a:noFill/>
          </a:ln>
          <a:effectLst/>
        </p:spPr>
        <p:txBody>
          <a:bodyPr anchor="ctr"/>
          <a:lstStyle/>
          <a:p>
            <a:endParaRPr lang="en-US"/>
          </a:p>
        </p:txBody>
      </p:sp>
      <p:sp>
        <p:nvSpPr>
          <p:cNvPr id="34" name="Freeform 960">
            <a:extLst>
              <a:ext uri="{FF2B5EF4-FFF2-40B4-BE49-F238E27FC236}">
                <a16:creationId xmlns:a16="http://schemas.microsoft.com/office/drawing/2014/main" id="{3E4D5566-9CB2-6046-BA54-598C971E1B9A}"/>
              </a:ext>
            </a:extLst>
          </p:cNvPr>
          <p:cNvSpPr>
            <a:spLocks noChangeArrowheads="1"/>
          </p:cNvSpPr>
          <p:nvPr/>
        </p:nvSpPr>
        <p:spPr bwMode="auto">
          <a:xfrm>
            <a:off x="14309176" y="10128976"/>
            <a:ext cx="876229" cy="876232"/>
          </a:xfrm>
          <a:custGeom>
            <a:avLst/>
            <a:gdLst>
              <a:gd name="T0" fmla="*/ 99435 w 296502"/>
              <a:gd name="T1" fmla="*/ 288544 h 296503"/>
              <a:gd name="T2" fmla="*/ 198509 w 296502"/>
              <a:gd name="T3" fmla="*/ 261426 h 296503"/>
              <a:gd name="T4" fmla="*/ 9400 w 296502"/>
              <a:gd name="T5" fmla="*/ 225268 h 296503"/>
              <a:gd name="T6" fmla="*/ 16632 w 296502"/>
              <a:gd name="T7" fmla="*/ 252386 h 296503"/>
              <a:gd name="T8" fmla="*/ 288905 w 296502"/>
              <a:gd name="T9" fmla="*/ 244792 h 296503"/>
              <a:gd name="T10" fmla="*/ 9400 w 296502"/>
              <a:gd name="T11" fmla="*/ 225268 h 296503"/>
              <a:gd name="T12" fmla="*/ 176914 w 296502"/>
              <a:gd name="T13" fmla="*/ 129057 h 296503"/>
              <a:gd name="T14" fmla="*/ 176914 w 296502"/>
              <a:gd name="T15" fmla="*/ 138234 h 296503"/>
              <a:gd name="T16" fmla="*/ 82850 w 296502"/>
              <a:gd name="T17" fmla="*/ 133646 h 296503"/>
              <a:gd name="T18" fmla="*/ 152919 w 296502"/>
              <a:gd name="T19" fmla="*/ 92411 h 296503"/>
              <a:gd name="T20" fmla="*/ 213136 w 296502"/>
              <a:gd name="T21" fmla="*/ 97014 h 296503"/>
              <a:gd name="T22" fmla="*/ 152919 w 296502"/>
              <a:gd name="T23" fmla="*/ 101616 h 296503"/>
              <a:gd name="T24" fmla="*/ 152919 w 296502"/>
              <a:gd name="T25" fmla="*/ 92411 h 296503"/>
              <a:gd name="T26" fmla="*/ 122385 w 296502"/>
              <a:gd name="T27" fmla="*/ 92411 h 296503"/>
              <a:gd name="T28" fmla="*/ 122385 w 296502"/>
              <a:gd name="T29" fmla="*/ 101616 h 296503"/>
              <a:gd name="T30" fmla="*/ 82850 w 296502"/>
              <a:gd name="T31" fmla="*/ 97014 h 296503"/>
              <a:gd name="T32" fmla="*/ 63201 w 296502"/>
              <a:gd name="T33" fmla="*/ 63184 h 296503"/>
              <a:gd name="T34" fmla="*/ 106899 w 296502"/>
              <a:gd name="T35" fmla="*/ 166640 h 296503"/>
              <a:gd name="T36" fmla="*/ 148791 w 296502"/>
              <a:gd name="T37" fmla="*/ 202686 h 296503"/>
              <a:gd name="T38" fmla="*/ 190685 w 296502"/>
              <a:gd name="T39" fmla="*/ 166640 h 296503"/>
              <a:gd name="T40" fmla="*/ 234384 w 296502"/>
              <a:gd name="T41" fmla="*/ 63184 h 296503"/>
              <a:gd name="T42" fmla="*/ 58506 w 296502"/>
              <a:gd name="T43" fmla="*/ 54173 h 296503"/>
              <a:gd name="T44" fmla="*/ 243411 w 296502"/>
              <a:gd name="T45" fmla="*/ 58857 h 296503"/>
              <a:gd name="T46" fmla="*/ 238717 w 296502"/>
              <a:gd name="T47" fmla="*/ 175291 h 296503"/>
              <a:gd name="T48" fmla="*/ 151681 w 296502"/>
              <a:gd name="T49" fmla="*/ 212059 h 296503"/>
              <a:gd name="T50" fmla="*/ 145904 w 296502"/>
              <a:gd name="T51" fmla="*/ 212059 h 296503"/>
              <a:gd name="T52" fmla="*/ 58506 w 296502"/>
              <a:gd name="T53" fmla="*/ 175291 h 296503"/>
              <a:gd name="T54" fmla="*/ 54173 w 296502"/>
              <a:gd name="T55" fmla="*/ 58857 h 296503"/>
              <a:gd name="T56" fmla="*/ 265958 w 296502"/>
              <a:gd name="T57" fmla="*/ 25670 h 296503"/>
              <a:gd name="T58" fmla="*/ 273678 w 296502"/>
              <a:gd name="T59" fmla="*/ 28857 h 296503"/>
              <a:gd name="T60" fmla="*/ 269267 w 296502"/>
              <a:gd name="T61" fmla="*/ 33105 h 296503"/>
              <a:gd name="T62" fmla="*/ 264486 w 296502"/>
              <a:gd name="T63" fmla="*/ 28857 h 296503"/>
              <a:gd name="T64" fmla="*/ 216565 w 296502"/>
              <a:gd name="T65" fmla="*/ 25670 h 296503"/>
              <a:gd name="T66" fmla="*/ 224286 w 296502"/>
              <a:gd name="T67" fmla="*/ 28857 h 296503"/>
              <a:gd name="T68" fmla="*/ 219506 w 296502"/>
              <a:gd name="T69" fmla="*/ 33105 h 296503"/>
              <a:gd name="T70" fmla="*/ 215094 w 296502"/>
              <a:gd name="T71" fmla="*/ 28857 h 296503"/>
              <a:gd name="T72" fmla="*/ 243774 w 296502"/>
              <a:gd name="T73" fmla="*/ 23900 h 296503"/>
              <a:gd name="T74" fmla="*/ 243774 w 296502"/>
              <a:gd name="T75" fmla="*/ 33092 h 296503"/>
              <a:gd name="T76" fmla="*/ 243774 w 296502"/>
              <a:gd name="T77" fmla="*/ 23900 h 296503"/>
              <a:gd name="T78" fmla="*/ 9400 w 296502"/>
              <a:gd name="T79" fmla="*/ 16272 h 296503"/>
              <a:gd name="T80" fmla="*/ 288905 w 296502"/>
              <a:gd name="T81" fmla="*/ 216228 h 296503"/>
              <a:gd name="T82" fmla="*/ 281312 w 296502"/>
              <a:gd name="T83" fmla="*/ 9040 h 296503"/>
              <a:gd name="T84" fmla="*/ 16632 w 296502"/>
              <a:gd name="T85" fmla="*/ 0 h 296503"/>
              <a:gd name="T86" fmla="*/ 297583 w 296502"/>
              <a:gd name="T87" fmla="*/ 16272 h 296503"/>
              <a:gd name="T88" fmla="*/ 281312 w 296502"/>
              <a:gd name="T89" fmla="*/ 261426 h 296503"/>
              <a:gd name="T90" fmla="*/ 207549 w 296502"/>
              <a:gd name="T91" fmla="*/ 288544 h 296503"/>
              <a:gd name="T92" fmla="*/ 243708 w 296502"/>
              <a:gd name="T93" fmla="*/ 292883 h 296503"/>
              <a:gd name="T94" fmla="*/ 58576 w 296502"/>
              <a:gd name="T95" fmla="*/ 297584 h 296503"/>
              <a:gd name="T96" fmla="*/ 58576 w 296502"/>
              <a:gd name="T97" fmla="*/ 288544 h 296503"/>
              <a:gd name="T98" fmla="*/ 90396 w 296502"/>
              <a:gd name="T99" fmla="*/ 261426 h 296503"/>
              <a:gd name="T100" fmla="*/ 0 w 296502"/>
              <a:gd name="T101" fmla="*/ 244792 h 296503"/>
              <a:gd name="T102" fmla="*/ 16632 w 296502"/>
              <a:gd name="T103" fmla="*/ 0 h 29650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96502" h="296503">
                <a:moveTo>
                  <a:pt x="99074" y="260476"/>
                </a:moveTo>
                <a:lnTo>
                  <a:pt x="99074" y="287496"/>
                </a:lnTo>
                <a:lnTo>
                  <a:pt x="197788" y="287496"/>
                </a:lnTo>
                <a:lnTo>
                  <a:pt x="197788" y="260476"/>
                </a:lnTo>
                <a:lnTo>
                  <a:pt x="99074" y="260476"/>
                </a:lnTo>
                <a:close/>
                <a:moveTo>
                  <a:pt x="9367" y="224449"/>
                </a:moveTo>
                <a:lnTo>
                  <a:pt x="9367" y="243903"/>
                </a:lnTo>
                <a:cubicBezTo>
                  <a:pt x="9367" y="248227"/>
                  <a:pt x="12609" y="251469"/>
                  <a:pt x="16572" y="251469"/>
                </a:cubicBezTo>
                <a:lnTo>
                  <a:pt x="280290" y="251469"/>
                </a:lnTo>
                <a:cubicBezTo>
                  <a:pt x="284253" y="251469"/>
                  <a:pt x="287855" y="248227"/>
                  <a:pt x="287855" y="243903"/>
                </a:cubicBezTo>
                <a:lnTo>
                  <a:pt x="287855" y="224449"/>
                </a:lnTo>
                <a:lnTo>
                  <a:pt x="9367" y="224449"/>
                </a:lnTo>
                <a:close/>
                <a:moveTo>
                  <a:pt x="87254" y="128588"/>
                </a:moveTo>
                <a:lnTo>
                  <a:pt x="176271" y="128588"/>
                </a:lnTo>
                <a:cubicBezTo>
                  <a:pt x="178804" y="128588"/>
                  <a:pt x="180613" y="130493"/>
                  <a:pt x="180613" y="133160"/>
                </a:cubicBezTo>
                <a:cubicBezTo>
                  <a:pt x="180613" y="135827"/>
                  <a:pt x="178804" y="137732"/>
                  <a:pt x="176271" y="137732"/>
                </a:cubicBezTo>
                <a:lnTo>
                  <a:pt x="87254" y="137732"/>
                </a:lnTo>
                <a:cubicBezTo>
                  <a:pt x="84721" y="137732"/>
                  <a:pt x="82550" y="135827"/>
                  <a:pt x="82550" y="133160"/>
                </a:cubicBezTo>
                <a:cubicBezTo>
                  <a:pt x="82550" y="130493"/>
                  <a:pt x="84721" y="128588"/>
                  <a:pt x="87254" y="128588"/>
                </a:cubicBezTo>
                <a:close/>
                <a:moveTo>
                  <a:pt x="152364" y="92075"/>
                </a:moveTo>
                <a:lnTo>
                  <a:pt x="207635" y="92075"/>
                </a:lnTo>
                <a:cubicBezTo>
                  <a:pt x="210180" y="92075"/>
                  <a:pt x="212362" y="94192"/>
                  <a:pt x="212362" y="96661"/>
                </a:cubicBezTo>
                <a:cubicBezTo>
                  <a:pt x="212362" y="99131"/>
                  <a:pt x="210180" y="101247"/>
                  <a:pt x="207635" y="101247"/>
                </a:cubicBezTo>
                <a:lnTo>
                  <a:pt x="152364" y="101247"/>
                </a:lnTo>
                <a:cubicBezTo>
                  <a:pt x="149819" y="101247"/>
                  <a:pt x="147637" y="99131"/>
                  <a:pt x="147637" y="96661"/>
                </a:cubicBezTo>
                <a:cubicBezTo>
                  <a:pt x="147637" y="94192"/>
                  <a:pt x="149819" y="92075"/>
                  <a:pt x="152364" y="92075"/>
                </a:cubicBezTo>
                <a:close/>
                <a:moveTo>
                  <a:pt x="87248" y="92075"/>
                </a:moveTo>
                <a:lnTo>
                  <a:pt x="121941" y="92075"/>
                </a:lnTo>
                <a:cubicBezTo>
                  <a:pt x="124471" y="92075"/>
                  <a:pt x="126639" y="94192"/>
                  <a:pt x="126639" y="96661"/>
                </a:cubicBezTo>
                <a:cubicBezTo>
                  <a:pt x="126639" y="99131"/>
                  <a:pt x="124471" y="101247"/>
                  <a:pt x="121941" y="101247"/>
                </a:cubicBezTo>
                <a:lnTo>
                  <a:pt x="87248" y="101247"/>
                </a:lnTo>
                <a:cubicBezTo>
                  <a:pt x="84719" y="101247"/>
                  <a:pt x="82550" y="99131"/>
                  <a:pt x="82550" y="96661"/>
                </a:cubicBezTo>
                <a:cubicBezTo>
                  <a:pt x="82550" y="94192"/>
                  <a:pt x="84719" y="92075"/>
                  <a:pt x="87248" y="92075"/>
                </a:cubicBezTo>
                <a:close/>
                <a:moveTo>
                  <a:pt x="62971" y="62954"/>
                </a:moveTo>
                <a:lnTo>
                  <a:pt x="62971" y="166034"/>
                </a:lnTo>
                <a:lnTo>
                  <a:pt x="106511" y="166034"/>
                </a:lnTo>
                <a:cubicBezTo>
                  <a:pt x="107590" y="166034"/>
                  <a:pt x="108670" y="166393"/>
                  <a:pt x="109389" y="167111"/>
                </a:cubicBezTo>
                <a:lnTo>
                  <a:pt x="148251" y="201950"/>
                </a:lnTo>
                <a:lnTo>
                  <a:pt x="187113" y="167111"/>
                </a:lnTo>
                <a:cubicBezTo>
                  <a:pt x="188193" y="166393"/>
                  <a:pt x="189272" y="166034"/>
                  <a:pt x="189992" y="166034"/>
                </a:cubicBezTo>
                <a:lnTo>
                  <a:pt x="233532" y="166034"/>
                </a:lnTo>
                <a:lnTo>
                  <a:pt x="233532" y="62954"/>
                </a:lnTo>
                <a:lnTo>
                  <a:pt x="62971" y="62954"/>
                </a:lnTo>
                <a:close/>
                <a:moveTo>
                  <a:pt x="58293" y="53975"/>
                </a:moveTo>
                <a:lnTo>
                  <a:pt x="237850" y="53975"/>
                </a:lnTo>
                <a:cubicBezTo>
                  <a:pt x="240368" y="53975"/>
                  <a:pt x="242527" y="56130"/>
                  <a:pt x="242527" y="58644"/>
                </a:cubicBezTo>
                <a:lnTo>
                  <a:pt x="242527" y="170344"/>
                </a:lnTo>
                <a:cubicBezTo>
                  <a:pt x="242527" y="172858"/>
                  <a:pt x="240368" y="174654"/>
                  <a:pt x="237850" y="174654"/>
                </a:cubicBezTo>
                <a:lnTo>
                  <a:pt x="191791" y="174654"/>
                </a:lnTo>
                <a:lnTo>
                  <a:pt x="151130" y="211288"/>
                </a:lnTo>
                <a:cubicBezTo>
                  <a:pt x="150410" y="212007"/>
                  <a:pt x="149331" y="212366"/>
                  <a:pt x="148251" y="212366"/>
                </a:cubicBezTo>
                <a:cubicBezTo>
                  <a:pt x="147172" y="212366"/>
                  <a:pt x="146092" y="212007"/>
                  <a:pt x="145373" y="211288"/>
                </a:cubicBezTo>
                <a:lnTo>
                  <a:pt x="104712" y="174654"/>
                </a:lnTo>
                <a:lnTo>
                  <a:pt x="58293" y="174654"/>
                </a:lnTo>
                <a:cubicBezTo>
                  <a:pt x="55774" y="174654"/>
                  <a:pt x="53975" y="172858"/>
                  <a:pt x="53975" y="170344"/>
                </a:cubicBezTo>
                <a:lnTo>
                  <a:pt x="53975" y="58644"/>
                </a:lnTo>
                <a:cubicBezTo>
                  <a:pt x="53975" y="56130"/>
                  <a:pt x="55774" y="53975"/>
                  <a:pt x="58293" y="53975"/>
                </a:cubicBezTo>
                <a:close/>
                <a:moveTo>
                  <a:pt x="264991" y="25577"/>
                </a:moveTo>
                <a:cubicBezTo>
                  <a:pt x="266456" y="23813"/>
                  <a:pt x="269753" y="23813"/>
                  <a:pt x="271219" y="25577"/>
                </a:cubicBezTo>
                <a:cubicBezTo>
                  <a:pt x="272318" y="26635"/>
                  <a:pt x="272684" y="27341"/>
                  <a:pt x="272684" y="28752"/>
                </a:cubicBezTo>
                <a:cubicBezTo>
                  <a:pt x="272684" y="29810"/>
                  <a:pt x="272318" y="30868"/>
                  <a:pt x="271219" y="31927"/>
                </a:cubicBezTo>
                <a:cubicBezTo>
                  <a:pt x="270486" y="32632"/>
                  <a:pt x="269387" y="32985"/>
                  <a:pt x="268288" y="32985"/>
                </a:cubicBezTo>
                <a:cubicBezTo>
                  <a:pt x="266822" y="32985"/>
                  <a:pt x="265723" y="32632"/>
                  <a:pt x="264991" y="31927"/>
                </a:cubicBezTo>
                <a:cubicBezTo>
                  <a:pt x="263892" y="30868"/>
                  <a:pt x="263525" y="29810"/>
                  <a:pt x="263525" y="28752"/>
                </a:cubicBezTo>
                <a:cubicBezTo>
                  <a:pt x="263525" y="27341"/>
                  <a:pt x="263892" y="26635"/>
                  <a:pt x="264991" y="25577"/>
                </a:cubicBezTo>
                <a:close/>
                <a:moveTo>
                  <a:pt x="215778" y="25577"/>
                </a:moveTo>
                <a:cubicBezTo>
                  <a:pt x="217609" y="23813"/>
                  <a:pt x="220174" y="23813"/>
                  <a:pt x="222006" y="25577"/>
                </a:cubicBezTo>
                <a:cubicBezTo>
                  <a:pt x="222738" y="26635"/>
                  <a:pt x="223471" y="27341"/>
                  <a:pt x="223471" y="28752"/>
                </a:cubicBezTo>
                <a:cubicBezTo>
                  <a:pt x="223471" y="29810"/>
                  <a:pt x="222738" y="30868"/>
                  <a:pt x="222006" y="31927"/>
                </a:cubicBezTo>
                <a:cubicBezTo>
                  <a:pt x="221273" y="32632"/>
                  <a:pt x="220174" y="32985"/>
                  <a:pt x="218708" y="32985"/>
                </a:cubicBezTo>
                <a:cubicBezTo>
                  <a:pt x="217609" y="32985"/>
                  <a:pt x="216510" y="32632"/>
                  <a:pt x="215778" y="31927"/>
                </a:cubicBezTo>
                <a:cubicBezTo>
                  <a:pt x="214679" y="30868"/>
                  <a:pt x="214312" y="29810"/>
                  <a:pt x="214312" y="28752"/>
                </a:cubicBezTo>
                <a:cubicBezTo>
                  <a:pt x="214312" y="27341"/>
                  <a:pt x="214679" y="26635"/>
                  <a:pt x="215778" y="25577"/>
                </a:cubicBezTo>
                <a:close/>
                <a:moveTo>
                  <a:pt x="242888" y="23813"/>
                </a:moveTo>
                <a:cubicBezTo>
                  <a:pt x="245452" y="23813"/>
                  <a:pt x="247284" y="26011"/>
                  <a:pt x="247284" y="28575"/>
                </a:cubicBezTo>
                <a:cubicBezTo>
                  <a:pt x="247284" y="30773"/>
                  <a:pt x="245452" y="32972"/>
                  <a:pt x="242888" y="32972"/>
                </a:cubicBezTo>
                <a:cubicBezTo>
                  <a:pt x="240323" y="32972"/>
                  <a:pt x="238125" y="30773"/>
                  <a:pt x="238125" y="28575"/>
                </a:cubicBezTo>
                <a:cubicBezTo>
                  <a:pt x="238125" y="26011"/>
                  <a:pt x="240323" y="23813"/>
                  <a:pt x="242888" y="23813"/>
                </a:cubicBezTo>
                <a:close/>
                <a:moveTo>
                  <a:pt x="16572" y="9007"/>
                </a:moveTo>
                <a:cubicBezTo>
                  <a:pt x="12609" y="9007"/>
                  <a:pt x="9367" y="12249"/>
                  <a:pt x="9367" y="16212"/>
                </a:cubicBezTo>
                <a:lnTo>
                  <a:pt x="9367" y="215442"/>
                </a:lnTo>
                <a:lnTo>
                  <a:pt x="287855" y="215442"/>
                </a:lnTo>
                <a:lnTo>
                  <a:pt x="287855" y="16212"/>
                </a:lnTo>
                <a:cubicBezTo>
                  <a:pt x="287855" y="12249"/>
                  <a:pt x="284253" y="9007"/>
                  <a:pt x="280290" y="9007"/>
                </a:cubicBezTo>
                <a:lnTo>
                  <a:pt x="16572" y="9007"/>
                </a:lnTo>
                <a:close/>
                <a:moveTo>
                  <a:pt x="16572" y="0"/>
                </a:moveTo>
                <a:lnTo>
                  <a:pt x="280290" y="0"/>
                </a:lnTo>
                <a:cubicBezTo>
                  <a:pt x="289297" y="0"/>
                  <a:pt x="296502" y="7205"/>
                  <a:pt x="296502" y="16212"/>
                </a:cubicBezTo>
                <a:lnTo>
                  <a:pt x="296502" y="243903"/>
                </a:lnTo>
                <a:cubicBezTo>
                  <a:pt x="296502" y="253270"/>
                  <a:pt x="289297" y="260476"/>
                  <a:pt x="280290" y="260476"/>
                </a:cubicBezTo>
                <a:lnTo>
                  <a:pt x="206795" y="260476"/>
                </a:lnTo>
                <a:lnTo>
                  <a:pt x="206795" y="287496"/>
                </a:lnTo>
                <a:lnTo>
                  <a:pt x="238138" y="287496"/>
                </a:lnTo>
                <a:cubicBezTo>
                  <a:pt x="240660" y="287496"/>
                  <a:pt x="242822" y="289297"/>
                  <a:pt x="242822" y="291819"/>
                </a:cubicBezTo>
                <a:cubicBezTo>
                  <a:pt x="242822" y="294341"/>
                  <a:pt x="240660" y="296503"/>
                  <a:pt x="238138" y="296503"/>
                </a:cubicBezTo>
                <a:lnTo>
                  <a:pt x="58363" y="296503"/>
                </a:lnTo>
                <a:cubicBezTo>
                  <a:pt x="55842" y="296503"/>
                  <a:pt x="54040" y="294341"/>
                  <a:pt x="54040" y="291819"/>
                </a:cubicBezTo>
                <a:cubicBezTo>
                  <a:pt x="54040" y="289297"/>
                  <a:pt x="55842" y="287496"/>
                  <a:pt x="58363" y="287496"/>
                </a:cubicBezTo>
                <a:lnTo>
                  <a:pt x="90068" y="287496"/>
                </a:lnTo>
                <a:lnTo>
                  <a:pt x="90068" y="260476"/>
                </a:lnTo>
                <a:lnTo>
                  <a:pt x="16572" y="260476"/>
                </a:lnTo>
                <a:cubicBezTo>
                  <a:pt x="7565" y="260476"/>
                  <a:pt x="0" y="253270"/>
                  <a:pt x="0" y="243903"/>
                </a:cubicBezTo>
                <a:lnTo>
                  <a:pt x="0" y="16212"/>
                </a:lnTo>
                <a:cubicBezTo>
                  <a:pt x="0" y="7205"/>
                  <a:pt x="7565" y="0"/>
                  <a:pt x="16572" y="0"/>
                </a:cubicBezTo>
                <a:close/>
              </a:path>
            </a:pathLst>
          </a:custGeom>
          <a:solidFill>
            <a:schemeClr val="bg1"/>
          </a:solidFill>
          <a:ln>
            <a:noFill/>
          </a:ln>
          <a:effectLst/>
        </p:spPr>
        <p:txBody>
          <a:bodyPr anchor="ctr"/>
          <a:lstStyle/>
          <a:p>
            <a:endParaRPr lang="en-US"/>
          </a:p>
        </p:txBody>
      </p:sp>
      <p:sp>
        <p:nvSpPr>
          <p:cNvPr id="35" name="TextBox 34">
            <a:extLst>
              <a:ext uri="{FF2B5EF4-FFF2-40B4-BE49-F238E27FC236}">
                <a16:creationId xmlns:a16="http://schemas.microsoft.com/office/drawing/2014/main" id="{EE95180E-088B-164F-8E33-0871311FEC48}"/>
              </a:ext>
            </a:extLst>
          </p:cNvPr>
          <p:cNvSpPr txBox="1"/>
          <p:nvPr/>
        </p:nvSpPr>
        <p:spPr>
          <a:xfrm>
            <a:off x="11070112" y="5558105"/>
            <a:ext cx="2242922" cy="584775"/>
          </a:xfrm>
          <a:prstGeom prst="rect">
            <a:avLst/>
          </a:prstGeom>
          <a:noFill/>
        </p:spPr>
        <p:txBody>
          <a:bodyPr wrap="none" rtlCol="0" anchor="ctr" anchorCtr="0">
            <a:spAutoFit/>
          </a:bodyPr>
          <a:lstStyle/>
          <a:p>
            <a:pPr algn="ctr"/>
            <a:r>
              <a:rPr lang="en-US" sz="3200" b="1" dirty="0">
                <a:solidFill>
                  <a:schemeClr val="bg1"/>
                </a:solidFill>
                <a:latin typeface="Montserrat" pitchFamily="2" charset="77"/>
                <a:ea typeface="League Spartan" charset="0"/>
                <a:cs typeface="Poppins" pitchFamily="2" charset="77"/>
              </a:rPr>
              <a:t>Your Title</a:t>
            </a:r>
          </a:p>
        </p:txBody>
      </p:sp>
      <p:sp>
        <p:nvSpPr>
          <p:cNvPr id="36" name="TextBox 35">
            <a:extLst>
              <a:ext uri="{FF2B5EF4-FFF2-40B4-BE49-F238E27FC236}">
                <a16:creationId xmlns:a16="http://schemas.microsoft.com/office/drawing/2014/main" id="{B9377563-7737-9945-8711-35EC1297F7F6}"/>
              </a:ext>
            </a:extLst>
          </p:cNvPr>
          <p:cNvSpPr txBox="1"/>
          <p:nvPr/>
        </p:nvSpPr>
        <p:spPr>
          <a:xfrm>
            <a:off x="11070112" y="8449478"/>
            <a:ext cx="2242922" cy="584775"/>
          </a:xfrm>
          <a:prstGeom prst="rect">
            <a:avLst/>
          </a:prstGeom>
          <a:noFill/>
        </p:spPr>
        <p:txBody>
          <a:bodyPr wrap="none" rtlCol="0" anchor="ctr" anchorCtr="0">
            <a:spAutoFit/>
          </a:bodyPr>
          <a:lstStyle/>
          <a:p>
            <a:pPr algn="ctr"/>
            <a:r>
              <a:rPr lang="en-US" sz="3200" b="1" dirty="0">
                <a:solidFill>
                  <a:schemeClr val="bg1"/>
                </a:solidFill>
                <a:latin typeface="Montserrat" pitchFamily="2" charset="77"/>
                <a:ea typeface="League Spartan" charset="0"/>
                <a:cs typeface="Poppins" pitchFamily="2" charset="77"/>
              </a:rPr>
              <a:t>Your Title</a:t>
            </a:r>
          </a:p>
        </p:txBody>
      </p:sp>
      <p:sp>
        <p:nvSpPr>
          <p:cNvPr id="37" name="TextBox 36">
            <a:extLst>
              <a:ext uri="{FF2B5EF4-FFF2-40B4-BE49-F238E27FC236}">
                <a16:creationId xmlns:a16="http://schemas.microsoft.com/office/drawing/2014/main" id="{7048C8AA-C719-0745-9009-55B2912F8327}"/>
              </a:ext>
            </a:extLst>
          </p:cNvPr>
          <p:cNvSpPr txBox="1"/>
          <p:nvPr/>
        </p:nvSpPr>
        <p:spPr>
          <a:xfrm>
            <a:off x="8343811" y="11515258"/>
            <a:ext cx="2242922" cy="584775"/>
          </a:xfrm>
          <a:prstGeom prst="rect">
            <a:avLst/>
          </a:prstGeom>
          <a:noFill/>
        </p:spPr>
        <p:txBody>
          <a:bodyPr wrap="none" rtlCol="0" anchor="ctr" anchorCtr="0">
            <a:spAutoFit/>
          </a:bodyPr>
          <a:lstStyle/>
          <a:p>
            <a:pPr algn="ctr"/>
            <a:r>
              <a:rPr lang="en-US" sz="3200" b="1" dirty="0">
                <a:solidFill>
                  <a:schemeClr val="bg1"/>
                </a:solidFill>
                <a:latin typeface="Montserrat" pitchFamily="2" charset="77"/>
                <a:ea typeface="League Spartan" charset="0"/>
                <a:cs typeface="Poppins" pitchFamily="2" charset="77"/>
              </a:rPr>
              <a:t>Your Title</a:t>
            </a:r>
          </a:p>
        </p:txBody>
      </p:sp>
      <p:sp>
        <p:nvSpPr>
          <p:cNvPr id="38" name="TextBox 37">
            <a:extLst>
              <a:ext uri="{FF2B5EF4-FFF2-40B4-BE49-F238E27FC236}">
                <a16:creationId xmlns:a16="http://schemas.microsoft.com/office/drawing/2014/main" id="{FDB3B60D-7B80-D04D-A416-FA018CCD8BF5}"/>
              </a:ext>
            </a:extLst>
          </p:cNvPr>
          <p:cNvSpPr txBox="1"/>
          <p:nvPr/>
        </p:nvSpPr>
        <p:spPr>
          <a:xfrm>
            <a:off x="13625829" y="11515258"/>
            <a:ext cx="2242922" cy="584775"/>
          </a:xfrm>
          <a:prstGeom prst="rect">
            <a:avLst/>
          </a:prstGeom>
          <a:noFill/>
        </p:spPr>
        <p:txBody>
          <a:bodyPr wrap="none" rtlCol="0" anchor="ctr" anchorCtr="0">
            <a:spAutoFit/>
          </a:bodyPr>
          <a:lstStyle/>
          <a:p>
            <a:pPr algn="ctr"/>
            <a:r>
              <a:rPr lang="en-US" sz="3200" b="1" dirty="0">
                <a:solidFill>
                  <a:schemeClr val="bg1"/>
                </a:solidFill>
                <a:latin typeface="Montserrat" pitchFamily="2" charset="77"/>
                <a:ea typeface="League Spartan" charset="0"/>
                <a:cs typeface="Poppins" pitchFamily="2" charset="77"/>
              </a:rPr>
              <a:t>Your Title</a:t>
            </a:r>
          </a:p>
        </p:txBody>
      </p:sp>
    </p:spTree>
    <p:extLst>
      <p:ext uri="{BB962C8B-B14F-4D97-AF65-F5344CB8AC3E}">
        <p14:creationId xmlns:p14="http://schemas.microsoft.com/office/powerpoint/2010/main" val="1434992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F6EF46-E463-2148-A89B-1A9075C7DDEE}"/>
              </a:ext>
            </a:extLst>
          </p:cNvPr>
          <p:cNvSpPr txBox="1"/>
          <p:nvPr/>
        </p:nvSpPr>
        <p:spPr>
          <a:xfrm>
            <a:off x="6647888" y="554909"/>
            <a:ext cx="11081880" cy="1107996"/>
          </a:xfrm>
          <a:prstGeom prst="rect">
            <a:avLst/>
          </a:prstGeom>
          <a:noFill/>
        </p:spPr>
        <p:txBody>
          <a:bodyPr wrap="none" rtlCol="0">
            <a:spAutoFit/>
          </a:bodyPr>
          <a:lstStyle/>
          <a:p>
            <a:pPr algn="ctr"/>
            <a:r>
              <a:rPr lang="en-US" sz="6600" b="1" dirty="0">
                <a:latin typeface="Montserrat" pitchFamily="2" charset="77"/>
                <a:ea typeface="Roboto" panose="02000000000000000000" pitchFamily="2" charset="0"/>
              </a:rPr>
              <a:t>3-STEP PYRAMID CHART</a:t>
            </a:r>
          </a:p>
        </p:txBody>
      </p:sp>
      <p:sp>
        <p:nvSpPr>
          <p:cNvPr id="3" name="Rectangle 2">
            <a:extLst>
              <a:ext uri="{FF2B5EF4-FFF2-40B4-BE49-F238E27FC236}">
                <a16:creationId xmlns:a16="http://schemas.microsoft.com/office/drawing/2014/main" id="{DE34C80A-1B6E-C74E-97C8-497AEB52AB13}"/>
              </a:ext>
            </a:extLst>
          </p:cNvPr>
          <p:cNvSpPr/>
          <p:nvPr/>
        </p:nvSpPr>
        <p:spPr>
          <a:xfrm>
            <a:off x="10692973" y="2147099"/>
            <a:ext cx="29972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7E87AF6-7074-6B4C-A24A-3D26387A92C2}"/>
              </a:ext>
            </a:extLst>
          </p:cNvPr>
          <p:cNvSpPr txBox="1"/>
          <p:nvPr/>
        </p:nvSpPr>
        <p:spPr>
          <a:xfrm>
            <a:off x="9521803" y="1549856"/>
            <a:ext cx="5349541" cy="492443"/>
          </a:xfrm>
          <a:prstGeom prst="rect">
            <a:avLst/>
          </a:prstGeom>
          <a:noFill/>
        </p:spPr>
        <p:txBody>
          <a:bodyPr wrap="none" rtlCol="0">
            <a:spAutoFit/>
          </a:bodyPr>
          <a:lstStyle/>
          <a:p>
            <a:pPr algn="ctr"/>
            <a:r>
              <a:rPr lang="en-US" sz="2600" spc="600" dirty="0">
                <a:solidFill>
                  <a:schemeClr val="tx1">
                    <a:lumMod val="25000"/>
                    <a:lumOff val="75000"/>
                  </a:schemeClr>
                </a:solidFill>
                <a:latin typeface="Montserrat Medium" pitchFamily="2" charset="77"/>
              </a:rPr>
              <a:t>YOUR SUBTITLE HERE</a:t>
            </a:r>
          </a:p>
        </p:txBody>
      </p:sp>
      <p:sp>
        <p:nvSpPr>
          <p:cNvPr id="10" name="Freeform 9">
            <a:extLst>
              <a:ext uri="{FF2B5EF4-FFF2-40B4-BE49-F238E27FC236}">
                <a16:creationId xmlns:a16="http://schemas.microsoft.com/office/drawing/2014/main" id="{4E82586D-152C-C248-913D-FB5FF3F2D5AF}"/>
              </a:ext>
            </a:extLst>
          </p:cNvPr>
          <p:cNvSpPr/>
          <p:nvPr/>
        </p:nvSpPr>
        <p:spPr>
          <a:xfrm>
            <a:off x="5255028" y="3687429"/>
            <a:ext cx="4826723" cy="3477874"/>
          </a:xfrm>
          <a:custGeom>
            <a:avLst/>
            <a:gdLst>
              <a:gd name="connsiteX0" fmla="*/ 0 w 4826723"/>
              <a:gd name="connsiteY0" fmla="*/ 3477874 h 3477874"/>
              <a:gd name="connsiteX1" fmla="*/ 2413362 w 4826723"/>
              <a:gd name="connsiteY1" fmla="*/ 0 h 3477874"/>
              <a:gd name="connsiteX2" fmla="*/ 2413362 w 4826723"/>
              <a:gd name="connsiteY2" fmla="*/ 0 h 3477874"/>
              <a:gd name="connsiteX3" fmla="*/ 4826723 w 4826723"/>
              <a:gd name="connsiteY3" fmla="*/ 3477874 h 3477874"/>
              <a:gd name="connsiteX4" fmla="*/ 0 w 4826723"/>
              <a:gd name="connsiteY4" fmla="*/ 3477874 h 3477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6723" h="3477874">
                <a:moveTo>
                  <a:pt x="0" y="3477874"/>
                </a:moveTo>
                <a:lnTo>
                  <a:pt x="2413362" y="0"/>
                </a:lnTo>
                <a:lnTo>
                  <a:pt x="2413362" y="0"/>
                </a:lnTo>
                <a:lnTo>
                  <a:pt x="4826723" y="3477874"/>
                </a:lnTo>
                <a:lnTo>
                  <a:pt x="0" y="3477874"/>
                </a:lnTo>
                <a:close/>
              </a:path>
            </a:pathLst>
          </a:custGeom>
          <a:solidFill>
            <a:schemeClr val="accent1"/>
          </a:solidFill>
          <a:ln w="12700">
            <a:solidFill>
              <a:schemeClr val="bg1"/>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5240" tIns="457200" rIns="15240" bIns="91440" numCol="1" spcCol="1270" anchor="b" anchorCtr="0">
            <a:noAutofit/>
          </a:bodyPr>
          <a:lstStyle/>
          <a:p>
            <a:pPr marL="0" lvl="0" indent="0" algn="ctr" defTabSz="533400">
              <a:lnSpc>
                <a:spcPct val="90000"/>
              </a:lnSpc>
              <a:spcBef>
                <a:spcPct val="0"/>
              </a:spcBef>
              <a:spcAft>
                <a:spcPct val="35000"/>
              </a:spcAft>
              <a:buNone/>
            </a:pPr>
            <a:endParaRPr lang="en-US" sz="1200" kern="1200" dirty="0">
              <a:solidFill>
                <a:srgbClr val="FFFFFF"/>
              </a:solidFill>
            </a:endParaRPr>
          </a:p>
        </p:txBody>
      </p:sp>
      <p:sp>
        <p:nvSpPr>
          <p:cNvPr id="11" name="Freeform 10">
            <a:extLst>
              <a:ext uri="{FF2B5EF4-FFF2-40B4-BE49-F238E27FC236}">
                <a16:creationId xmlns:a16="http://schemas.microsoft.com/office/drawing/2014/main" id="{38746F86-6827-7346-AA96-7C27666C14F1}"/>
              </a:ext>
            </a:extLst>
          </p:cNvPr>
          <p:cNvSpPr/>
          <p:nvPr/>
        </p:nvSpPr>
        <p:spPr>
          <a:xfrm>
            <a:off x="3727159" y="7165303"/>
            <a:ext cx="7882462" cy="2201799"/>
          </a:xfrm>
          <a:custGeom>
            <a:avLst/>
            <a:gdLst>
              <a:gd name="connsiteX0" fmla="*/ 0 w 7882462"/>
              <a:gd name="connsiteY0" fmla="*/ 2201799 h 2201799"/>
              <a:gd name="connsiteX1" fmla="*/ 1527872 w 7882462"/>
              <a:gd name="connsiteY1" fmla="*/ 0 h 2201799"/>
              <a:gd name="connsiteX2" fmla="*/ 6354590 w 7882462"/>
              <a:gd name="connsiteY2" fmla="*/ 0 h 2201799"/>
              <a:gd name="connsiteX3" fmla="*/ 7882462 w 7882462"/>
              <a:gd name="connsiteY3" fmla="*/ 2201799 h 2201799"/>
              <a:gd name="connsiteX4" fmla="*/ 0 w 7882462"/>
              <a:gd name="connsiteY4" fmla="*/ 2201799 h 2201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2462" h="2201799">
                <a:moveTo>
                  <a:pt x="0" y="2201799"/>
                </a:moveTo>
                <a:lnTo>
                  <a:pt x="1527872" y="0"/>
                </a:lnTo>
                <a:lnTo>
                  <a:pt x="6354590" y="0"/>
                </a:lnTo>
                <a:lnTo>
                  <a:pt x="7882462" y="2201799"/>
                </a:lnTo>
                <a:lnTo>
                  <a:pt x="0" y="2201799"/>
                </a:lnTo>
                <a:close/>
              </a:path>
            </a:pathLst>
          </a:custGeom>
          <a:solidFill>
            <a:schemeClr val="accent2"/>
          </a:solidFill>
          <a:ln w="12700">
            <a:solidFill>
              <a:schemeClr val="bg1"/>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394671" tIns="15240" rIns="1394671" bIns="91440" numCol="1" spcCol="1270" anchor="b" anchorCtr="0">
            <a:noAutofit/>
          </a:bodyPr>
          <a:lstStyle/>
          <a:p>
            <a:pPr marL="0" lvl="0" indent="0" algn="ctr" defTabSz="533400">
              <a:lnSpc>
                <a:spcPct val="90000"/>
              </a:lnSpc>
              <a:spcBef>
                <a:spcPct val="0"/>
              </a:spcBef>
              <a:spcAft>
                <a:spcPct val="35000"/>
              </a:spcAft>
              <a:buNone/>
            </a:pPr>
            <a:endParaRPr lang="en-US" sz="1200" kern="1200" dirty="0">
              <a:solidFill>
                <a:srgbClr val="FFFFFF"/>
              </a:solidFill>
            </a:endParaRPr>
          </a:p>
        </p:txBody>
      </p:sp>
      <p:sp>
        <p:nvSpPr>
          <p:cNvPr id="12" name="Freeform 11">
            <a:extLst>
              <a:ext uri="{FF2B5EF4-FFF2-40B4-BE49-F238E27FC236}">
                <a16:creationId xmlns:a16="http://schemas.microsoft.com/office/drawing/2014/main" id="{9EDF74F5-154D-F14C-8E8E-58A03A055EF5}"/>
              </a:ext>
            </a:extLst>
          </p:cNvPr>
          <p:cNvSpPr/>
          <p:nvPr/>
        </p:nvSpPr>
        <p:spPr>
          <a:xfrm>
            <a:off x="2199290" y="9367102"/>
            <a:ext cx="10938201" cy="2201799"/>
          </a:xfrm>
          <a:custGeom>
            <a:avLst/>
            <a:gdLst>
              <a:gd name="connsiteX0" fmla="*/ 0 w 10938201"/>
              <a:gd name="connsiteY0" fmla="*/ 2201799 h 2201799"/>
              <a:gd name="connsiteX1" fmla="*/ 1527872 w 10938201"/>
              <a:gd name="connsiteY1" fmla="*/ 0 h 2201799"/>
              <a:gd name="connsiteX2" fmla="*/ 9410329 w 10938201"/>
              <a:gd name="connsiteY2" fmla="*/ 0 h 2201799"/>
              <a:gd name="connsiteX3" fmla="*/ 10938201 w 10938201"/>
              <a:gd name="connsiteY3" fmla="*/ 2201799 h 2201799"/>
              <a:gd name="connsiteX4" fmla="*/ 0 w 10938201"/>
              <a:gd name="connsiteY4" fmla="*/ 2201799 h 2201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8201" h="2201799">
                <a:moveTo>
                  <a:pt x="0" y="2201799"/>
                </a:moveTo>
                <a:lnTo>
                  <a:pt x="1527872" y="0"/>
                </a:lnTo>
                <a:lnTo>
                  <a:pt x="9410329" y="0"/>
                </a:lnTo>
                <a:lnTo>
                  <a:pt x="10938201" y="2201799"/>
                </a:lnTo>
                <a:lnTo>
                  <a:pt x="0" y="2201799"/>
                </a:lnTo>
                <a:close/>
              </a:path>
            </a:pathLst>
          </a:custGeom>
          <a:solidFill>
            <a:schemeClr val="accent3"/>
          </a:solidFill>
          <a:ln w="12700">
            <a:solidFill>
              <a:schemeClr val="bg1"/>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929425" tIns="15240" rIns="1929426" bIns="91440" numCol="1" spcCol="1270" anchor="b" anchorCtr="0">
            <a:noAutofit/>
          </a:bodyPr>
          <a:lstStyle/>
          <a:p>
            <a:pPr marL="0" lvl="0" indent="0" algn="ctr" defTabSz="533400">
              <a:lnSpc>
                <a:spcPct val="90000"/>
              </a:lnSpc>
              <a:spcBef>
                <a:spcPct val="0"/>
              </a:spcBef>
              <a:spcAft>
                <a:spcPct val="35000"/>
              </a:spcAft>
              <a:buNone/>
            </a:pPr>
            <a:endParaRPr lang="en-US" sz="1200" kern="1200" dirty="0">
              <a:solidFill>
                <a:srgbClr val="FFFFFF"/>
              </a:solidFill>
            </a:endParaRPr>
          </a:p>
        </p:txBody>
      </p:sp>
      <p:sp>
        <p:nvSpPr>
          <p:cNvPr id="13" name="TextBox 12">
            <a:extLst>
              <a:ext uri="{FF2B5EF4-FFF2-40B4-BE49-F238E27FC236}">
                <a16:creationId xmlns:a16="http://schemas.microsoft.com/office/drawing/2014/main" id="{B130A61A-47DC-2C4A-9E32-16813A8E298F}"/>
              </a:ext>
            </a:extLst>
          </p:cNvPr>
          <p:cNvSpPr txBox="1"/>
          <p:nvPr/>
        </p:nvSpPr>
        <p:spPr>
          <a:xfrm>
            <a:off x="6546928" y="10894315"/>
            <a:ext cx="2242922" cy="584775"/>
          </a:xfrm>
          <a:prstGeom prst="rect">
            <a:avLst/>
          </a:prstGeom>
          <a:noFill/>
        </p:spPr>
        <p:txBody>
          <a:bodyPr wrap="none" rtlCol="0" anchor="ctr" anchorCtr="0">
            <a:spAutoFit/>
          </a:bodyPr>
          <a:lstStyle/>
          <a:p>
            <a:pPr algn="ctr"/>
            <a:r>
              <a:rPr lang="en-US" sz="3200" b="1" dirty="0">
                <a:solidFill>
                  <a:schemeClr val="bg1"/>
                </a:solidFill>
                <a:latin typeface="Montserrat" pitchFamily="2" charset="77"/>
                <a:ea typeface="League Spartan" charset="0"/>
                <a:cs typeface="Poppins" pitchFamily="2" charset="77"/>
              </a:rPr>
              <a:t>Your Title</a:t>
            </a:r>
          </a:p>
        </p:txBody>
      </p:sp>
      <p:sp>
        <p:nvSpPr>
          <p:cNvPr id="14" name="TextBox 13">
            <a:extLst>
              <a:ext uri="{FF2B5EF4-FFF2-40B4-BE49-F238E27FC236}">
                <a16:creationId xmlns:a16="http://schemas.microsoft.com/office/drawing/2014/main" id="{C38F7FF1-D0D7-A142-BFEF-10E08FEB10FE}"/>
              </a:ext>
            </a:extLst>
          </p:cNvPr>
          <p:cNvSpPr txBox="1"/>
          <p:nvPr/>
        </p:nvSpPr>
        <p:spPr>
          <a:xfrm>
            <a:off x="6546928" y="8692516"/>
            <a:ext cx="2242922" cy="584775"/>
          </a:xfrm>
          <a:prstGeom prst="rect">
            <a:avLst/>
          </a:prstGeom>
          <a:noFill/>
        </p:spPr>
        <p:txBody>
          <a:bodyPr wrap="none" rtlCol="0" anchor="ctr" anchorCtr="0">
            <a:spAutoFit/>
          </a:bodyPr>
          <a:lstStyle/>
          <a:p>
            <a:pPr algn="ctr"/>
            <a:r>
              <a:rPr lang="en-US" sz="3200" b="1" dirty="0">
                <a:solidFill>
                  <a:schemeClr val="bg1"/>
                </a:solidFill>
                <a:latin typeface="Montserrat" pitchFamily="2" charset="77"/>
                <a:ea typeface="League Spartan" charset="0"/>
                <a:cs typeface="Poppins" pitchFamily="2" charset="77"/>
              </a:rPr>
              <a:t>Your Title</a:t>
            </a:r>
          </a:p>
        </p:txBody>
      </p:sp>
      <p:sp>
        <p:nvSpPr>
          <p:cNvPr id="15" name="TextBox 14">
            <a:extLst>
              <a:ext uri="{FF2B5EF4-FFF2-40B4-BE49-F238E27FC236}">
                <a16:creationId xmlns:a16="http://schemas.microsoft.com/office/drawing/2014/main" id="{D806C2E6-1106-DC42-A451-3340F92F6A00}"/>
              </a:ext>
            </a:extLst>
          </p:cNvPr>
          <p:cNvSpPr txBox="1"/>
          <p:nvPr/>
        </p:nvSpPr>
        <p:spPr>
          <a:xfrm>
            <a:off x="6546928" y="6433568"/>
            <a:ext cx="2242922" cy="584775"/>
          </a:xfrm>
          <a:prstGeom prst="rect">
            <a:avLst/>
          </a:prstGeom>
          <a:noFill/>
        </p:spPr>
        <p:txBody>
          <a:bodyPr wrap="none" rtlCol="0" anchor="ctr" anchorCtr="0">
            <a:spAutoFit/>
          </a:bodyPr>
          <a:lstStyle/>
          <a:p>
            <a:pPr algn="ctr"/>
            <a:r>
              <a:rPr lang="en-US" sz="3200" b="1" dirty="0">
                <a:solidFill>
                  <a:schemeClr val="bg1"/>
                </a:solidFill>
                <a:latin typeface="Montserrat" pitchFamily="2" charset="77"/>
                <a:ea typeface="League Spartan" charset="0"/>
                <a:cs typeface="Poppins" pitchFamily="2" charset="77"/>
              </a:rPr>
              <a:t>Your Title</a:t>
            </a:r>
          </a:p>
        </p:txBody>
      </p:sp>
      <p:sp>
        <p:nvSpPr>
          <p:cNvPr id="16" name="Freeform 971">
            <a:extLst>
              <a:ext uri="{FF2B5EF4-FFF2-40B4-BE49-F238E27FC236}">
                <a16:creationId xmlns:a16="http://schemas.microsoft.com/office/drawing/2014/main" id="{AA695EA2-1D7E-B146-9B56-6E20DCA96CFE}"/>
              </a:ext>
            </a:extLst>
          </p:cNvPr>
          <p:cNvSpPr>
            <a:spLocks noChangeAspect="1" noChangeArrowheads="1"/>
          </p:cNvSpPr>
          <p:nvPr/>
        </p:nvSpPr>
        <p:spPr bwMode="auto">
          <a:xfrm>
            <a:off x="7201804" y="5154684"/>
            <a:ext cx="1135684" cy="1129412"/>
          </a:xfrm>
          <a:custGeom>
            <a:avLst/>
            <a:gdLst>
              <a:gd name="T0" fmla="*/ 8865 w 286434"/>
              <a:gd name="T1" fmla="*/ 278675 h 285210"/>
              <a:gd name="T2" fmla="*/ 281199 w 286434"/>
              <a:gd name="T3" fmla="*/ 252927 h 285210"/>
              <a:gd name="T4" fmla="*/ 184794 w 286434"/>
              <a:gd name="T5" fmla="*/ 162973 h 285210"/>
              <a:gd name="T6" fmla="*/ 184794 w 286434"/>
              <a:gd name="T7" fmla="*/ 172187 h 285210"/>
              <a:gd name="T8" fmla="*/ 184794 w 286434"/>
              <a:gd name="T9" fmla="*/ 162973 h 285210"/>
              <a:gd name="T10" fmla="*/ 108671 w 286434"/>
              <a:gd name="T11" fmla="*/ 167580 h 285210"/>
              <a:gd name="T12" fmla="*/ 99396 w 286434"/>
              <a:gd name="T13" fmla="*/ 167580 h 285210"/>
              <a:gd name="T14" fmla="*/ 144045 w 286434"/>
              <a:gd name="T15" fmla="*/ 110187 h 285210"/>
              <a:gd name="T16" fmla="*/ 148417 w 286434"/>
              <a:gd name="T17" fmla="*/ 121798 h 285210"/>
              <a:gd name="T18" fmla="*/ 167003 w 286434"/>
              <a:gd name="T19" fmla="*/ 142842 h 285210"/>
              <a:gd name="T20" fmla="*/ 144045 w 286434"/>
              <a:gd name="T21" fmla="*/ 130144 h 285210"/>
              <a:gd name="T22" fmla="*/ 144045 w 286434"/>
              <a:gd name="T23" fmla="*/ 162436 h 285210"/>
              <a:gd name="T24" fmla="*/ 148417 w 286434"/>
              <a:gd name="T25" fmla="*/ 211783 h 285210"/>
              <a:gd name="T26" fmla="*/ 144045 w 286434"/>
              <a:gd name="T27" fmla="*/ 223394 h 285210"/>
              <a:gd name="T28" fmla="*/ 140037 w 286434"/>
              <a:gd name="T29" fmla="*/ 212146 h 285210"/>
              <a:gd name="T30" fmla="*/ 121089 w 286434"/>
              <a:gd name="T31" fmla="*/ 190738 h 285210"/>
              <a:gd name="T32" fmla="*/ 144045 w 286434"/>
              <a:gd name="T33" fmla="*/ 203437 h 285210"/>
              <a:gd name="T34" fmla="*/ 144045 w 286434"/>
              <a:gd name="T35" fmla="*/ 171145 h 285210"/>
              <a:gd name="T36" fmla="*/ 140037 w 286434"/>
              <a:gd name="T37" fmla="*/ 121798 h 285210"/>
              <a:gd name="T38" fmla="*/ 144045 w 286434"/>
              <a:gd name="T39" fmla="*/ 110187 h 285210"/>
              <a:gd name="T40" fmla="*/ 212842 w 286434"/>
              <a:gd name="T41" fmla="*/ 109693 h 285210"/>
              <a:gd name="T42" fmla="*/ 213937 w 286434"/>
              <a:gd name="T43" fmla="*/ 222105 h 285210"/>
              <a:gd name="T44" fmla="*/ 200048 w 286434"/>
              <a:gd name="T45" fmla="*/ 244226 h 285210"/>
              <a:gd name="T46" fmla="*/ 240988 w 286434"/>
              <a:gd name="T47" fmla="*/ 224644 h 285210"/>
              <a:gd name="T48" fmla="*/ 239893 w 286434"/>
              <a:gd name="T49" fmla="*/ 111868 h 285210"/>
              <a:gd name="T50" fmla="*/ 254149 w 286434"/>
              <a:gd name="T51" fmla="*/ 90111 h 285210"/>
              <a:gd name="T52" fmla="*/ 100616 w 286434"/>
              <a:gd name="T53" fmla="*/ 90111 h 285210"/>
              <a:gd name="T54" fmla="*/ 84898 w 286434"/>
              <a:gd name="T55" fmla="*/ 221017 h 285210"/>
              <a:gd name="T56" fmla="*/ 189446 w 286434"/>
              <a:gd name="T57" fmla="*/ 244226 h 285210"/>
              <a:gd name="T58" fmla="*/ 205166 w 286434"/>
              <a:gd name="T59" fmla="*/ 113318 h 285210"/>
              <a:gd name="T60" fmla="*/ 100616 w 286434"/>
              <a:gd name="T61" fmla="*/ 90111 h 285210"/>
              <a:gd name="T62" fmla="*/ 49075 w 286434"/>
              <a:gd name="T63" fmla="*/ 109693 h 285210"/>
              <a:gd name="T64" fmla="*/ 49806 w 286434"/>
              <a:gd name="T65" fmla="*/ 222105 h 285210"/>
              <a:gd name="T66" fmla="*/ 35915 w 286434"/>
              <a:gd name="T67" fmla="*/ 244226 h 285210"/>
              <a:gd name="T68" fmla="*/ 76857 w 286434"/>
              <a:gd name="T69" fmla="*/ 224644 h 285210"/>
              <a:gd name="T70" fmla="*/ 76125 w 286434"/>
              <a:gd name="T71" fmla="*/ 111868 h 285210"/>
              <a:gd name="T72" fmla="*/ 90016 w 286434"/>
              <a:gd name="T73" fmla="*/ 90111 h 285210"/>
              <a:gd name="T74" fmla="*/ 144048 w 286434"/>
              <a:gd name="T75" fmla="*/ 39716 h 285210"/>
              <a:gd name="T76" fmla="*/ 177712 w 286434"/>
              <a:gd name="T77" fmla="*/ 59458 h 285210"/>
              <a:gd name="T78" fmla="*/ 141877 w 286434"/>
              <a:gd name="T79" fmla="*/ 30576 h 285210"/>
              <a:gd name="T80" fmla="*/ 196176 w 286434"/>
              <a:gd name="T81" fmla="*/ 60190 h 285210"/>
              <a:gd name="T82" fmla="*/ 194003 w 286434"/>
              <a:gd name="T83" fmla="*/ 68233 h 285210"/>
              <a:gd name="T84" fmla="*/ 90476 w 286434"/>
              <a:gd name="T85" fmla="*/ 65308 h 285210"/>
              <a:gd name="T86" fmla="*/ 141877 w 286434"/>
              <a:gd name="T87" fmla="*/ 30576 h 285210"/>
              <a:gd name="T88" fmla="*/ 20561 w 286434"/>
              <a:gd name="T89" fmla="*/ 81408 h 285210"/>
              <a:gd name="T90" fmla="*/ 144848 w 286434"/>
              <a:gd name="T91" fmla="*/ 9245 h 285210"/>
              <a:gd name="T92" fmla="*/ 147042 w 286434"/>
              <a:gd name="T93" fmla="*/ 544 h 285210"/>
              <a:gd name="T94" fmla="*/ 289972 w 286434"/>
              <a:gd name="T95" fmla="*/ 86848 h 285210"/>
              <a:gd name="T96" fmla="*/ 264384 w 286434"/>
              <a:gd name="T97" fmla="*/ 90111 h 285210"/>
              <a:gd name="T98" fmla="*/ 249031 w 286434"/>
              <a:gd name="T99" fmla="*/ 221017 h 285210"/>
              <a:gd name="T100" fmla="*/ 285586 w 286434"/>
              <a:gd name="T101" fmla="*/ 244226 h 285210"/>
              <a:gd name="T102" fmla="*/ 289972 w 286434"/>
              <a:gd name="T103" fmla="*/ 283390 h 285210"/>
              <a:gd name="T104" fmla="*/ 4477 w 286434"/>
              <a:gd name="T105" fmla="*/ 287376 h 285210"/>
              <a:gd name="T106" fmla="*/ 90 w 286434"/>
              <a:gd name="T107" fmla="*/ 248212 h 285210"/>
              <a:gd name="T108" fmla="*/ 25679 w 286434"/>
              <a:gd name="T109" fmla="*/ 244226 h 285210"/>
              <a:gd name="T110" fmla="*/ 41033 w 286434"/>
              <a:gd name="T111" fmla="*/ 113318 h 285210"/>
              <a:gd name="T112" fmla="*/ 4477 w 286434"/>
              <a:gd name="T113" fmla="*/ 90111 h 285210"/>
              <a:gd name="T114" fmla="*/ 2284 w 286434"/>
              <a:gd name="T115" fmla="*/ 82133 h 28521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86434" h="285210">
                <a:moveTo>
                  <a:pt x="8753" y="251021"/>
                </a:moveTo>
                <a:lnTo>
                  <a:pt x="8753" y="276573"/>
                </a:lnTo>
                <a:lnTo>
                  <a:pt x="277681" y="276573"/>
                </a:lnTo>
                <a:lnTo>
                  <a:pt x="277681" y="251021"/>
                </a:lnTo>
                <a:lnTo>
                  <a:pt x="8753" y="251021"/>
                </a:lnTo>
                <a:close/>
                <a:moveTo>
                  <a:pt x="182482" y="161745"/>
                </a:moveTo>
                <a:cubicBezTo>
                  <a:pt x="184768" y="161745"/>
                  <a:pt x="186673" y="164031"/>
                  <a:pt x="186673" y="166317"/>
                </a:cubicBezTo>
                <a:cubicBezTo>
                  <a:pt x="186673" y="168984"/>
                  <a:pt x="184768" y="170889"/>
                  <a:pt x="182482" y="170889"/>
                </a:cubicBezTo>
                <a:cubicBezTo>
                  <a:pt x="179815" y="170889"/>
                  <a:pt x="177529" y="168984"/>
                  <a:pt x="177529" y="166317"/>
                </a:cubicBezTo>
                <a:cubicBezTo>
                  <a:pt x="177529" y="164031"/>
                  <a:pt x="179815" y="161745"/>
                  <a:pt x="182482" y="161745"/>
                </a:cubicBezTo>
                <a:close/>
                <a:moveTo>
                  <a:pt x="102550" y="161745"/>
                </a:moveTo>
                <a:cubicBezTo>
                  <a:pt x="104748" y="161745"/>
                  <a:pt x="107312" y="164031"/>
                  <a:pt x="107312" y="166317"/>
                </a:cubicBezTo>
                <a:cubicBezTo>
                  <a:pt x="107312" y="168984"/>
                  <a:pt x="104748" y="170889"/>
                  <a:pt x="102550" y="170889"/>
                </a:cubicBezTo>
                <a:cubicBezTo>
                  <a:pt x="100352" y="170889"/>
                  <a:pt x="98154" y="168984"/>
                  <a:pt x="98154" y="166317"/>
                </a:cubicBezTo>
                <a:cubicBezTo>
                  <a:pt x="98154" y="164031"/>
                  <a:pt x="100352" y="161745"/>
                  <a:pt x="102550" y="161745"/>
                </a:cubicBezTo>
                <a:close/>
                <a:moveTo>
                  <a:pt x="142243" y="109357"/>
                </a:moveTo>
                <a:cubicBezTo>
                  <a:pt x="144762" y="109357"/>
                  <a:pt x="146561" y="111157"/>
                  <a:pt x="146561" y="113678"/>
                </a:cubicBezTo>
                <a:lnTo>
                  <a:pt x="146561" y="120880"/>
                </a:lnTo>
                <a:cubicBezTo>
                  <a:pt x="155917" y="122321"/>
                  <a:pt x="163833" y="127722"/>
                  <a:pt x="167432" y="136365"/>
                </a:cubicBezTo>
                <a:cubicBezTo>
                  <a:pt x="168151" y="138525"/>
                  <a:pt x="167072" y="141046"/>
                  <a:pt x="164913" y="141766"/>
                </a:cubicBezTo>
                <a:cubicBezTo>
                  <a:pt x="162754" y="142847"/>
                  <a:pt x="160235" y="141766"/>
                  <a:pt x="159156" y="139606"/>
                </a:cubicBezTo>
                <a:cubicBezTo>
                  <a:pt x="156637" y="133484"/>
                  <a:pt x="149800" y="129163"/>
                  <a:pt x="142243" y="129163"/>
                </a:cubicBezTo>
                <a:cubicBezTo>
                  <a:pt x="132528" y="129163"/>
                  <a:pt x="124252" y="136365"/>
                  <a:pt x="124252" y="145367"/>
                </a:cubicBezTo>
                <a:cubicBezTo>
                  <a:pt x="124252" y="152570"/>
                  <a:pt x="127490" y="161212"/>
                  <a:pt x="142243" y="161212"/>
                </a:cubicBezTo>
                <a:cubicBezTo>
                  <a:pt x="162034" y="161212"/>
                  <a:pt x="169231" y="174176"/>
                  <a:pt x="169231" y="185699"/>
                </a:cubicBezTo>
                <a:cubicBezTo>
                  <a:pt x="169231" y="198303"/>
                  <a:pt x="159515" y="208386"/>
                  <a:pt x="146561" y="210187"/>
                </a:cubicBezTo>
                <a:lnTo>
                  <a:pt x="146561" y="217749"/>
                </a:lnTo>
                <a:cubicBezTo>
                  <a:pt x="146561" y="219909"/>
                  <a:pt x="144762" y="221710"/>
                  <a:pt x="142243" y="221710"/>
                </a:cubicBezTo>
                <a:cubicBezTo>
                  <a:pt x="140084" y="221710"/>
                  <a:pt x="138285" y="219909"/>
                  <a:pt x="138285" y="217749"/>
                </a:cubicBezTo>
                <a:lnTo>
                  <a:pt x="138285" y="210547"/>
                </a:lnTo>
                <a:cubicBezTo>
                  <a:pt x="128930" y="208746"/>
                  <a:pt x="121013" y="203345"/>
                  <a:pt x="117415" y="195062"/>
                </a:cubicBezTo>
                <a:cubicBezTo>
                  <a:pt x="116695" y="192541"/>
                  <a:pt x="117775" y="190021"/>
                  <a:pt x="119574" y="189301"/>
                </a:cubicBezTo>
                <a:cubicBezTo>
                  <a:pt x="122093" y="188580"/>
                  <a:pt x="124612" y="189301"/>
                  <a:pt x="125331" y="191461"/>
                </a:cubicBezTo>
                <a:cubicBezTo>
                  <a:pt x="128210" y="197583"/>
                  <a:pt x="135047" y="201904"/>
                  <a:pt x="142243" y="201904"/>
                </a:cubicBezTo>
                <a:cubicBezTo>
                  <a:pt x="152319" y="201904"/>
                  <a:pt x="160595" y="194702"/>
                  <a:pt x="160595" y="185699"/>
                </a:cubicBezTo>
                <a:cubicBezTo>
                  <a:pt x="160595" y="178497"/>
                  <a:pt x="157356" y="169855"/>
                  <a:pt x="142243" y="169855"/>
                </a:cubicBezTo>
                <a:cubicBezTo>
                  <a:pt x="122812" y="169855"/>
                  <a:pt x="115616" y="156891"/>
                  <a:pt x="115616" y="145367"/>
                </a:cubicBezTo>
                <a:cubicBezTo>
                  <a:pt x="115616" y="133124"/>
                  <a:pt x="125331" y="122681"/>
                  <a:pt x="138285" y="120880"/>
                </a:cubicBezTo>
                <a:lnTo>
                  <a:pt x="138285" y="113678"/>
                </a:lnTo>
                <a:cubicBezTo>
                  <a:pt x="138285" y="111157"/>
                  <a:pt x="140084" y="109357"/>
                  <a:pt x="142243" y="109357"/>
                </a:cubicBezTo>
                <a:close/>
                <a:moveTo>
                  <a:pt x="197544" y="89432"/>
                </a:moveTo>
                <a:lnTo>
                  <a:pt x="210178" y="108866"/>
                </a:lnTo>
                <a:cubicBezTo>
                  <a:pt x="210900" y="109225"/>
                  <a:pt x="211261" y="109945"/>
                  <a:pt x="211261" y="111025"/>
                </a:cubicBezTo>
                <a:lnTo>
                  <a:pt x="211261" y="220431"/>
                </a:lnTo>
                <a:cubicBezTo>
                  <a:pt x="211261" y="221510"/>
                  <a:pt x="210900" y="222230"/>
                  <a:pt x="210178" y="222950"/>
                </a:cubicBezTo>
                <a:lnTo>
                  <a:pt x="197544" y="242384"/>
                </a:lnTo>
                <a:lnTo>
                  <a:pt x="250969" y="242384"/>
                </a:lnTo>
                <a:lnTo>
                  <a:pt x="237973" y="222950"/>
                </a:lnTo>
                <a:cubicBezTo>
                  <a:pt x="237613" y="222230"/>
                  <a:pt x="236891" y="221510"/>
                  <a:pt x="236891" y="220431"/>
                </a:cubicBezTo>
                <a:lnTo>
                  <a:pt x="236891" y="111025"/>
                </a:lnTo>
                <a:cubicBezTo>
                  <a:pt x="236891" y="109945"/>
                  <a:pt x="237613" y="109225"/>
                  <a:pt x="237973" y="108866"/>
                </a:cubicBezTo>
                <a:lnTo>
                  <a:pt x="250969" y="89432"/>
                </a:lnTo>
                <a:lnTo>
                  <a:pt x="197544" y="89432"/>
                </a:lnTo>
                <a:close/>
                <a:moveTo>
                  <a:pt x="99358" y="89432"/>
                </a:moveTo>
                <a:lnTo>
                  <a:pt x="83836" y="112464"/>
                </a:lnTo>
                <a:lnTo>
                  <a:pt x="83836" y="219351"/>
                </a:lnTo>
                <a:lnTo>
                  <a:pt x="99358" y="242384"/>
                </a:lnTo>
                <a:lnTo>
                  <a:pt x="187076" y="242384"/>
                </a:lnTo>
                <a:lnTo>
                  <a:pt x="202598" y="219351"/>
                </a:lnTo>
                <a:lnTo>
                  <a:pt x="202598" y="112464"/>
                </a:lnTo>
                <a:lnTo>
                  <a:pt x="187076" y="89432"/>
                </a:lnTo>
                <a:lnTo>
                  <a:pt x="99358" y="89432"/>
                </a:lnTo>
                <a:close/>
                <a:moveTo>
                  <a:pt x="35465" y="89432"/>
                </a:moveTo>
                <a:lnTo>
                  <a:pt x="48461" y="108866"/>
                </a:lnTo>
                <a:cubicBezTo>
                  <a:pt x="49182" y="109225"/>
                  <a:pt x="49182" y="109945"/>
                  <a:pt x="49182" y="111025"/>
                </a:cubicBezTo>
                <a:lnTo>
                  <a:pt x="49182" y="220431"/>
                </a:lnTo>
                <a:cubicBezTo>
                  <a:pt x="49182" y="221510"/>
                  <a:pt x="49182" y="222230"/>
                  <a:pt x="48461" y="222950"/>
                </a:cubicBezTo>
                <a:lnTo>
                  <a:pt x="35465" y="242384"/>
                </a:lnTo>
                <a:lnTo>
                  <a:pt x="88890" y="242384"/>
                </a:lnTo>
                <a:lnTo>
                  <a:pt x="75895" y="222950"/>
                </a:lnTo>
                <a:cubicBezTo>
                  <a:pt x="75534" y="222230"/>
                  <a:pt x="75173" y="221510"/>
                  <a:pt x="75173" y="220431"/>
                </a:cubicBezTo>
                <a:lnTo>
                  <a:pt x="75173" y="111025"/>
                </a:lnTo>
                <a:cubicBezTo>
                  <a:pt x="75173" y="109945"/>
                  <a:pt x="75534" y="109225"/>
                  <a:pt x="75895" y="108866"/>
                </a:cubicBezTo>
                <a:lnTo>
                  <a:pt x="88890" y="89432"/>
                </a:lnTo>
                <a:lnTo>
                  <a:pt x="35465" y="89432"/>
                </a:lnTo>
                <a:close/>
                <a:moveTo>
                  <a:pt x="142246" y="39416"/>
                </a:moveTo>
                <a:lnTo>
                  <a:pt x="109361" y="59010"/>
                </a:lnTo>
                <a:lnTo>
                  <a:pt x="175489" y="59010"/>
                </a:lnTo>
                <a:lnTo>
                  <a:pt x="142246" y="39416"/>
                </a:lnTo>
                <a:close/>
                <a:moveTo>
                  <a:pt x="140102" y="30345"/>
                </a:moveTo>
                <a:cubicBezTo>
                  <a:pt x="141531" y="29982"/>
                  <a:pt x="143319" y="29982"/>
                  <a:pt x="144391" y="30345"/>
                </a:cubicBezTo>
                <a:lnTo>
                  <a:pt x="193720" y="59736"/>
                </a:lnTo>
                <a:cubicBezTo>
                  <a:pt x="195149" y="60462"/>
                  <a:pt x="196222" y="62639"/>
                  <a:pt x="195507" y="64816"/>
                </a:cubicBezTo>
                <a:cubicBezTo>
                  <a:pt x="195149" y="66630"/>
                  <a:pt x="193362" y="67719"/>
                  <a:pt x="191575" y="67719"/>
                </a:cubicBezTo>
                <a:lnTo>
                  <a:pt x="93276" y="67719"/>
                </a:lnTo>
                <a:cubicBezTo>
                  <a:pt x="91488" y="67719"/>
                  <a:pt x="89701" y="66630"/>
                  <a:pt x="89344" y="64816"/>
                </a:cubicBezTo>
                <a:cubicBezTo>
                  <a:pt x="88629" y="62639"/>
                  <a:pt x="89344" y="60462"/>
                  <a:pt x="91131" y="59736"/>
                </a:cubicBezTo>
                <a:lnTo>
                  <a:pt x="140102" y="30345"/>
                </a:lnTo>
                <a:close/>
                <a:moveTo>
                  <a:pt x="143036" y="9177"/>
                </a:moveTo>
                <a:lnTo>
                  <a:pt x="20304" y="80794"/>
                </a:lnTo>
                <a:lnTo>
                  <a:pt x="265769" y="80794"/>
                </a:lnTo>
                <a:lnTo>
                  <a:pt x="143036" y="9177"/>
                </a:lnTo>
                <a:close/>
                <a:moveTo>
                  <a:pt x="140870" y="540"/>
                </a:moveTo>
                <a:cubicBezTo>
                  <a:pt x="142314" y="-180"/>
                  <a:pt x="144119" y="-180"/>
                  <a:pt x="145202" y="540"/>
                </a:cubicBezTo>
                <a:lnTo>
                  <a:pt x="284178" y="81514"/>
                </a:lnTo>
                <a:cubicBezTo>
                  <a:pt x="285983" y="82234"/>
                  <a:pt x="286705" y="84393"/>
                  <a:pt x="286344" y="86193"/>
                </a:cubicBezTo>
                <a:cubicBezTo>
                  <a:pt x="285622" y="87992"/>
                  <a:pt x="283817" y="89432"/>
                  <a:pt x="282013" y="89432"/>
                </a:cubicBezTo>
                <a:lnTo>
                  <a:pt x="261076" y="89432"/>
                </a:lnTo>
                <a:lnTo>
                  <a:pt x="245915" y="112464"/>
                </a:lnTo>
                <a:lnTo>
                  <a:pt x="245915" y="219351"/>
                </a:lnTo>
                <a:lnTo>
                  <a:pt x="261076" y="242384"/>
                </a:lnTo>
                <a:lnTo>
                  <a:pt x="282013" y="242384"/>
                </a:lnTo>
                <a:cubicBezTo>
                  <a:pt x="284178" y="242384"/>
                  <a:pt x="286344" y="244183"/>
                  <a:pt x="286344" y="246342"/>
                </a:cubicBezTo>
                <a:lnTo>
                  <a:pt x="286344" y="281252"/>
                </a:lnTo>
                <a:cubicBezTo>
                  <a:pt x="286344" y="283411"/>
                  <a:pt x="284178" y="285210"/>
                  <a:pt x="282013" y="285210"/>
                </a:cubicBezTo>
                <a:lnTo>
                  <a:pt x="4421" y="285210"/>
                </a:lnTo>
                <a:cubicBezTo>
                  <a:pt x="1895" y="285210"/>
                  <a:pt x="90" y="283411"/>
                  <a:pt x="90" y="281252"/>
                </a:cubicBezTo>
                <a:lnTo>
                  <a:pt x="90" y="246342"/>
                </a:lnTo>
                <a:cubicBezTo>
                  <a:pt x="90" y="244183"/>
                  <a:pt x="1895" y="242384"/>
                  <a:pt x="4421" y="242384"/>
                </a:cubicBezTo>
                <a:lnTo>
                  <a:pt x="25358" y="242384"/>
                </a:lnTo>
                <a:lnTo>
                  <a:pt x="40519" y="219351"/>
                </a:lnTo>
                <a:lnTo>
                  <a:pt x="40519" y="112464"/>
                </a:lnTo>
                <a:lnTo>
                  <a:pt x="25358" y="89432"/>
                </a:lnTo>
                <a:lnTo>
                  <a:pt x="4421" y="89432"/>
                </a:lnTo>
                <a:cubicBezTo>
                  <a:pt x="2256" y="89432"/>
                  <a:pt x="812" y="87992"/>
                  <a:pt x="90" y="86193"/>
                </a:cubicBezTo>
                <a:cubicBezTo>
                  <a:pt x="-271" y="84393"/>
                  <a:pt x="451" y="82234"/>
                  <a:pt x="2256" y="81514"/>
                </a:cubicBezTo>
                <a:lnTo>
                  <a:pt x="140870" y="540"/>
                </a:lnTo>
                <a:close/>
              </a:path>
            </a:pathLst>
          </a:custGeom>
          <a:solidFill>
            <a:schemeClr val="bg1"/>
          </a:solidFill>
          <a:ln>
            <a:noFill/>
          </a:ln>
          <a:effectLst/>
        </p:spPr>
        <p:txBody>
          <a:bodyPr anchor="ctr"/>
          <a:lstStyle/>
          <a:p>
            <a:endParaRPr lang="en-US"/>
          </a:p>
        </p:txBody>
      </p:sp>
      <p:sp>
        <p:nvSpPr>
          <p:cNvPr id="17" name="Freeform 986">
            <a:extLst>
              <a:ext uri="{FF2B5EF4-FFF2-40B4-BE49-F238E27FC236}">
                <a16:creationId xmlns:a16="http://schemas.microsoft.com/office/drawing/2014/main" id="{AA88A6A9-7133-0349-9D5A-3ABB406AC717}"/>
              </a:ext>
            </a:extLst>
          </p:cNvPr>
          <p:cNvSpPr>
            <a:spLocks noChangeAspect="1" noChangeArrowheads="1"/>
          </p:cNvSpPr>
          <p:nvPr/>
        </p:nvSpPr>
        <p:spPr bwMode="auto">
          <a:xfrm>
            <a:off x="7103683" y="9615431"/>
            <a:ext cx="1129412" cy="1129412"/>
          </a:xfrm>
          <a:custGeom>
            <a:avLst/>
            <a:gdLst>
              <a:gd name="T0" fmla="*/ 46297 w 285390"/>
              <a:gd name="T1" fmla="*/ 240173 h 285390"/>
              <a:gd name="T2" fmla="*/ 108588 w 285390"/>
              <a:gd name="T3" fmla="*/ 237734 h 285390"/>
              <a:gd name="T4" fmla="*/ 68154 w 285390"/>
              <a:gd name="T5" fmla="*/ 246924 h 285390"/>
              <a:gd name="T6" fmla="*/ 68169 w 285390"/>
              <a:gd name="T7" fmla="*/ 209014 h 285390"/>
              <a:gd name="T8" fmla="*/ 126123 w 285390"/>
              <a:gd name="T9" fmla="*/ 218205 h 285390"/>
              <a:gd name="T10" fmla="*/ 68169 w 285390"/>
              <a:gd name="T11" fmla="*/ 209014 h 285390"/>
              <a:gd name="T12" fmla="*/ 49098 w 285390"/>
              <a:gd name="T13" fmla="*/ 213609 h 285390"/>
              <a:gd name="T14" fmla="*/ 28719 w 285390"/>
              <a:gd name="T15" fmla="*/ 213609 h 285390"/>
              <a:gd name="T16" fmla="*/ 254566 w 285390"/>
              <a:gd name="T17" fmla="*/ 206242 h 285390"/>
              <a:gd name="T18" fmla="*/ 219688 w 285390"/>
              <a:gd name="T19" fmla="*/ 235834 h 285390"/>
              <a:gd name="T20" fmla="*/ 161081 w 285390"/>
              <a:gd name="T21" fmla="*/ 261819 h 285390"/>
              <a:gd name="T22" fmla="*/ 154968 w 285390"/>
              <a:gd name="T23" fmla="*/ 255684 h 285390"/>
              <a:gd name="T24" fmla="*/ 212497 w 285390"/>
              <a:gd name="T25" fmla="*/ 229699 h 285390"/>
              <a:gd name="T26" fmla="*/ 249173 w 285390"/>
              <a:gd name="T27" fmla="*/ 202993 h 285390"/>
              <a:gd name="T28" fmla="*/ 112921 w 285390"/>
              <a:gd name="T29" fmla="*/ 185273 h 285390"/>
              <a:gd name="T30" fmla="*/ 63820 w 285390"/>
              <a:gd name="T31" fmla="*/ 185273 h 285390"/>
              <a:gd name="T32" fmla="*/ 44729 w 285390"/>
              <a:gd name="T33" fmla="*/ 180295 h 285390"/>
              <a:gd name="T34" fmla="*/ 33087 w 285390"/>
              <a:gd name="T35" fmla="*/ 189485 h 285390"/>
              <a:gd name="T36" fmla="*/ 227958 w 285390"/>
              <a:gd name="T37" fmla="*/ 170722 h 285390"/>
              <a:gd name="T38" fmla="*/ 249531 w 285390"/>
              <a:gd name="T39" fmla="*/ 184713 h 285390"/>
              <a:gd name="T40" fmla="*/ 195958 w 285390"/>
              <a:gd name="T41" fmla="*/ 206069 h 285390"/>
              <a:gd name="T42" fmla="*/ 157845 w 285390"/>
              <a:gd name="T43" fmla="*/ 213433 h 285390"/>
              <a:gd name="T44" fmla="*/ 178699 w 285390"/>
              <a:gd name="T45" fmla="*/ 186554 h 285390"/>
              <a:gd name="T46" fmla="*/ 224363 w 285390"/>
              <a:gd name="T47" fmla="*/ 171826 h 285390"/>
              <a:gd name="T48" fmla="*/ 126123 w 285390"/>
              <a:gd name="T49" fmla="*/ 149979 h 285390"/>
              <a:gd name="T50" fmla="*/ 68169 w 285390"/>
              <a:gd name="T51" fmla="*/ 159185 h 285390"/>
              <a:gd name="T52" fmla="*/ 33087 w 285390"/>
              <a:gd name="T53" fmla="*/ 149979 h 285390"/>
              <a:gd name="T54" fmla="*/ 44729 w 285390"/>
              <a:gd name="T55" fmla="*/ 159185 h 285390"/>
              <a:gd name="T56" fmla="*/ 33087 w 285390"/>
              <a:gd name="T57" fmla="*/ 149979 h 285390"/>
              <a:gd name="T58" fmla="*/ 128881 w 285390"/>
              <a:gd name="T59" fmla="*/ 127451 h 285390"/>
              <a:gd name="T60" fmla="*/ 86158 w 285390"/>
              <a:gd name="T61" fmla="*/ 127451 h 285390"/>
              <a:gd name="T62" fmla="*/ 67170 w 285390"/>
              <a:gd name="T63" fmla="*/ 122856 h 285390"/>
              <a:gd name="T64" fmla="*/ 32992 w 285390"/>
              <a:gd name="T65" fmla="*/ 132046 h 285390"/>
              <a:gd name="T66" fmla="*/ 206400 w 285390"/>
              <a:gd name="T67" fmla="*/ 118389 h 285390"/>
              <a:gd name="T68" fmla="*/ 245870 w 285390"/>
              <a:gd name="T69" fmla="*/ 118389 h 285390"/>
              <a:gd name="T70" fmla="*/ 126123 w 285390"/>
              <a:gd name="T71" fmla="*/ 92540 h 285390"/>
              <a:gd name="T72" fmla="*/ 68169 w 285390"/>
              <a:gd name="T73" fmla="*/ 101731 h 285390"/>
              <a:gd name="T74" fmla="*/ 33087 w 285390"/>
              <a:gd name="T75" fmla="*/ 92540 h 285390"/>
              <a:gd name="T76" fmla="*/ 44729 w 285390"/>
              <a:gd name="T77" fmla="*/ 101731 h 285390"/>
              <a:gd name="T78" fmla="*/ 33087 w 285390"/>
              <a:gd name="T79" fmla="*/ 92540 h 285390"/>
              <a:gd name="T80" fmla="*/ 245870 w 285390"/>
              <a:gd name="T81" fmla="*/ 109772 h 285390"/>
              <a:gd name="T82" fmla="*/ 162223 w 285390"/>
              <a:gd name="T83" fmla="*/ 114080 h 285390"/>
              <a:gd name="T84" fmla="*/ 199520 w 285390"/>
              <a:gd name="T85" fmla="*/ 72436 h 285390"/>
              <a:gd name="T86" fmla="*/ 204227 w 285390"/>
              <a:gd name="T87" fmla="*/ 163981 h 285390"/>
              <a:gd name="T88" fmla="*/ 68169 w 285390"/>
              <a:gd name="T89" fmla="*/ 63820 h 285390"/>
              <a:gd name="T90" fmla="*/ 126123 w 285390"/>
              <a:gd name="T91" fmla="*/ 73012 h 285390"/>
              <a:gd name="T92" fmla="*/ 68169 w 285390"/>
              <a:gd name="T93" fmla="*/ 63820 h 285390"/>
              <a:gd name="T94" fmla="*/ 49098 w 285390"/>
              <a:gd name="T95" fmla="*/ 68416 h 285390"/>
              <a:gd name="T96" fmla="*/ 28719 w 285390"/>
              <a:gd name="T97" fmla="*/ 68416 h 285390"/>
              <a:gd name="T98" fmla="*/ 213853 w 285390"/>
              <a:gd name="T99" fmla="*/ 35101 h 285390"/>
              <a:gd name="T100" fmla="*/ 168708 w 285390"/>
              <a:gd name="T101" fmla="*/ 44293 h 285390"/>
              <a:gd name="T102" fmla="*/ 72920 w 285390"/>
              <a:gd name="T103" fmla="*/ 35101 h 285390"/>
              <a:gd name="T104" fmla="*/ 143352 w 285390"/>
              <a:gd name="T105" fmla="*/ 44293 h 285390"/>
              <a:gd name="T106" fmla="*/ 72920 w 285390"/>
              <a:gd name="T107" fmla="*/ 35101 h 285390"/>
              <a:gd name="T108" fmla="*/ 50640 w 285390"/>
              <a:gd name="T109" fmla="*/ 231853 h 285390"/>
              <a:gd name="T110" fmla="*/ 278152 w 285390"/>
              <a:gd name="T111" fmla="*/ 278152 h 285390"/>
              <a:gd name="T112" fmla="*/ 4338 w 285390"/>
              <a:gd name="T113" fmla="*/ 0 h 285390"/>
              <a:gd name="T114" fmla="*/ 286832 w 285390"/>
              <a:gd name="T115" fmla="*/ 282493 h 285390"/>
              <a:gd name="T116" fmla="*/ 47384 w 285390"/>
              <a:gd name="T117" fmla="*/ 285387 h 285390"/>
              <a:gd name="T118" fmla="*/ 0 w 285390"/>
              <a:gd name="T119" fmla="*/ 4702 h 2853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85390" h="285390">
                <a:moveTo>
                  <a:pt x="14755" y="238965"/>
                </a:moveTo>
                <a:lnTo>
                  <a:pt x="46065" y="270635"/>
                </a:lnTo>
                <a:lnTo>
                  <a:pt x="46065" y="238965"/>
                </a:lnTo>
                <a:lnTo>
                  <a:pt x="14755" y="238965"/>
                </a:lnTo>
                <a:close/>
                <a:moveTo>
                  <a:pt x="67810" y="236538"/>
                </a:moveTo>
                <a:lnTo>
                  <a:pt x="108042" y="236538"/>
                </a:lnTo>
                <a:cubicBezTo>
                  <a:pt x="110556" y="236538"/>
                  <a:pt x="112353" y="238443"/>
                  <a:pt x="112353" y="240729"/>
                </a:cubicBezTo>
                <a:cubicBezTo>
                  <a:pt x="112353" y="243777"/>
                  <a:pt x="110556" y="245682"/>
                  <a:pt x="108042" y="245682"/>
                </a:cubicBezTo>
                <a:lnTo>
                  <a:pt x="67810" y="245682"/>
                </a:lnTo>
                <a:cubicBezTo>
                  <a:pt x="65296" y="245682"/>
                  <a:pt x="63500" y="243777"/>
                  <a:pt x="63500" y="240729"/>
                </a:cubicBezTo>
                <a:cubicBezTo>
                  <a:pt x="63500" y="238443"/>
                  <a:pt x="65296" y="236538"/>
                  <a:pt x="67810" y="236538"/>
                </a:cubicBezTo>
                <a:close/>
                <a:moveTo>
                  <a:pt x="67825" y="207963"/>
                </a:moveTo>
                <a:lnTo>
                  <a:pt x="125489" y="207963"/>
                </a:lnTo>
                <a:cubicBezTo>
                  <a:pt x="128012" y="207963"/>
                  <a:pt x="129814" y="210249"/>
                  <a:pt x="129814" y="212535"/>
                </a:cubicBezTo>
                <a:cubicBezTo>
                  <a:pt x="129814" y="215202"/>
                  <a:pt x="128012" y="217107"/>
                  <a:pt x="125489" y="217107"/>
                </a:cubicBezTo>
                <a:lnTo>
                  <a:pt x="67825" y="217107"/>
                </a:lnTo>
                <a:cubicBezTo>
                  <a:pt x="65302" y="217107"/>
                  <a:pt x="63500" y="215202"/>
                  <a:pt x="63500" y="212535"/>
                </a:cubicBezTo>
                <a:cubicBezTo>
                  <a:pt x="63500" y="210249"/>
                  <a:pt x="65302" y="207963"/>
                  <a:pt x="67825" y="207963"/>
                </a:cubicBezTo>
                <a:close/>
                <a:moveTo>
                  <a:pt x="32919" y="207963"/>
                </a:moveTo>
                <a:lnTo>
                  <a:pt x="44505" y="207963"/>
                </a:lnTo>
                <a:cubicBezTo>
                  <a:pt x="47039" y="207963"/>
                  <a:pt x="48850" y="210249"/>
                  <a:pt x="48850" y="212535"/>
                </a:cubicBezTo>
                <a:cubicBezTo>
                  <a:pt x="48850" y="215202"/>
                  <a:pt x="47039" y="217107"/>
                  <a:pt x="44505" y="217107"/>
                </a:cubicBezTo>
                <a:lnTo>
                  <a:pt x="32919" y="217107"/>
                </a:lnTo>
                <a:cubicBezTo>
                  <a:pt x="30385" y="217107"/>
                  <a:pt x="28575" y="215202"/>
                  <a:pt x="28575" y="212535"/>
                </a:cubicBezTo>
                <a:cubicBezTo>
                  <a:pt x="28575" y="210249"/>
                  <a:pt x="30385" y="207963"/>
                  <a:pt x="32919" y="207963"/>
                </a:cubicBezTo>
                <a:close/>
                <a:moveTo>
                  <a:pt x="247919" y="201972"/>
                </a:moveTo>
                <a:cubicBezTo>
                  <a:pt x="250065" y="201613"/>
                  <a:pt x="252569" y="203049"/>
                  <a:pt x="253285" y="205204"/>
                </a:cubicBezTo>
                <a:cubicBezTo>
                  <a:pt x="253642" y="207717"/>
                  <a:pt x="252212" y="210231"/>
                  <a:pt x="249707" y="210590"/>
                </a:cubicBezTo>
                <a:lnTo>
                  <a:pt x="223592" y="216335"/>
                </a:lnTo>
                <a:lnTo>
                  <a:pt x="218583" y="234648"/>
                </a:lnTo>
                <a:cubicBezTo>
                  <a:pt x="218226" y="237162"/>
                  <a:pt x="216079" y="238239"/>
                  <a:pt x="213575" y="237880"/>
                </a:cubicBezTo>
                <a:lnTo>
                  <a:pt x="187459" y="232135"/>
                </a:lnTo>
                <a:lnTo>
                  <a:pt x="160271" y="260502"/>
                </a:lnTo>
                <a:cubicBezTo>
                  <a:pt x="159555" y="261220"/>
                  <a:pt x="158482" y="261579"/>
                  <a:pt x="157051" y="261579"/>
                </a:cubicBezTo>
                <a:cubicBezTo>
                  <a:pt x="155978" y="261579"/>
                  <a:pt x="154904" y="261220"/>
                  <a:pt x="154189" y="260502"/>
                </a:cubicBezTo>
                <a:cubicBezTo>
                  <a:pt x="152400" y="259066"/>
                  <a:pt x="152400" y="256193"/>
                  <a:pt x="154189" y="254398"/>
                </a:cubicBezTo>
                <a:lnTo>
                  <a:pt x="183166" y="224235"/>
                </a:lnTo>
                <a:cubicBezTo>
                  <a:pt x="183882" y="223158"/>
                  <a:pt x="185313" y="222799"/>
                  <a:pt x="187102" y="222799"/>
                </a:cubicBezTo>
                <a:lnTo>
                  <a:pt x="211428" y="228544"/>
                </a:lnTo>
                <a:lnTo>
                  <a:pt x="216079" y="211667"/>
                </a:lnTo>
                <a:cubicBezTo>
                  <a:pt x="216437" y="210231"/>
                  <a:pt x="217868" y="208795"/>
                  <a:pt x="219299" y="208436"/>
                </a:cubicBezTo>
                <a:lnTo>
                  <a:pt x="247919" y="201972"/>
                </a:lnTo>
                <a:close/>
                <a:moveTo>
                  <a:pt x="67810" y="179388"/>
                </a:moveTo>
                <a:lnTo>
                  <a:pt x="108042" y="179388"/>
                </a:lnTo>
                <a:cubicBezTo>
                  <a:pt x="110556" y="179388"/>
                  <a:pt x="112353" y="181674"/>
                  <a:pt x="112353" y="184341"/>
                </a:cubicBezTo>
                <a:cubicBezTo>
                  <a:pt x="112353" y="186627"/>
                  <a:pt x="110556" y="188532"/>
                  <a:pt x="108042" y="188532"/>
                </a:cubicBezTo>
                <a:lnTo>
                  <a:pt x="67810" y="188532"/>
                </a:lnTo>
                <a:cubicBezTo>
                  <a:pt x="65296" y="188532"/>
                  <a:pt x="63500" y="186627"/>
                  <a:pt x="63500" y="184341"/>
                </a:cubicBezTo>
                <a:cubicBezTo>
                  <a:pt x="63500" y="181674"/>
                  <a:pt x="65296" y="179388"/>
                  <a:pt x="67810" y="179388"/>
                </a:cubicBezTo>
                <a:close/>
                <a:moveTo>
                  <a:pt x="32919" y="179388"/>
                </a:moveTo>
                <a:lnTo>
                  <a:pt x="44505" y="179388"/>
                </a:lnTo>
                <a:cubicBezTo>
                  <a:pt x="47039" y="179388"/>
                  <a:pt x="48850" y="181674"/>
                  <a:pt x="48850" y="184341"/>
                </a:cubicBezTo>
                <a:cubicBezTo>
                  <a:pt x="48850" y="186627"/>
                  <a:pt x="47039" y="188532"/>
                  <a:pt x="44505" y="188532"/>
                </a:cubicBezTo>
                <a:lnTo>
                  <a:pt x="32919" y="188532"/>
                </a:lnTo>
                <a:cubicBezTo>
                  <a:pt x="30385" y="188532"/>
                  <a:pt x="28575" y="186627"/>
                  <a:pt x="28575" y="184341"/>
                </a:cubicBezTo>
                <a:cubicBezTo>
                  <a:pt x="28575" y="181674"/>
                  <a:pt x="30385" y="179388"/>
                  <a:pt x="32919" y="179388"/>
                </a:cubicBezTo>
                <a:close/>
                <a:moveTo>
                  <a:pt x="226812" y="169863"/>
                </a:moveTo>
                <a:lnTo>
                  <a:pt x="249707" y="174992"/>
                </a:lnTo>
                <a:cubicBezTo>
                  <a:pt x="252212" y="175358"/>
                  <a:pt x="253642" y="177922"/>
                  <a:pt x="253285" y="180120"/>
                </a:cubicBezTo>
                <a:cubicBezTo>
                  <a:pt x="252569" y="182685"/>
                  <a:pt x="250065" y="184150"/>
                  <a:pt x="248276" y="183784"/>
                </a:cubicBezTo>
                <a:lnTo>
                  <a:pt x="227169" y="179021"/>
                </a:lnTo>
                <a:lnTo>
                  <a:pt x="200338" y="204666"/>
                </a:lnTo>
                <a:cubicBezTo>
                  <a:pt x="198907" y="206131"/>
                  <a:pt x="196761" y="206131"/>
                  <a:pt x="194972" y="205032"/>
                </a:cubicBezTo>
                <a:lnTo>
                  <a:pt x="180304" y="194408"/>
                </a:lnTo>
                <a:lnTo>
                  <a:pt x="159913" y="211626"/>
                </a:lnTo>
                <a:cubicBezTo>
                  <a:pt x="158840" y="211992"/>
                  <a:pt x="158124" y="212359"/>
                  <a:pt x="157051" y="212359"/>
                </a:cubicBezTo>
                <a:cubicBezTo>
                  <a:pt x="155978" y="212359"/>
                  <a:pt x="154904" y="211992"/>
                  <a:pt x="153831" y="210893"/>
                </a:cubicBezTo>
                <a:cubicBezTo>
                  <a:pt x="152400" y="208695"/>
                  <a:pt x="152758" y="206131"/>
                  <a:pt x="154547" y="204666"/>
                </a:cubicBezTo>
                <a:lnTo>
                  <a:pt x="177800" y="185616"/>
                </a:lnTo>
                <a:cubicBezTo>
                  <a:pt x="179231" y="184517"/>
                  <a:pt x="181378" y="184150"/>
                  <a:pt x="182809" y="185616"/>
                </a:cubicBezTo>
                <a:lnTo>
                  <a:pt x="197119" y="195873"/>
                </a:lnTo>
                <a:lnTo>
                  <a:pt x="223234" y="170962"/>
                </a:lnTo>
                <a:cubicBezTo>
                  <a:pt x="224307" y="169863"/>
                  <a:pt x="225738" y="169863"/>
                  <a:pt x="226812" y="169863"/>
                </a:cubicBezTo>
                <a:close/>
                <a:moveTo>
                  <a:pt x="67825" y="149225"/>
                </a:moveTo>
                <a:lnTo>
                  <a:pt x="125489" y="149225"/>
                </a:lnTo>
                <a:cubicBezTo>
                  <a:pt x="128012" y="149225"/>
                  <a:pt x="129814" y="151423"/>
                  <a:pt x="129814" y="153621"/>
                </a:cubicBezTo>
                <a:cubicBezTo>
                  <a:pt x="129814" y="156185"/>
                  <a:pt x="128012" y="158384"/>
                  <a:pt x="125489" y="158384"/>
                </a:cubicBezTo>
                <a:lnTo>
                  <a:pt x="67825" y="158384"/>
                </a:lnTo>
                <a:cubicBezTo>
                  <a:pt x="65302" y="158384"/>
                  <a:pt x="63500" y="156185"/>
                  <a:pt x="63500" y="153621"/>
                </a:cubicBezTo>
                <a:cubicBezTo>
                  <a:pt x="63500" y="151423"/>
                  <a:pt x="65302" y="149225"/>
                  <a:pt x="67825" y="149225"/>
                </a:cubicBezTo>
                <a:close/>
                <a:moveTo>
                  <a:pt x="32919" y="149225"/>
                </a:moveTo>
                <a:lnTo>
                  <a:pt x="44505" y="149225"/>
                </a:lnTo>
                <a:cubicBezTo>
                  <a:pt x="47039" y="149225"/>
                  <a:pt x="48850" y="151423"/>
                  <a:pt x="48850" y="153621"/>
                </a:cubicBezTo>
                <a:cubicBezTo>
                  <a:pt x="48850" y="156185"/>
                  <a:pt x="47039" y="158384"/>
                  <a:pt x="44505" y="158384"/>
                </a:cubicBezTo>
                <a:lnTo>
                  <a:pt x="32919" y="158384"/>
                </a:lnTo>
                <a:cubicBezTo>
                  <a:pt x="30385" y="158384"/>
                  <a:pt x="28575" y="156185"/>
                  <a:pt x="28575" y="153621"/>
                </a:cubicBezTo>
                <a:cubicBezTo>
                  <a:pt x="28575" y="151423"/>
                  <a:pt x="30385" y="149225"/>
                  <a:pt x="32919" y="149225"/>
                </a:cubicBezTo>
                <a:close/>
                <a:moveTo>
                  <a:pt x="89976" y="122238"/>
                </a:moveTo>
                <a:lnTo>
                  <a:pt x="123982" y="122238"/>
                </a:lnTo>
                <a:cubicBezTo>
                  <a:pt x="126461" y="122238"/>
                  <a:pt x="128233" y="124143"/>
                  <a:pt x="128233" y="126810"/>
                </a:cubicBezTo>
                <a:cubicBezTo>
                  <a:pt x="128233" y="129477"/>
                  <a:pt x="126461" y="131382"/>
                  <a:pt x="123982" y="131382"/>
                </a:cubicBezTo>
                <a:lnTo>
                  <a:pt x="89976" y="131382"/>
                </a:lnTo>
                <a:cubicBezTo>
                  <a:pt x="87850" y="131382"/>
                  <a:pt x="85725" y="129477"/>
                  <a:pt x="85725" y="126810"/>
                </a:cubicBezTo>
                <a:cubicBezTo>
                  <a:pt x="85725" y="124143"/>
                  <a:pt x="87850" y="122238"/>
                  <a:pt x="89976" y="122238"/>
                </a:cubicBezTo>
                <a:close/>
                <a:moveTo>
                  <a:pt x="32826" y="122238"/>
                </a:moveTo>
                <a:lnTo>
                  <a:pt x="66832" y="122238"/>
                </a:lnTo>
                <a:cubicBezTo>
                  <a:pt x="69311" y="122238"/>
                  <a:pt x="71083" y="124143"/>
                  <a:pt x="71083" y="126810"/>
                </a:cubicBezTo>
                <a:cubicBezTo>
                  <a:pt x="71083" y="129477"/>
                  <a:pt x="69311" y="131382"/>
                  <a:pt x="66832" y="131382"/>
                </a:cubicBezTo>
                <a:lnTo>
                  <a:pt x="32826" y="131382"/>
                </a:lnTo>
                <a:cubicBezTo>
                  <a:pt x="30346" y="131382"/>
                  <a:pt x="28575" y="129477"/>
                  <a:pt x="28575" y="126810"/>
                </a:cubicBezTo>
                <a:cubicBezTo>
                  <a:pt x="28575" y="124143"/>
                  <a:pt x="30346" y="122238"/>
                  <a:pt x="32826" y="122238"/>
                </a:cubicBezTo>
                <a:close/>
                <a:moveTo>
                  <a:pt x="205362" y="117793"/>
                </a:moveTo>
                <a:lnTo>
                  <a:pt x="180863" y="148154"/>
                </a:lnTo>
                <a:cubicBezTo>
                  <a:pt x="186987" y="152083"/>
                  <a:pt x="194914" y="154583"/>
                  <a:pt x="203200" y="154583"/>
                </a:cubicBezTo>
                <a:cubicBezTo>
                  <a:pt x="224817" y="154583"/>
                  <a:pt x="242471" y="138510"/>
                  <a:pt x="244633" y="117793"/>
                </a:cubicBezTo>
                <a:lnTo>
                  <a:pt x="205362" y="117793"/>
                </a:lnTo>
                <a:close/>
                <a:moveTo>
                  <a:pt x="67825" y="92075"/>
                </a:moveTo>
                <a:lnTo>
                  <a:pt x="125489" y="92075"/>
                </a:lnTo>
                <a:cubicBezTo>
                  <a:pt x="128012" y="92075"/>
                  <a:pt x="129814" y="93980"/>
                  <a:pt x="129814" y="96647"/>
                </a:cubicBezTo>
                <a:cubicBezTo>
                  <a:pt x="129814" y="99314"/>
                  <a:pt x="128012" y="101219"/>
                  <a:pt x="125489" y="101219"/>
                </a:cubicBezTo>
                <a:lnTo>
                  <a:pt x="67825" y="101219"/>
                </a:lnTo>
                <a:cubicBezTo>
                  <a:pt x="65302" y="101219"/>
                  <a:pt x="63500" y="99314"/>
                  <a:pt x="63500" y="96647"/>
                </a:cubicBezTo>
                <a:cubicBezTo>
                  <a:pt x="63500" y="93980"/>
                  <a:pt x="65302" y="92075"/>
                  <a:pt x="67825" y="92075"/>
                </a:cubicBezTo>
                <a:close/>
                <a:moveTo>
                  <a:pt x="32919" y="92075"/>
                </a:moveTo>
                <a:lnTo>
                  <a:pt x="44505" y="92075"/>
                </a:lnTo>
                <a:cubicBezTo>
                  <a:pt x="47039" y="92075"/>
                  <a:pt x="48850" y="93980"/>
                  <a:pt x="48850" y="96647"/>
                </a:cubicBezTo>
                <a:cubicBezTo>
                  <a:pt x="48850" y="99314"/>
                  <a:pt x="47039" y="101219"/>
                  <a:pt x="44505" y="101219"/>
                </a:cubicBezTo>
                <a:lnTo>
                  <a:pt x="32919" y="101219"/>
                </a:lnTo>
                <a:cubicBezTo>
                  <a:pt x="30385" y="101219"/>
                  <a:pt x="28575" y="99314"/>
                  <a:pt x="28575" y="96647"/>
                </a:cubicBezTo>
                <a:cubicBezTo>
                  <a:pt x="28575" y="93980"/>
                  <a:pt x="30385" y="92075"/>
                  <a:pt x="32919" y="92075"/>
                </a:cubicBezTo>
                <a:close/>
                <a:moveTo>
                  <a:pt x="207524" y="72072"/>
                </a:moveTo>
                <a:lnTo>
                  <a:pt x="207524" y="109220"/>
                </a:lnTo>
                <a:lnTo>
                  <a:pt x="244633" y="109220"/>
                </a:lnTo>
                <a:cubicBezTo>
                  <a:pt x="242831" y="89932"/>
                  <a:pt x="226979" y="74216"/>
                  <a:pt x="207524" y="72072"/>
                </a:cubicBezTo>
                <a:close/>
                <a:moveTo>
                  <a:pt x="198517" y="72072"/>
                </a:moveTo>
                <a:cubicBezTo>
                  <a:pt x="177620" y="74573"/>
                  <a:pt x="161407" y="92075"/>
                  <a:pt x="161407" y="113506"/>
                </a:cubicBezTo>
                <a:cubicBezTo>
                  <a:pt x="161407" y="124936"/>
                  <a:pt x="166091" y="135652"/>
                  <a:pt x="173657" y="143153"/>
                </a:cubicBezTo>
                <a:lnTo>
                  <a:pt x="198517" y="112078"/>
                </a:lnTo>
                <a:lnTo>
                  <a:pt x="198517" y="72072"/>
                </a:lnTo>
                <a:close/>
                <a:moveTo>
                  <a:pt x="203200" y="63500"/>
                </a:moveTo>
                <a:cubicBezTo>
                  <a:pt x="230942" y="63500"/>
                  <a:pt x="253640" y="86003"/>
                  <a:pt x="253640" y="113506"/>
                </a:cubicBezTo>
                <a:cubicBezTo>
                  <a:pt x="253640" y="141367"/>
                  <a:pt x="230942" y="163156"/>
                  <a:pt x="203200" y="163156"/>
                </a:cubicBezTo>
                <a:cubicBezTo>
                  <a:pt x="175098" y="163156"/>
                  <a:pt x="152400" y="141367"/>
                  <a:pt x="152400" y="113506"/>
                </a:cubicBezTo>
                <a:cubicBezTo>
                  <a:pt x="152400" y="86003"/>
                  <a:pt x="175098" y="63500"/>
                  <a:pt x="203200" y="63500"/>
                </a:cubicBezTo>
                <a:close/>
                <a:moveTo>
                  <a:pt x="67825" y="63500"/>
                </a:moveTo>
                <a:lnTo>
                  <a:pt x="125489" y="63500"/>
                </a:lnTo>
                <a:cubicBezTo>
                  <a:pt x="128012" y="63500"/>
                  <a:pt x="129814" y="65786"/>
                  <a:pt x="129814" y="68072"/>
                </a:cubicBezTo>
                <a:cubicBezTo>
                  <a:pt x="129814" y="70358"/>
                  <a:pt x="128012" y="72644"/>
                  <a:pt x="125489" y="72644"/>
                </a:cubicBezTo>
                <a:lnTo>
                  <a:pt x="67825" y="72644"/>
                </a:lnTo>
                <a:cubicBezTo>
                  <a:pt x="65302" y="72644"/>
                  <a:pt x="63500" y="70358"/>
                  <a:pt x="63500" y="68072"/>
                </a:cubicBezTo>
                <a:cubicBezTo>
                  <a:pt x="63500" y="65786"/>
                  <a:pt x="65302" y="63500"/>
                  <a:pt x="67825" y="63500"/>
                </a:cubicBezTo>
                <a:close/>
                <a:moveTo>
                  <a:pt x="32919" y="63500"/>
                </a:moveTo>
                <a:lnTo>
                  <a:pt x="44505" y="63500"/>
                </a:lnTo>
                <a:cubicBezTo>
                  <a:pt x="47039" y="63500"/>
                  <a:pt x="48850" y="65786"/>
                  <a:pt x="48850" y="68072"/>
                </a:cubicBezTo>
                <a:cubicBezTo>
                  <a:pt x="48850" y="70358"/>
                  <a:pt x="47039" y="72644"/>
                  <a:pt x="44505" y="72644"/>
                </a:cubicBezTo>
                <a:lnTo>
                  <a:pt x="32919" y="72644"/>
                </a:lnTo>
                <a:cubicBezTo>
                  <a:pt x="30385" y="72644"/>
                  <a:pt x="28575" y="70358"/>
                  <a:pt x="28575" y="68072"/>
                </a:cubicBezTo>
                <a:cubicBezTo>
                  <a:pt x="28575" y="65786"/>
                  <a:pt x="30385" y="63500"/>
                  <a:pt x="32919" y="63500"/>
                </a:cubicBezTo>
                <a:close/>
                <a:moveTo>
                  <a:pt x="167859" y="34925"/>
                </a:moveTo>
                <a:lnTo>
                  <a:pt x="212778" y="34925"/>
                </a:lnTo>
                <a:cubicBezTo>
                  <a:pt x="214952" y="34925"/>
                  <a:pt x="217125" y="36830"/>
                  <a:pt x="217125" y="39497"/>
                </a:cubicBezTo>
                <a:cubicBezTo>
                  <a:pt x="217125" y="41783"/>
                  <a:pt x="214952" y="44069"/>
                  <a:pt x="212778" y="44069"/>
                </a:cubicBezTo>
                <a:lnTo>
                  <a:pt x="167859" y="44069"/>
                </a:lnTo>
                <a:cubicBezTo>
                  <a:pt x="165323" y="44069"/>
                  <a:pt x="163512" y="41783"/>
                  <a:pt x="163512" y="39497"/>
                </a:cubicBezTo>
                <a:cubicBezTo>
                  <a:pt x="163512" y="36830"/>
                  <a:pt x="165323" y="34925"/>
                  <a:pt x="167859" y="34925"/>
                </a:cubicBezTo>
                <a:close/>
                <a:moveTo>
                  <a:pt x="72552" y="34925"/>
                </a:moveTo>
                <a:lnTo>
                  <a:pt x="142631" y="34925"/>
                </a:lnTo>
                <a:cubicBezTo>
                  <a:pt x="145491" y="34925"/>
                  <a:pt x="147279" y="36830"/>
                  <a:pt x="147279" y="39497"/>
                </a:cubicBezTo>
                <a:cubicBezTo>
                  <a:pt x="147279" y="41783"/>
                  <a:pt x="145491" y="44069"/>
                  <a:pt x="142631" y="44069"/>
                </a:cubicBezTo>
                <a:lnTo>
                  <a:pt x="72552" y="44069"/>
                </a:lnTo>
                <a:cubicBezTo>
                  <a:pt x="70049" y="44069"/>
                  <a:pt x="68262" y="41783"/>
                  <a:pt x="68262" y="39497"/>
                </a:cubicBezTo>
                <a:cubicBezTo>
                  <a:pt x="68262" y="36830"/>
                  <a:pt x="70049" y="34925"/>
                  <a:pt x="72552" y="34925"/>
                </a:cubicBezTo>
                <a:close/>
                <a:moveTo>
                  <a:pt x="8637" y="8637"/>
                </a:moveTo>
                <a:lnTo>
                  <a:pt x="8637" y="230687"/>
                </a:lnTo>
                <a:lnTo>
                  <a:pt x="50384" y="230687"/>
                </a:lnTo>
                <a:cubicBezTo>
                  <a:pt x="52903" y="230687"/>
                  <a:pt x="54703" y="232487"/>
                  <a:pt x="54703" y="235006"/>
                </a:cubicBezTo>
                <a:lnTo>
                  <a:pt x="54703" y="276753"/>
                </a:lnTo>
                <a:lnTo>
                  <a:pt x="276753" y="276753"/>
                </a:lnTo>
                <a:lnTo>
                  <a:pt x="276753" y="8637"/>
                </a:lnTo>
                <a:lnTo>
                  <a:pt x="8637" y="8637"/>
                </a:lnTo>
                <a:close/>
                <a:moveTo>
                  <a:pt x="4318" y="0"/>
                </a:moveTo>
                <a:lnTo>
                  <a:pt x="281072" y="0"/>
                </a:lnTo>
                <a:cubicBezTo>
                  <a:pt x="283231" y="0"/>
                  <a:pt x="285390" y="2159"/>
                  <a:pt x="285390" y="4678"/>
                </a:cubicBezTo>
                <a:lnTo>
                  <a:pt x="285390" y="281072"/>
                </a:lnTo>
                <a:cubicBezTo>
                  <a:pt x="285390" y="283591"/>
                  <a:pt x="283231" y="285390"/>
                  <a:pt x="281072" y="285390"/>
                </a:cubicBezTo>
                <a:lnTo>
                  <a:pt x="50384" y="285390"/>
                </a:lnTo>
                <a:cubicBezTo>
                  <a:pt x="49304" y="285390"/>
                  <a:pt x="48225" y="285030"/>
                  <a:pt x="47145" y="283951"/>
                </a:cubicBezTo>
                <a:lnTo>
                  <a:pt x="1079" y="237885"/>
                </a:lnTo>
                <a:cubicBezTo>
                  <a:pt x="360" y="237165"/>
                  <a:pt x="0" y="236086"/>
                  <a:pt x="0" y="235006"/>
                </a:cubicBezTo>
                <a:lnTo>
                  <a:pt x="0" y="4678"/>
                </a:lnTo>
                <a:cubicBezTo>
                  <a:pt x="0" y="2159"/>
                  <a:pt x="1799" y="0"/>
                  <a:pt x="4318" y="0"/>
                </a:cubicBezTo>
                <a:close/>
              </a:path>
            </a:pathLst>
          </a:custGeom>
          <a:solidFill>
            <a:schemeClr val="bg1"/>
          </a:solidFill>
          <a:ln>
            <a:noFill/>
          </a:ln>
          <a:effectLst/>
        </p:spPr>
        <p:txBody>
          <a:bodyPr anchor="ctr"/>
          <a:lstStyle/>
          <a:p>
            <a:endParaRPr lang="en-US"/>
          </a:p>
        </p:txBody>
      </p:sp>
      <p:sp>
        <p:nvSpPr>
          <p:cNvPr id="18" name="Freeform 1008">
            <a:extLst>
              <a:ext uri="{FF2B5EF4-FFF2-40B4-BE49-F238E27FC236}">
                <a16:creationId xmlns:a16="http://schemas.microsoft.com/office/drawing/2014/main" id="{A608B92E-97D2-9A4B-B378-6DB5A10A42EE}"/>
              </a:ext>
            </a:extLst>
          </p:cNvPr>
          <p:cNvSpPr>
            <a:spLocks noChangeAspect="1" noChangeArrowheads="1"/>
          </p:cNvSpPr>
          <p:nvPr/>
        </p:nvSpPr>
        <p:spPr bwMode="auto">
          <a:xfrm>
            <a:off x="7202615" y="7406910"/>
            <a:ext cx="947449" cy="1129412"/>
          </a:xfrm>
          <a:custGeom>
            <a:avLst/>
            <a:gdLst>
              <a:gd name="T0" fmla="*/ 240796 w 239352"/>
              <a:gd name="T1" fmla="*/ 282299 h 285369"/>
              <a:gd name="T2" fmla="*/ 0 w 239352"/>
              <a:gd name="T3" fmla="*/ 282299 h 285369"/>
              <a:gd name="T4" fmla="*/ 217265 w 239352"/>
              <a:gd name="T5" fmla="*/ 257201 h 285369"/>
              <a:gd name="T6" fmla="*/ 213816 w 239352"/>
              <a:gd name="T7" fmla="*/ 264567 h 285369"/>
              <a:gd name="T8" fmla="*/ 210750 w 239352"/>
              <a:gd name="T9" fmla="*/ 257201 h 285369"/>
              <a:gd name="T10" fmla="*/ 33156 w 239352"/>
              <a:gd name="T11" fmla="*/ 260147 h 285369"/>
              <a:gd name="T12" fmla="*/ 25107 w 239352"/>
              <a:gd name="T13" fmla="*/ 263462 h 285369"/>
              <a:gd name="T14" fmla="*/ 177084 w 239352"/>
              <a:gd name="T15" fmla="*/ 255359 h 285369"/>
              <a:gd name="T16" fmla="*/ 172484 w 239352"/>
              <a:gd name="T17" fmla="*/ 259956 h 285369"/>
              <a:gd name="T18" fmla="*/ 143403 w 239352"/>
              <a:gd name="T19" fmla="*/ 259956 h 285369"/>
              <a:gd name="T20" fmla="*/ 139410 w 239352"/>
              <a:gd name="T21" fmla="*/ 255359 h 285369"/>
              <a:gd name="T22" fmla="*/ 102021 w 239352"/>
              <a:gd name="T23" fmla="*/ 264552 h 285369"/>
              <a:gd name="T24" fmla="*/ 65289 w 239352"/>
              <a:gd name="T25" fmla="*/ 255359 h 285369"/>
              <a:gd name="T26" fmla="*/ 60689 w 239352"/>
              <a:gd name="T27" fmla="*/ 259956 h 285369"/>
              <a:gd name="T28" fmla="*/ 131473 w 239352"/>
              <a:gd name="T29" fmla="*/ 204287 h 285369"/>
              <a:gd name="T30" fmla="*/ 100102 w 239352"/>
              <a:gd name="T31" fmla="*/ 213481 h 285369"/>
              <a:gd name="T32" fmla="*/ 33049 w 239352"/>
              <a:gd name="T33" fmla="*/ 204287 h 285369"/>
              <a:gd name="T34" fmla="*/ 76789 w 239352"/>
              <a:gd name="T35" fmla="*/ 213481 h 285369"/>
              <a:gd name="T36" fmla="*/ 33049 w 239352"/>
              <a:gd name="T37" fmla="*/ 204287 h 285369"/>
              <a:gd name="T38" fmla="*/ 210459 w 239352"/>
              <a:gd name="T39" fmla="*/ 181751 h 285369"/>
              <a:gd name="T40" fmla="*/ 175678 w 239352"/>
              <a:gd name="T41" fmla="*/ 181751 h 285369"/>
              <a:gd name="T42" fmla="*/ 158642 w 239352"/>
              <a:gd name="T43" fmla="*/ 177155 h 285369"/>
              <a:gd name="T44" fmla="*/ 132024 w 239352"/>
              <a:gd name="T45" fmla="*/ 186347 h 285369"/>
              <a:gd name="T46" fmla="*/ 82515 w 239352"/>
              <a:gd name="T47" fmla="*/ 177155 h 285369"/>
              <a:gd name="T48" fmla="*/ 108778 w 239352"/>
              <a:gd name="T49" fmla="*/ 186347 h 285369"/>
              <a:gd name="T50" fmla="*/ 82515 w 239352"/>
              <a:gd name="T51" fmla="*/ 177155 h 285369"/>
              <a:gd name="T52" fmla="*/ 63527 w 239352"/>
              <a:gd name="T53" fmla="*/ 181751 h 285369"/>
              <a:gd name="T54" fmla="*/ 28747 w 239352"/>
              <a:gd name="T55" fmla="*/ 181751 h 285369"/>
              <a:gd name="T56" fmla="*/ 37420 w 239352"/>
              <a:gd name="T57" fmla="*/ 134251 h 285369"/>
              <a:gd name="T58" fmla="*/ 64884 w 239352"/>
              <a:gd name="T59" fmla="*/ 149006 h 285369"/>
              <a:gd name="T60" fmla="*/ 64884 w 239352"/>
              <a:gd name="T61" fmla="*/ 129933 h 285369"/>
              <a:gd name="T62" fmla="*/ 64884 w 239352"/>
              <a:gd name="T63" fmla="*/ 121296 h 285369"/>
              <a:gd name="T64" fmla="*/ 64884 w 239352"/>
              <a:gd name="T65" fmla="*/ 157643 h 285369"/>
              <a:gd name="T66" fmla="*/ 28747 w 239352"/>
              <a:gd name="T67" fmla="*/ 134251 h 285369"/>
              <a:gd name="T68" fmla="*/ 8690 w 239352"/>
              <a:gd name="T69" fmla="*/ 108918 h 285369"/>
              <a:gd name="T70" fmla="*/ 224502 w 239352"/>
              <a:gd name="T71" fmla="*/ 231948 h 285369"/>
              <a:gd name="T72" fmla="*/ 224502 w 239352"/>
              <a:gd name="T73" fmla="*/ 101681 h 285369"/>
              <a:gd name="T74" fmla="*/ 72419 w 239352"/>
              <a:gd name="T75" fmla="*/ 56811 h 285369"/>
              <a:gd name="T76" fmla="*/ 168013 w 239352"/>
              <a:gd name="T77" fmla="*/ 56811 h 285369"/>
              <a:gd name="T78" fmla="*/ 85455 w 239352"/>
              <a:gd name="T79" fmla="*/ 9046 h 285369"/>
              <a:gd name="T80" fmla="*/ 63729 w 239352"/>
              <a:gd name="T81" fmla="*/ 92634 h 285369"/>
              <a:gd name="T82" fmla="*/ 149184 w 239352"/>
              <a:gd name="T83" fmla="*/ 28948 h 285369"/>
              <a:gd name="T84" fmla="*/ 196981 w 239352"/>
              <a:gd name="T85" fmla="*/ 92634 h 285369"/>
              <a:gd name="T86" fmla="*/ 85455 w 239352"/>
              <a:gd name="T87" fmla="*/ 9046 h 285369"/>
              <a:gd name="T88" fmla="*/ 205671 w 239352"/>
              <a:gd name="T89" fmla="*/ 50659 h 285369"/>
              <a:gd name="T90" fmla="*/ 240796 w 239352"/>
              <a:gd name="T91" fmla="*/ 108918 h 285369"/>
              <a:gd name="T92" fmla="*/ 15933 w 239352"/>
              <a:gd name="T93" fmla="*/ 240633 h 285369"/>
              <a:gd name="T94" fmla="*/ 15933 w 239352"/>
              <a:gd name="T95" fmla="*/ 92634 h 285369"/>
              <a:gd name="T96" fmla="*/ 85455 w 239352"/>
              <a:gd name="T97" fmla="*/ 0 h 2853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39352" h="285369">
                <a:moveTo>
                  <a:pt x="3959" y="276225"/>
                </a:moveTo>
                <a:lnTo>
                  <a:pt x="235033" y="276225"/>
                </a:lnTo>
                <a:cubicBezTo>
                  <a:pt x="237193" y="276225"/>
                  <a:pt x="239352" y="278511"/>
                  <a:pt x="239352" y="280797"/>
                </a:cubicBezTo>
                <a:cubicBezTo>
                  <a:pt x="239352" y="283464"/>
                  <a:pt x="237193" y="285369"/>
                  <a:pt x="235033" y="285369"/>
                </a:cubicBezTo>
                <a:lnTo>
                  <a:pt x="3959" y="285369"/>
                </a:lnTo>
                <a:cubicBezTo>
                  <a:pt x="1799" y="285369"/>
                  <a:pt x="0" y="283464"/>
                  <a:pt x="0" y="280797"/>
                </a:cubicBezTo>
                <a:cubicBezTo>
                  <a:pt x="0" y="278511"/>
                  <a:pt x="1799" y="276225"/>
                  <a:pt x="3959" y="276225"/>
                </a:cubicBezTo>
                <a:close/>
                <a:moveTo>
                  <a:pt x="209486" y="255832"/>
                </a:moveTo>
                <a:cubicBezTo>
                  <a:pt x="211391" y="254000"/>
                  <a:pt x="214058" y="254000"/>
                  <a:pt x="215963" y="255832"/>
                </a:cubicBezTo>
                <a:cubicBezTo>
                  <a:pt x="216725" y="256565"/>
                  <a:pt x="217106" y="257664"/>
                  <a:pt x="217106" y="258763"/>
                </a:cubicBezTo>
                <a:cubicBezTo>
                  <a:pt x="217106" y="259862"/>
                  <a:pt x="216725" y="260961"/>
                  <a:pt x="215963" y="262060"/>
                </a:cubicBezTo>
                <a:cubicBezTo>
                  <a:pt x="215201" y="262793"/>
                  <a:pt x="214058" y="263159"/>
                  <a:pt x="212534" y="263159"/>
                </a:cubicBezTo>
                <a:cubicBezTo>
                  <a:pt x="211391" y="263159"/>
                  <a:pt x="210248" y="262793"/>
                  <a:pt x="209486" y="262060"/>
                </a:cubicBezTo>
                <a:cubicBezTo>
                  <a:pt x="208343" y="260961"/>
                  <a:pt x="207962" y="259862"/>
                  <a:pt x="207962" y="258763"/>
                </a:cubicBezTo>
                <a:cubicBezTo>
                  <a:pt x="207962" y="257664"/>
                  <a:pt x="208343" y="256565"/>
                  <a:pt x="209486" y="255832"/>
                </a:cubicBezTo>
                <a:close/>
                <a:moveTo>
                  <a:pt x="24955" y="255832"/>
                </a:moveTo>
                <a:cubicBezTo>
                  <a:pt x="26860" y="254000"/>
                  <a:pt x="29908" y="254000"/>
                  <a:pt x="31432" y="255832"/>
                </a:cubicBezTo>
                <a:cubicBezTo>
                  <a:pt x="32575" y="256565"/>
                  <a:pt x="32956" y="257664"/>
                  <a:pt x="32956" y="258763"/>
                </a:cubicBezTo>
                <a:cubicBezTo>
                  <a:pt x="32956" y="259862"/>
                  <a:pt x="32575" y="260961"/>
                  <a:pt x="31432" y="262060"/>
                </a:cubicBezTo>
                <a:cubicBezTo>
                  <a:pt x="30670" y="262793"/>
                  <a:pt x="29527" y="263159"/>
                  <a:pt x="28003" y="263159"/>
                </a:cubicBezTo>
                <a:cubicBezTo>
                  <a:pt x="26860" y="263159"/>
                  <a:pt x="26098" y="262793"/>
                  <a:pt x="24955" y="262060"/>
                </a:cubicBezTo>
                <a:cubicBezTo>
                  <a:pt x="24193" y="260961"/>
                  <a:pt x="23812" y="259862"/>
                  <a:pt x="23812" y="258763"/>
                </a:cubicBezTo>
                <a:cubicBezTo>
                  <a:pt x="23812" y="257664"/>
                  <a:pt x="24193" y="256565"/>
                  <a:pt x="24955" y="255832"/>
                </a:cubicBezTo>
                <a:close/>
                <a:moveTo>
                  <a:pt x="176022" y="254000"/>
                </a:moveTo>
                <a:cubicBezTo>
                  <a:pt x="178308" y="254000"/>
                  <a:pt x="180594" y="255905"/>
                  <a:pt x="180594" y="258572"/>
                </a:cubicBezTo>
                <a:cubicBezTo>
                  <a:pt x="180594" y="261239"/>
                  <a:pt x="178308" y="263144"/>
                  <a:pt x="176022" y="263144"/>
                </a:cubicBezTo>
                <a:cubicBezTo>
                  <a:pt x="173355" y="263144"/>
                  <a:pt x="171450" y="261239"/>
                  <a:pt x="171450" y="258572"/>
                </a:cubicBezTo>
                <a:cubicBezTo>
                  <a:pt x="171450" y="255905"/>
                  <a:pt x="173355" y="254000"/>
                  <a:pt x="176022" y="254000"/>
                </a:cubicBezTo>
                <a:close/>
                <a:moveTo>
                  <a:pt x="138575" y="254000"/>
                </a:moveTo>
                <a:cubicBezTo>
                  <a:pt x="140890" y="254000"/>
                  <a:pt x="142544" y="255905"/>
                  <a:pt x="142544" y="258572"/>
                </a:cubicBezTo>
                <a:cubicBezTo>
                  <a:pt x="142544" y="261239"/>
                  <a:pt x="140890" y="263144"/>
                  <a:pt x="138575" y="263144"/>
                </a:cubicBezTo>
                <a:cubicBezTo>
                  <a:pt x="136591" y="263144"/>
                  <a:pt x="134937" y="261239"/>
                  <a:pt x="134937" y="258572"/>
                </a:cubicBezTo>
                <a:cubicBezTo>
                  <a:pt x="134937" y="255905"/>
                  <a:pt x="136591" y="254000"/>
                  <a:pt x="138575" y="254000"/>
                </a:cubicBezTo>
                <a:close/>
                <a:moveTo>
                  <a:pt x="101409" y="254000"/>
                </a:moveTo>
                <a:cubicBezTo>
                  <a:pt x="103695" y="254000"/>
                  <a:pt x="105981" y="255905"/>
                  <a:pt x="105981" y="258572"/>
                </a:cubicBezTo>
                <a:cubicBezTo>
                  <a:pt x="105981" y="261239"/>
                  <a:pt x="103695" y="263144"/>
                  <a:pt x="101409" y="263144"/>
                </a:cubicBezTo>
                <a:cubicBezTo>
                  <a:pt x="98742" y="263144"/>
                  <a:pt x="96837" y="261239"/>
                  <a:pt x="96837" y="258572"/>
                </a:cubicBezTo>
                <a:cubicBezTo>
                  <a:pt x="96837" y="255905"/>
                  <a:pt x="98742" y="254000"/>
                  <a:pt x="101409" y="254000"/>
                </a:cubicBezTo>
                <a:close/>
                <a:moveTo>
                  <a:pt x="64897" y="254000"/>
                </a:moveTo>
                <a:cubicBezTo>
                  <a:pt x="67183" y="254000"/>
                  <a:pt x="69469" y="255905"/>
                  <a:pt x="69469" y="258572"/>
                </a:cubicBezTo>
                <a:cubicBezTo>
                  <a:pt x="69469" y="261239"/>
                  <a:pt x="67183" y="263144"/>
                  <a:pt x="64897" y="263144"/>
                </a:cubicBezTo>
                <a:cubicBezTo>
                  <a:pt x="62611" y="263144"/>
                  <a:pt x="60325" y="261239"/>
                  <a:pt x="60325" y="258572"/>
                </a:cubicBezTo>
                <a:cubicBezTo>
                  <a:pt x="60325" y="255905"/>
                  <a:pt x="62611" y="254000"/>
                  <a:pt x="64897" y="254000"/>
                </a:cubicBezTo>
                <a:close/>
                <a:moveTo>
                  <a:pt x="99502" y="203200"/>
                </a:moveTo>
                <a:lnTo>
                  <a:pt x="130685" y="203200"/>
                </a:lnTo>
                <a:cubicBezTo>
                  <a:pt x="132811" y="203200"/>
                  <a:pt x="134582" y="205105"/>
                  <a:pt x="134582" y="207772"/>
                </a:cubicBezTo>
                <a:cubicBezTo>
                  <a:pt x="134582" y="210439"/>
                  <a:pt x="132811" y="212344"/>
                  <a:pt x="130685" y="212344"/>
                </a:cubicBezTo>
                <a:lnTo>
                  <a:pt x="99502" y="212344"/>
                </a:lnTo>
                <a:cubicBezTo>
                  <a:pt x="97021" y="212344"/>
                  <a:pt x="95250" y="210439"/>
                  <a:pt x="95250" y="207772"/>
                </a:cubicBezTo>
                <a:cubicBezTo>
                  <a:pt x="95250" y="205105"/>
                  <a:pt x="97021" y="203200"/>
                  <a:pt x="99502" y="203200"/>
                </a:cubicBezTo>
                <a:close/>
                <a:moveTo>
                  <a:pt x="32851" y="203200"/>
                </a:moveTo>
                <a:lnTo>
                  <a:pt x="76329" y="203200"/>
                </a:lnTo>
                <a:cubicBezTo>
                  <a:pt x="78824" y="203200"/>
                  <a:pt x="80605" y="205105"/>
                  <a:pt x="80605" y="207772"/>
                </a:cubicBezTo>
                <a:cubicBezTo>
                  <a:pt x="80605" y="210439"/>
                  <a:pt x="78824" y="212344"/>
                  <a:pt x="76329" y="212344"/>
                </a:cubicBezTo>
                <a:lnTo>
                  <a:pt x="32851" y="212344"/>
                </a:lnTo>
                <a:cubicBezTo>
                  <a:pt x="30357" y="212344"/>
                  <a:pt x="28575" y="210439"/>
                  <a:pt x="28575" y="207772"/>
                </a:cubicBezTo>
                <a:cubicBezTo>
                  <a:pt x="28575" y="205105"/>
                  <a:pt x="30357" y="203200"/>
                  <a:pt x="32851" y="203200"/>
                </a:cubicBezTo>
                <a:close/>
                <a:moveTo>
                  <a:pt x="178858" y="176212"/>
                </a:moveTo>
                <a:lnTo>
                  <a:pt x="204964" y="176212"/>
                </a:lnTo>
                <a:cubicBezTo>
                  <a:pt x="207433" y="176212"/>
                  <a:pt x="209197" y="178117"/>
                  <a:pt x="209197" y="180784"/>
                </a:cubicBezTo>
                <a:cubicBezTo>
                  <a:pt x="209197" y="183451"/>
                  <a:pt x="207433" y="185356"/>
                  <a:pt x="204964" y="185356"/>
                </a:cubicBezTo>
                <a:lnTo>
                  <a:pt x="178858" y="185356"/>
                </a:lnTo>
                <a:cubicBezTo>
                  <a:pt x="176389" y="185356"/>
                  <a:pt x="174625" y="183451"/>
                  <a:pt x="174625" y="180784"/>
                </a:cubicBezTo>
                <a:cubicBezTo>
                  <a:pt x="174625" y="178117"/>
                  <a:pt x="176389" y="176212"/>
                  <a:pt x="178858" y="176212"/>
                </a:cubicBezTo>
                <a:close/>
                <a:moveTo>
                  <a:pt x="131233" y="176212"/>
                </a:moveTo>
                <a:lnTo>
                  <a:pt x="157691" y="176212"/>
                </a:lnTo>
                <a:cubicBezTo>
                  <a:pt x="159808" y="176212"/>
                  <a:pt x="161572" y="178117"/>
                  <a:pt x="161572" y="180784"/>
                </a:cubicBezTo>
                <a:cubicBezTo>
                  <a:pt x="161572" y="183451"/>
                  <a:pt x="159808" y="185356"/>
                  <a:pt x="157691" y="185356"/>
                </a:cubicBezTo>
                <a:lnTo>
                  <a:pt x="131233" y="185356"/>
                </a:lnTo>
                <a:cubicBezTo>
                  <a:pt x="128764" y="185356"/>
                  <a:pt x="127000" y="183451"/>
                  <a:pt x="127000" y="180784"/>
                </a:cubicBezTo>
                <a:cubicBezTo>
                  <a:pt x="127000" y="178117"/>
                  <a:pt x="128764" y="176212"/>
                  <a:pt x="131233" y="176212"/>
                </a:cubicBezTo>
                <a:close/>
                <a:moveTo>
                  <a:pt x="82020" y="176212"/>
                </a:moveTo>
                <a:lnTo>
                  <a:pt x="108126" y="176212"/>
                </a:lnTo>
                <a:cubicBezTo>
                  <a:pt x="110595" y="176212"/>
                  <a:pt x="112359" y="178117"/>
                  <a:pt x="112359" y="180784"/>
                </a:cubicBezTo>
                <a:cubicBezTo>
                  <a:pt x="112359" y="183451"/>
                  <a:pt x="110595" y="185356"/>
                  <a:pt x="108126" y="185356"/>
                </a:cubicBezTo>
                <a:lnTo>
                  <a:pt x="82020" y="185356"/>
                </a:lnTo>
                <a:cubicBezTo>
                  <a:pt x="79551" y="185356"/>
                  <a:pt x="77787" y="183451"/>
                  <a:pt x="77787" y="180784"/>
                </a:cubicBezTo>
                <a:cubicBezTo>
                  <a:pt x="77787" y="178117"/>
                  <a:pt x="79551" y="176212"/>
                  <a:pt x="82020" y="176212"/>
                </a:cubicBezTo>
                <a:close/>
                <a:moveTo>
                  <a:pt x="32808" y="176212"/>
                </a:moveTo>
                <a:lnTo>
                  <a:pt x="58914" y="176212"/>
                </a:lnTo>
                <a:cubicBezTo>
                  <a:pt x="61383" y="176212"/>
                  <a:pt x="63147" y="178117"/>
                  <a:pt x="63147" y="180784"/>
                </a:cubicBezTo>
                <a:cubicBezTo>
                  <a:pt x="63147" y="183451"/>
                  <a:pt x="61383" y="185356"/>
                  <a:pt x="58914" y="185356"/>
                </a:cubicBezTo>
                <a:lnTo>
                  <a:pt x="32808" y="185356"/>
                </a:lnTo>
                <a:cubicBezTo>
                  <a:pt x="30339" y="185356"/>
                  <a:pt x="28575" y="183451"/>
                  <a:pt x="28575" y="180784"/>
                </a:cubicBezTo>
                <a:cubicBezTo>
                  <a:pt x="28575" y="178117"/>
                  <a:pt x="30339" y="176212"/>
                  <a:pt x="32808" y="176212"/>
                </a:cubicBezTo>
                <a:close/>
                <a:moveTo>
                  <a:pt x="41147" y="129241"/>
                </a:moveTo>
                <a:cubicBezTo>
                  <a:pt x="38992" y="129241"/>
                  <a:pt x="37196" y="131389"/>
                  <a:pt x="37196" y="133536"/>
                </a:cubicBezTo>
                <a:lnTo>
                  <a:pt x="37196" y="143917"/>
                </a:lnTo>
                <a:cubicBezTo>
                  <a:pt x="37196" y="146423"/>
                  <a:pt x="38992" y="148213"/>
                  <a:pt x="41147" y="148213"/>
                </a:cubicBezTo>
                <a:lnTo>
                  <a:pt x="64496" y="148213"/>
                </a:lnTo>
                <a:cubicBezTo>
                  <a:pt x="66651" y="148213"/>
                  <a:pt x="68806" y="146423"/>
                  <a:pt x="68806" y="143917"/>
                </a:cubicBezTo>
                <a:lnTo>
                  <a:pt x="68806" y="133536"/>
                </a:lnTo>
                <a:cubicBezTo>
                  <a:pt x="68806" y="131389"/>
                  <a:pt x="66651" y="129241"/>
                  <a:pt x="64496" y="129241"/>
                </a:cubicBezTo>
                <a:lnTo>
                  <a:pt x="41147" y="129241"/>
                </a:lnTo>
                <a:close/>
                <a:moveTo>
                  <a:pt x="41147" y="120650"/>
                </a:moveTo>
                <a:lnTo>
                  <a:pt x="64496" y="120650"/>
                </a:lnTo>
                <a:cubicBezTo>
                  <a:pt x="71680" y="120650"/>
                  <a:pt x="77428" y="126735"/>
                  <a:pt x="77428" y="133536"/>
                </a:cubicBezTo>
                <a:lnTo>
                  <a:pt x="77428" y="143917"/>
                </a:lnTo>
                <a:cubicBezTo>
                  <a:pt x="77428" y="151076"/>
                  <a:pt x="71680" y="156804"/>
                  <a:pt x="64496" y="156804"/>
                </a:cubicBezTo>
                <a:lnTo>
                  <a:pt x="41147" y="156804"/>
                </a:lnTo>
                <a:cubicBezTo>
                  <a:pt x="34322" y="156804"/>
                  <a:pt x="28575" y="151076"/>
                  <a:pt x="28575" y="143917"/>
                </a:cubicBezTo>
                <a:lnTo>
                  <a:pt x="28575" y="133536"/>
                </a:lnTo>
                <a:cubicBezTo>
                  <a:pt x="28575" y="126735"/>
                  <a:pt x="34322" y="120650"/>
                  <a:pt x="41147" y="120650"/>
                </a:cubicBezTo>
                <a:close/>
                <a:moveTo>
                  <a:pt x="15837" y="101140"/>
                </a:moveTo>
                <a:cubicBezTo>
                  <a:pt x="11517" y="101140"/>
                  <a:pt x="8638" y="104379"/>
                  <a:pt x="8638" y="108338"/>
                </a:cubicBezTo>
                <a:lnTo>
                  <a:pt x="8638" y="223515"/>
                </a:lnTo>
                <a:cubicBezTo>
                  <a:pt x="8638" y="227474"/>
                  <a:pt x="11517" y="230714"/>
                  <a:pt x="15837" y="230714"/>
                </a:cubicBezTo>
                <a:lnTo>
                  <a:pt x="223156" y="230714"/>
                </a:lnTo>
                <a:cubicBezTo>
                  <a:pt x="227475" y="230714"/>
                  <a:pt x="230354" y="227474"/>
                  <a:pt x="230354" y="223515"/>
                </a:cubicBezTo>
                <a:lnTo>
                  <a:pt x="230354" y="108338"/>
                </a:lnTo>
                <a:cubicBezTo>
                  <a:pt x="230354" y="104379"/>
                  <a:pt x="227475" y="101140"/>
                  <a:pt x="223156" y="101140"/>
                </a:cubicBezTo>
                <a:lnTo>
                  <a:pt x="15837" y="101140"/>
                </a:lnTo>
                <a:close/>
                <a:moveTo>
                  <a:pt x="90702" y="37432"/>
                </a:moveTo>
                <a:cubicBezTo>
                  <a:pt x="80264" y="37432"/>
                  <a:pt x="71985" y="46071"/>
                  <a:pt x="71985" y="56508"/>
                </a:cubicBezTo>
                <a:lnTo>
                  <a:pt x="71985" y="92141"/>
                </a:lnTo>
                <a:lnTo>
                  <a:pt x="167006" y="92141"/>
                </a:lnTo>
                <a:lnTo>
                  <a:pt x="167006" y="56508"/>
                </a:lnTo>
                <a:cubicBezTo>
                  <a:pt x="167006" y="46071"/>
                  <a:pt x="158728" y="37432"/>
                  <a:pt x="148290" y="37432"/>
                </a:cubicBezTo>
                <a:lnTo>
                  <a:pt x="90702" y="37432"/>
                </a:lnTo>
                <a:close/>
                <a:moveTo>
                  <a:pt x="84943" y="8998"/>
                </a:moveTo>
                <a:cubicBezTo>
                  <a:pt x="61907" y="8998"/>
                  <a:pt x="43191" y="27354"/>
                  <a:pt x="43191" y="50390"/>
                </a:cubicBezTo>
                <a:lnTo>
                  <a:pt x="43191" y="92141"/>
                </a:lnTo>
                <a:lnTo>
                  <a:pt x="63347" y="92141"/>
                </a:lnTo>
                <a:lnTo>
                  <a:pt x="63347" y="56508"/>
                </a:lnTo>
                <a:cubicBezTo>
                  <a:pt x="63347" y="41032"/>
                  <a:pt x="75585" y="28794"/>
                  <a:pt x="90702" y="28794"/>
                </a:cubicBezTo>
                <a:lnTo>
                  <a:pt x="148290" y="28794"/>
                </a:lnTo>
                <a:cubicBezTo>
                  <a:pt x="163407" y="28794"/>
                  <a:pt x="175645" y="41032"/>
                  <a:pt x="175645" y="56508"/>
                </a:cubicBezTo>
                <a:lnTo>
                  <a:pt x="175645" y="92141"/>
                </a:lnTo>
                <a:lnTo>
                  <a:pt x="195801" y="92141"/>
                </a:lnTo>
                <a:lnTo>
                  <a:pt x="195801" y="50390"/>
                </a:lnTo>
                <a:cubicBezTo>
                  <a:pt x="195801" y="27354"/>
                  <a:pt x="177084" y="8998"/>
                  <a:pt x="154049" y="8998"/>
                </a:cubicBezTo>
                <a:lnTo>
                  <a:pt x="84943" y="8998"/>
                </a:lnTo>
                <a:close/>
                <a:moveTo>
                  <a:pt x="84943" y="0"/>
                </a:moveTo>
                <a:lnTo>
                  <a:pt x="154049" y="0"/>
                </a:lnTo>
                <a:cubicBezTo>
                  <a:pt x="181763" y="0"/>
                  <a:pt x="204439" y="22675"/>
                  <a:pt x="204439" y="50390"/>
                </a:cubicBezTo>
                <a:lnTo>
                  <a:pt x="204439" y="92141"/>
                </a:lnTo>
                <a:lnTo>
                  <a:pt x="223156" y="92141"/>
                </a:lnTo>
                <a:cubicBezTo>
                  <a:pt x="232154" y="92141"/>
                  <a:pt x="239352" y="99340"/>
                  <a:pt x="239352" y="108338"/>
                </a:cubicBezTo>
                <a:lnTo>
                  <a:pt x="239352" y="223515"/>
                </a:lnTo>
                <a:cubicBezTo>
                  <a:pt x="239352" y="232153"/>
                  <a:pt x="232154" y="239352"/>
                  <a:pt x="223156" y="239352"/>
                </a:cubicBezTo>
                <a:lnTo>
                  <a:pt x="15837" y="239352"/>
                </a:lnTo>
                <a:cubicBezTo>
                  <a:pt x="7198" y="239352"/>
                  <a:pt x="0" y="232153"/>
                  <a:pt x="0" y="223515"/>
                </a:cubicBezTo>
                <a:lnTo>
                  <a:pt x="0" y="108338"/>
                </a:lnTo>
                <a:cubicBezTo>
                  <a:pt x="0" y="99340"/>
                  <a:pt x="7198" y="92141"/>
                  <a:pt x="15837" y="92141"/>
                </a:cubicBezTo>
                <a:lnTo>
                  <a:pt x="34553" y="92141"/>
                </a:lnTo>
                <a:lnTo>
                  <a:pt x="34553" y="50390"/>
                </a:lnTo>
                <a:cubicBezTo>
                  <a:pt x="34553" y="22675"/>
                  <a:pt x="57228" y="0"/>
                  <a:pt x="84943" y="0"/>
                </a:cubicBezTo>
                <a:close/>
              </a:path>
            </a:pathLst>
          </a:custGeom>
          <a:solidFill>
            <a:schemeClr val="bg1"/>
          </a:solidFill>
          <a:ln>
            <a:noFill/>
          </a:ln>
          <a:effectLst/>
        </p:spPr>
        <p:txBody>
          <a:bodyPr anchor="ctr"/>
          <a:lstStyle/>
          <a:p>
            <a:endParaRPr lang="en-US"/>
          </a:p>
        </p:txBody>
      </p:sp>
      <p:sp>
        <p:nvSpPr>
          <p:cNvPr id="19" name="TextBox 18">
            <a:extLst>
              <a:ext uri="{FF2B5EF4-FFF2-40B4-BE49-F238E27FC236}">
                <a16:creationId xmlns:a16="http://schemas.microsoft.com/office/drawing/2014/main" id="{2CF2F5FD-3390-204E-814D-94DC65E37170}"/>
              </a:ext>
            </a:extLst>
          </p:cNvPr>
          <p:cNvSpPr txBox="1"/>
          <p:nvPr/>
        </p:nvSpPr>
        <p:spPr>
          <a:xfrm>
            <a:off x="13960621" y="4821452"/>
            <a:ext cx="8987644" cy="1590948"/>
          </a:xfrm>
          <a:prstGeom prst="rect">
            <a:avLst/>
          </a:prstGeom>
          <a:noFill/>
        </p:spPr>
        <p:txBody>
          <a:bodyPr wrap="square" rtlCol="0" anchor="ctr" anchorCtr="0">
            <a:spAutoFit/>
          </a:bodyPr>
          <a:lstStyle/>
          <a:p>
            <a:pPr algn="just">
              <a:lnSpc>
                <a:spcPts val="6000"/>
              </a:lnSpc>
            </a:pPr>
            <a:r>
              <a:rPr lang="en-US" sz="4800" b="1" dirty="0">
                <a:solidFill>
                  <a:schemeClr val="tx2"/>
                </a:solidFill>
                <a:latin typeface="Montserrat" pitchFamily="2" charset="77"/>
                <a:ea typeface="League Spartan" charset="0"/>
                <a:cs typeface="Poppins" pitchFamily="2" charset="77"/>
              </a:rPr>
              <a:t>$21M Growth Opportunity by 2021</a:t>
            </a:r>
          </a:p>
        </p:txBody>
      </p:sp>
      <p:sp>
        <p:nvSpPr>
          <p:cNvPr id="20" name="Subtitle 2">
            <a:extLst>
              <a:ext uri="{FF2B5EF4-FFF2-40B4-BE49-F238E27FC236}">
                <a16:creationId xmlns:a16="http://schemas.microsoft.com/office/drawing/2014/main" id="{52867C58-215C-1241-9BBD-E0C3A12F7982}"/>
              </a:ext>
            </a:extLst>
          </p:cNvPr>
          <p:cNvSpPr txBox="1">
            <a:spLocks/>
          </p:cNvSpPr>
          <p:nvPr/>
        </p:nvSpPr>
        <p:spPr>
          <a:xfrm>
            <a:off x="13869181" y="6697325"/>
            <a:ext cx="8987644" cy="422301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 environmental factors or awareness. Companies involved in green marketing make decisions relating to the entire process of the company's products, such as methods of processing, packaging and distribution. These practices may fall under the broader umbrella of environmental, social and governance criteria, which is a set of socially responsible steps that firms can undertake. </a:t>
            </a:r>
          </a:p>
        </p:txBody>
      </p:sp>
    </p:spTree>
    <p:extLst>
      <p:ext uri="{BB962C8B-B14F-4D97-AF65-F5344CB8AC3E}">
        <p14:creationId xmlns:p14="http://schemas.microsoft.com/office/powerpoint/2010/main" val="2009377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34560B33-8EBE-6F4E-B4CE-C56308DB1D30}"/>
              </a:ext>
            </a:extLst>
          </p:cNvPr>
          <p:cNvSpPr/>
          <p:nvPr/>
        </p:nvSpPr>
        <p:spPr>
          <a:xfrm>
            <a:off x="5115633" y="3037246"/>
            <a:ext cx="4705094" cy="3388900"/>
          </a:xfrm>
          <a:custGeom>
            <a:avLst/>
            <a:gdLst>
              <a:gd name="connsiteX0" fmla="*/ 0 w 3774188"/>
              <a:gd name="connsiteY0" fmla="*/ 2718404 h 2718404"/>
              <a:gd name="connsiteX1" fmla="*/ 1887089 w 3774188"/>
              <a:gd name="connsiteY1" fmla="*/ 0 h 2718404"/>
              <a:gd name="connsiteX2" fmla="*/ 1887099 w 3774188"/>
              <a:gd name="connsiteY2" fmla="*/ 0 h 2718404"/>
              <a:gd name="connsiteX3" fmla="*/ 3774188 w 3774188"/>
              <a:gd name="connsiteY3" fmla="*/ 2718404 h 2718404"/>
              <a:gd name="connsiteX4" fmla="*/ 0 w 3774188"/>
              <a:gd name="connsiteY4" fmla="*/ 2718404 h 2718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4188" h="2718404">
                <a:moveTo>
                  <a:pt x="0" y="2718404"/>
                </a:moveTo>
                <a:lnTo>
                  <a:pt x="1887089" y="0"/>
                </a:lnTo>
                <a:lnTo>
                  <a:pt x="1887099" y="0"/>
                </a:lnTo>
                <a:lnTo>
                  <a:pt x="3774188" y="2718404"/>
                </a:lnTo>
                <a:lnTo>
                  <a:pt x="0" y="2718404"/>
                </a:lnTo>
                <a:close/>
              </a:path>
            </a:pathLst>
          </a:custGeom>
          <a:solidFill>
            <a:schemeClr val="tx2"/>
          </a:solidFill>
          <a:ln w="6350">
            <a:solidFill>
              <a:schemeClr val="bg1"/>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5240" tIns="457200" rIns="15240" bIns="91440" numCol="1" spcCol="1270" anchor="b" anchorCtr="0">
            <a:noAutofit/>
          </a:bodyPr>
          <a:lstStyle/>
          <a:p>
            <a:pPr marL="0" lvl="0" indent="0" algn="ctr" defTabSz="533400">
              <a:lnSpc>
                <a:spcPct val="90000"/>
              </a:lnSpc>
              <a:spcBef>
                <a:spcPct val="0"/>
              </a:spcBef>
              <a:spcAft>
                <a:spcPct val="35000"/>
              </a:spcAft>
              <a:buNone/>
            </a:pPr>
            <a:endParaRPr lang="en-US" sz="1200" kern="1200" dirty="0">
              <a:solidFill>
                <a:srgbClr val="FFFFFF"/>
              </a:solidFill>
            </a:endParaRPr>
          </a:p>
        </p:txBody>
      </p:sp>
      <p:sp>
        <p:nvSpPr>
          <p:cNvPr id="8" name="Freeform 7">
            <a:extLst>
              <a:ext uri="{FF2B5EF4-FFF2-40B4-BE49-F238E27FC236}">
                <a16:creationId xmlns:a16="http://schemas.microsoft.com/office/drawing/2014/main" id="{D61099A3-41D9-7F4B-ADF3-0B747A881ECB}"/>
              </a:ext>
            </a:extLst>
          </p:cNvPr>
          <p:cNvSpPr/>
          <p:nvPr/>
        </p:nvSpPr>
        <p:spPr>
          <a:xfrm>
            <a:off x="3626265" y="6426146"/>
            <a:ext cx="7683832" cy="2145471"/>
          </a:xfrm>
          <a:custGeom>
            <a:avLst/>
            <a:gdLst>
              <a:gd name="connsiteX0" fmla="*/ 0 w 6163581"/>
              <a:gd name="connsiteY0" fmla="*/ 1720988 h 1720988"/>
              <a:gd name="connsiteX1" fmla="*/ 1194693 w 6163581"/>
              <a:gd name="connsiteY1" fmla="*/ 0 h 1720988"/>
              <a:gd name="connsiteX2" fmla="*/ 4968888 w 6163581"/>
              <a:gd name="connsiteY2" fmla="*/ 0 h 1720988"/>
              <a:gd name="connsiteX3" fmla="*/ 6163581 w 6163581"/>
              <a:gd name="connsiteY3" fmla="*/ 1720988 h 1720988"/>
              <a:gd name="connsiteX4" fmla="*/ 0 w 6163581"/>
              <a:gd name="connsiteY4" fmla="*/ 1720988 h 1720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3581" h="1720988">
                <a:moveTo>
                  <a:pt x="0" y="1720988"/>
                </a:moveTo>
                <a:lnTo>
                  <a:pt x="1194693" y="0"/>
                </a:lnTo>
                <a:lnTo>
                  <a:pt x="4968888" y="0"/>
                </a:lnTo>
                <a:lnTo>
                  <a:pt x="6163581" y="1720988"/>
                </a:lnTo>
                <a:lnTo>
                  <a:pt x="0" y="1720988"/>
                </a:lnTo>
                <a:close/>
              </a:path>
            </a:pathLst>
          </a:custGeom>
          <a:solidFill>
            <a:schemeClr val="accent5"/>
          </a:solidFill>
          <a:ln w="6350">
            <a:solidFill>
              <a:schemeClr val="bg1"/>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093867" tIns="15240" rIns="1093867" bIns="91440" numCol="1" spcCol="1270" anchor="b" anchorCtr="0">
            <a:noAutofit/>
          </a:bodyPr>
          <a:lstStyle/>
          <a:p>
            <a:pPr marL="0" lvl="0" indent="0" algn="ctr" defTabSz="533400">
              <a:lnSpc>
                <a:spcPct val="90000"/>
              </a:lnSpc>
              <a:spcBef>
                <a:spcPct val="0"/>
              </a:spcBef>
              <a:spcAft>
                <a:spcPct val="35000"/>
              </a:spcAft>
              <a:buNone/>
            </a:pPr>
            <a:endParaRPr lang="en-US" sz="1200" kern="1200" dirty="0">
              <a:solidFill>
                <a:srgbClr val="FFFFFF"/>
              </a:solidFill>
            </a:endParaRPr>
          </a:p>
        </p:txBody>
      </p:sp>
      <p:sp>
        <p:nvSpPr>
          <p:cNvPr id="9" name="Freeform 8">
            <a:extLst>
              <a:ext uri="{FF2B5EF4-FFF2-40B4-BE49-F238E27FC236}">
                <a16:creationId xmlns:a16="http://schemas.microsoft.com/office/drawing/2014/main" id="{5E4858B4-2877-8D40-9872-52AF5DE086C0}"/>
              </a:ext>
            </a:extLst>
          </p:cNvPr>
          <p:cNvSpPr/>
          <p:nvPr/>
        </p:nvSpPr>
        <p:spPr>
          <a:xfrm>
            <a:off x="2136896" y="8571618"/>
            <a:ext cx="10662568" cy="2145471"/>
          </a:xfrm>
          <a:custGeom>
            <a:avLst/>
            <a:gdLst>
              <a:gd name="connsiteX0" fmla="*/ 0 w 8552973"/>
              <a:gd name="connsiteY0" fmla="*/ 1720988 h 1720988"/>
              <a:gd name="connsiteX1" fmla="*/ 1194693 w 8552973"/>
              <a:gd name="connsiteY1" fmla="*/ 0 h 1720988"/>
              <a:gd name="connsiteX2" fmla="*/ 7358280 w 8552973"/>
              <a:gd name="connsiteY2" fmla="*/ 0 h 1720988"/>
              <a:gd name="connsiteX3" fmla="*/ 8552973 w 8552973"/>
              <a:gd name="connsiteY3" fmla="*/ 1720988 h 1720988"/>
              <a:gd name="connsiteX4" fmla="*/ 0 w 8552973"/>
              <a:gd name="connsiteY4" fmla="*/ 1720988 h 1720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52973" h="1720988">
                <a:moveTo>
                  <a:pt x="0" y="1720988"/>
                </a:moveTo>
                <a:lnTo>
                  <a:pt x="1194693" y="0"/>
                </a:lnTo>
                <a:lnTo>
                  <a:pt x="7358280" y="0"/>
                </a:lnTo>
                <a:lnTo>
                  <a:pt x="8552973" y="1720988"/>
                </a:lnTo>
                <a:lnTo>
                  <a:pt x="0" y="1720988"/>
                </a:lnTo>
                <a:close/>
              </a:path>
            </a:pathLst>
          </a:custGeom>
          <a:solidFill>
            <a:schemeClr val="accent3"/>
          </a:solidFill>
          <a:ln w="6350">
            <a:solidFill>
              <a:schemeClr val="bg1"/>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512010" tIns="15240" rIns="1512011" bIns="91440" numCol="1" spcCol="1270" anchor="b" anchorCtr="0">
            <a:noAutofit/>
          </a:bodyPr>
          <a:lstStyle/>
          <a:p>
            <a:pPr marL="0" lvl="0" indent="0" algn="ctr" defTabSz="533400">
              <a:lnSpc>
                <a:spcPct val="90000"/>
              </a:lnSpc>
              <a:spcBef>
                <a:spcPct val="0"/>
              </a:spcBef>
              <a:spcAft>
                <a:spcPct val="35000"/>
              </a:spcAft>
              <a:buNone/>
            </a:pPr>
            <a:endParaRPr lang="en-US" sz="1200" kern="1200" dirty="0">
              <a:solidFill>
                <a:srgbClr val="FFFFFF"/>
              </a:solidFill>
            </a:endParaRPr>
          </a:p>
        </p:txBody>
      </p:sp>
      <p:sp>
        <p:nvSpPr>
          <p:cNvPr id="10" name="Freeform 9">
            <a:extLst>
              <a:ext uri="{FF2B5EF4-FFF2-40B4-BE49-F238E27FC236}">
                <a16:creationId xmlns:a16="http://schemas.microsoft.com/office/drawing/2014/main" id="{A1FB96FA-BF87-474A-8C1E-A22EB58552F1}"/>
              </a:ext>
            </a:extLst>
          </p:cNvPr>
          <p:cNvSpPr/>
          <p:nvPr/>
        </p:nvSpPr>
        <p:spPr>
          <a:xfrm>
            <a:off x="647528" y="10717089"/>
            <a:ext cx="13641307" cy="2145471"/>
          </a:xfrm>
          <a:custGeom>
            <a:avLst/>
            <a:gdLst>
              <a:gd name="connsiteX0" fmla="*/ 0 w 10942366"/>
              <a:gd name="connsiteY0" fmla="*/ 1720988 h 1720988"/>
              <a:gd name="connsiteX1" fmla="*/ 1194693 w 10942366"/>
              <a:gd name="connsiteY1" fmla="*/ 0 h 1720988"/>
              <a:gd name="connsiteX2" fmla="*/ 9747673 w 10942366"/>
              <a:gd name="connsiteY2" fmla="*/ 0 h 1720988"/>
              <a:gd name="connsiteX3" fmla="*/ 10942366 w 10942366"/>
              <a:gd name="connsiteY3" fmla="*/ 1720988 h 1720988"/>
              <a:gd name="connsiteX4" fmla="*/ 0 w 10942366"/>
              <a:gd name="connsiteY4" fmla="*/ 1720988 h 1720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42366" h="1720988">
                <a:moveTo>
                  <a:pt x="0" y="1720988"/>
                </a:moveTo>
                <a:lnTo>
                  <a:pt x="1194693" y="0"/>
                </a:lnTo>
                <a:lnTo>
                  <a:pt x="9747673" y="0"/>
                </a:lnTo>
                <a:lnTo>
                  <a:pt x="10942366" y="1720988"/>
                </a:lnTo>
                <a:lnTo>
                  <a:pt x="0" y="1720988"/>
                </a:lnTo>
                <a:close/>
              </a:path>
            </a:pathLst>
          </a:custGeom>
          <a:solidFill>
            <a:schemeClr val="accent1"/>
          </a:solidFill>
          <a:ln w="6350">
            <a:solidFill>
              <a:schemeClr val="bg1"/>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930154" tIns="15240" rIns="1930155" bIns="91440" numCol="1" spcCol="1270" anchor="b" anchorCtr="0">
            <a:noAutofit/>
          </a:bodyPr>
          <a:lstStyle/>
          <a:p>
            <a:pPr marL="0" lvl="0" indent="0" algn="ctr" defTabSz="533400">
              <a:lnSpc>
                <a:spcPct val="90000"/>
              </a:lnSpc>
              <a:spcBef>
                <a:spcPct val="0"/>
              </a:spcBef>
              <a:spcAft>
                <a:spcPct val="35000"/>
              </a:spcAft>
              <a:buNone/>
            </a:pPr>
            <a:endParaRPr lang="en-US" sz="1200" kern="1200" dirty="0">
              <a:solidFill>
                <a:srgbClr val="FFFFFF"/>
              </a:solidFill>
            </a:endParaRPr>
          </a:p>
        </p:txBody>
      </p:sp>
      <p:sp>
        <p:nvSpPr>
          <p:cNvPr id="2" name="TextBox 1">
            <a:extLst>
              <a:ext uri="{FF2B5EF4-FFF2-40B4-BE49-F238E27FC236}">
                <a16:creationId xmlns:a16="http://schemas.microsoft.com/office/drawing/2014/main" id="{F37BA10C-502F-2345-A792-BC0BBC248754}"/>
              </a:ext>
            </a:extLst>
          </p:cNvPr>
          <p:cNvSpPr txBox="1"/>
          <p:nvPr/>
        </p:nvSpPr>
        <p:spPr>
          <a:xfrm>
            <a:off x="6607011" y="554909"/>
            <a:ext cx="11163634" cy="1107996"/>
          </a:xfrm>
          <a:prstGeom prst="rect">
            <a:avLst/>
          </a:prstGeom>
          <a:noFill/>
        </p:spPr>
        <p:txBody>
          <a:bodyPr wrap="none" rtlCol="0">
            <a:spAutoFit/>
          </a:bodyPr>
          <a:lstStyle/>
          <a:p>
            <a:pPr algn="ctr"/>
            <a:r>
              <a:rPr lang="en-US" sz="6600" b="1" dirty="0">
                <a:latin typeface="Montserrat" pitchFamily="2" charset="77"/>
                <a:ea typeface="Roboto" panose="02000000000000000000" pitchFamily="2" charset="0"/>
              </a:rPr>
              <a:t>4-STEP PYRAMID CHART</a:t>
            </a:r>
          </a:p>
        </p:txBody>
      </p:sp>
      <p:sp>
        <p:nvSpPr>
          <p:cNvPr id="3" name="Rectangle 2">
            <a:extLst>
              <a:ext uri="{FF2B5EF4-FFF2-40B4-BE49-F238E27FC236}">
                <a16:creationId xmlns:a16="http://schemas.microsoft.com/office/drawing/2014/main" id="{7CBC0C2F-F92C-C04D-8B06-B5EC61DF4145}"/>
              </a:ext>
            </a:extLst>
          </p:cNvPr>
          <p:cNvSpPr/>
          <p:nvPr/>
        </p:nvSpPr>
        <p:spPr>
          <a:xfrm>
            <a:off x="10692973" y="2147099"/>
            <a:ext cx="29972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9B590DF-065B-4E49-82CB-83F658CCF01A}"/>
              </a:ext>
            </a:extLst>
          </p:cNvPr>
          <p:cNvSpPr txBox="1"/>
          <p:nvPr/>
        </p:nvSpPr>
        <p:spPr>
          <a:xfrm>
            <a:off x="9521803" y="1549856"/>
            <a:ext cx="5349541" cy="492443"/>
          </a:xfrm>
          <a:prstGeom prst="rect">
            <a:avLst/>
          </a:prstGeom>
          <a:noFill/>
        </p:spPr>
        <p:txBody>
          <a:bodyPr wrap="none" rtlCol="0">
            <a:spAutoFit/>
          </a:bodyPr>
          <a:lstStyle/>
          <a:p>
            <a:pPr algn="ctr"/>
            <a:r>
              <a:rPr lang="en-US" sz="2600" spc="600" dirty="0">
                <a:solidFill>
                  <a:schemeClr val="tx1">
                    <a:lumMod val="25000"/>
                    <a:lumOff val="75000"/>
                  </a:schemeClr>
                </a:solidFill>
                <a:latin typeface="Montserrat Medium" pitchFamily="2" charset="77"/>
              </a:rPr>
              <a:t>YOUR SUBTITLE HERE</a:t>
            </a:r>
          </a:p>
        </p:txBody>
      </p:sp>
      <p:sp>
        <p:nvSpPr>
          <p:cNvPr id="12" name="TextBox 11">
            <a:extLst>
              <a:ext uri="{FF2B5EF4-FFF2-40B4-BE49-F238E27FC236}">
                <a16:creationId xmlns:a16="http://schemas.microsoft.com/office/drawing/2014/main" id="{73847EFF-2F44-B14C-989A-6F59C01C1F85}"/>
              </a:ext>
            </a:extLst>
          </p:cNvPr>
          <p:cNvSpPr txBox="1"/>
          <p:nvPr/>
        </p:nvSpPr>
        <p:spPr>
          <a:xfrm>
            <a:off x="6269854" y="11997188"/>
            <a:ext cx="2242922" cy="584775"/>
          </a:xfrm>
          <a:prstGeom prst="rect">
            <a:avLst/>
          </a:prstGeom>
          <a:noFill/>
        </p:spPr>
        <p:txBody>
          <a:bodyPr wrap="none" rtlCol="0" anchor="ctr" anchorCtr="0">
            <a:spAutoFit/>
          </a:bodyPr>
          <a:lstStyle/>
          <a:p>
            <a:pPr algn="ctr"/>
            <a:r>
              <a:rPr lang="en-US" sz="3200" b="1" dirty="0">
                <a:solidFill>
                  <a:schemeClr val="bg1"/>
                </a:solidFill>
                <a:latin typeface="Montserrat" pitchFamily="2" charset="77"/>
                <a:ea typeface="League Spartan" charset="0"/>
                <a:cs typeface="Poppins" pitchFamily="2" charset="77"/>
              </a:rPr>
              <a:t>Your Title</a:t>
            </a:r>
          </a:p>
        </p:txBody>
      </p:sp>
      <p:sp>
        <p:nvSpPr>
          <p:cNvPr id="13" name="TextBox 12">
            <a:extLst>
              <a:ext uri="{FF2B5EF4-FFF2-40B4-BE49-F238E27FC236}">
                <a16:creationId xmlns:a16="http://schemas.microsoft.com/office/drawing/2014/main" id="{216F7E10-2729-CE4A-B55A-A87B3340D7B2}"/>
              </a:ext>
            </a:extLst>
          </p:cNvPr>
          <p:cNvSpPr txBox="1"/>
          <p:nvPr/>
        </p:nvSpPr>
        <p:spPr>
          <a:xfrm>
            <a:off x="6269854" y="9780918"/>
            <a:ext cx="2242922" cy="584775"/>
          </a:xfrm>
          <a:prstGeom prst="rect">
            <a:avLst/>
          </a:prstGeom>
          <a:noFill/>
        </p:spPr>
        <p:txBody>
          <a:bodyPr wrap="none" rtlCol="0" anchor="ctr" anchorCtr="0">
            <a:spAutoFit/>
          </a:bodyPr>
          <a:lstStyle/>
          <a:p>
            <a:pPr algn="ctr"/>
            <a:r>
              <a:rPr lang="en-US" sz="3200" b="1" dirty="0">
                <a:solidFill>
                  <a:schemeClr val="bg1"/>
                </a:solidFill>
                <a:latin typeface="Montserrat" pitchFamily="2" charset="77"/>
                <a:ea typeface="League Spartan" charset="0"/>
                <a:cs typeface="Poppins" pitchFamily="2" charset="77"/>
              </a:rPr>
              <a:t>Your Title</a:t>
            </a:r>
          </a:p>
        </p:txBody>
      </p:sp>
      <p:sp>
        <p:nvSpPr>
          <p:cNvPr id="14" name="TextBox 13">
            <a:extLst>
              <a:ext uri="{FF2B5EF4-FFF2-40B4-BE49-F238E27FC236}">
                <a16:creationId xmlns:a16="http://schemas.microsoft.com/office/drawing/2014/main" id="{3BDA8789-3B24-C344-9BB4-A5C80AF58A7D}"/>
              </a:ext>
            </a:extLst>
          </p:cNvPr>
          <p:cNvSpPr txBox="1"/>
          <p:nvPr/>
        </p:nvSpPr>
        <p:spPr>
          <a:xfrm>
            <a:off x="6269854" y="7687156"/>
            <a:ext cx="2242922" cy="584775"/>
          </a:xfrm>
          <a:prstGeom prst="rect">
            <a:avLst/>
          </a:prstGeom>
          <a:noFill/>
        </p:spPr>
        <p:txBody>
          <a:bodyPr wrap="none" rtlCol="0" anchor="ctr" anchorCtr="0">
            <a:spAutoFit/>
          </a:bodyPr>
          <a:lstStyle/>
          <a:p>
            <a:pPr algn="ctr"/>
            <a:r>
              <a:rPr lang="en-US" sz="3200" b="1" dirty="0">
                <a:solidFill>
                  <a:schemeClr val="bg1"/>
                </a:solidFill>
                <a:latin typeface="Montserrat" pitchFamily="2" charset="77"/>
                <a:ea typeface="League Spartan" charset="0"/>
                <a:cs typeface="Poppins" pitchFamily="2" charset="77"/>
              </a:rPr>
              <a:t>Your Title</a:t>
            </a:r>
          </a:p>
        </p:txBody>
      </p:sp>
      <p:sp>
        <p:nvSpPr>
          <p:cNvPr id="18" name="TextBox 17">
            <a:extLst>
              <a:ext uri="{FF2B5EF4-FFF2-40B4-BE49-F238E27FC236}">
                <a16:creationId xmlns:a16="http://schemas.microsoft.com/office/drawing/2014/main" id="{A5304BB7-239C-344A-ABCC-6D3C6BF09B7A}"/>
              </a:ext>
            </a:extLst>
          </p:cNvPr>
          <p:cNvSpPr txBox="1"/>
          <p:nvPr/>
        </p:nvSpPr>
        <p:spPr>
          <a:xfrm>
            <a:off x="6269854" y="5461977"/>
            <a:ext cx="2242922" cy="584775"/>
          </a:xfrm>
          <a:prstGeom prst="rect">
            <a:avLst/>
          </a:prstGeom>
          <a:noFill/>
        </p:spPr>
        <p:txBody>
          <a:bodyPr wrap="none" rtlCol="0" anchor="ctr" anchorCtr="0">
            <a:spAutoFit/>
          </a:bodyPr>
          <a:lstStyle/>
          <a:p>
            <a:pPr algn="ctr"/>
            <a:r>
              <a:rPr lang="en-US" sz="3200" b="1" dirty="0">
                <a:solidFill>
                  <a:schemeClr val="bg1"/>
                </a:solidFill>
                <a:latin typeface="Montserrat" pitchFamily="2" charset="77"/>
                <a:ea typeface="League Spartan" charset="0"/>
                <a:cs typeface="Poppins" pitchFamily="2" charset="77"/>
              </a:rPr>
              <a:t>Your Title</a:t>
            </a:r>
          </a:p>
        </p:txBody>
      </p:sp>
      <p:sp>
        <p:nvSpPr>
          <p:cNvPr id="19" name="Rectangle 18">
            <a:extLst>
              <a:ext uri="{FF2B5EF4-FFF2-40B4-BE49-F238E27FC236}">
                <a16:creationId xmlns:a16="http://schemas.microsoft.com/office/drawing/2014/main" id="{4ED7E3DA-F49A-D44D-A884-56B53DEDDF64}"/>
              </a:ext>
            </a:extLst>
          </p:cNvPr>
          <p:cNvSpPr/>
          <p:nvPr/>
        </p:nvSpPr>
        <p:spPr>
          <a:xfrm>
            <a:off x="7150204" y="11027804"/>
            <a:ext cx="455574" cy="923330"/>
          </a:xfrm>
          <a:prstGeom prst="rect">
            <a:avLst/>
          </a:prstGeom>
        </p:spPr>
        <p:txBody>
          <a:bodyPr wrap="none" anchor="ctr">
            <a:spAutoFit/>
          </a:bodyPr>
          <a:lstStyle/>
          <a:p>
            <a:pPr algn="ctr"/>
            <a:r>
              <a:rPr lang="en-US" sz="5400" b="1" dirty="0">
                <a:solidFill>
                  <a:schemeClr val="bg1"/>
                </a:solidFill>
                <a:latin typeface="Montserrat" pitchFamily="2" charset="77"/>
                <a:ea typeface="Roboto" panose="02000000000000000000" pitchFamily="2" charset="0"/>
              </a:rPr>
              <a:t>1</a:t>
            </a:r>
            <a:endParaRPr lang="en-US" sz="2800" dirty="0">
              <a:solidFill>
                <a:schemeClr val="bg1"/>
              </a:solidFill>
            </a:endParaRPr>
          </a:p>
        </p:txBody>
      </p:sp>
      <p:sp>
        <p:nvSpPr>
          <p:cNvPr id="20" name="Rectangle 19">
            <a:extLst>
              <a:ext uri="{FF2B5EF4-FFF2-40B4-BE49-F238E27FC236}">
                <a16:creationId xmlns:a16="http://schemas.microsoft.com/office/drawing/2014/main" id="{6066C594-84B4-4F41-A381-9A88283FE0A4}"/>
              </a:ext>
            </a:extLst>
          </p:cNvPr>
          <p:cNvSpPr/>
          <p:nvPr/>
        </p:nvSpPr>
        <p:spPr>
          <a:xfrm>
            <a:off x="7081275" y="8787406"/>
            <a:ext cx="593432" cy="923330"/>
          </a:xfrm>
          <a:prstGeom prst="rect">
            <a:avLst/>
          </a:prstGeom>
        </p:spPr>
        <p:txBody>
          <a:bodyPr wrap="none" anchor="ctr">
            <a:spAutoFit/>
          </a:bodyPr>
          <a:lstStyle/>
          <a:p>
            <a:pPr algn="ctr"/>
            <a:r>
              <a:rPr lang="en-US" sz="5400" b="1" dirty="0">
                <a:solidFill>
                  <a:schemeClr val="bg1"/>
                </a:solidFill>
                <a:latin typeface="Montserrat" pitchFamily="2" charset="77"/>
                <a:ea typeface="Roboto" panose="02000000000000000000" pitchFamily="2" charset="0"/>
              </a:rPr>
              <a:t>2</a:t>
            </a:r>
            <a:endParaRPr lang="en-US" sz="2800" dirty="0">
              <a:solidFill>
                <a:schemeClr val="bg1"/>
              </a:solidFill>
            </a:endParaRPr>
          </a:p>
        </p:txBody>
      </p:sp>
      <p:sp>
        <p:nvSpPr>
          <p:cNvPr id="21" name="Rectangle 20">
            <a:extLst>
              <a:ext uri="{FF2B5EF4-FFF2-40B4-BE49-F238E27FC236}">
                <a16:creationId xmlns:a16="http://schemas.microsoft.com/office/drawing/2014/main" id="{9FC93926-0586-8441-85D3-D4E5D099D97B}"/>
              </a:ext>
            </a:extLst>
          </p:cNvPr>
          <p:cNvSpPr/>
          <p:nvPr/>
        </p:nvSpPr>
        <p:spPr>
          <a:xfrm>
            <a:off x="7080473" y="6680813"/>
            <a:ext cx="595036" cy="923330"/>
          </a:xfrm>
          <a:prstGeom prst="rect">
            <a:avLst/>
          </a:prstGeom>
        </p:spPr>
        <p:txBody>
          <a:bodyPr wrap="none" anchor="ctr">
            <a:spAutoFit/>
          </a:bodyPr>
          <a:lstStyle/>
          <a:p>
            <a:pPr algn="ctr"/>
            <a:r>
              <a:rPr lang="en-US" sz="5400" b="1" dirty="0">
                <a:solidFill>
                  <a:schemeClr val="bg1"/>
                </a:solidFill>
                <a:latin typeface="Montserrat" pitchFamily="2" charset="77"/>
                <a:ea typeface="Roboto" panose="02000000000000000000" pitchFamily="2" charset="0"/>
              </a:rPr>
              <a:t>3</a:t>
            </a:r>
            <a:endParaRPr lang="en-US" sz="2800" dirty="0">
              <a:solidFill>
                <a:schemeClr val="bg1"/>
              </a:solidFill>
            </a:endParaRPr>
          </a:p>
        </p:txBody>
      </p:sp>
      <p:sp>
        <p:nvSpPr>
          <p:cNvPr id="22" name="Rectangle 21">
            <a:extLst>
              <a:ext uri="{FF2B5EF4-FFF2-40B4-BE49-F238E27FC236}">
                <a16:creationId xmlns:a16="http://schemas.microsoft.com/office/drawing/2014/main" id="{55C679E9-7914-754E-B867-5AEF141BFC95}"/>
              </a:ext>
            </a:extLst>
          </p:cNvPr>
          <p:cNvSpPr/>
          <p:nvPr/>
        </p:nvSpPr>
        <p:spPr>
          <a:xfrm>
            <a:off x="7046811" y="4339095"/>
            <a:ext cx="662361" cy="923330"/>
          </a:xfrm>
          <a:prstGeom prst="rect">
            <a:avLst/>
          </a:prstGeom>
        </p:spPr>
        <p:txBody>
          <a:bodyPr wrap="none" anchor="ctr">
            <a:spAutoFit/>
          </a:bodyPr>
          <a:lstStyle/>
          <a:p>
            <a:pPr algn="ctr"/>
            <a:r>
              <a:rPr lang="en-US" sz="5400" b="1" dirty="0">
                <a:solidFill>
                  <a:schemeClr val="bg1"/>
                </a:solidFill>
                <a:latin typeface="Montserrat" pitchFamily="2" charset="77"/>
                <a:ea typeface="Roboto" panose="02000000000000000000" pitchFamily="2" charset="0"/>
              </a:rPr>
              <a:t>4</a:t>
            </a:r>
            <a:endParaRPr lang="en-US" sz="2800" dirty="0">
              <a:solidFill>
                <a:schemeClr val="bg1"/>
              </a:solidFill>
            </a:endParaRPr>
          </a:p>
        </p:txBody>
      </p:sp>
      <p:cxnSp>
        <p:nvCxnSpPr>
          <p:cNvPr id="23" name="Straight Connector 22">
            <a:extLst>
              <a:ext uri="{FF2B5EF4-FFF2-40B4-BE49-F238E27FC236}">
                <a16:creationId xmlns:a16="http://schemas.microsoft.com/office/drawing/2014/main" id="{816298DF-F142-3247-8C15-7494FE526B7C}"/>
              </a:ext>
            </a:extLst>
          </p:cNvPr>
          <p:cNvCxnSpPr>
            <a:cxnSpLocks/>
            <a:stCxn id="8" idx="2"/>
          </p:cNvCxnSpPr>
          <p:nvPr/>
        </p:nvCxnSpPr>
        <p:spPr>
          <a:xfrm>
            <a:off x="9820732" y="6426146"/>
            <a:ext cx="13036093" cy="0"/>
          </a:xfrm>
          <a:prstGeom prst="line">
            <a:avLst/>
          </a:prstGeom>
          <a:ln w="38100" cap="rnd">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DC4FB53-497E-424C-8D6A-8DCB5B13C3E0}"/>
              </a:ext>
            </a:extLst>
          </p:cNvPr>
          <p:cNvCxnSpPr>
            <a:cxnSpLocks/>
            <a:stCxn id="9" idx="2"/>
          </p:cNvCxnSpPr>
          <p:nvPr/>
        </p:nvCxnSpPr>
        <p:spPr>
          <a:xfrm>
            <a:off x="11310099" y="8571618"/>
            <a:ext cx="11546726" cy="0"/>
          </a:xfrm>
          <a:prstGeom prst="line">
            <a:avLst/>
          </a:prstGeom>
          <a:ln w="38100" cap="rnd">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6B5EFD2-EA75-C24B-AB68-CB46C12A063D}"/>
              </a:ext>
            </a:extLst>
          </p:cNvPr>
          <p:cNvCxnSpPr>
            <a:cxnSpLocks/>
            <a:stCxn id="10" idx="2"/>
          </p:cNvCxnSpPr>
          <p:nvPr/>
        </p:nvCxnSpPr>
        <p:spPr>
          <a:xfrm>
            <a:off x="12799470" y="10717089"/>
            <a:ext cx="10057355" cy="0"/>
          </a:xfrm>
          <a:prstGeom prst="line">
            <a:avLst/>
          </a:prstGeom>
          <a:ln w="38100" cap="rnd">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19A84A6-A5A8-0243-83A6-1EF4C0DC46F1}"/>
              </a:ext>
            </a:extLst>
          </p:cNvPr>
          <p:cNvSpPr/>
          <p:nvPr/>
        </p:nvSpPr>
        <p:spPr>
          <a:xfrm>
            <a:off x="14135101" y="11250974"/>
            <a:ext cx="8953500" cy="1081132"/>
          </a:xfrm>
          <a:prstGeom prst="rect">
            <a:avLst/>
          </a:prstGeom>
        </p:spPr>
        <p:txBody>
          <a:bodyPr vert="horz" wrap="square" lIns="217490" tIns="108745" rIns="217490" bIns="108745" rtlCol="0" anchor="ctr">
            <a:spAutoFit/>
          </a:bodyPr>
          <a:lstStyle/>
          <a:p>
            <a:pPr algn="r" defTabSz="1087636">
              <a:lnSpc>
                <a:spcPts val="3500"/>
              </a:lnSpc>
              <a:spcBef>
                <a:spcPct val="20000"/>
              </a:spcBef>
            </a:pPr>
            <a:r>
              <a:rPr lang="en-US" sz="2400" dirty="0">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 environmental factors or awareness. </a:t>
            </a:r>
          </a:p>
        </p:txBody>
      </p:sp>
      <p:sp>
        <p:nvSpPr>
          <p:cNvPr id="34" name="Rectangle 33">
            <a:extLst>
              <a:ext uri="{FF2B5EF4-FFF2-40B4-BE49-F238E27FC236}">
                <a16:creationId xmlns:a16="http://schemas.microsoft.com/office/drawing/2014/main" id="{DF5CE467-519D-9E46-8D8C-B3C44C0B35A0}"/>
              </a:ext>
            </a:extLst>
          </p:cNvPr>
          <p:cNvSpPr/>
          <p:nvPr/>
        </p:nvSpPr>
        <p:spPr>
          <a:xfrm>
            <a:off x="14135101" y="9105504"/>
            <a:ext cx="8953500" cy="1081132"/>
          </a:xfrm>
          <a:prstGeom prst="rect">
            <a:avLst/>
          </a:prstGeom>
        </p:spPr>
        <p:txBody>
          <a:bodyPr vert="horz" wrap="square" lIns="217490" tIns="108745" rIns="217490" bIns="108745" rtlCol="0" anchor="ctr">
            <a:spAutoFit/>
          </a:bodyPr>
          <a:lstStyle/>
          <a:p>
            <a:pPr algn="r" defTabSz="1087636">
              <a:lnSpc>
                <a:spcPts val="3500"/>
              </a:lnSpc>
              <a:spcBef>
                <a:spcPct val="20000"/>
              </a:spcBef>
            </a:pPr>
            <a:r>
              <a:rPr lang="en-US" sz="2400" dirty="0">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 environmental factors or awareness. </a:t>
            </a:r>
          </a:p>
        </p:txBody>
      </p:sp>
      <p:sp>
        <p:nvSpPr>
          <p:cNvPr id="35" name="Rectangle 34">
            <a:extLst>
              <a:ext uri="{FF2B5EF4-FFF2-40B4-BE49-F238E27FC236}">
                <a16:creationId xmlns:a16="http://schemas.microsoft.com/office/drawing/2014/main" id="{00C1D278-426C-4146-A4C3-6168640833DF}"/>
              </a:ext>
            </a:extLst>
          </p:cNvPr>
          <p:cNvSpPr/>
          <p:nvPr/>
        </p:nvSpPr>
        <p:spPr>
          <a:xfrm>
            <a:off x="14135101" y="6960034"/>
            <a:ext cx="8953500" cy="1081132"/>
          </a:xfrm>
          <a:prstGeom prst="rect">
            <a:avLst/>
          </a:prstGeom>
        </p:spPr>
        <p:txBody>
          <a:bodyPr vert="horz" wrap="square" lIns="217490" tIns="108745" rIns="217490" bIns="108745" rtlCol="0" anchor="ctr">
            <a:spAutoFit/>
          </a:bodyPr>
          <a:lstStyle/>
          <a:p>
            <a:pPr algn="r" defTabSz="1087636">
              <a:lnSpc>
                <a:spcPts val="3500"/>
              </a:lnSpc>
              <a:spcBef>
                <a:spcPct val="20000"/>
              </a:spcBef>
            </a:pPr>
            <a:r>
              <a:rPr lang="en-US" sz="2400" dirty="0">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 environmental factors or awareness. </a:t>
            </a:r>
          </a:p>
        </p:txBody>
      </p:sp>
      <p:sp>
        <p:nvSpPr>
          <p:cNvPr id="36" name="Rectangle 35">
            <a:extLst>
              <a:ext uri="{FF2B5EF4-FFF2-40B4-BE49-F238E27FC236}">
                <a16:creationId xmlns:a16="http://schemas.microsoft.com/office/drawing/2014/main" id="{62455AC5-E20B-9E42-8C0E-35FDD60EE62B}"/>
              </a:ext>
            </a:extLst>
          </p:cNvPr>
          <p:cNvSpPr/>
          <p:nvPr/>
        </p:nvSpPr>
        <p:spPr>
          <a:xfrm>
            <a:off x="14135101" y="4819173"/>
            <a:ext cx="8953500" cy="1081132"/>
          </a:xfrm>
          <a:prstGeom prst="rect">
            <a:avLst/>
          </a:prstGeom>
        </p:spPr>
        <p:txBody>
          <a:bodyPr vert="horz" wrap="square" lIns="217490" tIns="108745" rIns="217490" bIns="108745" rtlCol="0" anchor="ctr">
            <a:spAutoFit/>
          </a:bodyPr>
          <a:lstStyle/>
          <a:p>
            <a:pPr algn="r" defTabSz="1087636">
              <a:lnSpc>
                <a:spcPts val="3500"/>
              </a:lnSpc>
              <a:spcBef>
                <a:spcPct val="20000"/>
              </a:spcBef>
            </a:pPr>
            <a:r>
              <a:rPr lang="en-US" sz="2400" dirty="0">
                <a:latin typeface="Montserrat Light" pitchFamily="2" charset="77"/>
                <a:ea typeface="Open Sans Light" panose="020B0306030504020204" pitchFamily="34" charset="0"/>
                <a:cs typeface="Open Sans Light" panose="020B0306030504020204" pitchFamily="34" charset="0"/>
              </a:rPr>
              <a:t>Green marketing consists of marketing products and services based on environmental factors or awareness. </a:t>
            </a:r>
          </a:p>
        </p:txBody>
      </p:sp>
    </p:spTree>
    <p:extLst>
      <p:ext uri="{BB962C8B-B14F-4D97-AF65-F5344CB8AC3E}">
        <p14:creationId xmlns:p14="http://schemas.microsoft.com/office/powerpoint/2010/main" val="410138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A26FBF-5E03-AF47-9CB8-83EA0E937B0C}"/>
              </a:ext>
            </a:extLst>
          </p:cNvPr>
          <p:cNvSpPr txBox="1"/>
          <p:nvPr/>
        </p:nvSpPr>
        <p:spPr>
          <a:xfrm>
            <a:off x="5678073" y="554909"/>
            <a:ext cx="13021514" cy="1107996"/>
          </a:xfrm>
          <a:prstGeom prst="rect">
            <a:avLst/>
          </a:prstGeom>
          <a:noFill/>
        </p:spPr>
        <p:txBody>
          <a:bodyPr wrap="none" rtlCol="0">
            <a:spAutoFit/>
          </a:bodyPr>
          <a:lstStyle/>
          <a:p>
            <a:pPr algn="ctr"/>
            <a:r>
              <a:rPr lang="en-US" sz="6600" b="1" dirty="0">
                <a:latin typeface="Montserrat" pitchFamily="2" charset="77"/>
                <a:ea typeface="Roboto" panose="02000000000000000000" pitchFamily="2" charset="0"/>
              </a:rPr>
              <a:t>5-STAGE PYRAMID DIAGRAM</a:t>
            </a:r>
          </a:p>
        </p:txBody>
      </p:sp>
      <p:sp>
        <p:nvSpPr>
          <p:cNvPr id="3" name="Rectangle 2">
            <a:extLst>
              <a:ext uri="{FF2B5EF4-FFF2-40B4-BE49-F238E27FC236}">
                <a16:creationId xmlns:a16="http://schemas.microsoft.com/office/drawing/2014/main" id="{595E9CBD-A795-CF4C-B370-AB35DFCE5A47}"/>
              </a:ext>
            </a:extLst>
          </p:cNvPr>
          <p:cNvSpPr/>
          <p:nvPr/>
        </p:nvSpPr>
        <p:spPr>
          <a:xfrm>
            <a:off x="10692973" y="2147099"/>
            <a:ext cx="29972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0546EF4-82F5-9B4B-B2DE-8FD98AC38A02}"/>
              </a:ext>
            </a:extLst>
          </p:cNvPr>
          <p:cNvSpPr txBox="1"/>
          <p:nvPr/>
        </p:nvSpPr>
        <p:spPr>
          <a:xfrm>
            <a:off x="9521803" y="1549856"/>
            <a:ext cx="5349541" cy="492443"/>
          </a:xfrm>
          <a:prstGeom prst="rect">
            <a:avLst/>
          </a:prstGeom>
          <a:noFill/>
        </p:spPr>
        <p:txBody>
          <a:bodyPr wrap="none" rtlCol="0">
            <a:spAutoFit/>
          </a:bodyPr>
          <a:lstStyle/>
          <a:p>
            <a:pPr algn="ctr"/>
            <a:r>
              <a:rPr lang="en-US" sz="2600" spc="600" dirty="0">
                <a:solidFill>
                  <a:schemeClr val="tx1">
                    <a:lumMod val="25000"/>
                    <a:lumOff val="75000"/>
                  </a:schemeClr>
                </a:solidFill>
                <a:latin typeface="Montserrat Medium" pitchFamily="2" charset="77"/>
              </a:rPr>
              <a:t>YOUR SUBTITLE HERE</a:t>
            </a:r>
          </a:p>
        </p:txBody>
      </p:sp>
      <p:sp>
        <p:nvSpPr>
          <p:cNvPr id="5" name="Freeform 54">
            <a:extLst>
              <a:ext uri="{FF2B5EF4-FFF2-40B4-BE49-F238E27FC236}">
                <a16:creationId xmlns:a16="http://schemas.microsoft.com/office/drawing/2014/main" id="{0C816C96-9F98-F345-BD40-6D7BFEBEDF45}"/>
              </a:ext>
            </a:extLst>
          </p:cNvPr>
          <p:cNvSpPr>
            <a:spLocks/>
          </p:cNvSpPr>
          <p:nvPr/>
        </p:nvSpPr>
        <p:spPr bwMode="auto">
          <a:xfrm>
            <a:off x="5514195" y="3927673"/>
            <a:ext cx="3143590" cy="3167956"/>
          </a:xfrm>
          <a:custGeom>
            <a:avLst/>
            <a:gdLst>
              <a:gd name="T0" fmla="*/ 0 w 163"/>
              <a:gd name="T1" fmla="*/ 0 h 164"/>
              <a:gd name="T2" fmla="*/ 45 w 163"/>
              <a:gd name="T3" fmla="*/ 164 h 164"/>
              <a:gd name="T4" fmla="*/ 96 w 163"/>
              <a:gd name="T5" fmla="*/ 71 h 164"/>
              <a:gd name="T6" fmla="*/ 163 w 163"/>
              <a:gd name="T7" fmla="*/ 0 h 164"/>
              <a:gd name="T8" fmla="*/ 0 w 163"/>
              <a:gd name="T9" fmla="*/ 0 h 164"/>
            </a:gdLst>
            <a:ahLst/>
            <a:cxnLst>
              <a:cxn ang="0">
                <a:pos x="T0" y="T1"/>
              </a:cxn>
              <a:cxn ang="0">
                <a:pos x="T2" y="T3"/>
              </a:cxn>
              <a:cxn ang="0">
                <a:pos x="T4" y="T5"/>
              </a:cxn>
              <a:cxn ang="0">
                <a:pos x="T6" y="T7"/>
              </a:cxn>
              <a:cxn ang="0">
                <a:pos x="T8" y="T9"/>
              </a:cxn>
            </a:cxnLst>
            <a:rect l="0" t="0" r="r" b="b"/>
            <a:pathLst>
              <a:path w="163" h="164">
                <a:moveTo>
                  <a:pt x="0" y="0"/>
                </a:moveTo>
                <a:cubicBezTo>
                  <a:pt x="45" y="164"/>
                  <a:pt x="45" y="164"/>
                  <a:pt x="45" y="164"/>
                </a:cubicBezTo>
                <a:cubicBezTo>
                  <a:pt x="52" y="145"/>
                  <a:pt x="87" y="87"/>
                  <a:pt x="96" y="71"/>
                </a:cubicBezTo>
                <a:cubicBezTo>
                  <a:pt x="126" y="16"/>
                  <a:pt x="163" y="0"/>
                  <a:pt x="163" y="0"/>
                </a:cubicBezTo>
                <a:cubicBezTo>
                  <a:pt x="0" y="0"/>
                  <a:pt x="0" y="0"/>
                  <a:pt x="0" y="0"/>
                </a:cubicBezTo>
              </a:path>
            </a:pathLst>
          </a:custGeom>
          <a:solidFill>
            <a:schemeClr val="accent5"/>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6" name="Freeform 5">
            <a:extLst>
              <a:ext uri="{FF2B5EF4-FFF2-40B4-BE49-F238E27FC236}">
                <a16:creationId xmlns:a16="http://schemas.microsoft.com/office/drawing/2014/main" id="{4AF40838-55BE-FE46-ACCB-521F7585ED1C}"/>
              </a:ext>
            </a:extLst>
          </p:cNvPr>
          <p:cNvSpPr/>
          <p:nvPr/>
        </p:nvSpPr>
        <p:spPr>
          <a:xfrm>
            <a:off x="3719018" y="5172042"/>
            <a:ext cx="7593182" cy="2469381"/>
          </a:xfrm>
          <a:custGeom>
            <a:avLst/>
            <a:gdLst>
              <a:gd name="connsiteX0" fmla="*/ 627128 w 3918640"/>
              <a:gd name="connsiteY0" fmla="*/ 0 h 1274382"/>
              <a:gd name="connsiteX1" fmla="*/ 2311115 w 3918640"/>
              <a:gd name="connsiteY1" fmla="*/ 0 h 1274382"/>
              <a:gd name="connsiteX2" fmla="*/ 2343852 w 3918640"/>
              <a:gd name="connsiteY2" fmla="*/ 0 h 1274382"/>
              <a:gd name="connsiteX3" fmla="*/ 2510711 w 3918640"/>
              <a:gd name="connsiteY3" fmla="*/ 0 h 1274382"/>
              <a:gd name="connsiteX4" fmla="*/ 2689091 w 3918640"/>
              <a:gd name="connsiteY4" fmla="*/ 0 h 1274382"/>
              <a:gd name="connsiteX5" fmla="*/ 2839532 w 3918640"/>
              <a:gd name="connsiteY5" fmla="*/ 0 h 1274382"/>
              <a:gd name="connsiteX6" fmla="*/ 2955313 w 3918640"/>
              <a:gd name="connsiteY6" fmla="*/ 0 h 1274382"/>
              <a:gd name="connsiteX7" fmla="*/ 3029711 w 3918640"/>
              <a:gd name="connsiteY7" fmla="*/ 0 h 1274382"/>
              <a:gd name="connsiteX8" fmla="*/ 3056004 w 3918640"/>
              <a:gd name="connsiteY8" fmla="*/ 0 h 1274382"/>
              <a:gd name="connsiteX9" fmla="*/ 3918640 w 3918640"/>
              <a:gd name="connsiteY9" fmla="*/ 0 h 1274382"/>
              <a:gd name="connsiteX10" fmla="*/ 3918640 w 3918640"/>
              <a:gd name="connsiteY10" fmla="*/ 817544 h 1274382"/>
              <a:gd name="connsiteX11" fmla="*/ 2343852 w 3918640"/>
              <a:gd name="connsiteY11" fmla="*/ 817544 h 1274382"/>
              <a:gd name="connsiteX12" fmla="*/ 2343852 w 3918640"/>
              <a:gd name="connsiteY12" fmla="*/ 805669 h 1274382"/>
              <a:gd name="connsiteX13" fmla="*/ 2259651 w 3918640"/>
              <a:gd name="connsiteY13" fmla="*/ 975699 h 1274382"/>
              <a:gd name="connsiteX14" fmla="*/ 0 w 3918640"/>
              <a:gd name="connsiteY14" fmla="*/ 1274382 h 1274382"/>
              <a:gd name="connsiteX15" fmla="*/ 507675 w 3918640"/>
              <a:gd name="connsiteY15" fmla="*/ 59737 h 1274382"/>
              <a:gd name="connsiteX16" fmla="*/ 627128 w 3918640"/>
              <a:gd name="connsiteY16" fmla="*/ 0 h 1274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18640" h="1274382">
                <a:moveTo>
                  <a:pt x="627128" y="0"/>
                </a:moveTo>
                <a:cubicBezTo>
                  <a:pt x="683121" y="0"/>
                  <a:pt x="1617903" y="0"/>
                  <a:pt x="2311115" y="0"/>
                </a:cubicBezTo>
                <a:lnTo>
                  <a:pt x="2343852" y="0"/>
                </a:lnTo>
                <a:lnTo>
                  <a:pt x="2510711" y="0"/>
                </a:lnTo>
                <a:lnTo>
                  <a:pt x="2689091" y="0"/>
                </a:lnTo>
                <a:lnTo>
                  <a:pt x="2839532" y="0"/>
                </a:lnTo>
                <a:lnTo>
                  <a:pt x="2955313" y="0"/>
                </a:lnTo>
                <a:lnTo>
                  <a:pt x="3029711" y="0"/>
                </a:lnTo>
                <a:lnTo>
                  <a:pt x="3056004" y="0"/>
                </a:lnTo>
                <a:lnTo>
                  <a:pt x="3918640" y="0"/>
                </a:lnTo>
                <a:lnTo>
                  <a:pt x="3918640" y="817544"/>
                </a:lnTo>
                <a:lnTo>
                  <a:pt x="2343852" y="817544"/>
                </a:lnTo>
                <a:lnTo>
                  <a:pt x="2343852" y="805669"/>
                </a:lnTo>
                <a:lnTo>
                  <a:pt x="2259651" y="975699"/>
                </a:lnTo>
                <a:cubicBezTo>
                  <a:pt x="2170061" y="1194733"/>
                  <a:pt x="89589" y="1025479"/>
                  <a:pt x="0" y="1274382"/>
                </a:cubicBezTo>
                <a:cubicBezTo>
                  <a:pt x="0" y="1274382"/>
                  <a:pt x="0" y="1274382"/>
                  <a:pt x="507675" y="59737"/>
                </a:cubicBezTo>
                <a:cubicBezTo>
                  <a:pt x="507675" y="59737"/>
                  <a:pt x="537538" y="0"/>
                  <a:pt x="62712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a:p>
        </p:txBody>
      </p:sp>
      <p:sp>
        <p:nvSpPr>
          <p:cNvPr id="7" name="Freeform 56">
            <a:extLst>
              <a:ext uri="{FF2B5EF4-FFF2-40B4-BE49-F238E27FC236}">
                <a16:creationId xmlns:a16="http://schemas.microsoft.com/office/drawing/2014/main" id="{328D90CF-584D-E247-9697-46622BAE26E2}"/>
              </a:ext>
            </a:extLst>
          </p:cNvPr>
          <p:cNvSpPr>
            <a:spLocks/>
          </p:cNvSpPr>
          <p:nvPr/>
        </p:nvSpPr>
        <p:spPr bwMode="auto">
          <a:xfrm>
            <a:off x="2768633" y="6743629"/>
            <a:ext cx="7724943" cy="2453134"/>
          </a:xfrm>
          <a:custGeom>
            <a:avLst/>
            <a:gdLst>
              <a:gd name="T0" fmla="*/ 51 w 400"/>
              <a:gd name="T1" fmla="*/ 6 h 127"/>
              <a:gd name="T2" fmla="*/ 0 w 400"/>
              <a:gd name="T3" fmla="*/ 127 h 127"/>
              <a:gd name="T4" fmla="*/ 320 w 400"/>
              <a:gd name="T5" fmla="*/ 98 h 127"/>
              <a:gd name="T6" fmla="*/ 400 w 400"/>
              <a:gd name="T7" fmla="*/ 0 h 127"/>
              <a:gd name="T8" fmla="*/ 63 w 400"/>
              <a:gd name="T9" fmla="*/ 0 h 127"/>
              <a:gd name="T10" fmla="*/ 51 w 400"/>
              <a:gd name="T11" fmla="*/ 6 h 127"/>
            </a:gdLst>
            <a:ahLst/>
            <a:cxnLst>
              <a:cxn ang="0">
                <a:pos x="T0" y="T1"/>
              </a:cxn>
              <a:cxn ang="0">
                <a:pos x="T2" y="T3"/>
              </a:cxn>
              <a:cxn ang="0">
                <a:pos x="T4" y="T5"/>
              </a:cxn>
              <a:cxn ang="0">
                <a:pos x="T6" y="T7"/>
              </a:cxn>
              <a:cxn ang="0">
                <a:pos x="T8" y="T9"/>
              </a:cxn>
              <a:cxn ang="0">
                <a:pos x="T10" y="T11"/>
              </a:cxn>
            </a:cxnLst>
            <a:rect l="0" t="0" r="r" b="b"/>
            <a:pathLst>
              <a:path w="400" h="127">
                <a:moveTo>
                  <a:pt x="51" y="6"/>
                </a:moveTo>
                <a:cubicBezTo>
                  <a:pt x="0" y="127"/>
                  <a:pt x="0" y="127"/>
                  <a:pt x="0" y="127"/>
                </a:cubicBezTo>
                <a:cubicBezTo>
                  <a:pt x="9" y="102"/>
                  <a:pt x="311" y="119"/>
                  <a:pt x="320" y="98"/>
                </a:cubicBezTo>
                <a:cubicBezTo>
                  <a:pt x="347" y="35"/>
                  <a:pt x="400" y="0"/>
                  <a:pt x="400" y="0"/>
                </a:cubicBezTo>
                <a:cubicBezTo>
                  <a:pt x="400" y="0"/>
                  <a:pt x="72" y="0"/>
                  <a:pt x="63" y="0"/>
                </a:cubicBezTo>
                <a:cubicBezTo>
                  <a:pt x="53" y="0"/>
                  <a:pt x="51" y="6"/>
                  <a:pt x="51" y="6"/>
                </a:cubicBezTo>
                <a:close/>
              </a:path>
            </a:pathLst>
          </a:custGeom>
          <a:solidFill>
            <a:schemeClr val="accent3"/>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8" name="Freeform 7">
            <a:extLst>
              <a:ext uri="{FF2B5EF4-FFF2-40B4-BE49-F238E27FC236}">
                <a16:creationId xmlns:a16="http://schemas.microsoft.com/office/drawing/2014/main" id="{0F296CAE-1BD2-8B43-B149-5FFA6E507A48}"/>
              </a:ext>
            </a:extLst>
          </p:cNvPr>
          <p:cNvSpPr>
            <a:spLocks/>
          </p:cNvSpPr>
          <p:nvPr/>
        </p:nvSpPr>
        <p:spPr bwMode="auto">
          <a:xfrm>
            <a:off x="1842614" y="8395854"/>
            <a:ext cx="10737805" cy="2494751"/>
          </a:xfrm>
          <a:custGeom>
            <a:avLst/>
            <a:gdLst>
              <a:gd name="connsiteX0" fmla="*/ 4015982 w 5541497"/>
              <a:gd name="connsiteY0" fmla="*/ 0 h 1287474"/>
              <a:gd name="connsiteX1" fmla="*/ 5541497 w 5541497"/>
              <a:gd name="connsiteY1" fmla="*/ 0 h 1287474"/>
              <a:gd name="connsiteX2" fmla="*/ 5541497 w 5541497"/>
              <a:gd name="connsiteY2" fmla="*/ 809583 h 1287474"/>
              <a:gd name="connsiteX3" fmla="*/ 4162274 w 5541497"/>
              <a:gd name="connsiteY3" fmla="*/ 809583 h 1287474"/>
              <a:gd name="connsiteX4" fmla="*/ 4074241 w 5541497"/>
              <a:gd name="connsiteY4" fmla="*/ 987809 h 1287474"/>
              <a:gd name="connsiteX5" fmla="*/ 0 w 5541497"/>
              <a:gd name="connsiteY5" fmla="*/ 1287474 h 1287474"/>
              <a:gd name="connsiteX6" fmla="*/ 508035 w 5541497"/>
              <a:gd name="connsiteY6" fmla="*/ 68834 h 1287474"/>
              <a:gd name="connsiteX7" fmla="*/ 627573 w 5541497"/>
              <a:gd name="connsiteY7" fmla="*/ 8901 h 1287474"/>
              <a:gd name="connsiteX8" fmla="*/ 3904986 w 5541497"/>
              <a:gd name="connsiteY8" fmla="*/ 8901 h 1287474"/>
              <a:gd name="connsiteX9" fmla="*/ 4015982 w 5541497"/>
              <a:gd name="connsiteY9" fmla="*/ 8901 h 128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41497" h="1287474">
                <a:moveTo>
                  <a:pt x="4015982" y="0"/>
                </a:moveTo>
                <a:lnTo>
                  <a:pt x="5541497" y="0"/>
                </a:lnTo>
                <a:lnTo>
                  <a:pt x="5541497" y="809583"/>
                </a:lnTo>
                <a:lnTo>
                  <a:pt x="4162274" y="809583"/>
                </a:lnTo>
                <a:lnTo>
                  <a:pt x="4074241" y="987809"/>
                </a:lnTo>
                <a:cubicBezTo>
                  <a:pt x="3984588" y="1207563"/>
                  <a:pt x="89653" y="1037753"/>
                  <a:pt x="0" y="1287474"/>
                </a:cubicBezTo>
                <a:cubicBezTo>
                  <a:pt x="0" y="1287474"/>
                  <a:pt x="0" y="1287474"/>
                  <a:pt x="508035" y="68834"/>
                </a:cubicBezTo>
                <a:cubicBezTo>
                  <a:pt x="508035" y="68834"/>
                  <a:pt x="527958" y="8901"/>
                  <a:pt x="627573" y="8901"/>
                </a:cubicBezTo>
                <a:cubicBezTo>
                  <a:pt x="689210" y="8901"/>
                  <a:pt x="2671853" y="8901"/>
                  <a:pt x="3904986" y="8901"/>
                </a:cubicBezTo>
                <a:lnTo>
                  <a:pt x="4015982" y="8901"/>
                </a:lnTo>
                <a:close/>
              </a:path>
            </a:pathLst>
          </a:custGeom>
          <a:solidFill>
            <a:schemeClr val="accent2"/>
          </a:solidFill>
          <a:ln>
            <a:noFill/>
          </a:ln>
        </p:spPr>
        <p:txBody>
          <a:bodyPr vert="horz" wrap="square" lIns="182832" tIns="91416" rIns="182832" bIns="91416" numCol="1" anchor="t" anchorCtr="0" compatLnSpc="1">
            <a:prstTxWarp prst="textNoShape">
              <a:avLst/>
            </a:prstTxWarp>
            <a:noAutofit/>
          </a:bodyPr>
          <a:lstStyle/>
          <a:p>
            <a:endParaRPr lang="id-ID" sz="7198"/>
          </a:p>
        </p:txBody>
      </p:sp>
      <p:sp>
        <p:nvSpPr>
          <p:cNvPr id="9" name="Freeform 58">
            <a:extLst>
              <a:ext uri="{FF2B5EF4-FFF2-40B4-BE49-F238E27FC236}">
                <a16:creationId xmlns:a16="http://schemas.microsoft.com/office/drawing/2014/main" id="{769F62F7-81C6-7243-9FD3-7AA7ECB9AA42}"/>
              </a:ext>
            </a:extLst>
          </p:cNvPr>
          <p:cNvSpPr>
            <a:spLocks/>
          </p:cNvSpPr>
          <p:nvPr/>
        </p:nvSpPr>
        <p:spPr bwMode="auto">
          <a:xfrm>
            <a:off x="1282130" y="9964591"/>
            <a:ext cx="10714192" cy="1770806"/>
          </a:xfrm>
          <a:custGeom>
            <a:avLst/>
            <a:gdLst>
              <a:gd name="T0" fmla="*/ 46 w 555"/>
              <a:gd name="T1" fmla="*/ 0 h 92"/>
              <a:gd name="T2" fmla="*/ 34 w 555"/>
              <a:gd name="T3" fmla="*/ 6 h 92"/>
              <a:gd name="T4" fmla="*/ 0 w 555"/>
              <a:gd name="T5" fmla="*/ 84 h 92"/>
              <a:gd name="T6" fmla="*/ 238 w 555"/>
              <a:gd name="T7" fmla="*/ 92 h 92"/>
              <a:gd name="T8" fmla="*/ 478 w 555"/>
              <a:gd name="T9" fmla="*/ 92 h 92"/>
              <a:gd name="T10" fmla="*/ 555 w 555"/>
              <a:gd name="T11" fmla="*/ 0 h 92"/>
              <a:gd name="T12" fmla="*/ 46 w 55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555" h="92">
                <a:moveTo>
                  <a:pt x="46" y="0"/>
                </a:moveTo>
                <a:cubicBezTo>
                  <a:pt x="36" y="0"/>
                  <a:pt x="34" y="6"/>
                  <a:pt x="34" y="6"/>
                </a:cubicBezTo>
                <a:cubicBezTo>
                  <a:pt x="0" y="84"/>
                  <a:pt x="0" y="84"/>
                  <a:pt x="0" y="84"/>
                </a:cubicBezTo>
                <a:cubicBezTo>
                  <a:pt x="4" y="72"/>
                  <a:pt x="151" y="84"/>
                  <a:pt x="238" y="92"/>
                </a:cubicBezTo>
                <a:cubicBezTo>
                  <a:pt x="478" y="92"/>
                  <a:pt x="478" y="92"/>
                  <a:pt x="478" y="92"/>
                </a:cubicBezTo>
                <a:cubicBezTo>
                  <a:pt x="505" y="33"/>
                  <a:pt x="555" y="0"/>
                  <a:pt x="555" y="0"/>
                </a:cubicBezTo>
                <a:cubicBezTo>
                  <a:pt x="555" y="0"/>
                  <a:pt x="55" y="0"/>
                  <a:pt x="46" y="0"/>
                </a:cubicBezTo>
                <a:close/>
              </a:path>
            </a:pathLst>
          </a:custGeom>
          <a:solidFill>
            <a:schemeClr val="accent1"/>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2" name="Freeform 63">
            <a:extLst>
              <a:ext uri="{FF2B5EF4-FFF2-40B4-BE49-F238E27FC236}">
                <a16:creationId xmlns:a16="http://schemas.microsoft.com/office/drawing/2014/main" id="{0CFC5F33-D9D9-4549-8515-58B55A9E3378}"/>
              </a:ext>
            </a:extLst>
          </p:cNvPr>
          <p:cNvSpPr>
            <a:spLocks/>
          </p:cNvSpPr>
          <p:nvPr/>
        </p:nvSpPr>
        <p:spPr bwMode="auto">
          <a:xfrm>
            <a:off x="5514195" y="3994208"/>
            <a:ext cx="3143590" cy="0"/>
          </a:xfrm>
          <a:custGeom>
            <a:avLst/>
            <a:gdLst>
              <a:gd name="T0" fmla="*/ 162 w 163"/>
              <a:gd name="T1" fmla="*/ 163 w 163"/>
              <a:gd name="T2" fmla="*/ 0 w 163"/>
              <a:gd name="T3" fmla="*/ 0 w 163"/>
              <a:gd name="T4" fmla="*/ 162 w 163"/>
            </a:gdLst>
            <a:ahLst/>
            <a:cxnLst>
              <a:cxn ang="0">
                <a:pos x="T0" y="0"/>
              </a:cxn>
              <a:cxn ang="0">
                <a:pos x="T1" y="0"/>
              </a:cxn>
              <a:cxn ang="0">
                <a:pos x="T2" y="0"/>
              </a:cxn>
              <a:cxn ang="0">
                <a:pos x="T3" y="0"/>
              </a:cxn>
              <a:cxn ang="0">
                <a:pos x="T4" y="0"/>
              </a:cxn>
            </a:cxnLst>
            <a:rect l="0" t="0" r="r" b="b"/>
            <a:pathLst>
              <a:path w="163">
                <a:moveTo>
                  <a:pt x="162" y="0"/>
                </a:moveTo>
                <a:cubicBezTo>
                  <a:pt x="163" y="0"/>
                  <a:pt x="163" y="0"/>
                  <a:pt x="163" y="0"/>
                </a:cubicBezTo>
                <a:cubicBezTo>
                  <a:pt x="0" y="0"/>
                  <a:pt x="0" y="0"/>
                  <a:pt x="0" y="0"/>
                </a:cubicBezTo>
                <a:cubicBezTo>
                  <a:pt x="0" y="0"/>
                  <a:pt x="0" y="0"/>
                  <a:pt x="0" y="0"/>
                </a:cubicBezTo>
                <a:lnTo>
                  <a:pt x="162" y="0"/>
                </a:lnTo>
                <a:close/>
              </a:path>
            </a:pathLst>
          </a:custGeom>
          <a:solidFill>
            <a:srgbClr val="915C5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id-ID" sz="7198"/>
          </a:p>
        </p:txBody>
      </p:sp>
      <p:sp>
        <p:nvSpPr>
          <p:cNvPr id="15" name="Oval 14">
            <a:extLst>
              <a:ext uri="{FF2B5EF4-FFF2-40B4-BE49-F238E27FC236}">
                <a16:creationId xmlns:a16="http://schemas.microsoft.com/office/drawing/2014/main" id="{02A146AA-35AB-214C-974A-74DF639D8664}"/>
              </a:ext>
            </a:extLst>
          </p:cNvPr>
          <p:cNvSpPr/>
          <p:nvPr/>
        </p:nvSpPr>
        <p:spPr>
          <a:xfrm>
            <a:off x="7327545" y="3532546"/>
            <a:ext cx="2158782" cy="2158782"/>
          </a:xfrm>
          <a:prstGeom prst="ellipse">
            <a:avLst/>
          </a:prstGeom>
          <a:solidFill>
            <a:schemeClr val="bg1"/>
          </a:solid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a:p>
        </p:txBody>
      </p:sp>
      <p:sp>
        <p:nvSpPr>
          <p:cNvPr id="16" name="Oval 15">
            <a:extLst>
              <a:ext uri="{FF2B5EF4-FFF2-40B4-BE49-F238E27FC236}">
                <a16:creationId xmlns:a16="http://schemas.microsoft.com/office/drawing/2014/main" id="{597E2148-15E1-6342-8CCD-B506386ADAEC}"/>
              </a:ext>
            </a:extLst>
          </p:cNvPr>
          <p:cNvSpPr/>
          <p:nvPr/>
        </p:nvSpPr>
        <p:spPr>
          <a:xfrm>
            <a:off x="10654920" y="4933993"/>
            <a:ext cx="2158782" cy="2158782"/>
          </a:xfrm>
          <a:prstGeom prst="ellipse">
            <a:avLst/>
          </a:prstGeom>
          <a:solidFill>
            <a:schemeClr val="bg1"/>
          </a:solid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a:p>
        </p:txBody>
      </p:sp>
      <p:sp>
        <p:nvSpPr>
          <p:cNvPr id="17" name="Oval 16">
            <a:extLst>
              <a:ext uri="{FF2B5EF4-FFF2-40B4-BE49-F238E27FC236}">
                <a16:creationId xmlns:a16="http://schemas.microsoft.com/office/drawing/2014/main" id="{1A9A661D-F57E-804F-853D-B3AA5E88C41D}"/>
              </a:ext>
            </a:extLst>
          </p:cNvPr>
          <p:cNvSpPr/>
          <p:nvPr/>
        </p:nvSpPr>
        <p:spPr>
          <a:xfrm>
            <a:off x="8755259" y="6503221"/>
            <a:ext cx="2158782" cy="2158782"/>
          </a:xfrm>
          <a:prstGeom prst="ellipse">
            <a:avLst/>
          </a:prstGeom>
          <a:solidFill>
            <a:schemeClr val="bg1"/>
          </a:solid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a:p>
        </p:txBody>
      </p:sp>
      <p:sp>
        <p:nvSpPr>
          <p:cNvPr id="18" name="Oval 17">
            <a:extLst>
              <a:ext uri="{FF2B5EF4-FFF2-40B4-BE49-F238E27FC236}">
                <a16:creationId xmlns:a16="http://schemas.microsoft.com/office/drawing/2014/main" id="{5B2F68F0-ED68-2848-A8F4-3F9DAEAB84DE}"/>
              </a:ext>
            </a:extLst>
          </p:cNvPr>
          <p:cNvSpPr/>
          <p:nvPr/>
        </p:nvSpPr>
        <p:spPr>
          <a:xfrm>
            <a:off x="11951441" y="8096416"/>
            <a:ext cx="2158782" cy="2158782"/>
          </a:xfrm>
          <a:prstGeom prst="ellipse">
            <a:avLst/>
          </a:prstGeom>
          <a:solidFill>
            <a:schemeClr val="bg1"/>
          </a:solidFill>
          <a:ln w="127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a:p>
        </p:txBody>
      </p:sp>
      <p:sp>
        <p:nvSpPr>
          <p:cNvPr id="19" name="Oval 18">
            <a:extLst>
              <a:ext uri="{FF2B5EF4-FFF2-40B4-BE49-F238E27FC236}">
                <a16:creationId xmlns:a16="http://schemas.microsoft.com/office/drawing/2014/main" id="{0FEBB045-921A-2C49-A07E-C89A69C256FD}"/>
              </a:ext>
            </a:extLst>
          </p:cNvPr>
          <p:cNvSpPr/>
          <p:nvPr/>
        </p:nvSpPr>
        <p:spPr>
          <a:xfrm>
            <a:off x="10232809" y="9811214"/>
            <a:ext cx="2158782" cy="2158782"/>
          </a:xfrm>
          <a:prstGeom prst="ellipse">
            <a:avLst/>
          </a:prstGeom>
          <a:solidFill>
            <a:schemeClr val="bg1"/>
          </a:solid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a:p>
        </p:txBody>
      </p:sp>
      <p:sp>
        <p:nvSpPr>
          <p:cNvPr id="20" name="Freeform 64">
            <a:extLst>
              <a:ext uri="{FF2B5EF4-FFF2-40B4-BE49-F238E27FC236}">
                <a16:creationId xmlns:a16="http://schemas.microsoft.com/office/drawing/2014/main" id="{9BDF7D4D-A524-6942-A468-886BC68E53A1}"/>
              </a:ext>
            </a:extLst>
          </p:cNvPr>
          <p:cNvSpPr>
            <a:spLocks/>
          </p:cNvSpPr>
          <p:nvPr/>
        </p:nvSpPr>
        <p:spPr bwMode="auto">
          <a:xfrm>
            <a:off x="4279505" y="3919942"/>
            <a:ext cx="5052484" cy="8618466"/>
          </a:xfrm>
          <a:custGeom>
            <a:avLst/>
            <a:gdLst>
              <a:gd name="T0" fmla="*/ 262 w 262"/>
              <a:gd name="T1" fmla="*/ 405 h 446"/>
              <a:gd name="T2" fmla="*/ 64 w 262"/>
              <a:gd name="T3" fmla="*/ 0 h 446"/>
              <a:gd name="T4" fmla="*/ 26 w 262"/>
              <a:gd name="T5" fmla="*/ 78 h 446"/>
              <a:gd name="T6" fmla="*/ 207 w 262"/>
              <a:gd name="T7" fmla="*/ 446 h 446"/>
              <a:gd name="T8" fmla="*/ 262 w 262"/>
              <a:gd name="T9" fmla="*/ 406 h 446"/>
              <a:gd name="T10" fmla="*/ 262 w 262"/>
              <a:gd name="T11" fmla="*/ 406 h 446"/>
              <a:gd name="T12" fmla="*/ 262 w 262"/>
              <a:gd name="T13" fmla="*/ 406 h 446"/>
              <a:gd name="T14" fmla="*/ 262 w 262"/>
              <a:gd name="T15" fmla="*/ 405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446">
                <a:moveTo>
                  <a:pt x="262" y="405"/>
                </a:moveTo>
                <a:cubicBezTo>
                  <a:pt x="64" y="0"/>
                  <a:pt x="64" y="0"/>
                  <a:pt x="64" y="0"/>
                </a:cubicBezTo>
                <a:cubicBezTo>
                  <a:pt x="26" y="78"/>
                  <a:pt x="26" y="78"/>
                  <a:pt x="26" y="78"/>
                </a:cubicBezTo>
                <a:cubicBezTo>
                  <a:pt x="17" y="96"/>
                  <a:pt x="0" y="151"/>
                  <a:pt x="207" y="446"/>
                </a:cubicBezTo>
                <a:cubicBezTo>
                  <a:pt x="240" y="434"/>
                  <a:pt x="261" y="419"/>
                  <a:pt x="262" y="406"/>
                </a:cubicBezTo>
                <a:cubicBezTo>
                  <a:pt x="262" y="406"/>
                  <a:pt x="262" y="406"/>
                  <a:pt x="262" y="406"/>
                </a:cubicBezTo>
                <a:cubicBezTo>
                  <a:pt x="262" y="406"/>
                  <a:pt x="262" y="406"/>
                  <a:pt x="262" y="406"/>
                </a:cubicBezTo>
                <a:cubicBezTo>
                  <a:pt x="262" y="406"/>
                  <a:pt x="262" y="406"/>
                  <a:pt x="262" y="405"/>
                </a:cubicBezTo>
                <a:close/>
              </a:path>
            </a:pathLst>
          </a:custGeom>
          <a:solidFill>
            <a:schemeClr val="accent5"/>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21" name="Freeform 65">
            <a:extLst>
              <a:ext uri="{FF2B5EF4-FFF2-40B4-BE49-F238E27FC236}">
                <a16:creationId xmlns:a16="http://schemas.microsoft.com/office/drawing/2014/main" id="{2F8A27FC-548E-3A41-A4B6-52E76AC34694}"/>
              </a:ext>
            </a:extLst>
          </p:cNvPr>
          <p:cNvSpPr>
            <a:spLocks/>
          </p:cNvSpPr>
          <p:nvPr/>
        </p:nvSpPr>
        <p:spPr bwMode="auto">
          <a:xfrm>
            <a:off x="3256011" y="5252495"/>
            <a:ext cx="5011871" cy="7627462"/>
          </a:xfrm>
          <a:custGeom>
            <a:avLst/>
            <a:gdLst>
              <a:gd name="T0" fmla="*/ 30 w 260"/>
              <a:gd name="T1" fmla="*/ 92 h 395"/>
              <a:gd name="T2" fmla="*/ 184 w 260"/>
              <a:gd name="T3" fmla="*/ 395 h 395"/>
              <a:gd name="T4" fmla="*/ 260 w 260"/>
              <a:gd name="T5" fmla="*/ 377 h 395"/>
              <a:gd name="T6" fmla="*/ 75 w 260"/>
              <a:gd name="T7" fmla="*/ 0 h 395"/>
              <a:gd name="T8" fmla="*/ 30 w 260"/>
              <a:gd name="T9" fmla="*/ 92 h 395"/>
            </a:gdLst>
            <a:ahLst/>
            <a:cxnLst>
              <a:cxn ang="0">
                <a:pos x="T0" y="T1"/>
              </a:cxn>
              <a:cxn ang="0">
                <a:pos x="T2" y="T3"/>
              </a:cxn>
              <a:cxn ang="0">
                <a:pos x="T4" y="T5"/>
              </a:cxn>
              <a:cxn ang="0">
                <a:pos x="T6" y="T7"/>
              </a:cxn>
              <a:cxn ang="0">
                <a:pos x="T8" y="T9"/>
              </a:cxn>
            </a:cxnLst>
            <a:rect l="0" t="0" r="r" b="b"/>
            <a:pathLst>
              <a:path w="260" h="395">
                <a:moveTo>
                  <a:pt x="30" y="92"/>
                </a:moveTo>
                <a:cubicBezTo>
                  <a:pt x="0" y="151"/>
                  <a:pt x="111" y="294"/>
                  <a:pt x="184" y="395"/>
                </a:cubicBezTo>
                <a:cubicBezTo>
                  <a:pt x="213" y="391"/>
                  <a:pt x="239" y="384"/>
                  <a:pt x="260" y="377"/>
                </a:cubicBezTo>
                <a:cubicBezTo>
                  <a:pt x="108" y="98"/>
                  <a:pt x="65" y="20"/>
                  <a:pt x="75" y="0"/>
                </a:cubicBezTo>
                <a:lnTo>
                  <a:pt x="30" y="92"/>
                </a:lnTo>
                <a:close/>
              </a:path>
            </a:pathLst>
          </a:custGeom>
          <a:solidFill>
            <a:schemeClr val="accent4"/>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22" name="Freeform 66">
            <a:extLst>
              <a:ext uri="{FF2B5EF4-FFF2-40B4-BE49-F238E27FC236}">
                <a16:creationId xmlns:a16="http://schemas.microsoft.com/office/drawing/2014/main" id="{47B701CE-2DE7-E140-AF1B-8BF24EE53876}"/>
              </a:ext>
            </a:extLst>
          </p:cNvPr>
          <p:cNvSpPr>
            <a:spLocks/>
          </p:cNvSpPr>
          <p:nvPr/>
        </p:nvSpPr>
        <p:spPr bwMode="auto">
          <a:xfrm>
            <a:off x="2768633" y="6926602"/>
            <a:ext cx="4037118" cy="6067854"/>
          </a:xfrm>
          <a:custGeom>
            <a:avLst/>
            <a:gdLst>
              <a:gd name="T0" fmla="*/ 0 w 209"/>
              <a:gd name="T1" fmla="*/ 103 h 314"/>
              <a:gd name="T2" fmla="*/ 126 w 209"/>
              <a:gd name="T3" fmla="*/ 314 h 314"/>
              <a:gd name="T4" fmla="*/ 137 w 209"/>
              <a:gd name="T5" fmla="*/ 314 h 314"/>
              <a:gd name="T6" fmla="*/ 209 w 209"/>
              <a:gd name="T7" fmla="*/ 309 h 314"/>
              <a:gd name="T8" fmla="*/ 51 w 209"/>
              <a:gd name="T9" fmla="*/ 0 h 314"/>
              <a:gd name="T10" fmla="*/ 0 w 209"/>
              <a:gd name="T11" fmla="*/ 103 h 314"/>
            </a:gdLst>
            <a:ahLst/>
            <a:cxnLst>
              <a:cxn ang="0">
                <a:pos x="T0" y="T1"/>
              </a:cxn>
              <a:cxn ang="0">
                <a:pos x="T2" y="T3"/>
              </a:cxn>
              <a:cxn ang="0">
                <a:pos x="T4" y="T5"/>
              </a:cxn>
              <a:cxn ang="0">
                <a:pos x="T6" y="T7"/>
              </a:cxn>
              <a:cxn ang="0">
                <a:pos x="T8" y="T9"/>
              </a:cxn>
              <a:cxn ang="0">
                <a:pos x="T10" y="T11"/>
              </a:cxn>
            </a:cxnLst>
            <a:rect l="0" t="0" r="r" b="b"/>
            <a:pathLst>
              <a:path w="209" h="314">
                <a:moveTo>
                  <a:pt x="0" y="103"/>
                </a:moveTo>
                <a:cubicBezTo>
                  <a:pt x="31" y="168"/>
                  <a:pt x="78" y="231"/>
                  <a:pt x="126" y="314"/>
                </a:cubicBezTo>
                <a:cubicBezTo>
                  <a:pt x="129" y="314"/>
                  <a:pt x="133" y="314"/>
                  <a:pt x="137" y="314"/>
                </a:cubicBezTo>
                <a:cubicBezTo>
                  <a:pt x="162" y="314"/>
                  <a:pt x="187" y="313"/>
                  <a:pt x="209" y="309"/>
                </a:cubicBezTo>
                <a:cubicBezTo>
                  <a:pt x="88" y="101"/>
                  <a:pt x="43" y="21"/>
                  <a:pt x="51" y="0"/>
                </a:cubicBezTo>
                <a:lnTo>
                  <a:pt x="0" y="103"/>
                </a:lnTo>
                <a:close/>
              </a:path>
            </a:pathLst>
          </a:custGeom>
          <a:solidFill>
            <a:schemeClr val="accent3"/>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23" name="Freeform 67">
            <a:extLst>
              <a:ext uri="{FF2B5EF4-FFF2-40B4-BE49-F238E27FC236}">
                <a16:creationId xmlns:a16="http://schemas.microsoft.com/office/drawing/2014/main" id="{B07F4857-81AE-AC4B-AC90-52BEB5B793F1}"/>
              </a:ext>
            </a:extLst>
          </p:cNvPr>
          <p:cNvSpPr>
            <a:spLocks/>
          </p:cNvSpPr>
          <p:nvPr/>
        </p:nvSpPr>
        <p:spPr bwMode="auto">
          <a:xfrm>
            <a:off x="1883227" y="8510578"/>
            <a:ext cx="3322298" cy="4483877"/>
          </a:xfrm>
          <a:custGeom>
            <a:avLst/>
            <a:gdLst>
              <a:gd name="T0" fmla="*/ 0 w 172"/>
              <a:gd name="T1" fmla="*/ 100 h 232"/>
              <a:gd name="T2" fmla="*/ 78 w 172"/>
              <a:gd name="T3" fmla="*/ 222 h 232"/>
              <a:gd name="T4" fmla="*/ 172 w 172"/>
              <a:gd name="T5" fmla="*/ 232 h 232"/>
              <a:gd name="T6" fmla="*/ 49 w 172"/>
              <a:gd name="T7" fmla="*/ 0 h 232"/>
              <a:gd name="T8" fmla="*/ 0 w 172"/>
              <a:gd name="T9" fmla="*/ 100 h 232"/>
            </a:gdLst>
            <a:ahLst/>
            <a:cxnLst>
              <a:cxn ang="0">
                <a:pos x="T0" y="T1"/>
              </a:cxn>
              <a:cxn ang="0">
                <a:pos x="T2" y="T3"/>
              </a:cxn>
              <a:cxn ang="0">
                <a:pos x="T4" y="T5"/>
              </a:cxn>
              <a:cxn ang="0">
                <a:pos x="T6" y="T7"/>
              </a:cxn>
              <a:cxn ang="0">
                <a:pos x="T8" y="T9"/>
              </a:cxn>
            </a:cxnLst>
            <a:rect l="0" t="0" r="r" b="b"/>
            <a:pathLst>
              <a:path w="172" h="232">
                <a:moveTo>
                  <a:pt x="0" y="100"/>
                </a:moveTo>
                <a:cubicBezTo>
                  <a:pt x="22" y="142"/>
                  <a:pt x="51" y="175"/>
                  <a:pt x="78" y="222"/>
                </a:cubicBezTo>
                <a:cubicBezTo>
                  <a:pt x="106" y="228"/>
                  <a:pt x="138" y="232"/>
                  <a:pt x="172" y="232"/>
                </a:cubicBezTo>
                <a:cubicBezTo>
                  <a:pt x="68" y="54"/>
                  <a:pt x="43" y="13"/>
                  <a:pt x="49" y="0"/>
                </a:cubicBezTo>
                <a:lnTo>
                  <a:pt x="0" y="100"/>
                </a:lnTo>
                <a:close/>
              </a:path>
            </a:pathLst>
          </a:custGeom>
          <a:solidFill>
            <a:schemeClr val="accent2"/>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24" name="Freeform 68">
            <a:extLst>
              <a:ext uri="{FF2B5EF4-FFF2-40B4-BE49-F238E27FC236}">
                <a16:creationId xmlns:a16="http://schemas.microsoft.com/office/drawing/2014/main" id="{802BA701-30D0-A046-81CB-4009A6A56431}"/>
              </a:ext>
            </a:extLst>
          </p:cNvPr>
          <p:cNvSpPr>
            <a:spLocks/>
          </p:cNvSpPr>
          <p:nvPr/>
        </p:nvSpPr>
        <p:spPr bwMode="auto">
          <a:xfrm>
            <a:off x="1186861" y="10118925"/>
            <a:ext cx="2217571" cy="2680579"/>
          </a:xfrm>
          <a:custGeom>
            <a:avLst/>
            <a:gdLst>
              <a:gd name="T0" fmla="*/ 0 w 115"/>
              <a:gd name="T1" fmla="*/ 79 h 139"/>
              <a:gd name="T2" fmla="*/ 0 w 115"/>
              <a:gd name="T3" fmla="*/ 81 h 139"/>
              <a:gd name="T4" fmla="*/ 0 w 115"/>
              <a:gd name="T5" fmla="*/ 81 h 139"/>
              <a:gd name="T6" fmla="*/ 0 w 115"/>
              <a:gd name="T7" fmla="*/ 81 h 139"/>
              <a:gd name="T8" fmla="*/ 115 w 115"/>
              <a:gd name="T9" fmla="*/ 139 h 139"/>
              <a:gd name="T10" fmla="*/ 39 w 115"/>
              <a:gd name="T11" fmla="*/ 0 h 139"/>
              <a:gd name="T12" fmla="*/ 0 w 115"/>
              <a:gd name="T13" fmla="*/ 79 h 139"/>
            </a:gdLst>
            <a:ahLst/>
            <a:cxnLst>
              <a:cxn ang="0">
                <a:pos x="T0" y="T1"/>
              </a:cxn>
              <a:cxn ang="0">
                <a:pos x="T2" y="T3"/>
              </a:cxn>
              <a:cxn ang="0">
                <a:pos x="T4" y="T5"/>
              </a:cxn>
              <a:cxn ang="0">
                <a:pos x="T6" y="T7"/>
              </a:cxn>
              <a:cxn ang="0">
                <a:pos x="T8" y="T9"/>
              </a:cxn>
              <a:cxn ang="0">
                <a:pos x="T10" y="T11"/>
              </a:cxn>
              <a:cxn ang="0">
                <a:pos x="T12" y="T13"/>
              </a:cxn>
            </a:cxnLst>
            <a:rect l="0" t="0" r="r" b="b"/>
            <a:pathLst>
              <a:path w="115" h="139">
                <a:moveTo>
                  <a:pt x="0" y="79"/>
                </a:moveTo>
                <a:cubicBezTo>
                  <a:pt x="0" y="80"/>
                  <a:pt x="0" y="80"/>
                  <a:pt x="0" y="81"/>
                </a:cubicBezTo>
                <a:cubicBezTo>
                  <a:pt x="0" y="81"/>
                  <a:pt x="0" y="81"/>
                  <a:pt x="0" y="81"/>
                </a:cubicBezTo>
                <a:cubicBezTo>
                  <a:pt x="0" y="81"/>
                  <a:pt x="0" y="81"/>
                  <a:pt x="0" y="81"/>
                </a:cubicBezTo>
                <a:cubicBezTo>
                  <a:pt x="2" y="101"/>
                  <a:pt x="48" y="125"/>
                  <a:pt x="115" y="139"/>
                </a:cubicBezTo>
                <a:cubicBezTo>
                  <a:pt x="48" y="36"/>
                  <a:pt x="36" y="7"/>
                  <a:pt x="39" y="0"/>
                </a:cubicBezTo>
                <a:lnTo>
                  <a:pt x="0" y="79"/>
                </a:lnTo>
                <a:close/>
              </a:path>
            </a:pathLst>
          </a:custGeom>
          <a:solidFill>
            <a:schemeClr val="accent1"/>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25" name="Freeform 69">
            <a:extLst>
              <a:ext uri="{FF2B5EF4-FFF2-40B4-BE49-F238E27FC236}">
                <a16:creationId xmlns:a16="http://schemas.microsoft.com/office/drawing/2014/main" id="{C5B33C80-466D-7F42-9DF7-FDE4B342AD3B}"/>
              </a:ext>
            </a:extLst>
          </p:cNvPr>
          <p:cNvSpPr>
            <a:spLocks/>
          </p:cNvSpPr>
          <p:nvPr/>
        </p:nvSpPr>
        <p:spPr bwMode="auto">
          <a:xfrm>
            <a:off x="4506949" y="5285762"/>
            <a:ext cx="3760934" cy="7286298"/>
          </a:xfrm>
          <a:custGeom>
            <a:avLst/>
            <a:gdLst>
              <a:gd name="T0" fmla="*/ 9 w 195"/>
              <a:gd name="T1" fmla="*/ 2 h 377"/>
              <a:gd name="T2" fmla="*/ 194 w 195"/>
              <a:gd name="T3" fmla="*/ 377 h 377"/>
              <a:gd name="T4" fmla="*/ 195 w 195"/>
              <a:gd name="T5" fmla="*/ 377 h 377"/>
              <a:gd name="T6" fmla="*/ 10 w 195"/>
              <a:gd name="T7" fmla="*/ 0 h 377"/>
              <a:gd name="T8" fmla="*/ 9 w 195"/>
              <a:gd name="T9" fmla="*/ 2 h 377"/>
            </a:gdLst>
            <a:ahLst/>
            <a:cxnLst>
              <a:cxn ang="0">
                <a:pos x="T0" y="T1"/>
              </a:cxn>
              <a:cxn ang="0">
                <a:pos x="T2" y="T3"/>
              </a:cxn>
              <a:cxn ang="0">
                <a:pos x="T4" y="T5"/>
              </a:cxn>
              <a:cxn ang="0">
                <a:pos x="T6" y="T7"/>
              </a:cxn>
              <a:cxn ang="0">
                <a:pos x="T8" y="T9"/>
              </a:cxn>
            </a:cxnLst>
            <a:rect l="0" t="0" r="r" b="b"/>
            <a:pathLst>
              <a:path w="195" h="377">
                <a:moveTo>
                  <a:pt x="9" y="2"/>
                </a:moveTo>
                <a:cubicBezTo>
                  <a:pt x="0" y="21"/>
                  <a:pt x="43" y="99"/>
                  <a:pt x="194" y="377"/>
                </a:cubicBezTo>
                <a:cubicBezTo>
                  <a:pt x="195" y="377"/>
                  <a:pt x="195" y="377"/>
                  <a:pt x="195" y="377"/>
                </a:cubicBezTo>
                <a:cubicBezTo>
                  <a:pt x="43" y="98"/>
                  <a:pt x="0" y="20"/>
                  <a:pt x="10" y="0"/>
                </a:cubicBezTo>
                <a:lnTo>
                  <a:pt x="9" y="2"/>
                </a:lnTo>
                <a:close/>
              </a:path>
            </a:pathLst>
          </a:custGeom>
          <a:solidFill>
            <a:schemeClr val="bg1">
              <a:alpha val="50000"/>
            </a:schemeClr>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26" name="Freeform 70">
            <a:extLst>
              <a:ext uri="{FF2B5EF4-FFF2-40B4-BE49-F238E27FC236}">
                <a16:creationId xmlns:a16="http://schemas.microsoft.com/office/drawing/2014/main" id="{FD1D9381-386D-C64E-B3CD-AF8E6DEE8DE7}"/>
              </a:ext>
            </a:extLst>
          </p:cNvPr>
          <p:cNvSpPr>
            <a:spLocks/>
          </p:cNvSpPr>
          <p:nvPr/>
        </p:nvSpPr>
        <p:spPr bwMode="auto">
          <a:xfrm>
            <a:off x="3597176" y="6926601"/>
            <a:ext cx="3208574" cy="5986621"/>
          </a:xfrm>
          <a:custGeom>
            <a:avLst/>
            <a:gdLst>
              <a:gd name="T0" fmla="*/ 7 w 166"/>
              <a:gd name="T1" fmla="*/ 1 h 310"/>
              <a:gd name="T2" fmla="*/ 166 w 166"/>
              <a:gd name="T3" fmla="*/ 310 h 310"/>
              <a:gd name="T4" fmla="*/ 166 w 166"/>
              <a:gd name="T5" fmla="*/ 309 h 310"/>
              <a:gd name="T6" fmla="*/ 8 w 166"/>
              <a:gd name="T7" fmla="*/ 0 h 310"/>
              <a:gd name="T8" fmla="*/ 7 w 166"/>
              <a:gd name="T9" fmla="*/ 1 h 310"/>
            </a:gdLst>
            <a:ahLst/>
            <a:cxnLst>
              <a:cxn ang="0">
                <a:pos x="T0" y="T1"/>
              </a:cxn>
              <a:cxn ang="0">
                <a:pos x="T2" y="T3"/>
              </a:cxn>
              <a:cxn ang="0">
                <a:pos x="T4" y="T5"/>
              </a:cxn>
              <a:cxn ang="0">
                <a:pos x="T6" y="T7"/>
              </a:cxn>
              <a:cxn ang="0">
                <a:pos x="T8" y="T9"/>
              </a:cxn>
            </a:cxnLst>
            <a:rect l="0" t="0" r="r" b="b"/>
            <a:pathLst>
              <a:path w="166" h="310">
                <a:moveTo>
                  <a:pt x="7" y="1"/>
                </a:moveTo>
                <a:cubicBezTo>
                  <a:pt x="1" y="25"/>
                  <a:pt x="47" y="105"/>
                  <a:pt x="166" y="310"/>
                </a:cubicBezTo>
                <a:cubicBezTo>
                  <a:pt x="166" y="309"/>
                  <a:pt x="166" y="309"/>
                  <a:pt x="166" y="309"/>
                </a:cubicBezTo>
                <a:cubicBezTo>
                  <a:pt x="45" y="101"/>
                  <a:pt x="0" y="21"/>
                  <a:pt x="8" y="0"/>
                </a:cubicBezTo>
                <a:lnTo>
                  <a:pt x="7" y="1"/>
                </a:lnTo>
                <a:close/>
              </a:path>
            </a:pathLst>
          </a:custGeom>
          <a:solidFill>
            <a:schemeClr val="bg1">
              <a:alpha val="50000"/>
            </a:schemeClr>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27" name="Freeform 71">
            <a:extLst>
              <a:ext uri="{FF2B5EF4-FFF2-40B4-BE49-F238E27FC236}">
                <a16:creationId xmlns:a16="http://schemas.microsoft.com/office/drawing/2014/main" id="{2D4C81DC-0E21-F24A-AA5C-07A45819C827}"/>
              </a:ext>
            </a:extLst>
          </p:cNvPr>
          <p:cNvSpPr>
            <a:spLocks/>
          </p:cNvSpPr>
          <p:nvPr/>
        </p:nvSpPr>
        <p:spPr bwMode="auto">
          <a:xfrm>
            <a:off x="2711772" y="8510578"/>
            <a:ext cx="2493754" cy="4483877"/>
          </a:xfrm>
          <a:custGeom>
            <a:avLst/>
            <a:gdLst>
              <a:gd name="T0" fmla="*/ 6 w 129"/>
              <a:gd name="T1" fmla="*/ 1 h 232"/>
              <a:gd name="T2" fmla="*/ 128 w 129"/>
              <a:gd name="T3" fmla="*/ 232 h 232"/>
              <a:gd name="T4" fmla="*/ 129 w 129"/>
              <a:gd name="T5" fmla="*/ 232 h 232"/>
              <a:gd name="T6" fmla="*/ 6 w 129"/>
              <a:gd name="T7" fmla="*/ 0 h 232"/>
              <a:gd name="T8" fmla="*/ 6 w 129"/>
              <a:gd name="T9" fmla="*/ 1 h 232"/>
            </a:gdLst>
            <a:ahLst/>
            <a:cxnLst>
              <a:cxn ang="0">
                <a:pos x="T0" y="T1"/>
              </a:cxn>
              <a:cxn ang="0">
                <a:pos x="T2" y="T3"/>
              </a:cxn>
              <a:cxn ang="0">
                <a:pos x="T4" y="T5"/>
              </a:cxn>
              <a:cxn ang="0">
                <a:pos x="T6" y="T7"/>
              </a:cxn>
              <a:cxn ang="0">
                <a:pos x="T8" y="T9"/>
              </a:cxn>
            </a:cxnLst>
            <a:rect l="0" t="0" r="r" b="b"/>
            <a:pathLst>
              <a:path w="129" h="232">
                <a:moveTo>
                  <a:pt x="6" y="1"/>
                </a:moveTo>
                <a:cubicBezTo>
                  <a:pt x="0" y="14"/>
                  <a:pt x="25" y="55"/>
                  <a:pt x="128" y="232"/>
                </a:cubicBezTo>
                <a:cubicBezTo>
                  <a:pt x="129" y="232"/>
                  <a:pt x="129" y="232"/>
                  <a:pt x="129" y="232"/>
                </a:cubicBezTo>
                <a:cubicBezTo>
                  <a:pt x="25" y="54"/>
                  <a:pt x="0" y="13"/>
                  <a:pt x="6" y="0"/>
                </a:cubicBezTo>
                <a:lnTo>
                  <a:pt x="6" y="1"/>
                </a:lnTo>
                <a:close/>
              </a:path>
            </a:pathLst>
          </a:custGeom>
          <a:solidFill>
            <a:schemeClr val="bg1">
              <a:alpha val="50000"/>
            </a:schemeClr>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28" name="Freeform 72">
            <a:extLst>
              <a:ext uri="{FF2B5EF4-FFF2-40B4-BE49-F238E27FC236}">
                <a16:creationId xmlns:a16="http://schemas.microsoft.com/office/drawing/2014/main" id="{2EB8E9BB-9B8B-C94A-9F17-7FA37EE9FADC}"/>
              </a:ext>
            </a:extLst>
          </p:cNvPr>
          <p:cNvSpPr>
            <a:spLocks/>
          </p:cNvSpPr>
          <p:nvPr/>
        </p:nvSpPr>
        <p:spPr bwMode="auto">
          <a:xfrm>
            <a:off x="1876210" y="10118925"/>
            <a:ext cx="1518997" cy="2680579"/>
          </a:xfrm>
          <a:custGeom>
            <a:avLst/>
            <a:gdLst>
              <a:gd name="T0" fmla="*/ 3 w 79"/>
              <a:gd name="T1" fmla="*/ 1 h 139"/>
              <a:gd name="T2" fmla="*/ 78 w 79"/>
              <a:gd name="T3" fmla="*/ 139 h 139"/>
              <a:gd name="T4" fmla="*/ 79 w 79"/>
              <a:gd name="T5" fmla="*/ 139 h 139"/>
              <a:gd name="T6" fmla="*/ 3 w 79"/>
              <a:gd name="T7" fmla="*/ 0 h 139"/>
              <a:gd name="T8" fmla="*/ 3 w 79"/>
              <a:gd name="T9" fmla="*/ 1 h 139"/>
            </a:gdLst>
            <a:ahLst/>
            <a:cxnLst>
              <a:cxn ang="0">
                <a:pos x="T0" y="T1"/>
              </a:cxn>
              <a:cxn ang="0">
                <a:pos x="T2" y="T3"/>
              </a:cxn>
              <a:cxn ang="0">
                <a:pos x="T4" y="T5"/>
              </a:cxn>
              <a:cxn ang="0">
                <a:pos x="T6" y="T7"/>
              </a:cxn>
              <a:cxn ang="0">
                <a:pos x="T8" y="T9"/>
              </a:cxn>
            </a:cxnLst>
            <a:rect l="0" t="0" r="r" b="b"/>
            <a:pathLst>
              <a:path w="79" h="139">
                <a:moveTo>
                  <a:pt x="3" y="1"/>
                </a:moveTo>
                <a:cubicBezTo>
                  <a:pt x="0" y="8"/>
                  <a:pt x="12" y="37"/>
                  <a:pt x="78" y="139"/>
                </a:cubicBezTo>
                <a:cubicBezTo>
                  <a:pt x="79" y="139"/>
                  <a:pt x="79" y="139"/>
                  <a:pt x="79" y="139"/>
                </a:cubicBezTo>
                <a:cubicBezTo>
                  <a:pt x="12" y="36"/>
                  <a:pt x="0" y="7"/>
                  <a:pt x="3" y="0"/>
                </a:cubicBezTo>
                <a:lnTo>
                  <a:pt x="3" y="1"/>
                </a:lnTo>
                <a:close/>
              </a:path>
            </a:pathLst>
          </a:custGeom>
          <a:solidFill>
            <a:schemeClr val="bg1">
              <a:alpha val="50000"/>
            </a:schemeClr>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29" name="TextBox 28">
            <a:extLst>
              <a:ext uri="{FF2B5EF4-FFF2-40B4-BE49-F238E27FC236}">
                <a16:creationId xmlns:a16="http://schemas.microsoft.com/office/drawing/2014/main" id="{CCA18E22-24EF-634E-B4D0-2D5A7A4EF2F8}"/>
              </a:ext>
            </a:extLst>
          </p:cNvPr>
          <p:cNvSpPr txBox="1"/>
          <p:nvPr/>
        </p:nvSpPr>
        <p:spPr>
          <a:xfrm rot="3600000">
            <a:off x="1539612" y="11424549"/>
            <a:ext cx="1584131" cy="520547"/>
          </a:xfrm>
          <a:prstGeom prst="rect">
            <a:avLst/>
          </a:prstGeom>
          <a:noFill/>
        </p:spPr>
        <p:txBody>
          <a:bodyPr wrap="none" rtlCol="0">
            <a:spAutoFit/>
          </a:bodyPr>
          <a:lstStyle/>
          <a:p>
            <a:r>
              <a:rPr lang="id-ID" sz="2399" b="1" dirty="0">
                <a:solidFill>
                  <a:schemeClr val="bg1">
                    <a:lumMod val="95000"/>
                  </a:schemeClr>
                </a:solidFill>
              </a:rPr>
              <a:t>PHASE 01</a:t>
            </a:r>
          </a:p>
        </p:txBody>
      </p:sp>
      <p:sp>
        <p:nvSpPr>
          <p:cNvPr id="30" name="TextBox 29">
            <a:extLst>
              <a:ext uri="{FF2B5EF4-FFF2-40B4-BE49-F238E27FC236}">
                <a16:creationId xmlns:a16="http://schemas.microsoft.com/office/drawing/2014/main" id="{9B9874B8-142B-B549-86CC-4BC562739EA8}"/>
              </a:ext>
            </a:extLst>
          </p:cNvPr>
          <p:cNvSpPr txBox="1"/>
          <p:nvPr/>
        </p:nvSpPr>
        <p:spPr>
          <a:xfrm rot="3600000">
            <a:off x="2872211" y="10813519"/>
            <a:ext cx="1584131" cy="520547"/>
          </a:xfrm>
          <a:prstGeom prst="rect">
            <a:avLst/>
          </a:prstGeom>
          <a:noFill/>
        </p:spPr>
        <p:txBody>
          <a:bodyPr wrap="none" rtlCol="0">
            <a:spAutoFit/>
          </a:bodyPr>
          <a:lstStyle/>
          <a:p>
            <a:r>
              <a:rPr lang="id-ID" sz="2399" b="1" dirty="0">
                <a:solidFill>
                  <a:schemeClr val="bg1">
                    <a:lumMod val="95000"/>
                  </a:schemeClr>
                </a:solidFill>
              </a:rPr>
              <a:t>PHASE 02</a:t>
            </a:r>
          </a:p>
        </p:txBody>
      </p:sp>
      <p:sp>
        <p:nvSpPr>
          <p:cNvPr id="31" name="TextBox 30">
            <a:extLst>
              <a:ext uri="{FF2B5EF4-FFF2-40B4-BE49-F238E27FC236}">
                <a16:creationId xmlns:a16="http://schemas.microsoft.com/office/drawing/2014/main" id="{B8BB7777-B82A-C84B-A01D-69127DC11460}"/>
              </a:ext>
            </a:extLst>
          </p:cNvPr>
          <p:cNvSpPr txBox="1"/>
          <p:nvPr/>
        </p:nvSpPr>
        <p:spPr>
          <a:xfrm rot="3600000">
            <a:off x="4148010" y="10050324"/>
            <a:ext cx="1584131" cy="520547"/>
          </a:xfrm>
          <a:prstGeom prst="rect">
            <a:avLst/>
          </a:prstGeom>
          <a:noFill/>
        </p:spPr>
        <p:txBody>
          <a:bodyPr wrap="none" rtlCol="0">
            <a:spAutoFit/>
          </a:bodyPr>
          <a:lstStyle/>
          <a:p>
            <a:r>
              <a:rPr lang="id-ID" sz="2399" b="1" dirty="0">
                <a:solidFill>
                  <a:schemeClr val="bg1">
                    <a:lumMod val="95000"/>
                  </a:schemeClr>
                </a:solidFill>
              </a:rPr>
              <a:t>PHASE 03</a:t>
            </a:r>
          </a:p>
        </p:txBody>
      </p:sp>
      <p:sp>
        <p:nvSpPr>
          <p:cNvPr id="32" name="TextBox 31">
            <a:extLst>
              <a:ext uri="{FF2B5EF4-FFF2-40B4-BE49-F238E27FC236}">
                <a16:creationId xmlns:a16="http://schemas.microsoft.com/office/drawing/2014/main" id="{89628A77-B498-0446-A6EA-6EA21AB4ACAC}"/>
              </a:ext>
            </a:extLst>
          </p:cNvPr>
          <p:cNvSpPr txBox="1"/>
          <p:nvPr/>
        </p:nvSpPr>
        <p:spPr>
          <a:xfrm rot="3600000">
            <a:off x="5441673" y="9309140"/>
            <a:ext cx="1584131" cy="520547"/>
          </a:xfrm>
          <a:prstGeom prst="rect">
            <a:avLst/>
          </a:prstGeom>
          <a:noFill/>
        </p:spPr>
        <p:txBody>
          <a:bodyPr wrap="none" rtlCol="0">
            <a:spAutoFit/>
          </a:bodyPr>
          <a:lstStyle/>
          <a:p>
            <a:r>
              <a:rPr lang="id-ID" sz="2399" b="1" dirty="0">
                <a:solidFill>
                  <a:schemeClr val="bg1">
                    <a:lumMod val="95000"/>
                  </a:schemeClr>
                </a:solidFill>
              </a:rPr>
              <a:t>PHASE 04</a:t>
            </a:r>
          </a:p>
        </p:txBody>
      </p:sp>
      <p:sp>
        <p:nvSpPr>
          <p:cNvPr id="33" name="TextBox 32">
            <a:extLst>
              <a:ext uri="{FF2B5EF4-FFF2-40B4-BE49-F238E27FC236}">
                <a16:creationId xmlns:a16="http://schemas.microsoft.com/office/drawing/2014/main" id="{CFC8A6AB-C52A-6947-AEBE-72EEB2F3FBBE}"/>
              </a:ext>
            </a:extLst>
          </p:cNvPr>
          <p:cNvSpPr txBox="1"/>
          <p:nvPr/>
        </p:nvSpPr>
        <p:spPr>
          <a:xfrm rot="3834703">
            <a:off x="6717473" y="8624315"/>
            <a:ext cx="1584131" cy="520547"/>
          </a:xfrm>
          <a:prstGeom prst="rect">
            <a:avLst/>
          </a:prstGeom>
          <a:noFill/>
        </p:spPr>
        <p:txBody>
          <a:bodyPr wrap="none" rtlCol="0">
            <a:spAutoFit/>
          </a:bodyPr>
          <a:lstStyle/>
          <a:p>
            <a:r>
              <a:rPr lang="id-ID" sz="2399" b="1" dirty="0">
                <a:solidFill>
                  <a:schemeClr val="bg1">
                    <a:lumMod val="95000"/>
                  </a:schemeClr>
                </a:solidFill>
              </a:rPr>
              <a:t>PHASE 05</a:t>
            </a:r>
          </a:p>
        </p:txBody>
      </p:sp>
      <p:cxnSp>
        <p:nvCxnSpPr>
          <p:cNvPr id="55" name="Straight Connector 54">
            <a:extLst>
              <a:ext uri="{FF2B5EF4-FFF2-40B4-BE49-F238E27FC236}">
                <a16:creationId xmlns:a16="http://schemas.microsoft.com/office/drawing/2014/main" id="{57259BA5-DA23-0148-82C2-83819DE4E293}"/>
              </a:ext>
            </a:extLst>
          </p:cNvPr>
          <p:cNvCxnSpPr>
            <a:cxnSpLocks/>
          </p:cNvCxnSpPr>
          <p:nvPr/>
        </p:nvCxnSpPr>
        <p:spPr>
          <a:xfrm>
            <a:off x="9521803" y="4386553"/>
            <a:ext cx="6134122" cy="0"/>
          </a:xfrm>
          <a:prstGeom prst="line">
            <a:avLst/>
          </a:prstGeom>
          <a:ln w="38100" cap="rnd">
            <a:solidFill>
              <a:schemeClr val="tx1">
                <a:lumMod val="50000"/>
                <a:lumOff val="50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FB15BE8-E651-B44E-8E89-217E23EAB1B6}"/>
              </a:ext>
            </a:extLst>
          </p:cNvPr>
          <p:cNvCxnSpPr>
            <a:cxnSpLocks/>
          </p:cNvCxnSpPr>
          <p:nvPr/>
        </p:nvCxnSpPr>
        <p:spPr>
          <a:xfrm>
            <a:off x="12980504" y="5987877"/>
            <a:ext cx="2675421" cy="25122"/>
          </a:xfrm>
          <a:prstGeom prst="line">
            <a:avLst/>
          </a:prstGeom>
          <a:ln w="38100" cap="rnd">
            <a:solidFill>
              <a:schemeClr val="tx1">
                <a:lumMod val="50000"/>
                <a:lumOff val="50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967D19D-F21A-A245-A5D6-E505398E835C}"/>
              </a:ext>
            </a:extLst>
          </p:cNvPr>
          <p:cNvCxnSpPr>
            <a:cxnSpLocks/>
          </p:cNvCxnSpPr>
          <p:nvPr/>
        </p:nvCxnSpPr>
        <p:spPr>
          <a:xfrm>
            <a:off x="11072191" y="7599951"/>
            <a:ext cx="4583734" cy="0"/>
          </a:xfrm>
          <a:prstGeom prst="line">
            <a:avLst/>
          </a:prstGeom>
          <a:ln w="38100" cap="rnd">
            <a:solidFill>
              <a:schemeClr val="tx1">
                <a:lumMod val="50000"/>
                <a:lumOff val="50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7E03456-820F-7243-BB7E-6EE16BE04BEC}"/>
              </a:ext>
            </a:extLst>
          </p:cNvPr>
          <p:cNvCxnSpPr>
            <a:cxnSpLocks/>
          </p:cNvCxnSpPr>
          <p:nvPr/>
        </p:nvCxnSpPr>
        <p:spPr>
          <a:xfrm>
            <a:off x="14252713" y="9272750"/>
            <a:ext cx="1403212" cy="0"/>
          </a:xfrm>
          <a:prstGeom prst="line">
            <a:avLst/>
          </a:prstGeom>
          <a:ln w="38100" cap="rnd">
            <a:solidFill>
              <a:schemeClr val="tx1">
                <a:lumMod val="50000"/>
                <a:lumOff val="50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959780F-D841-8646-96D9-7DF94F292955}"/>
              </a:ext>
            </a:extLst>
          </p:cNvPr>
          <p:cNvCxnSpPr>
            <a:cxnSpLocks/>
          </p:cNvCxnSpPr>
          <p:nvPr/>
        </p:nvCxnSpPr>
        <p:spPr>
          <a:xfrm>
            <a:off x="12580419" y="11027026"/>
            <a:ext cx="3075506" cy="0"/>
          </a:xfrm>
          <a:prstGeom prst="line">
            <a:avLst/>
          </a:prstGeom>
          <a:ln w="38100" cap="rnd">
            <a:solidFill>
              <a:schemeClr val="tx1">
                <a:lumMod val="50000"/>
                <a:lumOff val="50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6" name="Freeform 547">
            <a:extLst>
              <a:ext uri="{FF2B5EF4-FFF2-40B4-BE49-F238E27FC236}">
                <a16:creationId xmlns:a16="http://schemas.microsoft.com/office/drawing/2014/main" id="{A8D3831E-9DDA-D34E-BA32-39931B7F0D32}"/>
              </a:ext>
            </a:extLst>
          </p:cNvPr>
          <p:cNvSpPr>
            <a:spLocks noChangeAspect="1" noChangeArrowheads="1"/>
          </p:cNvSpPr>
          <p:nvPr/>
        </p:nvSpPr>
        <p:spPr bwMode="auto">
          <a:xfrm>
            <a:off x="7917396" y="4124342"/>
            <a:ext cx="979079" cy="973671"/>
          </a:xfrm>
          <a:custGeom>
            <a:avLst/>
            <a:gdLst>
              <a:gd name="T0" fmla="*/ 2147483646 w 796"/>
              <a:gd name="T1" fmla="*/ 2147483646 h 793"/>
              <a:gd name="T2" fmla="*/ 2147483646 w 796"/>
              <a:gd name="T3" fmla="*/ 2147483646 h 793"/>
              <a:gd name="T4" fmla="*/ 2147483646 w 796"/>
              <a:gd name="T5" fmla="*/ 2147483646 h 793"/>
              <a:gd name="T6" fmla="*/ 2147483646 w 796"/>
              <a:gd name="T7" fmla="*/ 2147483646 h 793"/>
              <a:gd name="T8" fmla="*/ 2147483646 w 796"/>
              <a:gd name="T9" fmla="*/ 2147483646 h 793"/>
              <a:gd name="T10" fmla="*/ 2147483646 w 796"/>
              <a:gd name="T11" fmla="*/ 2147483646 h 793"/>
              <a:gd name="T12" fmla="*/ 2147483646 w 796"/>
              <a:gd name="T13" fmla="*/ 2147483646 h 793"/>
              <a:gd name="T14" fmla="*/ 2147483646 w 796"/>
              <a:gd name="T15" fmla="*/ 2147483646 h 793"/>
              <a:gd name="T16" fmla="*/ 2147483646 w 796"/>
              <a:gd name="T17" fmla="*/ 2147483646 h 793"/>
              <a:gd name="T18" fmla="*/ 2147483646 w 796"/>
              <a:gd name="T19" fmla="*/ 2147483646 h 793"/>
              <a:gd name="T20" fmla="*/ 2147483646 w 796"/>
              <a:gd name="T21" fmla="*/ 2147483646 h 793"/>
              <a:gd name="T22" fmla="*/ 2147483646 w 796"/>
              <a:gd name="T23" fmla="*/ 2147483646 h 793"/>
              <a:gd name="T24" fmla="*/ 2147483646 w 796"/>
              <a:gd name="T25" fmla="*/ 2147483646 h 793"/>
              <a:gd name="T26" fmla="*/ 2147483646 w 796"/>
              <a:gd name="T27" fmla="*/ 2147483646 h 793"/>
              <a:gd name="T28" fmla="*/ 2147483646 w 796"/>
              <a:gd name="T29" fmla="*/ 2147483646 h 793"/>
              <a:gd name="T30" fmla="*/ 2147483646 w 796"/>
              <a:gd name="T31" fmla="*/ 2147483646 h 793"/>
              <a:gd name="T32" fmla="*/ 2147483646 w 796"/>
              <a:gd name="T33" fmla="*/ 2147483646 h 793"/>
              <a:gd name="T34" fmla="*/ 2147483646 w 796"/>
              <a:gd name="T35" fmla="*/ 2147483646 h 793"/>
              <a:gd name="T36" fmla="*/ 2147483646 w 796"/>
              <a:gd name="T37" fmla="*/ 2147483646 h 793"/>
              <a:gd name="T38" fmla="*/ 2147483646 w 796"/>
              <a:gd name="T39" fmla="*/ 2147483646 h 793"/>
              <a:gd name="T40" fmla="*/ 2147483646 w 796"/>
              <a:gd name="T41" fmla="*/ 2147483646 h 793"/>
              <a:gd name="T42" fmla="*/ 2147483646 w 796"/>
              <a:gd name="T43" fmla="*/ 2147483646 h 793"/>
              <a:gd name="T44" fmla="*/ 2147483646 w 796"/>
              <a:gd name="T45" fmla="*/ 2147483646 h 793"/>
              <a:gd name="T46" fmla="*/ 2147483646 w 796"/>
              <a:gd name="T47" fmla="*/ 2147483646 h 793"/>
              <a:gd name="T48" fmla="*/ 2147483646 w 796"/>
              <a:gd name="T49" fmla="*/ 2147483646 h 793"/>
              <a:gd name="T50" fmla="*/ 2147483646 w 796"/>
              <a:gd name="T51" fmla="*/ 2147483646 h 793"/>
              <a:gd name="T52" fmla="*/ 2147483646 w 796"/>
              <a:gd name="T53" fmla="*/ 2147483646 h 793"/>
              <a:gd name="T54" fmla="*/ 2147483646 w 796"/>
              <a:gd name="T55" fmla="*/ 2147483646 h 793"/>
              <a:gd name="T56" fmla="*/ 2147483646 w 796"/>
              <a:gd name="T57" fmla="*/ 2147483646 h 793"/>
              <a:gd name="T58" fmla="*/ 2147483646 w 796"/>
              <a:gd name="T59" fmla="*/ 2147483646 h 793"/>
              <a:gd name="T60" fmla="*/ 2147483646 w 796"/>
              <a:gd name="T61" fmla="*/ 2147483646 h 793"/>
              <a:gd name="T62" fmla="*/ 2147483646 w 796"/>
              <a:gd name="T63" fmla="*/ 2147483646 h 793"/>
              <a:gd name="T64" fmla="*/ 2147483646 w 796"/>
              <a:gd name="T65" fmla="*/ 2147483646 h 793"/>
              <a:gd name="T66" fmla="*/ 2147483646 w 796"/>
              <a:gd name="T67" fmla="*/ 2147483646 h 793"/>
              <a:gd name="T68" fmla="*/ 2147483646 w 796"/>
              <a:gd name="T69" fmla="*/ 2147483646 h 793"/>
              <a:gd name="T70" fmla="*/ 2147483646 w 796"/>
              <a:gd name="T71" fmla="*/ 2147483646 h 793"/>
              <a:gd name="T72" fmla="*/ 2147483646 w 796"/>
              <a:gd name="T73" fmla="*/ 2147483646 h 793"/>
              <a:gd name="T74" fmla="*/ 2147483646 w 796"/>
              <a:gd name="T75" fmla="*/ 2147483646 h 793"/>
              <a:gd name="T76" fmla="*/ 2147483646 w 796"/>
              <a:gd name="T77" fmla="*/ 2147483646 h 793"/>
              <a:gd name="T78" fmla="*/ 2147483646 w 796"/>
              <a:gd name="T79" fmla="*/ 2147483646 h 793"/>
              <a:gd name="T80" fmla="*/ 2147483646 w 796"/>
              <a:gd name="T81" fmla="*/ 2147483646 h 793"/>
              <a:gd name="T82" fmla="*/ 2147483646 w 796"/>
              <a:gd name="T83" fmla="*/ 2147483646 h 793"/>
              <a:gd name="T84" fmla="*/ 2147483646 w 796"/>
              <a:gd name="T85" fmla="*/ 2147483646 h 793"/>
              <a:gd name="T86" fmla="*/ 2147483646 w 796"/>
              <a:gd name="T87" fmla="*/ 2147483646 h 793"/>
              <a:gd name="T88" fmla="*/ 2147483646 w 796"/>
              <a:gd name="T89" fmla="*/ 2147483646 h 793"/>
              <a:gd name="T90" fmla="*/ 2147483646 w 796"/>
              <a:gd name="T91" fmla="*/ 2147483646 h 793"/>
              <a:gd name="T92" fmla="*/ 0 w 796"/>
              <a:gd name="T93" fmla="*/ 2147483646 h 793"/>
              <a:gd name="T94" fmla="*/ 2147483646 w 796"/>
              <a:gd name="T95" fmla="*/ 2147483646 h 793"/>
              <a:gd name="T96" fmla="*/ 0 w 796"/>
              <a:gd name="T97" fmla="*/ 2147483646 h 793"/>
              <a:gd name="T98" fmla="*/ 2147483646 w 796"/>
              <a:gd name="T99" fmla="*/ 2147483646 h 793"/>
              <a:gd name="T100" fmla="*/ 2147483646 w 796"/>
              <a:gd name="T101" fmla="*/ 2147483646 h 793"/>
              <a:gd name="T102" fmla="*/ 2147483646 w 796"/>
              <a:gd name="T103" fmla="*/ 2147483646 h 793"/>
              <a:gd name="T104" fmla="*/ 2147483646 w 796"/>
              <a:gd name="T105" fmla="*/ 2147483646 h 793"/>
              <a:gd name="T106" fmla="*/ 0 w 796"/>
              <a:gd name="T107" fmla="*/ 2147483646 h 793"/>
              <a:gd name="T108" fmla="*/ 2147483646 w 796"/>
              <a:gd name="T109" fmla="*/ 2147483646 h 793"/>
              <a:gd name="T110" fmla="*/ 0 w 796"/>
              <a:gd name="T111" fmla="*/ 2147483646 h 793"/>
              <a:gd name="T112" fmla="*/ 2147483646 w 796"/>
              <a:gd name="T113" fmla="*/ 2147483646 h 793"/>
              <a:gd name="T114" fmla="*/ 2147483646 w 796"/>
              <a:gd name="T115" fmla="*/ 2147483646 h 793"/>
              <a:gd name="T116" fmla="*/ 2147483646 w 796"/>
              <a:gd name="T117" fmla="*/ 2147483646 h 793"/>
              <a:gd name="T118" fmla="*/ 2147483646 w 796"/>
              <a:gd name="T119" fmla="*/ 2147483646 h 793"/>
              <a:gd name="T120" fmla="*/ 2147483646 w 796"/>
              <a:gd name="T121" fmla="*/ 2147483646 h 79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96" h="793">
                <a:moveTo>
                  <a:pt x="643" y="721"/>
                </a:moveTo>
                <a:lnTo>
                  <a:pt x="556" y="721"/>
                </a:lnTo>
                <a:lnTo>
                  <a:pt x="556" y="553"/>
                </a:lnTo>
                <a:cubicBezTo>
                  <a:pt x="556" y="547"/>
                  <a:pt x="550" y="542"/>
                  <a:pt x="544" y="542"/>
                </a:cubicBezTo>
                <a:cubicBezTo>
                  <a:pt x="537" y="542"/>
                  <a:pt x="532" y="547"/>
                  <a:pt x="532" y="553"/>
                </a:cubicBezTo>
                <a:lnTo>
                  <a:pt x="532" y="721"/>
                </a:lnTo>
                <a:lnTo>
                  <a:pt x="377" y="721"/>
                </a:lnTo>
                <a:lnTo>
                  <a:pt x="377" y="417"/>
                </a:lnTo>
                <a:lnTo>
                  <a:pt x="431" y="409"/>
                </a:lnTo>
                <a:cubicBezTo>
                  <a:pt x="434" y="408"/>
                  <a:pt x="437" y="406"/>
                  <a:pt x="439" y="403"/>
                </a:cubicBezTo>
                <a:lnTo>
                  <a:pt x="456" y="375"/>
                </a:lnTo>
                <a:lnTo>
                  <a:pt x="502" y="434"/>
                </a:lnTo>
                <a:cubicBezTo>
                  <a:pt x="496" y="443"/>
                  <a:pt x="491" y="454"/>
                  <a:pt x="491" y="465"/>
                </a:cubicBezTo>
                <a:cubicBezTo>
                  <a:pt x="491" y="494"/>
                  <a:pt x="515" y="517"/>
                  <a:pt x="544" y="517"/>
                </a:cubicBezTo>
                <a:cubicBezTo>
                  <a:pt x="572" y="517"/>
                  <a:pt x="596" y="494"/>
                  <a:pt x="596" y="465"/>
                </a:cubicBezTo>
                <a:cubicBezTo>
                  <a:pt x="596" y="463"/>
                  <a:pt x="595" y="461"/>
                  <a:pt x="595" y="458"/>
                </a:cubicBezTo>
                <a:lnTo>
                  <a:pt x="643" y="439"/>
                </a:lnTo>
                <a:lnTo>
                  <a:pt x="643" y="721"/>
                </a:lnTo>
                <a:close/>
                <a:moveTo>
                  <a:pt x="365" y="320"/>
                </a:moveTo>
                <a:lnTo>
                  <a:pt x="365" y="320"/>
                </a:lnTo>
                <a:cubicBezTo>
                  <a:pt x="358" y="320"/>
                  <a:pt x="353" y="325"/>
                  <a:pt x="353" y="332"/>
                </a:cubicBezTo>
                <a:lnTo>
                  <a:pt x="353" y="396"/>
                </a:lnTo>
                <a:lnTo>
                  <a:pt x="307" y="404"/>
                </a:lnTo>
                <a:cubicBezTo>
                  <a:pt x="303" y="404"/>
                  <a:pt x="300" y="406"/>
                  <a:pt x="298" y="410"/>
                </a:cubicBezTo>
                <a:lnTo>
                  <a:pt x="264" y="479"/>
                </a:lnTo>
                <a:cubicBezTo>
                  <a:pt x="259" y="478"/>
                  <a:pt x="255" y="478"/>
                  <a:pt x="251" y="478"/>
                </a:cubicBezTo>
                <a:cubicBezTo>
                  <a:pt x="229" y="478"/>
                  <a:pt x="211" y="491"/>
                  <a:pt x="203" y="510"/>
                </a:cubicBezTo>
                <a:lnTo>
                  <a:pt x="164" y="504"/>
                </a:lnTo>
                <a:cubicBezTo>
                  <a:pt x="160" y="504"/>
                  <a:pt x="155" y="506"/>
                  <a:pt x="153" y="509"/>
                </a:cubicBezTo>
                <a:lnTo>
                  <a:pt x="73" y="629"/>
                </a:lnTo>
                <a:lnTo>
                  <a:pt x="73" y="249"/>
                </a:lnTo>
                <a:lnTo>
                  <a:pt x="180" y="174"/>
                </a:lnTo>
                <a:lnTo>
                  <a:pt x="247" y="281"/>
                </a:lnTo>
                <a:cubicBezTo>
                  <a:pt x="251" y="285"/>
                  <a:pt x="256" y="287"/>
                  <a:pt x="261" y="285"/>
                </a:cubicBezTo>
                <a:lnTo>
                  <a:pt x="320" y="269"/>
                </a:lnTo>
                <a:cubicBezTo>
                  <a:pt x="329" y="285"/>
                  <a:pt x="345" y="296"/>
                  <a:pt x="365" y="296"/>
                </a:cubicBezTo>
                <a:cubicBezTo>
                  <a:pt x="373" y="296"/>
                  <a:pt x="380" y="294"/>
                  <a:pt x="387" y="291"/>
                </a:cubicBezTo>
                <a:lnTo>
                  <a:pt x="440" y="356"/>
                </a:lnTo>
                <a:lnTo>
                  <a:pt x="421" y="386"/>
                </a:lnTo>
                <a:lnTo>
                  <a:pt x="377" y="393"/>
                </a:lnTo>
                <a:lnTo>
                  <a:pt x="377" y="332"/>
                </a:lnTo>
                <a:cubicBezTo>
                  <a:pt x="377" y="325"/>
                  <a:pt x="372" y="320"/>
                  <a:pt x="365" y="320"/>
                </a:cubicBezTo>
                <a:close/>
                <a:moveTo>
                  <a:pt x="279" y="529"/>
                </a:moveTo>
                <a:lnTo>
                  <a:pt x="279" y="529"/>
                </a:lnTo>
                <a:cubicBezTo>
                  <a:pt x="279" y="545"/>
                  <a:pt x="267" y="557"/>
                  <a:pt x="251" y="557"/>
                </a:cubicBezTo>
                <a:cubicBezTo>
                  <a:pt x="236" y="557"/>
                  <a:pt x="223" y="545"/>
                  <a:pt x="223" y="529"/>
                </a:cubicBezTo>
                <a:cubicBezTo>
                  <a:pt x="223" y="514"/>
                  <a:pt x="236" y="502"/>
                  <a:pt x="251" y="502"/>
                </a:cubicBezTo>
                <a:cubicBezTo>
                  <a:pt x="267" y="502"/>
                  <a:pt x="279" y="514"/>
                  <a:pt x="279" y="529"/>
                </a:cubicBezTo>
                <a:close/>
                <a:moveTo>
                  <a:pt x="353" y="721"/>
                </a:moveTo>
                <a:lnTo>
                  <a:pt x="264" y="721"/>
                </a:lnTo>
                <a:lnTo>
                  <a:pt x="264" y="617"/>
                </a:lnTo>
                <a:cubicBezTo>
                  <a:pt x="264" y="611"/>
                  <a:pt x="257" y="606"/>
                  <a:pt x="251" y="606"/>
                </a:cubicBezTo>
                <a:cubicBezTo>
                  <a:pt x="245" y="606"/>
                  <a:pt x="239" y="611"/>
                  <a:pt x="239" y="617"/>
                </a:cubicBezTo>
                <a:lnTo>
                  <a:pt x="239" y="721"/>
                </a:lnTo>
                <a:lnTo>
                  <a:pt x="73" y="721"/>
                </a:lnTo>
                <a:lnTo>
                  <a:pt x="73" y="671"/>
                </a:lnTo>
                <a:lnTo>
                  <a:pt x="168" y="529"/>
                </a:lnTo>
                <a:lnTo>
                  <a:pt x="199" y="534"/>
                </a:lnTo>
                <a:cubicBezTo>
                  <a:pt x="202" y="560"/>
                  <a:pt x="224" y="582"/>
                  <a:pt x="251" y="582"/>
                </a:cubicBezTo>
                <a:cubicBezTo>
                  <a:pt x="280" y="582"/>
                  <a:pt x="303" y="558"/>
                  <a:pt x="303" y="529"/>
                </a:cubicBezTo>
                <a:cubicBezTo>
                  <a:pt x="303" y="514"/>
                  <a:pt x="296" y="499"/>
                  <a:pt x="285" y="490"/>
                </a:cubicBezTo>
                <a:lnTo>
                  <a:pt x="317" y="426"/>
                </a:lnTo>
                <a:lnTo>
                  <a:pt x="353" y="421"/>
                </a:lnTo>
                <a:lnTo>
                  <a:pt x="353" y="721"/>
                </a:lnTo>
                <a:close/>
                <a:moveTo>
                  <a:pt x="365" y="216"/>
                </a:moveTo>
                <a:lnTo>
                  <a:pt x="365" y="216"/>
                </a:lnTo>
                <a:cubicBezTo>
                  <a:pt x="380" y="216"/>
                  <a:pt x="393" y="229"/>
                  <a:pt x="393" y="244"/>
                </a:cubicBezTo>
                <a:cubicBezTo>
                  <a:pt x="393" y="259"/>
                  <a:pt x="380" y="272"/>
                  <a:pt x="365" y="272"/>
                </a:cubicBezTo>
                <a:cubicBezTo>
                  <a:pt x="349" y="272"/>
                  <a:pt x="337" y="259"/>
                  <a:pt x="337" y="244"/>
                </a:cubicBezTo>
                <a:cubicBezTo>
                  <a:pt x="337" y="229"/>
                  <a:pt x="349" y="216"/>
                  <a:pt x="365" y="216"/>
                </a:cubicBezTo>
                <a:close/>
                <a:moveTo>
                  <a:pt x="572" y="465"/>
                </a:moveTo>
                <a:lnTo>
                  <a:pt x="572" y="465"/>
                </a:lnTo>
                <a:cubicBezTo>
                  <a:pt x="572" y="481"/>
                  <a:pt x="559" y="494"/>
                  <a:pt x="544" y="494"/>
                </a:cubicBezTo>
                <a:cubicBezTo>
                  <a:pt x="528" y="494"/>
                  <a:pt x="516" y="481"/>
                  <a:pt x="516" y="465"/>
                </a:cubicBezTo>
                <a:cubicBezTo>
                  <a:pt x="516" y="450"/>
                  <a:pt x="528" y="438"/>
                  <a:pt x="544" y="438"/>
                </a:cubicBezTo>
                <a:cubicBezTo>
                  <a:pt x="559" y="438"/>
                  <a:pt x="572" y="450"/>
                  <a:pt x="572" y="465"/>
                </a:cubicBezTo>
                <a:close/>
                <a:moveTo>
                  <a:pt x="655" y="224"/>
                </a:moveTo>
                <a:lnTo>
                  <a:pt x="655" y="224"/>
                </a:lnTo>
                <a:cubicBezTo>
                  <a:pt x="670" y="224"/>
                  <a:pt x="683" y="237"/>
                  <a:pt x="683" y="252"/>
                </a:cubicBezTo>
                <a:cubicBezTo>
                  <a:pt x="683" y="267"/>
                  <a:pt x="670" y="280"/>
                  <a:pt x="655" y="280"/>
                </a:cubicBezTo>
                <a:cubicBezTo>
                  <a:pt x="639" y="280"/>
                  <a:pt x="627" y="267"/>
                  <a:pt x="627" y="252"/>
                </a:cubicBezTo>
                <a:cubicBezTo>
                  <a:pt x="627" y="237"/>
                  <a:pt x="639" y="224"/>
                  <a:pt x="655" y="224"/>
                </a:cubicBezTo>
                <a:close/>
                <a:moveTo>
                  <a:pt x="781" y="721"/>
                </a:moveTo>
                <a:lnTo>
                  <a:pt x="667" y="721"/>
                </a:lnTo>
                <a:lnTo>
                  <a:pt x="667" y="429"/>
                </a:lnTo>
                <a:lnTo>
                  <a:pt x="696" y="418"/>
                </a:lnTo>
                <a:lnTo>
                  <a:pt x="771" y="542"/>
                </a:lnTo>
                <a:cubicBezTo>
                  <a:pt x="773" y="546"/>
                  <a:pt x="777" y="547"/>
                  <a:pt x="781" y="547"/>
                </a:cubicBezTo>
                <a:cubicBezTo>
                  <a:pt x="783" y="547"/>
                  <a:pt x="786" y="547"/>
                  <a:pt x="787" y="546"/>
                </a:cubicBezTo>
                <a:cubicBezTo>
                  <a:pt x="793" y="543"/>
                  <a:pt x="795" y="535"/>
                  <a:pt x="791" y="529"/>
                </a:cubicBezTo>
                <a:lnTo>
                  <a:pt x="712" y="396"/>
                </a:lnTo>
                <a:cubicBezTo>
                  <a:pt x="709" y="391"/>
                  <a:pt x="702" y="390"/>
                  <a:pt x="697" y="392"/>
                </a:cubicBezTo>
                <a:lnTo>
                  <a:pt x="667" y="404"/>
                </a:lnTo>
                <a:lnTo>
                  <a:pt x="667" y="340"/>
                </a:lnTo>
                <a:cubicBezTo>
                  <a:pt x="667" y="334"/>
                  <a:pt x="662" y="328"/>
                  <a:pt x="655" y="328"/>
                </a:cubicBezTo>
                <a:cubicBezTo>
                  <a:pt x="648" y="328"/>
                  <a:pt x="643" y="334"/>
                  <a:pt x="643" y="340"/>
                </a:cubicBezTo>
                <a:lnTo>
                  <a:pt x="643" y="413"/>
                </a:lnTo>
                <a:lnTo>
                  <a:pt x="587" y="436"/>
                </a:lnTo>
                <a:cubicBezTo>
                  <a:pt x="577" y="423"/>
                  <a:pt x="561" y="414"/>
                  <a:pt x="544" y="414"/>
                </a:cubicBezTo>
                <a:cubicBezTo>
                  <a:pt x="535" y="414"/>
                  <a:pt x="528" y="415"/>
                  <a:pt x="521" y="419"/>
                </a:cubicBezTo>
                <a:lnTo>
                  <a:pt x="469" y="354"/>
                </a:lnTo>
                <a:lnTo>
                  <a:pt x="535" y="244"/>
                </a:lnTo>
                <a:lnTo>
                  <a:pt x="603" y="255"/>
                </a:lnTo>
                <a:cubicBezTo>
                  <a:pt x="605" y="283"/>
                  <a:pt x="628" y="304"/>
                  <a:pt x="655" y="304"/>
                </a:cubicBezTo>
                <a:cubicBezTo>
                  <a:pt x="683" y="304"/>
                  <a:pt x="707" y="281"/>
                  <a:pt x="707" y="252"/>
                </a:cubicBezTo>
                <a:cubicBezTo>
                  <a:pt x="707" y="241"/>
                  <a:pt x="703" y="230"/>
                  <a:pt x="697" y="222"/>
                </a:cubicBezTo>
                <a:lnTo>
                  <a:pt x="790" y="116"/>
                </a:lnTo>
                <a:cubicBezTo>
                  <a:pt x="795" y="111"/>
                  <a:pt x="794" y="103"/>
                  <a:pt x="789" y="99"/>
                </a:cubicBezTo>
                <a:cubicBezTo>
                  <a:pt x="784" y="94"/>
                  <a:pt x="777" y="95"/>
                  <a:pt x="772" y="100"/>
                </a:cubicBezTo>
                <a:lnTo>
                  <a:pt x="679" y="206"/>
                </a:lnTo>
                <a:cubicBezTo>
                  <a:pt x="672" y="202"/>
                  <a:pt x="663" y="200"/>
                  <a:pt x="655" y="200"/>
                </a:cubicBezTo>
                <a:cubicBezTo>
                  <a:pt x="633" y="200"/>
                  <a:pt x="615" y="213"/>
                  <a:pt x="607" y="232"/>
                </a:cubicBezTo>
                <a:lnTo>
                  <a:pt x="531" y="220"/>
                </a:lnTo>
                <a:cubicBezTo>
                  <a:pt x="526" y="219"/>
                  <a:pt x="521" y="221"/>
                  <a:pt x="519" y="225"/>
                </a:cubicBezTo>
                <a:lnTo>
                  <a:pt x="453" y="334"/>
                </a:lnTo>
                <a:lnTo>
                  <a:pt x="406" y="275"/>
                </a:lnTo>
                <a:cubicBezTo>
                  <a:pt x="413" y="267"/>
                  <a:pt x="417" y="255"/>
                  <a:pt x="417" y="244"/>
                </a:cubicBezTo>
                <a:cubicBezTo>
                  <a:pt x="417" y="215"/>
                  <a:pt x="393" y="192"/>
                  <a:pt x="365" y="192"/>
                </a:cubicBezTo>
                <a:cubicBezTo>
                  <a:pt x="336" y="192"/>
                  <a:pt x="313" y="215"/>
                  <a:pt x="313" y="244"/>
                </a:cubicBezTo>
                <a:cubicBezTo>
                  <a:pt x="313" y="244"/>
                  <a:pt x="313" y="245"/>
                  <a:pt x="313" y="246"/>
                </a:cubicBezTo>
                <a:lnTo>
                  <a:pt x="264" y="260"/>
                </a:lnTo>
                <a:lnTo>
                  <a:pt x="194" y="151"/>
                </a:lnTo>
                <a:cubicBezTo>
                  <a:pt x="192" y="148"/>
                  <a:pt x="189" y="146"/>
                  <a:pt x="185" y="146"/>
                </a:cubicBezTo>
                <a:cubicBezTo>
                  <a:pt x="182" y="145"/>
                  <a:pt x="179" y="146"/>
                  <a:pt x="176" y="148"/>
                </a:cubicBezTo>
                <a:lnTo>
                  <a:pt x="73" y="219"/>
                </a:lnTo>
                <a:lnTo>
                  <a:pt x="73" y="11"/>
                </a:lnTo>
                <a:cubicBezTo>
                  <a:pt x="73" y="5"/>
                  <a:pt x="67" y="0"/>
                  <a:pt x="60" y="0"/>
                </a:cubicBezTo>
                <a:cubicBezTo>
                  <a:pt x="54" y="0"/>
                  <a:pt x="49" y="5"/>
                  <a:pt x="49" y="11"/>
                </a:cubicBezTo>
                <a:lnTo>
                  <a:pt x="49" y="48"/>
                </a:lnTo>
                <a:lnTo>
                  <a:pt x="12" y="48"/>
                </a:lnTo>
                <a:cubicBezTo>
                  <a:pt x="6" y="48"/>
                  <a:pt x="0" y="53"/>
                  <a:pt x="0" y="59"/>
                </a:cubicBezTo>
                <a:cubicBezTo>
                  <a:pt x="0" y="66"/>
                  <a:pt x="6" y="72"/>
                  <a:pt x="12" y="72"/>
                </a:cubicBezTo>
                <a:lnTo>
                  <a:pt x="49" y="72"/>
                </a:lnTo>
                <a:lnTo>
                  <a:pt x="49" y="160"/>
                </a:lnTo>
                <a:lnTo>
                  <a:pt x="12" y="160"/>
                </a:lnTo>
                <a:cubicBezTo>
                  <a:pt x="6" y="160"/>
                  <a:pt x="0" y="165"/>
                  <a:pt x="0" y="172"/>
                </a:cubicBezTo>
                <a:cubicBezTo>
                  <a:pt x="0" y="178"/>
                  <a:pt x="6" y="184"/>
                  <a:pt x="12" y="184"/>
                </a:cubicBezTo>
                <a:lnTo>
                  <a:pt x="49" y="184"/>
                </a:lnTo>
                <a:lnTo>
                  <a:pt x="49" y="272"/>
                </a:lnTo>
                <a:lnTo>
                  <a:pt x="12" y="272"/>
                </a:lnTo>
                <a:cubicBezTo>
                  <a:pt x="6" y="272"/>
                  <a:pt x="0" y="277"/>
                  <a:pt x="0" y="284"/>
                </a:cubicBezTo>
                <a:cubicBezTo>
                  <a:pt x="0" y="290"/>
                  <a:pt x="6" y="296"/>
                  <a:pt x="12" y="296"/>
                </a:cubicBezTo>
                <a:lnTo>
                  <a:pt x="49" y="296"/>
                </a:lnTo>
                <a:lnTo>
                  <a:pt x="49" y="384"/>
                </a:lnTo>
                <a:lnTo>
                  <a:pt x="12" y="384"/>
                </a:lnTo>
                <a:cubicBezTo>
                  <a:pt x="6" y="384"/>
                  <a:pt x="0" y="390"/>
                  <a:pt x="0" y="396"/>
                </a:cubicBezTo>
                <a:cubicBezTo>
                  <a:pt x="0" y="403"/>
                  <a:pt x="6" y="408"/>
                  <a:pt x="12" y="408"/>
                </a:cubicBezTo>
                <a:lnTo>
                  <a:pt x="49" y="408"/>
                </a:lnTo>
                <a:lnTo>
                  <a:pt x="49" y="496"/>
                </a:lnTo>
                <a:lnTo>
                  <a:pt x="12" y="496"/>
                </a:lnTo>
                <a:cubicBezTo>
                  <a:pt x="6" y="496"/>
                  <a:pt x="0" y="502"/>
                  <a:pt x="0" y="508"/>
                </a:cubicBezTo>
                <a:cubicBezTo>
                  <a:pt x="0" y="515"/>
                  <a:pt x="6" y="520"/>
                  <a:pt x="12" y="520"/>
                </a:cubicBezTo>
                <a:lnTo>
                  <a:pt x="49" y="520"/>
                </a:lnTo>
                <a:lnTo>
                  <a:pt x="49" y="609"/>
                </a:lnTo>
                <a:lnTo>
                  <a:pt x="12" y="609"/>
                </a:lnTo>
                <a:cubicBezTo>
                  <a:pt x="6" y="609"/>
                  <a:pt x="0" y="614"/>
                  <a:pt x="0" y="620"/>
                </a:cubicBezTo>
                <a:cubicBezTo>
                  <a:pt x="0" y="627"/>
                  <a:pt x="6" y="632"/>
                  <a:pt x="12" y="632"/>
                </a:cubicBezTo>
                <a:lnTo>
                  <a:pt x="49" y="632"/>
                </a:lnTo>
                <a:lnTo>
                  <a:pt x="49" y="721"/>
                </a:lnTo>
                <a:lnTo>
                  <a:pt x="12" y="721"/>
                </a:lnTo>
                <a:cubicBezTo>
                  <a:pt x="6" y="721"/>
                  <a:pt x="0" y="726"/>
                  <a:pt x="0" y="732"/>
                </a:cubicBezTo>
                <a:cubicBezTo>
                  <a:pt x="0" y="739"/>
                  <a:pt x="6" y="744"/>
                  <a:pt x="12" y="744"/>
                </a:cubicBezTo>
                <a:lnTo>
                  <a:pt x="49" y="744"/>
                </a:lnTo>
                <a:lnTo>
                  <a:pt x="49" y="781"/>
                </a:lnTo>
                <a:cubicBezTo>
                  <a:pt x="49" y="787"/>
                  <a:pt x="54" y="792"/>
                  <a:pt x="60" y="792"/>
                </a:cubicBezTo>
                <a:cubicBezTo>
                  <a:pt x="67" y="792"/>
                  <a:pt x="73" y="787"/>
                  <a:pt x="73" y="781"/>
                </a:cubicBezTo>
                <a:lnTo>
                  <a:pt x="73" y="744"/>
                </a:lnTo>
                <a:lnTo>
                  <a:pt x="781" y="744"/>
                </a:lnTo>
                <a:cubicBezTo>
                  <a:pt x="788" y="744"/>
                  <a:pt x="793" y="739"/>
                  <a:pt x="793" y="732"/>
                </a:cubicBezTo>
                <a:cubicBezTo>
                  <a:pt x="793" y="726"/>
                  <a:pt x="788" y="721"/>
                  <a:pt x="781" y="721"/>
                </a:cubicBezTo>
                <a:close/>
              </a:path>
            </a:pathLst>
          </a:custGeom>
          <a:solidFill>
            <a:schemeClr val="accent5"/>
          </a:solidFill>
          <a:ln>
            <a:noFill/>
          </a:ln>
          <a:effectLst/>
        </p:spPr>
        <p:txBody>
          <a:bodyPr wrap="none" anchor="ctr"/>
          <a:lstStyle/>
          <a:p>
            <a:endParaRPr lang="en-US"/>
          </a:p>
        </p:txBody>
      </p:sp>
      <p:sp>
        <p:nvSpPr>
          <p:cNvPr id="67" name="Freeform 988">
            <a:extLst>
              <a:ext uri="{FF2B5EF4-FFF2-40B4-BE49-F238E27FC236}">
                <a16:creationId xmlns:a16="http://schemas.microsoft.com/office/drawing/2014/main" id="{A1597940-BFFA-C447-8E27-21C492670609}"/>
              </a:ext>
            </a:extLst>
          </p:cNvPr>
          <p:cNvSpPr>
            <a:spLocks noChangeAspect="1" noChangeArrowheads="1"/>
          </p:cNvSpPr>
          <p:nvPr/>
        </p:nvSpPr>
        <p:spPr bwMode="auto">
          <a:xfrm>
            <a:off x="11247475" y="5522615"/>
            <a:ext cx="973671" cy="973671"/>
          </a:xfrm>
          <a:custGeom>
            <a:avLst/>
            <a:gdLst>
              <a:gd name="T0" fmla="*/ 11805 w 284993"/>
              <a:gd name="T1" fmla="*/ 278152 h 285390"/>
              <a:gd name="T2" fmla="*/ 234489 w 284993"/>
              <a:gd name="T3" fmla="*/ 205450 h 285390"/>
              <a:gd name="T4" fmla="*/ 146214 w 284993"/>
              <a:gd name="T5" fmla="*/ 251386 h 285390"/>
              <a:gd name="T6" fmla="*/ 141493 w 284993"/>
              <a:gd name="T7" fmla="*/ 251386 h 285390"/>
              <a:gd name="T8" fmla="*/ 53219 w 284993"/>
              <a:gd name="T9" fmla="*/ 205450 h 285390"/>
              <a:gd name="T10" fmla="*/ 183942 w 284993"/>
              <a:gd name="T11" fmla="*/ 97135 h 285390"/>
              <a:gd name="T12" fmla="*/ 174701 w 284993"/>
              <a:gd name="T13" fmla="*/ 97135 h 285390"/>
              <a:gd name="T14" fmla="*/ 108341 w 284993"/>
              <a:gd name="T15" fmla="*/ 92540 h 285390"/>
              <a:gd name="T16" fmla="*/ 108341 w 284993"/>
              <a:gd name="T17" fmla="*/ 101731 h 285390"/>
              <a:gd name="T18" fmla="*/ 108341 w 284993"/>
              <a:gd name="T19" fmla="*/ 92540 h 285390"/>
              <a:gd name="T20" fmla="*/ 148025 w 284993"/>
              <a:gd name="T21" fmla="*/ 60200 h 285390"/>
              <a:gd name="T22" fmla="*/ 163260 w 284993"/>
              <a:gd name="T23" fmla="*/ 76169 h 285390"/>
              <a:gd name="T24" fmla="*/ 154916 w 284993"/>
              <a:gd name="T25" fmla="*/ 79435 h 285390"/>
              <a:gd name="T26" fmla="*/ 132065 w 284993"/>
              <a:gd name="T27" fmla="*/ 83064 h 285390"/>
              <a:gd name="T28" fmla="*/ 164711 w 284993"/>
              <a:gd name="T29" fmla="*/ 112824 h 285390"/>
              <a:gd name="T30" fmla="*/ 148025 w 284993"/>
              <a:gd name="T31" fmla="*/ 135689 h 285390"/>
              <a:gd name="T32" fmla="*/ 139682 w 284993"/>
              <a:gd name="T33" fmla="*/ 135689 h 285390"/>
              <a:gd name="T34" fmla="*/ 124811 w 284993"/>
              <a:gd name="T35" fmla="*/ 119719 h 285390"/>
              <a:gd name="T36" fmla="*/ 132791 w 284993"/>
              <a:gd name="T37" fmla="*/ 116453 h 285390"/>
              <a:gd name="T38" fmla="*/ 156005 w 284993"/>
              <a:gd name="T39" fmla="*/ 112824 h 285390"/>
              <a:gd name="T40" fmla="*/ 123359 w 284993"/>
              <a:gd name="T41" fmla="*/ 83064 h 285390"/>
              <a:gd name="T42" fmla="*/ 139682 w 284993"/>
              <a:gd name="T43" fmla="*/ 60200 h 285390"/>
              <a:gd name="T44" fmla="*/ 144216 w 284993"/>
              <a:gd name="T45" fmla="*/ 40632 h 285390"/>
              <a:gd name="T46" fmla="*/ 144216 w 284993"/>
              <a:gd name="T47" fmla="*/ 153658 h 285390"/>
              <a:gd name="T48" fmla="*/ 144216 w 284993"/>
              <a:gd name="T49" fmla="*/ 40632 h 285390"/>
              <a:gd name="T50" fmla="*/ 209634 w 284993"/>
              <a:gd name="T51" fmla="*/ 97327 h 285390"/>
              <a:gd name="T52" fmla="*/ 78435 w 284993"/>
              <a:gd name="T53" fmla="*/ 97327 h 285390"/>
              <a:gd name="T54" fmla="*/ 144037 w 284993"/>
              <a:gd name="T55" fmla="*/ 8681 h 285390"/>
              <a:gd name="T56" fmla="*/ 144037 w 284993"/>
              <a:gd name="T57" fmla="*/ 242343 h 285390"/>
              <a:gd name="T58" fmla="*/ 144037 w 284993"/>
              <a:gd name="T59" fmla="*/ 8681 h 285390"/>
              <a:gd name="T60" fmla="*/ 241391 w 284993"/>
              <a:gd name="T61" fmla="*/ 97299 h 285390"/>
              <a:gd name="T62" fmla="*/ 237032 w 284993"/>
              <a:gd name="T63" fmla="*/ 197129 h 285390"/>
              <a:gd name="T64" fmla="*/ 287528 w 284993"/>
              <a:gd name="T65" fmla="*/ 280322 h 285390"/>
              <a:gd name="T66" fmla="*/ 283530 w 284993"/>
              <a:gd name="T67" fmla="*/ 286832 h 285390"/>
              <a:gd name="T68" fmla="*/ 543 w 284993"/>
              <a:gd name="T69" fmla="*/ 284663 h 285390"/>
              <a:gd name="T70" fmla="*/ 47043 w 284993"/>
              <a:gd name="T71" fmla="*/ 198939 h 285390"/>
              <a:gd name="T72" fmla="*/ 83733 w 284993"/>
              <a:gd name="T73" fmla="*/ 197129 h 285390"/>
              <a:gd name="T74" fmla="*/ 144037 w 284993"/>
              <a:gd name="T75" fmla="*/ 0 h 2853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84993" h="285390">
                <a:moveTo>
                  <a:pt x="52657" y="204416"/>
                </a:moveTo>
                <a:lnTo>
                  <a:pt x="11681" y="276753"/>
                </a:lnTo>
                <a:lnTo>
                  <a:pt x="272990" y="276753"/>
                </a:lnTo>
                <a:lnTo>
                  <a:pt x="232014" y="204416"/>
                </a:lnTo>
                <a:lnTo>
                  <a:pt x="194633" y="204416"/>
                </a:lnTo>
                <a:cubicBezTo>
                  <a:pt x="171270" y="232487"/>
                  <a:pt x="146469" y="248682"/>
                  <a:pt x="144672" y="250121"/>
                </a:cubicBezTo>
                <a:cubicBezTo>
                  <a:pt x="143953" y="250481"/>
                  <a:pt x="143234" y="250841"/>
                  <a:pt x="142515" y="250841"/>
                </a:cubicBezTo>
                <a:cubicBezTo>
                  <a:pt x="141796" y="250841"/>
                  <a:pt x="140718" y="250481"/>
                  <a:pt x="139999" y="250121"/>
                </a:cubicBezTo>
                <a:cubicBezTo>
                  <a:pt x="138202" y="248682"/>
                  <a:pt x="113401" y="232487"/>
                  <a:pt x="89678" y="204416"/>
                </a:cubicBezTo>
                <a:lnTo>
                  <a:pt x="52657" y="204416"/>
                </a:lnTo>
                <a:close/>
                <a:moveTo>
                  <a:pt x="177048" y="92075"/>
                </a:moveTo>
                <a:cubicBezTo>
                  <a:pt x="179715" y="92075"/>
                  <a:pt x="182001" y="93980"/>
                  <a:pt x="182001" y="96647"/>
                </a:cubicBezTo>
                <a:cubicBezTo>
                  <a:pt x="182001" y="99314"/>
                  <a:pt x="179715" y="101219"/>
                  <a:pt x="177048" y="101219"/>
                </a:cubicBezTo>
                <a:cubicBezTo>
                  <a:pt x="174762" y="101219"/>
                  <a:pt x="172857" y="99314"/>
                  <a:pt x="172857" y="96647"/>
                </a:cubicBezTo>
                <a:cubicBezTo>
                  <a:pt x="172857" y="93980"/>
                  <a:pt x="174762" y="92075"/>
                  <a:pt x="177048" y="92075"/>
                </a:cubicBezTo>
                <a:close/>
                <a:moveTo>
                  <a:pt x="107198" y="92075"/>
                </a:moveTo>
                <a:cubicBezTo>
                  <a:pt x="109865" y="92075"/>
                  <a:pt x="112151" y="93980"/>
                  <a:pt x="112151" y="96647"/>
                </a:cubicBezTo>
                <a:cubicBezTo>
                  <a:pt x="112151" y="99314"/>
                  <a:pt x="109865" y="101219"/>
                  <a:pt x="107198" y="101219"/>
                </a:cubicBezTo>
                <a:cubicBezTo>
                  <a:pt x="104912" y="101219"/>
                  <a:pt x="103007" y="99314"/>
                  <a:pt x="103007" y="96647"/>
                </a:cubicBezTo>
                <a:cubicBezTo>
                  <a:pt x="103007" y="93980"/>
                  <a:pt x="104912" y="92075"/>
                  <a:pt x="107198" y="92075"/>
                </a:cubicBezTo>
                <a:close/>
                <a:moveTo>
                  <a:pt x="142515" y="55563"/>
                </a:moveTo>
                <a:cubicBezTo>
                  <a:pt x="144669" y="55563"/>
                  <a:pt x="146463" y="57368"/>
                  <a:pt x="146463" y="59896"/>
                </a:cubicBezTo>
                <a:lnTo>
                  <a:pt x="146463" y="64229"/>
                </a:lnTo>
                <a:cubicBezTo>
                  <a:pt x="153282" y="65313"/>
                  <a:pt x="159025" y="69646"/>
                  <a:pt x="161537" y="75785"/>
                </a:cubicBezTo>
                <a:cubicBezTo>
                  <a:pt x="162614" y="77951"/>
                  <a:pt x="161537" y="80479"/>
                  <a:pt x="159025" y="81562"/>
                </a:cubicBezTo>
                <a:cubicBezTo>
                  <a:pt x="156872" y="82284"/>
                  <a:pt x="154359" y="81201"/>
                  <a:pt x="153282" y="79035"/>
                </a:cubicBezTo>
                <a:cubicBezTo>
                  <a:pt x="151847" y="75062"/>
                  <a:pt x="147181" y="72535"/>
                  <a:pt x="142515" y="72535"/>
                </a:cubicBezTo>
                <a:cubicBezTo>
                  <a:pt x="135696" y="72535"/>
                  <a:pt x="130671" y="76868"/>
                  <a:pt x="130671" y="82646"/>
                </a:cubicBezTo>
                <a:cubicBezTo>
                  <a:pt x="130671" y="89507"/>
                  <a:pt x="134619" y="93118"/>
                  <a:pt x="142515" y="93118"/>
                </a:cubicBezTo>
                <a:cubicBezTo>
                  <a:pt x="157589" y="93118"/>
                  <a:pt x="162973" y="102868"/>
                  <a:pt x="162973" y="112256"/>
                </a:cubicBezTo>
                <a:cubicBezTo>
                  <a:pt x="162973" y="121284"/>
                  <a:pt x="155795" y="128867"/>
                  <a:pt x="146463" y="131034"/>
                </a:cubicBezTo>
                <a:lnTo>
                  <a:pt x="146463" y="135006"/>
                </a:lnTo>
                <a:cubicBezTo>
                  <a:pt x="146463" y="137534"/>
                  <a:pt x="144669" y="139339"/>
                  <a:pt x="142515" y="139339"/>
                </a:cubicBezTo>
                <a:cubicBezTo>
                  <a:pt x="140003" y="139339"/>
                  <a:pt x="138208" y="137534"/>
                  <a:pt x="138208" y="135006"/>
                </a:cubicBezTo>
                <a:lnTo>
                  <a:pt x="138208" y="130673"/>
                </a:lnTo>
                <a:cubicBezTo>
                  <a:pt x="131389" y="129228"/>
                  <a:pt x="126005" y="125256"/>
                  <a:pt x="123493" y="119117"/>
                </a:cubicBezTo>
                <a:cubicBezTo>
                  <a:pt x="122416" y="116951"/>
                  <a:pt x="123493" y="114423"/>
                  <a:pt x="125646" y="113701"/>
                </a:cubicBezTo>
                <a:cubicBezTo>
                  <a:pt x="127800" y="112617"/>
                  <a:pt x="130312" y="113701"/>
                  <a:pt x="131389" y="115867"/>
                </a:cubicBezTo>
                <a:cubicBezTo>
                  <a:pt x="133183" y="119839"/>
                  <a:pt x="137490" y="122728"/>
                  <a:pt x="142515" y="122728"/>
                </a:cubicBezTo>
                <a:cubicBezTo>
                  <a:pt x="148975" y="122728"/>
                  <a:pt x="154359" y="118034"/>
                  <a:pt x="154359" y="112256"/>
                </a:cubicBezTo>
                <a:cubicBezTo>
                  <a:pt x="154359" y="105395"/>
                  <a:pt x="150052" y="101784"/>
                  <a:pt x="142515" y="101784"/>
                </a:cubicBezTo>
                <a:cubicBezTo>
                  <a:pt x="127441" y="101784"/>
                  <a:pt x="122057" y="92034"/>
                  <a:pt x="122057" y="82646"/>
                </a:cubicBezTo>
                <a:cubicBezTo>
                  <a:pt x="122057" y="73618"/>
                  <a:pt x="128876" y="66035"/>
                  <a:pt x="138208" y="64229"/>
                </a:cubicBezTo>
                <a:lnTo>
                  <a:pt x="138208" y="59896"/>
                </a:lnTo>
                <a:cubicBezTo>
                  <a:pt x="138208" y="57368"/>
                  <a:pt x="140003" y="55563"/>
                  <a:pt x="142515" y="55563"/>
                </a:cubicBezTo>
                <a:close/>
                <a:moveTo>
                  <a:pt x="142694" y="40428"/>
                </a:moveTo>
                <a:cubicBezTo>
                  <a:pt x="111409" y="40428"/>
                  <a:pt x="86597" y="65740"/>
                  <a:pt x="86597" y="96838"/>
                </a:cubicBezTo>
                <a:cubicBezTo>
                  <a:pt x="86597" y="127935"/>
                  <a:pt x="111409" y="152885"/>
                  <a:pt x="142694" y="152885"/>
                </a:cubicBezTo>
                <a:cubicBezTo>
                  <a:pt x="173620" y="152885"/>
                  <a:pt x="198792" y="127935"/>
                  <a:pt x="198792" y="96838"/>
                </a:cubicBezTo>
                <a:cubicBezTo>
                  <a:pt x="198792" y="65740"/>
                  <a:pt x="173620" y="40428"/>
                  <a:pt x="142694" y="40428"/>
                </a:cubicBezTo>
                <a:close/>
                <a:moveTo>
                  <a:pt x="142694" y="31750"/>
                </a:moveTo>
                <a:cubicBezTo>
                  <a:pt x="178295" y="31750"/>
                  <a:pt x="207422" y="61039"/>
                  <a:pt x="207422" y="96838"/>
                </a:cubicBezTo>
                <a:cubicBezTo>
                  <a:pt x="207422" y="132636"/>
                  <a:pt x="178295" y="161564"/>
                  <a:pt x="142694" y="161564"/>
                </a:cubicBezTo>
                <a:cubicBezTo>
                  <a:pt x="106735" y="161564"/>
                  <a:pt x="77607" y="132636"/>
                  <a:pt x="77607" y="96838"/>
                </a:cubicBezTo>
                <a:cubicBezTo>
                  <a:pt x="77607" y="61039"/>
                  <a:pt x="106735" y="31750"/>
                  <a:pt x="142694" y="31750"/>
                </a:cubicBezTo>
                <a:close/>
                <a:moveTo>
                  <a:pt x="142515" y="8637"/>
                </a:moveTo>
                <a:cubicBezTo>
                  <a:pt x="93992" y="8637"/>
                  <a:pt x="54813" y="48225"/>
                  <a:pt x="54813" y="96810"/>
                </a:cubicBezTo>
                <a:cubicBezTo>
                  <a:pt x="54813" y="175265"/>
                  <a:pt x="128138" y="231047"/>
                  <a:pt x="142515" y="241124"/>
                </a:cubicBezTo>
                <a:cubicBezTo>
                  <a:pt x="156533" y="231047"/>
                  <a:pt x="230217" y="174905"/>
                  <a:pt x="230217" y="96810"/>
                </a:cubicBezTo>
                <a:cubicBezTo>
                  <a:pt x="230217" y="48225"/>
                  <a:pt x="190679" y="8637"/>
                  <a:pt x="142515" y="8637"/>
                </a:cubicBezTo>
                <a:close/>
                <a:moveTo>
                  <a:pt x="142515" y="0"/>
                </a:moveTo>
                <a:cubicBezTo>
                  <a:pt x="195712" y="0"/>
                  <a:pt x="238844" y="43546"/>
                  <a:pt x="238844" y="96810"/>
                </a:cubicBezTo>
                <a:cubicBezTo>
                  <a:pt x="238844" y="136757"/>
                  <a:pt x="221591" y="170227"/>
                  <a:pt x="201822" y="196138"/>
                </a:cubicBezTo>
                <a:lnTo>
                  <a:pt x="234530" y="196138"/>
                </a:lnTo>
                <a:cubicBezTo>
                  <a:pt x="236328" y="196138"/>
                  <a:pt x="237765" y="196858"/>
                  <a:pt x="238125" y="197938"/>
                </a:cubicBezTo>
                <a:lnTo>
                  <a:pt x="284492" y="278912"/>
                </a:lnTo>
                <a:cubicBezTo>
                  <a:pt x="285211" y="279992"/>
                  <a:pt x="285211" y="281791"/>
                  <a:pt x="284132" y="283231"/>
                </a:cubicBezTo>
                <a:cubicBezTo>
                  <a:pt x="283773" y="284670"/>
                  <a:pt x="282335" y="285390"/>
                  <a:pt x="280538" y="285390"/>
                </a:cubicBezTo>
                <a:lnTo>
                  <a:pt x="4133" y="285390"/>
                </a:lnTo>
                <a:cubicBezTo>
                  <a:pt x="2695" y="285390"/>
                  <a:pt x="1258" y="284670"/>
                  <a:pt x="539" y="283231"/>
                </a:cubicBezTo>
                <a:cubicBezTo>
                  <a:pt x="-180" y="281791"/>
                  <a:pt x="-180" y="279992"/>
                  <a:pt x="539" y="278912"/>
                </a:cubicBezTo>
                <a:lnTo>
                  <a:pt x="46546" y="197938"/>
                </a:lnTo>
                <a:cubicBezTo>
                  <a:pt x="47265" y="196858"/>
                  <a:pt x="48703" y="196138"/>
                  <a:pt x="50500" y="196138"/>
                </a:cubicBezTo>
                <a:lnTo>
                  <a:pt x="82849" y="196138"/>
                </a:lnTo>
                <a:cubicBezTo>
                  <a:pt x="63080" y="170586"/>
                  <a:pt x="45828" y="136757"/>
                  <a:pt x="45828" y="96810"/>
                </a:cubicBezTo>
                <a:cubicBezTo>
                  <a:pt x="45828" y="43546"/>
                  <a:pt x="89319" y="0"/>
                  <a:pt x="142515" y="0"/>
                </a:cubicBezTo>
                <a:close/>
              </a:path>
            </a:pathLst>
          </a:custGeom>
          <a:solidFill>
            <a:schemeClr val="accent4"/>
          </a:solidFill>
          <a:ln>
            <a:noFill/>
          </a:ln>
          <a:effectLst/>
        </p:spPr>
        <p:txBody>
          <a:bodyPr anchor="ctr"/>
          <a:lstStyle/>
          <a:p>
            <a:endParaRPr lang="en-US"/>
          </a:p>
        </p:txBody>
      </p:sp>
      <p:sp>
        <p:nvSpPr>
          <p:cNvPr id="68" name="Freeform 989">
            <a:extLst>
              <a:ext uri="{FF2B5EF4-FFF2-40B4-BE49-F238E27FC236}">
                <a16:creationId xmlns:a16="http://schemas.microsoft.com/office/drawing/2014/main" id="{AE441C16-1A4C-9D43-A604-7F6FA7CDC50E}"/>
              </a:ext>
            </a:extLst>
          </p:cNvPr>
          <p:cNvSpPr>
            <a:spLocks noChangeAspect="1" noChangeArrowheads="1"/>
          </p:cNvSpPr>
          <p:nvPr/>
        </p:nvSpPr>
        <p:spPr bwMode="auto">
          <a:xfrm>
            <a:off x="9447910" y="7114709"/>
            <a:ext cx="973671" cy="935804"/>
          </a:xfrm>
          <a:custGeom>
            <a:avLst/>
            <a:gdLst>
              <a:gd name="T0" fmla="*/ 172125 w 285390"/>
              <a:gd name="T1" fmla="*/ 253368 h 274274"/>
              <a:gd name="T2" fmla="*/ 26933 w 285390"/>
              <a:gd name="T3" fmla="*/ 244175 h 274274"/>
              <a:gd name="T4" fmla="*/ 22337 w 285390"/>
              <a:gd name="T5" fmla="*/ 248772 h 274274"/>
              <a:gd name="T6" fmla="*/ 154225 w 285390"/>
              <a:gd name="T7" fmla="*/ 247983 h 274274"/>
              <a:gd name="T8" fmla="*/ 173095 w 285390"/>
              <a:gd name="T9" fmla="*/ 228999 h 274274"/>
              <a:gd name="T10" fmla="*/ 27580 w 285390"/>
              <a:gd name="T11" fmla="*/ 266966 h 274274"/>
              <a:gd name="T12" fmla="*/ 27580 w 285390"/>
              <a:gd name="T13" fmla="*/ 220237 h 274274"/>
              <a:gd name="T14" fmla="*/ 173095 w 285390"/>
              <a:gd name="T15" fmla="*/ 220237 h 274274"/>
              <a:gd name="T16" fmla="*/ 145878 w 285390"/>
              <a:gd name="T17" fmla="*/ 252364 h 274274"/>
              <a:gd name="T18" fmla="*/ 0 w 285390"/>
              <a:gd name="T19" fmla="*/ 247983 h 274274"/>
              <a:gd name="T20" fmla="*/ 167486 w 285390"/>
              <a:gd name="T21" fmla="*/ 122885 h 274274"/>
              <a:gd name="T22" fmla="*/ 149651 w 285390"/>
              <a:gd name="T23" fmla="*/ 132078 h 274274"/>
              <a:gd name="T24" fmla="*/ 60302 w 285390"/>
              <a:gd name="T25" fmla="*/ 122885 h 274274"/>
              <a:gd name="T26" fmla="*/ 78136 w 285390"/>
              <a:gd name="T27" fmla="*/ 132078 h 274274"/>
              <a:gd name="T28" fmla="*/ 60302 w 285390"/>
              <a:gd name="T29" fmla="*/ 122885 h 274274"/>
              <a:gd name="T30" fmla="*/ 121381 w 285390"/>
              <a:gd name="T31" fmla="*/ 97367 h 274274"/>
              <a:gd name="T32" fmla="*/ 124632 w 285390"/>
              <a:gd name="T33" fmla="*/ 111177 h 274274"/>
              <a:gd name="T34" fmla="*/ 106208 w 285390"/>
              <a:gd name="T35" fmla="*/ 112631 h 274274"/>
              <a:gd name="T36" fmla="*/ 128244 w 285390"/>
              <a:gd name="T37" fmla="*/ 127895 h 274274"/>
              <a:gd name="T38" fmla="*/ 116684 w 285390"/>
              <a:gd name="T39" fmla="*/ 155153 h 274274"/>
              <a:gd name="T40" fmla="*/ 111626 w 285390"/>
              <a:gd name="T41" fmla="*/ 162421 h 274274"/>
              <a:gd name="T42" fmla="*/ 96093 w 285390"/>
              <a:gd name="T43" fmla="*/ 143522 h 274274"/>
              <a:gd name="T44" fmla="*/ 113071 w 285390"/>
              <a:gd name="T45" fmla="*/ 146794 h 274274"/>
              <a:gd name="T46" fmla="*/ 121381 w 285390"/>
              <a:gd name="T47" fmla="*/ 133347 h 274274"/>
              <a:gd name="T48" fmla="*/ 97538 w 285390"/>
              <a:gd name="T49" fmla="*/ 111904 h 274274"/>
              <a:gd name="T50" fmla="*/ 112710 w 285390"/>
              <a:gd name="T51" fmla="*/ 93733 h 274274"/>
              <a:gd name="T52" fmla="*/ 37408 w 285390"/>
              <a:gd name="T53" fmla="*/ 106519 h 274274"/>
              <a:gd name="T54" fmla="*/ 152889 w 285390"/>
              <a:gd name="T55" fmla="*/ 168092 h 274274"/>
              <a:gd name="T56" fmla="*/ 178591 w 285390"/>
              <a:gd name="T57" fmla="*/ 97463 h 274274"/>
              <a:gd name="T58" fmla="*/ 56233 w 285390"/>
              <a:gd name="T59" fmla="*/ 75008 h 274274"/>
              <a:gd name="T60" fmla="*/ 183298 w 285390"/>
              <a:gd name="T61" fmla="*/ 80440 h 274274"/>
              <a:gd name="T62" fmla="*/ 199588 w 285390"/>
              <a:gd name="T63" fmla="*/ 98188 h 274274"/>
              <a:gd name="T64" fmla="*/ 184383 w 285390"/>
              <a:gd name="T65" fmla="*/ 154328 h 274274"/>
              <a:gd name="T66" fmla="*/ 56233 w 285390"/>
              <a:gd name="T67" fmla="*/ 176785 h 274274"/>
              <a:gd name="T68" fmla="*/ 28719 w 285390"/>
              <a:gd name="T69" fmla="*/ 149257 h 274274"/>
              <a:gd name="T70" fmla="*/ 51887 w 285390"/>
              <a:gd name="T71" fmla="*/ 79354 h 274274"/>
              <a:gd name="T72" fmla="*/ 8681 w 285390"/>
              <a:gd name="T73" fmla="*/ 73680 h 274274"/>
              <a:gd name="T74" fmla="*/ 178683 w 285390"/>
              <a:gd name="T75" fmla="*/ 196843 h 274274"/>
              <a:gd name="T76" fmla="*/ 27491 w 285390"/>
              <a:gd name="T77" fmla="*/ 54899 h 274274"/>
              <a:gd name="T78" fmla="*/ 286832 w 285390"/>
              <a:gd name="T79" fmla="*/ 4335 h 274274"/>
              <a:gd name="T80" fmla="*/ 210875 w 285390"/>
              <a:gd name="T81" fmla="*/ 179868 h 274274"/>
              <a:gd name="T82" fmla="*/ 0 w 285390"/>
              <a:gd name="T83" fmla="*/ 178062 h 274274"/>
              <a:gd name="T84" fmla="*/ 233301 w 285390"/>
              <a:gd name="T85" fmla="*/ 46231 h 27427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5390" h="274274">
                <a:moveTo>
                  <a:pt x="171259" y="242887"/>
                </a:moveTo>
                <a:cubicBezTo>
                  <a:pt x="173926" y="242887"/>
                  <a:pt x="175831" y="245173"/>
                  <a:pt x="175831" y="247459"/>
                </a:cubicBezTo>
                <a:cubicBezTo>
                  <a:pt x="175831" y="250126"/>
                  <a:pt x="173926" y="252031"/>
                  <a:pt x="171259" y="252031"/>
                </a:cubicBezTo>
                <a:cubicBezTo>
                  <a:pt x="168592" y="252031"/>
                  <a:pt x="166687" y="250126"/>
                  <a:pt x="166687" y="247459"/>
                </a:cubicBezTo>
                <a:cubicBezTo>
                  <a:pt x="166687" y="245173"/>
                  <a:pt x="168592" y="242887"/>
                  <a:pt x="171259" y="242887"/>
                </a:cubicBezTo>
                <a:close/>
                <a:moveTo>
                  <a:pt x="26797" y="242887"/>
                </a:moveTo>
                <a:cubicBezTo>
                  <a:pt x="29464" y="242887"/>
                  <a:pt x="31369" y="245173"/>
                  <a:pt x="31369" y="247459"/>
                </a:cubicBezTo>
                <a:cubicBezTo>
                  <a:pt x="31369" y="250126"/>
                  <a:pt x="29464" y="252031"/>
                  <a:pt x="26797" y="252031"/>
                </a:cubicBezTo>
                <a:cubicBezTo>
                  <a:pt x="24511" y="252031"/>
                  <a:pt x="22225" y="250126"/>
                  <a:pt x="22225" y="247459"/>
                </a:cubicBezTo>
                <a:cubicBezTo>
                  <a:pt x="22225" y="245173"/>
                  <a:pt x="24511" y="242887"/>
                  <a:pt x="26797" y="242887"/>
                </a:cubicBezTo>
                <a:close/>
                <a:moveTo>
                  <a:pt x="172224" y="227791"/>
                </a:moveTo>
                <a:cubicBezTo>
                  <a:pt x="161753" y="227791"/>
                  <a:pt x="153449" y="236506"/>
                  <a:pt x="153449" y="246675"/>
                </a:cubicBezTo>
                <a:cubicBezTo>
                  <a:pt x="153449" y="257206"/>
                  <a:pt x="161753" y="265558"/>
                  <a:pt x="172224" y="265558"/>
                </a:cubicBezTo>
                <a:cubicBezTo>
                  <a:pt x="182694" y="265558"/>
                  <a:pt x="190999" y="257206"/>
                  <a:pt x="190999" y="246675"/>
                </a:cubicBezTo>
                <a:cubicBezTo>
                  <a:pt x="190999" y="236506"/>
                  <a:pt x="182694" y="227791"/>
                  <a:pt x="172224" y="227791"/>
                </a:cubicBezTo>
                <a:close/>
                <a:moveTo>
                  <a:pt x="27440" y="227791"/>
                </a:moveTo>
                <a:cubicBezTo>
                  <a:pt x="16970" y="227791"/>
                  <a:pt x="8665" y="236506"/>
                  <a:pt x="8665" y="246675"/>
                </a:cubicBezTo>
                <a:cubicBezTo>
                  <a:pt x="8665" y="257206"/>
                  <a:pt x="16970" y="265558"/>
                  <a:pt x="27440" y="265558"/>
                </a:cubicBezTo>
                <a:cubicBezTo>
                  <a:pt x="37911" y="265558"/>
                  <a:pt x="46215" y="257206"/>
                  <a:pt x="46215" y="246675"/>
                </a:cubicBezTo>
                <a:cubicBezTo>
                  <a:pt x="46215" y="236506"/>
                  <a:pt x="37911" y="227791"/>
                  <a:pt x="27440" y="227791"/>
                </a:cubicBezTo>
                <a:close/>
                <a:moveTo>
                  <a:pt x="27440" y="219075"/>
                </a:moveTo>
                <a:cubicBezTo>
                  <a:pt x="41160" y="219075"/>
                  <a:pt x="52353" y="229243"/>
                  <a:pt x="54519" y="242317"/>
                </a:cubicBezTo>
                <a:lnTo>
                  <a:pt x="145144" y="242317"/>
                </a:lnTo>
                <a:cubicBezTo>
                  <a:pt x="147311" y="229243"/>
                  <a:pt x="158504" y="219075"/>
                  <a:pt x="172224" y="219075"/>
                </a:cubicBezTo>
                <a:cubicBezTo>
                  <a:pt x="187388" y="219075"/>
                  <a:pt x="199664" y="231422"/>
                  <a:pt x="199664" y="246675"/>
                </a:cubicBezTo>
                <a:cubicBezTo>
                  <a:pt x="199664" y="261927"/>
                  <a:pt x="187388" y="274274"/>
                  <a:pt x="172224" y="274274"/>
                </a:cubicBezTo>
                <a:cubicBezTo>
                  <a:pt x="158504" y="274274"/>
                  <a:pt x="147311" y="264469"/>
                  <a:pt x="145144" y="251032"/>
                </a:cubicBezTo>
                <a:lnTo>
                  <a:pt x="54519" y="251032"/>
                </a:lnTo>
                <a:cubicBezTo>
                  <a:pt x="52353" y="264469"/>
                  <a:pt x="41160" y="274274"/>
                  <a:pt x="27440" y="274274"/>
                </a:cubicBezTo>
                <a:cubicBezTo>
                  <a:pt x="12276" y="274274"/>
                  <a:pt x="0" y="261927"/>
                  <a:pt x="0" y="246675"/>
                </a:cubicBezTo>
                <a:cubicBezTo>
                  <a:pt x="0" y="231422"/>
                  <a:pt x="12276" y="219075"/>
                  <a:pt x="27440" y="219075"/>
                </a:cubicBezTo>
                <a:close/>
                <a:moveTo>
                  <a:pt x="148898" y="122237"/>
                </a:moveTo>
                <a:lnTo>
                  <a:pt x="166644" y="122237"/>
                </a:lnTo>
                <a:cubicBezTo>
                  <a:pt x="169232" y="122237"/>
                  <a:pt x="171080" y="124142"/>
                  <a:pt x="171080" y="126809"/>
                </a:cubicBezTo>
                <a:cubicBezTo>
                  <a:pt x="171080" y="129095"/>
                  <a:pt x="169232" y="131381"/>
                  <a:pt x="166644" y="131381"/>
                </a:cubicBezTo>
                <a:lnTo>
                  <a:pt x="148898" y="131381"/>
                </a:lnTo>
                <a:cubicBezTo>
                  <a:pt x="146680" y="131381"/>
                  <a:pt x="144462" y="129095"/>
                  <a:pt x="144462" y="126809"/>
                </a:cubicBezTo>
                <a:cubicBezTo>
                  <a:pt x="144462" y="124142"/>
                  <a:pt x="146680" y="122237"/>
                  <a:pt x="148898" y="122237"/>
                </a:cubicBezTo>
                <a:close/>
                <a:moveTo>
                  <a:pt x="59998" y="122237"/>
                </a:moveTo>
                <a:lnTo>
                  <a:pt x="77744" y="122237"/>
                </a:lnTo>
                <a:cubicBezTo>
                  <a:pt x="79962" y="122237"/>
                  <a:pt x="82180" y="124142"/>
                  <a:pt x="82180" y="126809"/>
                </a:cubicBezTo>
                <a:cubicBezTo>
                  <a:pt x="82180" y="129095"/>
                  <a:pt x="79962" y="131381"/>
                  <a:pt x="77744" y="131381"/>
                </a:cubicBezTo>
                <a:lnTo>
                  <a:pt x="59998" y="131381"/>
                </a:lnTo>
                <a:cubicBezTo>
                  <a:pt x="57410" y="131381"/>
                  <a:pt x="55562" y="129095"/>
                  <a:pt x="55562" y="126809"/>
                </a:cubicBezTo>
                <a:cubicBezTo>
                  <a:pt x="55562" y="124142"/>
                  <a:pt x="57410" y="122237"/>
                  <a:pt x="59998" y="122237"/>
                </a:cubicBezTo>
                <a:close/>
                <a:moveTo>
                  <a:pt x="117175" y="89261"/>
                </a:moveTo>
                <a:cubicBezTo>
                  <a:pt x="119332" y="89623"/>
                  <a:pt x="121129" y="91430"/>
                  <a:pt x="120770" y="93961"/>
                </a:cubicBezTo>
                <a:lnTo>
                  <a:pt x="120770" y="96853"/>
                </a:lnTo>
                <a:cubicBezTo>
                  <a:pt x="126161" y="98661"/>
                  <a:pt x="130475" y="102637"/>
                  <a:pt x="132272" y="108060"/>
                </a:cubicBezTo>
                <a:cubicBezTo>
                  <a:pt x="132991" y="110229"/>
                  <a:pt x="131553" y="112760"/>
                  <a:pt x="129396" y="113483"/>
                </a:cubicBezTo>
                <a:cubicBezTo>
                  <a:pt x="127240" y="114206"/>
                  <a:pt x="124724" y="113121"/>
                  <a:pt x="124005" y="110590"/>
                </a:cubicBezTo>
                <a:cubicBezTo>
                  <a:pt x="122926" y="107337"/>
                  <a:pt x="119692" y="105168"/>
                  <a:pt x="115738" y="104806"/>
                </a:cubicBezTo>
                <a:cubicBezTo>
                  <a:pt x="113222" y="104445"/>
                  <a:pt x="110706" y="105168"/>
                  <a:pt x="108908" y="106614"/>
                </a:cubicBezTo>
                <a:cubicBezTo>
                  <a:pt x="106752" y="108060"/>
                  <a:pt x="106033" y="109867"/>
                  <a:pt x="105674" y="112037"/>
                </a:cubicBezTo>
                <a:cubicBezTo>
                  <a:pt x="105674" y="113844"/>
                  <a:pt x="105674" y="116375"/>
                  <a:pt x="107111" y="117821"/>
                </a:cubicBezTo>
                <a:cubicBezTo>
                  <a:pt x="108549" y="119628"/>
                  <a:pt x="111065" y="120713"/>
                  <a:pt x="114300" y="121074"/>
                </a:cubicBezTo>
                <a:cubicBezTo>
                  <a:pt x="121489" y="121436"/>
                  <a:pt x="125442" y="124690"/>
                  <a:pt x="127599" y="127220"/>
                </a:cubicBezTo>
                <a:cubicBezTo>
                  <a:pt x="130115" y="130112"/>
                  <a:pt x="131553" y="134450"/>
                  <a:pt x="131193" y="139150"/>
                </a:cubicBezTo>
                <a:cubicBezTo>
                  <a:pt x="130475" y="143850"/>
                  <a:pt x="128318" y="147826"/>
                  <a:pt x="124724" y="150718"/>
                </a:cubicBezTo>
                <a:cubicBezTo>
                  <a:pt x="122208" y="152888"/>
                  <a:pt x="119332" y="153972"/>
                  <a:pt x="116097" y="154334"/>
                </a:cubicBezTo>
                <a:lnTo>
                  <a:pt x="115738" y="157587"/>
                </a:lnTo>
                <a:cubicBezTo>
                  <a:pt x="115738" y="159756"/>
                  <a:pt x="113581" y="161564"/>
                  <a:pt x="111425" y="161564"/>
                </a:cubicBezTo>
                <a:lnTo>
                  <a:pt x="111065" y="161564"/>
                </a:lnTo>
                <a:cubicBezTo>
                  <a:pt x="108549" y="161202"/>
                  <a:pt x="106752" y="159033"/>
                  <a:pt x="107111" y="156503"/>
                </a:cubicBezTo>
                <a:lnTo>
                  <a:pt x="107471" y="153611"/>
                </a:lnTo>
                <a:cubicBezTo>
                  <a:pt x="102079" y="151803"/>
                  <a:pt x="97766" y="147826"/>
                  <a:pt x="95609" y="142765"/>
                </a:cubicBezTo>
                <a:cubicBezTo>
                  <a:pt x="95250" y="140235"/>
                  <a:pt x="96328" y="137704"/>
                  <a:pt x="98485" y="136981"/>
                </a:cubicBezTo>
                <a:cubicBezTo>
                  <a:pt x="100642" y="136258"/>
                  <a:pt x="103158" y="137343"/>
                  <a:pt x="103876" y="139873"/>
                </a:cubicBezTo>
                <a:cubicBezTo>
                  <a:pt x="104955" y="143127"/>
                  <a:pt x="108549" y="145657"/>
                  <a:pt x="112503" y="146019"/>
                </a:cubicBezTo>
                <a:cubicBezTo>
                  <a:pt x="115019" y="146380"/>
                  <a:pt x="117535" y="145296"/>
                  <a:pt x="119332" y="143850"/>
                </a:cubicBezTo>
                <a:cubicBezTo>
                  <a:pt x="121129" y="142765"/>
                  <a:pt x="122208" y="140596"/>
                  <a:pt x="122208" y="138427"/>
                </a:cubicBezTo>
                <a:cubicBezTo>
                  <a:pt x="122567" y="136981"/>
                  <a:pt x="122208" y="134450"/>
                  <a:pt x="120770" y="132643"/>
                </a:cubicBezTo>
                <a:cubicBezTo>
                  <a:pt x="119332" y="130835"/>
                  <a:pt x="117175" y="129751"/>
                  <a:pt x="113581" y="129751"/>
                </a:cubicBezTo>
                <a:cubicBezTo>
                  <a:pt x="106392" y="129028"/>
                  <a:pt x="102439" y="126136"/>
                  <a:pt x="100642" y="123605"/>
                </a:cubicBezTo>
                <a:cubicBezTo>
                  <a:pt x="97766" y="120351"/>
                  <a:pt x="96688" y="116013"/>
                  <a:pt x="97047" y="111313"/>
                </a:cubicBezTo>
                <a:cubicBezTo>
                  <a:pt x="97407" y="106614"/>
                  <a:pt x="99563" y="102637"/>
                  <a:pt x="103517" y="99745"/>
                </a:cubicBezTo>
                <a:cubicBezTo>
                  <a:pt x="106033" y="97938"/>
                  <a:pt x="108908" y="96853"/>
                  <a:pt x="112143" y="96130"/>
                </a:cubicBezTo>
                <a:lnTo>
                  <a:pt x="112143" y="93238"/>
                </a:lnTo>
                <a:cubicBezTo>
                  <a:pt x="112503" y="90707"/>
                  <a:pt x="114659" y="88900"/>
                  <a:pt x="117175" y="89261"/>
                </a:cubicBezTo>
                <a:close/>
                <a:moveTo>
                  <a:pt x="60272" y="83619"/>
                </a:moveTo>
                <a:cubicBezTo>
                  <a:pt x="58471" y="95148"/>
                  <a:pt x="48746" y="104515"/>
                  <a:pt x="37220" y="105957"/>
                </a:cubicBezTo>
                <a:lnTo>
                  <a:pt x="37220" y="144507"/>
                </a:lnTo>
                <a:cubicBezTo>
                  <a:pt x="48746" y="146309"/>
                  <a:pt x="58471" y="155316"/>
                  <a:pt x="60272" y="167205"/>
                </a:cubicBezTo>
                <a:lnTo>
                  <a:pt x="152120" y="167205"/>
                </a:lnTo>
                <a:cubicBezTo>
                  <a:pt x="156442" y="154956"/>
                  <a:pt x="167248" y="146309"/>
                  <a:pt x="180215" y="145228"/>
                </a:cubicBezTo>
                <a:lnTo>
                  <a:pt x="189580" y="104155"/>
                </a:lnTo>
                <a:cubicBezTo>
                  <a:pt x="184897" y="103074"/>
                  <a:pt x="180575" y="100552"/>
                  <a:pt x="177693" y="96949"/>
                </a:cubicBezTo>
                <a:cubicBezTo>
                  <a:pt x="174812" y="92986"/>
                  <a:pt x="173011" y="88303"/>
                  <a:pt x="173371" y="83619"/>
                </a:cubicBezTo>
                <a:lnTo>
                  <a:pt x="60272" y="83619"/>
                </a:lnTo>
                <a:close/>
                <a:moveTo>
                  <a:pt x="55949" y="74612"/>
                </a:moveTo>
                <a:lnTo>
                  <a:pt x="178414" y="74612"/>
                </a:lnTo>
                <a:cubicBezTo>
                  <a:pt x="179494" y="74612"/>
                  <a:pt x="180575" y="75332"/>
                  <a:pt x="181655" y="76413"/>
                </a:cubicBezTo>
                <a:cubicBezTo>
                  <a:pt x="182376" y="77494"/>
                  <a:pt x="182736" y="78935"/>
                  <a:pt x="182376" y="80016"/>
                </a:cubicBezTo>
                <a:cubicBezTo>
                  <a:pt x="181295" y="84700"/>
                  <a:pt x="182016" y="88663"/>
                  <a:pt x="184537" y="91545"/>
                </a:cubicBezTo>
                <a:cubicBezTo>
                  <a:pt x="186698" y="94427"/>
                  <a:pt x="190300" y="95869"/>
                  <a:pt x="194982" y="95869"/>
                </a:cubicBezTo>
                <a:cubicBezTo>
                  <a:pt x="196423" y="95869"/>
                  <a:pt x="197504" y="96589"/>
                  <a:pt x="198584" y="97670"/>
                </a:cubicBezTo>
                <a:cubicBezTo>
                  <a:pt x="199305" y="98751"/>
                  <a:pt x="199665" y="100192"/>
                  <a:pt x="199305" y="101633"/>
                </a:cubicBezTo>
                <a:lnTo>
                  <a:pt x="187779" y="150272"/>
                </a:lnTo>
                <a:cubicBezTo>
                  <a:pt x="187418" y="152434"/>
                  <a:pt x="185617" y="153514"/>
                  <a:pt x="183456" y="153514"/>
                </a:cubicBezTo>
                <a:cubicBezTo>
                  <a:pt x="171930" y="153514"/>
                  <a:pt x="162205" y="161441"/>
                  <a:pt x="159684" y="172609"/>
                </a:cubicBezTo>
                <a:cubicBezTo>
                  <a:pt x="159324" y="174411"/>
                  <a:pt x="157523" y="175852"/>
                  <a:pt x="155362" y="175852"/>
                </a:cubicBezTo>
                <a:lnTo>
                  <a:pt x="55949" y="175852"/>
                </a:lnTo>
                <a:cubicBezTo>
                  <a:pt x="53788" y="175852"/>
                  <a:pt x="51627" y="173690"/>
                  <a:pt x="51627" y="171529"/>
                </a:cubicBezTo>
                <a:cubicBezTo>
                  <a:pt x="51627" y="161080"/>
                  <a:pt x="43343" y="152794"/>
                  <a:pt x="33257" y="152794"/>
                </a:cubicBezTo>
                <a:cubicBezTo>
                  <a:pt x="30376" y="152794"/>
                  <a:pt x="28575" y="150632"/>
                  <a:pt x="28575" y="148470"/>
                </a:cubicBezTo>
                <a:lnTo>
                  <a:pt x="28575" y="101993"/>
                </a:lnTo>
                <a:cubicBezTo>
                  <a:pt x="28575" y="99832"/>
                  <a:pt x="30376" y="98030"/>
                  <a:pt x="33257" y="98030"/>
                </a:cubicBezTo>
                <a:cubicBezTo>
                  <a:pt x="43343" y="98030"/>
                  <a:pt x="51627" y="89384"/>
                  <a:pt x="51627" y="78935"/>
                </a:cubicBezTo>
                <a:cubicBezTo>
                  <a:pt x="51627" y="76774"/>
                  <a:pt x="53788" y="74612"/>
                  <a:pt x="55949" y="74612"/>
                </a:cubicBezTo>
                <a:close/>
                <a:moveTo>
                  <a:pt x="27351" y="54610"/>
                </a:moveTo>
                <a:cubicBezTo>
                  <a:pt x="16915" y="54610"/>
                  <a:pt x="8637" y="63232"/>
                  <a:pt x="8637" y="73292"/>
                </a:cubicBezTo>
                <a:lnTo>
                  <a:pt x="8637" y="177123"/>
                </a:lnTo>
                <a:cubicBezTo>
                  <a:pt x="8637" y="187183"/>
                  <a:pt x="16915" y="195805"/>
                  <a:pt x="27351" y="195805"/>
                </a:cubicBezTo>
                <a:lnTo>
                  <a:pt x="177784" y="195805"/>
                </a:lnTo>
                <a:cubicBezTo>
                  <a:pt x="189300" y="195805"/>
                  <a:pt x="198657" y="187901"/>
                  <a:pt x="201537" y="176764"/>
                </a:cubicBezTo>
                <a:lnTo>
                  <a:pt x="230327" y="54610"/>
                </a:lnTo>
                <a:lnTo>
                  <a:pt x="27351" y="54610"/>
                </a:lnTo>
                <a:close/>
                <a:moveTo>
                  <a:pt x="246522" y="0"/>
                </a:moveTo>
                <a:lnTo>
                  <a:pt x="281071" y="0"/>
                </a:lnTo>
                <a:cubicBezTo>
                  <a:pt x="283591" y="0"/>
                  <a:pt x="285390" y="1796"/>
                  <a:pt x="285390" y="4311"/>
                </a:cubicBezTo>
                <a:cubicBezTo>
                  <a:pt x="285390" y="6826"/>
                  <a:pt x="283591" y="8622"/>
                  <a:pt x="281071" y="8622"/>
                </a:cubicBezTo>
                <a:lnTo>
                  <a:pt x="249761" y="8622"/>
                </a:lnTo>
                <a:lnTo>
                  <a:pt x="209814" y="178919"/>
                </a:lnTo>
                <a:cubicBezTo>
                  <a:pt x="206575" y="194009"/>
                  <a:pt x="193259" y="204428"/>
                  <a:pt x="177784" y="204428"/>
                </a:cubicBezTo>
                <a:lnTo>
                  <a:pt x="27351" y="204428"/>
                </a:lnTo>
                <a:cubicBezTo>
                  <a:pt x="12236" y="204428"/>
                  <a:pt x="0" y="192213"/>
                  <a:pt x="0" y="177123"/>
                </a:cubicBezTo>
                <a:lnTo>
                  <a:pt x="0" y="73292"/>
                </a:lnTo>
                <a:cubicBezTo>
                  <a:pt x="0" y="58562"/>
                  <a:pt x="12236" y="45987"/>
                  <a:pt x="27351" y="45987"/>
                </a:cubicBezTo>
                <a:lnTo>
                  <a:pt x="232127" y="45987"/>
                </a:lnTo>
                <a:lnTo>
                  <a:pt x="242204" y="3593"/>
                </a:lnTo>
                <a:cubicBezTo>
                  <a:pt x="242923" y="1437"/>
                  <a:pt x="244723" y="0"/>
                  <a:pt x="246522" y="0"/>
                </a:cubicBezTo>
                <a:close/>
              </a:path>
            </a:pathLst>
          </a:custGeom>
          <a:solidFill>
            <a:schemeClr val="accent3"/>
          </a:solidFill>
          <a:ln>
            <a:noFill/>
          </a:ln>
          <a:effectLst/>
        </p:spPr>
        <p:txBody>
          <a:bodyPr anchor="ctr"/>
          <a:lstStyle/>
          <a:p>
            <a:endParaRPr lang="en-US"/>
          </a:p>
        </p:txBody>
      </p:sp>
      <p:sp>
        <p:nvSpPr>
          <p:cNvPr id="69" name="Freeform 1006">
            <a:extLst>
              <a:ext uri="{FF2B5EF4-FFF2-40B4-BE49-F238E27FC236}">
                <a16:creationId xmlns:a16="http://schemas.microsoft.com/office/drawing/2014/main" id="{D2676F16-15CF-254C-BF31-E18795925535}"/>
              </a:ext>
            </a:extLst>
          </p:cNvPr>
          <p:cNvSpPr>
            <a:spLocks noChangeAspect="1" noChangeArrowheads="1"/>
          </p:cNvSpPr>
          <p:nvPr/>
        </p:nvSpPr>
        <p:spPr bwMode="auto">
          <a:xfrm>
            <a:off x="12600091" y="8709927"/>
            <a:ext cx="935808" cy="973671"/>
          </a:xfrm>
          <a:custGeom>
            <a:avLst/>
            <a:gdLst>
              <a:gd name="T0" fmla="*/ 159234 w 274278"/>
              <a:gd name="T1" fmla="*/ 261471 h 285391"/>
              <a:gd name="T2" fmla="*/ 142031 w 274278"/>
              <a:gd name="T3" fmla="*/ 261471 h 285391"/>
              <a:gd name="T4" fmla="*/ 119669 w 274278"/>
              <a:gd name="T5" fmla="*/ 256877 h 285391"/>
              <a:gd name="T6" fmla="*/ 98593 w 274278"/>
              <a:gd name="T7" fmla="*/ 266066 h 285391"/>
              <a:gd name="T8" fmla="*/ 63261 w 274278"/>
              <a:gd name="T9" fmla="*/ 256877 h 285391"/>
              <a:gd name="T10" fmla="*/ 71687 w 274278"/>
              <a:gd name="T11" fmla="*/ 266066 h 285391"/>
              <a:gd name="T12" fmla="*/ 63261 w 274278"/>
              <a:gd name="T13" fmla="*/ 256877 h 285391"/>
              <a:gd name="T14" fmla="*/ 97462 w 274278"/>
              <a:gd name="T15" fmla="*/ 243481 h 285391"/>
              <a:gd name="T16" fmla="*/ 26086 w 274278"/>
              <a:gd name="T17" fmla="*/ 278159 h 285391"/>
              <a:gd name="T18" fmla="*/ 209055 w 274278"/>
              <a:gd name="T19" fmla="*/ 243481 h 285391"/>
              <a:gd name="T20" fmla="*/ 132244 w 274278"/>
              <a:gd name="T21" fmla="*/ 234449 h 285391"/>
              <a:gd name="T22" fmla="*/ 184417 w 274278"/>
              <a:gd name="T23" fmla="*/ 218555 h 285391"/>
              <a:gd name="T24" fmla="*/ 231016 w 274278"/>
              <a:gd name="T25" fmla="*/ 127832 h 285391"/>
              <a:gd name="T26" fmla="*/ 226420 w 274278"/>
              <a:gd name="T27" fmla="*/ 122854 h 285391"/>
              <a:gd name="T28" fmla="*/ 145031 w 274278"/>
              <a:gd name="T29" fmla="*/ 132044 h 285391"/>
              <a:gd name="T30" fmla="*/ 226844 w 274278"/>
              <a:gd name="T31" fmla="*/ 79619 h 285391"/>
              <a:gd name="T32" fmla="*/ 229769 w 274278"/>
              <a:gd name="T33" fmla="*/ 176741 h 285391"/>
              <a:gd name="T34" fmla="*/ 226844 w 274278"/>
              <a:gd name="T35" fmla="*/ 86094 h 285391"/>
              <a:gd name="T36" fmla="*/ 143375 w 274278"/>
              <a:gd name="T37" fmla="*/ 79619 h 285391"/>
              <a:gd name="T38" fmla="*/ 143375 w 274278"/>
              <a:gd name="T39" fmla="*/ 175303 h 285391"/>
              <a:gd name="T40" fmla="*/ 137092 w 274278"/>
              <a:gd name="T41" fmla="*/ 79619 h 285391"/>
              <a:gd name="T42" fmla="*/ 188686 w 274278"/>
              <a:gd name="T43" fmla="*/ 87084 h 285391"/>
              <a:gd name="T44" fmla="*/ 198872 w 274278"/>
              <a:gd name="T45" fmla="*/ 104466 h 285391"/>
              <a:gd name="T46" fmla="*/ 184321 w 274278"/>
              <a:gd name="T47" fmla="*/ 122933 h 285391"/>
              <a:gd name="T48" fmla="*/ 188686 w 274278"/>
              <a:gd name="T49" fmla="*/ 173990 h 285391"/>
              <a:gd name="T50" fmla="*/ 179956 w 274278"/>
              <a:gd name="T51" fmla="*/ 167834 h 285391"/>
              <a:gd name="T52" fmla="*/ 169406 w 274278"/>
              <a:gd name="T53" fmla="*/ 150453 h 285391"/>
              <a:gd name="T54" fmla="*/ 184321 w 274278"/>
              <a:gd name="T55" fmla="*/ 131623 h 285391"/>
              <a:gd name="T56" fmla="*/ 179956 w 274278"/>
              <a:gd name="T57" fmla="*/ 80929 h 285391"/>
              <a:gd name="T58" fmla="*/ 101448 w 274278"/>
              <a:gd name="T59" fmla="*/ 127520 h 285391"/>
              <a:gd name="T60" fmla="*/ 139128 w 274278"/>
              <a:gd name="T61" fmla="*/ 196157 h 285391"/>
              <a:gd name="T62" fmla="*/ 184417 w 274278"/>
              <a:gd name="T63" fmla="*/ 44794 h 285391"/>
              <a:gd name="T64" fmla="*/ 149213 w 274278"/>
              <a:gd name="T65" fmla="*/ 31528 h 285391"/>
              <a:gd name="T66" fmla="*/ 88914 w 274278"/>
              <a:gd name="T67" fmla="*/ 22337 h 285391"/>
              <a:gd name="T68" fmla="*/ 129357 w 274278"/>
              <a:gd name="T69" fmla="*/ 31528 h 285391"/>
              <a:gd name="T70" fmla="*/ 88914 w 274278"/>
              <a:gd name="T71" fmla="*/ 22337 h 285391"/>
              <a:gd name="T72" fmla="*/ 8694 w 274278"/>
              <a:gd name="T73" fmla="*/ 234449 h 285391"/>
              <a:gd name="T74" fmla="*/ 184417 w 274278"/>
              <a:gd name="T75" fmla="*/ 36123 h 285391"/>
              <a:gd name="T76" fmla="*/ 190214 w 274278"/>
              <a:gd name="T77" fmla="*/ 9030 h 285391"/>
              <a:gd name="T78" fmla="*/ 190214 w 274278"/>
              <a:gd name="T79" fmla="*/ 0 h 285391"/>
              <a:gd name="T80" fmla="*/ 275720 w 274278"/>
              <a:gd name="T81" fmla="*/ 127520 h 285391"/>
              <a:gd name="T82" fmla="*/ 191664 w 274278"/>
              <a:gd name="T83" fmla="*/ 286829 h 285391"/>
              <a:gd name="T84" fmla="*/ 0 w 274278"/>
              <a:gd name="T85" fmla="*/ 27816 h 28539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74278" h="285391">
                <a:moveTo>
                  <a:pt x="145828" y="255588"/>
                </a:moveTo>
                <a:lnTo>
                  <a:pt x="154210" y="255588"/>
                </a:lnTo>
                <a:cubicBezTo>
                  <a:pt x="156305" y="255588"/>
                  <a:pt x="158401" y="257493"/>
                  <a:pt x="158401" y="260160"/>
                </a:cubicBezTo>
                <a:cubicBezTo>
                  <a:pt x="158401" y="262446"/>
                  <a:pt x="156305" y="264732"/>
                  <a:pt x="154210" y="264732"/>
                </a:cubicBezTo>
                <a:lnTo>
                  <a:pt x="145828" y="264732"/>
                </a:lnTo>
                <a:cubicBezTo>
                  <a:pt x="143733" y="264732"/>
                  <a:pt x="141288" y="262446"/>
                  <a:pt x="141288" y="260160"/>
                </a:cubicBezTo>
                <a:cubicBezTo>
                  <a:pt x="141288" y="257493"/>
                  <a:pt x="143733" y="255588"/>
                  <a:pt x="145828" y="255588"/>
                </a:cubicBezTo>
                <a:close/>
                <a:moveTo>
                  <a:pt x="98077" y="255588"/>
                </a:moveTo>
                <a:lnTo>
                  <a:pt x="119043" y="255588"/>
                </a:lnTo>
                <a:cubicBezTo>
                  <a:pt x="121618" y="255588"/>
                  <a:pt x="123457" y="257493"/>
                  <a:pt x="123457" y="260160"/>
                </a:cubicBezTo>
                <a:cubicBezTo>
                  <a:pt x="123457" y="262446"/>
                  <a:pt x="121618" y="264732"/>
                  <a:pt x="119043" y="264732"/>
                </a:cubicBezTo>
                <a:lnTo>
                  <a:pt x="98077" y="264732"/>
                </a:lnTo>
                <a:cubicBezTo>
                  <a:pt x="95870" y="264732"/>
                  <a:pt x="93663" y="262446"/>
                  <a:pt x="93663" y="260160"/>
                </a:cubicBezTo>
                <a:cubicBezTo>
                  <a:pt x="93663" y="257493"/>
                  <a:pt x="95870" y="255588"/>
                  <a:pt x="98077" y="255588"/>
                </a:cubicBezTo>
                <a:close/>
                <a:moveTo>
                  <a:pt x="62929" y="255588"/>
                </a:moveTo>
                <a:lnTo>
                  <a:pt x="71311" y="255588"/>
                </a:lnTo>
                <a:cubicBezTo>
                  <a:pt x="73755" y="255588"/>
                  <a:pt x="75851" y="257493"/>
                  <a:pt x="75851" y="260160"/>
                </a:cubicBezTo>
                <a:cubicBezTo>
                  <a:pt x="75851" y="262446"/>
                  <a:pt x="73755" y="264732"/>
                  <a:pt x="71311" y="264732"/>
                </a:cubicBezTo>
                <a:lnTo>
                  <a:pt x="62929" y="264732"/>
                </a:lnTo>
                <a:cubicBezTo>
                  <a:pt x="60833" y="264732"/>
                  <a:pt x="58738" y="262446"/>
                  <a:pt x="58738" y="260160"/>
                </a:cubicBezTo>
                <a:cubicBezTo>
                  <a:pt x="58738" y="257493"/>
                  <a:pt x="60833" y="255588"/>
                  <a:pt x="62929" y="255588"/>
                </a:cubicBezTo>
                <a:close/>
                <a:moveTo>
                  <a:pt x="136598" y="204159"/>
                </a:moveTo>
                <a:lnTo>
                  <a:pt x="99836" y="240821"/>
                </a:lnTo>
                <a:cubicBezTo>
                  <a:pt x="99115" y="241540"/>
                  <a:pt x="97673" y="242259"/>
                  <a:pt x="96952" y="242259"/>
                </a:cubicBezTo>
                <a:lnTo>
                  <a:pt x="8650" y="242259"/>
                </a:lnTo>
                <a:lnTo>
                  <a:pt x="8650" y="259512"/>
                </a:lnTo>
                <a:cubicBezTo>
                  <a:pt x="8650" y="268857"/>
                  <a:pt x="16579" y="276764"/>
                  <a:pt x="25950" y="276764"/>
                </a:cubicBezTo>
                <a:lnTo>
                  <a:pt x="190661" y="276764"/>
                </a:lnTo>
                <a:cubicBezTo>
                  <a:pt x="200392" y="276764"/>
                  <a:pt x="207961" y="268857"/>
                  <a:pt x="207961" y="259512"/>
                </a:cubicBezTo>
                <a:lnTo>
                  <a:pt x="207961" y="242259"/>
                </a:lnTo>
                <a:lnTo>
                  <a:pt x="131552" y="242259"/>
                </a:lnTo>
                <a:cubicBezTo>
                  <a:pt x="129029" y="242259"/>
                  <a:pt x="126867" y="240102"/>
                  <a:pt x="126867" y="237946"/>
                </a:cubicBezTo>
                <a:cubicBezTo>
                  <a:pt x="126867" y="235429"/>
                  <a:pt x="129029" y="233273"/>
                  <a:pt x="131552" y="233273"/>
                </a:cubicBezTo>
                <a:lnTo>
                  <a:pt x="207961" y="233273"/>
                </a:lnTo>
                <a:lnTo>
                  <a:pt x="207961" y="213863"/>
                </a:lnTo>
                <a:cubicBezTo>
                  <a:pt x="200032" y="216020"/>
                  <a:pt x="191742" y="217458"/>
                  <a:pt x="183452" y="217458"/>
                </a:cubicBezTo>
                <a:cubicBezTo>
                  <a:pt x="166873" y="217458"/>
                  <a:pt x="150654" y="213145"/>
                  <a:pt x="136598" y="204159"/>
                </a:cubicBezTo>
                <a:close/>
                <a:moveTo>
                  <a:pt x="225235" y="122238"/>
                </a:moveTo>
                <a:cubicBezTo>
                  <a:pt x="227902" y="122238"/>
                  <a:pt x="229807" y="124524"/>
                  <a:pt x="229807" y="127191"/>
                </a:cubicBezTo>
                <a:cubicBezTo>
                  <a:pt x="229807" y="129477"/>
                  <a:pt x="227902" y="131382"/>
                  <a:pt x="225235" y="131382"/>
                </a:cubicBezTo>
                <a:cubicBezTo>
                  <a:pt x="222568" y="131382"/>
                  <a:pt x="220663" y="129477"/>
                  <a:pt x="220663" y="127191"/>
                </a:cubicBezTo>
                <a:cubicBezTo>
                  <a:pt x="220663" y="124524"/>
                  <a:pt x="222568" y="122238"/>
                  <a:pt x="225235" y="122238"/>
                </a:cubicBezTo>
                <a:close/>
                <a:moveTo>
                  <a:pt x="144272" y="122238"/>
                </a:moveTo>
                <a:cubicBezTo>
                  <a:pt x="146939" y="122238"/>
                  <a:pt x="148844" y="124524"/>
                  <a:pt x="148844" y="127191"/>
                </a:cubicBezTo>
                <a:cubicBezTo>
                  <a:pt x="148844" y="129477"/>
                  <a:pt x="146939" y="131382"/>
                  <a:pt x="144272" y="131382"/>
                </a:cubicBezTo>
                <a:cubicBezTo>
                  <a:pt x="141605" y="131382"/>
                  <a:pt x="139700" y="129477"/>
                  <a:pt x="139700" y="127191"/>
                </a:cubicBezTo>
                <a:cubicBezTo>
                  <a:pt x="139700" y="124524"/>
                  <a:pt x="141605" y="122238"/>
                  <a:pt x="144272" y="122238"/>
                </a:cubicBezTo>
                <a:close/>
                <a:moveTo>
                  <a:pt x="225657" y="79219"/>
                </a:moveTo>
                <a:cubicBezTo>
                  <a:pt x="227476" y="77788"/>
                  <a:pt x="230023" y="77788"/>
                  <a:pt x="231842" y="79219"/>
                </a:cubicBezTo>
                <a:cubicBezTo>
                  <a:pt x="258399" y="105705"/>
                  <a:pt x="258399" y="148296"/>
                  <a:pt x="231842" y="174424"/>
                </a:cubicBezTo>
                <a:cubicBezTo>
                  <a:pt x="231114" y="175497"/>
                  <a:pt x="230023" y="175855"/>
                  <a:pt x="228567" y="175855"/>
                </a:cubicBezTo>
                <a:cubicBezTo>
                  <a:pt x="227476" y="175855"/>
                  <a:pt x="226385" y="175497"/>
                  <a:pt x="225657" y="174424"/>
                </a:cubicBezTo>
                <a:cubicBezTo>
                  <a:pt x="223838" y="172992"/>
                  <a:pt x="223838" y="170129"/>
                  <a:pt x="225657" y="168697"/>
                </a:cubicBezTo>
                <a:cubicBezTo>
                  <a:pt x="248940" y="145433"/>
                  <a:pt x="248940" y="108568"/>
                  <a:pt x="225657" y="85662"/>
                </a:cubicBezTo>
                <a:cubicBezTo>
                  <a:pt x="223838" y="83872"/>
                  <a:pt x="223838" y="81009"/>
                  <a:pt x="225657" y="79219"/>
                </a:cubicBezTo>
                <a:close/>
                <a:moveTo>
                  <a:pt x="136375" y="79219"/>
                </a:moveTo>
                <a:cubicBezTo>
                  <a:pt x="138213" y="77788"/>
                  <a:pt x="140787" y="77788"/>
                  <a:pt x="142625" y="79219"/>
                </a:cubicBezTo>
                <a:cubicBezTo>
                  <a:pt x="144095" y="81009"/>
                  <a:pt x="144095" y="83872"/>
                  <a:pt x="142625" y="85662"/>
                </a:cubicBezTo>
                <a:cubicBezTo>
                  <a:pt x="119096" y="108568"/>
                  <a:pt x="119096" y="145433"/>
                  <a:pt x="142625" y="168697"/>
                </a:cubicBezTo>
                <a:cubicBezTo>
                  <a:pt x="144095" y="170129"/>
                  <a:pt x="144095" y="172992"/>
                  <a:pt x="142625" y="174424"/>
                </a:cubicBezTo>
                <a:cubicBezTo>
                  <a:pt x="141890" y="175497"/>
                  <a:pt x="140419" y="175855"/>
                  <a:pt x="139316" y="175855"/>
                </a:cubicBezTo>
                <a:cubicBezTo>
                  <a:pt x="138213" y="175855"/>
                  <a:pt x="137478" y="175497"/>
                  <a:pt x="136375" y="174424"/>
                </a:cubicBezTo>
                <a:cubicBezTo>
                  <a:pt x="109538" y="148296"/>
                  <a:pt x="109538" y="105705"/>
                  <a:pt x="136375" y="79219"/>
                </a:cubicBezTo>
                <a:close/>
                <a:moveTo>
                  <a:pt x="183356" y="76200"/>
                </a:moveTo>
                <a:cubicBezTo>
                  <a:pt x="185890" y="76200"/>
                  <a:pt x="187699" y="78361"/>
                  <a:pt x="187699" y="80523"/>
                </a:cubicBezTo>
                <a:lnTo>
                  <a:pt x="187699" y="86648"/>
                </a:lnTo>
                <a:cubicBezTo>
                  <a:pt x="196022" y="88089"/>
                  <a:pt x="202897" y="93133"/>
                  <a:pt x="206154" y="100699"/>
                </a:cubicBezTo>
                <a:cubicBezTo>
                  <a:pt x="206877" y="102861"/>
                  <a:pt x="205792" y="105383"/>
                  <a:pt x="203621" y="106103"/>
                </a:cubicBezTo>
                <a:cubicBezTo>
                  <a:pt x="201450" y="107184"/>
                  <a:pt x="198916" y="106103"/>
                  <a:pt x="197831" y="103942"/>
                </a:cubicBezTo>
                <a:cubicBezTo>
                  <a:pt x="195660" y="98537"/>
                  <a:pt x="189870" y="94935"/>
                  <a:pt x="183356" y="94935"/>
                </a:cubicBezTo>
                <a:cubicBezTo>
                  <a:pt x="174672" y="94935"/>
                  <a:pt x="167435" y="101059"/>
                  <a:pt x="167435" y="108625"/>
                </a:cubicBezTo>
                <a:cubicBezTo>
                  <a:pt x="167435" y="115110"/>
                  <a:pt x="170330" y="122317"/>
                  <a:pt x="183356" y="122317"/>
                </a:cubicBezTo>
                <a:cubicBezTo>
                  <a:pt x="201450" y="122317"/>
                  <a:pt x="207601" y="134206"/>
                  <a:pt x="207601" y="145014"/>
                </a:cubicBezTo>
                <a:cubicBezTo>
                  <a:pt x="207601" y="155823"/>
                  <a:pt x="198916" y="165190"/>
                  <a:pt x="187699" y="166992"/>
                </a:cubicBezTo>
                <a:lnTo>
                  <a:pt x="187699" y="173117"/>
                </a:lnTo>
                <a:cubicBezTo>
                  <a:pt x="187699" y="175278"/>
                  <a:pt x="185890" y="177440"/>
                  <a:pt x="183356" y="177440"/>
                </a:cubicBezTo>
                <a:cubicBezTo>
                  <a:pt x="180823" y="177440"/>
                  <a:pt x="179014" y="175278"/>
                  <a:pt x="179014" y="173117"/>
                </a:cubicBezTo>
                <a:lnTo>
                  <a:pt x="179014" y="166992"/>
                </a:lnTo>
                <a:cubicBezTo>
                  <a:pt x="170691" y="165551"/>
                  <a:pt x="163816" y="160507"/>
                  <a:pt x="160921" y="153301"/>
                </a:cubicBezTo>
                <a:cubicBezTo>
                  <a:pt x="159836" y="150779"/>
                  <a:pt x="160921" y="148257"/>
                  <a:pt x="162730" y="147536"/>
                </a:cubicBezTo>
                <a:cubicBezTo>
                  <a:pt x="165263" y="146816"/>
                  <a:pt x="167797" y="147536"/>
                  <a:pt x="168520" y="149698"/>
                </a:cubicBezTo>
                <a:cubicBezTo>
                  <a:pt x="171053" y="155102"/>
                  <a:pt x="176843" y="158705"/>
                  <a:pt x="183356" y="158705"/>
                </a:cubicBezTo>
                <a:cubicBezTo>
                  <a:pt x="192041" y="158705"/>
                  <a:pt x="198916" y="152580"/>
                  <a:pt x="198916" y="145014"/>
                </a:cubicBezTo>
                <a:cubicBezTo>
                  <a:pt x="198916" y="138890"/>
                  <a:pt x="196383" y="130963"/>
                  <a:pt x="183356" y="130963"/>
                </a:cubicBezTo>
                <a:cubicBezTo>
                  <a:pt x="165625" y="130963"/>
                  <a:pt x="158750" y="119434"/>
                  <a:pt x="158750" y="108625"/>
                </a:cubicBezTo>
                <a:cubicBezTo>
                  <a:pt x="158750" y="97817"/>
                  <a:pt x="167435" y="88810"/>
                  <a:pt x="179014" y="86648"/>
                </a:cubicBezTo>
                <a:lnTo>
                  <a:pt x="179014" y="80523"/>
                </a:lnTo>
                <a:cubicBezTo>
                  <a:pt x="179014" y="78361"/>
                  <a:pt x="180823" y="76200"/>
                  <a:pt x="183356" y="76200"/>
                </a:cubicBezTo>
                <a:close/>
                <a:moveTo>
                  <a:pt x="183452" y="44570"/>
                </a:moveTo>
                <a:cubicBezTo>
                  <a:pt x="138040" y="44570"/>
                  <a:pt x="100917" y="81591"/>
                  <a:pt x="100917" y="126880"/>
                </a:cubicBezTo>
                <a:lnTo>
                  <a:pt x="100917" y="227163"/>
                </a:lnTo>
                <a:lnTo>
                  <a:pt x="132994" y="195892"/>
                </a:lnTo>
                <a:cubicBezTo>
                  <a:pt x="134075" y="194454"/>
                  <a:pt x="136598" y="194095"/>
                  <a:pt x="138400" y="195173"/>
                </a:cubicBezTo>
                <a:cubicBezTo>
                  <a:pt x="151736" y="204159"/>
                  <a:pt x="167234" y="208831"/>
                  <a:pt x="183452" y="208831"/>
                </a:cubicBezTo>
                <a:cubicBezTo>
                  <a:pt x="228865" y="208831"/>
                  <a:pt x="265628" y="172169"/>
                  <a:pt x="265628" y="126880"/>
                </a:cubicBezTo>
                <a:cubicBezTo>
                  <a:pt x="265628" y="81591"/>
                  <a:pt x="228865" y="44570"/>
                  <a:pt x="183452" y="44570"/>
                </a:cubicBezTo>
                <a:close/>
                <a:moveTo>
                  <a:pt x="148432" y="22225"/>
                </a:moveTo>
                <a:cubicBezTo>
                  <a:pt x="150416" y="22225"/>
                  <a:pt x="152069" y="24130"/>
                  <a:pt x="152069" y="26797"/>
                </a:cubicBezTo>
                <a:cubicBezTo>
                  <a:pt x="152069" y="29083"/>
                  <a:pt x="150416" y="31369"/>
                  <a:pt x="148432" y="31369"/>
                </a:cubicBezTo>
                <a:cubicBezTo>
                  <a:pt x="146117" y="31369"/>
                  <a:pt x="144463" y="29083"/>
                  <a:pt x="144463" y="26797"/>
                </a:cubicBezTo>
                <a:cubicBezTo>
                  <a:pt x="144463" y="24130"/>
                  <a:pt x="146117" y="22225"/>
                  <a:pt x="148432" y="22225"/>
                </a:cubicBezTo>
                <a:close/>
                <a:moveTo>
                  <a:pt x="88449" y="22225"/>
                </a:moveTo>
                <a:lnTo>
                  <a:pt x="128680" y="22225"/>
                </a:lnTo>
                <a:cubicBezTo>
                  <a:pt x="130836" y="22225"/>
                  <a:pt x="132991" y="24130"/>
                  <a:pt x="132991" y="26797"/>
                </a:cubicBezTo>
                <a:cubicBezTo>
                  <a:pt x="132991" y="29083"/>
                  <a:pt x="130836" y="31369"/>
                  <a:pt x="128680" y="31369"/>
                </a:cubicBezTo>
                <a:lnTo>
                  <a:pt x="88449" y="31369"/>
                </a:lnTo>
                <a:cubicBezTo>
                  <a:pt x="85934" y="31369"/>
                  <a:pt x="84138" y="29083"/>
                  <a:pt x="84138" y="26797"/>
                </a:cubicBezTo>
                <a:cubicBezTo>
                  <a:pt x="84138" y="24130"/>
                  <a:pt x="85934" y="22225"/>
                  <a:pt x="88449" y="22225"/>
                </a:cubicBezTo>
                <a:close/>
                <a:moveTo>
                  <a:pt x="27752" y="8986"/>
                </a:moveTo>
                <a:cubicBezTo>
                  <a:pt x="17300" y="8986"/>
                  <a:pt x="8650" y="17253"/>
                  <a:pt x="8650" y="27676"/>
                </a:cubicBezTo>
                <a:lnTo>
                  <a:pt x="8650" y="233273"/>
                </a:lnTo>
                <a:lnTo>
                  <a:pt x="92627" y="233273"/>
                </a:lnTo>
                <a:lnTo>
                  <a:pt x="92627" y="126880"/>
                </a:lnTo>
                <a:cubicBezTo>
                  <a:pt x="92627" y="76919"/>
                  <a:pt x="133354" y="35943"/>
                  <a:pt x="183452" y="35943"/>
                </a:cubicBezTo>
                <a:cubicBezTo>
                  <a:pt x="191742" y="35943"/>
                  <a:pt x="200032" y="37381"/>
                  <a:pt x="207961" y="39537"/>
                </a:cubicBezTo>
                <a:lnTo>
                  <a:pt x="207961" y="27676"/>
                </a:lnTo>
                <a:cubicBezTo>
                  <a:pt x="207961" y="17253"/>
                  <a:pt x="199311" y="8986"/>
                  <a:pt x="189219" y="8986"/>
                </a:cubicBezTo>
                <a:lnTo>
                  <a:pt x="27752" y="8986"/>
                </a:lnTo>
                <a:close/>
                <a:moveTo>
                  <a:pt x="27752" y="0"/>
                </a:moveTo>
                <a:lnTo>
                  <a:pt x="189219" y="0"/>
                </a:lnTo>
                <a:cubicBezTo>
                  <a:pt x="204357" y="0"/>
                  <a:pt x="216611" y="12580"/>
                  <a:pt x="216611" y="27676"/>
                </a:cubicBezTo>
                <a:lnTo>
                  <a:pt x="216611" y="42413"/>
                </a:lnTo>
                <a:cubicBezTo>
                  <a:pt x="250490" y="55712"/>
                  <a:pt x="274278" y="88421"/>
                  <a:pt x="274278" y="126880"/>
                </a:cubicBezTo>
                <a:cubicBezTo>
                  <a:pt x="274278" y="164980"/>
                  <a:pt x="250490" y="197689"/>
                  <a:pt x="216611" y="210988"/>
                </a:cubicBezTo>
                <a:lnTo>
                  <a:pt x="216611" y="259512"/>
                </a:lnTo>
                <a:cubicBezTo>
                  <a:pt x="216611" y="273889"/>
                  <a:pt x="205077" y="285391"/>
                  <a:pt x="190661" y="285391"/>
                </a:cubicBezTo>
                <a:lnTo>
                  <a:pt x="25950" y="285391"/>
                </a:lnTo>
                <a:cubicBezTo>
                  <a:pt x="11894" y="285391"/>
                  <a:pt x="0" y="273889"/>
                  <a:pt x="0" y="259512"/>
                </a:cubicBezTo>
                <a:lnTo>
                  <a:pt x="0" y="27676"/>
                </a:lnTo>
                <a:cubicBezTo>
                  <a:pt x="0" y="12580"/>
                  <a:pt x="12254" y="0"/>
                  <a:pt x="27752" y="0"/>
                </a:cubicBezTo>
                <a:close/>
              </a:path>
            </a:pathLst>
          </a:custGeom>
          <a:solidFill>
            <a:schemeClr val="accent2"/>
          </a:solidFill>
          <a:ln>
            <a:noFill/>
          </a:ln>
          <a:effectLst/>
        </p:spPr>
        <p:txBody>
          <a:bodyPr anchor="ctr"/>
          <a:lstStyle/>
          <a:p>
            <a:endParaRPr lang="en-US"/>
          </a:p>
        </p:txBody>
      </p:sp>
      <p:sp>
        <p:nvSpPr>
          <p:cNvPr id="70" name="Freeform 1007">
            <a:extLst>
              <a:ext uri="{FF2B5EF4-FFF2-40B4-BE49-F238E27FC236}">
                <a16:creationId xmlns:a16="http://schemas.microsoft.com/office/drawing/2014/main" id="{D282FBB2-90F9-4043-84F7-4F8AF6D45AAB}"/>
              </a:ext>
            </a:extLst>
          </p:cNvPr>
          <p:cNvSpPr>
            <a:spLocks noChangeAspect="1" noChangeArrowheads="1"/>
          </p:cNvSpPr>
          <p:nvPr/>
        </p:nvSpPr>
        <p:spPr bwMode="auto">
          <a:xfrm>
            <a:off x="10825364" y="10430288"/>
            <a:ext cx="973671" cy="930397"/>
          </a:xfrm>
          <a:custGeom>
            <a:avLst/>
            <a:gdLst>
              <a:gd name="T0" fmla="*/ 109723 w 285390"/>
              <a:gd name="T1" fmla="*/ 233070 h 272691"/>
              <a:gd name="T2" fmla="*/ 100517 w 285390"/>
              <a:gd name="T3" fmla="*/ 202242 h 272691"/>
              <a:gd name="T4" fmla="*/ 109723 w 285390"/>
              <a:gd name="T5" fmla="*/ 140002 h 272691"/>
              <a:gd name="T6" fmla="*/ 100517 w 285390"/>
              <a:gd name="T7" fmla="*/ 178810 h 272691"/>
              <a:gd name="T8" fmla="*/ 228959 w 285390"/>
              <a:gd name="T9" fmla="*/ 123568 h 272691"/>
              <a:gd name="T10" fmla="*/ 278152 w 285390"/>
              <a:gd name="T11" fmla="*/ 148120 h 272691"/>
              <a:gd name="T12" fmla="*/ 188449 w 285390"/>
              <a:gd name="T13" fmla="*/ 123568 h 272691"/>
              <a:gd name="T14" fmla="*/ 220279 w 285390"/>
              <a:gd name="T15" fmla="*/ 257883 h 272691"/>
              <a:gd name="T16" fmla="*/ 153725 w 285390"/>
              <a:gd name="T17" fmla="*/ 123568 h 272691"/>
              <a:gd name="T18" fmla="*/ 179768 w 285390"/>
              <a:gd name="T19" fmla="*/ 123568 h 272691"/>
              <a:gd name="T20" fmla="*/ 66555 w 285390"/>
              <a:gd name="T21" fmla="*/ 257883 h 272691"/>
              <a:gd name="T22" fmla="*/ 145045 w 285390"/>
              <a:gd name="T23" fmla="*/ 123568 h 272691"/>
              <a:gd name="T24" fmla="*/ 8681 w 285390"/>
              <a:gd name="T25" fmla="*/ 148120 h 272691"/>
              <a:gd name="T26" fmla="*/ 58234 w 285390"/>
              <a:gd name="T27" fmla="*/ 123568 h 272691"/>
              <a:gd name="T28" fmla="*/ 253556 w 285390"/>
              <a:gd name="T29" fmla="*/ 114903 h 272691"/>
              <a:gd name="T30" fmla="*/ 228959 w 285390"/>
              <a:gd name="T31" fmla="*/ 181337 h 272691"/>
              <a:gd name="T32" fmla="*/ 74149 w 285390"/>
              <a:gd name="T33" fmla="*/ 274129 h 272691"/>
              <a:gd name="T34" fmla="*/ 33637 w 285390"/>
              <a:gd name="T35" fmla="*/ 181337 h 272691"/>
              <a:gd name="T36" fmla="*/ 218773 w 285390"/>
              <a:gd name="T37" fmla="*/ 22547 h 272691"/>
              <a:gd name="T38" fmla="*/ 245494 w 285390"/>
              <a:gd name="T39" fmla="*/ 22547 h 272691"/>
              <a:gd name="T40" fmla="*/ 241219 w 285390"/>
              <a:gd name="T41" fmla="*/ 39098 h 272691"/>
              <a:gd name="T42" fmla="*/ 248700 w 285390"/>
              <a:gd name="T43" fmla="*/ 57092 h 272691"/>
              <a:gd name="T44" fmla="*/ 224830 w 285390"/>
              <a:gd name="T45" fmla="*/ 56012 h 272691"/>
              <a:gd name="T46" fmla="*/ 218773 w 285390"/>
              <a:gd name="T47" fmla="*/ 49895 h 272691"/>
              <a:gd name="T48" fmla="*/ 218773 w 285390"/>
              <a:gd name="T49" fmla="*/ 22547 h 272691"/>
              <a:gd name="T50" fmla="*/ 174532 w 285390"/>
              <a:gd name="T51" fmla="*/ 32980 h 272691"/>
              <a:gd name="T52" fmla="*/ 191277 w 285390"/>
              <a:gd name="T53" fmla="*/ 28665 h 272691"/>
              <a:gd name="T54" fmla="*/ 191277 w 285390"/>
              <a:gd name="T55" fmla="*/ 56012 h 272691"/>
              <a:gd name="T56" fmla="*/ 174532 w 285390"/>
              <a:gd name="T57" fmla="*/ 45215 h 272691"/>
              <a:gd name="T58" fmla="*/ 158142 w 285390"/>
              <a:gd name="T59" fmla="*/ 56012 h 272691"/>
              <a:gd name="T60" fmla="*/ 158142 w 285390"/>
              <a:gd name="T61" fmla="*/ 28665 h 272691"/>
              <a:gd name="T62" fmla="*/ 103569 w 285390"/>
              <a:gd name="T63" fmla="*/ 22547 h 272691"/>
              <a:gd name="T64" fmla="*/ 130647 w 285390"/>
              <a:gd name="T65" fmla="*/ 22547 h 272691"/>
              <a:gd name="T66" fmla="*/ 130647 w 285390"/>
              <a:gd name="T67" fmla="*/ 49895 h 272691"/>
              <a:gd name="T68" fmla="*/ 124590 w 285390"/>
              <a:gd name="T69" fmla="*/ 56012 h 272691"/>
              <a:gd name="T70" fmla="*/ 100362 w 285390"/>
              <a:gd name="T71" fmla="*/ 57092 h 272691"/>
              <a:gd name="T72" fmla="*/ 107846 w 285390"/>
              <a:gd name="T73" fmla="*/ 39098 h 272691"/>
              <a:gd name="T74" fmla="*/ 36881 w 285390"/>
              <a:gd name="T75" fmla="*/ 22547 h 272691"/>
              <a:gd name="T76" fmla="*/ 63604 w 285390"/>
              <a:gd name="T77" fmla="*/ 22547 h 272691"/>
              <a:gd name="T78" fmla="*/ 59329 w 285390"/>
              <a:gd name="T79" fmla="*/ 39098 h 272691"/>
              <a:gd name="T80" fmla="*/ 66810 w 285390"/>
              <a:gd name="T81" fmla="*/ 57092 h 272691"/>
              <a:gd name="T82" fmla="*/ 42940 w 285390"/>
              <a:gd name="T83" fmla="*/ 56012 h 272691"/>
              <a:gd name="T84" fmla="*/ 36881 w 285390"/>
              <a:gd name="T85" fmla="*/ 49895 h 272691"/>
              <a:gd name="T86" fmla="*/ 36881 w 285390"/>
              <a:gd name="T87" fmla="*/ 22547 h 272691"/>
              <a:gd name="T88" fmla="*/ 8681 w 285390"/>
              <a:gd name="T89" fmla="*/ 62343 h 272691"/>
              <a:gd name="T90" fmla="*/ 278152 w 285390"/>
              <a:gd name="T91" fmla="*/ 62343 h 272691"/>
              <a:gd name="T92" fmla="*/ 15915 w 285390"/>
              <a:gd name="T93" fmla="*/ 8647 h 272691"/>
              <a:gd name="T94" fmla="*/ 286832 w 285390"/>
              <a:gd name="T95" fmla="*/ 15856 h 272691"/>
              <a:gd name="T96" fmla="*/ 15915 w 285390"/>
              <a:gd name="T97" fmla="*/ 77837 h 272691"/>
              <a:gd name="T98" fmla="*/ 15915 w 285390"/>
              <a:gd name="T99" fmla="*/ 0 h 2726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5390" h="272691">
                <a:moveTo>
                  <a:pt x="104774" y="196850"/>
                </a:moveTo>
                <a:cubicBezTo>
                  <a:pt x="106973" y="196850"/>
                  <a:pt x="109171" y="198654"/>
                  <a:pt x="109171" y="201180"/>
                </a:cubicBezTo>
                <a:lnTo>
                  <a:pt x="109171" y="231847"/>
                </a:lnTo>
                <a:cubicBezTo>
                  <a:pt x="109171" y="234373"/>
                  <a:pt x="106973" y="236176"/>
                  <a:pt x="104774" y="236176"/>
                </a:cubicBezTo>
                <a:cubicBezTo>
                  <a:pt x="102210" y="236176"/>
                  <a:pt x="100012" y="234373"/>
                  <a:pt x="100012" y="231847"/>
                </a:cubicBezTo>
                <a:lnTo>
                  <a:pt x="100012" y="201180"/>
                </a:lnTo>
                <a:cubicBezTo>
                  <a:pt x="100012" y="198654"/>
                  <a:pt x="102210" y="196850"/>
                  <a:pt x="104774" y="196850"/>
                </a:cubicBezTo>
                <a:close/>
                <a:moveTo>
                  <a:pt x="104774" y="134937"/>
                </a:moveTo>
                <a:cubicBezTo>
                  <a:pt x="106973" y="134937"/>
                  <a:pt x="109171" y="136741"/>
                  <a:pt x="109171" y="139267"/>
                </a:cubicBezTo>
                <a:lnTo>
                  <a:pt x="109171" y="177872"/>
                </a:lnTo>
                <a:cubicBezTo>
                  <a:pt x="109171" y="180037"/>
                  <a:pt x="106973" y="182201"/>
                  <a:pt x="104774" y="182201"/>
                </a:cubicBezTo>
                <a:cubicBezTo>
                  <a:pt x="102210" y="182201"/>
                  <a:pt x="100012" y="180037"/>
                  <a:pt x="100012" y="177872"/>
                </a:cubicBezTo>
                <a:lnTo>
                  <a:pt x="100012" y="139267"/>
                </a:lnTo>
                <a:cubicBezTo>
                  <a:pt x="100012" y="136741"/>
                  <a:pt x="102210" y="134937"/>
                  <a:pt x="104774" y="134937"/>
                </a:cubicBezTo>
                <a:close/>
                <a:moveTo>
                  <a:pt x="227808" y="122920"/>
                </a:moveTo>
                <a:lnTo>
                  <a:pt x="227808" y="171766"/>
                </a:lnTo>
                <a:lnTo>
                  <a:pt x="252281" y="171766"/>
                </a:lnTo>
                <a:cubicBezTo>
                  <a:pt x="265956" y="171766"/>
                  <a:pt x="276753" y="160632"/>
                  <a:pt x="276753" y="147343"/>
                </a:cubicBezTo>
                <a:cubicBezTo>
                  <a:pt x="276753" y="133695"/>
                  <a:pt x="265956" y="122920"/>
                  <a:pt x="252281" y="122920"/>
                </a:cubicBezTo>
                <a:lnTo>
                  <a:pt x="227808" y="122920"/>
                </a:lnTo>
                <a:close/>
                <a:moveTo>
                  <a:pt x="187501" y="122920"/>
                </a:moveTo>
                <a:lnTo>
                  <a:pt x="187501" y="263712"/>
                </a:lnTo>
                <a:lnTo>
                  <a:pt x="211973" y="263712"/>
                </a:lnTo>
                <a:cubicBezTo>
                  <a:pt x="215932" y="263712"/>
                  <a:pt x="219171" y="260839"/>
                  <a:pt x="219171" y="256529"/>
                </a:cubicBezTo>
                <a:lnTo>
                  <a:pt x="219171" y="122920"/>
                </a:lnTo>
                <a:lnTo>
                  <a:pt x="187501" y="122920"/>
                </a:lnTo>
                <a:close/>
                <a:moveTo>
                  <a:pt x="152952" y="122920"/>
                </a:moveTo>
                <a:lnTo>
                  <a:pt x="152952" y="263712"/>
                </a:lnTo>
                <a:lnTo>
                  <a:pt x="178864" y="263712"/>
                </a:lnTo>
                <a:lnTo>
                  <a:pt x="178864" y="122920"/>
                </a:lnTo>
                <a:lnTo>
                  <a:pt x="152952" y="122920"/>
                </a:lnTo>
                <a:close/>
                <a:moveTo>
                  <a:pt x="66219" y="122920"/>
                </a:moveTo>
                <a:lnTo>
                  <a:pt x="66219" y="256529"/>
                </a:lnTo>
                <a:cubicBezTo>
                  <a:pt x="66219" y="260839"/>
                  <a:pt x="69818" y="263712"/>
                  <a:pt x="73777" y="263712"/>
                </a:cubicBezTo>
                <a:lnTo>
                  <a:pt x="144315" y="263712"/>
                </a:lnTo>
                <a:lnTo>
                  <a:pt x="144315" y="122920"/>
                </a:lnTo>
                <a:lnTo>
                  <a:pt x="66219" y="122920"/>
                </a:lnTo>
                <a:close/>
                <a:moveTo>
                  <a:pt x="33469" y="122920"/>
                </a:moveTo>
                <a:cubicBezTo>
                  <a:pt x="19794" y="122920"/>
                  <a:pt x="8637" y="133695"/>
                  <a:pt x="8637" y="147343"/>
                </a:cubicBezTo>
                <a:cubicBezTo>
                  <a:pt x="8637" y="160632"/>
                  <a:pt x="19794" y="171766"/>
                  <a:pt x="33469" y="171766"/>
                </a:cubicBezTo>
                <a:lnTo>
                  <a:pt x="57942" y="171766"/>
                </a:lnTo>
                <a:lnTo>
                  <a:pt x="57942" y="122920"/>
                </a:lnTo>
                <a:lnTo>
                  <a:pt x="33469" y="122920"/>
                </a:lnTo>
                <a:close/>
                <a:moveTo>
                  <a:pt x="33469" y="114300"/>
                </a:moveTo>
                <a:lnTo>
                  <a:pt x="252281" y="114300"/>
                </a:lnTo>
                <a:cubicBezTo>
                  <a:pt x="270635" y="114300"/>
                  <a:pt x="285390" y="129026"/>
                  <a:pt x="285390" y="147343"/>
                </a:cubicBezTo>
                <a:cubicBezTo>
                  <a:pt x="285390" y="165661"/>
                  <a:pt x="270635" y="180386"/>
                  <a:pt x="252281" y="180386"/>
                </a:cubicBezTo>
                <a:lnTo>
                  <a:pt x="227808" y="180386"/>
                </a:lnTo>
                <a:lnTo>
                  <a:pt x="227808" y="256529"/>
                </a:lnTo>
                <a:cubicBezTo>
                  <a:pt x="227808" y="265508"/>
                  <a:pt x="220611" y="272691"/>
                  <a:pt x="211973" y="272691"/>
                </a:cubicBezTo>
                <a:lnTo>
                  <a:pt x="73777" y="272691"/>
                </a:lnTo>
                <a:cubicBezTo>
                  <a:pt x="64780" y="272691"/>
                  <a:pt x="57942" y="265508"/>
                  <a:pt x="57942" y="256529"/>
                </a:cubicBezTo>
                <a:lnTo>
                  <a:pt x="57942" y="180386"/>
                </a:lnTo>
                <a:lnTo>
                  <a:pt x="33469" y="180386"/>
                </a:lnTo>
                <a:cubicBezTo>
                  <a:pt x="14755" y="180386"/>
                  <a:pt x="0" y="165661"/>
                  <a:pt x="0" y="147343"/>
                </a:cubicBezTo>
                <a:cubicBezTo>
                  <a:pt x="0" y="129026"/>
                  <a:pt x="14755" y="114300"/>
                  <a:pt x="33469" y="114300"/>
                </a:cubicBezTo>
                <a:close/>
                <a:moveTo>
                  <a:pt x="217672" y="22427"/>
                </a:moveTo>
                <a:cubicBezTo>
                  <a:pt x="219090" y="20637"/>
                  <a:pt x="221926" y="20637"/>
                  <a:pt x="223699" y="22427"/>
                </a:cubicBezTo>
                <a:lnTo>
                  <a:pt x="233979" y="32808"/>
                </a:lnTo>
                <a:lnTo>
                  <a:pt x="244259" y="22427"/>
                </a:lnTo>
                <a:cubicBezTo>
                  <a:pt x="246031" y="20637"/>
                  <a:pt x="248867" y="20637"/>
                  <a:pt x="250640" y="22427"/>
                </a:cubicBezTo>
                <a:cubicBezTo>
                  <a:pt x="252058" y="24217"/>
                  <a:pt x="252058" y="26723"/>
                  <a:pt x="250640" y="28513"/>
                </a:cubicBezTo>
                <a:lnTo>
                  <a:pt x="240005" y="38894"/>
                </a:lnTo>
                <a:lnTo>
                  <a:pt x="250640" y="49633"/>
                </a:lnTo>
                <a:cubicBezTo>
                  <a:pt x="252058" y="51423"/>
                  <a:pt x="252058" y="53929"/>
                  <a:pt x="250640" y="55718"/>
                </a:cubicBezTo>
                <a:cubicBezTo>
                  <a:pt x="249576" y="56434"/>
                  <a:pt x="248513" y="56792"/>
                  <a:pt x="247449" y="56792"/>
                </a:cubicBezTo>
                <a:cubicBezTo>
                  <a:pt x="246386" y="56792"/>
                  <a:pt x="245322" y="56434"/>
                  <a:pt x="244259" y="55718"/>
                </a:cubicBezTo>
                <a:lnTo>
                  <a:pt x="233979" y="44979"/>
                </a:lnTo>
                <a:lnTo>
                  <a:pt x="223699" y="55718"/>
                </a:lnTo>
                <a:cubicBezTo>
                  <a:pt x="222635" y="56434"/>
                  <a:pt x="221926" y="56792"/>
                  <a:pt x="220508" y="56792"/>
                </a:cubicBezTo>
                <a:cubicBezTo>
                  <a:pt x="219445" y="56792"/>
                  <a:pt x="218381" y="56434"/>
                  <a:pt x="217672" y="55718"/>
                </a:cubicBezTo>
                <a:cubicBezTo>
                  <a:pt x="215900" y="53929"/>
                  <a:pt x="215900" y="51423"/>
                  <a:pt x="217672" y="49633"/>
                </a:cubicBezTo>
                <a:lnTo>
                  <a:pt x="227953" y="38894"/>
                </a:lnTo>
                <a:lnTo>
                  <a:pt x="217672" y="28513"/>
                </a:lnTo>
                <a:cubicBezTo>
                  <a:pt x="215900" y="26723"/>
                  <a:pt x="215900" y="24217"/>
                  <a:pt x="217672" y="22427"/>
                </a:cubicBezTo>
                <a:close/>
                <a:moveTo>
                  <a:pt x="157347" y="22427"/>
                </a:moveTo>
                <a:cubicBezTo>
                  <a:pt x="159120" y="20637"/>
                  <a:pt x="161601" y="20637"/>
                  <a:pt x="163374" y="22427"/>
                </a:cubicBezTo>
                <a:lnTo>
                  <a:pt x="173654" y="32808"/>
                </a:lnTo>
                <a:lnTo>
                  <a:pt x="184288" y="22427"/>
                </a:lnTo>
                <a:cubicBezTo>
                  <a:pt x="185706" y="20637"/>
                  <a:pt x="188542" y="20637"/>
                  <a:pt x="190315" y="22427"/>
                </a:cubicBezTo>
                <a:cubicBezTo>
                  <a:pt x="191733" y="24217"/>
                  <a:pt x="191733" y="26723"/>
                  <a:pt x="190315" y="28513"/>
                </a:cubicBezTo>
                <a:lnTo>
                  <a:pt x="179680" y="38894"/>
                </a:lnTo>
                <a:lnTo>
                  <a:pt x="190315" y="49633"/>
                </a:lnTo>
                <a:cubicBezTo>
                  <a:pt x="191733" y="51423"/>
                  <a:pt x="191733" y="53929"/>
                  <a:pt x="190315" y="55718"/>
                </a:cubicBezTo>
                <a:cubicBezTo>
                  <a:pt x="189251" y="56434"/>
                  <a:pt x="188542" y="56792"/>
                  <a:pt x="187124" y="56792"/>
                </a:cubicBezTo>
                <a:cubicBezTo>
                  <a:pt x="186061" y="56792"/>
                  <a:pt x="184997" y="56434"/>
                  <a:pt x="184288" y="55718"/>
                </a:cubicBezTo>
                <a:lnTo>
                  <a:pt x="173654" y="44979"/>
                </a:lnTo>
                <a:lnTo>
                  <a:pt x="163374" y="55718"/>
                </a:lnTo>
                <a:cubicBezTo>
                  <a:pt x="162665" y="56434"/>
                  <a:pt x="161601" y="56792"/>
                  <a:pt x="160183" y="56792"/>
                </a:cubicBezTo>
                <a:cubicBezTo>
                  <a:pt x="159120" y="56792"/>
                  <a:pt x="158056" y="56434"/>
                  <a:pt x="157347" y="55718"/>
                </a:cubicBezTo>
                <a:cubicBezTo>
                  <a:pt x="155575" y="53929"/>
                  <a:pt x="155575" y="51423"/>
                  <a:pt x="157347" y="49633"/>
                </a:cubicBezTo>
                <a:lnTo>
                  <a:pt x="167628" y="38894"/>
                </a:lnTo>
                <a:lnTo>
                  <a:pt x="157347" y="28513"/>
                </a:lnTo>
                <a:cubicBezTo>
                  <a:pt x="155575" y="26723"/>
                  <a:pt x="155575" y="24217"/>
                  <a:pt x="157347" y="22427"/>
                </a:cubicBezTo>
                <a:close/>
                <a:moveTo>
                  <a:pt x="97022" y="22427"/>
                </a:moveTo>
                <a:cubicBezTo>
                  <a:pt x="98795" y="20637"/>
                  <a:pt x="101276" y="20637"/>
                  <a:pt x="103049" y="22427"/>
                </a:cubicBezTo>
                <a:lnTo>
                  <a:pt x="113329" y="32808"/>
                </a:lnTo>
                <a:lnTo>
                  <a:pt x="123963" y="22427"/>
                </a:lnTo>
                <a:cubicBezTo>
                  <a:pt x="125736" y="20637"/>
                  <a:pt x="128217" y="20637"/>
                  <a:pt x="129990" y="22427"/>
                </a:cubicBezTo>
                <a:cubicBezTo>
                  <a:pt x="131408" y="24217"/>
                  <a:pt x="131408" y="26723"/>
                  <a:pt x="129990" y="28513"/>
                </a:cubicBezTo>
                <a:lnTo>
                  <a:pt x="119709" y="38894"/>
                </a:lnTo>
                <a:lnTo>
                  <a:pt x="129990" y="49633"/>
                </a:lnTo>
                <a:cubicBezTo>
                  <a:pt x="131408" y="51423"/>
                  <a:pt x="131408" y="53929"/>
                  <a:pt x="129990" y="55718"/>
                </a:cubicBezTo>
                <a:cubicBezTo>
                  <a:pt x="129281" y="56434"/>
                  <a:pt x="127863" y="56792"/>
                  <a:pt x="126799" y="56792"/>
                </a:cubicBezTo>
                <a:cubicBezTo>
                  <a:pt x="125736" y="56792"/>
                  <a:pt x="124672" y="56434"/>
                  <a:pt x="123963" y="55718"/>
                </a:cubicBezTo>
                <a:lnTo>
                  <a:pt x="113329" y="44979"/>
                </a:lnTo>
                <a:lnTo>
                  <a:pt x="103049" y="55718"/>
                </a:lnTo>
                <a:cubicBezTo>
                  <a:pt x="102340" y="56434"/>
                  <a:pt x="100922" y="56792"/>
                  <a:pt x="99858" y="56792"/>
                </a:cubicBezTo>
                <a:cubicBezTo>
                  <a:pt x="98795" y="56792"/>
                  <a:pt x="98086" y="56434"/>
                  <a:pt x="97022" y="55718"/>
                </a:cubicBezTo>
                <a:cubicBezTo>
                  <a:pt x="95250" y="53929"/>
                  <a:pt x="95250" y="51423"/>
                  <a:pt x="97022" y="49633"/>
                </a:cubicBezTo>
                <a:lnTo>
                  <a:pt x="107303" y="38894"/>
                </a:lnTo>
                <a:lnTo>
                  <a:pt x="97022" y="28513"/>
                </a:lnTo>
                <a:cubicBezTo>
                  <a:pt x="95250" y="26723"/>
                  <a:pt x="95250" y="24217"/>
                  <a:pt x="97022" y="22427"/>
                </a:cubicBezTo>
                <a:close/>
                <a:moveTo>
                  <a:pt x="36697" y="22427"/>
                </a:moveTo>
                <a:cubicBezTo>
                  <a:pt x="38115" y="20637"/>
                  <a:pt x="40951" y="20637"/>
                  <a:pt x="42724" y="22427"/>
                </a:cubicBezTo>
                <a:lnTo>
                  <a:pt x="53004" y="32808"/>
                </a:lnTo>
                <a:lnTo>
                  <a:pt x="63284" y="22427"/>
                </a:lnTo>
                <a:cubicBezTo>
                  <a:pt x="65056" y="20637"/>
                  <a:pt x="67892" y="20637"/>
                  <a:pt x="69310" y="22427"/>
                </a:cubicBezTo>
                <a:cubicBezTo>
                  <a:pt x="71083" y="24217"/>
                  <a:pt x="71083" y="26723"/>
                  <a:pt x="69310" y="28513"/>
                </a:cubicBezTo>
                <a:lnTo>
                  <a:pt x="59030" y="38894"/>
                </a:lnTo>
                <a:lnTo>
                  <a:pt x="69310" y="49633"/>
                </a:lnTo>
                <a:cubicBezTo>
                  <a:pt x="71083" y="51423"/>
                  <a:pt x="71083" y="53929"/>
                  <a:pt x="69310" y="55718"/>
                </a:cubicBezTo>
                <a:cubicBezTo>
                  <a:pt x="68601" y="56434"/>
                  <a:pt x="67538" y="56792"/>
                  <a:pt x="66474" y="56792"/>
                </a:cubicBezTo>
                <a:cubicBezTo>
                  <a:pt x="65411" y="56792"/>
                  <a:pt x="64347" y="56434"/>
                  <a:pt x="63284" y="55718"/>
                </a:cubicBezTo>
                <a:lnTo>
                  <a:pt x="53004" y="44979"/>
                </a:lnTo>
                <a:lnTo>
                  <a:pt x="42724" y="55718"/>
                </a:lnTo>
                <a:cubicBezTo>
                  <a:pt x="41660" y="56434"/>
                  <a:pt x="40597" y="56792"/>
                  <a:pt x="39888" y="56792"/>
                </a:cubicBezTo>
                <a:cubicBezTo>
                  <a:pt x="38470" y="56792"/>
                  <a:pt x="37406" y="56434"/>
                  <a:pt x="36697" y="55718"/>
                </a:cubicBezTo>
                <a:cubicBezTo>
                  <a:pt x="34925" y="53929"/>
                  <a:pt x="34925" y="51423"/>
                  <a:pt x="36697" y="49633"/>
                </a:cubicBezTo>
                <a:lnTo>
                  <a:pt x="46978" y="38894"/>
                </a:lnTo>
                <a:lnTo>
                  <a:pt x="36697" y="28513"/>
                </a:lnTo>
                <a:cubicBezTo>
                  <a:pt x="34925" y="26723"/>
                  <a:pt x="34925" y="24217"/>
                  <a:pt x="36697" y="22427"/>
                </a:cubicBezTo>
                <a:close/>
                <a:moveTo>
                  <a:pt x="15835" y="8603"/>
                </a:moveTo>
                <a:cubicBezTo>
                  <a:pt x="11876" y="8603"/>
                  <a:pt x="8637" y="11829"/>
                  <a:pt x="8637" y="15772"/>
                </a:cubicBezTo>
                <a:lnTo>
                  <a:pt x="8637" y="62015"/>
                </a:lnTo>
                <a:cubicBezTo>
                  <a:pt x="8637" y="65958"/>
                  <a:pt x="11876" y="68826"/>
                  <a:pt x="15835" y="68826"/>
                </a:cubicBezTo>
                <a:lnTo>
                  <a:pt x="269555" y="68826"/>
                </a:lnTo>
                <a:cubicBezTo>
                  <a:pt x="273514" y="68826"/>
                  <a:pt x="276753" y="65958"/>
                  <a:pt x="276753" y="62015"/>
                </a:cubicBezTo>
                <a:lnTo>
                  <a:pt x="276753" y="15772"/>
                </a:lnTo>
                <a:cubicBezTo>
                  <a:pt x="276753" y="11829"/>
                  <a:pt x="273514" y="8603"/>
                  <a:pt x="269555" y="8603"/>
                </a:cubicBezTo>
                <a:lnTo>
                  <a:pt x="15835" y="8603"/>
                </a:lnTo>
                <a:close/>
                <a:moveTo>
                  <a:pt x="15835" y="0"/>
                </a:moveTo>
                <a:lnTo>
                  <a:pt x="269555" y="0"/>
                </a:lnTo>
                <a:cubicBezTo>
                  <a:pt x="278552" y="0"/>
                  <a:pt x="285390" y="7169"/>
                  <a:pt x="285390" y="15772"/>
                </a:cubicBezTo>
                <a:lnTo>
                  <a:pt x="285390" y="62015"/>
                </a:lnTo>
                <a:cubicBezTo>
                  <a:pt x="285390" y="70618"/>
                  <a:pt x="278552" y="77429"/>
                  <a:pt x="269555" y="77429"/>
                </a:cubicBezTo>
                <a:lnTo>
                  <a:pt x="15835" y="77429"/>
                </a:lnTo>
                <a:cubicBezTo>
                  <a:pt x="7198" y="77429"/>
                  <a:pt x="0" y="70618"/>
                  <a:pt x="0" y="62015"/>
                </a:cubicBezTo>
                <a:lnTo>
                  <a:pt x="0" y="15772"/>
                </a:lnTo>
                <a:cubicBezTo>
                  <a:pt x="0" y="7169"/>
                  <a:pt x="7198" y="0"/>
                  <a:pt x="15835" y="0"/>
                </a:cubicBezTo>
                <a:close/>
              </a:path>
            </a:pathLst>
          </a:custGeom>
          <a:solidFill>
            <a:schemeClr val="accent1"/>
          </a:solidFill>
          <a:ln>
            <a:noFill/>
          </a:ln>
          <a:effectLst/>
        </p:spPr>
        <p:txBody>
          <a:bodyPr anchor="ctr"/>
          <a:lstStyle/>
          <a:p>
            <a:endParaRPr lang="en-US"/>
          </a:p>
        </p:txBody>
      </p:sp>
      <p:sp>
        <p:nvSpPr>
          <p:cNvPr id="71" name="Subtitle 2">
            <a:extLst>
              <a:ext uri="{FF2B5EF4-FFF2-40B4-BE49-F238E27FC236}">
                <a16:creationId xmlns:a16="http://schemas.microsoft.com/office/drawing/2014/main" id="{C0F856E3-57F8-9446-8F75-31EC8E082A2F}"/>
              </a:ext>
            </a:extLst>
          </p:cNvPr>
          <p:cNvSpPr txBox="1">
            <a:spLocks/>
          </p:cNvSpPr>
          <p:nvPr/>
        </p:nvSpPr>
        <p:spPr>
          <a:xfrm>
            <a:off x="16293232" y="4343078"/>
            <a:ext cx="6563593" cy="63229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a:t>
            </a:r>
          </a:p>
        </p:txBody>
      </p:sp>
      <p:sp>
        <p:nvSpPr>
          <p:cNvPr id="72" name="TextBox 71">
            <a:extLst>
              <a:ext uri="{FF2B5EF4-FFF2-40B4-BE49-F238E27FC236}">
                <a16:creationId xmlns:a16="http://schemas.microsoft.com/office/drawing/2014/main" id="{4314C4E9-E678-3C4A-A905-E9DFA3071B12}"/>
              </a:ext>
            </a:extLst>
          </p:cNvPr>
          <p:cNvSpPr txBox="1"/>
          <p:nvPr/>
        </p:nvSpPr>
        <p:spPr>
          <a:xfrm>
            <a:off x="16443436" y="3783425"/>
            <a:ext cx="2242922" cy="584775"/>
          </a:xfrm>
          <a:prstGeom prst="rect">
            <a:avLst/>
          </a:prstGeom>
          <a:noFill/>
        </p:spPr>
        <p:txBody>
          <a:bodyPr wrap="none" rtlCol="0" anchor="ctr" anchorCtr="0">
            <a:spAutoFit/>
          </a:bodyPr>
          <a:lstStyle/>
          <a:p>
            <a:r>
              <a:rPr lang="en-US" sz="3200" b="1" dirty="0">
                <a:solidFill>
                  <a:schemeClr val="tx2"/>
                </a:solidFill>
                <a:latin typeface="Montserrat" pitchFamily="2" charset="77"/>
                <a:ea typeface="League Spartan" charset="0"/>
                <a:cs typeface="Poppins" pitchFamily="2" charset="77"/>
              </a:rPr>
              <a:t>Your Title</a:t>
            </a:r>
          </a:p>
        </p:txBody>
      </p:sp>
      <p:sp>
        <p:nvSpPr>
          <p:cNvPr id="81" name="Subtitle 2">
            <a:extLst>
              <a:ext uri="{FF2B5EF4-FFF2-40B4-BE49-F238E27FC236}">
                <a16:creationId xmlns:a16="http://schemas.microsoft.com/office/drawing/2014/main" id="{968BF393-453B-8B46-B089-1149BC2A91AB}"/>
              </a:ext>
            </a:extLst>
          </p:cNvPr>
          <p:cNvSpPr txBox="1">
            <a:spLocks/>
          </p:cNvSpPr>
          <p:nvPr/>
        </p:nvSpPr>
        <p:spPr>
          <a:xfrm>
            <a:off x="16293232" y="5987877"/>
            <a:ext cx="6563593" cy="63229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a:t>
            </a:r>
          </a:p>
        </p:txBody>
      </p:sp>
      <p:sp>
        <p:nvSpPr>
          <p:cNvPr id="82" name="TextBox 81">
            <a:extLst>
              <a:ext uri="{FF2B5EF4-FFF2-40B4-BE49-F238E27FC236}">
                <a16:creationId xmlns:a16="http://schemas.microsoft.com/office/drawing/2014/main" id="{B1BB70BB-9436-DD4C-9E92-28150E59955E}"/>
              </a:ext>
            </a:extLst>
          </p:cNvPr>
          <p:cNvSpPr txBox="1"/>
          <p:nvPr/>
        </p:nvSpPr>
        <p:spPr>
          <a:xfrm>
            <a:off x="16443436" y="5428224"/>
            <a:ext cx="2242922" cy="584775"/>
          </a:xfrm>
          <a:prstGeom prst="rect">
            <a:avLst/>
          </a:prstGeom>
          <a:noFill/>
        </p:spPr>
        <p:txBody>
          <a:bodyPr wrap="none" rtlCol="0" anchor="ctr" anchorCtr="0">
            <a:spAutoFit/>
          </a:bodyPr>
          <a:lstStyle/>
          <a:p>
            <a:r>
              <a:rPr lang="en-US" sz="3200" b="1" dirty="0">
                <a:solidFill>
                  <a:schemeClr val="tx2"/>
                </a:solidFill>
                <a:latin typeface="Montserrat" pitchFamily="2" charset="77"/>
                <a:ea typeface="League Spartan" charset="0"/>
                <a:cs typeface="Poppins" pitchFamily="2" charset="77"/>
              </a:rPr>
              <a:t>Your Title</a:t>
            </a:r>
          </a:p>
        </p:txBody>
      </p:sp>
      <p:sp>
        <p:nvSpPr>
          <p:cNvPr id="83" name="Subtitle 2">
            <a:extLst>
              <a:ext uri="{FF2B5EF4-FFF2-40B4-BE49-F238E27FC236}">
                <a16:creationId xmlns:a16="http://schemas.microsoft.com/office/drawing/2014/main" id="{35C91123-9757-9548-9199-F02E32ACA434}"/>
              </a:ext>
            </a:extLst>
          </p:cNvPr>
          <p:cNvSpPr txBox="1">
            <a:spLocks/>
          </p:cNvSpPr>
          <p:nvPr/>
        </p:nvSpPr>
        <p:spPr>
          <a:xfrm>
            <a:off x="16293232" y="7632676"/>
            <a:ext cx="6563593" cy="63229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a:t>
            </a:r>
          </a:p>
        </p:txBody>
      </p:sp>
      <p:sp>
        <p:nvSpPr>
          <p:cNvPr id="84" name="TextBox 83">
            <a:extLst>
              <a:ext uri="{FF2B5EF4-FFF2-40B4-BE49-F238E27FC236}">
                <a16:creationId xmlns:a16="http://schemas.microsoft.com/office/drawing/2014/main" id="{856AF76C-22DE-0F4E-8D78-AC4BF9C57140}"/>
              </a:ext>
            </a:extLst>
          </p:cNvPr>
          <p:cNvSpPr txBox="1"/>
          <p:nvPr/>
        </p:nvSpPr>
        <p:spPr>
          <a:xfrm>
            <a:off x="16443436" y="7073023"/>
            <a:ext cx="2242922" cy="584775"/>
          </a:xfrm>
          <a:prstGeom prst="rect">
            <a:avLst/>
          </a:prstGeom>
          <a:noFill/>
        </p:spPr>
        <p:txBody>
          <a:bodyPr wrap="none" rtlCol="0" anchor="ctr" anchorCtr="0">
            <a:spAutoFit/>
          </a:bodyPr>
          <a:lstStyle/>
          <a:p>
            <a:r>
              <a:rPr lang="en-US" sz="3200" b="1" dirty="0">
                <a:solidFill>
                  <a:schemeClr val="tx2"/>
                </a:solidFill>
                <a:latin typeface="Montserrat" pitchFamily="2" charset="77"/>
                <a:ea typeface="League Spartan" charset="0"/>
                <a:cs typeface="Poppins" pitchFamily="2" charset="77"/>
              </a:rPr>
              <a:t>Your Title</a:t>
            </a:r>
          </a:p>
        </p:txBody>
      </p:sp>
      <p:sp>
        <p:nvSpPr>
          <p:cNvPr id="85" name="Subtitle 2">
            <a:extLst>
              <a:ext uri="{FF2B5EF4-FFF2-40B4-BE49-F238E27FC236}">
                <a16:creationId xmlns:a16="http://schemas.microsoft.com/office/drawing/2014/main" id="{C2985A2D-FADC-E14D-BB32-64C63A713FD0}"/>
              </a:ext>
            </a:extLst>
          </p:cNvPr>
          <p:cNvSpPr txBox="1">
            <a:spLocks/>
          </p:cNvSpPr>
          <p:nvPr/>
        </p:nvSpPr>
        <p:spPr>
          <a:xfrm>
            <a:off x="16293232" y="9272750"/>
            <a:ext cx="6563593" cy="63229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a:t>
            </a:r>
          </a:p>
        </p:txBody>
      </p:sp>
      <p:sp>
        <p:nvSpPr>
          <p:cNvPr id="86" name="TextBox 85">
            <a:extLst>
              <a:ext uri="{FF2B5EF4-FFF2-40B4-BE49-F238E27FC236}">
                <a16:creationId xmlns:a16="http://schemas.microsoft.com/office/drawing/2014/main" id="{458B81C4-26B7-7F41-97AB-641A21634D58}"/>
              </a:ext>
            </a:extLst>
          </p:cNvPr>
          <p:cNvSpPr txBox="1"/>
          <p:nvPr/>
        </p:nvSpPr>
        <p:spPr>
          <a:xfrm>
            <a:off x="16443436" y="8713097"/>
            <a:ext cx="2242922" cy="584775"/>
          </a:xfrm>
          <a:prstGeom prst="rect">
            <a:avLst/>
          </a:prstGeom>
          <a:noFill/>
        </p:spPr>
        <p:txBody>
          <a:bodyPr wrap="none" rtlCol="0" anchor="ctr" anchorCtr="0">
            <a:spAutoFit/>
          </a:bodyPr>
          <a:lstStyle/>
          <a:p>
            <a:r>
              <a:rPr lang="en-US" sz="3200" b="1" dirty="0">
                <a:solidFill>
                  <a:schemeClr val="tx2"/>
                </a:solidFill>
                <a:latin typeface="Montserrat" pitchFamily="2" charset="77"/>
                <a:ea typeface="League Spartan" charset="0"/>
                <a:cs typeface="Poppins" pitchFamily="2" charset="77"/>
              </a:rPr>
              <a:t>Your Title</a:t>
            </a:r>
          </a:p>
        </p:txBody>
      </p:sp>
      <p:sp>
        <p:nvSpPr>
          <p:cNvPr id="87" name="Subtitle 2">
            <a:extLst>
              <a:ext uri="{FF2B5EF4-FFF2-40B4-BE49-F238E27FC236}">
                <a16:creationId xmlns:a16="http://schemas.microsoft.com/office/drawing/2014/main" id="{5AAF214E-FAAF-AB49-8A61-5C33D9D9E040}"/>
              </a:ext>
            </a:extLst>
          </p:cNvPr>
          <p:cNvSpPr txBox="1">
            <a:spLocks/>
          </p:cNvSpPr>
          <p:nvPr/>
        </p:nvSpPr>
        <p:spPr>
          <a:xfrm>
            <a:off x="16293232" y="11027026"/>
            <a:ext cx="6563593" cy="63229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a:t>
            </a:r>
          </a:p>
        </p:txBody>
      </p:sp>
      <p:sp>
        <p:nvSpPr>
          <p:cNvPr id="88" name="TextBox 87">
            <a:extLst>
              <a:ext uri="{FF2B5EF4-FFF2-40B4-BE49-F238E27FC236}">
                <a16:creationId xmlns:a16="http://schemas.microsoft.com/office/drawing/2014/main" id="{D3ED6C1F-8132-3044-BF11-48B1D50CEEE4}"/>
              </a:ext>
            </a:extLst>
          </p:cNvPr>
          <p:cNvSpPr txBox="1"/>
          <p:nvPr/>
        </p:nvSpPr>
        <p:spPr>
          <a:xfrm>
            <a:off x="16443436" y="10467373"/>
            <a:ext cx="2242922" cy="584775"/>
          </a:xfrm>
          <a:prstGeom prst="rect">
            <a:avLst/>
          </a:prstGeom>
          <a:noFill/>
        </p:spPr>
        <p:txBody>
          <a:bodyPr wrap="none" rtlCol="0" anchor="ctr" anchorCtr="0">
            <a:spAutoFit/>
          </a:bodyPr>
          <a:lstStyle/>
          <a:p>
            <a:r>
              <a:rPr lang="en-US" sz="3200" b="1" dirty="0">
                <a:solidFill>
                  <a:schemeClr val="tx2"/>
                </a:solidFill>
                <a:latin typeface="Montserrat" pitchFamily="2" charset="77"/>
                <a:ea typeface="League Spartan" charset="0"/>
                <a:cs typeface="Poppins" pitchFamily="2" charset="77"/>
              </a:rPr>
              <a:t>Your Title</a:t>
            </a:r>
          </a:p>
        </p:txBody>
      </p:sp>
    </p:spTree>
    <p:extLst>
      <p:ext uri="{BB962C8B-B14F-4D97-AF65-F5344CB8AC3E}">
        <p14:creationId xmlns:p14="http://schemas.microsoft.com/office/powerpoint/2010/main" val="2522865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41ECC3-1621-AC4E-9A51-9583CB27CE24}"/>
              </a:ext>
            </a:extLst>
          </p:cNvPr>
          <p:cNvSpPr txBox="1"/>
          <p:nvPr/>
        </p:nvSpPr>
        <p:spPr>
          <a:xfrm>
            <a:off x="6093251" y="554909"/>
            <a:ext cx="12191159" cy="1107996"/>
          </a:xfrm>
          <a:prstGeom prst="rect">
            <a:avLst/>
          </a:prstGeom>
          <a:noFill/>
        </p:spPr>
        <p:txBody>
          <a:bodyPr wrap="none" rtlCol="0">
            <a:spAutoFit/>
          </a:bodyPr>
          <a:lstStyle/>
          <a:p>
            <a:pPr algn="ctr"/>
            <a:r>
              <a:rPr lang="en-US" sz="6600" b="1" dirty="0">
                <a:latin typeface="Montserrat" pitchFamily="2" charset="77"/>
                <a:ea typeface="Roboto" panose="02000000000000000000" pitchFamily="2" charset="0"/>
              </a:rPr>
              <a:t>STAGE PYRAMID DIAGRAM</a:t>
            </a:r>
          </a:p>
        </p:txBody>
      </p:sp>
      <p:sp>
        <p:nvSpPr>
          <p:cNvPr id="3" name="Rectangle 2">
            <a:extLst>
              <a:ext uri="{FF2B5EF4-FFF2-40B4-BE49-F238E27FC236}">
                <a16:creationId xmlns:a16="http://schemas.microsoft.com/office/drawing/2014/main" id="{CF77209A-420C-914D-82CA-65035E7671DA}"/>
              </a:ext>
            </a:extLst>
          </p:cNvPr>
          <p:cNvSpPr/>
          <p:nvPr/>
        </p:nvSpPr>
        <p:spPr>
          <a:xfrm>
            <a:off x="10692973" y="2147099"/>
            <a:ext cx="29972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FC3FC10-B134-7746-B733-E2F9A6CEEB38}"/>
              </a:ext>
            </a:extLst>
          </p:cNvPr>
          <p:cNvSpPr txBox="1"/>
          <p:nvPr/>
        </p:nvSpPr>
        <p:spPr>
          <a:xfrm>
            <a:off x="9521803" y="1549856"/>
            <a:ext cx="5349541" cy="492443"/>
          </a:xfrm>
          <a:prstGeom prst="rect">
            <a:avLst/>
          </a:prstGeom>
          <a:noFill/>
        </p:spPr>
        <p:txBody>
          <a:bodyPr wrap="none" rtlCol="0">
            <a:spAutoFit/>
          </a:bodyPr>
          <a:lstStyle/>
          <a:p>
            <a:pPr algn="ctr"/>
            <a:r>
              <a:rPr lang="en-US" sz="2600" spc="600" dirty="0">
                <a:solidFill>
                  <a:schemeClr val="tx1">
                    <a:lumMod val="25000"/>
                    <a:lumOff val="75000"/>
                  </a:schemeClr>
                </a:solidFill>
                <a:latin typeface="Montserrat Medium" pitchFamily="2" charset="77"/>
              </a:rPr>
              <a:t>YOUR SUBTITLE HERE</a:t>
            </a:r>
          </a:p>
        </p:txBody>
      </p:sp>
      <p:sp>
        <p:nvSpPr>
          <p:cNvPr id="5" name="Freeform 66">
            <a:extLst>
              <a:ext uri="{FF2B5EF4-FFF2-40B4-BE49-F238E27FC236}">
                <a16:creationId xmlns:a16="http://schemas.microsoft.com/office/drawing/2014/main" id="{0060F839-B44D-AB42-9BF7-287BA031D895}"/>
              </a:ext>
            </a:extLst>
          </p:cNvPr>
          <p:cNvSpPr>
            <a:spLocks/>
          </p:cNvSpPr>
          <p:nvPr/>
        </p:nvSpPr>
        <p:spPr bwMode="auto">
          <a:xfrm>
            <a:off x="11901537" y="7506169"/>
            <a:ext cx="3745270" cy="3613859"/>
          </a:xfrm>
          <a:custGeom>
            <a:avLst/>
            <a:gdLst>
              <a:gd name="T0" fmla="*/ 256 w 1197"/>
              <a:gd name="T1" fmla="*/ 0 h 1155"/>
              <a:gd name="T2" fmla="*/ 0 w 1197"/>
              <a:gd name="T3" fmla="*/ 353 h 1155"/>
              <a:gd name="T4" fmla="*/ 1197 w 1197"/>
              <a:gd name="T5" fmla="*/ 1155 h 1155"/>
              <a:gd name="T6" fmla="*/ 1197 w 1197"/>
              <a:gd name="T7" fmla="*/ 633 h 1155"/>
              <a:gd name="T8" fmla="*/ 256 w 1197"/>
              <a:gd name="T9" fmla="*/ 0 h 1155"/>
            </a:gdLst>
            <a:ahLst/>
            <a:cxnLst>
              <a:cxn ang="0">
                <a:pos x="T0" y="T1"/>
              </a:cxn>
              <a:cxn ang="0">
                <a:pos x="T2" y="T3"/>
              </a:cxn>
              <a:cxn ang="0">
                <a:pos x="T4" y="T5"/>
              </a:cxn>
              <a:cxn ang="0">
                <a:pos x="T6" y="T7"/>
              </a:cxn>
              <a:cxn ang="0">
                <a:pos x="T8" y="T9"/>
              </a:cxn>
            </a:cxnLst>
            <a:rect l="0" t="0" r="r" b="b"/>
            <a:pathLst>
              <a:path w="1197" h="1155">
                <a:moveTo>
                  <a:pt x="256" y="0"/>
                </a:moveTo>
                <a:lnTo>
                  <a:pt x="0" y="353"/>
                </a:lnTo>
                <a:lnTo>
                  <a:pt x="1197" y="1155"/>
                </a:lnTo>
                <a:lnTo>
                  <a:pt x="1197" y="633"/>
                </a:lnTo>
                <a:lnTo>
                  <a:pt x="256" y="0"/>
                </a:lnTo>
                <a:close/>
              </a:path>
            </a:pathLst>
          </a:custGeom>
          <a:solidFill>
            <a:schemeClr val="accent4">
              <a:lumMod val="75000"/>
            </a:schemeClr>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6" name="Freeform 68">
            <a:extLst>
              <a:ext uri="{FF2B5EF4-FFF2-40B4-BE49-F238E27FC236}">
                <a16:creationId xmlns:a16="http://schemas.microsoft.com/office/drawing/2014/main" id="{300DC8AA-9F4B-4643-BED7-136510095E47}"/>
              </a:ext>
            </a:extLst>
          </p:cNvPr>
          <p:cNvSpPr>
            <a:spLocks/>
          </p:cNvSpPr>
          <p:nvPr/>
        </p:nvSpPr>
        <p:spPr bwMode="auto">
          <a:xfrm>
            <a:off x="12884004" y="6445481"/>
            <a:ext cx="2744029" cy="2653291"/>
          </a:xfrm>
          <a:custGeom>
            <a:avLst/>
            <a:gdLst>
              <a:gd name="T0" fmla="*/ 191 w 877"/>
              <a:gd name="T1" fmla="*/ 0 h 848"/>
              <a:gd name="T2" fmla="*/ 0 w 877"/>
              <a:gd name="T3" fmla="*/ 261 h 848"/>
              <a:gd name="T4" fmla="*/ 877 w 877"/>
              <a:gd name="T5" fmla="*/ 848 h 848"/>
              <a:gd name="T6" fmla="*/ 877 w 877"/>
              <a:gd name="T7" fmla="*/ 458 h 848"/>
              <a:gd name="T8" fmla="*/ 191 w 877"/>
              <a:gd name="T9" fmla="*/ 0 h 848"/>
            </a:gdLst>
            <a:ahLst/>
            <a:cxnLst>
              <a:cxn ang="0">
                <a:pos x="T0" y="T1"/>
              </a:cxn>
              <a:cxn ang="0">
                <a:pos x="T2" y="T3"/>
              </a:cxn>
              <a:cxn ang="0">
                <a:pos x="T4" y="T5"/>
              </a:cxn>
              <a:cxn ang="0">
                <a:pos x="T6" y="T7"/>
              </a:cxn>
              <a:cxn ang="0">
                <a:pos x="T8" y="T9"/>
              </a:cxn>
            </a:cxnLst>
            <a:rect l="0" t="0" r="r" b="b"/>
            <a:pathLst>
              <a:path w="877" h="848">
                <a:moveTo>
                  <a:pt x="191" y="0"/>
                </a:moveTo>
                <a:lnTo>
                  <a:pt x="0" y="261"/>
                </a:lnTo>
                <a:lnTo>
                  <a:pt x="877" y="848"/>
                </a:lnTo>
                <a:lnTo>
                  <a:pt x="877" y="458"/>
                </a:lnTo>
                <a:lnTo>
                  <a:pt x="191" y="0"/>
                </a:lnTo>
                <a:close/>
              </a:path>
            </a:pathLst>
          </a:custGeom>
          <a:solidFill>
            <a:schemeClr val="accent3">
              <a:lumMod val="75000"/>
            </a:schemeClr>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7" name="Freeform 70">
            <a:extLst>
              <a:ext uri="{FF2B5EF4-FFF2-40B4-BE49-F238E27FC236}">
                <a16:creationId xmlns:a16="http://schemas.microsoft.com/office/drawing/2014/main" id="{A6654D02-C78D-1148-ADE9-124AD789B1E7}"/>
              </a:ext>
            </a:extLst>
          </p:cNvPr>
          <p:cNvSpPr>
            <a:spLocks/>
          </p:cNvSpPr>
          <p:nvPr/>
        </p:nvSpPr>
        <p:spPr bwMode="auto">
          <a:xfrm>
            <a:off x="13669352" y="5350371"/>
            <a:ext cx="1968067" cy="2162057"/>
          </a:xfrm>
          <a:custGeom>
            <a:avLst/>
            <a:gdLst>
              <a:gd name="T0" fmla="*/ 629 w 629"/>
              <a:gd name="T1" fmla="*/ 290 h 691"/>
              <a:gd name="T2" fmla="*/ 195 w 629"/>
              <a:gd name="T3" fmla="*/ 0 h 691"/>
              <a:gd name="T4" fmla="*/ 0 w 629"/>
              <a:gd name="T5" fmla="*/ 272 h 691"/>
              <a:gd name="T6" fmla="*/ 629 w 629"/>
              <a:gd name="T7" fmla="*/ 691 h 691"/>
              <a:gd name="T8" fmla="*/ 629 w 629"/>
              <a:gd name="T9" fmla="*/ 295 h 691"/>
              <a:gd name="T10" fmla="*/ 629 w 629"/>
              <a:gd name="T11" fmla="*/ 290 h 691"/>
            </a:gdLst>
            <a:ahLst/>
            <a:cxnLst>
              <a:cxn ang="0">
                <a:pos x="T0" y="T1"/>
              </a:cxn>
              <a:cxn ang="0">
                <a:pos x="T2" y="T3"/>
              </a:cxn>
              <a:cxn ang="0">
                <a:pos x="T4" y="T5"/>
              </a:cxn>
              <a:cxn ang="0">
                <a:pos x="T6" y="T7"/>
              </a:cxn>
              <a:cxn ang="0">
                <a:pos x="T8" y="T9"/>
              </a:cxn>
              <a:cxn ang="0">
                <a:pos x="T10" y="T11"/>
              </a:cxn>
            </a:cxnLst>
            <a:rect l="0" t="0" r="r" b="b"/>
            <a:pathLst>
              <a:path w="629" h="691">
                <a:moveTo>
                  <a:pt x="629" y="290"/>
                </a:moveTo>
                <a:lnTo>
                  <a:pt x="195" y="0"/>
                </a:lnTo>
                <a:lnTo>
                  <a:pt x="0" y="272"/>
                </a:lnTo>
                <a:lnTo>
                  <a:pt x="629" y="691"/>
                </a:lnTo>
                <a:lnTo>
                  <a:pt x="629" y="295"/>
                </a:lnTo>
                <a:lnTo>
                  <a:pt x="629" y="290"/>
                </a:lnTo>
                <a:close/>
              </a:path>
            </a:pathLst>
          </a:custGeom>
          <a:solidFill>
            <a:schemeClr val="accent2">
              <a:lumMod val="75000"/>
            </a:schemeClr>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8" name="Freeform 72">
            <a:extLst>
              <a:ext uri="{FF2B5EF4-FFF2-40B4-BE49-F238E27FC236}">
                <a16:creationId xmlns:a16="http://schemas.microsoft.com/office/drawing/2014/main" id="{A11CB7EF-43C1-1148-A887-45B6035E1617}"/>
              </a:ext>
            </a:extLst>
          </p:cNvPr>
          <p:cNvSpPr>
            <a:spLocks/>
          </p:cNvSpPr>
          <p:nvPr/>
        </p:nvSpPr>
        <p:spPr bwMode="auto">
          <a:xfrm>
            <a:off x="10634339" y="8926680"/>
            <a:ext cx="4993693" cy="4749641"/>
          </a:xfrm>
          <a:custGeom>
            <a:avLst/>
            <a:gdLst>
              <a:gd name="T0" fmla="*/ 330 w 1596"/>
              <a:gd name="T1" fmla="*/ 0 h 1518"/>
              <a:gd name="T2" fmla="*/ 0 w 1596"/>
              <a:gd name="T3" fmla="*/ 451 h 1518"/>
              <a:gd name="T4" fmla="*/ 1596 w 1596"/>
              <a:gd name="T5" fmla="*/ 1518 h 1518"/>
              <a:gd name="T6" fmla="*/ 1596 w 1596"/>
              <a:gd name="T7" fmla="*/ 848 h 1518"/>
              <a:gd name="T8" fmla="*/ 330 w 1596"/>
              <a:gd name="T9" fmla="*/ 0 h 1518"/>
            </a:gdLst>
            <a:ahLst/>
            <a:cxnLst>
              <a:cxn ang="0">
                <a:pos x="T0" y="T1"/>
              </a:cxn>
              <a:cxn ang="0">
                <a:pos x="T2" y="T3"/>
              </a:cxn>
              <a:cxn ang="0">
                <a:pos x="T4" y="T5"/>
              </a:cxn>
              <a:cxn ang="0">
                <a:pos x="T6" y="T7"/>
              </a:cxn>
              <a:cxn ang="0">
                <a:pos x="T8" y="T9"/>
              </a:cxn>
            </a:cxnLst>
            <a:rect l="0" t="0" r="r" b="b"/>
            <a:pathLst>
              <a:path w="1596" h="1518">
                <a:moveTo>
                  <a:pt x="330" y="0"/>
                </a:moveTo>
                <a:lnTo>
                  <a:pt x="0" y="451"/>
                </a:lnTo>
                <a:lnTo>
                  <a:pt x="1596" y="1518"/>
                </a:lnTo>
                <a:lnTo>
                  <a:pt x="1596" y="848"/>
                </a:lnTo>
                <a:lnTo>
                  <a:pt x="330" y="0"/>
                </a:lnTo>
                <a:close/>
              </a:path>
            </a:pathLst>
          </a:custGeom>
          <a:solidFill>
            <a:schemeClr val="accent5">
              <a:lumMod val="75000"/>
            </a:schemeClr>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9" name="Freeform 67">
            <a:extLst>
              <a:ext uri="{FF2B5EF4-FFF2-40B4-BE49-F238E27FC236}">
                <a16:creationId xmlns:a16="http://schemas.microsoft.com/office/drawing/2014/main" id="{4930A2FC-1966-9549-A462-7F870E8C4B2A}"/>
              </a:ext>
            </a:extLst>
          </p:cNvPr>
          <p:cNvSpPr>
            <a:spLocks/>
          </p:cNvSpPr>
          <p:nvPr/>
        </p:nvSpPr>
        <p:spPr bwMode="auto">
          <a:xfrm>
            <a:off x="15646805" y="4458642"/>
            <a:ext cx="8751478" cy="6661387"/>
          </a:xfrm>
          <a:custGeom>
            <a:avLst/>
            <a:gdLst>
              <a:gd name="T0" fmla="*/ 0 w 2797"/>
              <a:gd name="T1" fmla="*/ 1607 h 2129"/>
              <a:gd name="T2" fmla="*/ 0 w 2797"/>
              <a:gd name="T3" fmla="*/ 2129 h 2129"/>
              <a:gd name="T4" fmla="*/ 2797 w 2797"/>
              <a:gd name="T5" fmla="*/ 543 h 2129"/>
              <a:gd name="T6" fmla="*/ 2797 w 2797"/>
              <a:gd name="T7" fmla="*/ 0 h 2129"/>
              <a:gd name="T8" fmla="*/ 0 w 2797"/>
              <a:gd name="T9" fmla="*/ 1607 h 2129"/>
            </a:gdLst>
            <a:ahLst/>
            <a:cxnLst>
              <a:cxn ang="0">
                <a:pos x="T0" y="T1"/>
              </a:cxn>
              <a:cxn ang="0">
                <a:pos x="T2" y="T3"/>
              </a:cxn>
              <a:cxn ang="0">
                <a:pos x="T4" y="T5"/>
              </a:cxn>
              <a:cxn ang="0">
                <a:pos x="T6" y="T7"/>
              </a:cxn>
              <a:cxn ang="0">
                <a:pos x="T8" y="T9"/>
              </a:cxn>
            </a:cxnLst>
            <a:rect l="0" t="0" r="r" b="b"/>
            <a:pathLst>
              <a:path w="2797" h="2129">
                <a:moveTo>
                  <a:pt x="0" y="1607"/>
                </a:moveTo>
                <a:lnTo>
                  <a:pt x="0" y="2129"/>
                </a:lnTo>
                <a:lnTo>
                  <a:pt x="2797" y="543"/>
                </a:lnTo>
                <a:lnTo>
                  <a:pt x="2797" y="0"/>
                </a:lnTo>
                <a:lnTo>
                  <a:pt x="0" y="1607"/>
                </a:lnTo>
                <a:close/>
              </a:path>
            </a:pathLst>
          </a:custGeom>
          <a:solidFill>
            <a:schemeClr val="accent4"/>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0" name="Freeform 69">
            <a:extLst>
              <a:ext uri="{FF2B5EF4-FFF2-40B4-BE49-F238E27FC236}">
                <a16:creationId xmlns:a16="http://schemas.microsoft.com/office/drawing/2014/main" id="{04451CD4-C6B7-1E41-B3F5-B32780060875}"/>
              </a:ext>
            </a:extLst>
          </p:cNvPr>
          <p:cNvSpPr>
            <a:spLocks/>
          </p:cNvSpPr>
          <p:nvPr/>
        </p:nvSpPr>
        <p:spPr bwMode="auto">
          <a:xfrm>
            <a:off x="15628031" y="2803463"/>
            <a:ext cx="8770251" cy="6295308"/>
          </a:xfrm>
          <a:custGeom>
            <a:avLst/>
            <a:gdLst>
              <a:gd name="T0" fmla="*/ 0 w 2803"/>
              <a:gd name="T1" fmla="*/ 1622 h 2012"/>
              <a:gd name="T2" fmla="*/ 0 w 2803"/>
              <a:gd name="T3" fmla="*/ 1622 h 2012"/>
              <a:gd name="T4" fmla="*/ 0 w 2803"/>
              <a:gd name="T5" fmla="*/ 2012 h 2012"/>
              <a:gd name="T6" fmla="*/ 2803 w 2803"/>
              <a:gd name="T7" fmla="*/ 405 h 2012"/>
              <a:gd name="T8" fmla="*/ 2803 w 2803"/>
              <a:gd name="T9" fmla="*/ 0 h 2012"/>
              <a:gd name="T10" fmla="*/ 0 w 2803"/>
              <a:gd name="T11" fmla="*/ 1622 h 2012"/>
            </a:gdLst>
            <a:ahLst/>
            <a:cxnLst>
              <a:cxn ang="0">
                <a:pos x="T0" y="T1"/>
              </a:cxn>
              <a:cxn ang="0">
                <a:pos x="T2" y="T3"/>
              </a:cxn>
              <a:cxn ang="0">
                <a:pos x="T4" y="T5"/>
              </a:cxn>
              <a:cxn ang="0">
                <a:pos x="T6" y="T7"/>
              </a:cxn>
              <a:cxn ang="0">
                <a:pos x="T8" y="T9"/>
              </a:cxn>
              <a:cxn ang="0">
                <a:pos x="T10" y="T11"/>
              </a:cxn>
            </a:cxnLst>
            <a:rect l="0" t="0" r="r" b="b"/>
            <a:pathLst>
              <a:path w="2803" h="2012">
                <a:moveTo>
                  <a:pt x="0" y="1622"/>
                </a:moveTo>
                <a:lnTo>
                  <a:pt x="0" y="1622"/>
                </a:lnTo>
                <a:lnTo>
                  <a:pt x="0" y="2012"/>
                </a:lnTo>
                <a:lnTo>
                  <a:pt x="2803" y="405"/>
                </a:lnTo>
                <a:lnTo>
                  <a:pt x="2803" y="0"/>
                </a:lnTo>
                <a:lnTo>
                  <a:pt x="0" y="1622"/>
                </a:lnTo>
                <a:close/>
              </a:path>
            </a:pathLst>
          </a:custGeom>
          <a:solidFill>
            <a:schemeClr val="accent3"/>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1" name="Freeform 71">
            <a:extLst>
              <a:ext uri="{FF2B5EF4-FFF2-40B4-BE49-F238E27FC236}">
                <a16:creationId xmlns:a16="http://schemas.microsoft.com/office/drawing/2014/main" id="{FE42B5AC-5BD1-524E-8305-B14127ABB00C}"/>
              </a:ext>
            </a:extLst>
          </p:cNvPr>
          <p:cNvSpPr>
            <a:spLocks/>
          </p:cNvSpPr>
          <p:nvPr/>
        </p:nvSpPr>
        <p:spPr bwMode="auto">
          <a:xfrm>
            <a:off x="15637420" y="1157669"/>
            <a:ext cx="8760864" cy="6354757"/>
          </a:xfrm>
          <a:custGeom>
            <a:avLst/>
            <a:gdLst>
              <a:gd name="T0" fmla="*/ 0 w 2800"/>
              <a:gd name="T1" fmla="*/ 1635 h 2031"/>
              <a:gd name="T2" fmla="*/ 0 w 2800"/>
              <a:gd name="T3" fmla="*/ 2031 h 2031"/>
              <a:gd name="T4" fmla="*/ 2800 w 2800"/>
              <a:gd name="T5" fmla="*/ 409 h 2031"/>
              <a:gd name="T6" fmla="*/ 2800 w 2800"/>
              <a:gd name="T7" fmla="*/ 0 h 2031"/>
              <a:gd name="T8" fmla="*/ 0 w 2800"/>
              <a:gd name="T9" fmla="*/ 1635 h 2031"/>
            </a:gdLst>
            <a:ahLst/>
            <a:cxnLst>
              <a:cxn ang="0">
                <a:pos x="T0" y="T1"/>
              </a:cxn>
              <a:cxn ang="0">
                <a:pos x="T2" y="T3"/>
              </a:cxn>
              <a:cxn ang="0">
                <a:pos x="T4" y="T5"/>
              </a:cxn>
              <a:cxn ang="0">
                <a:pos x="T6" y="T7"/>
              </a:cxn>
              <a:cxn ang="0">
                <a:pos x="T8" y="T9"/>
              </a:cxn>
            </a:cxnLst>
            <a:rect l="0" t="0" r="r" b="b"/>
            <a:pathLst>
              <a:path w="2800" h="2031">
                <a:moveTo>
                  <a:pt x="0" y="1635"/>
                </a:moveTo>
                <a:lnTo>
                  <a:pt x="0" y="2031"/>
                </a:lnTo>
                <a:lnTo>
                  <a:pt x="2800" y="409"/>
                </a:lnTo>
                <a:lnTo>
                  <a:pt x="2800" y="0"/>
                </a:lnTo>
                <a:lnTo>
                  <a:pt x="0" y="1635"/>
                </a:lnTo>
                <a:close/>
              </a:path>
            </a:pathLst>
          </a:custGeom>
          <a:solidFill>
            <a:schemeClr val="accent2"/>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2" name="Freeform 73">
            <a:extLst>
              <a:ext uri="{FF2B5EF4-FFF2-40B4-BE49-F238E27FC236}">
                <a16:creationId xmlns:a16="http://schemas.microsoft.com/office/drawing/2014/main" id="{D1370842-1AEA-4442-BA9F-0092E72CEC65}"/>
              </a:ext>
            </a:extLst>
          </p:cNvPr>
          <p:cNvSpPr>
            <a:spLocks/>
          </p:cNvSpPr>
          <p:nvPr/>
        </p:nvSpPr>
        <p:spPr bwMode="auto">
          <a:xfrm>
            <a:off x="15628031" y="6605052"/>
            <a:ext cx="8770251" cy="7071270"/>
          </a:xfrm>
          <a:custGeom>
            <a:avLst/>
            <a:gdLst>
              <a:gd name="T0" fmla="*/ 0 w 2803"/>
              <a:gd name="T1" fmla="*/ 1590 h 2260"/>
              <a:gd name="T2" fmla="*/ 0 w 2803"/>
              <a:gd name="T3" fmla="*/ 2260 h 2260"/>
              <a:gd name="T4" fmla="*/ 2803 w 2803"/>
              <a:gd name="T5" fmla="*/ 692 h 2260"/>
              <a:gd name="T6" fmla="*/ 2803 w 2803"/>
              <a:gd name="T7" fmla="*/ 0 h 2260"/>
              <a:gd name="T8" fmla="*/ 0 w 2803"/>
              <a:gd name="T9" fmla="*/ 1590 h 2260"/>
            </a:gdLst>
            <a:ahLst/>
            <a:cxnLst>
              <a:cxn ang="0">
                <a:pos x="T0" y="T1"/>
              </a:cxn>
              <a:cxn ang="0">
                <a:pos x="T2" y="T3"/>
              </a:cxn>
              <a:cxn ang="0">
                <a:pos x="T4" y="T5"/>
              </a:cxn>
              <a:cxn ang="0">
                <a:pos x="T6" y="T7"/>
              </a:cxn>
              <a:cxn ang="0">
                <a:pos x="T8" y="T9"/>
              </a:cxn>
            </a:cxnLst>
            <a:rect l="0" t="0" r="r" b="b"/>
            <a:pathLst>
              <a:path w="2803" h="2260">
                <a:moveTo>
                  <a:pt x="0" y="1590"/>
                </a:moveTo>
                <a:lnTo>
                  <a:pt x="0" y="2260"/>
                </a:lnTo>
                <a:lnTo>
                  <a:pt x="2803" y="692"/>
                </a:lnTo>
                <a:lnTo>
                  <a:pt x="2803" y="0"/>
                </a:lnTo>
                <a:lnTo>
                  <a:pt x="0" y="1590"/>
                </a:lnTo>
                <a:close/>
              </a:path>
            </a:pathLst>
          </a:custGeom>
          <a:solidFill>
            <a:schemeClr val="accent5"/>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3" name="Freeform 53">
            <a:extLst>
              <a:ext uri="{FF2B5EF4-FFF2-40B4-BE49-F238E27FC236}">
                <a16:creationId xmlns:a16="http://schemas.microsoft.com/office/drawing/2014/main" id="{1C5D1E1F-C3B9-0C40-869E-D3328354F389}"/>
              </a:ext>
            </a:extLst>
          </p:cNvPr>
          <p:cNvSpPr>
            <a:spLocks/>
          </p:cNvSpPr>
          <p:nvPr/>
        </p:nvSpPr>
        <p:spPr bwMode="auto">
          <a:xfrm>
            <a:off x="15651912" y="3463099"/>
            <a:ext cx="1400933" cy="2399591"/>
          </a:xfrm>
          <a:custGeom>
            <a:avLst/>
            <a:gdLst>
              <a:gd name="T0" fmla="*/ 0 w 498"/>
              <a:gd name="T1" fmla="*/ 853 h 853"/>
              <a:gd name="T2" fmla="*/ 0 w 498"/>
              <a:gd name="T3" fmla="*/ 0 h 853"/>
              <a:gd name="T4" fmla="*/ 498 w 498"/>
              <a:gd name="T5" fmla="*/ 562 h 853"/>
              <a:gd name="T6" fmla="*/ 0 w 498"/>
              <a:gd name="T7" fmla="*/ 853 h 853"/>
            </a:gdLst>
            <a:ahLst/>
            <a:cxnLst>
              <a:cxn ang="0">
                <a:pos x="T0" y="T1"/>
              </a:cxn>
              <a:cxn ang="0">
                <a:pos x="T2" y="T3"/>
              </a:cxn>
              <a:cxn ang="0">
                <a:pos x="T4" y="T5"/>
              </a:cxn>
              <a:cxn ang="0">
                <a:pos x="T6" y="T7"/>
              </a:cxn>
            </a:cxnLst>
            <a:rect l="0" t="0" r="r" b="b"/>
            <a:pathLst>
              <a:path w="498" h="853">
                <a:moveTo>
                  <a:pt x="0" y="853"/>
                </a:moveTo>
                <a:lnTo>
                  <a:pt x="0" y="0"/>
                </a:lnTo>
                <a:lnTo>
                  <a:pt x="498" y="562"/>
                </a:lnTo>
                <a:lnTo>
                  <a:pt x="0" y="853"/>
                </a:lnTo>
                <a:close/>
              </a:path>
            </a:pathLst>
          </a:custGeom>
          <a:solidFill>
            <a:schemeClr val="accent1"/>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4" name="Freeform 54">
            <a:extLst>
              <a:ext uri="{FF2B5EF4-FFF2-40B4-BE49-F238E27FC236}">
                <a16:creationId xmlns:a16="http://schemas.microsoft.com/office/drawing/2014/main" id="{892F6F83-BBC6-0C4B-97C6-70CD7CC4F9E4}"/>
              </a:ext>
            </a:extLst>
          </p:cNvPr>
          <p:cNvSpPr>
            <a:spLocks/>
          </p:cNvSpPr>
          <p:nvPr/>
        </p:nvSpPr>
        <p:spPr bwMode="auto">
          <a:xfrm>
            <a:off x="14481655" y="3463099"/>
            <a:ext cx="1170257" cy="2399591"/>
          </a:xfrm>
          <a:custGeom>
            <a:avLst/>
            <a:gdLst>
              <a:gd name="T0" fmla="*/ 416 w 416"/>
              <a:gd name="T1" fmla="*/ 0 h 853"/>
              <a:gd name="T2" fmla="*/ 0 w 416"/>
              <a:gd name="T3" fmla="*/ 574 h 853"/>
              <a:gd name="T4" fmla="*/ 416 w 416"/>
              <a:gd name="T5" fmla="*/ 853 h 853"/>
              <a:gd name="T6" fmla="*/ 416 w 416"/>
              <a:gd name="T7" fmla="*/ 0 h 853"/>
            </a:gdLst>
            <a:ahLst/>
            <a:cxnLst>
              <a:cxn ang="0">
                <a:pos x="T0" y="T1"/>
              </a:cxn>
              <a:cxn ang="0">
                <a:pos x="T2" y="T3"/>
              </a:cxn>
              <a:cxn ang="0">
                <a:pos x="T4" y="T5"/>
              </a:cxn>
              <a:cxn ang="0">
                <a:pos x="T6" y="T7"/>
              </a:cxn>
            </a:cxnLst>
            <a:rect l="0" t="0" r="r" b="b"/>
            <a:pathLst>
              <a:path w="416" h="853">
                <a:moveTo>
                  <a:pt x="416" y="0"/>
                </a:moveTo>
                <a:lnTo>
                  <a:pt x="0" y="574"/>
                </a:lnTo>
                <a:lnTo>
                  <a:pt x="416" y="853"/>
                </a:lnTo>
                <a:lnTo>
                  <a:pt x="416" y="0"/>
                </a:lnTo>
                <a:close/>
              </a:path>
            </a:pathLst>
          </a:custGeom>
          <a:solidFill>
            <a:schemeClr val="accent1">
              <a:lumMod val="75000"/>
            </a:schemeClr>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39" name="Subtitle 2">
            <a:extLst>
              <a:ext uri="{FF2B5EF4-FFF2-40B4-BE49-F238E27FC236}">
                <a16:creationId xmlns:a16="http://schemas.microsoft.com/office/drawing/2014/main" id="{779801B5-3295-144B-BA1A-859498D9F611}"/>
              </a:ext>
            </a:extLst>
          </p:cNvPr>
          <p:cNvSpPr txBox="1">
            <a:spLocks/>
          </p:cNvSpPr>
          <p:nvPr/>
        </p:nvSpPr>
        <p:spPr>
          <a:xfrm>
            <a:off x="2844623" y="4777418"/>
            <a:ext cx="6563593" cy="63229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a:t>
            </a:r>
          </a:p>
        </p:txBody>
      </p:sp>
      <p:sp>
        <p:nvSpPr>
          <p:cNvPr id="40" name="TextBox 39">
            <a:extLst>
              <a:ext uri="{FF2B5EF4-FFF2-40B4-BE49-F238E27FC236}">
                <a16:creationId xmlns:a16="http://schemas.microsoft.com/office/drawing/2014/main" id="{8BEB71FC-EDB7-384C-9A9D-EB0A0DD6CBAE}"/>
              </a:ext>
            </a:extLst>
          </p:cNvPr>
          <p:cNvSpPr txBox="1"/>
          <p:nvPr/>
        </p:nvSpPr>
        <p:spPr>
          <a:xfrm>
            <a:off x="2994827" y="4217765"/>
            <a:ext cx="2242922" cy="584775"/>
          </a:xfrm>
          <a:prstGeom prst="rect">
            <a:avLst/>
          </a:prstGeom>
          <a:noFill/>
        </p:spPr>
        <p:txBody>
          <a:bodyPr wrap="none" rtlCol="0" anchor="ctr" anchorCtr="0">
            <a:spAutoFit/>
          </a:bodyPr>
          <a:lstStyle/>
          <a:p>
            <a:r>
              <a:rPr lang="en-US" sz="3200" b="1" dirty="0">
                <a:solidFill>
                  <a:schemeClr val="tx2"/>
                </a:solidFill>
                <a:latin typeface="Montserrat" pitchFamily="2" charset="77"/>
                <a:ea typeface="League Spartan" charset="0"/>
                <a:cs typeface="Poppins" pitchFamily="2" charset="77"/>
              </a:rPr>
              <a:t>Your Title</a:t>
            </a:r>
          </a:p>
        </p:txBody>
      </p:sp>
      <p:sp>
        <p:nvSpPr>
          <p:cNvPr id="41" name="Subtitle 2">
            <a:extLst>
              <a:ext uri="{FF2B5EF4-FFF2-40B4-BE49-F238E27FC236}">
                <a16:creationId xmlns:a16="http://schemas.microsoft.com/office/drawing/2014/main" id="{EAA8A015-E3B0-7346-BB06-9C864687F475}"/>
              </a:ext>
            </a:extLst>
          </p:cNvPr>
          <p:cNvSpPr txBox="1">
            <a:spLocks/>
          </p:cNvSpPr>
          <p:nvPr/>
        </p:nvSpPr>
        <p:spPr>
          <a:xfrm>
            <a:off x="2844623" y="6422217"/>
            <a:ext cx="6563593" cy="63229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a:t>
            </a:r>
          </a:p>
        </p:txBody>
      </p:sp>
      <p:sp>
        <p:nvSpPr>
          <p:cNvPr id="42" name="TextBox 41">
            <a:extLst>
              <a:ext uri="{FF2B5EF4-FFF2-40B4-BE49-F238E27FC236}">
                <a16:creationId xmlns:a16="http://schemas.microsoft.com/office/drawing/2014/main" id="{702FD4BD-E490-5B42-98B6-935E9CC2D197}"/>
              </a:ext>
            </a:extLst>
          </p:cNvPr>
          <p:cNvSpPr txBox="1"/>
          <p:nvPr/>
        </p:nvSpPr>
        <p:spPr>
          <a:xfrm>
            <a:off x="2994827" y="5862564"/>
            <a:ext cx="2242922" cy="584775"/>
          </a:xfrm>
          <a:prstGeom prst="rect">
            <a:avLst/>
          </a:prstGeom>
          <a:noFill/>
        </p:spPr>
        <p:txBody>
          <a:bodyPr wrap="none" rtlCol="0" anchor="ctr" anchorCtr="0">
            <a:spAutoFit/>
          </a:bodyPr>
          <a:lstStyle/>
          <a:p>
            <a:r>
              <a:rPr lang="en-US" sz="3200" b="1" dirty="0">
                <a:solidFill>
                  <a:schemeClr val="tx2"/>
                </a:solidFill>
                <a:latin typeface="Montserrat" pitchFamily="2" charset="77"/>
                <a:ea typeface="League Spartan" charset="0"/>
                <a:cs typeface="Poppins" pitchFamily="2" charset="77"/>
              </a:rPr>
              <a:t>Your Title</a:t>
            </a:r>
          </a:p>
        </p:txBody>
      </p:sp>
      <p:sp>
        <p:nvSpPr>
          <p:cNvPr id="43" name="Subtitle 2">
            <a:extLst>
              <a:ext uri="{FF2B5EF4-FFF2-40B4-BE49-F238E27FC236}">
                <a16:creationId xmlns:a16="http://schemas.microsoft.com/office/drawing/2014/main" id="{1B26D1CE-15EF-3748-BE5B-B75D476D091E}"/>
              </a:ext>
            </a:extLst>
          </p:cNvPr>
          <p:cNvSpPr txBox="1">
            <a:spLocks/>
          </p:cNvSpPr>
          <p:nvPr/>
        </p:nvSpPr>
        <p:spPr>
          <a:xfrm>
            <a:off x="2844623" y="8067016"/>
            <a:ext cx="6563593" cy="63229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a:t>
            </a:r>
          </a:p>
        </p:txBody>
      </p:sp>
      <p:sp>
        <p:nvSpPr>
          <p:cNvPr id="44" name="TextBox 43">
            <a:extLst>
              <a:ext uri="{FF2B5EF4-FFF2-40B4-BE49-F238E27FC236}">
                <a16:creationId xmlns:a16="http://schemas.microsoft.com/office/drawing/2014/main" id="{8A336F26-51E0-B140-BACB-679EDFF797AC}"/>
              </a:ext>
            </a:extLst>
          </p:cNvPr>
          <p:cNvSpPr txBox="1"/>
          <p:nvPr/>
        </p:nvSpPr>
        <p:spPr>
          <a:xfrm>
            <a:off x="2994827" y="7507363"/>
            <a:ext cx="2242922" cy="584775"/>
          </a:xfrm>
          <a:prstGeom prst="rect">
            <a:avLst/>
          </a:prstGeom>
          <a:noFill/>
        </p:spPr>
        <p:txBody>
          <a:bodyPr wrap="none" rtlCol="0" anchor="ctr" anchorCtr="0">
            <a:spAutoFit/>
          </a:bodyPr>
          <a:lstStyle/>
          <a:p>
            <a:r>
              <a:rPr lang="en-US" sz="3200" b="1" dirty="0">
                <a:solidFill>
                  <a:schemeClr val="tx2"/>
                </a:solidFill>
                <a:latin typeface="Montserrat" pitchFamily="2" charset="77"/>
                <a:ea typeface="League Spartan" charset="0"/>
                <a:cs typeface="Poppins" pitchFamily="2" charset="77"/>
              </a:rPr>
              <a:t>Your Title</a:t>
            </a:r>
          </a:p>
        </p:txBody>
      </p:sp>
      <p:sp>
        <p:nvSpPr>
          <p:cNvPr id="45" name="Subtitle 2">
            <a:extLst>
              <a:ext uri="{FF2B5EF4-FFF2-40B4-BE49-F238E27FC236}">
                <a16:creationId xmlns:a16="http://schemas.microsoft.com/office/drawing/2014/main" id="{31FDC111-C2EE-9744-B5B4-71033F649983}"/>
              </a:ext>
            </a:extLst>
          </p:cNvPr>
          <p:cNvSpPr txBox="1">
            <a:spLocks/>
          </p:cNvSpPr>
          <p:nvPr/>
        </p:nvSpPr>
        <p:spPr>
          <a:xfrm>
            <a:off x="2844623" y="9707090"/>
            <a:ext cx="6563593" cy="63229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a:t>
            </a:r>
          </a:p>
        </p:txBody>
      </p:sp>
      <p:sp>
        <p:nvSpPr>
          <p:cNvPr id="46" name="TextBox 45">
            <a:extLst>
              <a:ext uri="{FF2B5EF4-FFF2-40B4-BE49-F238E27FC236}">
                <a16:creationId xmlns:a16="http://schemas.microsoft.com/office/drawing/2014/main" id="{976A903D-70F4-F84B-96A1-65D7AB02AC6D}"/>
              </a:ext>
            </a:extLst>
          </p:cNvPr>
          <p:cNvSpPr txBox="1"/>
          <p:nvPr/>
        </p:nvSpPr>
        <p:spPr>
          <a:xfrm>
            <a:off x="2994827" y="9147437"/>
            <a:ext cx="2242922" cy="584775"/>
          </a:xfrm>
          <a:prstGeom prst="rect">
            <a:avLst/>
          </a:prstGeom>
          <a:noFill/>
        </p:spPr>
        <p:txBody>
          <a:bodyPr wrap="none" rtlCol="0" anchor="ctr" anchorCtr="0">
            <a:spAutoFit/>
          </a:bodyPr>
          <a:lstStyle/>
          <a:p>
            <a:r>
              <a:rPr lang="en-US" sz="3200" b="1" dirty="0">
                <a:solidFill>
                  <a:schemeClr val="tx2"/>
                </a:solidFill>
                <a:latin typeface="Montserrat" pitchFamily="2" charset="77"/>
                <a:ea typeface="League Spartan" charset="0"/>
                <a:cs typeface="Poppins" pitchFamily="2" charset="77"/>
              </a:rPr>
              <a:t>Your Title</a:t>
            </a:r>
          </a:p>
        </p:txBody>
      </p:sp>
      <p:sp>
        <p:nvSpPr>
          <p:cNvPr id="47" name="Subtitle 2">
            <a:extLst>
              <a:ext uri="{FF2B5EF4-FFF2-40B4-BE49-F238E27FC236}">
                <a16:creationId xmlns:a16="http://schemas.microsoft.com/office/drawing/2014/main" id="{A04ECAC3-CB20-6D45-BA3B-75E0627F917E}"/>
              </a:ext>
            </a:extLst>
          </p:cNvPr>
          <p:cNvSpPr txBox="1">
            <a:spLocks/>
          </p:cNvSpPr>
          <p:nvPr/>
        </p:nvSpPr>
        <p:spPr>
          <a:xfrm>
            <a:off x="2844623" y="11461366"/>
            <a:ext cx="6563593" cy="63229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a:t>
            </a:r>
          </a:p>
        </p:txBody>
      </p:sp>
      <p:sp>
        <p:nvSpPr>
          <p:cNvPr id="48" name="TextBox 47">
            <a:extLst>
              <a:ext uri="{FF2B5EF4-FFF2-40B4-BE49-F238E27FC236}">
                <a16:creationId xmlns:a16="http://schemas.microsoft.com/office/drawing/2014/main" id="{CC5EDBB3-F15C-4C4D-B239-68C6BE8D8CEE}"/>
              </a:ext>
            </a:extLst>
          </p:cNvPr>
          <p:cNvSpPr txBox="1"/>
          <p:nvPr/>
        </p:nvSpPr>
        <p:spPr>
          <a:xfrm>
            <a:off x="2994827" y="10901713"/>
            <a:ext cx="2242922" cy="584775"/>
          </a:xfrm>
          <a:prstGeom prst="rect">
            <a:avLst/>
          </a:prstGeom>
          <a:noFill/>
        </p:spPr>
        <p:txBody>
          <a:bodyPr wrap="none" rtlCol="0" anchor="ctr" anchorCtr="0">
            <a:spAutoFit/>
          </a:bodyPr>
          <a:lstStyle/>
          <a:p>
            <a:r>
              <a:rPr lang="en-US" sz="3200" b="1" dirty="0">
                <a:solidFill>
                  <a:schemeClr val="tx2"/>
                </a:solidFill>
                <a:latin typeface="Montserrat" pitchFamily="2" charset="77"/>
                <a:ea typeface="League Spartan" charset="0"/>
                <a:cs typeface="Poppins" pitchFamily="2" charset="77"/>
              </a:rPr>
              <a:t>Your Title</a:t>
            </a:r>
          </a:p>
        </p:txBody>
      </p:sp>
      <p:sp>
        <p:nvSpPr>
          <p:cNvPr id="49" name="Freeform 984">
            <a:extLst>
              <a:ext uri="{FF2B5EF4-FFF2-40B4-BE49-F238E27FC236}">
                <a16:creationId xmlns:a16="http://schemas.microsoft.com/office/drawing/2014/main" id="{7CC8958C-1A6B-2E42-AC7D-EC3D58A37A2C}"/>
              </a:ext>
            </a:extLst>
          </p:cNvPr>
          <p:cNvSpPr>
            <a:spLocks noChangeAspect="1" noChangeArrowheads="1"/>
          </p:cNvSpPr>
          <p:nvPr/>
        </p:nvSpPr>
        <p:spPr bwMode="auto">
          <a:xfrm rot="19830030">
            <a:off x="15938740" y="6296570"/>
            <a:ext cx="469577" cy="616964"/>
          </a:xfrm>
          <a:custGeom>
            <a:avLst/>
            <a:gdLst>
              <a:gd name="T0" fmla="*/ 132017 w 217126"/>
              <a:gd name="T1" fmla="*/ 278152 h 285390"/>
              <a:gd name="T2" fmla="*/ 55280 w 217126"/>
              <a:gd name="T3" fmla="*/ 215215 h 285390"/>
              <a:gd name="T4" fmla="*/ 57098 w 217126"/>
              <a:gd name="T5" fmla="*/ 253918 h 285390"/>
              <a:gd name="T6" fmla="*/ 163294 w 217126"/>
              <a:gd name="T7" fmla="*/ 239087 h 285390"/>
              <a:gd name="T8" fmla="*/ 74555 w 217126"/>
              <a:gd name="T9" fmla="*/ 230407 h 285390"/>
              <a:gd name="T10" fmla="*/ 164021 w 217126"/>
              <a:gd name="T11" fmla="*/ 215215 h 285390"/>
              <a:gd name="T12" fmla="*/ 91779 w 217126"/>
              <a:gd name="T13" fmla="*/ 124998 h 285390"/>
              <a:gd name="T14" fmla="*/ 91779 w 217126"/>
              <a:gd name="T15" fmla="*/ 93227 h 285390"/>
              <a:gd name="T16" fmla="*/ 132279 w 217126"/>
              <a:gd name="T17" fmla="*/ 88897 h 285390"/>
              <a:gd name="T18" fmla="*/ 87440 w 217126"/>
              <a:gd name="T19" fmla="*/ 133663 h 285390"/>
              <a:gd name="T20" fmla="*/ 87440 w 217126"/>
              <a:gd name="T21" fmla="*/ 84563 h 285390"/>
              <a:gd name="T22" fmla="*/ 65458 w 217126"/>
              <a:gd name="T23" fmla="*/ 143941 h 285390"/>
              <a:gd name="T24" fmla="*/ 149920 w 217126"/>
              <a:gd name="T25" fmla="*/ 143941 h 285390"/>
              <a:gd name="T26" fmla="*/ 72708 w 217126"/>
              <a:gd name="T27" fmla="*/ 67027 h 285390"/>
              <a:gd name="T28" fmla="*/ 85759 w 217126"/>
              <a:gd name="T29" fmla="*/ 58319 h 285390"/>
              <a:gd name="T30" fmla="*/ 107508 w 217126"/>
              <a:gd name="T31" fmla="*/ 35101 h 285390"/>
              <a:gd name="T32" fmla="*/ 129258 w 217126"/>
              <a:gd name="T33" fmla="*/ 58319 h 285390"/>
              <a:gd name="T34" fmla="*/ 137958 w 217126"/>
              <a:gd name="T35" fmla="*/ 39457 h 285390"/>
              <a:gd name="T36" fmla="*/ 158619 w 217126"/>
              <a:gd name="T37" fmla="*/ 74283 h 285390"/>
              <a:gd name="T38" fmla="*/ 181819 w 217126"/>
              <a:gd name="T39" fmla="*/ 82991 h 285390"/>
              <a:gd name="T40" fmla="*/ 158619 w 217126"/>
              <a:gd name="T41" fmla="*/ 104759 h 285390"/>
              <a:gd name="T42" fmla="*/ 177107 w 217126"/>
              <a:gd name="T43" fmla="*/ 113466 h 285390"/>
              <a:gd name="T44" fmla="*/ 177107 w 217126"/>
              <a:gd name="T45" fmla="*/ 130880 h 285390"/>
              <a:gd name="T46" fmla="*/ 158619 w 217126"/>
              <a:gd name="T47" fmla="*/ 139587 h 285390"/>
              <a:gd name="T48" fmla="*/ 137958 w 217126"/>
              <a:gd name="T49" fmla="*/ 159904 h 285390"/>
              <a:gd name="T50" fmla="*/ 129258 w 217126"/>
              <a:gd name="T51" fmla="*/ 178407 h 285390"/>
              <a:gd name="T52" fmla="*/ 111858 w 217126"/>
              <a:gd name="T53" fmla="*/ 178407 h 285390"/>
              <a:gd name="T54" fmla="*/ 103158 w 217126"/>
              <a:gd name="T55" fmla="*/ 159904 h 285390"/>
              <a:gd name="T56" fmla="*/ 81408 w 217126"/>
              <a:gd name="T57" fmla="*/ 183123 h 285390"/>
              <a:gd name="T58" fmla="*/ 72708 w 217126"/>
              <a:gd name="T59" fmla="*/ 159904 h 285390"/>
              <a:gd name="T60" fmla="*/ 37910 w 217126"/>
              <a:gd name="T61" fmla="*/ 139587 h 285390"/>
              <a:gd name="T62" fmla="*/ 56759 w 217126"/>
              <a:gd name="T63" fmla="*/ 130880 h 285390"/>
              <a:gd name="T64" fmla="*/ 33560 w 217126"/>
              <a:gd name="T65" fmla="*/ 109112 h 285390"/>
              <a:gd name="T66" fmla="*/ 56759 w 217126"/>
              <a:gd name="T67" fmla="*/ 87345 h 285390"/>
              <a:gd name="T68" fmla="*/ 37910 w 217126"/>
              <a:gd name="T69" fmla="*/ 78638 h 285390"/>
              <a:gd name="T70" fmla="*/ 72708 w 217126"/>
              <a:gd name="T71" fmla="*/ 58319 h 285390"/>
              <a:gd name="T72" fmla="*/ 81408 w 217126"/>
              <a:gd name="T73" fmla="*/ 35101 h 285390"/>
              <a:gd name="T74" fmla="*/ 37824 w 217126"/>
              <a:gd name="T75" fmla="*/ 179045 h 285390"/>
              <a:gd name="T76" fmla="*/ 181115 w 217126"/>
              <a:gd name="T77" fmla="*/ 178321 h 285390"/>
              <a:gd name="T78" fmla="*/ 109104 w 217126"/>
              <a:gd name="T79" fmla="*/ 0 h 285390"/>
              <a:gd name="T80" fmla="*/ 172386 w 217126"/>
              <a:gd name="T81" fmla="*/ 221726 h 285390"/>
              <a:gd name="T82" fmla="*/ 160384 w 217126"/>
              <a:gd name="T83" fmla="*/ 262599 h 285390"/>
              <a:gd name="T84" fmla="*/ 58917 w 217126"/>
              <a:gd name="T85" fmla="*/ 262599 h 285390"/>
              <a:gd name="T86" fmla="*/ 46916 w 217126"/>
              <a:gd name="T87" fmla="*/ 222449 h 285390"/>
              <a:gd name="T88" fmla="*/ 109104 w 217126"/>
              <a:gd name="T89" fmla="*/ 0 h 28539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7126" h="285390">
                <a:moveTo>
                  <a:pt x="67197" y="261278"/>
                </a:moveTo>
                <a:cubicBezTo>
                  <a:pt x="69365" y="269915"/>
                  <a:pt x="77313" y="276753"/>
                  <a:pt x="86706" y="276753"/>
                </a:cubicBezTo>
                <a:lnTo>
                  <a:pt x="131143" y="276753"/>
                </a:lnTo>
                <a:cubicBezTo>
                  <a:pt x="140536" y="276753"/>
                  <a:pt x="148484" y="269915"/>
                  <a:pt x="150652" y="261278"/>
                </a:cubicBezTo>
                <a:lnTo>
                  <a:pt x="67197" y="261278"/>
                </a:lnTo>
                <a:close/>
                <a:moveTo>
                  <a:pt x="54914" y="214133"/>
                </a:moveTo>
                <a:cubicBezTo>
                  <a:pt x="55275" y="216292"/>
                  <a:pt x="55275" y="218811"/>
                  <a:pt x="55275" y="221330"/>
                </a:cubicBezTo>
                <a:lnTo>
                  <a:pt x="55275" y="251201"/>
                </a:lnTo>
                <a:cubicBezTo>
                  <a:pt x="55275" y="251921"/>
                  <a:pt x="55998" y="252641"/>
                  <a:pt x="56720" y="252641"/>
                </a:cubicBezTo>
                <a:lnTo>
                  <a:pt x="161128" y="252641"/>
                </a:lnTo>
                <a:cubicBezTo>
                  <a:pt x="161851" y="252641"/>
                  <a:pt x="162212" y="251921"/>
                  <a:pt x="162212" y="251201"/>
                </a:cubicBezTo>
                <a:lnTo>
                  <a:pt x="162212" y="237885"/>
                </a:lnTo>
                <a:lnTo>
                  <a:pt x="74061" y="237885"/>
                </a:lnTo>
                <a:cubicBezTo>
                  <a:pt x="71894" y="237885"/>
                  <a:pt x="69726" y="236086"/>
                  <a:pt x="69726" y="233567"/>
                </a:cubicBezTo>
                <a:cubicBezTo>
                  <a:pt x="69726" y="231047"/>
                  <a:pt x="71894" y="229248"/>
                  <a:pt x="74061" y="229248"/>
                </a:cubicBezTo>
                <a:lnTo>
                  <a:pt x="162212" y="229248"/>
                </a:lnTo>
                <a:lnTo>
                  <a:pt x="162212" y="220611"/>
                </a:lnTo>
                <a:cubicBezTo>
                  <a:pt x="162212" y="218451"/>
                  <a:pt x="162574" y="216292"/>
                  <a:pt x="162935" y="214133"/>
                </a:cubicBezTo>
                <a:lnTo>
                  <a:pt x="54914" y="214133"/>
                </a:lnTo>
                <a:close/>
                <a:moveTo>
                  <a:pt x="91171" y="92759"/>
                </a:moveTo>
                <a:lnTo>
                  <a:pt x="91171" y="124370"/>
                </a:lnTo>
                <a:lnTo>
                  <a:pt x="122782" y="124370"/>
                </a:lnTo>
                <a:lnTo>
                  <a:pt x="122782" y="92759"/>
                </a:lnTo>
                <a:lnTo>
                  <a:pt x="91171" y="92759"/>
                </a:lnTo>
                <a:close/>
                <a:moveTo>
                  <a:pt x="86861" y="84138"/>
                </a:moveTo>
                <a:lnTo>
                  <a:pt x="127092" y="84138"/>
                </a:lnTo>
                <a:cubicBezTo>
                  <a:pt x="129607" y="84138"/>
                  <a:pt x="131403" y="85934"/>
                  <a:pt x="131403" y="88449"/>
                </a:cubicBezTo>
                <a:lnTo>
                  <a:pt x="131403" y="128680"/>
                </a:lnTo>
                <a:cubicBezTo>
                  <a:pt x="131403" y="131195"/>
                  <a:pt x="129607" y="132991"/>
                  <a:pt x="127092" y="132991"/>
                </a:cubicBezTo>
                <a:lnTo>
                  <a:pt x="86861" y="132991"/>
                </a:lnTo>
                <a:cubicBezTo>
                  <a:pt x="84346" y="132991"/>
                  <a:pt x="82550" y="131195"/>
                  <a:pt x="82550" y="128680"/>
                </a:cubicBezTo>
                <a:lnTo>
                  <a:pt x="82550" y="88449"/>
                </a:lnTo>
                <a:cubicBezTo>
                  <a:pt x="82550" y="85934"/>
                  <a:pt x="84346" y="84138"/>
                  <a:pt x="86861" y="84138"/>
                </a:cubicBezTo>
                <a:close/>
                <a:moveTo>
                  <a:pt x="72227" y="66691"/>
                </a:moveTo>
                <a:cubicBezTo>
                  <a:pt x="68266" y="66691"/>
                  <a:pt x="65025" y="69940"/>
                  <a:pt x="65025" y="73910"/>
                </a:cubicBezTo>
                <a:lnTo>
                  <a:pt x="65025" y="143217"/>
                </a:lnTo>
                <a:cubicBezTo>
                  <a:pt x="65025" y="147188"/>
                  <a:pt x="68266" y="150076"/>
                  <a:pt x="72227" y="150076"/>
                </a:cubicBezTo>
                <a:lnTo>
                  <a:pt x="141725" y="150076"/>
                </a:lnTo>
                <a:cubicBezTo>
                  <a:pt x="145326" y="150076"/>
                  <a:pt x="148927" y="147188"/>
                  <a:pt x="148927" y="143217"/>
                </a:cubicBezTo>
                <a:lnTo>
                  <a:pt x="148927" y="73910"/>
                </a:lnTo>
                <a:cubicBezTo>
                  <a:pt x="148927" y="69940"/>
                  <a:pt x="145326" y="66691"/>
                  <a:pt x="141725" y="66691"/>
                </a:cubicBezTo>
                <a:lnTo>
                  <a:pt x="72227" y="66691"/>
                </a:lnTo>
                <a:close/>
                <a:moveTo>
                  <a:pt x="80869" y="34925"/>
                </a:moveTo>
                <a:cubicBezTo>
                  <a:pt x="83030" y="34925"/>
                  <a:pt x="85191" y="36730"/>
                  <a:pt x="85191" y="39257"/>
                </a:cubicBezTo>
                <a:lnTo>
                  <a:pt x="85191" y="58027"/>
                </a:lnTo>
                <a:lnTo>
                  <a:pt x="102475" y="58027"/>
                </a:lnTo>
                <a:lnTo>
                  <a:pt x="102475" y="39257"/>
                </a:lnTo>
                <a:cubicBezTo>
                  <a:pt x="102475" y="36730"/>
                  <a:pt x="104636" y="34925"/>
                  <a:pt x="106796" y="34925"/>
                </a:cubicBezTo>
                <a:cubicBezTo>
                  <a:pt x="109317" y="34925"/>
                  <a:pt x="111117" y="36730"/>
                  <a:pt x="111117" y="39257"/>
                </a:cubicBezTo>
                <a:lnTo>
                  <a:pt x="111117" y="58027"/>
                </a:lnTo>
                <a:lnTo>
                  <a:pt x="128402" y="58027"/>
                </a:lnTo>
                <a:lnTo>
                  <a:pt x="128402" y="39257"/>
                </a:lnTo>
                <a:cubicBezTo>
                  <a:pt x="128402" y="36730"/>
                  <a:pt x="130202" y="34925"/>
                  <a:pt x="133083" y="34925"/>
                </a:cubicBezTo>
                <a:cubicBezTo>
                  <a:pt x="135243" y="34925"/>
                  <a:pt x="137044" y="36730"/>
                  <a:pt x="137044" y="39257"/>
                </a:cubicBezTo>
                <a:lnTo>
                  <a:pt x="137044" y="58027"/>
                </a:lnTo>
                <a:lnTo>
                  <a:pt x="141725" y="58027"/>
                </a:lnTo>
                <a:cubicBezTo>
                  <a:pt x="150367" y="58027"/>
                  <a:pt x="157569" y="65247"/>
                  <a:pt x="157569" y="73910"/>
                </a:cubicBezTo>
                <a:lnTo>
                  <a:pt x="157569" y="78242"/>
                </a:lnTo>
                <a:lnTo>
                  <a:pt x="175934" y="78242"/>
                </a:lnTo>
                <a:cubicBezTo>
                  <a:pt x="178455" y="78242"/>
                  <a:pt x="180615" y="80047"/>
                  <a:pt x="180615" y="82574"/>
                </a:cubicBezTo>
                <a:cubicBezTo>
                  <a:pt x="180615" y="84739"/>
                  <a:pt x="178455" y="86905"/>
                  <a:pt x="175934" y="86905"/>
                </a:cubicBezTo>
                <a:lnTo>
                  <a:pt x="157569" y="86905"/>
                </a:lnTo>
                <a:lnTo>
                  <a:pt x="157569" y="104232"/>
                </a:lnTo>
                <a:lnTo>
                  <a:pt x="175934" y="104232"/>
                </a:lnTo>
                <a:cubicBezTo>
                  <a:pt x="178455" y="104232"/>
                  <a:pt x="180615" y="106398"/>
                  <a:pt x="180615" y="108564"/>
                </a:cubicBezTo>
                <a:cubicBezTo>
                  <a:pt x="180615" y="111090"/>
                  <a:pt x="178455" y="112895"/>
                  <a:pt x="175934" y="112895"/>
                </a:cubicBezTo>
                <a:lnTo>
                  <a:pt x="157569" y="112895"/>
                </a:lnTo>
                <a:lnTo>
                  <a:pt x="157569" y="130222"/>
                </a:lnTo>
                <a:lnTo>
                  <a:pt x="175934" y="130222"/>
                </a:lnTo>
                <a:cubicBezTo>
                  <a:pt x="178455" y="130222"/>
                  <a:pt x="180615" y="132027"/>
                  <a:pt x="180615" y="134554"/>
                </a:cubicBezTo>
                <a:cubicBezTo>
                  <a:pt x="180615" y="137081"/>
                  <a:pt x="178455" y="138885"/>
                  <a:pt x="175934" y="138885"/>
                </a:cubicBezTo>
                <a:lnTo>
                  <a:pt x="157569" y="138885"/>
                </a:lnTo>
                <a:lnTo>
                  <a:pt x="157569" y="143217"/>
                </a:lnTo>
                <a:cubicBezTo>
                  <a:pt x="157569" y="151880"/>
                  <a:pt x="150367" y="159100"/>
                  <a:pt x="141725" y="159100"/>
                </a:cubicBezTo>
                <a:lnTo>
                  <a:pt x="137044" y="159100"/>
                </a:lnTo>
                <a:lnTo>
                  <a:pt x="137044" y="177510"/>
                </a:lnTo>
                <a:cubicBezTo>
                  <a:pt x="137044" y="180036"/>
                  <a:pt x="135243" y="182202"/>
                  <a:pt x="133083" y="182202"/>
                </a:cubicBezTo>
                <a:cubicBezTo>
                  <a:pt x="130202" y="182202"/>
                  <a:pt x="128402" y="180036"/>
                  <a:pt x="128402" y="177510"/>
                </a:cubicBezTo>
                <a:lnTo>
                  <a:pt x="128402" y="159100"/>
                </a:lnTo>
                <a:lnTo>
                  <a:pt x="111117" y="159100"/>
                </a:lnTo>
                <a:lnTo>
                  <a:pt x="111117" y="177510"/>
                </a:lnTo>
                <a:cubicBezTo>
                  <a:pt x="111117" y="180036"/>
                  <a:pt x="109317" y="182202"/>
                  <a:pt x="106796" y="182202"/>
                </a:cubicBezTo>
                <a:cubicBezTo>
                  <a:pt x="104636" y="182202"/>
                  <a:pt x="102475" y="180036"/>
                  <a:pt x="102475" y="177510"/>
                </a:cubicBezTo>
                <a:lnTo>
                  <a:pt x="102475" y="159100"/>
                </a:lnTo>
                <a:lnTo>
                  <a:pt x="85191" y="159100"/>
                </a:lnTo>
                <a:lnTo>
                  <a:pt x="85191" y="177510"/>
                </a:lnTo>
                <a:cubicBezTo>
                  <a:pt x="85191" y="180036"/>
                  <a:pt x="83030" y="182202"/>
                  <a:pt x="80869" y="182202"/>
                </a:cubicBezTo>
                <a:cubicBezTo>
                  <a:pt x="78709" y="182202"/>
                  <a:pt x="76548" y="180036"/>
                  <a:pt x="76548" y="177510"/>
                </a:cubicBezTo>
                <a:lnTo>
                  <a:pt x="76548" y="159100"/>
                </a:lnTo>
                <a:lnTo>
                  <a:pt x="72227" y="159100"/>
                </a:lnTo>
                <a:cubicBezTo>
                  <a:pt x="63585" y="159100"/>
                  <a:pt x="56383" y="151880"/>
                  <a:pt x="56383" y="143217"/>
                </a:cubicBezTo>
                <a:lnTo>
                  <a:pt x="56383" y="138885"/>
                </a:lnTo>
                <a:lnTo>
                  <a:pt x="37658" y="138885"/>
                </a:lnTo>
                <a:cubicBezTo>
                  <a:pt x="35138" y="138885"/>
                  <a:pt x="33337" y="137081"/>
                  <a:pt x="33337" y="134554"/>
                </a:cubicBezTo>
                <a:cubicBezTo>
                  <a:pt x="33337" y="132027"/>
                  <a:pt x="35138" y="130222"/>
                  <a:pt x="37658" y="130222"/>
                </a:cubicBezTo>
                <a:lnTo>
                  <a:pt x="56383" y="130222"/>
                </a:lnTo>
                <a:lnTo>
                  <a:pt x="56383" y="112895"/>
                </a:lnTo>
                <a:lnTo>
                  <a:pt x="37658" y="112895"/>
                </a:lnTo>
                <a:cubicBezTo>
                  <a:pt x="35138" y="112895"/>
                  <a:pt x="33337" y="111090"/>
                  <a:pt x="33337" y="108564"/>
                </a:cubicBezTo>
                <a:cubicBezTo>
                  <a:pt x="33337" y="106398"/>
                  <a:pt x="35138" y="104232"/>
                  <a:pt x="37658" y="104232"/>
                </a:cubicBezTo>
                <a:lnTo>
                  <a:pt x="56383" y="104232"/>
                </a:lnTo>
                <a:lnTo>
                  <a:pt x="56383" y="86905"/>
                </a:lnTo>
                <a:lnTo>
                  <a:pt x="37658" y="86905"/>
                </a:lnTo>
                <a:cubicBezTo>
                  <a:pt x="35138" y="86905"/>
                  <a:pt x="33337" y="84739"/>
                  <a:pt x="33337" y="82574"/>
                </a:cubicBezTo>
                <a:cubicBezTo>
                  <a:pt x="33337" y="80047"/>
                  <a:pt x="35138" y="78242"/>
                  <a:pt x="37658" y="78242"/>
                </a:cubicBezTo>
                <a:lnTo>
                  <a:pt x="56383" y="78242"/>
                </a:lnTo>
                <a:lnTo>
                  <a:pt x="56383" y="73910"/>
                </a:lnTo>
                <a:cubicBezTo>
                  <a:pt x="56383" y="65247"/>
                  <a:pt x="63585" y="58027"/>
                  <a:pt x="72227" y="58027"/>
                </a:cubicBezTo>
                <a:lnTo>
                  <a:pt x="76548" y="58027"/>
                </a:lnTo>
                <a:lnTo>
                  <a:pt x="76548" y="39257"/>
                </a:lnTo>
                <a:cubicBezTo>
                  <a:pt x="76548" y="36730"/>
                  <a:pt x="78709" y="34925"/>
                  <a:pt x="80869" y="34925"/>
                </a:cubicBezTo>
                <a:close/>
                <a:moveTo>
                  <a:pt x="108382" y="8637"/>
                </a:moveTo>
                <a:cubicBezTo>
                  <a:pt x="53469" y="8637"/>
                  <a:pt x="8670" y="53623"/>
                  <a:pt x="8670" y="108326"/>
                </a:cubicBezTo>
                <a:cubicBezTo>
                  <a:pt x="8670" y="134958"/>
                  <a:pt x="18786" y="159070"/>
                  <a:pt x="37573" y="178144"/>
                </a:cubicBezTo>
                <a:cubicBezTo>
                  <a:pt x="45160" y="185702"/>
                  <a:pt x="50579" y="195059"/>
                  <a:pt x="53469" y="205495"/>
                </a:cubicBezTo>
                <a:lnTo>
                  <a:pt x="164380" y="205495"/>
                </a:lnTo>
                <a:cubicBezTo>
                  <a:pt x="166909" y="195059"/>
                  <a:pt x="171967" y="185342"/>
                  <a:pt x="179915" y="177424"/>
                </a:cubicBezTo>
                <a:cubicBezTo>
                  <a:pt x="198340" y="158710"/>
                  <a:pt x="208455" y="134238"/>
                  <a:pt x="208455" y="108326"/>
                </a:cubicBezTo>
                <a:cubicBezTo>
                  <a:pt x="208455" y="53623"/>
                  <a:pt x="163296" y="8637"/>
                  <a:pt x="108382" y="8637"/>
                </a:cubicBezTo>
                <a:close/>
                <a:moveTo>
                  <a:pt x="108382" y="0"/>
                </a:moveTo>
                <a:cubicBezTo>
                  <a:pt x="168354" y="0"/>
                  <a:pt x="217126" y="48585"/>
                  <a:pt x="217126" y="108326"/>
                </a:cubicBezTo>
                <a:cubicBezTo>
                  <a:pt x="217126" y="136757"/>
                  <a:pt x="205926" y="163389"/>
                  <a:pt x="186056" y="183542"/>
                </a:cubicBezTo>
                <a:cubicBezTo>
                  <a:pt x="176302" y="193259"/>
                  <a:pt x="171244" y="206575"/>
                  <a:pt x="171244" y="220611"/>
                </a:cubicBezTo>
                <a:lnTo>
                  <a:pt x="171244" y="251201"/>
                </a:lnTo>
                <a:cubicBezTo>
                  <a:pt x="171244" y="256599"/>
                  <a:pt x="166548" y="261278"/>
                  <a:pt x="161128" y="261278"/>
                </a:cubicBezTo>
                <a:lnTo>
                  <a:pt x="159322" y="261278"/>
                </a:lnTo>
                <a:cubicBezTo>
                  <a:pt x="157154" y="274954"/>
                  <a:pt x="145232" y="285390"/>
                  <a:pt x="131143" y="285390"/>
                </a:cubicBezTo>
                <a:lnTo>
                  <a:pt x="86706" y="285390"/>
                </a:lnTo>
                <a:cubicBezTo>
                  <a:pt x="72616" y="285390"/>
                  <a:pt x="60694" y="274954"/>
                  <a:pt x="58527" y="261278"/>
                </a:cubicBezTo>
                <a:lnTo>
                  <a:pt x="56720" y="261278"/>
                </a:lnTo>
                <a:cubicBezTo>
                  <a:pt x="51301" y="261278"/>
                  <a:pt x="46605" y="256599"/>
                  <a:pt x="46605" y="251201"/>
                </a:cubicBezTo>
                <a:lnTo>
                  <a:pt x="46605" y="221330"/>
                </a:lnTo>
                <a:cubicBezTo>
                  <a:pt x="46605" y="207295"/>
                  <a:pt x="41185" y="193979"/>
                  <a:pt x="31431" y="184262"/>
                </a:cubicBezTo>
                <a:cubicBezTo>
                  <a:pt x="11199" y="163749"/>
                  <a:pt x="0" y="136757"/>
                  <a:pt x="0" y="108326"/>
                </a:cubicBezTo>
                <a:cubicBezTo>
                  <a:pt x="0" y="48585"/>
                  <a:pt x="48772" y="0"/>
                  <a:pt x="108382" y="0"/>
                </a:cubicBezTo>
                <a:close/>
              </a:path>
            </a:pathLst>
          </a:custGeom>
          <a:solidFill>
            <a:schemeClr val="bg1"/>
          </a:solidFill>
          <a:ln>
            <a:noFill/>
          </a:ln>
          <a:effectLst/>
        </p:spPr>
        <p:txBody>
          <a:bodyPr anchor="ctr"/>
          <a:lstStyle/>
          <a:p>
            <a:endParaRPr lang="en-US"/>
          </a:p>
        </p:txBody>
      </p:sp>
      <p:sp>
        <p:nvSpPr>
          <p:cNvPr id="50" name="Freeform 993">
            <a:extLst>
              <a:ext uri="{FF2B5EF4-FFF2-40B4-BE49-F238E27FC236}">
                <a16:creationId xmlns:a16="http://schemas.microsoft.com/office/drawing/2014/main" id="{CB290CEE-E26B-9548-909B-2552EF6022D7}"/>
              </a:ext>
            </a:extLst>
          </p:cNvPr>
          <p:cNvSpPr>
            <a:spLocks noChangeAspect="1" noChangeArrowheads="1"/>
          </p:cNvSpPr>
          <p:nvPr/>
        </p:nvSpPr>
        <p:spPr bwMode="auto">
          <a:xfrm rot="19830030">
            <a:off x="16581148" y="7504117"/>
            <a:ext cx="616964" cy="616964"/>
          </a:xfrm>
          <a:custGeom>
            <a:avLst/>
            <a:gdLst>
              <a:gd name="T0" fmla="*/ 145001 w 285390"/>
              <a:gd name="T1" fmla="*/ 154383 h 285390"/>
              <a:gd name="T2" fmla="*/ 119473 w 285390"/>
              <a:gd name="T3" fmla="*/ 145193 h 285390"/>
              <a:gd name="T4" fmla="*/ 114878 w 285390"/>
              <a:gd name="T5" fmla="*/ 149406 h 285390"/>
              <a:gd name="T6" fmla="*/ 100135 w 285390"/>
              <a:gd name="T7" fmla="*/ 149406 h 285390"/>
              <a:gd name="T8" fmla="*/ 95539 w 285390"/>
              <a:gd name="T9" fmla="*/ 145193 h 285390"/>
              <a:gd name="T10" fmla="*/ 145001 w 285390"/>
              <a:gd name="T11" fmla="*/ 130450 h 285390"/>
              <a:gd name="T12" fmla="*/ 119473 w 285390"/>
              <a:gd name="T13" fmla="*/ 121260 h 285390"/>
              <a:gd name="T14" fmla="*/ 114878 w 285390"/>
              <a:gd name="T15" fmla="*/ 125855 h 285390"/>
              <a:gd name="T16" fmla="*/ 100135 w 285390"/>
              <a:gd name="T17" fmla="*/ 125855 h 285390"/>
              <a:gd name="T18" fmla="*/ 95539 w 285390"/>
              <a:gd name="T19" fmla="*/ 121260 h 285390"/>
              <a:gd name="T20" fmla="*/ 145001 w 285390"/>
              <a:gd name="T21" fmla="*/ 106518 h 285390"/>
              <a:gd name="T22" fmla="*/ 119473 w 285390"/>
              <a:gd name="T23" fmla="*/ 97327 h 285390"/>
              <a:gd name="T24" fmla="*/ 114878 w 285390"/>
              <a:gd name="T25" fmla="*/ 101540 h 285390"/>
              <a:gd name="T26" fmla="*/ 100135 w 285390"/>
              <a:gd name="T27" fmla="*/ 101540 h 285390"/>
              <a:gd name="T28" fmla="*/ 95539 w 285390"/>
              <a:gd name="T29" fmla="*/ 97327 h 285390"/>
              <a:gd name="T30" fmla="*/ 208653 w 285390"/>
              <a:gd name="T31" fmla="*/ 112239 h 285390"/>
              <a:gd name="T32" fmla="*/ 208653 w 285390"/>
              <a:gd name="T33" fmla="*/ 82967 h 285390"/>
              <a:gd name="T34" fmla="*/ 212987 w 285390"/>
              <a:gd name="T35" fmla="*/ 162833 h 285390"/>
              <a:gd name="T36" fmla="*/ 204317 w 285390"/>
              <a:gd name="T37" fmla="*/ 120189 h 285390"/>
              <a:gd name="T38" fmla="*/ 75650 w 285390"/>
              <a:gd name="T39" fmla="*/ 80536 h 285390"/>
              <a:gd name="T40" fmla="*/ 164914 w 285390"/>
              <a:gd name="T41" fmla="*/ 80536 h 285390"/>
              <a:gd name="T42" fmla="*/ 169592 w 285390"/>
              <a:gd name="T43" fmla="*/ 71798 h 285390"/>
              <a:gd name="T44" fmla="*/ 169592 w 285390"/>
              <a:gd name="T45" fmla="*/ 179931 h 285390"/>
              <a:gd name="T46" fmla="*/ 67011 w 285390"/>
              <a:gd name="T47" fmla="*/ 76169 h 285390"/>
              <a:gd name="T48" fmla="*/ 42633 w 285390"/>
              <a:gd name="T49" fmla="*/ 68166 h 285390"/>
              <a:gd name="T50" fmla="*/ 31034 w 285390"/>
              <a:gd name="T51" fmla="*/ 99049 h 285390"/>
              <a:gd name="T52" fmla="*/ 42633 w 285390"/>
              <a:gd name="T53" fmla="*/ 149917 h 285390"/>
              <a:gd name="T54" fmla="*/ 31034 w 285390"/>
              <a:gd name="T55" fmla="*/ 180437 h 285390"/>
              <a:gd name="T56" fmla="*/ 42633 w 285390"/>
              <a:gd name="T57" fmla="*/ 209504 h 285390"/>
              <a:gd name="T58" fmla="*/ 42633 w 285390"/>
              <a:gd name="T59" fmla="*/ 43821 h 285390"/>
              <a:gd name="T60" fmla="*/ 251731 w 285390"/>
              <a:gd name="T61" fmla="*/ 39097 h 285390"/>
              <a:gd name="T62" fmla="*/ 38282 w 285390"/>
              <a:gd name="T63" fmla="*/ 218225 h 285390"/>
              <a:gd name="T64" fmla="*/ 26687 w 285390"/>
              <a:gd name="T65" fmla="*/ 189157 h 285390"/>
              <a:gd name="T66" fmla="*/ 26687 w 285390"/>
              <a:gd name="T67" fmla="*/ 145557 h 285390"/>
              <a:gd name="T68" fmla="*/ 26687 w 285390"/>
              <a:gd name="T69" fmla="*/ 107769 h 285390"/>
              <a:gd name="T70" fmla="*/ 26687 w 285390"/>
              <a:gd name="T71" fmla="*/ 63804 h 285390"/>
              <a:gd name="T72" fmla="*/ 38282 w 285390"/>
              <a:gd name="T73" fmla="*/ 35101 h 285390"/>
              <a:gd name="T74" fmla="*/ 8681 w 285390"/>
              <a:gd name="T75" fmla="*/ 278152 h 285390"/>
              <a:gd name="T76" fmla="*/ 79575 w 285390"/>
              <a:gd name="T77" fmla="*/ 243429 h 285390"/>
              <a:gd name="T78" fmla="*/ 227151 w 285390"/>
              <a:gd name="T79" fmla="*/ 278152 h 285390"/>
              <a:gd name="T80" fmla="*/ 259343 w 285390"/>
              <a:gd name="T81" fmla="*/ 8681 h 285390"/>
              <a:gd name="T82" fmla="*/ 259343 w 285390"/>
              <a:gd name="T83" fmla="*/ 0 h 285390"/>
              <a:gd name="T84" fmla="*/ 282493 w 285390"/>
              <a:gd name="T85" fmla="*/ 286832 h 285390"/>
              <a:gd name="T86" fmla="*/ 204363 w 285390"/>
              <a:gd name="T87" fmla="*/ 252109 h 285390"/>
              <a:gd name="T88" fmla="*/ 62212 w 285390"/>
              <a:gd name="T89" fmla="*/ 286832 h 285390"/>
              <a:gd name="T90" fmla="*/ 0 w 285390"/>
              <a:gd name="T91" fmla="*/ 27851 h 28539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85390" h="285390">
                <a:moveTo>
                  <a:pt x="144272" y="144463"/>
                </a:moveTo>
                <a:cubicBezTo>
                  <a:pt x="146939" y="144463"/>
                  <a:pt x="148844" y="146368"/>
                  <a:pt x="148844" y="148654"/>
                </a:cubicBezTo>
                <a:cubicBezTo>
                  <a:pt x="148844" y="151702"/>
                  <a:pt x="146939" y="153607"/>
                  <a:pt x="144272" y="153607"/>
                </a:cubicBezTo>
                <a:cubicBezTo>
                  <a:pt x="141986" y="153607"/>
                  <a:pt x="139700" y="151702"/>
                  <a:pt x="139700" y="148654"/>
                </a:cubicBezTo>
                <a:cubicBezTo>
                  <a:pt x="139700" y="146368"/>
                  <a:pt x="141986" y="144463"/>
                  <a:pt x="144272" y="144463"/>
                </a:cubicBezTo>
                <a:close/>
                <a:moveTo>
                  <a:pt x="118872" y="144463"/>
                </a:moveTo>
                <a:cubicBezTo>
                  <a:pt x="121539" y="144463"/>
                  <a:pt x="123444" y="146368"/>
                  <a:pt x="123444" y="148654"/>
                </a:cubicBezTo>
                <a:cubicBezTo>
                  <a:pt x="123444" y="151702"/>
                  <a:pt x="121539" y="153607"/>
                  <a:pt x="118872" y="153607"/>
                </a:cubicBezTo>
                <a:cubicBezTo>
                  <a:pt x="116586" y="153607"/>
                  <a:pt x="114300" y="151702"/>
                  <a:pt x="114300" y="148654"/>
                </a:cubicBezTo>
                <a:cubicBezTo>
                  <a:pt x="114300" y="146368"/>
                  <a:pt x="116586" y="144463"/>
                  <a:pt x="118872" y="144463"/>
                </a:cubicBezTo>
                <a:close/>
                <a:moveTo>
                  <a:pt x="95059" y="144463"/>
                </a:moveTo>
                <a:cubicBezTo>
                  <a:pt x="97345" y="144463"/>
                  <a:pt x="99631" y="146368"/>
                  <a:pt x="99631" y="148654"/>
                </a:cubicBezTo>
                <a:cubicBezTo>
                  <a:pt x="99631" y="151702"/>
                  <a:pt x="97345" y="153607"/>
                  <a:pt x="95059" y="153607"/>
                </a:cubicBezTo>
                <a:cubicBezTo>
                  <a:pt x="92773" y="153607"/>
                  <a:pt x="90487" y="151702"/>
                  <a:pt x="90487" y="148654"/>
                </a:cubicBezTo>
                <a:cubicBezTo>
                  <a:pt x="90487" y="146368"/>
                  <a:pt x="92773" y="144463"/>
                  <a:pt x="95059" y="144463"/>
                </a:cubicBezTo>
                <a:close/>
                <a:moveTo>
                  <a:pt x="144272" y="120650"/>
                </a:moveTo>
                <a:cubicBezTo>
                  <a:pt x="146939" y="120650"/>
                  <a:pt x="148844" y="122555"/>
                  <a:pt x="148844" y="125222"/>
                </a:cubicBezTo>
                <a:cubicBezTo>
                  <a:pt x="148844" y="127508"/>
                  <a:pt x="146939" y="129794"/>
                  <a:pt x="144272" y="129794"/>
                </a:cubicBezTo>
                <a:cubicBezTo>
                  <a:pt x="141986" y="129794"/>
                  <a:pt x="139700" y="127508"/>
                  <a:pt x="139700" y="125222"/>
                </a:cubicBezTo>
                <a:cubicBezTo>
                  <a:pt x="139700" y="122555"/>
                  <a:pt x="141986" y="120650"/>
                  <a:pt x="144272" y="120650"/>
                </a:cubicBezTo>
                <a:close/>
                <a:moveTo>
                  <a:pt x="118872" y="120650"/>
                </a:moveTo>
                <a:cubicBezTo>
                  <a:pt x="121539" y="120650"/>
                  <a:pt x="123444" y="122555"/>
                  <a:pt x="123444" y="125222"/>
                </a:cubicBezTo>
                <a:cubicBezTo>
                  <a:pt x="123444" y="127508"/>
                  <a:pt x="121539" y="129794"/>
                  <a:pt x="118872" y="129794"/>
                </a:cubicBezTo>
                <a:cubicBezTo>
                  <a:pt x="116586" y="129794"/>
                  <a:pt x="114300" y="127508"/>
                  <a:pt x="114300" y="125222"/>
                </a:cubicBezTo>
                <a:cubicBezTo>
                  <a:pt x="114300" y="122555"/>
                  <a:pt x="116586" y="120650"/>
                  <a:pt x="118872" y="120650"/>
                </a:cubicBezTo>
                <a:close/>
                <a:moveTo>
                  <a:pt x="95059" y="120650"/>
                </a:moveTo>
                <a:cubicBezTo>
                  <a:pt x="97345" y="120650"/>
                  <a:pt x="99631" y="122555"/>
                  <a:pt x="99631" y="125222"/>
                </a:cubicBezTo>
                <a:cubicBezTo>
                  <a:pt x="99631" y="127508"/>
                  <a:pt x="97345" y="129794"/>
                  <a:pt x="95059" y="129794"/>
                </a:cubicBezTo>
                <a:cubicBezTo>
                  <a:pt x="92773" y="129794"/>
                  <a:pt x="90487" y="127508"/>
                  <a:pt x="90487" y="125222"/>
                </a:cubicBezTo>
                <a:cubicBezTo>
                  <a:pt x="90487" y="122555"/>
                  <a:pt x="92773" y="120650"/>
                  <a:pt x="95059" y="120650"/>
                </a:cubicBezTo>
                <a:close/>
                <a:moveTo>
                  <a:pt x="144272" y="96838"/>
                </a:moveTo>
                <a:cubicBezTo>
                  <a:pt x="146939" y="96838"/>
                  <a:pt x="148844" y="98743"/>
                  <a:pt x="148844" y="101029"/>
                </a:cubicBezTo>
                <a:cubicBezTo>
                  <a:pt x="148844" y="103696"/>
                  <a:pt x="146939" y="105982"/>
                  <a:pt x="144272" y="105982"/>
                </a:cubicBezTo>
                <a:cubicBezTo>
                  <a:pt x="141986" y="105982"/>
                  <a:pt x="139700" y="103696"/>
                  <a:pt x="139700" y="101029"/>
                </a:cubicBezTo>
                <a:cubicBezTo>
                  <a:pt x="139700" y="98743"/>
                  <a:pt x="141986" y="96838"/>
                  <a:pt x="144272" y="96838"/>
                </a:cubicBezTo>
                <a:close/>
                <a:moveTo>
                  <a:pt x="118872" y="96838"/>
                </a:moveTo>
                <a:cubicBezTo>
                  <a:pt x="121539" y="96838"/>
                  <a:pt x="123444" y="98743"/>
                  <a:pt x="123444" y="101029"/>
                </a:cubicBezTo>
                <a:cubicBezTo>
                  <a:pt x="123444" y="103696"/>
                  <a:pt x="121539" y="105982"/>
                  <a:pt x="118872" y="105982"/>
                </a:cubicBezTo>
                <a:cubicBezTo>
                  <a:pt x="116586" y="105982"/>
                  <a:pt x="114300" y="103696"/>
                  <a:pt x="114300" y="101029"/>
                </a:cubicBezTo>
                <a:cubicBezTo>
                  <a:pt x="114300" y="98743"/>
                  <a:pt x="116586" y="96838"/>
                  <a:pt x="118872" y="96838"/>
                </a:cubicBezTo>
                <a:close/>
                <a:moveTo>
                  <a:pt x="95059" y="96838"/>
                </a:moveTo>
                <a:cubicBezTo>
                  <a:pt x="97345" y="96838"/>
                  <a:pt x="99631" y="98743"/>
                  <a:pt x="99631" y="101029"/>
                </a:cubicBezTo>
                <a:cubicBezTo>
                  <a:pt x="99631" y="103696"/>
                  <a:pt x="97345" y="105982"/>
                  <a:pt x="95059" y="105982"/>
                </a:cubicBezTo>
                <a:cubicBezTo>
                  <a:pt x="92773" y="105982"/>
                  <a:pt x="90487" y="103696"/>
                  <a:pt x="90487" y="101029"/>
                </a:cubicBezTo>
                <a:cubicBezTo>
                  <a:pt x="90487" y="98743"/>
                  <a:pt x="92773" y="96838"/>
                  <a:pt x="95059" y="96838"/>
                </a:cubicBezTo>
                <a:close/>
                <a:moveTo>
                  <a:pt x="207603" y="91180"/>
                </a:moveTo>
                <a:cubicBezTo>
                  <a:pt x="202211" y="91180"/>
                  <a:pt x="197539" y="95854"/>
                  <a:pt x="197539" y="101247"/>
                </a:cubicBezTo>
                <a:cubicBezTo>
                  <a:pt x="197539" y="107000"/>
                  <a:pt x="202211" y="111675"/>
                  <a:pt x="207603" y="111675"/>
                </a:cubicBezTo>
                <a:cubicBezTo>
                  <a:pt x="213354" y="111675"/>
                  <a:pt x="218026" y="107000"/>
                  <a:pt x="218026" y="101247"/>
                </a:cubicBezTo>
                <a:cubicBezTo>
                  <a:pt x="218026" y="95854"/>
                  <a:pt x="213354" y="91180"/>
                  <a:pt x="207603" y="91180"/>
                </a:cubicBezTo>
                <a:close/>
                <a:moveTo>
                  <a:pt x="207603" y="82550"/>
                </a:moveTo>
                <a:cubicBezTo>
                  <a:pt x="218026" y="82550"/>
                  <a:pt x="226653" y="91180"/>
                  <a:pt x="226653" y="101247"/>
                </a:cubicBezTo>
                <a:cubicBezTo>
                  <a:pt x="226653" y="110237"/>
                  <a:pt x="220183" y="117787"/>
                  <a:pt x="211916" y="119585"/>
                </a:cubicBezTo>
                <a:lnTo>
                  <a:pt x="211916" y="162014"/>
                </a:lnTo>
                <a:cubicBezTo>
                  <a:pt x="211916" y="164531"/>
                  <a:pt x="210119" y="166329"/>
                  <a:pt x="207603" y="166329"/>
                </a:cubicBezTo>
                <a:cubicBezTo>
                  <a:pt x="205446" y="166329"/>
                  <a:pt x="203290" y="164531"/>
                  <a:pt x="203290" y="162014"/>
                </a:cubicBezTo>
                <a:lnTo>
                  <a:pt x="203290" y="119585"/>
                </a:lnTo>
                <a:cubicBezTo>
                  <a:pt x="195023" y="117787"/>
                  <a:pt x="188912" y="110237"/>
                  <a:pt x="188912" y="101247"/>
                </a:cubicBezTo>
                <a:cubicBezTo>
                  <a:pt x="188912" y="91180"/>
                  <a:pt x="197539" y="82550"/>
                  <a:pt x="207603" y="82550"/>
                </a:cubicBezTo>
                <a:close/>
                <a:moveTo>
                  <a:pt x="75270" y="80132"/>
                </a:moveTo>
                <a:lnTo>
                  <a:pt x="75270" y="170332"/>
                </a:lnTo>
                <a:lnTo>
                  <a:pt x="164084" y="170332"/>
                </a:lnTo>
                <a:lnTo>
                  <a:pt x="164084" y="80132"/>
                </a:lnTo>
                <a:lnTo>
                  <a:pt x="75270" y="80132"/>
                </a:lnTo>
                <a:close/>
                <a:moveTo>
                  <a:pt x="70972" y="71438"/>
                </a:moveTo>
                <a:lnTo>
                  <a:pt x="168739" y="71438"/>
                </a:lnTo>
                <a:cubicBezTo>
                  <a:pt x="170888" y="71438"/>
                  <a:pt x="172679" y="73611"/>
                  <a:pt x="172679" y="75785"/>
                </a:cubicBezTo>
                <a:lnTo>
                  <a:pt x="172679" y="174679"/>
                </a:lnTo>
                <a:cubicBezTo>
                  <a:pt x="172679" y="176853"/>
                  <a:pt x="170888" y="179026"/>
                  <a:pt x="168739" y="179026"/>
                </a:cubicBezTo>
                <a:lnTo>
                  <a:pt x="70972" y="179026"/>
                </a:lnTo>
                <a:cubicBezTo>
                  <a:pt x="68465" y="179026"/>
                  <a:pt x="66675" y="176853"/>
                  <a:pt x="66675" y="174679"/>
                </a:cubicBezTo>
                <a:lnTo>
                  <a:pt x="66675" y="75785"/>
                </a:lnTo>
                <a:cubicBezTo>
                  <a:pt x="66675" y="73611"/>
                  <a:pt x="68465" y="71438"/>
                  <a:pt x="70972" y="71438"/>
                </a:cubicBezTo>
                <a:close/>
                <a:moveTo>
                  <a:pt x="42417" y="43601"/>
                </a:moveTo>
                <a:lnTo>
                  <a:pt x="42417" y="67822"/>
                </a:lnTo>
                <a:cubicBezTo>
                  <a:pt x="42417" y="70353"/>
                  <a:pt x="40253" y="72160"/>
                  <a:pt x="38090" y="72160"/>
                </a:cubicBezTo>
                <a:lnTo>
                  <a:pt x="30878" y="72160"/>
                </a:lnTo>
                <a:lnTo>
                  <a:pt x="30878" y="98551"/>
                </a:lnTo>
                <a:lnTo>
                  <a:pt x="38090" y="98551"/>
                </a:lnTo>
                <a:cubicBezTo>
                  <a:pt x="40253" y="98551"/>
                  <a:pt x="42417" y="100359"/>
                  <a:pt x="42417" y="102528"/>
                </a:cubicBezTo>
                <a:lnTo>
                  <a:pt x="42417" y="149163"/>
                </a:lnTo>
                <a:cubicBezTo>
                  <a:pt x="42417" y="151693"/>
                  <a:pt x="40253" y="153501"/>
                  <a:pt x="38090" y="153501"/>
                </a:cubicBezTo>
                <a:lnTo>
                  <a:pt x="30878" y="153501"/>
                </a:lnTo>
                <a:lnTo>
                  <a:pt x="30878" y="179530"/>
                </a:lnTo>
                <a:lnTo>
                  <a:pt x="38090" y="179530"/>
                </a:lnTo>
                <a:cubicBezTo>
                  <a:pt x="40253" y="179530"/>
                  <a:pt x="42417" y="181337"/>
                  <a:pt x="42417" y="183868"/>
                </a:cubicBezTo>
                <a:lnTo>
                  <a:pt x="42417" y="208450"/>
                </a:lnTo>
                <a:lnTo>
                  <a:pt x="241811" y="208450"/>
                </a:lnTo>
                <a:lnTo>
                  <a:pt x="241811" y="43601"/>
                </a:lnTo>
                <a:lnTo>
                  <a:pt x="42417" y="43601"/>
                </a:lnTo>
                <a:close/>
                <a:moveTo>
                  <a:pt x="38090" y="34925"/>
                </a:moveTo>
                <a:lnTo>
                  <a:pt x="246138" y="34925"/>
                </a:lnTo>
                <a:cubicBezTo>
                  <a:pt x="248301" y="34925"/>
                  <a:pt x="250465" y="36732"/>
                  <a:pt x="250465" y="38901"/>
                </a:cubicBezTo>
                <a:lnTo>
                  <a:pt x="250465" y="212789"/>
                </a:lnTo>
                <a:cubicBezTo>
                  <a:pt x="250465" y="215319"/>
                  <a:pt x="248301" y="217127"/>
                  <a:pt x="246138" y="217127"/>
                </a:cubicBezTo>
                <a:lnTo>
                  <a:pt x="38090" y="217127"/>
                </a:lnTo>
                <a:cubicBezTo>
                  <a:pt x="35566" y="217127"/>
                  <a:pt x="33763" y="215319"/>
                  <a:pt x="33763" y="212789"/>
                </a:cubicBezTo>
                <a:lnTo>
                  <a:pt x="33763" y="188206"/>
                </a:lnTo>
                <a:lnTo>
                  <a:pt x="26552" y="188206"/>
                </a:lnTo>
                <a:cubicBezTo>
                  <a:pt x="24028" y="188206"/>
                  <a:pt x="22225" y="186037"/>
                  <a:pt x="22225" y="183868"/>
                </a:cubicBezTo>
                <a:lnTo>
                  <a:pt x="22225" y="149163"/>
                </a:lnTo>
                <a:cubicBezTo>
                  <a:pt x="22225" y="146632"/>
                  <a:pt x="24028" y="144825"/>
                  <a:pt x="26552" y="144825"/>
                </a:cubicBezTo>
                <a:lnTo>
                  <a:pt x="33763" y="144825"/>
                </a:lnTo>
                <a:lnTo>
                  <a:pt x="33763" y="107227"/>
                </a:lnTo>
                <a:lnTo>
                  <a:pt x="26552" y="107227"/>
                </a:lnTo>
                <a:cubicBezTo>
                  <a:pt x="24028" y="107227"/>
                  <a:pt x="22225" y="105058"/>
                  <a:pt x="22225" y="102528"/>
                </a:cubicBezTo>
                <a:lnTo>
                  <a:pt x="22225" y="67822"/>
                </a:lnTo>
                <a:cubicBezTo>
                  <a:pt x="22225" y="65653"/>
                  <a:pt x="24028" y="63484"/>
                  <a:pt x="26552" y="63484"/>
                </a:cubicBezTo>
                <a:lnTo>
                  <a:pt x="33763" y="63484"/>
                </a:lnTo>
                <a:lnTo>
                  <a:pt x="33763" y="38901"/>
                </a:lnTo>
                <a:cubicBezTo>
                  <a:pt x="33763" y="36732"/>
                  <a:pt x="35566" y="34925"/>
                  <a:pt x="38090" y="34925"/>
                </a:cubicBezTo>
                <a:close/>
                <a:moveTo>
                  <a:pt x="27351" y="8637"/>
                </a:moveTo>
                <a:cubicBezTo>
                  <a:pt x="16914" y="8637"/>
                  <a:pt x="8637" y="17274"/>
                  <a:pt x="8637" y="27711"/>
                </a:cubicBezTo>
                <a:lnTo>
                  <a:pt x="8637" y="276753"/>
                </a:lnTo>
                <a:lnTo>
                  <a:pt x="59021" y="276753"/>
                </a:lnTo>
                <a:lnTo>
                  <a:pt x="75216" y="244723"/>
                </a:lnTo>
                <a:cubicBezTo>
                  <a:pt x="75936" y="243284"/>
                  <a:pt x="77375" y="242204"/>
                  <a:pt x="79175" y="242204"/>
                </a:cubicBezTo>
                <a:lnTo>
                  <a:pt x="205855" y="242204"/>
                </a:lnTo>
                <a:cubicBezTo>
                  <a:pt x="207655" y="242204"/>
                  <a:pt x="209094" y="243284"/>
                  <a:pt x="209814" y="244723"/>
                </a:cubicBezTo>
                <a:lnTo>
                  <a:pt x="226009" y="276753"/>
                </a:lnTo>
                <a:lnTo>
                  <a:pt x="276393" y="276753"/>
                </a:lnTo>
                <a:lnTo>
                  <a:pt x="276393" y="27711"/>
                </a:lnTo>
                <a:cubicBezTo>
                  <a:pt x="276393" y="17274"/>
                  <a:pt x="268116" y="8637"/>
                  <a:pt x="258039" y="8637"/>
                </a:cubicBezTo>
                <a:lnTo>
                  <a:pt x="27351" y="8637"/>
                </a:lnTo>
                <a:close/>
                <a:moveTo>
                  <a:pt x="27351" y="0"/>
                </a:moveTo>
                <a:lnTo>
                  <a:pt x="258039" y="0"/>
                </a:lnTo>
                <a:cubicBezTo>
                  <a:pt x="273154" y="0"/>
                  <a:pt x="285390" y="12236"/>
                  <a:pt x="285390" y="27711"/>
                </a:cubicBezTo>
                <a:lnTo>
                  <a:pt x="285390" y="281072"/>
                </a:lnTo>
                <a:cubicBezTo>
                  <a:pt x="285390" y="283591"/>
                  <a:pt x="283231" y="285390"/>
                  <a:pt x="281072" y="285390"/>
                </a:cubicBezTo>
                <a:lnTo>
                  <a:pt x="223490" y="285390"/>
                </a:lnTo>
                <a:cubicBezTo>
                  <a:pt x="221690" y="285390"/>
                  <a:pt x="220251" y="284671"/>
                  <a:pt x="219531" y="283231"/>
                </a:cubicBezTo>
                <a:lnTo>
                  <a:pt x="203336" y="250841"/>
                </a:lnTo>
                <a:lnTo>
                  <a:pt x="82054" y="250841"/>
                </a:lnTo>
                <a:lnTo>
                  <a:pt x="65499" y="283231"/>
                </a:lnTo>
                <a:cubicBezTo>
                  <a:pt x="65139" y="284671"/>
                  <a:pt x="63700" y="285390"/>
                  <a:pt x="61900" y="285390"/>
                </a:cubicBezTo>
                <a:lnTo>
                  <a:pt x="4318" y="285390"/>
                </a:lnTo>
                <a:cubicBezTo>
                  <a:pt x="1799" y="285390"/>
                  <a:pt x="0" y="283591"/>
                  <a:pt x="0" y="281072"/>
                </a:cubicBezTo>
                <a:lnTo>
                  <a:pt x="0" y="27711"/>
                </a:lnTo>
                <a:cubicBezTo>
                  <a:pt x="0" y="12236"/>
                  <a:pt x="12236" y="0"/>
                  <a:pt x="27351" y="0"/>
                </a:cubicBezTo>
                <a:close/>
              </a:path>
            </a:pathLst>
          </a:custGeom>
          <a:solidFill>
            <a:schemeClr val="bg1"/>
          </a:solidFill>
          <a:ln>
            <a:noFill/>
          </a:ln>
          <a:effectLst/>
        </p:spPr>
        <p:txBody>
          <a:bodyPr anchor="ctr"/>
          <a:lstStyle/>
          <a:p>
            <a:endParaRPr lang="en-US"/>
          </a:p>
        </p:txBody>
      </p:sp>
      <p:sp>
        <p:nvSpPr>
          <p:cNvPr id="51" name="Freeform 1002">
            <a:extLst>
              <a:ext uri="{FF2B5EF4-FFF2-40B4-BE49-F238E27FC236}">
                <a16:creationId xmlns:a16="http://schemas.microsoft.com/office/drawing/2014/main" id="{70BE6BAE-5306-2040-AD70-46A40B862122}"/>
              </a:ext>
            </a:extLst>
          </p:cNvPr>
          <p:cNvSpPr>
            <a:spLocks noChangeAspect="1" noChangeArrowheads="1"/>
          </p:cNvSpPr>
          <p:nvPr/>
        </p:nvSpPr>
        <p:spPr bwMode="auto">
          <a:xfrm rot="19830030">
            <a:off x="17391955" y="8902584"/>
            <a:ext cx="568978" cy="616964"/>
          </a:xfrm>
          <a:custGeom>
            <a:avLst/>
            <a:gdLst>
              <a:gd name="T0" fmla="*/ 176799 w 263164"/>
              <a:gd name="T1" fmla="*/ 265032 h 285391"/>
              <a:gd name="T2" fmla="*/ 169137 w 263164"/>
              <a:gd name="T3" fmla="*/ 267868 h 285391"/>
              <a:gd name="T4" fmla="*/ 87729 w 263164"/>
              <a:gd name="T5" fmla="*/ 261841 h 285391"/>
              <a:gd name="T6" fmla="*/ 93858 w 263164"/>
              <a:gd name="T7" fmla="*/ 267868 h 285391"/>
              <a:gd name="T8" fmla="*/ 86197 w 263164"/>
              <a:gd name="T9" fmla="*/ 265032 h 285391"/>
              <a:gd name="T10" fmla="*/ 136893 w 263164"/>
              <a:gd name="T11" fmla="*/ 266258 h 285391"/>
              <a:gd name="T12" fmla="*/ 132295 w 263164"/>
              <a:gd name="T13" fmla="*/ 261663 h 285391"/>
              <a:gd name="T14" fmla="*/ 50817 w 263164"/>
              <a:gd name="T15" fmla="*/ 278159 h 285391"/>
              <a:gd name="T16" fmla="*/ 221054 w 263164"/>
              <a:gd name="T17" fmla="*/ 251789 h 285391"/>
              <a:gd name="T18" fmla="*/ 135870 w 263164"/>
              <a:gd name="T19" fmla="*/ 146360 h 285391"/>
              <a:gd name="T20" fmla="*/ 146048 w 263164"/>
              <a:gd name="T21" fmla="*/ 165254 h 285391"/>
              <a:gd name="T22" fmla="*/ 122057 w 263164"/>
              <a:gd name="T23" fmla="*/ 165981 h 285391"/>
              <a:gd name="T24" fmla="*/ 135870 w 263164"/>
              <a:gd name="T25" fmla="*/ 207401 h 285391"/>
              <a:gd name="T26" fmla="*/ 127145 w 263164"/>
              <a:gd name="T27" fmla="*/ 210307 h 285391"/>
              <a:gd name="T28" fmla="*/ 116968 w 263164"/>
              <a:gd name="T29" fmla="*/ 191414 h 285391"/>
              <a:gd name="T30" fmla="*/ 140959 w 263164"/>
              <a:gd name="T31" fmla="*/ 191050 h 285391"/>
              <a:gd name="T32" fmla="*/ 127145 w 263164"/>
              <a:gd name="T33" fmla="*/ 149631 h 285391"/>
              <a:gd name="T34" fmla="*/ 132126 w 263164"/>
              <a:gd name="T35" fmla="*/ 136693 h 285391"/>
              <a:gd name="T36" fmla="*/ 174510 w 263164"/>
              <a:gd name="T37" fmla="*/ 178334 h 285391"/>
              <a:gd name="T38" fmla="*/ 183205 w 263164"/>
              <a:gd name="T39" fmla="*/ 178334 h 285391"/>
              <a:gd name="T40" fmla="*/ 132126 w 263164"/>
              <a:gd name="T41" fmla="*/ 127640 h 285391"/>
              <a:gd name="T42" fmla="*/ 43558 w 263164"/>
              <a:gd name="T43" fmla="*/ 243481 h 285391"/>
              <a:gd name="T44" fmla="*/ 196009 w 263164"/>
              <a:gd name="T45" fmla="*/ 101872 h 285391"/>
              <a:gd name="T46" fmla="*/ 132125 w 263164"/>
              <a:gd name="T47" fmla="*/ 101872 h 285391"/>
              <a:gd name="T48" fmla="*/ 68238 w 263164"/>
              <a:gd name="T49" fmla="*/ 101872 h 285391"/>
              <a:gd name="T50" fmla="*/ 225046 w 263164"/>
              <a:gd name="T51" fmla="*/ 110179 h 285391"/>
              <a:gd name="T52" fmla="*/ 255900 w 263164"/>
              <a:gd name="T53" fmla="*/ 84170 h 285391"/>
              <a:gd name="T54" fmla="*/ 136480 w 263164"/>
              <a:gd name="T55" fmla="*/ 85615 h 285391"/>
              <a:gd name="T56" fmla="*/ 192016 w 263164"/>
              <a:gd name="T57" fmla="*/ 85615 h 285391"/>
              <a:gd name="T58" fmla="*/ 72594 w 263164"/>
              <a:gd name="T59" fmla="*/ 84170 h 285391"/>
              <a:gd name="T60" fmla="*/ 103086 w 263164"/>
              <a:gd name="T61" fmla="*/ 110179 h 285391"/>
              <a:gd name="T62" fmla="*/ 72594 w 263164"/>
              <a:gd name="T63" fmla="*/ 84170 h 285391"/>
              <a:gd name="T64" fmla="*/ 33395 w 263164"/>
              <a:gd name="T65" fmla="*/ 110179 h 285391"/>
              <a:gd name="T66" fmla="*/ 63884 w 263164"/>
              <a:gd name="T67" fmla="*/ 84170 h 285391"/>
              <a:gd name="T68" fmla="*/ 199275 w 263164"/>
              <a:gd name="T69" fmla="*/ 75500 h 285391"/>
              <a:gd name="T70" fmla="*/ 185120 w 263164"/>
              <a:gd name="T71" fmla="*/ 43711 h 285391"/>
              <a:gd name="T72" fmla="*/ 189475 w 263164"/>
              <a:gd name="T73" fmla="*/ 75500 h 285391"/>
              <a:gd name="T74" fmla="*/ 88567 w 263164"/>
              <a:gd name="T75" fmla="*/ 43711 h 285391"/>
              <a:gd name="T76" fmla="*/ 127769 w 263164"/>
              <a:gd name="T77" fmla="*/ 43711 h 285391"/>
              <a:gd name="T78" fmla="*/ 13793 w 263164"/>
              <a:gd name="T79" fmla="*/ 75500 h 285391"/>
              <a:gd name="T80" fmla="*/ 41380 w 263164"/>
              <a:gd name="T81" fmla="*/ 43711 h 285391"/>
              <a:gd name="T82" fmla="*/ 132295 w 263164"/>
              <a:gd name="T83" fmla="*/ 26756 h 285391"/>
              <a:gd name="T84" fmla="*/ 50817 w 263164"/>
              <a:gd name="T85" fmla="*/ 9030 h 285391"/>
              <a:gd name="T86" fmla="*/ 221054 w 263164"/>
              <a:gd name="T87" fmla="*/ 35041 h 285391"/>
              <a:gd name="T88" fmla="*/ 50817 w 263164"/>
              <a:gd name="T89" fmla="*/ 9030 h 285391"/>
              <a:gd name="T90" fmla="*/ 229765 w 263164"/>
              <a:gd name="T91" fmla="*/ 16254 h 285391"/>
              <a:gd name="T92" fmla="*/ 264610 w 263164"/>
              <a:gd name="T93" fmla="*/ 79835 h 285391"/>
              <a:gd name="T94" fmla="*/ 229765 w 263164"/>
              <a:gd name="T95" fmla="*/ 118850 h 285391"/>
              <a:gd name="T96" fmla="*/ 50817 w 263164"/>
              <a:gd name="T97" fmla="*/ 286829 h 285391"/>
              <a:gd name="T98" fmla="*/ 33395 w 263164"/>
              <a:gd name="T99" fmla="*/ 118850 h 285391"/>
              <a:gd name="T100" fmla="*/ 1087 w 263164"/>
              <a:gd name="T101" fmla="*/ 76945 h 285391"/>
              <a:gd name="T102" fmla="*/ 50817 w 263164"/>
              <a:gd name="T103" fmla="*/ 0 h 28539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63164" h="285391">
                <a:moveTo>
                  <a:pt x="168212" y="260527"/>
                </a:moveTo>
                <a:cubicBezTo>
                  <a:pt x="169736" y="258763"/>
                  <a:pt x="173165" y="258763"/>
                  <a:pt x="174689" y="260527"/>
                </a:cubicBezTo>
                <a:cubicBezTo>
                  <a:pt x="175451" y="261233"/>
                  <a:pt x="175832" y="262291"/>
                  <a:pt x="175832" y="263702"/>
                </a:cubicBezTo>
                <a:cubicBezTo>
                  <a:pt x="175832" y="264760"/>
                  <a:pt x="175451" y="265819"/>
                  <a:pt x="174689" y="266524"/>
                </a:cubicBezTo>
                <a:cubicBezTo>
                  <a:pt x="173927" y="267583"/>
                  <a:pt x="172403" y="267935"/>
                  <a:pt x="171641" y="267935"/>
                </a:cubicBezTo>
                <a:cubicBezTo>
                  <a:pt x="170117" y="267935"/>
                  <a:pt x="168974" y="267583"/>
                  <a:pt x="168212" y="266524"/>
                </a:cubicBezTo>
                <a:cubicBezTo>
                  <a:pt x="167450" y="265819"/>
                  <a:pt x="166688" y="264760"/>
                  <a:pt x="166688" y="263702"/>
                </a:cubicBezTo>
                <a:cubicBezTo>
                  <a:pt x="166688" y="262291"/>
                  <a:pt x="167450" y="261233"/>
                  <a:pt x="168212" y="260527"/>
                </a:cubicBezTo>
                <a:close/>
                <a:moveTo>
                  <a:pt x="87249" y="260527"/>
                </a:moveTo>
                <a:cubicBezTo>
                  <a:pt x="88773" y="258763"/>
                  <a:pt x="91821" y="258763"/>
                  <a:pt x="93345" y="260527"/>
                </a:cubicBezTo>
                <a:cubicBezTo>
                  <a:pt x="94488" y="261233"/>
                  <a:pt x="94869" y="262291"/>
                  <a:pt x="94869" y="263702"/>
                </a:cubicBezTo>
                <a:cubicBezTo>
                  <a:pt x="94869" y="264760"/>
                  <a:pt x="94488" y="265819"/>
                  <a:pt x="93345" y="266524"/>
                </a:cubicBezTo>
                <a:cubicBezTo>
                  <a:pt x="92583" y="267583"/>
                  <a:pt x="91440" y="267935"/>
                  <a:pt x="90297" y="267935"/>
                </a:cubicBezTo>
                <a:cubicBezTo>
                  <a:pt x="89154" y="267935"/>
                  <a:pt x="88011" y="267583"/>
                  <a:pt x="87249" y="266524"/>
                </a:cubicBezTo>
                <a:cubicBezTo>
                  <a:pt x="86106" y="265819"/>
                  <a:pt x="85725" y="264760"/>
                  <a:pt x="85725" y="263702"/>
                </a:cubicBezTo>
                <a:cubicBezTo>
                  <a:pt x="85725" y="262291"/>
                  <a:pt x="86106" y="261233"/>
                  <a:pt x="87249" y="260527"/>
                </a:cubicBezTo>
                <a:close/>
                <a:moveTo>
                  <a:pt x="131572" y="260350"/>
                </a:moveTo>
                <a:cubicBezTo>
                  <a:pt x="134239" y="260350"/>
                  <a:pt x="136144" y="262255"/>
                  <a:pt x="136144" y="264922"/>
                </a:cubicBezTo>
                <a:cubicBezTo>
                  <a:pt x="136144" y="267208"/>
                  <a:pt x="134239" y="269494"/>
                  <a:pt x="131572" y="269494"/>
                </a:cubicBezTo>
                <a:cubicBezTo>
                  <a:pt x="129286" y="269494"/>
                  <a:pt x="127000" y="267208"/>
                  <a:pt x="127000" y="264922"/>
                </a:cubicBezTo>
                <a:cubicBezTo>
                  <a:pt x="127000" y="262255"/>
                  <a:pt x="129286" y="260350"/>
                  <a:pt x="131572" y="260350"/>
                </a:cubicBezTo>
                <a:close/>
                <a:moveTo>
                  <a:pt x="43319" y="250526"/>
                </a:moveTo>
                <a:lnTo>
                  <a:pt x="43319" y="269576"/>
                </a:lnTo>
                <a:cubicBezTo>
                  <a:pt x="43319" y="273529"/>
                  <a:pt x="46568" y="276764"/>
                  <a:pt x="50539" y="276764"/>
                </a:cubicBezTo>
                <a:lnTo>
                  <a:pt x="212625" y="276764"/>
                </a:lnTo>
                <a:cubicBezTo>
                  <a:pt x="216596" y="276764"/>
                  <a:pt x="219845" y="273529"/>
                  <a:pt x="219845" y="269576"/>
                </a:cubicBezTo>
                <a:lnTo>
                  <a:pt x="219845" y="250526"/>
                </a:lnTo>
                <a:lnTo>
                  <a:pt x="43319" y="250526"/>
                </a:lnTo>
                <a:close/>
                <a:moveTo>
                  <a:pt x="130788" y="141288"/>
                </a:moveTo>
                <a:cubicBezTo>
                  <a:pt x="133319" y="141288"/>
                  <a:pt x="135127" y="143457"/>
                  <a:pt x="135127" y="145626"/>
                </a:cubicBezTo>
                <a:lnTo>
                  <a:pt x="135127" y="148880"/>
                </a:lnTo>
                <a:cubicBezTo>
                  <a:pt x="140911" y="149964"/>
                  <a:pt x="145610" y="153580"/>
                  <a:pt x="147779" y="159002"/>
                </a:cubicBezTo>
                <a:cubicBezTo>
                  <a:pt x="148864" y="161171"/>
                  <a:pt x="147779" y="163702"/>
                  <a:pt x="145249" y="164425"/>
                </a:cubicBezTo>
                <a:cubicBezTo>
                  <a:pt x="143080" y="165509"/>
                  <a:pt x="140549" y="164425"/>
                  <a:pt x="139826" y="162256"/>
                </a:cubicBezTo>
                <a:cubicBezTo>
                  <a:pt x="138380" y="159002"/>
                  <a:pt x="134765" y="156833"/>
                  <a:pt x="130788" y="156833"/>
                </a:cubicBezTo>
                <a:cubicBezTo>
                  <a:pt x="125727" y="156833"/>
                  <a:pt x="121389" y="160448"/>
                  <a:pt x="121389" y="165148"/>
                </a:cubicBezTo>
                <a:cubicBezTo>
                  <a:pt x="121389" y="170571"/>
                  <a:pt x="124643" y="173101"/>
                  <a:pt x="130788" y="173101"/>
                </a:cubicBezTo>
                <a:cubicBezTo>
                  <a:pt x="141995" y="173101"/>
                  <a:pt x="148864" y="179970"/>
                  <a:pt x="148864" y="190092"/>
                </a:cubicBezTo>
                <a:cubicBezTo>
                  <a:pt x="148864" y="198045"/>
                  <a:pt x="143080" y="204552"/>
                  <a:pt x="135127" y="206360"/>
                </a:cubicBezTo>
                <a:lnTo>
                  <a:pt x="135127" y="209252"/>
                </a:lnTo>
                <a:cubicBezTo>
                  <a:pt x="135127" y="211783"/>
                  <a:pt x="133319" y="213952"/>
                  <a:pt x="130788" y="213952"/>
                </a:cubicBezTo>
                <a:cubicBezTo>
                  <a:pt x="128619" y="213952"/>
                  <a:pt x="126450" y="211783"/>
                  <a:pt x="126450" y="209252"/>
                </a:cubicBezTo>
                <a:lnTo>
                  <a:pt x="126450" y="206360"/>
                </a:lnTo>
                <a:cubicBezTo>
                  <a:pt x="121028" y="205276"/>
                  <a:pt x="116328" y="201660"/>
                  <a:pt x="114159" y="196238"/>
                </a:cubicBezTo>
                <a:cubicBezTo>
                  <a:pt x="113075" y="194069"/>
                  <a:pt x="114159" y="191538"/>
                  <a:pt x="116328" y="190454"/>
                </a:cubicBezTo>
                <a:cubicBezTo>
                  <a:pt x="118497" y="189731"/>
                  <a:pt x="121028" y="190815"/>
                  <a:pt x="122112" y="192623"/>
                </a:cubicBezTo>
                <a:cubicBezTo>
                  <a:pt x="123558" y="195876"/>
                  <a:pt x="127173" y="198407"/>
                  <a:pt x="130788" y="198407"/>
                </a:cubicBezTo>
                <a:cubicBezTo>
                  <a:pt x="136211" y="198407"/>
                  <a:pt x="140188" y="194430"/>
                  <a:pt x="140188" y="190092"/>
                </a:cubicBezTo>
                <a:cubicBezTo>
                  <a:pt x="140188" y="184669"/>
                  <a:pt x="136934" y="181777"/>
                  <a:pt x="130788" y="181777"/>
                </a:cubicBezTo>
                <a:cubicBezTo>
                  <a:pt x="117413" y="181777"/>
                  <a:pt x="112713" y="173101"/>
                  <a:pt x="112713" y="165148"/>
                </a:cubicBezTo>
                <a:cubicBezTo>
                  <a:pt x="112713" y="157195"/>
                  <a:pt x="118497" y="150688"/>
                  <a:pt x="126450" y="148880"/>
                </a:cubicBezTo>
                <a:lnTo>
                  <a:pt x="126450" y="145626"/>
                </a:lnTo>
                <a:cubicBezTo>
                  <a:pt x="126450" y="143457"/>
                  <a:pt x="128619" y="141288"/>
                  <a:pt x="130788" y="141288"/>
                </a:cubicBezTo>
                <a:close/>
                <a:moveTo>
                  <a:pt x="131403" y="136007"/>
                </a:moveTo>
                <a:cubicBezTo>
                  <a:pt x="108345" y="136007"/>
                  <a:pt x="89610" y="154382"/>
                  <a:pt x="89610" y="177440"/>
                </a:cubicBezTo>
                <a:cubicBezTo>
                  <a:pt x="89610" y="200498"/>
                  <a:pt x="108345" y="219593"/>
                  <a:pt x="131403" y="219593"/>
                </a:cubicBezTo>
                <a:cubicBezTo>
                  <a:pt x="154461" y="219593"/>
                  <a:pt x="173556" y="200498"/>
                  <a:pt x="173556" y="177440"/>
                </a:cubicBezTo>
                <a:cubicBezTo>
                  <a:pt x="173556" y="154382"/>
                  <a:pt x="154461" y="136007"/>
                  <a:pt x="131403" y="136007"/>
                </a:cubicBezTo>
                <a:close/>
                <a:moveTo>
                  <a:pt x="131403" y="127000"/>
                </a:moveTo>
                <a:cubicBezTo>
                  <a:pt x="159505" y="127000"/>
                  <a:pt x="182203" y="149698"/>
                  <a:pt x="182203" y="177440"/>
                </a:cubicBezTo>
                <a:cubicBezTo>
                  <a:pt x="182203" y="205542"/>
                  <a:pt x="159505" y="228240"/>
                  <a:pt x="131403" y="228240"/>
                </a:cubicBezTo>
                <a:cubicBezTo>
                  <a:pt x="103661" y="228240"/>
                  <a:pt x="80963" y="205542"/>
                  <a:pt x="80963" y="177440"/>
                </a:cubicBezTo>
                <a:cubicBezTo>
                  <a:pt x="80963" y="149698"/>
                  <a:pt x="103661" y="127000"/>
                  <a:pt x="131403" y="127000"/>
                </a:cubicBezTo>
                <a:close/>
                <a:moveTo>
                  <a:pt x="67866" y="101360"/>
                </a:moveTo>
                <a:cubicBezTo>
                  <a:pt x="62813" y="110346"/>
                  <a:pt x="53788" y="116816"/>
                  <a:pt x="43319" y="117894"/>
                </a:cubicBezTo>
                <a:lnTo>
                  <a:pt x="43319" y="242259"/>
                </a:lnTo>
                <a:lnTo>
                  <a:pt x="219845" y="242259"/>
                </a:lnTo>
                <a:lnTo>
                  <a:pt x="219845" y="117894"/>
                </a:lnTo>
                <a:cubicBezTo>
                  <a:pt x="209015" y="116816"/>
                  <a:pt x="199990" y="110346"/>
                  <a:pt x="194937" y="101360"/>
                </a:cubicBezTo>
                <a:cubicBezTo>
                  <a:pt x="189522" y="111784"/>
                  <a:pt x="178692" y="118254"/>
                  <a:pt x="166418" y="118254"/>
                </a:cubicBezTo>
                <a:lnTo>
                  <a:pt x="160281" y="118254"/>
                </a:lnTo>
                <a:cubicBezTo>
                  <a:pt x="148007" y="118254"/>
                  <a:pt x="137178" y="111784"/>
                  <a:pt x="131402" y="101360"/>
                </a:cubicBezTo>
                <a:cubicBezTo>
                  <a:pt x="125626" y="111784"/>
                  <a:pt x="114796" y="118254"/>
                  <a:pt x="102522" y="118254"/>
                </a:cubicBezTo>
                <a:lnTo>
                  <a:pt x="96746" y="118254"/>
                </a:lnTo>
                <a:cubicBezTo>
                  <a:pt x="84473" y="118254"/>
                  <a:pt x="73642" y="111784"/>
                  <a:pt x="67866" y="101360"/>
                </a:cubicBezTo>
                <a:close/>
                <a:moveTo>
                  <a:pt x="199629" y="83748"/>
                </a:moveTo>
                <a:lnTo>
                  <a:pt x="199629" y="85186"/>
                </a:lnTo>
                <a:cubicBezTo>
                  <a:pt x="199629" y="98844"/>
                  <a:pt x="210459" y="109627"/>
                  <a:pt x="223816" y="109627"/>
                </a:cubicBezTo>
                <a:lnTo>
                  <a:pt x="229953" y="109627"/>
                </a:lnTo>
                <a:cubicBezTo>
                  <a:pt x="243310" y="109627"/>
                  <a:pt x="254500" y="98844"/>
                  <a:pt x="254500" y="85186"/>
                </a:cubicBezTo>
                <a:lnTo>
                  <a:pt x="254500" y="83748"/>
                </a:lnTo>
                <a:lnTo>
                  <a:pt x="199629" y="83748"/>
                </a:lnTo>
                <a:close/>
                <a:moveTo>
                  <a:pt x="135734" y="83748"/>
                </a:moveTo>
                <a:lnTo>
                  <a:pt x="135734" y="85186"/>
                </a:lnTo>
                <a:cubicBezTo>
                  <a:pt x="135734" y="98844"/>
                  <a:pt x="146924" y="109627"/>
                  <a:pt x="160281" y="109627"/>
                </a:cubicBezTo>
                <a:lnTo>
                  <a:pt x="166418" y="109627"/>
                </a:lnTo>
                <a:cubicBezTo>
                  <a:pt x="179775" y="109627"/>
                  <a:pt x="190966" y="98844"/>
                  <a:pt x="190966" y="85186"/>
                </a:cubicBezTo>
                <a:lnTo>
                  <a:pt x="190966" y="83748"/>
                </a:lnTo>
                <a:lnTo>
                  <a:pt x="135734" y="83748"/>
                </a:lnTo>
                <a:close/>
                <a:moveTo>
                  <a:pt x="72198" y="83748"/>
                </a:moveTo>
                <a:lnTo>
                  <a:pt x="72198" y="85186"/>
                </a:lnTo>
                <a:cubicBezTo>
                  <a:pt x="72198" y="98844"/>
                  <a:pt x="83029" y="109627"/>
                  <a:pt x="96746" y="109627"/>
                </a:cubicBezTo>
                <a:lnTo>
                  <a:pt x="102522" y="109627"/>
                </a:lnTo>
                <a:cubicBezTo>
                  <a:pt x="115879" y="109627"/>
                  <a:pt x="127070" y="98844"/>
                  <a:pt x="127070" y="85186"/>
                </a:cubicBezTo>
                <a:lnTo>
                  <a:pt x="127070" y="83748"/>
                </a:lnTo>
                <a:lnTo>
                  <a:pt x="72198" y="83748"/>
                </a:lnTo>
                <a:close/>
                <a:moveTo>
                  <a:pt x="8664" y="83748"/>
                </a:moveTo>
                <a:lnTo>
                  <a:pt x="8664" y="85186"/>
                </a:lnTo>
                <a:cubicBezTo>
                  <a:pt x="8664" y="98844"/>
                  <a:pt x="19493" y="109627"/>
                  <a:pt x="33211" y="109627"/>
                </a:cubicBezTo>
                <a:lnTo>
                  <a:pt x="38626" y="109627"/>
                </a:lnTo>
                <a:cubicBezTo>
                  <a:pt x="52344" y="109627"/>
                  <a:pt x="63535" y="98844"/>
                  <a:pt x="63535" y="85186"/>
                </a:cubicBezTo>
                <a:lnTo>
                  <a:pt x="63535" y="83748"/>
                </a:lnTo>
                <a:lnTo>
                  <a:pt x="8664" y="83748"/>
                </a:lnTo>
                <a:close/>
                <a:moveTo>
                  <a:pt x="184107" y="43491"/>
                </a:moveTo>
                <a:lnTo>
                  <a:pt x="198185" y="75121"/>
                </a:lnTo>
                <a:lnTo>
                  <a:pt x="249447" y="75121"/>
                </a:lnTo>
                <a:lnTo>
                  <a:pt x="222011" y="43491"/>
                </a:lnTo>
                <a:lnTo>
                  <a:pt x="184107" y="43491"/>
                </a:lnTo>
                <a:close/>
                <a:moveTo>
                  <a:pt x="135734" y="43491"/>
                </a:moveTo>
                <a:lnTo>
                  <a:pt x="135734" y="75121"/>
                </a:lnTo>
                <a:lnTo>
                  <a:pt x="188439" y="75121"/>
                </a:lnTo>
                <a:lnTo>
                  <a:pt x="175082" y="43491"/>
                </a:lnTo>
                <a:lnTo>
                  <a:pt x="135734" y="43491"/>
                </a:lnTo>
                <a:close/>
                <a:moveTo>
                  <a:pt x="88083" y="43491"/>
                </a:moveTo>
                <a:lnTo>
                  <a:pt x="74364" y="75121"/>
                </a:lnTo>
                <a:lnTo>
                  <a:pt x="127070" y="75121"/>
                </a:lnTo>
                <a:lnTo>
                  <a:pt x="127070" y="43491"/>
                </a:lnTo>
                <a:lnTo>
                  <a:pt x="88083" y="43491"/>
                </a:lnTo>
                <a:close/>
                <a:moveTo>
                  <a:pt x="41153" y="43491"/>
                </a:moveTo>
                <a:lnTo>
                  <a:pt x="13717" y="75121"/>
                </a:lnTo>
                <a:lnTo>
                  <a:pt x="64979" y="75121"/>
                </a:lnTo>
                <a:lnTo>
                  <a:pt x="78696" y="43491"/>
                </a:lnTo>
                <a:lnTo>
                  <a:pt x="41153" y="43491"/>
                </a:lnTo>
                <a:close/>
                <a:moveTo>
                  <a:pt x="131572" y="17463"/>
                </a:moveTo>
                <a:cubicBezTo>
                  <a:pt x="134239" y="17463"/>
                  <a:pt x="136144" y="19661"/>
                  <a:pt x="136144" y="22225"/>
                </a:cubicBezTo>
                <a:cubicBezTo>
                  <a:pt x="136144" y="24423"/>
                  <a:pt x="134239" y="26621"/>
                  <a:pt x="131572" y="26621"/>
                </a:cubicBezTo>
                <a:cubicBezTo>
                  <a:pt x="129286" y="26621"/>
                  <a:pt x="127000" y="24423"/>
                  <a:pt x="127000" y="22225"/>
                </a:cubicBezTo>
                <a:cubicBezTo>
                  <a:pt x="127000" y="19661"/>
                  <a:pt x="129286" y="17463"/>
                  <a:pt x="131572" y="17463"/>
                </a:cubicBezTo>
                <a:close/>
                <a:moveTo>
                  <a:pt x="50539" y="8986"/>
                </a:moveTo>
                <a:cubicBezTo>
                  <a:pt x="46568" y="8986"/>
                  <a:pt x="43319" y="12221"/>
                  <a:pt x="43319" y="16174"/>
                </a:cubicBezTo>
                <a:lnTo>
                  <a:pt x="43319" y="34865"/>
                </a:lnTo>
                <a:lnTo>
                  <a:pt x="219845" y="34865"/>
                </a:lnTo>
                <a:lnTo>
                  <a:pt x="219845" y="16174"/>
                </a:lnTo>
                <a:cubicBezTo>
                  <a:pt x="219845" y="12221"/>
                  <a:pt x="216596" y="8986"/>
                  <a:pt x="212625" y="8986"/>
                </a:cubicBezTo>
                <a:lnTo>
                  <a:pt x="50539" y="8986"/>
                </a:lnTo>
                <a:close/>
                <a:moveTo>
                  <a:pt x="50539" y="0"/>
                </a:moveTo>
                <a:lnTo>
                  <a:pt x="212625" y="0"/>
                </a:lnTo>
                <a:cubicBezTo>
                  <a:pt x="221289" y="0"/>
                  <a:pt x="228509" y="7188"/>
                  <a:pt x="228509" y="16174"/>
                </a:cubicBezTo>
                <a:lnTo>
                  <a:pt x="228509" y="37381"/>
                </a:lnTo>
                <a:lnTo>
                  <a:pt x="262081" y="76559"/>
                </a:lnTo>
                <a:cubicBezTo>
                  <a:pt x="262803" y="77278"/>
                  <a:pt x="263164" y="78356"/>
                  <a:pt x="263164" y="79435"/>
                </a:cubicBezTo>
                <a:lnTo>
                  <a:pt x="263164" y="85186"/>
                </a:lnTo>
                <a:cubicBezTo>
                  <a:pt x="263164" y="103517"/>
                  <a:pt x="248003" y="118254"/>
                  <a:pt x="229953" y="118254"/>
                </a:cubicBezTo>
                <a:lnTo>
                  <a:pt x="228509" y="118254"/>
                </a:lnTo>
                <a:lnTo>
                  <a:pt x="228509" y="269576"/>
                </a:lnTo>
                <a:cubicBezTo>
                  <a:pt x="228509" y="278202"/>
                  <a:pt x="221289" y="285391"/>
                  <a:pt x="212625" y="285391"/>
                </a:cubicBezTo>
                <a:lnTo>
                  <a:pt x="50539" y="285391"/>
                </a:lnTo>
                <a:cubicBezTo>
                  <a:pt x="41875" y="285391"/>
                  <a:pt x="34655" y="278202"/>
                  <a:pt x="34655" y="269576"/>
                </a:cubicBezTo>
                <a:lnTo>
                  <a:pt x="34655" y="118254"/>
                </a:lnTo>
                <a:lnTo>
                  <a:pt x="33211" y="118254"/>
                </a:lnTo>
                <a:cubicBezTo>
                  <a:pt x="14800" y="118254"/>
                  <a:pt x="0" y="103517"/>
                  <a:pt x="0" y="85186"/>
                </a:cubicBezTo>
                <a:lnTo>
                  <a:pt x="0" y="79435"/>
                </a:lnTo>
                <a:cubicBezTo>
                  <a:pt x="0" y="78356"/>
                  <a:pt x="361" y="77278"/>
                  <a:pt x="1083" y="76559"/>
                </a:cubicBezTo>
                <a:lnTo>
                  <a:pt x="34655" y="37381"/>
                </a:lnTo>
                <a:lnTo>
                  <a:pt x="34655" y="16174"/>
                </a:lnTo>
                <a:cubicBezTo>
                  <a:pt x="34655" y="7188"/>
                  <a:pt x="41875" y="0"/>
                  <a:pt x="50539" y="0"/>
                </a:cubicBezTo>
                <a:close/>
              </a:path>
            </a:pathLst>
          </a:custGeom>
          <a:solidFill>
            <a:schemeClr val="bg1"/>
          </a:solidFill>
          <a:ln>
            <a:noFill/>
          </a:ln>
          <a:effectLst/>
        </p:spPr>
        <p:txBody>
          <a:bodyPr anchor="ctr"/>
          <a:lstStyle/>
          <a:p>
            <a:endParaRPr lang="en-US"/>
          </a:p>
        </p:txBody>
      </p:sp>
      <p:sp>
        <p:nvSpPr>
          <p:cNvPr id="52" name="Freeform 1011">
            <a:extLst>
              <a:ext uri="{FF2B5EF4-FFF2-40B4-BE49-F238E27FC236}">
                <a16:creationId xmlns:a16="http://schemas.microsoft.com/office/drawing/2014/main" id="{9100D9BF-ED58-544E-A6B2-6DBC6DC222E4}"/>
              </a:ext>
            </a:extLst>
          </p:cNvPr>
          <p:cNvSpPr>
            <a:spLocks noChangeAspect="1" noChangeArrowheads="1"/>
          </p:cNvSpPr>
          <p:nvPr/>
        </p:nvSpPr>
        <p:spPr bwMode="auto">
          <a:xfrm rot="19830030">
            <a:off x="18377102" y="10648774"/>
            <a:ext cx="616964" cy="592970"/>
          </a:xfrm>
          <a:custGeom>
            <a:avLst/>
            <a:gdLst>
              <a:gd name="T0" fmla="*/ 212764 w 285390"/>
              <a:gd name="T1" fmla="*/ 251762 h 274277"/>
              <a:gd name="T2" fmla="*/ 149610 w 285390"/>
              <a:gd name="T3" fmla="*/ 242570 h 274277"/>
              <a:gd name="T4" fmla="*/ 149610 w 285390"/>
              <a:gd name="T5" fmla="*/ 251762 h 274277"/>
              <a:gd name="T6" fmla="*/ 124147 w 285390"/>
              <a:gd name="T7" fmla="*/ 242570 h 274277"/>
              <a:gd name="T8" fmla="*/ 100517 w 285390"/>
              <a:gd name="T9" fmla="*/ 247166 h 274277"/>
              <a:gd name="T10" fmla="*/ 85790 w 285390"/>
              <a:gd name="T11" fmla="*/ 247166 h 274277"/>
              <a:gd name="T12" fmla="*/ 61858 w 285390"/>
              <a:gd name="T13" fmla="*/ 242570 h 274277"/>
              <a:gd name="T14" fmla="*/ 247437 w 285390"/>
              <a:gd name="T15" fmla="*/ 251787 h 274277"/>
              <a:gd name="T16" fmla="*/ 243139 w 285390"/>
              <a:gd name="T17" fmla="*/ 243189 h 274277"/>
              <a:gd name="T18" fmla="*/ 30934 w 285390"/>
              <a:gd name="T19" fmla="*/ 238889 h 274277"/>
              <a:gd name="T20" fmla="*/ 35230 w 285390"/>
              <a:gd name="T21" fmla="*/ 251787 h 274277"/>
              <a:gd name="T22" fmla="*/ 26635 w 285390"/>
              <a:gd name="T23" fmla="*/ 234590 h 274277"/>
              <a:gd name="T24" fmla="*/ 26933 w 285390"/>
              <a:gd name="T25" fmla="*/ 218274 h 274277"/>
              <a:gd name="T26" fmla="*/ 224968 w 285390"/>
              <a:gd name="T27" fmla="*/ 173127 h 274277"/>
              <a:gd name="T28" fmla="*/ 224968 w 285390"/>
              <a:gd name="T29" fmla="*/ 173127 h 274277"/>
              <a:gd name="T30" fmla="*/ 205822 w 285390"/>
              <a:gd name="T31" fmla="*/ 183340 h 274277"/>
              <a:gd name="T32" fmla="*/ 224620 w 285390"/>
              <a:gd name="T33" fmla="*/ 214570 h 274277"/>
              <a:gd name="T34" fmla="*/ 26933 w 285390"/>
              <a:gd name="T35" fmla="*/ 148414 h 274277"/>
              <a:gd name="T36" fmla="*/ 22337 w 285390"/>
              <a:gd name="T37" fmla="*/ 171203 h 274277"/>
              <a:gd name="T38" fmla="*/ 247437 w 285390"/>
              <a:gd name="T39" fmla="*/ 114901 h 274277"/>
              <a:gd name="T40" fmla="*/ 243139 w 285390"/>
              <a:gd name="T41" fmla="*/ 127798 h 274277"/>
              <a:gd name="T42" fmla="*/ 238841 w 285390"/>
              <a:gd name="T43" fmla="*/ 114901 h 274277"/>
              <a:gd name="T44" fmla="*/ 212764 w 285390"/>
              <a:gd name="T45" fmla="*/ 124093 h 274277"/>
              <a:gd name="T46" fmla="*/ 149610 w 285390"/>
              <a:gd name="T47" fmla="*/ 114901 h 274277"/>
              <a:gd name="T48" fmla="*/ 149610 w 285390"/>
              <a:gd name="T49" fmla="*/ 124093 h 274277"/>
              <a:gd name="T50" fmla="*/ 124147 w 285390"/>
              <a:gd name="T51" fmla="*/ 114901 h 274277"/>
              <a:gd name="T52" fmla="*/ 100517 w 285390"/>
              <a:gd name="T53" fmla="*/ 119497 h 274277"/>
              <a:gd name="T54" fmla="*/ 85790 w 285390"/>
              <a:gd name="T55" fmla="*/ 119497 h 274277"/>
              <a:gd name="T56" fmla="*/ 61858 w 285390"/>
              <a:gd name="T57" fmla="*/ 114901 h 274277"/>
              <a:gd name="T58" fmla="*/ 35230 w 285390"/>
              <a:gd name="T59" fmla="*/ 123499 h 274277"/>
              <a:gd name="T60" fmla="*/ 22337 w 285390"/>
              <a:gd name="T61" fmla="*/ 127798 h 274277"/>
              <a:gd name="T62" fmla="*/ 8681 w 285390"/>
              <a:gd name="T63" fmla="*/ 108551 h 274277"/>
              <a:gd name="T64" fmla="*/ 266578 w 285390"/>
              <a:gd name="T65" fmla="*/ 259438 h 274277"/>
              <a:gd name="T66" fmla="*/ 224620 w 285390"/>
              <a:gd name="T67" fmla="*/ 145097 h 274277"/>
              <a:gd name="T68" fmla="*/ 15915 w 285390"/>
              <a:gd name="T69" fmla="*/ 101314 h 274277"/>
              <a:gd name="T70" fmla="*/ 88980 w 285390"/>
              <a:gd name="T71" fmla="*/ 81414 h 274277"/>
              <a:gd name="T72" fmla="*/ 185081 w 285390"/>
              <a:gd name="T73" fmla="*/ 77622 h 274277"/>
              <a:gd name="T74" fmla="*/ 189293 w 285390"/>
              <a:gd name="T75" fmla="*/ 61870 h 274277"/>
              <a:gd name="T76" fmla="*/ 224981 w 285390"/>
              <a:gd name="T77" fmla="*/ 48849 h 274277"/>
              <a:gd name="T78" fmla="*/ 240535 w 285390"/>
              <a:gd name="T79" fmla="*/ 48125 h 274277"/>
              <a:gd name="T80" fmla="*/ 194271 w 285390"/>
              <a:gd name="T81" fmla="*/ 38123 h 274277"/>
              <a:gd name="T82" fmla="*/ 185081 w 285390"/>
              <a:gd name="T83" fmla="*/ 38123 h 274277"/>
              <a:gd name="T84" fmla="*/ 216300 w 285390"/>
              <a:gd name="T85" fmla="*/ 92630 h 274277"/>
              <a:gd name="T86" fmla="*/ 135277 w 285390"/>
              <a:gd name="T87" fmla="*/ 8682 h 274277"/>
              <a:gd name="T88" fmla="*/ 135277 w 285390"/>
              <a:gd name="T89" fmla="*/ 8682 h 274277"/>
              <a:gd name="T90" fmla="*/ 126596 w 285390"/>
              <a:gd name="T91" fmla="*/ 92630 h 274277"/>
              <a:gd name="T92" fmla="*/ 209066 w 285390"/>
              <a:gd name="T93" fmla="*/ 0 h 274277"/>
              <a:gd name="T94" fmla="*/ 245960 w 285390"/>
              <a:gd name="T95" fmla="*/ 41250 h 274277"/>
              <a:gd name="T96" fmla="*/ 275258 w 285390"/>
              <a:gd name="T97" fmla="*/ 108551 h 274277"/>
              <a:gd name="T98" fmla="*/ 286832 w 285390"/>
              <a:gd name="T99" fmla="*/ 218912 h 274277"/>
              <a:gd name="T100" fmla="*/ 259343 w 285390"/>
              <a:gd name="T101" fmla="*/ 275719 h 274277"/>
              <a:gd name="T102" fmla="*/ 0 w 285390"/>
              <a:gd name="T103" fmla="*/ 107827 h 274277"/>
              <a:gd name="T104" fmla="*/ 104895 w 285390"/>
              <a:gd name="T105" fmla="*/ 0 h 27427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85390" h="274277">
                <a:moveTo>
                  <a:pt x="193118" y="241300"/>
                </a:moveTo>
                <a:lnTo>
                  <a:pt x="211694" y="241300"/>
                </a:lnTo>
                <a:cubicBezTo>
                  <a:pt x="213797" y="241300"/>
                  <a:pt x="215550" y="243586"/>
                  <a:pt x="215550" y="245872"/>
                </a:cubicBezTo>
                <a:cubicBezTo>
                  <a:pt x="215550" y="248539"/>
                  <a:pt x="213797" y="250444"/>
                  <a:pt x="211694" y="250444"/>
                </a:cubicBezTo>
                <a:lnTo>
                  <a:pt x="193118" y="250444"/>
                </a:lnTo>
                <a:cubicBezTo>
                  <a:pt x="190665" y="250444"/>
                  <a:pt x="188912" y="248539"/>
                  <a:pt x="188912" y="245872"/>
                </a:cubicBezTo>
                <a:cubicBezTo>
                  <a:pt x="188912" y="243586"/>
                  <a:pt x="190665" y="241300"/>
                  <a:pt x="193118" y="241300"/>
                </a:cubicBezTo>
                <a:close/>
                <a:moveTo>
                  <a:pt x="148858" y="241300"/>
                </a:moveTo>
                <a:lnTo>
                  <a:pt x="168274" y="241300"/>
                </a:lnTo>
                <a:cubicBezTo>
                  <a:pt x="170472" y="241300"/>
                  <a:pt x="172670" y="243586"/>
                  <a:pt x="172670" y="245872"/>
                </a:cubicBezTo>
                <a:cubicBezTo>
                  <a:pt x="172670" y="248539"/>
                  <a:pt x="170472" y="250444"/>
                  <a:pt x="168274" y="250444"/>
                </a:cubicBezTo>
                <a:lnTo>
                  <a:pt x="148858" y="250444"/>
                </a:lnTo>
                <a:cubicBezTo>
                  <a:pt x="146660" y="250444"/>
                  <a:pt x="144462" y="248539"/>
                  <a:pt x="144462" y="245872"/>
                </a:cubicBezTo>
                <a:cubicBezTo>
                  <a:pt x="144462" y="243586"/>
                  <a:pt x="146660" y="241300"/>
                  <a:pt x="148858" y="241300"/>
                </a:cubicBezTo>
                <a:close/>
                <a:moveTo>
                  <a:pt x="104714" y="241300"/>
                </a:moveTo>
                <a:lnTo>
                  <a:pt x="123523" y="241300"/>
                </a:lnTo>
                <a:cubicBezTo>
                  <a:pt x="126055" y="241300"/>
                  <a:pt x="128225" y="243586"/>
                  <a:pt x="128225" y="245872"/>
                </a:cubicBezTo>
                <a:cubicBezTo>
                  <a:pt x="128225" y="248539"/>
                  <a:pt x="126055" y="250444"/>
                  <a:pt x="123523" y="250444"/>
                </a:cubicBezTo>
                <a:lnTo>
                  <a:pt x="104714" y="250444"/>
                </a:lnTo>
                <a:cubicBezTo>
                  <a:pt x="102182" y="250444"/>
                  <a:pt x="100012" y="248539"/>
                  <a:pt x="100012" y="245872"/>
                </a:cubicBezTo>
                <a:cubicBezTo>
                  <a:pt x="100012" y="243586"/>
                  <a:pt x="102182" y="241300"/>
                  <a:pt x="104714" y="241300"/>
                </a:cubicBezTo>
                <a:close/>
                <a:moveTo>
                  <a:pt x="61546" y="241300"/>
                </a:moveTo>
                <a:lnTo>
                  <a:pt x="80596" y="241300"/>
                </a:lnTo>
                <a:cubicBezTo>
                  <a:pt x="83160" y="241300"/>
                  <a:pt x="85358" y="243586"/>
                  <a:pt x="85358" y="245872"/>
                </a:cubicBezTo>
                <a:cubicBezTo>
                  <a:pt x="85358" y="248539"/>
                  <a:pt x="83160" y="250444"/>
                  <a:pt x="80596" y="250444"/>
                </a:cubicBezTo>
                <a:lnTo>
                  <a:pt x="61546" y="250444"/>
                </a:lnTo>
                <a:cubicBezTo>
                  <a:pt x="58981" y="250444"/>
                  <a:pt x="57150" y="248539"/>
                  <a:pt x="57150" y="245872"/>
                </a:cubicBezTo>
                <a:cubicBezTo>
                  <a:pt x="57150" y="243586"/>
                  <a:pt x="58981" y="241300"/>
                  <a:pt x="61546" y="241300"/>
                </a:cubicBezTo>
                <a:close/>
                <a:moveTo>
                  <a:pt x="246192" y="233362"/>
                </a:moveTo>
                <a:cubicBezTo>
                  <a:pt x="248331" y="233362"/>
                  <a:pt x="250469" y="235144"/>
                  <a:pt x="250469" y="237639"/>
                </a:cubicBezTo>
                <a:lnTo>
                  <a:pt x="250469" y="246192"/>
                </a:lnTo>
                <a:cubicBezTo>
                  <a:pt x="250469" y="248687"/>
                  <a:pt x="248331" y="250469"/>
                  <a:pt x="246192" y="250469"/>
                </a:cubicBezTo>
                <a:lnTo>
                  <a:pt x="237639" y="250469"/>
                </a:lnTo>
                <a:cubicBezTo>
                  <a:pt x="235144" y="250469"/>
                  <a:pt x="233362" y="248687"/>
                  <a:pt x="233362" y="246192"/>
                </a:cubicBezTo>
                <a:cubicBezTo>
                  <a:pt x="233362" y="244054"/>
                  <a:pt x="235144" y="241916"/>
                  <a:pt x="237639" y="241916"/>
                </a:cubicBezTo>
                <a:lnTo>
                  <a:pt x="241916" y="241916"/>
                </a:lnTo>
                <a:lnTo>
                  <a:pt x="241916" y="237639"/>
                </a:lnTo>
                <a:cubicBezTo>
                  <a:pt x="241916" y="235144"/>
                  <a:pt x="243697" y="233362"/>
                  <a:pt x="246192" y="233362"/>
                </a:cubicBezTo>
                <a:close/>
                <a:moveTo>
                  <a:pt x="26501" y="233362"/>
                </a:moveTo>
                <a:cubicBezTo>
                  <a:pt x="28996" y="233362"/>
                  <a:pt x="30778" y="235144"/>
                  <a:pt x="30778" y="237639"/>
                </a:cubicBezTo>
                <a:lnTo>
                  <a:pt x="30778" y="241916"/>
                </a:lnTo>
                <a:lnTo>
                  <a:pt x="35054" y="241916"/>
                </a:lnTo>
                <a:cubicBezTo>
                  <a:pt x="37549" y="241916"/>
                  <a:pt x="39330" y="244054"/>
                  <a:pt x="39330" y="246192"/>
                </a:cubicBezTo>
                <a:cubicBezTo>
                  <a:pt x="39330" y="248687"/>
                  <a:pt x="37549" y="250469"/>
                  <a:pt x="35054" y="250469"/>
                </a:cubicBezTo>
                <a:lnTo>
                  <a:pt x="26501" y="250469"/>
                </a:lnTo>
                <a:cubicBezTo>
                  <a:pt x="24007" y="250469"/>
                  <a:pt x="22225" y="248687"/>
                  <a:pt x="22225" y="246192"/>
                </a:cubicBezTo>
                <a:lnTo>
                  <a:pt x="22225" y="237639"/>
                </a:lnTo>
                <a:cubicBezTo>
                  <a:pt x="22225" y="235144"/>
                  <a:pt x="24007" y="233362"/>
                  <a:pt x="26501" y="233362"/>
                </a:cubicBezTo>
                <a:close/>
                <a:moveTo>
                  <a:pt x="26797" y="190500"/>
                </a:moveTo>
                <a:cubicBezTo>
                  <a:pt x="29464" y="190500"/>
                  <a:pt x="31369" y="192276"/>
                  <a:pt x="31369" y="194761"/>
                </a:cubicBezTo>
                <a:lnTo>
                  <a:pt x="31369" y="212516"/>
                </a:lnTo>
                <a:cubicBezTo>
                  <a:pt x="31369" y="215002"/>
                  <a:pt x="29464" y="217132"/>
                  <a:pt x="26797" y="217132"/>
                </a:cubicBezTo>
                <a:cubicBezTo>
                  <a:pt x="24130" y="217132"/>
                  <a:pt x="22225" y="215002"/>
                  <a:pt x="22225" y="212516"/>
                </a:cubicBezTo>
                <a:lnTo>
                  <a:pt x="22225" y="194761"/>
                </a:lnTo>
                <a:cubicBezTo>
                  <a:pt x="22225" y="192276"/>
                  <a:pt x="24130" y="190500"/>
                  <a:pt x="26797" y="190500"/>
                </a:cubicBezTo>
                <a:close/>
                <a:moveTo>
                  <a:pt x="223837" y="172221"/>
                </a:moveTo>
                <a:cubicBezTo>
                  <a:pt x="218086" y="172221"/>
                  <a:pt x="213414" y="176938"/>
                  <a:pt x="213414" y="182381"/>
                </a:cubicBezTo>
                <a:cubicBezTo>
                  <a:pt x="213414" y="187824"/>
                  <a:pt x="218086" y="192541"/>
                  <a:pt x="223837" y="192541"/>
                </a:cubicBezTo>
                <a:cubicBezTo>
                  <a:pt x="229229" y="192541"/>
                  <a:pt x="233901" y="187824"/>
                  <a:pt x="233901" y="182381"/>
                </a:cubicBezTo>
                <a:cubicBezTo>
                  <a:pt x="233901" y="176938"/>
                  <a:pt x="229229" y="172221"/>
                  <a:pt x="223837" y="172221"/>
                </a:cubicBezTo>
                <a:close/>
                <a:moveTo>
                  <a:pt x="223837" y="163512"/>
                </a:moveTo>
                <a:cubicBezTo>
                  <a:pt x="233901" y="163512"/>
                  <a:pt x="242528" y="171858"/>
                  <a:pt x="242528" y="182381"/>
                </a:cubicBezTo>
                <a:cubicBezTo>
                  <a:pt x="242528" y="192904"/>
                  <a:pt x="233901" y="201249"/>
                  <a:pt x="223837" y="201249"/>
                </a:cubicBezTo>
                <a:cubicBezTo>
                  <a:pt x="213414" y="201249"/>
                  <a:pt x="204787" y="192904"/>
                  <a:pt x="204787" y="182381"/>
                </a:cubicBezTo>
                <a:cubicBezTo>
                  <a:pt x="204787" y="171858"/>
                  <a:pt x="213414" y="163512"/>
                  <a:pt x="223837" y="163512"/>
                </a:cubicBezTo>
                <a:close/>
                <a:moveTo>
                  <a:pt x="223490" y="152976"/>
                </a:moveTo>
                <a:cubicBezTo>
                  <a:pt x="206575" y="152976"/>
                  <a:pt x="193259" y="166294"/>
                  <a:pt x="193259" y="183212"/>
                </a:cubicBezTo>
                <a:cubicBezTo>
                  <a:pt x="193259" y="199769"/>
                  <a:pt x="206575" y="213447"/>
                  <a:pt x="223490" y="213447"/>
                </a:cubicBezTo>
                <a:lnTo>
                  <a:pt x="276393" y="213447"/>
                </a:lnTo>
                <a:lnTo>
                  <a:pt x="276393" y="152976"/>
                </a:lnTo>
                <a:lnTo>
                  <a:pt x="223490" y="152976"/>
                </a:lnTo>
                <a:close/>
                <a:moveTo>
                  <a:pt x="26797" y="147637"/>
                </a:moveTo>
                <a:cubicBezTo>
                  <a:pt x="29464" y="147637"/>
                  <a:pt x="31369" y="149436"/>
                  <a:pt x="31369" y="151595"/>
                </a:cubicBezTo>
                <a:lnTo>
                  <a:pt x="31369" y="170307"/>
                </a:lnTo>
                <a:cubicBezTo>
                  <a:pt x="31369" y="172466"/>
                  <a:pt x="29464" y="174265"/>
                  <a:pt x="26797" y="174265"/>
                </a:cubicBezTo>
                <a:cubicBezTo>
                  <a:pt x="24130" y="174265"/>
                  <a:pt x="22225" y="172466"/>
                  <a:pt x="22225" y="170307"/>
                </a:cubicBezTo>
                <a:lnTo>
                  <a:pt x="22225" y="151595"/>
                </a:lnTo>
                <a:cubicBezTo>
                  <a:pt x="22225" y="149436"/>
                  <a:pt x="24130" y="147637"/>
                  <a:pt x="26797" y="147637"/>
                </a:cubicBezTo>
                <a:close/>
                <a:moveTo>
                  <a:pt x="237639" y="114300"/>
                </a:moveTo>
                <a:lnTo>
                  <a:pt x="246192" y="114300"/>
                </a:lnTo>
                <a:cubicBezTo>
                  <a:pt x="248331" y="114300"/>
                  <a:pt x="250469" y="116082"/>
                  <a:pt x="250469" y="118577"/>
                </a:cubicBezTo>
                <a:lnTo>
                  <a:pt x="250469" y="127129"/>
                </a:lnTo>
                <a:cubicBezTo>
                  <a:pt x="250469" y="129268"/>
                  <a:pt x="248331" y="131406"/>
                  <a:pt x="246192" y="131406"/>
                </a:cubicBezTo>
                <a:cubicBezTo>
                  <a:pt x="243697" y="131406"/>
                  <a:pt x="241916" y="129268"/>
                  <a:pt x="241916" y="127129"/>
                </a:cubicBezTo>
                <a:lnTo>
                  <a:pt x="241916" y="122853"/>
                </a:lnTo>
                <a:lnTo>
                  <a:pt x="237639" y="122853"/>
                </a:lnTo>
                <a:cubicBezTo>
                  <a:pt x="235144" y="122853"/>
                  <a:pt x="233362" y="120715"/>
                  <a:pt x="233362" y="118577"/>
                </a:cubicBezTo>
                <a:cubicBezTo>
                  <a:pt x="233362" y="116082"/>
                  <a:pt x="235144" y="114300"/>
                  <a:pt x="237639" y="114300"/>
                </a:cubicBezTo>
                <a:close/>
                <a:moveTo>
                  <a:pt x="193118" y="114300"/>
                </a:moveTo>
                <a:lnTo>
                  <a:pt x="211694" y="114300"/>
                </a:lnTo>
                <a:cubicBezTo>
                  <a:pt x="213797" y="114300"/>
                  <a:pt x="215550" y="116205"/>
                  <a:pt x="215550" y="118872"/>
                </a:cubicBezTo>
                <a:cubicBezTo>
                  <a:pt x="215550" y="121158"/>
                  <a:pt x="213797" y="123444"/>
                  <a:pt x="211694" y="123444"/>
                </a:cubicBezTo>
                <a:lnTo>
                  <a:pt x="193118" y="123444"/>
                </a:lnTo>
                <a:cubicBezTo>
                  <a:pt x="190665" y="123444"/>
                  <a:pt x="188912" y="121158"/>
                  <a:pt x="188912" y="118872"/>
                </a:cubicBezTo>
                <a:cubicBezTo>
                  <a:pt x="188912" y="116205"/>
                  <a:pt x="190665" y="114300"/>
                  <a:pt x="193118" y="114300"/>
                </a:cubicBezTo>
                <a:close/>
                <a:moveTo>
                  <a:pt x="148858" y="114300"/>
                </a:moveTo>
                <a:lnTo>
                  <a:pt x="168274" y="114300"/>
                </a:lnTo>
                <a:cubicBezTo>
                  <a:pt x="170472" y="114300"/>
                  <a:pt x="172670" y="116205"/>
                  <a:pt x="172670" y="118872"/>
                </a:cubicBezTo>
                <a:cubicBezTo>
                  <a:pt x="172670" y="121158"/>
                  <a:pt x="170472" y="123444"/>
                  <a:pt x="168274" y="123444"/>
                </a:cubicBezTo>
                <a:lnTo>
                  <a:pt x="148858" y="123444"/>
                </a:lnTo>
                <a:cubicBezTo>
                  <a:pt x="146660" y="123444"/>
                  <a:pt x="144462" y="121158"/>
                  <a:pt x="144462" y="118872"/>
                </a:cubicBezTo>
                <a:cubicBezTo>
                  <a:pt x="144462" y="116205"/>
                  <a:pt x="146660" y="114300"/>
                  <a:pt x="148858" y="114300"/>
                </a:cubicBezTo>
                <a:close/>
                <a:moveTo>
                  <a:pt x="104714" y="114300"/>
                </a:moveTo>
                <a:lnTo>
                  <a:pt x="123523" y="114300"/>
                </a:lnTo>
                <a:cubicBezTo>
                  <a:pt x="126055" y="114300"/>
                  <a:pt x="128225" y="116205"/>
                  <a:pt x="128225" y="118872"/>
                </a:cubicBezTo>
                <a:cubicBezTo>
                  <a:pt x="128225" y="121158"/>
                  <a:pt x="126055" y="123444"/>
                  <a:pt x="123523" y="123444"/>
                </a:cubicBezTo>
                <a:lnTo>
                  <a:pt x="104714" y="123444"/>
                </a:lnTo>
                <a:cubicBezTo>
                  <a:pt x="102182" y="123444"/>
                  <a:pt x="100012" y="121158"/>
                  <a:pt x="100012" y="118872"/>
                </a:cubicBezTo>
                <a:cubicBezTo>
                  <a:pt x="100012" y="116205"/>
                  <a:pt x="102182" y="114300"/>
                  <a:pt x="104714" y="114300"/>
                </a:cubicBezTo>
                <a:close/>
                <a:moveTo>
                  <a:pt x="61546" y="114300"/>
                </a:moveTo>
                <a:lnTo>
                  <a:pt x="80596" y="114300"/>
                </a:lnTo>
                <a:cubicBezTo>
                  <a:pt x="83160" y="114300"/>
                  <a:pt x="85358" y="116205"/>
                  <a:pt x="85358" y="118872"/>
                </a:cubicBezTo>
                <a:cubicBezTo>
                  <a:pt x="85358" y="121158"/>
                  <a:pt x="83160" y="123444"/>
                  <a:pt x="80596" y="123444"/>
                </a:cubicBezTo>
                <a:lnTo>
                  <a:pt x="61546" y="123444"/>
                </a:lnTo>
                <a:cubicBezTo>
                  <a:pt x="58981" y="123444"/>
                  <a:pt x="57150" y="121158"/>
                  <a:pt x="57150" y="118872"/>
                </a:cubicBezTo>
                <a:cubicBezTo>
                  <a:pt x="57150" y="116205"/>
                  <a:pt x="58981" y="114300"/>
                  <a:pt x="61546" y="114300"/>
                </a:cubicBezTo>
                <a:close/>
                <a:moveTo>
                  <a:pt x="26501" y="114300"/>
                </a:moveTo>
                <a:lnTo>
                  <a:pt x="35054" y="114300"/>
                </a:lnTo>
                <a:cubicBezTo>
                  <a:pt x="37549" y="114300"/>
                  <a:pt x="39330" y="116082"/>
                  <a:pt x="39330" y="118577"/>
                </a:cubicBezTo>
                <a:cubicBezTo>
                  <a:pt x="39330" y="120715"/>
                  <a:pt x="37549" y="122853"/>
                  <a:pt x="35054" y="122853"/>
                </a:cubicBezTo>
                <a:lnTo>
                  <a:pt x="30778" y="122853"/>
                </a:lnTo>
                <a:lnTo>
                  <a:pt x="30778" y="127129"/>
                </a:lnTo>
                <a:cubicBezTo>
                  <a:pt x="30778" y="129268"/>
                  <a:pt x="28996" y="131406"/>
                  <a:pt x="26501" y="131406"/>
                </a:cubicBezTo>
                <a:cubicBezTo>
                  <a:pt x="24007" y="131406"/>
                  <a:pt x="22225" y="129268"/>
                  <a:pt x="22225" y="127129"/>
                </a:cubicBezTo>
                <a:lnTo>
                  <a:pt x="22225" y="118577"/>
                </a:lnTo>
                <a:cubicBezTo>
                  <a:pt x="22225" y="116082"/>
                  <a:pt x="24007" y="114300"/>
                  <a:pt x="26501" y="114300"/>
                </a:cubicBezTo>
                <a:close/>
                <a:moveTo>
                  <a:pt x="15835" y="100784"/>
                </a:moveTo>
                <a:cubicBezTo>
                  <a:pt x="11876" y="100784"/>
                  <a:pt x="8637" y="104384"/>
                  <a:pt x="8637" y="107983"/>
                </a:cubicBezTo>
                <a:lnTo>
                  <a:pt x="8637" y="258080"/>
                </a:lnTo>
                <a:cubicBezTo>
                  <a:pt x="8637" y="262399"/>
                  <a:pt x="11876" y="265279"/>
                  <a:pt x="15835" y="265279"/>
                </a:cubicBezTo>
                <a:lnTo>
                  <a:pt x="258039" y="265279"/>
                </a:lnTo>
                <a:cubicBezTo>
                  <a:pt x="261638" y="265279"/>
                  <a:pt x="265237" y="262399"/>
                  <a:pt x="265237" y="258080"/>
                </a:cubicBezTo>
                <a:lnTo>
                  <a:pt x="265237" y="222085"/>
                </a:lnTo>
                <a:lnTo>
                  <a:pt x="223490" y="222085"/>
                </a:lnTo>
                <a:cubicBezTo>
                  <a:pt x="201897" y="222085"/>
                  <a:pt x="184622" y="204808"/>
                  <a:pt x="184622" y="183212"/>
                </a:cubicBezTo>
                <a:cubicBezTo>
                  <a:pt x="184622" y="161975"/>
                  <a:pt x="201897" y="144338"/>
                  <a:pt x="223490" y="144338"/>
                </a:cubicBezTo>
                <a:lnTo>
                  <a:pt x="265237" y="144338"/>
                </a:lnTo>
                <a:lnTo>
                  <a:pt x="265237" y="107983"/>
                </a:lnTo>
                <a:cubicBezTo>
                  <a:pt x="265237" y="104384"/>
                  <a:pt x="261638" y="100784"/>
                  <a:pt x="258039" y="100784"/>
                </a:cubicBezTo>
                <a:lnTo>
                  <a:pt x="15835" y="100784"/>
                </a:lnTo>
                <a:close/>
                <a:moveTo>
                  <a:pt x="88532" y="80988"/>
                </a:moveTo>
                <a:lnTo>
                  <a:pt x="41027" y="92146"/>
                </a:lnTo>
                <a:lnTo>
                  <a:pt x="88532" y="92146"/>
                </a:lnTo>
                <a:lnTo>
                  <a:pt x="88532" y="80988"/>
                </a:lnTo>
                <a:close/>
                <a:moveTo>
                  <a:pt x="188341" y="73025"/>
                </a:moveTo>
                <a:cubicBezTo>
                  <a:pt x="191008" y="73025"/>
                  <a:pt x="193294" y="74930"/>
                  <a:pt x="193294" y="77216"/>
                </a:cubicBezTo>
                <a:cubicBezTo>
                  <a:pt x="193294" y="79883"/>
                  <a:pt x="191008" y="82169"/>
                  <a:pt x="188341" y="82169"/>
                </a:cubicBezTo>
                <a:cubicBezTo>
                  <a:pt x="186055" y="82169"/>
                  <a:pt x="184150" y="79883"/>
                  <a:pt x="184150" y="77216"/>
                </a:cubicBezTo>
                <a:cubicBezTo>
                  <a:pt x="184150" y="74930"/>
                  <a:pt x="186055" y="73025"/>
                  <a:pt x="188341" y="73025"/>
                </a:cubicBezTo>
                <a:close/>
                <a:moveTo>
                  <a:pt x="188341" y="52387"/>
                </a:moveTo>
                <a:cubicBezTo>
                  <a:pt x="191008" y="52387"/>
                  <a:pt x="193294" y="54585"/>
                  <a:pt x="193294" y="57150"/>
                </a:cubicBezTo>
                <a:cubicBezTo>
                  <a:pt x="193294" y="59348"/>
                  <a:pt x="191008" y="61546"/>
                  <a:pt x="188341" y="61546"/>
                </a:cubicBezTo>
                <a:cubicBezTo>
                  <a:pt x="186055" y="61546"/>
                  <a:pt x="184150" y="59348"/>
                  <a:pt x="184150" y="57150"/>
                </a:cubicBezTo>
                <a:cubicBezTo>
                  <a:pt x="184150" y="54585"/>
                  <a:pt x="186055" y="52387"/>
                  <a:pt x="188341" y="52387"/>
                </a:cubicBezTo>
                <a:close/>
                <a:moveTo>
                  <a:pt x="233207" y="46433"/>
                </a:moveTo>
                <a:lnTo>
                  <a:pt x="223850" y="48593"/>
                </a:lnTo>
                <a:lnTo>
                  <a:pt x="223850" y="92146"/>
                </a:lnTo>
                <a:lnTo>
                  <a:pt x="242204" y="92146"/>
                </a:lnTo>
                <a:lnTo>
                  <a:pt x="242204" y="53632"/>
                </a:lnTo>
                <a:cubicBezTo>
                  <a:pt x="242204" y="51472"/>
                  <a:pt x="241124" y="49313"/>
                  <a:pt x="239325" y="47873"/>
                </a:cubicBezTo>
                <a:cubicBezTo>
                  <a:pt x="237525" y="46433"/>
                  <a:pt x="235366" y="46073"/>
                  <a:pt x="233207" y="46433"/>
                </a:cubicBezTo>
                <a:close/>
                <a:moveTo>
                  <a:pt x="185293" y="35101"/>
                </a:moveTo>
                <a:cubicBezTo>
                  <a:pt x="186817" y="33337"/>
                  <a:pt x="189865" y="33337"/>
                  <a:pt x="191770" y="35101"/>
                </a:cubicBezTo>
                <a:cubicBezTo>
                  <a:pt x="192532" y="35807"/>
                  <a:pt x="193294" y="36865"/>
                  <a:pt x="193294" y="37923"/>
                </a:cubicBezTo>
                <a:cubicBezTo>
                  <a:pt x="193294" y="39334"/>
                  <a:pt x="192532" y="40393"/>
                  <a:pt x="191770" y="41098"/>
                </a:cubicBezTo>
                <a:cubicBezTo>
                  <a:pt x="191008" y="41804"/>
                  <a:pt x="189865" y="42509"/>
                  <a:pt x="188341" y="42509"/>
                </a:cubicBezTo>
                <a:cubicBezTo>
                  <a:pt x="187198" y="42509"/>
                  <a:pt x="186055" y="41804"/>
                  <a:pt x="185293" y="41098"/>
                </a:cubicBezTo>
                <a:cubicBezTo>
                  <a:pt x="184531" y="40393"/>
                  <a:pt x="184150" y="39334"/>
                  <a:pt x="184150" y="37923"/>
                </a:cubicBezTo>
                <a:cubicBezTo>
                  <a:pt x="184150" y="36865"/>
                  <a:pt x="184531" y="35807"/>
                  <a:pt x="185293" y="35101"/>
                </a:cubicBezTo>
                <a:close/>
                <a:moveTo>
                  <a:pt x="163388" y="8638"/>
                </a:moveTo>
                <a:lnTo>
                  <a:pt x="163388" y="92146"/>
                </a:lnTo>
                <a:lnTo>
                  <a:pt x="215212" y="92146"/>
                </a:lnTo>
                <a:lnTo>
                  <a:pt x="215212" y="15837"/>
                </a:lnTo>
                <a:cubicBezTo>
                  <a:pt x="215212" y="11878"/>
                  <a:pt x="212333" y="8638"/>
                  <a:pt x="208015" y="8638"/>
                </a:cubicBezTo>
                <a:lnTo>
                  <a:pt x="163388" y="8638"/>
                </a:lnTo>
                <a:close/>
                <a:moveTo>
                  <a:pt x="134597" y="8638"/>
                </a:moveTo>
                <a:lnTo>
                  <a:pt x="134597" y="92146"/>
                </a:lnTo>
                <a:lnTo>
                  <a:pt x="154751" y="92146"/>
                </a:lnTo>
                <a:lnTo>
                  <a:pt x="154751" y="8638"/>
                </a:lnTo>
                <a:lnTo>
                  <a:pt x="134597" y="8638"/>
                </a:lnTo>
                <a:close/>
                <a:moveTo>
                  <a:pt x="104367" y="8638"/>
                </a:moveTo>
                <a:cubicBezTo>
                  <a:pt x="100408" y="8638"/>
                  <a:pt x="97169" y="11878"/>
                  <a:pt x="97169" y="15837"/>
                </a:cubicBezTo>
                <a:lnTo>
                  <a:pt x="97169" y="92146"/>
                </a:lnTo>
                <a:lnTo>
                  <a:pt x="125960" y="92146"/>
                </a:lnTo>
                <a:lnTo>
                  <a:pt x="125960" y="8638"/>
                </a:lnTo>
                <a:lnTo>
                  <a:pt x="104367" y="8638"/>
                </a:lnTo>
                <a:close/>
                <a:moveTo>
                  <a:pt x="104367" y="0"/>
                </a:moveTo>
                <a:lnTo>
                  <a:pt x="208015" y="0"/>
                </a:lnTo>
                <a:cubicBezTo>
                  <a:pt x="216652" y="0"/>
                  <a:pt x="223850" y="7199"/>
                  <a:pt x="223850" y="15837"/>
                </a:cubicBezTo>
                <a:lnTo>
                  <a:pt x="223850" y="39954"/>
                </a:lnTo>
                <a:lnTo>
                  <a:pt x="231047" y="38154"/>
                </a:lnTo>
                <a:cubicBezTo>
                  <a:pt x="236086" y="37074"/>
                  <a:pt x="240764" y="38154"/>
                  <a:pt x="244723" y="41034"/>
                </a:cubicBezTo>
                <a:cubicBezTo>
                  <a:pt x="248682" y="44273"/>
                  <a:pt x="250841" y="48593"/>
                  <a:pt x="250841" y="53632"/>
                </a:cubicBezTo>
                <a:lnTo>
                  <a:pt x="250841" y="92146"/>
                </a:lnTo>
                <a:lnTo>
                  <a:pt x="258039" y="92146"/>
                </a:lnTo>
                <a:cubicBezTo>
                  <a:pt x="266676" y="92146"/>
                  <a:pt x="273874" y="99345"/>
                  <a:pt x="273874" y="107983"/>
                </a:cubicBezTo>
                <a:lnTo>
                  <a:pt x="273874" y="144338"/>
                </a:lnTo>
                <a:lnTo>
                  <a:pt x="281072" y="144338"/>
                </a:lnTo>
                <a:cubicBezTo>
                  <a:pt x="283231" y="144338"/>
                  <a:pt x="285390" y="146137"/>
                  <a:pt x="285390" y="148657"/>
                </a:cubicBezTo>
                <a:lnTo>
                  <a:pt x="285390" y="217766"/>
                </a:lnTo>
                <a:cubicBezTo>
                  <a:pt x="285390" y="220286"/>
                  <a:pt x="283231" y="222085"/>
                  <a:pt x="281072" y="222085"/>
                </a:cubicBezTo>
                <a:lnTo>
                  <a:pt x="273874" y="222085"/>
                </a:lnTo>
                <a:lnTo>
                  <a:pt x="273874" y="258080"/>
                </a:lnTo>
                <a:cubicBezTo>
                  <a:pt x="273874" y="267078"/>
                  <a:pt x="266676" y="274277"/>
                  <a:pt x="258039" y="274277"/>
                </a:cubicBezTo>
                <a:lnTo>
                  <a:pt x="15835" y="274277"/>
                </a:lnTo>
                <a:cubicBezTo>
                  <a:pt x="6838" y="274277"/>
                  <a:pt x="0" y="267078"/>
                  <a:pt x="0" y="258080"/>
                </a:cubicBezTo>
                <a:lnTo>
                  <a:pt x="0" y="125981"/>
                </a:lnTo>
                <a:lnTo>
                  <a:pt x="0" y="107263"/>
                </a:lnTo>
                <a:cubicBezTo>
                  <a:pt x="0" y="98985"/>
                  <a:pt x="6118" y="91786"/>
                  <a:pt x="14395" y="89626"/>
                </a:cubicBezTo>
                <a:lnTo>
                  <a:pt x="88532" y="72349"/>
                </a:lnTo>
                <a:lnTo>
                  <a:pt x="88532" y="15837"/>
                </a:lnTo>
                <a:cubicBezTo>
                  <a:pt x="88532" y="7199"/>
                  <a:pt x="95730" y="0"/>
                  <a:pt x="104367" y="0"/>
                </a:cubicBezTo>
                <a:close/>
              </a:path>
            </a:pathLst>
          </a:custGeom>
          <a:solidFill>
            <a:schemeClr val="bg1"/>
          </a:solidFill>
          <a:ln>
            <a:noFill/>
          </a:ln>
          <a:effectLst/>
        </p:spPr>
        <p:txBody>
          <a:bodyPr anchor="ctr"/>
          <a:lstStyle/>
          <a:p>
            <a:endParaRPr lang="en-US"/>
          </a:p>
        </p:txBody>
      </p:sp>
      <p:sp>
        <p:nvSpPr>
          <p:cNvPr id="57" name="TextBox 56">
            <a:extLst>
              <a:ext uri="{FF2B5EF4-FFF2-40B4-BE49-F238E27FC236}">
                <a16:creationId xmlns:a16="http://schemas.microsoft.com/office/drawing/2014/main" id="{ABB37896-0DA6-0E44-9499-D2F2AB2877A8}"/>
              </a:ext>
            </a:extLst>
          </p:cNvPr>
          <p:cNvSpPr txBox="1"/>
          <p:nvPr/>
        </p:nvSpPr>
        <p:spPr>
          <a:xfrm rot="19803190">
            <a:off x="17672389" y="6383483"/>
            <a:ext cx="2242922" cy="584775"/>
          </a:xfrm>
          <a:prstGeom prst="rect">
            <a:avLst/>
          </a:prstGeom>
          <a:noFill/>
          <a:ln>
            <a:noFill/>
          </a:ln>
        </p:spPr>
        <p:txBody>
          <a:bodyPr wrap="none" rtlCol="0" anchor="ctr" anchorCtr="0">
            <a:spAutoFit/>
          </a:bodyPr>
          <a:lstStyle/>
          <a:p>
            <a:r>
              <a:rPr lang="en-US" sz="3200" b="1" dirty="0">
                <a:solidFill>
                  <a:schemeClr val="bg1"/>
                </a:solidFill>
                <a:latin typeface="Montserrat" pitchFamily="2" charset="77"/>
                <a:ea typeface="League Spartan" charset="0"/>
                <a:cs typeface="Poppins" pitchFamily="2" charset="77"/>
              </a:rPr>
              <a:t>Your Title</a:t>
            </a:r>
          </a:p>
        </p:txBody>
      </p:sp>
      <p:sp>
        <p:nvSpPr>
          <p:cNvPr id="58" name="TextBox 57">
            <a:extLst>
              <a:ext uri="{FF2B5EF4-FFF2-40B4-BE49-F238E27FC236}">
                <a16:creationId xmlns:a16="http://schemas.microsoft.com/office/drawing/2014/main" id="{2A98E7C0-9DCC-8B4F-8C02-432249A65F41}"/>
              </a:ext>
            </a:extLst>
          </p:cNvPr>
          <p:cNvSpPr txBox="1"/>
          <p:nvPr/>
        </p:nvSpPr>
        <p:spPr>
          <a:xfrm rot="19803190">
            <a:off x="16975876" y="5183686"/>
            <a:ext cx="2242922" cy="584775"/>
          </a:xfrm>
          <a:prstGeom prst="rect">
            <a:avLst/>
          </a:prstGeom>
          <a:noFill/>
          <a:ln>
            <a:noFill/>
          </a:ln>
        </p:spPr>
        <p:txBody>
          <a:bodyPr wrap="none" rtlCol="0" anchor="ctr" anchorCtr="0">
            <a:spAutoFit/>
          </a:bodyPr>
          <a:lstStyle/>
          <a:p>
            <a:r>
              <a:rPr lang="en-US" sz="3200" b="1" dirty="0">
                <a:solidFill>
                  <a:schemeClr val="bg1"/>
                </a:solidFill>
                <a:latin typeface="Montserrat" pitchFamily="2" charset="77"/>
                <a:ea typeface="League Spartan" charset="0"/>
                <a:cs typeface="Poppins" pitchFamily="2" charset="77"/>
              </a:rPr>
              <a:t>Your Title</a:t>
            </a:r>
          </a:p>
        </p:txBody>
      </p:sp>
      <p:sp>
        <p:nvSpPr>
          <p:cNvPr id="59" name="TextBox 58">
            <a:extLst>
              <a:ext uri="{FF2B5EF4-FFF2-40B4-BE49-F238E27FC236}">
                <a16:creationId xmlns:a16="http://schemas.microsoft.com/office/drawing/2014/main" id="{1ACF4D6E-7F58-654C-8E83-6B84E6A0EAD3}"/>
              </a:ext>
            </a:extLst>
          </p:cNvPr>
          <p:cNvSpPr txBox="1"/>
          <p:nvPr/>
        </p:nvSpPr>
        <p:spPr>
          <a:xfrm rot="19803190">
            <a:off x="18467439" y="7761096"/>
            <a:ext cx="2242922" cy="584775"/>
          </a:xfrm>
          <a:prstGeom prst="rect">
            <a:avLst/>
          </a:prstGeom>
          <a:noFill/>
          <a:ln>
            <a:noFill/>
          </a:ln>
        </p:spPr>
        <p:txBody>
          <a:bodyPr wrap="none" rtlCol="0" anchor="ctr" anchorCtr="0">
            <a:spAutoFit/>
          </a:bodyPr>
          <a:lstStyle/>
          <a:p>
            <a:r>
              <a:rPr lang="en-US" sz="3200" b="1" dirty="0">
                <a:solidFill>
                  <a:schemeClr val="bg1"/>
                </a:solidFill>
                <a:latin typeface="Montserrat" pitchFamily="2" charset="77"/>
                <a:ea typeface="League Spartan" charset="0"/>
                <a:cs typeface="Poppins" pitchFamily="2" charset="77"/>
              </a:rPr>
              <a:t>Your Title</a:t>
            </a:r>
          </a:p>
        </p:txBody>
      </p:sp>
      <p:sp>
        <p:nvSpPr>
          <p:cNvPr id="60" name="TextBox 59">
            <a:extLst>
              <a:ext uri="{FF2B5EF4-FFF2-40B4-BE49-F238E27FC236}">
                <a16:creationId xmlns:a16="http://schemas.microsoft.com/office/drawing/2014/main" id="{E8ED2E1F-EEA4-6C45-9494-74465B544311}"/>
              </a:ext>
            </a:extLst>
          </p:cNvPr>
          <p:cNvSpPr txBox="1"/>
          <p:nvPr/>
        </p:nvSpPr>
        <p:spPr>
          <a:xfrm rot="19803190">
            <a:off x="19471912" y="9513703"/>
            <a:ext cx="2242922" cy="584775"/>
          </a:xfrm>
          <a:prstGeom prst="rect">
            <a:avLst/>
          </a:prstGeom>
          <a:noFill/>
          <a:ln>
            <a:noFill/>
          </a:ln>
        </p:spPr>
        <p:txBody>
          <a:bodyPr wrap="none" rtlCol="0" anchor="ctr" anchorCtr="0">
            <a:spAutoFit/>
          </a:bodyPr>
          <a:lstStyle/>
          <a:p>
            <a:r>
              <a:rPr lang="en-US" sz="3200" b="1" dirty="0">
                <a:solidFill>
                  <a:schemeClr val="bg1"/>
                </a:solidFill>
                <a:latin typeface="Montserrat" pitchFamily="2" charset="77"/>
                <a:ea typeface="League Spartan" charset="0"/>
                <a:cs typeface="Poppins" pitchFamily="2" charset="77"/>
              </a:rPr>
              <a:t>Your Title</a:t>
            </a:r>
          </a:p>
        </p:txBody>
      </p:sp>
      <p:sp>
        <p:nvSpPr>
          <p:cNvPr id="62" name="Rectangle 61">
            <a:extLst>
              <a:ext uri="{FF2B5EF4-FFF2-40B4-BE49-F238E27FC236}">
                <a16:creationId xmlns:a16="http://schemas.microsoft.com/office/drawing/2014/main" id="{9A559267-89E4-7146-8EAC-E70A2504ABEB}"/>
              </a:ext>
            </a:extLst>
          </p:cNvPr>
          <p:cNvSpPr/>
          <p:nvPr/>
        </p:nvSpPr>
        <p:spPr>
          <a:xfrm rot="1965057">
            <a:off x="12904374" y="10634113"/>
            <a:ext cx="609462" cy="830997"/>
          </a:xfrm>
          <a:prstGeom prst="rect">
            <a:avLst/>
          </a:prstGeom>
          <a:ln>
            <a:noFill/>
          </a:ln>
        </p:spPr>
        <p:txBody>
          <a:bodyPr wrap="none" anchor="ctr">
            <a:spAutoFit/>
          </a:bodyPr>
          <a:lstStyle/>
          <a:p>
            <a:pPr algn="ctr"/>
            <a:r>
              <a:rPr lang="en-US" sz="4800" b="1" dirty="0">
                <a:solidFill>
                  <a:schemeClr val="bg1"/>
                </a:solidFill>
                <a:latin typeface="Montserrat" pitchFamily="2" charset="77"/>
                <a:ea typeface="Roboto" panose="02000000000000000000" pitchFamily="2" charset="0"/>
              </a:rPr>
              <a:t>4</a:t>
            </a:r>
            <a:endParaRPr lang="en-US" sz="2400" dirty="0">
              <a:solidFill>
                <a:schemeClr val="bg1"/>
              </a:solidFill>
            </a:endParaRPr>
          </a:p>
        </p:txBody>
      </p:sp>
      <p:sp>
        <p:nvSpPr>
          <p:cNvPr id="63" name="Rectangle 62">
            <a:extLst>
              <a:ext uri="{FF2B5EF4-FFF2-40B4-BE49-F238E27FC236}">
                <a16:creationId xmlns:a16="http://schemas.microsoft.com/office/drawing/2014/main" id="{D99B31A3-5C45-8449-8A97-F1B5AB34ECAE}"/>
              </a:ext>
            </a:extLst>
          </p:cNvPr>
          <p:cNvSpPr/>
          <p:nvPr/>
        </p:nvSpPr>
        <p:spPr>
          <a:xfrm rot="1965057">
            <a:off x="13498032" y="8689844"/>
            <a:ext cx="609462" cy="830997"/>
          </a:xfrm>
          <a:prstGeom prst="rect">
            <a:avLst/>
          </a:prstGeom>
          <a:ln>
            <a:noFill/>
          </a:ln>
        </p:spPr>
        <p:txBody>
          <a:bodyPr wrap="square" anchor="ctr">
            <a:spAutoFit/>
          </a:bodyPr>
          <a:lstStyle/>
          <a:p>
            <a:pPr algn="ctr"/>
            <a:r>
              <a:rPr lang="en-US" sz="4800" b="1" dirty="0">
                <a:solidFill>
                  <a:schemeClr val="bg1"/>
                </a:solidFill>
                <a:latin typeface="Montserrat" pitchFamily="2" charset="77"/>
                <a:ea typeface="Roboto" panose="02000000000000000000" pitchFamily="2" charset="0"/>
              </a:rPr>
              <a:t>3</a:t>
            </a:r>
            <a:endParaRPr lang="en-US" sz="2400" dirty="0">
              <a:solidFill>
                <a:schemeClr val="bg1"/>
              </a:solidFill>
            </a:endParaRPr>
          </a:p>
        </p:txBody>
      </p:sp>
      <p:sp>
        <p:nvSpPr>
          <p:cNvPr id="65" name="Rectangle 64">
            <a:extLst>
              <a:ext uri="{FF2B5EF4-FFF2-40B4-BE49-F238E27FC236}">
                <a16:creationId xmlns:a16="http://schemas.microsoft.com/office/drawing/2014/main" id="{20CB7D4C-159F-8F49-B154-938CD4C7A85B}"/>
              </a:ext>
            </a:extLst>
          </p:cNvPr>
          <p:cNvSpPr/>
          <p:nvPr/>
        </p:nvSpPr>
        <p:spPr>
          <a:xfrm rot="1965057">
            <a:off x="13993718" y="7165418"/>
            <a:ext cx="609462" cy="830997"/>
          </a:xfrm>
          <a:prstGeom prst="rect">
            <a:avLst/>
          </a:prstGeom>
          <a:ln>
            <a:noFill/>
          </a:ln>
        </p:spPr>
        <p:txBody>
          <a:bodyPr wrap="square" anchor="ctr">
            <a:spAutoFit/>
          </a:bodyPr>
          <a:lstStyle/>
          <a:p>
            <a:pPr algn="ctr"/>
            <a:r>
              <a:rPr lang="en-US" sz="4800" b="1" dirty="0">
                <a:solidFill>
                  <a:schemeClr val="bg1"/>
                </a:solidFill>
                <a:latin typeface="Montserrat" pitchFamily="2" charset="77"/>
                <a:ea typeface="Roboto" panose="02000000000000000000" pitchFamily="2" charset="0"/>
              </a:rPr>
              <a:t>2</a:t>
            </a:r>
            <a:endParaRPr lang="en-US" sz="2400" dirty="0">
              <a:solidFill>
                <a:schemeClr val="bg1"/>
              </a:solidFill>
            </a:endParaRPr>
          </a:p>
        </p:txBody>
      </p:sp>
      <p:sp>
        <p:nvSpPr>
          <p:cNvPr id="66" name="Rectangle 65">
            <a:extLst>
              <a:ext uri="{FF2B5EF4-FFF2-40B4-BE49-F238E27FC236}">
                <a16:creationId xmlns:a16="http://schemas.microsoft.com/office/drawing/2014/main" id="{87212C26-D764-954D-84FE-E9CCEC5524D3}"/>
              </a:ext>
            </a:extLst>
          </p:cNvPr>
          <p:cNvSpPr/>
          <p:nvPr/>
        </p:nvSpPr>
        <p:spPr>
          <a:xfrm rot="1965057">
            <a:off x="14392368" y="5873754"/>
            <a:ext cx="609462" cy="830997"/>
          </a:xfrm>
          <a:prstGeom prst="rect">
            <a:avLst/>
          </a:prstGeom>
          <a:ln>
            <a:noFill/>
          </a:ln>
        </p:spPr>
        <p:txBody>
          <a:bodyPr wrap="square" anchor="ctr">
            <a:spAutoFit/>
          </a:bodyPr>
          <a:lstStyle/>
          <a:p>
            <a:pPr algn="ctr"/>
            <a:r>
              <a:rPr lang="en-US" sz="4800" b="1" dirty="0">
                <a:solidFill>
                  <a:schemeClr val="bg1"/>
                </a:solidFill>
                <a:latin typeface="Montserrat" pitchFamily="2" charset="77"/>
                <a:ea typeface="Roboto" panose="02000000000000000000" pitchFamily="2" charset="0"/>
              </a:rPr>
              <a:t>1</a:t>
            </a:r>
            <a:endParaRPr lang="en-US" sz="2400" dirty="0">
              <a:solidFill>
                <a:schemeClr val="bg1"/>
              </a:solidFill>
            </a:endParaRPr>
          </a:p>
        </p:txBody>
      </p:sp>
      <p:sp>
        <p:nvSpPr>
          <p:cNvPr id="72" name="Oval 12">
            <a:extLst>
              <a:ext uri="{FF2B5EF4-FFF2-40B4-BE49-F238E27FC236}">
                <a16:creationId xmlns:a16="http://schemas.microsoft.com/office/drawing/2014/main" id="{0323E732-E212-CF47-A421-1C0753FDAF8E}"/>
              </a:ext>
            </a:extLst>
          </p:cNvPr>
          <p:cNvSpPr>
            <a:spLocks noChangeArrowheads="1"/>
          </p:cNvSpPr>
          <p:nvPr/>
        </p:nvSpPr>
        <p:spPr bwMode="auto">
          <a:xfrm>
            <a:off x="1966488" y="6268139"/>
            <a:ext cx="359650" cy="359647"/>
          </a:xfrm>
          <a:prstGeom prst="ellipse">
            <a:avLst/>
          </a:prstGeom>
          <a:solidFill>
            <a:schemeClr val="accent2"/>
          </a:solidFill>
          <a:ln>
            <a:noFill/>
          </a:ln>
          <a:extLst/>
        </p:spPr>
        <p:txBody>
          <a:bodyPr vert="horz" wrap="square" lIns="243777" tIns="121888" rIns="243777" bIns="121888" numCol="1" anchor="t" anchorCtr="0" compatLnSpc="1">
            <a:prstTxWarp prst="textNoShape">
              <a:avLst/>
            </a:prstTxWarp>
          </a:bodyPr>
          <a:lstStyle/>
          <a:p>
            <a:endParaRPr lang="en-US" sz="6398"/>
          </a:p>
        </p:txBody>
      </p:sp>
      <p:sp>
        <p:nvSpPr>
          <p:cNvPr id="73" name="Oval 12">
            <a:extLst>
              <a:ext uri="{FF2B5EF4-FFF2-40B4-BE49-F238E27FC236}">
                <a16:creationId xmlns:a16="http://schemas.microsoft.com/office/drawing/2014/main" id="{A954F236-BB2C-1749-AF38-39D9F6C01DDF}"/>
              </a:ext>
            </a:extLst>
          </p:cNvPr>
          <p:cNvSpPr>
            <a:spLocks noChangeArrowheads="1"/>
          </p:cNvSpPr>
          <p:nvPr/>
        </p:nvSpPr>
        <p:spPr bwMode="auto">
          <a:xfrm>
            <a:off x="1966488" y="7912314"/>
            <a:ext cx="359650" cy="359647"/>
          </a:xfrm>
          <a:prstGeom prst="ellipse">
            <a:avLst/>
          </a:prstGeom>
          <a:solidFill>
            <a:schemeClr val="accent3"/>
          </a:solidFill>
          <a:ln w="9525">
            <a:noFill/>
            <a:miter lim="800000"/>
            <a:headEnd/>
            <a:tailEnd/>
          </a:ln>
          <a:extLst/>
        </p:spPr>
        <p:txBody>
          <a:bodyPr vert="horz" wrap="square" lIns="243777" tIns="121888" rIns="243777" bIns="121888" numCol="1" anchor="t" anchorCtr="0" compatLnSpc="1">
            <a:prstTxWarp prst="textNoShape">
              <a:avLst/>
            </a:prstTxWarp>
          </a:bodyPr>
          <a:lstStyle/>
          <a:p>
            <a:endParaRPr lang="en-US" sz="6398"/>
          </a:p>
        </p:txBody>
      </p:sp>
      <p:sp>
        <p:nvSpPr>
          <p:cNvPr id="74" name="Oval 12">
            <a:extLst>
              <a:ext uri="{FF2B5EF4-FFF2-40B4-BE49-F238E27FC236}">
                <a16:creationId xmlns:a16="http://schemas.microsoft.com/office/drawing/2014/main" id="{F447DA24-AA3E-094D-B11E-A8749373B5FE}"/>
              </a:ext>
            </a:extLst>
          </p:cNvPr>
          <p:cNvSpPr>
            <a:spLocks noChangeArrowheads="1"/>
          </p:cNvSpPr>
          <p:nvPr/>
        </p:nvSpPr>
        <p:spPr bwMode="auto">
          <a:xfrm>
            <a:off x="1966488" y="9619644"/>
            <a:ext cx="359650" cy="359647"/>
          </a:xfrm>
          <a:prstGeom prst="ellipse">
            <a:avLst/>
          </a:prstGeom>
          <a:solidFill>
            <a:schemeClr val="accent4"/>
          </a:solidFill>
          <a:ln w="9525">
            <a:noFill/>
            <a:round/>
            <a:headEnd/>
            <a:tailEnd/>
          </a:ln>
          <a:extLst/>
        </p:spPr>
        <p:txBody>
          <a:bodyPr vert="horz" wrap="square" lIns="243777" tIns="121888" rIns="243777" bIns="121888" numCol="1" anchor="t" anchorCtr="0" compatLnSpc="1">
            <a:prstTxWarp prst="textNoShape">
              <a:avLst/>
            </a:prstTxWarp>
          </a:bodyPr>
          <a:lstStyle/>
          <a:p>
            <a:endParaRPr lang="en-US" sz="6398"/>
          </a:p>
        </p:txBody>
      </p:sp>
      <p:sp>
        <p:nvSpPr>
          <p:cNvPr id="75" name="Oval 12">
            <a:extLst>
              <a:ext uri="{FF2B5EF4-FFF2-40B4-BE49-F238E27FC236}">
                <a16:creationId xmlns:a16="http://schemas.microsoft.com/office/drawing/2014/main" id="{41892CD8-D97D-944A-8830-6536651FDC9E}"/>
              </a:ext>
            </a:extLst>
          </p:cNvPr>
          <p:cNvSpPr>
            <a:spLocks noChangeArrowheads="1"/>
          </p:cNvSpPr>
          <p:nvPr/>
        </p:nvSpPr>
        <p:spPr bwMode="auto">
          <a:xfrm>
            <a:off x="1966488" y="4597595"/>
            <a:ext cx="359650" cy="359646"/>
          </a:xfrm>
          <a:prstGeom prst="ellipse">
            <a:avLst/>
          </a:prstGeom>
          <a:solidFill>
            <a:schemeClr val="accent1"/>
          </a:solidFill>
          <a:ln>
            <a:noFill/>
          </a:ln>
          <a:extLst/>
        </p:spPr>
        <p:txBody>
          <a:bodyPr vert="horz" wrap="square" lIns="243777" tIns="121888" rIns="243777" bIns="121888" numCol="1" anchor="t" anchorCtr="0" compatLnSpc="1">
            <a:prstTxWarp prst="textNoShape">
              <a:avLst/>
            </a:prstTxWarp>
          </a:bodyPr>
          <a:lstStyle/>
          <a:p>
            <a:endParaRPr lang="en-US" sz="6398" dirty="0"/>
          </a:p>
        </p:txBody>
      </p:sp>
      <p:sp>
        <p:nvSpPr>
          <p:cNvPr id="80" name="Oval 12">
            <a:extLst>
              <a:ext uri="{FF2B5EF4-FFF2-40B4-BE49-F238E27FC236}">
                <a16:creationId xmlns:a16="http://schemas.microsoft.com/office/drawing/2014/main" id="{360A7AA6-98D0-8A4F-A9BA-E45C13B77549}"/>
              </a:ext>
            </a:extLst>
          </p:cNvPr>
          <p:cNvSpPr>
            <a:spLocks noChangeArrowheads="1"/>
          </p:cNvSpPr>
          <p:nvPr/>
        </p:nvSpPr>
        <p:spPr bwMode="auto">
          <a:xfrm>
            <a:off x="1966488" y="11281542"/>
            <a:ext cx="359650" cy="359647"/>
          </a:xfrm>
          <a:prstGeom prst="ellipse">
            <a:avLst/>
          </a:prstGeom>
          <a:solidFill>
            <a:schemeClr val="accent5"/>
          </a:solidFill>
          <a:ln w="9525">
            <a:noFill/>
            <a:round/>
            <a:headEnd/>
            <a:tailEnd/>
          </a:ln>
          <a:extLst/>
        </p:spPr>
        <p:txBody>
          <a:bodyPr vert="horz" wrap="square" lIns="243777" tIns="121888" rIns="243777" bIns="121888" numCol="1" anchor="t" anchorCtr="0" compatLnSpc="1">
            <a:prstTxWarp prst="textNoShape">
              <a:avLst/>
            </a:prstTxWarp>
          </a:bodyPr>
          <a:lstStyle/>
          <a:p>
            <a:endParaRPr lang="en-US" sz="6398"/>
          </a:p>
        </p:txBody>
      </p:sp>
    </p:spTree>
    <p:extLst>
      <p:ext uri="{BB962C8B-B14F-4D97-AF65-F5344CB8AC3E}">
        <p14:creationId xmlns:p14="http://schemas.microsoft.com/office/powerpoint/2010/main" val="384944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7">
            <a:extLst>
              <a:ext uri="{FF2B5EF4-FFF2-40B4-BE49-F238E27FC236}">
                <a16:creationId xmlns:a16="http://schemas.microsoft.com/office/drawing/2014/main" id="{89A5EDBB-CF66-9647-A19B-2C05D2937729}"/>
              </a:ext>
            </a:extLst>
          </p:cNvPr>
          <p:cNvSpPr>
            <a:spLocks/>
          </p:cNvSpPr>
          <p:nvPr/>
        </p:nvSpPr>
        <p:spPr bwMode="auto">
          <a:xfrm>
            <a:off x="9225971" y="5059154"/>
            <a:ext cx="3381955" cy="4890486"/>
          </a:xfrm>
          <a:custGeom>
            <a:avLst/>
            <a:gdLst>
              <a:gd name="T0" fmla="*/ 859 w 1935"/>
              <a:gd name="T1" fmla="*/ 0 h 3169"/>
              <a:gd name="T2" fmla="*/ 0 w 1935"/>
              <a:gd name="T3" fmla="*/ 2661 h 3169"/>
              <a:gd name="T4" fmla="*/ 867 w 1935"/>
              <a:gd name="T5" fmla="*/ 3169 h 3169"/>
              <a:gd name="T6" fmla="*/ 1401 w 1935"/>
              <a:gd name="T7" fmla="*/ 2852 h 3169"/>
              <a:gd name="T8" fmla="*/ 1935 w 1935"/>
              <a:gd name="T9" fmla="*/ 2544 h 3169"/>
              <a:gd name="T10" fmla="*/ 859 w 1935"/>
              <a:gd name="T11" fmla="*/ 0 h 3169"/>
            </a:gdLst>
            <a:ahLst/>
            <a:cxnLst>
              <a:cxn ang="0">
                <a:pos x="T0" y="T1"/>
              </a:cxn>
              <a:cxn ang="0">
                <a:pos x="T2" y="T3"/>
              </a:cxn>
              <a:cxn ang="0">
                <a:pos x="T4" y="T5"/>
              </a:cxn>
              <a:cxn ang="0">
                <a:pos x="T6" y="T7"/>
              </a:cxn>
              <a:cxn ang="0">
                <a:pos x="T8" y="T9"/>
              </a:cxn>
              <a:cxn ang="0">
                <a:pos x="T10" y="T11"/>
              </a:cxn>
            </a:cxnLst>
            <a:rect l="0" t="0" r="r" b="b"/>
            <a:pathLst>
              <a:path w="1935" h="3169">
                <a:moveTo>
                  <a:pt x="859" y="0"/>
                </a:moveTo>
                <a:lnTo>
                  <a:pt x="0" y="2661"/>
                </a:lnTo>
                <a:lnTo>
                  <a:pt x="867" y="3169"/>
                </a:lnTo>
                <a:lnTo>
                  <a:pt x="1401" y="2852"/>
                </a:lnTo>
                <a:lnTo>
                  <a:pt x="1935" y="2544"/>
                </a:lnTo>
                <a:lnTo>
                  <a:pt x="8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 name="Freeform 6">
            <a:extLst>
              <a:ext uri="{FF2B5EF4-FFF2-40B4-BE49-F238E27FC236}">
                <a16:creationId xmlns:a16="http://schemas.microsoft.com/office/drawing/2014/main" id="{AD8BBC65-DB47-CE4B-8D5C-C6DE25F669CC}"/>
              </a:ext>
            </a:extLst>
          </p:cNvPr>
          <p:cNvSpPr>
            <a:spLocks/>
          </p:cNvSpPr>
          <p:nvPr/>
        </p:nvSpPr>
        <p:spPr bwMode="auto">
          <a:xfrm>
            <a:off x="9225971" y="5059154"/>
            <a:ext cx="3381955" cy="4890486"/>
          </a:xfrm>
          <a:custGeom>
            <a:avLst/>
            <a:gdLst>
              <a:gd name="T0" fmla="*/ 859 w 1935"/>
              <a:gd name="T1" fmla="*/ 0 h 3169"/>
              <a:gd name="T2" fmla="*/ 0 w 1935"/>
              <a:gd name="T3" fmla="*/ 2661 h 3169"/>
              <a:gd name="T4" fmla="*/ 867 w 1935"/>
              <a:gd name="T5" fmla="*/ 3169 h 3169"/>
              <a:gd name="T6" fmla="*/ 1401 w 1935"/>
              <a:gd name="T7" fmla="*/ 2852 h 3169"/>
              <a:gd name="T8" fmla="*/ 1935 w 1935"/>
              <a:gd name="T9" fmla="*/ 2544 h 3169"/>
              <a:gd name="T10" fmla="*/ 859 w 1935"/>
              <a:gd name="T11" fmla="*/ 0 h 3169"/>
            </a:gdLst>
            <a:ahLst/>
            <a:cxnLst>
              <a:cxn ang="0">
                <a:pos x="T0" y="T1"/>
              </a:cxn>
              <a:cxn ang="0">
                <a:pos x="T2" y="T3"/>
              </a:cxn>
              <a:cxn ang="0">
                <a:pos x="T4" y="T5"/>
              </a:cxn>
              <a:cxn ang="0">
                <a:pos x="T6" y="T7"/>
              </a:cxn>
              <a:cxn ang="0">
                <a:pos x="T8" y="T9"/>
              </a:cxn>
              <a:cxn ang="0">
                <a:pos x="T10" y="T11"/>
              </a:cxn>
            </a:cxnLst>
            <a:rect l="0" t="0" r="r" b="b"/>
            <a:pathLst>
              <a:path w="1935" h="3169">
                <a:moveTo>
                  <a:pt x="859" y="0"/>
                </a:moveTo>
                <a:lnTo>
                  <a:pt x="0" y="2661"/>
                </a:lnTo>
                <a:lnTo>
                  <a:pt x="867" y="3169"/>
                </a:lnTo>
                <a:lnTo>
                  <a:pt x="1401" y="2852"/>
                </a:lnTo>
                <a:lnTo>
                  <a:pt x="1935" y="2544"/>
                </a:lnTo>
                <a:lnTo>
                  <a:pt x="859"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th-TH"/>
          </a:p>
        </p:txBody>
      </p:sp>
      <p:sp>
        <p:nvSpPr>
          <p:cNvPr id="34" name="Freeform 8">
            <a:extLst>
              <a:ext uri="{FF2B5EF4-FFF2-40B4-BE49-F238E27FC236}">
                <a16:creationId xmlns:a16="http://schemas.microsoft.com/office/drawing/2014/main" id="{891510A1-2001-4747-B187-6D66BDF3D70D}"/>
              </a:ext>
            </a:extLst>
          </p:cNvPr>
          <p:cNvSpPr>
            <a:spLocks/>
          </p:cNvSpPr>
          <p:nvPr/>
        </p:nvSpPr>
        <p:spPr bwMode="auto">
          <a:xfrm>
            <a:off x="9283647" y="5059154"/>
            <a:ext cx="1457649" cy="4890486"/>
          </a:xfrm>
          <a:custGeom>
            <a:avLst/>
            <a:gdLst>
              <a:gd name="T0" fmla="*/ 826 w 834"/>
              <a:gd name="T1" fmla="*/ 0 h 3169"/>
              <a:gd name="T2" fmla="*/ 0 w 834"/>
              <a:gd name="T3" fmla="*/ 2569 h 3169"/>
              <a:gd name="T4" fmla="*/ 225 w 834"/>
              <a:gd name="T5" fmla="*/ 2811 h 3169"/>
              <a:gd name="T6" fmla="*/ 834 w 834"/>
              <a:gd name="T7" fmla="*/ 3169 h 3169"/>
              <a:gd name="T8" fmla="*/ 826 w 834"/>
              <a:gd name="T9" fmla="*/ 0 h 3169"/>
            </a:gdLst>
            <a:ahLst/>
            <a:cxnLst>
              <a:cxn ang="0">
                <a:pos x="T0" y="T1"/>
              </a:cxn>
              <a:cxn ang="0">
                <a:pos x="T2" y="T3"/>
              </a:cxn>
              <a:cxn ang="0">
                <a:pos x="T4" y="T5"/>
              </a:cxn>
              <a:cxn ang="0">
                <a:pos x="T6" y="T7"/>
              </a:cxn>
              <a:cxn ang="0">
                <a:pos x="T8" y="T9"/>
              </a:cxn>
            </a:cxnLst>
            <a:rect l="0" t="0" r="r" b="b"/>
            <a:pathLst>
              <a:path w="834" h="3169">
                <a:moveTo>
                  <a:pt x="826" y="0"/>
                </a:moveTo>
                <a:lnTo>
                  <a:pt x="0" y="2569"/>
                </a:lnTo>
                <a:lnTo>
                  <a:pt x="225" y="2811"/>
                </a:lnTo>
                <a:lnTo>
                  <a:pt x="834" y="3169"/>
                </a:lnTo>
                <a:lnTo>
                  <a:pt x="826" y="0"/>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th-TH"/>
          </a:p>
        </p:txBody>
      </p:sp>
      <p:sp>
        <p:nvSpPr>
          <p:cNvPr id="13" name="Freeform 9">
            <a:extLst>
              <a:ext uri="{FF2B5EF4-FFF2-40B4-BE49-F238E27FC236}">
                <a16:creationId xmlns:a16="http://schemas.microsoft.com/office/drawing/2014/main" id="{1A158429-BD97-B149-B4E0-DED051DE122C}"/>
              </a:ext>
            </a:extLst>
          </p:cNvPr>
          <p:cNvSpPr>
            <a:spLocks/>
          </p:cNvSpPr>
          <p:nvPr/>
        </p:nvSpPr>
        <p:spPr bwMode="auto">
          <a:xfrm>
            <a:off x="9283648" y="5059154"/>
            <a:ext cx="1457649" cy="4890486"/>
          </a:xfrm>
          <a:custGeom>
            <a:avLst/>
            <a:gdLst>
              <a:gd name="T0" fmla="*/ 826 w 834"/>
              <a:gd name="T1" fmla="*/ 0 h 3169"/>
              <a:gd name="T2" fmla="*/ 0 w 834"/>
              <a:gd name="T3" fmla="*/ 2569 h 3169"/>
              <a:gd name="T4" fmla="*/ 225 w 834"/>
              <a:gd name="T5" fmla="*/ 2811 h 3169"/>
              <a:gd name="T6" fmla="*/ 834 w 834"/>
              <a:gd name="T7" fmla="*/ 3169 h 3169"/>
              <a:gd name="T8" fmla="*/ 826 w 834"/>
              <a:gd name="T9" fmla="*/ 0 h 3169"/>
            </a:gdLst>
            <a:ahLst/>
            <a:cxnLst>
              <a:cxn ang="0">
                <a:pos x="T0" y="T1"/>
              </a:cxn>
              <a:cxn ang="0">
                <a:pos x="T2" y="T3"/>
              </a:cxn>
              <a:cxn ang="0">
                <a:pos x="T4" y="T5"/>
              </a:cxn>
              <a:cxn ang="0">
                <a:pos x="T6" y="T7"/>
              </a:cxn>
              <a:cxn ang="0">
                <a:pos x="T8" y="T9"/>
              </a:cxn>
            </a:cxnLst>
            <a:rect l="0" t="0" r="r" b="b"/>
            <a:pathLst>
              <a:path w="834" h="3169">
                <a:moveTo>
                  <a:pt x="826" y="0"/>
                </a:moveTo>
                <a:lnTo>
                  <a:pt x="0" y="2569"/>
                </a:lnTo>
                <a:lnTo>
                  <a:pt x="225" y="2811"/>
                </a:lnTo>
                <a:lnTo>
                  <a:pt x="834" y="3169"/>
                </a:lnTo>
                <a:lnTo>
                  <a:pt x="8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 name="Freeform 11">
            <a:extLst>
              <a:ext uri="{FF2B5EF4-FFF2-40B4-BE49-F238E27FC236}">
                <a16:creationId xmlns:a16="http://schemas.microsoft.com/office/drawing/2014/main" id="{6333ED67-B04A-2A4A-B36F-D8F3531A3ACF}"/>
              </a:ext>
            </a:extLst>
          </p:cNvPr>
          <p:cNvSpPr>
            <a:spLocks/>
          </p:cNvSpPr>
          <p:nvPr/>
        </p:nvSpPr>
        <p:spPr bwMode="auto">
          <a:xfrm>
            <a:off x="7039497" y="8353944"/>
            <a:ext cx="3381955" cy="2703733"/>
          </a:xfrm>
          <a:custGeom>
            <a:avLst/>
            <a:gdLst>
              <a:gd name="T0" fmla="*/ 867 w 1935"/>
              <a:gd name="T1" fmla="*/ 0 h 1752"/>
              <a:gd name="T2" fmla="*/ 0 w 1935"/>
              <a:gd name="T3" fmla="*/ 1251 h 1752"/>
              <a:gd name="T4" fmla="*/ 867 w 1935"/>
              <a:gd name="T5" fmla="*/ 1752 h 1752"/>
              <a:gd name="T6" fmla="*/ 1401 w 1935"/>
              <a:gd name="T7" fmla="*/ 1443 h 1752"/>
              <a:gd name="T8" fmla="*/ 1935 w 1935"/>
              <a:gd name="T9" fmla="*/ 1134 h 1752"/>
              <a:gd name="T10" fmla="*/ 867 w 1935"/>
              <a:gd name="T11" fmla="*/ 0 h 1752"/>
            </a:gdLst>
            <a:ahLst/>
            <a:cxnLst>
              <a:cxn ang="0">
                <a:pos x="T0" y="T1"/>
              </a:cxn>
              <a:cxn ang="0">
                <a:pos x="T2" y="T3"/>
              </a:cxn>
              <a:cxn ang="0">
                <a:pos x="T4" y="T5"/>
              </a:cxn>
              <a:cxn ang="0">
                <a:pos x="T6" y="T7"/>
              </a:cxn>
              <a:cxn ang="0">
                <a:pos x="T8" y="T9"/>
              </a:cxn>
              <a:cxn ang="0">
                <a:pos x="T10" y="T11"/>
              </a:cxn>
            </a:cxnLst>
            <a:rect l="0" t="0" r="r" b="b"/>
            <a:pathLst>
              <a:path w="1935" h="1752">
                <a:moveTo>
                  <a:pt x="867" y="0"/>
                </a:moveTo>
                <a:lnTo>
                  <a:pt x="0" y="1251"/>
                </a:lnTo>
                <a:lnTo>
                  <a:pt x="867" y="1752"/>
                </a:lnTo>
                <a:lnTo>
                  <a:pt x="1401" y="1443"/>
                </a:lnTo>
                <a:lnTo>
                  <a:pt x="1935" y="1134"/>
                </a:lnTo>
                <a:lnTo>
                  <a:pt x="86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1" name="Freeform 10">
            <a:extLst>
              <a:ext uri="{FF2B5EF4-FFF2-40B4-BE49-F238E27FC236}">
                <a16:creationId xmlns:a16="http://schemas.microsoft.com/office/drawing/2014/main" id="{21EC881B-0518-DE48-9EC7-4D29B68F6F35}"/>
              </a:ext>
            </a:extLst>
          </p:cNvPr>
          <p:cNvSpPr>
            <a:spLocks/>
          </p:cNvSpPr>
          <p:nvPr/>
        </p:nvSpPr>
        <p:spPr bwMode="auto">
          <a:xfrm>
            <a:off x="7039497" y="8353944"/>
            <a:ext cx="3381955" cy="2703733"/>
          </a:xfrm>
          <a:custGeom>
            <a:avLst/>
            <a:gdLst>
              <a:gd name="T0" fmla="*/ 867 w 1935"/>
              <a:gd name="T1" fmla="*/ 0 h 1752"/>
              <a:gd name="T2" fmla="*/ 0 w 1935"/>
              <a:gd name="T3" fmla="*/ 1251 h 1752"/>
              <a:gd name="T4" fmla="*/ 867 w 1935"/>
              <a:gd name="T5" fmla="*/ 1752 h 1752"/>
              <a:gd name="T6" fmla="*/ 1401 w 1935"/>
              <a:gd name="T7" fmla="*/ 1443 h 1752"/>
              <a:gd name="T8" fmla="*/ 1935 w 1935"/>
              <a:gd name="T9" fmla="*/ 1134 h 1752"/>
              <a:gd name="T10" fmla="*/ 867 w 1935"/>
              <a:gd name="T11" fmla="*/ 0 h 1752"/>
            </a:gdLst>
            <a:ahLst/>
            <a:cxnLst>
              <a:cxn ang="0">
                <a:pos x="T0" y="T1"/>
              </a:cxn>
              <a:cxn ang="0">
                <a:pos x="T2" y="T3"/>
              </a:cxn>
              <a:cxn ang="0">
                <a:pos x="T4" y="T5"/>
              </a:cxn>
              <a:cxn ang="0">
                <a:pos x="T6" y="T7"/>
              </a:cxn>
              <a:cxn ang="0">
                <a:pos x="T8" y="T9"/>
              </a:cxn>
              <a:cxn ang="0">
                <a:pos x="T10" y="T11"/>
              </a:cxn>
            </a:cxnLst>
            <a:rect l="0" t="0" r="r" b="b"/>
            <a:pathLst>
              <a:path w="1935" h="1752">
                <a:moveTo>
                  <a:pt x="867" y="0"/>
                </a:moveTo>
                <a:lnTo>
                  <a:pt x="0" y="1251"/>
                </a:lnTo>
                <a:lnTo>
                  <a:pt x="867" y="1752"/>
                </a:lnTo>
                <a:lnTo>
                  <a:pt x="1401" y="1443"/>
                </a:lnTo>
                <a:lnTo>
                  <a:pt x="1935" y="1134"/>
                </a:lnTo>
                <a:lnTo>
                  <a:pt x="867"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sp>
        <p:nvSpPr>
          <p:cNvPr id="32" name="Freeform 12">
            <a:extLst>
              <a:ext uri="{FF2B5EF4-FFF2-40B4-BE49-F238E27FC236}">
                <a16:creationId xmlns:a16="http://schemas.microsoft.com/office/drawing/2014/main" id="{68864320-AB9C-E047-A433-2D43B76FB376}"/>
              </a:ext>
            </a:extLst>
          </p:cNvPr>
          <p:cNvSpPr>
            <a:spLocks/>
          </p:cNvSpPr>
          <p:nvPr/>
        </p:nvSpPr>
        <p:spPr bwMode="auto">
          <a:xfrm>
            <a:off x="7563831" y="8353944"/>
            <a:ext cx="990991" cy="2703733"/>
          </a:xfrm>
          <a:custGeom>
            <a:avLst/>
            <a:gdLst>
              <a:gd name="T0" fmla="*/ 567 w 567"/>
              <a:gd name="T1" fmla="*/ 0 h 1752"/>
              <a:gd name="T2" fmla="*/ 0 w 567"/>
              <a:gd name="T3" fmla="*/ 818 h 1752"/>
              <a:gd name="T4" fmla="*/ 292 w 567"/>
              <a:gd name="T5" fmla="*/ 1593 h 1752"/>
              <a:gd name="T6" fmla="*/ 567 w 567"/>
              <a:gd name="T7" fmla="*/ 1752 h 1752"/>
              <a:gd name="T8" fmla="*/ 567 w 567"/>
              <a:gd name="T9" fmla="*/ 0 h 1752"/>
            </a:gdLst>
            <a:ahLst/>
            <a:cxnLst>
              <a:cxn ang="0">
                <a:pos x="T0" y="T1"/>
              </a:cxn>
              <a:cxn ang="0">
                <a:pos x="T2" y="T3"/>
              </a:cxn>
              <a:cxn ang="0">
                <a:pos x="T4" y="T5"/>
              </a:cxn>
              <a:cxn ang="0">
                <a:pos x="T6" y="T7"/>
              </a:cxn>
              <a:cxn ang="0">
                <a:pos x="T8" y="T9"/>
              </a:cxn>
            </a:cxnLst>
            <a:rect l="0" t="0" r="r" b="b"/>
            <a:pathLst>
              <a:path w="567" h="1752">
                <a:moveTo>
                  <a:pt x="567" y="0"/>
                </a:moveTo>
                <a:lnTo>
                  <a:pt x="0" y="818"/>
                </a:lnTo>
                <a:lnTo>
                  <a:pt x="292" y="1593"/>
                </a:lnTo>
                <a:lnTo>
                  <a:pt x="567" y="1752"/>
                </a:lnTo>
                <a:lnTo>
                  <a:pt x="567"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th-TH"/>
          </a:p>
        </p:txBody>
      </p:sp>
      <p:sp>
        <p:nvSpPr>
          <p:cNvPr id="16" name="Freeform 13">
            <a:extLst>
              <a:ext uri="{FF2B5EF4-FFF2-40B4-BE49-F238E27FC236}">
                <a16:creationId xmlns:a16="http://schemas.microsoft.com/office/drawing/2014/main" id="{2D8A9239-CD2D-C24A-A609-C49FBE289624}"/>
              </a:ext>
            </a:extLst>
          </p:cNvPr>
          <p:cNvSpPr>
            <a:spLocks/>
          </p:cNvSpPr>
          <p:nvPr/>
        </p:nvSpPr>
        <p:spPr bwMode="auto">
          <a:xfrm>
            <a:off x="7563832" y="8353944"/>
            <a:ext cx="990991" cy="2703733"/>
          </a:xfrm>
          <a:custGeom>
            <a:avLst/>
            <a:gdLst>
              <a:gd name="T0" fmla="*/ 567 w 567"/>
              <a:gd name="T1" fmla="*/ 0 h 1752"/>
              <a:gd name="T2" fmla="*/ 0 w 567"/>
              <a:gd name="T3" fmla="*/ 818 h 1752"/>
              <a:gd name="T4" fmla="*/ 292 w 567"/>
              <a:gd name="T5" fmla="*/ 1593 h 1752"/>
              <a:gd name="T6" fmla="*/ 567 w 567"/>
              <a:gd name="T7" fmla="*/ 1752 h 1752"/>
              <a:gd name="T8" fmla="*/ 567 w 567"/>
              <a:gd name="T9" fmla="*/ 0 h 1752"/>
            </a:gdLst>
            <a:ahLst/>
            <a:cxnLst>
              <a:cxn ang="0">
                <a:pos x="T0" y="T1"/>
              </a:cxn>
              <a:cxn ang="0">
                <a:pos x="T2" y="T3"/>
              </a:cxn>
              <a:cxn ang="0">
                <a:pos x="T4" y="T5"/>
              </a:cxn>
              <a:cxn ang="0">
                <a:pos x="T6" y="T7"/>
              </a:cxn>
              <a:cxn ang="0">
                <a:pos x="T8" y="T9"/>
              </a:cxn>
            </a:cxnLst>
            <a:rect l="0" t="0" r="r" b="b"/>
            <a:pathLst>
              <a:path w="567" h="1752">
                <a:moveTo>
                  <a:pt x="567" y="0"/>
                </a:moveTo>
                <a:lnTo>
                  <a:pt x="0" y="818"/>
                </a:lnTo>
                <a:lnTo>
                  <a:pt x="292" y="1593"/>
                </a:lnTo>
                <a:lnTo>
                  <a:pt x="567" y="1752"/>
                </a:lnTo>
                <a:lnTo>
                  <a:pt x="56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 name="Freeform 15">
            <a:extLst>
              <a:ext uri="{FF2B5EF4-FFF2-40B4-BE49-F238E27FC236}">
                <a16:creationId xmlns:a16="http://schemas.microsoft.com/office/drawing/2014/main" id="{03A88B6D-130C-D046-9319-8031A67BDEB7}"/>
              </a:ext>
            </a:extLst>
          </p:cNvPr>
          <p:cNvSpPr>
            <a:spLocks/>
          </p:cNvSpPr>
          <p:nvPr/>
        </p:nvSpPr>
        <p:spPr bwMode="auto">
          <a:xfrm>
            <a:off x="4853025" y="6745901"/>
            <a:ext cx="3395937" cy="5430616"/>
          </a:xfrm>
          <a:custGeom>
            <a:avLst/>
            <a:gdLst>
              <a:gd name="T0" fmla="*/ 859 w 1943"/>
              <a:gd name="T1" fmla="*/ 0 h 3519"/>
              <a:gd name="T2" fmla="*/ 0 w 1943"/>
              <a:gd name="T3" fmla="*/ 3019 h 3519"/>
              <a:gd name="T4" fmla="*/ 867 w 1943"/>
              <a:gd name="T5" fmla="*/ 3519 h 3519"/>
              <a:gd name="T6" fmla="*/ 1401 w 1943"/>
              <a:gd name="T7" fmla="*/ 3211 h 3519"/>
              <a:gd name="T8" fmla="*/ 1943 w 1943"/>
              <a:gd name="T9" fmla="*/ 2902 h 3519"/>
              <a:gd name="T10" fmla="*/ 859 w 1943"/>
              <a:gd name="T11" fmla="*/ 0 h 3519"/>
            </a:gdLst>
            <a:ahLst/>
            <a:cxnLst>
              <a:cxn ang="0">
                <a:pos x="T0" y="T1"/>
              </a:cxn>
              <a:cxn ang="0">
                <a:pos x="T2" y="T3"/>
              </a:cxn>
              <a:cxn ang="0">
                <a:pos x="T4" y="T5"/>
              </a:cxn>
              <a:cxn ang="0">
                <a:pos x="T6" y="T7"/>
              </a:cxn>
              <a:cxn ang="0">
                <a:pos x="T8" y="T9"/>
              </a:cxn>
              <a:cxn ang="0">
                <a:pos x="T10" y="T11"/>
              </a:cxn>
            </a:cxnLst>
            <a:rect l="0" t="0" r="r" b="b"/>
            <a:pathLst>
              <a:path w="1943" h="3519">
                <a:moveTo>
                  <a:pt x="859" y="0"/>
                </a:moveTo>
                <a:lnTo>
                  <a:pt x="0" y="3019"/>
                </a:lnTo>
                <a:lnTo>
                  <a:pt x="867" y="3519"/>
                </a:lnTo>
                <a:lnTo>
                  <a:pt x="1401" y="3211"/>
                </a:lnTo>
                <a:lnTo>
                  <a:pt x="1943" y="2902"/>
                </a:lnTo>
                <a:lnTo>
                  <a:pt x="8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 name="Freeform 16">
            <a:extLst>
              <a:ext uri="{FF2B5EF4-FFF2-40B4-BE49-F238E27FC236}">
                <a16:creationId xmlns:a16="http://schemas.microsoft.com/office/drawing/2014/main" id="{8C0A67F2-59A2-4646-BC31-6A5F13A2C26D}"/>
              </a:ext>
            </a:extLst>
          </p:cNvPr>
          <p:cNvSpPr>
            <a:spLocks noEditPoints="1"/>
          </p:cNvSpPr>
          <p:nvPr/>
        </p:nvSpPr>
        <p:spPr bwMode="auto">
          <a:xfrm>
            <a:off x="6354367" y="6745901"/>
            <a:ext cx="13982" cy="5430616"/>
          </a:xfrm>
          <a:custGeom>
            <a:avLst/>
            <a:gdLst>
              <a:gd name="T0" fmla="*/ 8 w 8"/>
              <a:gd name="T1" fmla="*/ 3519 h 3519"/>
              <a:gd name="T2" fmla="*/ 8 w 8"/>
              <a:gd name="T3" fmla="*/ 3519 h 3519"/>
              <a:gd name="T4" fmla="*/ 8 w 8"/>
              <a:gd name="T5" fmla="*/ 3519 h 3519"/>
              <a:gd name="T6" fmla="*/ 8 w 8"/>
              <a:gd name="T7" fmla="*/ 3519 h 3519"/>
              <a:gd name="T8" fmla="*/ 8 w 8"/>
              <a:gd name="T9" fmla="*/ 0 h 3519"/>
              <a:gd name="T10" fmla="*/ 0 w 8"/>
              <a:gd name="T11" fmla="*/ 8 h 3519"/>
              <a:gd name="T12" fmla="*/ 8 w 8"/>
              <a:gd name="T13" fmla="*/ 8 h 3519"/>
              <a:gd name="T14" fmla="*/ 8 w 8"/>
              <a:gd name="T15" fmla="*/ 0 h 35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3519">
                <a:moveTo>
                  <a:pt x="8" y="3519"/>
                </a:moveTo>
                <a:lnTo>
                  <a:pt x="8" y="3519"/>
                </a:lnTo>
                <a:lnTo>
                  <a:pt x="8" y="3519"/>
                </a:lnTo>
                <a:lnTo>
                  <a:pt x="8" y="3519"/>
                </a:lnTo>
                <a:close/>
                <a:moveTo>
                  <a:pt x="8" y="0"/>
                </a:moveTo>
                <a:lnTo>
                  <a:pt x="0" y="8"/>
                </a:lnTo>
                <a:lnTo>
                  <a:pt x="8" y="8"/>
                </a:lnTo>
                <a:lnTo>
                  <a:pt x="8" y="0"/>
                </a:lnTo>
                <a:close/>
              </a:path>
            </a:pathLst>
          </a:custGeom>
          <a:solidFill>
            <a:srgbClr val="B6B4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 name="Freeform 17">
            <a:extLst>
              <a:ext uri="{FF2B5EF4-FFF2-40B4-BE49-F238E27FC236}">
                <a16:creationId xmlns:a16="http://schemas.microsoft.com/office/drawing/2014/main" id="{D73135DB-8BD8-B74F-A1E4-F6C49D6BDA61}"/>
              </a:ext>
            </a:extLst>
          </p:cNvPr>
          <p:cNvSpPr>
            <a:spLocks noEditPoints="1"/>
          </p:cNvSpPr>
          <p:nvPr/>
        </p:nvSpPr>
        <p:spPr bwMode="auto">
          <a:xfrm>
            <a:off x="6354367" y="6745901"/>
            <a:ext cx="13982" cy="5430616"/>
          </a:xfrm>
          <a:custGeom>
            <a:avLst/>
            <a:gdLst>
              <a:gd name="T0" fmla="*/ 8 w 8"/>
              <a:gd name="T1" fmla="*/ 3519 h 3519"/>
              <a:gd name="T2" fmla="*/ 8 w 8"/>
              <a:gd name="T3" fmla="*/ 3519 h 3519"/>
              <a:gd name="T4" fmla="*/ 8 w 8"/>
              <a:gd name="T5" fmla="*/ 3519 h 3519"/>
              <a:gd name="T6" fmla="*/ 8 w 8"/>
              <a:gd name="T7" fmla="*/ 3519 h 3519"/>
              <a:gd name="T8" fmla="*/ 8 w 8"/>
              <a:gd name="T9" fmla="*/ 0 h 3519"/>
              <a:gd name="T10" fmla="*/ 0 w 8"/>
              <a:gd name="T11" fmla="*/ 8 h 3519"/>
              <a:gd name="T12" fmla="*/ 8 w 8"/>
              <a:gd name="T13" fmla="*/ 8 h 3519"/>
              <a:gd name="T14" fmla="*/ 8 w 8"/>
              <a:gd name="T15" fmla="*/ 0 h 35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3519">
                <a:moveTo>
                  <a:pt x="8" y="3519"/>
                </a:moveTo>
                <a:lnTo>
                  <a:pt x="8" y="3519"/>
                </a:lnTo>
                <a:lnTo>
                  <a:pt x="8" y="3519"/>
                </a:lnTo>
                <a:lnTo>
                  <a:pt x="8" y="3519"/>
                </a:lnTo>
                <a:moveTo>
                  <a:pt x="8" y="0"/>
                </a:moveTo>
                <a:lnTo>
                  <a:pt x="0" y="8"/>
                </a:lnTo>
                <a:lnTo>
                  <a:pt x="8"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 name="Freeform 14">
            <a:extLst>
              <a:ext uri="{FF2B5EF4-FFF2-40B4-BE49-F238E27FC236}">
                <a16:creationId xmlns:a16="http://schemas.microsoft.com/office/drawing/2014/main" id="{704D4C52-D6F2-C144-9EB9-94FE7E682443}"/>
              </a:ext>
            </a:extLst>
          </p:cNvPr>
          <p:cNvSpPr>
            <a:spLocks/>
          </p:cNvSpPr>
          <p:nvPr/>
        </p:nvSpPr>
        <p:spPr bwMode="auto">
          <a:xfrm>
            <a:off x="4853025" y="6745901"/>
            <a:ext cx="3395937" cy="5430616"/>
          </a:xfrm>
          <a:custGeom>
            <a:avLst/>
            <a:gdLst>
              <a:gd name="T0" fmla="*/ 859 w 1943"/>
              <a:gd name="T1" fmla="*/ 0 h 3519"/>
              <a:gd name="T2" fmla="*/ 0 w 1943"/>
              <a:gd name="T3" fmla="*/ 3019 h 3519"/>
              <a:gd name="T4" fmla="*/ 867 w 1943"/>
              <a:gd name="T5" fmla="*/ 3519 h 3519"/>
              <a:gd name="T6" fmla="*/ 1401 w 1943"/>
              <a:gd name="T7" fmla="*/ 3211 h 3519"/>
              <a:gd name="T8" fmla="*/ 1943 w 1943"/>
              <a:gd name="T9" fmla="*/ 2902 h 3519"/>
              <a:gd name="T10" fmla="*/ 859 w 1943"/>
              <a:gd name="T11" fmla="*/ 0 h 3519"/>
            </a:gdLst>
            <a:ahLst/>
            <a:cxnLst>
              <a:cxn ang="0">
                <a:pos x="T0" y="T1"/>
              </a:cxn>
              <a:cxn ang="0">
                <a:pos x="T2" y="T3"/>
              </a:cxn>
              <a:cxn ang="0">
                <a:pos x="T4" y="T5"/>
              </a:cxn>
              <a:cxn ang="0">
                <a:pos x="T6" y="T7"/>
              </a:cxn>
              <a:cxn ang="0">
                <a:pos x="T8" y="T9"/>
              </a:cxn>
              <a:cxn ang="0">
                <a:pos x="T10" y="T11"/>
              </a:cxn>
            </a:cxnLst>
            <a:rect l="0" t="0" r="r" b="b"/>
            <a:pathLst>
              <a:path w="1943" h="3519">
                <a:moveTo>
                  <a:pt x="859" y="0"/>
                </a:moveTo>
                <a:lnTo>
                  <a:pt x="0" y="3019"/>
                </a:lnTo>
                <a:lnTo>
                  <a:pt x="867" y="3519"/>
                </a:lnTo>
                <a:lnTo>
                  <a:pt x="1401" y="3211"/>
                </a:lnTo>
                <a:lnTo>
                  <a:pt x="1943" y="2902"/>
                </a:lnTo>
                <a:lnTo>
                  <a:pt x="85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th-TH"/>
          </a:p>
        </p:txBody>
      </p:sp>
      <p:sp>
        <p:nvSpPr>
          <p:cNvPr id="30" name="Freeform 18">
            <a:extLst>
              <a:ext uri="{FF2B5EF4-FFF2-40B4-BE49-F238E27FC236}">
                <a16:creationId xmlns:a16="http://schemas.microsoft.com/office/drawing/2014/main" id="{E0384842-D746-3249-8728-5BFB8FC736D2}"/>
              </a:ext>
            </a:extLst>
          </p:cNvPr>
          <p:cNvSpPr>
            <a:spLocks/>
          </p:cNvSpPr>
          <p:nvPr/>
        </p:nvSpPr>
        <p:spPr bwMode="auto">
          <a:xfrm>
            <a:off x="5055768" y="6758247"/>
            <a:ext cx="1312583" cy="5418270"/>
          </a:xfrm>
          <a:custGeom>
            <a:avLst/>
            <a:gdLst>
              <a:gd name="T0" fmla="*/ 743 w 751"/>
              <a:gd name="T1" fmla="*/ 0 h 3511"/>
              <a:gd name="T2" fmla="*/ 0 w 751"/>
              <a:gd name="T3" fmla="*/ 2619 h 3511"/>
              <a:gd name="T4" fmla="*/ 384 w 751"/>
              <a:gd name="T5" fmla="*/ 3303 h 3511"/>
              <a:gd name="T6" fmla="*/ 751 w 751"/>
              <a:gd name="T7" fmla="*/ 3511 h 3511"/>
              <a:gd name="T8" fmla="*/ 751 w 751"/>
              <a:gd name="T9" fmla="*/ 3511 h 3511"/>
              <a:gd name="T10" fmla="*/ 751 w 751"/>
              <a:gd name="T11" fmla="*/ 0 h 3511"/>
              <a:gd name="T12" fmla="*/ 743 w 751"/>
              <a:gd name="T13" fmla="*/ 0 h 3511"/>
            </a:gdLst>
            <a:ahLst/>
            <a:cxnLst>
              <a:cxn ang="0">
                <a:pos x="T0" y="T1"/>
              </a:cxn>
              <a:cxn ang="0">
                <a:pos x="T2" y="T3"/>
              </a:cxn>
              <a:cxn ang="0">
                <a:pos x="T4" y="T5"/>
              </a:cxn>
              <a:cxn ang="0">
                <a:pos x="T6" y="T7"/>
              </a:cxn>
              <a:cxn ang="0">
                <a:pos x="T8" y="T9"/>
              </a:cxn>
              <a:cxn ang="0">
                <a:pos x="T10" y="T11"/>
              </a:cxn>
              <a:cxn ang="0">
                <a:pos x="T12" y="T13"/>
              </a:cxn>
            </a:cxnLst>
            <a:rect l="0" t="0" r="r" b="b"/>
            <a:pathLst>
              <a:path w="751" h="3511">
                <a:moveTo>
                  <a:pt x="743" y="0"/>
                </a:moveTo>
                <a:lnTo>
                  <a:pt x="0" y="2619"/>
                </a:lnTo>
                <a:lnTo>
                  <a:pt x="384" y="3303"/>
                </a:lnTo>
                <a:lnTo>
                  <a:pt x="751" y="3511"/>
                </a:lnTo>
                <a:lnTo>
                  <a:pt x="751" y="3511"/>
                </a:lnTo>
                <a:lnTo>
                  <a:pt x="751" y="0"/>
                </a:lnTo>
                <a:lnTo>
                  <a:pt x="743"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th-TH"/>
          </a:p>
        </p:txBody>
      </p:sp>
      <p:sp>
        <p:nvSpPr>
          <p:cNvPr id="21" name="Freeform 19">
            <a:extLst>
              <a:ext uri="{FF2B5EF4-FFF2-40B4-BE49-F238E27FC236}">
                <a16:creationId xmlns:a16="http://schemas.microsoft.com/office/drawing/2014/main" id="{8C941490-F6EF-D245-9148-48AAD85EF2ED}"/>
              </a:ext>
            </a:extLst>
          </p:cNvPr>
          <p:cNvSpPr>
            <a:spLocks/>
          </p:cNvSpPr>
          <p:nvPr/>
        </p:nvSpPr>
        <p:spPr bwMode="auto">
          <a:xfrm>
            <a:off x="5055767" y="6758247"/>
            <a:ext cx="1312583" cy="5418270"/>
          </a:xfrm>
          <a:custGeom>
            <a:avLst/>
            <a:gdLst>
              <a:gd name="T0" fmla="*/ 743 w 751"/>
              <a:gd name="T1" fmla="*/ 0 h 3511"/>
              <a:gd name="T2" fmla="*/ 0 w 751"/>
              <a:gd name="T3" fmla="*/ 2619 h 3511"/>
              <a:gd name="T4" fmla="*/ 384 w 751"/>
              <a:gd name="T5" fmla="*/ 3303 h 3511"/>
              <a:gd name="T6" fmla="*/ 751 w 751"/>
              <a:gd name="T7" fmla="*/ 3511 h 3511"/>
              <a:gd name="T8" fmla="*/ 751 w 751"/>
              <a:gd name="T9" fmla="*/ 3511 h 3511"/>
              <a:gd name="T10" fmla="*/ 751 w 751"/>
              <a:gd name="T11" fmla="*/ 0 h 3511"/>
              <a:gd name="T12" fmla="*/ 743 w 751"/>
              <a:gd name="T13" fmla="*/ 0 h 3511"/>
            </a:gdLst>
            <a:ahLst/>
            <a:cxnLst>
              <a:cxn ang="0">
                <a:pos x="T0" y="T1"/>
              </a:cxn>
              <a:cxn ang="0">
                <a:pos x="T2" y="T3"/>
              </a:cxn>
              <a:cxn ang="0">
                <a:pos x="T4" y="T5"/>
              </a:cxn>
              <a:cxn ang="0">
                <a:pos x="T6" y="T7"/>
              </a:cxn>
              <a:cxn ang="0">
                <a:pos x="T8" y="T9"/>
              </a:cxn>
              <a:cxn ang="0">
                <a:pos x="T10" y="T11"/>
              </a:cxn>
              <a:cxn ang="0">
                <a:pos x="T12" y="T13"/>
              </a:cxn>
            </a:cxnLst>
            <a:rect l="0" t="0" r="r" b="b"/>
            <a:pathLst>
              <a:path w="751" h="3511">
                <a:moveTo>
                  <a:pt x="743" y="0"/>
                </a:moveTo>
                <a:lnTo>
                  <a:pt x="0" y="2619"/>
                </a:lnTo>
                <a:lnTo>
                  <a:pt x="384" y="3303"/>
                </a:lnTo>
                <a:lnTo>
                  <a:pt x="751" y="3511"/>
                </a:lnTo>
                <a:lnTo>
                  <a:pt x="751" y="3511"/>
                </a:lnTo>
                <a:lnTo>
                  <a:pt x="751" y="0"/>
                </a:lnTo>
                <a:lnTo>
                  <a:pt x="7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2" name="Freeform 21">
            <a:extLst>
              <a:ext uri="{FF2B5EF4-FFF2-40B4-BE49-F238E27FC236}">
                <a16:creationId xmlns:a16="http://schemas.microsoft.com/office/drawing/2014/main" id="{ABE7C01E-8BE5-E443-82F1-B79ECB394C1D}"/>
              </a:ext>
            </a:extLst>
          </p:cNvPr>
          <p:cNvSpPr>
            <a:spLocks/>
          </p:cNvSpPr>
          <p:nvPr/>
        </p:nvSpPr>
        <p:spPr bwMode="auto">
          <a:xfrm>
            <a:off x="2650821" y="9421857"/>
            <a:ext cx="3397685" cy="3875043"/>
          </a:xfrm>
          <a:custGeom>
            <a:avLst/>
            <a:gdLst>
              <a:gd name="T0" fmla="*/ 868 w 1944"/>
              <a:gd name="T1" fmla="*/ 0 h 2511"/>
              <a:gd name="T2" fmla="*/ 0 w 1944"/>
              <a:gd name="T3" fmla="*/ 2011 h 2511"/>
              <a:gd name="T4" fmla="*/ 868 w 1944"/>
              <a:gd name="T5" fmla="*/ 2511 h 2511"/>
              <a:gd name="T6" fmla="*/ 1401 w 1944"/>
              <a:gd name="T7" fmla="*/ 2202 h 2511"/>
              <a:gd name="T8" fmla="*/ 1944 w 1944"/>
              <a:gd name="T9" fmla="*/ 1894 h 2511"/>
              <a:gd name="T10" fmla="*/ 868 w 1944"/>
              <a:gd name="T11" fmla="*/ 0 h 2511"/>
            </a:gdLst>
            <a:ahLst/>
            <a:cxnLst>
              <a:cxn ang="0">
                <a:pos x="T0" y="T1"/>
              </a:cxn>
              <a:cxn ang="0">
                <a:pos x="T2" y="T3"/>
              </a:cxn>
              <a:cxn ang="0">
                <a:pos x="T4" y="T5"/>
              </a:cxn>
              <a:cxn ang="0">
                <a:pos x="T6" y="T7"/>
              </a:cxn>
              <a:cxn ang="0">
                <a:pos x="T8" y="T9"/>
              </a:cxn>
              <a:cxn ang="0">
                <a:pos x="T10" y="T11"/>
              </a:cxn>
            </a:cxnLst>
            <a:rect l="0" t="0" r="r" b="b"/>
            <a:pathLst>
              <a:path w="1944" h="2511">
                <a:moveTo>
                  <a:pt x="868" y="0"/>
                </a:moveTo>
                <a:lnTo>
                  <a:pt x="0" y="2011"/>
                </a:lnTo>
                <a:lnTo>
                  <a:pt x="868" y="2511"/>
                </a:lnTo>
                <a:lnTo>
                  <a:pt x="1401" y="2202"/>
                </a:lnTo>
                <a:lnTo>
                  <a:pt x="1944" y="1894"/>
                </a:lnTo>
                <a:lnTo>
                  <a:pt x="8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 name="Freeform 20">
            <a:extLst>
              <a:ext uri="{FF2B5EF4-FFF2-40B4-BE49-F238E27FC236}">
                <a16:creationId xmlns:a16="http://schemas.microsoft.com/office/drawing/2014/main" id="{F7B282D5-C4F9-C741-BE10-FA876E162CDB}"/>
              </a:ext>
            </a:extLst>
          </p:cNvPr>
          <p:cNvSpPr>
            <a:spLocks/>
          </p:cNvSpPr>
          <p:nvPr/>
        </p:nvSpPr>
        <p:spPr bwMode="auto">
          <a:xfrm>
            <a:off x="2650821" y="9421857"/>
            <a:ext cx="3397685" cy="3875043"/>
          </a:xfrm>
          <a:custGeom>
            <a:avLst/>
            <a:gdLst>
              <a:gd name="T0" fmla="*/ 868 w 1944"/>
              <a:gd name="T1" fmla="*/ 0 h 2511"/>
              <a:gd name="T2" fmla="*/ 0 w 1944"/>
              <a:gd name="T3" fmla="*/ 2011 h 2511"/>
              <a:gd name="T4" fmla="*/ 868 w 1944"/>
              <a:gd name="T5" fmla="*/ 2511 h 2511"/>
              <a:gd name="T6" fmla="*/ 1401 w 1944"/>
              <a:gd name="T7" fmla="*/ 2202 h 2511"/>
              <a:gd name="T8" fmla="*/ 1944 w 1944"/>
              <a:gd name="T9" fmla="*/ 1894 h 2511"/>
              <a:gd name="T10" fmla="*/ 868 w 1944"/>
              <a:gd name="T11" fmla="*/ 0 h 2511"/>
            </a:gdLst>
            <a:ahLst/>
            <a:cxnLst>
              <a:cxn ang="0">
                <a:pos x="T0" y="T1"/>
              </a:cxn>
              <a:cxn ang="0">
                <a:pos x="T2" y="T3"/>
              </a:cxn>
              <a:cxn ang="0">
                <a:pos x="T4" y="T5"/>
              </a:cxn>
              <a:cxn ang="0">
                <a:pos x="T6" y="T7"/>
              </a:cxn>
              <a:cxn ang="0">
                <a:pos x="T8" y="T9"/>
              </a:cxn>
              <a:cxn ang="0">
                <a:pos x="T10" y="T11"/>
              </a:cxn>
            </a:cxnLst>
            <a:rect l="0" t="0" r="r" b="b"/>
            <a:pathLst>
              <a:path w="1944" h="2511">
                <a:moveTo>
                  <a:pt x="868" y="0"/>
                </a:moveTo>
                <a:lnTo>
                  <a:pt x="0" y="2011"/>
                </a:lnTo>
                <a:lnTo>
                  <a:pt x="868" y="2511"/>
                </a:lnTo>
                <a:lnTo>
                  <a:pt x="1401" y="2202"/>
                </a:lnTo>
                <a:lnTo>
                  <a:pt x="1944" y="1894"/>
                </a:lnTo>
                <a:lnTo>
                  <a:pt x="868"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th-TH"/>
          </a:p>
        </p:txBody>
      </p:sp>
      <p:sp>
        <p:nvSpPr>
          <p:cNvPr id="25" name="Freeform 22">
            <a:extLst>
              <a:ext uri="{FF2B5EF4-FFF2-40B4-BE49-F238E27FC236}">
                <a16:creationId xmlns:a16="http://schemas.microsoft.com/office/drawing/2014/main" id="{2F78735C-E5F6-124C-BC9F-B363F1C07BEC}"/>
              </a:ext>
            </a:extLst>
          </p:cNvPr>
          <p:cNvSpPr>
            <a:spLocks/>
          </p:cNvSpPr>
          <p:nvPr/>
        </p:nvSpPr>
        <p:spPr bwMode="auto">
          <a:xfrm>
            <a:off x="2636839" y="9421857"/>
            <a:ext cx="1515325" cy="3875043"/>
          </a:xfrm>
          <a:custGeom>
            <a:avLst/>
            <a:gdLst>
              <a:gd name="T0" fmla="*/ 867 w 867"/>
              <a:gd name="T1" fmla="*/ 0 h 2511"/>
              <a:gd name="T2" fmla="*/ 0 w 867"/>
              <a:gd name="T3" fmla="*/ 2011 h 2511"/>
              <a:gd name="T4" fmla="*/ 867 w 867"/>
              <a:gd name="T5" fmla="*/ 2511 h 2511"/>
              <a:gd name="T6" fmla="*/ 867 w 867"/>
              <a:gd name="T7" fmla="*/ 2503 h 2511"/>
              <a:gd name="T8" fmla="*/ 8 w 867"/>
              <a:gd name="T9" fmla="*/ 2011 h 2511"/>
              <a:gd name="T10" fmla="*/ 867 w 867"/>
              <a:gd name="T11" fmla="*/ 17 h 2511"/>
              <a:gd name="T12" fmla="*/ 867 w 867"/>
              <a:gd name="T13" fmla="*/ 0 h 2511"/>
            </a:gdLst>
            <a:ahLst/>
            <a:cxnLst>
              <a:cxn ang="0">
                <a:pos x="T0" y="T1"/>
              </a:cxn>
              <a:cxn ang="0">
                <a:pos x="T2" y="T3"/>
              </a:cxn>
              <a:cxn ang="0">
                <a:pos x="T4" y="T5"/>
              </a:cxn>
              <a:cxn ang="0">
                <a:pos x="T6" y="T7"/>
              </a:cxn>
              <a:cxn ang="0">
                <a:pos x="T8" y="T9"/>
              </a:cxn>
              <a:cxn ang="0">
                <a:pos x="T10" y="T11"/>
              </a:cxn>
              <a:cxn ang="0">
                <a:pos x="T12" y="T13"/>
              </a:cxn>
            </a:cxnLst>
            <a:rect l="0" t="0" r="r" b="b"/>
            <a:pathLst>
              <a:path w="867" h="2511">
                <a:moveTo>
                  <a:pt x="867" y="0"/>
                </a:moveTo>
                <a:lnTo>
                  <a:pt x="0" y="2011"/>
                </a:lnTo>
                <a:lnTo>
                  <a:pt x="867" y="2511"/>
                </a:lnTo>
                <a:lnTo>
                  <a:pt x="867" y="2503"/>
                </a:lnTo>
                <a:lnTo>
                  <a:pt x="8" y="2011"/>
                </a:lnTo>
                <a:lnTo>
                  <a:pt x="867" y="17"/>
                </a:lnTo>
                <a:lnTo>
                  <a:pt x="867" y="0"/>
                </a:lnTo>
                <a:close/>
              </a:path>
            </a:pathLst>
          </a:custGeom>
          <a:solidFill>
            <a:srgbClr val="B6B4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 name="Freeform 23">
            <a:extLst>
              <a:ext uri="{FF2B5EF4-FFF2-40B4-BE49-F238E27FC236}">
                <a16:creationId xmlns:a16="http://schemas.microsoft.com/office/drawing/2014/main" id="{4594F56F-FD63-A343-99EE-4F1A48DC1447}"/>
              </a:ext>
            </a:extLst>
          </p:cNvPr>
          <p:cNvSpPr>
            <a:spLocks/>
          </p:cNvSpPr>
          <p:nvPr/>
        </p:nvSpPr>
        <p:spPr bwMode="auto">
          <a:xfrm>
            <a:off x="2636839" y="9421857"/>
            <a:ext cx="1515325" cy="3875043"/>
          </a:xfrm>
          <a:custGeom>
            <a:avLst/>
            <a:gdLst>
              <a:gd name="T0" fmla="*/ 867 w 867"/>
              <a:gd name="T1" fmla="*/ 0 h 2511"/>
              <a:gd name="T2" fmla="*/ 0 w 867"/>
              <a:gd name="T3" fmla="*/ 2011 h 2511"/>
              <a:gd name="T4" fmla="*/ 867 w 867"/>
              <a:gd name="T5" fmla="*/ 2511 h 2511"/>
              <a:gd name="T6" fmla="*/ 867 w 867"/>
              <a:gd name="T7" fmla="*/ 2503 h 2511"/>
              <a:gd name="T8" fmla="*/ 8 w 867"/>
              <a:gd name="T9" fmla="*/ 2011 h 2511"/>
              <a:gd name="T10" fmla="*/ 867 w 867"/>
              <a:gd name="T11" fmla="*/ 17 h 2511"/>
              <a:gd name="T12" fmla="*/ 867 w 867"/>
              <a:gd name="T13" fmla="*/ 0 h 2511"/>
            </a:gdLst>
            <a:ahLst/>
            <a:cxnLst>
              <a:cxn ang="0">
                <a:pos x="T0" y="T1"/>
              </a:cxn>
              <a:cxn ang="0">
                <a:pos x="T2" y="T3"/>
              </a:cxn>
              <a:cxn ang="0">
                <a:pos x="T4" y="T5"/>
              </a:cxn>
              <a:cxn ang="0">
                <a:pos x="T6" y="T7"/>
              </a:cxn>
              <a:cxn ang="0">
                <a:pos x="T8" y="T9"/>
              </a:cxn>
              <a:cxn ang="0">
                <a:pos x="T10" y="T11"/>
              </a:cxn>
              <a:cxn ang="0">
                <a:pos x="T12" y="T13"/>
              </a:cxn>
            </a:cxnLst>
            <a:rect l="0" t="0" r="r" b="b"/>
            <a:pathLst>
              <a:path w="867" h="2511">
                <a:moveTo>
                  <a:pt x="867" y="0"/>
                </a:moveTo>
                <a:lnTo>
                  <a:pt x="0" y="2011"/>
                </a:lnTo>
                <a:lnTo>
                  <a:pt x="867" y="2511"/>
                </a:lnTo>
                <a:lnTo>
                  <a:pt x="867" y="2503"/>
                </a:lnTo>
                <a:lnTo>
                  <a:pt x="8" y="2011"/>
                </a:lnTo>
                <a:lnTo>
                  <a:pt x="867" y="17"/>
                </a:lnTo>
                <a:lnTo>
                  <a:pt x="86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 name="Freeform 24">
            <a:extLst>
              <a:ext uri="{FF2B5EF4-FFF2-40B4-BE49-F238E27FC236}">
                <a16:creationId xmlns:a16="http://schemas.microsoft.com/office/drawing/2014/main" id="{C72E21D5-31A9-CC41-9A46-B01DBCD651FC}"/>
              </a:ext>
            </a:extLst>
          </p:cNvPr>
          <p:cNvSpPr>
            <a:spLocks/>
          </p:cNvSpPr>
          <p:nvPr/>
        </p:nvSpPr>
        <p:spPr bwMode="auto">
          <a:xfrm>
            <a:off x="2650821" y="9448091"/>
            <a:ext cx="1501343" cy="3836462"/>
          </a:xfrm>
          <a:custGeom>
            <a:avLst/>
            <a:gdLst>
              <a:gd name="T0" fmla="*/ 859 w 859"/>
              <a:gd name="T1" fmla="*/ 0 h 2486"/>
              <a:gd name="T2" fmla="*/ 0 w 859"/>
              <a:gd name="T3" fmla="*/ 1994 h 2486"/>
              <a:gd name="T4" fmla="*/ 859 w 859"/>
              <a:gd name="T5" fmla="*/ 2486 h 2486"/>
              <a:gd name="T6" fmla="*/ 859 w 859"/>
              <a:gd name="T7" fmla="*/ 0 h 2486"/>
            </a:gdLst>
            <a:ahLst/>
            <a:cxnLst>
              <a:cxn ang="0">
                <a:pos x="T0" y="T1"/>
              </a:cxn>
              <a:cxn ang="0">
                <a:pos x="T2" y="T3"/>
              </a:cxn>
              <a:cxn ang="0">
                <a:pos x="T4" y="T5"/>
              </a:cxn>
              <a:cxn ang="0">
                <a:pos x="T6" y="T7"/>
              </a:cxn>
            </a:cxnLst>
            <a:rect l="0" t="0" r="r" b="b"/>
            <a:pathLst>
              <a:path w="859" h="2486">
                <a:moveTo>
                  <a:pt x="859" y="0"/>
                </a:moveTo>
                <a:lnTo>
                  <a:pt x="0" y="1994"/>
                </a:lnTo>
                <a:lnTo>
                  <a:pt x="859" y="2486"/>
                </a:lnTo>
                <a:lnTo>
                  <a:pt x="859" y="0"/>
                </a:lnTo>
                <a:close/>
              </a:path>
            </a:pathLst>
          </a:custGeom>
          <a:solidFill>
            <a:srgbClr val="2B5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 name="Freeform 25">
            <a:extLst>
              <a:ext uri="{FF2B5EF4-FFF2-40B4-BE49-F238E27FC236}">
                <a16:creationId xmlns:a16="http://schemas.microsoft.com/office/drawing/2014/main" id="{456E8E1B-15E3-F54B-B881-52DF4B45FB0C}"/>
              </a:ext>
            </a:extLst>
          </p:cNvPr>
          <p:cNvSpPr>
            <a:spLocks/>
          </p:cNvSpPr>
          <p:nvPr/>
        </p:nvSpPr>
        <p:spPr bwMode="auto">
          <a:xfrm>
            <a:off x="2650821" y="9448091"/>
            <a:ext cx="1501343" cy="3836462"/>
          </a:xfrm>
          <a:custGeom>
            <a:avLst/>
            <a:gdLst>
              <a:gd name="T0" fmla="*/ 859 w 859"/>
              <a:gd name="T1" fmla="*/ 0 h 2486"/>
              <a:gd name="T2" fmla="*/ 0 w 859"/>
              <a:gd name="T3" fmla="*/ 1994 h 2486"/>
              <a:gd name="T4" fmla="*/ 859 w 859"/>
              <a:gd name="T5" fmla="*/ 2486 h 2486"/>
              <a:gd name="T6" fmla="*/ 859 w 859"/>
              <a:gd name="T7" fmla="*/ 0 h 2486"/>
            </a:gdLst>
            <a:ahLst/>
            <a:cxnLst>
              <a:cxn ang="0">
                <a:pos x="T0" y="T1"/>
              </a:cxn>
              <a:cxn ang="0">
                <a:pos x="T2" y="T3"/>
              </a:cxn>
              <a:cxn ang="0">
                <a:pos x="T4" y="T5"/>
              </a:cxn>
              <a:cxn ang="0">
                <a:pos x="T6" y="T7"/>
              </a:cxn>
            </a:cxnLst>
            <a:rect l="0" t="0" r="r" b="b"/>
            <a:pathLst>
              <a:path w="859" h="2486">
                <a:moveTo>
                  <a:pt x="859" y="0"/>
                </a:moveTo>
                <a:lnTo>
                  <a:pt x="0" y="1994"/>
                </a:lnTo>
                <a:lnTo>
                  <a:pt x="859" y="2486"/>
                </a:lnTo>
                <a:lnTo>
                  <a:pt x="859" y="0"/>
                </a:ln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th-TH"/>
          </a:p>
        </p:txBody>
      </p:sp>
      <p:sp>
        <p:nvSpPr>
          <p:cNvPr id="38" name="วงรี 98">
            <a:extLst>
              <a:ext uri="{FF2B5EF4-FFF2-40B4-BE49-F238E27FC236}">
                <a16:creationId xmlns:a16="http://schemas.microsoft.com/office/drawing/2014/main" id="{3F2C58EA-0396-8243-B1FC-E7230C013E8D}"/>
              </a:ext>
            </a:extLst>
          </p:cNvPr>
          <p:cNvSpPr/>
          <p:nvPr/>
        </p:nvSpPr>
        <p:spPr>
          <a:xfrm>
            <a:off x="1832181" y="7558226"/>
            <a:ext cx="927304" cy="9273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43" name="วงรี 103">
            <a:extLst>
              <a:ext uri="{FF2B5EF4-FFF2-40B4-BE49-F238E27FC236}">
                <a16:creationId xmlns:a16="http://schemas.microsoft.com/office/drawing/2014/main" id="{938A4F06-EE33-C545-8C8A-AF60D6140C6C}"/>
              </a:ext>
            </a:extLst>
          </p:cNvPr>
          <p:cNvSpPr/>
          <p:nvPr/>
        </p:nvSpPr>
        <p:spPr>
          <a:xfrm>
            <a:off x="2794155" y="5348370"/>
            <a:ext cx="927304" cy="9273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48" name="วงรี 108">
            <a:extLst>
              <a:ext uri="{FF2B5EF4-FFF2-40B4-BE49-F238E27FC236}">
                <a16:creationId xmlns:a16="http://schemas.microsoft.com/office/drawing/2014/main" id="{47DA5580-903C-9B44-BFD9-314BCF26A253}"/>
              </a:ext>
            </a:extLst>
          </p:cNvPr>
          <p:cNvSpPr/>
          <p:nvPr/>
        </p:nvSpPr>
        <p:spPr>
          <a:xfrm>
            <a:off x="6386435" y="4837513"/>
            <a:ext cx="927304" cy="9273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53" name="วงรี 113">
            <a:extLst>
              <a:ext uri="{FF2B5EF4-FFF2-40B4-BE49-F238E27FC236}">
                <a16:creationId xmlns:a16="http://schemas.microsoft.com/office/drawing/2014/main" id="{5F3E5C55-A75D-7B4C-A1E8-E0BEFC02DCE8}"/>
              </a:ext>
            </a:extLst>
          </p:cNvPr>
          <p:cNvSpPr/>
          <p:nvPr/>
        </p:nvSpPr>
        <p:spPr>
          <a:xfrm>
            <a:off x="9469302" y="3393760"/>
            <a:ext cx="927304" cy="9273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57" name="TextBox 56">
            <a:extLst>
              <a:ext uri="{FF2B5EF4-FFF2-40B4-BE49-F238E27FC236}">
                <a16:creationId xmlns:a16="http://schemas.microsoft.com/office/drawing/2014/main" id="{34F9D479-9506-8842-B45D-EA149D3F9150}"/>
              </a:ext>
            </a:extLst>
          </p:cNvPr>
          <p:cNvSpPr txBox="1"/>
          <p:nvPr/>
        </p:nvSpPr>
        <p:spPr>
          <a:xfrm>
            <a:off x="6684760" y="554909"/>
            <a:ext cx="11008142" cy="1107996"/>
          </a:xfrm>
          <a:prstGeom prst="rect">
            <a:avLst/>
          </a:prstGeom>
          <a:noFill/>
        </p:spPr>
        <p:txBody>
          <a:bodyPr wrap="none" rtlCol="0">
            <a:spAutoFit/>
          </a:bodyPr>
          <a:lstStyle/>
          <a:p>
            <a:pPr algn="ctr"/>
            <a:r>
              <a:rPr lang="en-US" sz="6600" b="1" dirty="0">
                <a:latin typeface="Montserrat" pitchFamily="2" charset="77"/>
                <a:ea typeface="Roboto" panose="02000000000000000000" pitchFamily="2" charset="0"/>
              </a:rPr>
              <a:t>PYRAMID INFOGRAPHIC</a:t>
            </a:r>
          </a:p>
        </p:txBody>
      </p:sp>
      <p:sp>
        <p:nvSpPr>
          <p:cNvPr id="58" name="Rectangle 57">
            <a:extLst>
              <a:ext uri="{FF2B5EF4-FFF2-40B4-BE49-F238E27FC236}">
                <a16:creationId xmlns:a16="http://schemas.microsoft.com/office/drawing/2014/main" id="{1705025D-AF3F-3C42-9257-2FEFAF620C8D}"/>
              </a:ext>
            </a:extLst>
          </p:cNvPr>
          <p:cNvSpPr/>
          <p:nvPr/>
        </p:nvSpPr>
        <p:spPr>
          <a:xfrm>
            <a:off x="10692973" y="2147099"/>
            <a:ext cx="29972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507DEAA7-E187-2247-BBAB-40E9F7A9E8EC}"/>
              </a:ext>
            </a:extLst>
          </p:cNvPr>
          <p:cNvSpPr txBox="1"/>
          <p:nvPr/>
        </p:nvSpPr>
        <p:spPr>
          <a:xfrm>
            <a:off x="9521803" y="1549856"/>
            <a:ext cx="5349541" cy="492443"/>
          </a:xfrm>
          <a:prstGeom prst="rect">
            <a:avLst/>
          </a:prstGeom>
          <a:noFill/>
        </p:spPr>
        <p:txBody>
          <a:bodyPr wrap="none" rtlCol="0">
            <a:spAutoFit/>
          </a:bodyPr>
          <a:lstStyle/>
          <a:p>
            <a:pPr algn="ctr"/>
            <a:r>
              <a:rPr lang="en-US" sz="2600" spc="600" dirty="0">
                <a:solidFill>
                  <a:schemeClr val="tx1">
                    <a:lumMod val="25000"/>
                    <a:lumOff val="75000"/>
                  </a:schemeClr>
                </a:solidFill>
                <a:latin typeface="Montserrat Medium" pitchFamily="2" charset="77"/>
              </a:rPr>
              <a:t>YOUR SUBTITLE HERE</a:t>
            </a:r>
          </a:p>
        </p:txBody>
      </p:sp>
      <p:sp>
        <p:nvSpPr>
          <p:cNvPr id="61" name="Subtitle 2">
            <a:extLst>
              <a:ext uri="{FF2B5EF4-FFF2-40B4-BE49-F238E27FC236}">
                <a16:creationId xmlns:a16="http://schemas.microsoft.com/office/drawing/2014/main" id="{2B68A0B8-C76C-5C48-BB37-949D78A4798B}"/>
              </a:ext>
            </a:extLst>
          </p:cNvPr>
          <p:cNvSpPr txBox="1">
            <a:spLocks/>
          </p:cNvSpPr>
          <p:nvPr/>
        </p:nvSpPr>
        <p:spPr>
          <a:xfrm>
            <a:off x="10855244" y="3143889"/>
            <a:ext cx="2667162" cy="1405385"/>
          </a:xfrm>
          <a:prstGeom prst="rect">
            <a:avLst/>
          </a:prstGeom>
        </p:spPr>
        <p:txBody>
          <a:bodyPr vert="horz" wrap="square" lIns="91440" tIns="45720" rIns="91440" bIns="45720" rtlCol="0" anchor="ctr" anchorCtr="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t>Consists of marketing products and</a:t>
            </a:r>
            <a:endParaRPr lang="en-US" dirty="0">
              <a:solidFill>
                <a:schemeClr val="tx1"/>
              </a:solidFill>
              <a:latin typeface="Montserrat Light" pitchFamily="2" charset="77"/>
              <a:ea typeface="Open Sans Light" panose="020B0306030504020204" pitchFamily="34" charset="0"/>
              <a:cs typeface="Open Sans Light" panose="020B0306030504020204" pitchFamily="34" charset="0"/>
            </a:endParaRPr>
          </a:p>
        </p:txBody>
      </p:sp>
      <p:sp>
        <p:nvSpPr>
          <p:cNvPr id="62" name="Subtitle 2">
            <a:extLst>
              <a:ext uri="{FF2B5EF4-FFF2-40B4-BE49-F238E27FC236}">
                <a16:creationId xmlns:a16="http://schemas.microsoft.com/office/drawing/2014/main" id="{16FDEF41-51C2-B442-9F5A-53DDADE87ECA}"/>
              </a:ext>
            </a:extLst>
          </p:cNvPr>
          <p:cNvSpPr txBox="1">
            <a:spLocks/>
          </p:cNvSpPr>
          <p:nvPr/>
        </p:nvSpPr>
        <p:spPr>
          <a:xfrm>
            <a:off x="7632579" y="4598472"/>
            <a:ext cx="2667162" cy="1405385"/>
          </a:xfrm>
          <a:prstGeom prst="rect">
            <a:avLst/>
          </a:prstGeom>
        </p:spPr>
        <p:txBody>
          <a:bodyPr vert="horz" wrap="square" lIns="91440" tIns="45720" rIns="91440" bIns="45720" rtlCol="0" anchor="ctr" anchorCtr="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t>Consists of marketing products and</a:t>
            </a:r>
            <a:endParaRPr lang="en-US" dirty="0">
              <a:solidFill>
                <a:schemeClr val="tx1"/>
              </a:solidFill>
              <a:latin typeface="Montserrat Light" pitchFamily="2" charset="77"/>
              <a:ea typeface="Open Sans Light" panose="020B0306030504020204" pitchFamily="34" charset="0"/>
              <a:cs typeface="Open Sans Light" panose="020B0306030504020204" pitchFamily="34" charset="0"/>
            </a:endParaRPr>
          </a:p>
        </p:txBody>
      </p:sp>
      <p:sp>
        <p:nvSpPr>
          <p:cNvPr id="63" name="Subtitle 2">
            <a:extLst>
              <a:ext uri="{FF2B5EF4-FFF2-40B4-BE49-F238E27FC236}">
                <a16:creationId xmlns:a16="http://schemas.microsoft.com/office/drawing/2014/main" id="{A2EEA544-86D3-2443-BC7D-A8125AD773DB}"/>
              </a:ext>
            </a:extLst>
          </p:cNvPr>
          <p:cNvSpPr txBox="1">
            <a:spLocks/>
          </p:cNvSpPr>
          <p:nvPr/>
        </p:nvSpPr>
        <p:spPr>
          <a:xfrm>
            <a:off x="3962227" y="5213839"/>
            <a:ext cx="2667162" cy="1405385"/>
          </a:xfrm>
          <a:prstGeom prst="rect">
            <a:avLst/>
          </a:prstGeom>
        </p:spPr>
        <p:txBody>
          <a:bodyPr vert="horz" wrap="square" lIns="91440" tIns="45720" rIns="91440" bIns="45720" rtlCol="0" anchor="ctr" anchorCtr="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t>Consists of marketing products and</a:t>
            </a:r>
            <a:endParaRPr lang="en-US" dirty="0">
              <a:solidFill>
                <a:schemeClr val="tx1"/>
              </a:solidFill>
              <a:latin typeface="Montserrat Light" pitchFamily="2" charset="77"/>
              <a:ea typeface="Open Sans Light" panose="020B0306030504020204" pitchFamily="34" charset="0"/>
              <a:cs typeface="Open Sans Light" panose="020B0306030504020204" pitchFamily="34" charset="0"/>
            </a:endParaRPr>
          </a:p>
        </p:txBody>
      </p:sp>
      <p:sp>
        <p:nvSpPr>
          <p:cNvPr id="64" name="Subtitle 2">
            <a:extLst>
              <a:ext uri="{FF2B5EF4-FFF2-40B4-BE49-F238E27FC236}">
                <a16:creationId xmlns:a16="http://schemas.microsoft.com/office/drawing/2014/main" id="{F0C95F23-DF74-3649-BF69-B061C9CE7BFA}"/>
              </a:ext>
            </a:extLst>
          </p:cNvPr>
          <p:cNvSpPr txBox="1">
            <a:spLocks/>
          </p:cNvSpPr>
          <p:nvPr/>
        </p:nvSpPr>
        <p:spPr>
          <a:xfrm>
            <a:off x="2986119" y="7560227"/>
            <a:ext cx="2667162" cy="1405385"/>
          </a:xfrm>
          <a:prstGeom prst="rect">
            <a:avLst/>
          </a:prstGeom>
        </p:spPr>
        <p:txBody>
          <a:bodyPr vert="horz" wrap="square" lIns="91440" tIns="45720" rIns="91440" bIns="45720" rtlCol="0" anchor="ctr" anchorCtr="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t>Consists of marketing products and</a:t>
            </a:r>
            <a:endParaRPr lang="en-US" dirty="0">
              <a:solidFill>
                <a:schemeClr val="tx1"/>
              </a:solidFill>
              <a:latin typeface="Montserrat Light" pitchFamily="2" charset="77"/>
              <a:ea typeface="Open Sans Light" panose="020B0306030504020204" pitchFamily="34" charset="0"/>
              <a:cs typeface="Open Sans Light" panose="020B0306030504020204" pitchFamily="34" charset="0"/>
            </a:endParaRPr>
          </a:p>
        </p:txBody>
      </p:sp>
      <p:sp>
        <p:nvSpPr>
          <p:cNvPr id="73" name="Rectangle 113">
            <a:extLst>
              <a:ext uri="{FF2B5EF4-FFF2-40B4-BE49-F238E27FC236}">
                <a16:creationId xmlns:a16="http://schemas.microsoft.com/office/drawing/2014/main" id="{09DB19D5-188C-BB4F-AB14-A5765B73F721}"/>
              </a:ext>
            </a:extLst>
          </p:cNvPr>
          <p:cNvSpPr/>
          <p:nvPr/>
        </p:nvSpPr>
        <p:spPr bwMode="auto">
          <a:xfrm>
            <a:off x="16436529" y="6716634"/>
            <a:ext cx="6420296" cy="6540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4" name="Rectangle 127">
            <a:extLst>
              <a:ext uri="{FF2B5EF4-FFF2-40B4-BE49-F238E27FC236}">
                <a16:creationId xmlns:a16="http://schemas.microsoft.com/office/drawing/2014/main" id="{187E8EEF-FCE8-D64F-9ED6-ED033A0C4218}"/>
              </a:ext>
            </a:extLst>
          </p:cNvPr>
          <p:cNvSpPr/>
          <p:nvPr/>
        </p:nvSpPr>
        <p:spPr bwMode="auto">
          <a:xfrm>
            <a:off x="16436529" y="6716634"/>
            <a:ext cx="1714311" cy="6540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6" name="Oval 129">
            <a:extLst>
              <a:ext uri="{FF2B5EF4-FFF2-40B4-BE49-F238E27FC236}">
                <a16:creationId xmlns:a16="http://schemas.microsoft.com/office/drawing/2014/main" id="{F646BA49-433A-8C43-8D74-A730A58A4E27}"/>
              </a:ext>
            </a:extLst>
          </p:cNvPr>
          <p:cNvSpPr/>
          <p:nvPr/>
        </p:nvSpPr>
        <p:spPr>
          <a:xfrm>
            <a:off x="14569899" y="6348780"/>
            <a:ext cx="1382932" cy="1383293"/>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dirty="0"/>
          </a:p>
        </p:txBody>
      </p:sp>
      <p:sp>
        <p:nvSpPr>
          <p:cNvPr id="81" name="Rectangle 113">
            <a:extLst>
              <a:ext uri="{FF2B5EF4-FFF2-40B4-BE49-F238E27FC236}">
                <a16:creationId xmlns:a16="http://schemas.microsoft.com/office/drawing/2014/main" id="{09CEBFAB-1157-BD48-917D-7217F1CE6535}"/>
              </a:ext>
            </a:extLst>
          </p:cNvPr>
          <p:cNvSpPr/>
          <p:nvPr/>
        </p:nvSpPr>
        <p:spPr bwMode="auto">
          <a:xfrm>
            <a:off x="16436529" y="9029809"/>
            <a:ext cx="6420296" cy="6540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2" name="Rectangle 127">
            <a:extLst>
              <a:ext uri="{FF2B5EF4-FFF2-40B4-BE49-F238E27FC236}">
                <a16:creationId xmlns:a16="http://schemas.microsoft.com/office/drawing/2014/main" id="{3C00A2BA-77B0-D04F-8022-7ABC7ED0FF39}"/>
              </a:ext>
            </a:extLst>
          </p:cNvPr>
          <p:cNvSpPr/>
          <p:nvPr/>
        </p:nvSpPr>
        <p:spPr bwMode="auto">
          <a:xfrm>
            <a:off x="16436529" y="9029809"/>
            <a:ext cx="3088096" cy="6540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4" name="Oval 129">
            <a:extLst>
              <a:ext uri="{FF2B5EF4-FFF2-40B4-BE49-F238E27FC236}">
                <a16:creationId xmlns:a16="http://schemas.microsoft.com/office/drawing/2014/main" id="{79FE408A-50C7-C245-96AA-33D5148BE646}"/>
              </a:ext>
            </a:extLst>
          </p:cNvPr>
          <p:cNvSpPr/>
          <p:nvPr/>
        </p:nvSpPr>
        <p:spPr>
          <a:xfrm>
            <a:off x="14569899" y="8665171"/>
            <a:ext cx="1382932" cy="1383293"/>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dirty="0"/>
          </a:p>
        </p:txBody>
      </p:sp>
      <p:sp>
        <p:nvSpPr>
          <p:cNvPr id="89" name="Rectangle 113">
            <a:extLst>
              <a:ext uri="{FF2B5EF4-FFF2-40B4-BE49-F238E27FC236}">
                <a16:creationId xmlns:a16="http://schemas.microsoft.com/office/drawing/2014/main" id="{4348067E-CAD2-6F40-A880-C19C837C7678}"/>
              </a:ext>
            </a:extLst>
          </p:cNvPr>
          <p:cNvSpPr/>
          <p:nvPr/>
        </p:nvSpPr>
        <p:spPr bwMode="auto">
          <a:xfrm>
            <a:off x="16436529" y="11342984"/>
            <a:ext cx="6420296" cy="6540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0" name="Rectangle 127">
            <a:extLst>
              <a:ext uri="{FF2B5EF4-FFF2-40B4-BE49-F238E27FC236}">
                <a16:creationId xmlns:a16="http://schemas.microsoft.com/office/drawing/2014/main" id="{087A7375-6967-C84D-87DE-B64976A8544B}"/>
              </a:ext>
            </a:extLst>
          </p:cNvPr>
          <p:cNvSpPr/>
          <p:nvPr/>
        </p:nvSpPr>
        <p:spPr bwMode="auto">
          <a:xfrm>
            <a:off x="16436530" y="11342984"/>
            <a:ext cx="833966" cy="6540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2" name="Oval 129">
            <a:extLst>
              <a:ext uri="{FF2B5EF4-FFF2-40B4-BE49-F238E27FC236}">
                <a16:creationId xmlns:a16="http://schemas.microsoft.com/office/drawing/2014/main" id="{3D2046D2-83D9-394C-ADD2-91306150BC30}"/>
              </a:ext>
            </a:extLst>
          </p:cNvPr>
          <p:cNvSpPr/>
          <p:nvPr/>
        </p:nvSpPr>
        <p:spPr>
          <a:xfrm>
            <a:off x="14569899" y="10978346"/>
            <a:ext cx="1382932" cy="1383293"/>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dirty="0"/>
          </a:p>
        </p:txBody>
      </p:sp>
      <p:sp>
        <p:nvSpPr>
          <p:cNvPr id="97" name="Rectangle 113">
            <a:extLst>
              <a:ext uri="{FF2B5EF4-FFF2-40B4-BE49-F238E27FC236}">
                <a16:creationId xmlns:a16="http://schemas.microsoft.com/office/drawing/2014/main" id="{E9A8D2AD-E3DB-1246-A439-EE0CC8648791}"/>
              </a:ext>
            </a:extLst>
          </p:cNvPr>
          <p:cNvSpPr/>
          <p:nvPr/>
        </p:nvSpPr>
        <p:spPr bwMode="auto">
          <a:xfrm>
            <a:off x="16436529" y="4403459"/>
            <a:ext cx="6420296" cy="6540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8" name="Rectangle 127">
            <a:extLst>
              <a:ext uri="{FF2B5EF4-FFF2-40B4-BE49-F238E27FC236}">
                <a16:creationId xmlns:a16="http://schemas.microsoft.com/office/drawing/2014/main" id="{D99C9994-BE4E-C649-821D-1D7045B91641}"/>
              </a:ext>
            </a:extLst>
          </p:cNvPr>
          <p:cNvSpPr/>
          <p:nvPr/>
        </p:nvSpPr>
        <p:spPr bwMode="auto">
          <a:xfrm>
            <a:off x="16436529" y="4403459"/>
            <a:ext cx="5394771" cy="6540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0" name="Oval 129">
            <a:extLst>
              <a:ext uri="{FF2B5EF4-FFF2-40B4-BE49-F238E27FC236}">
                <a16:creationId xmlns:a16="http://schemas.microsoft.com/office/drawing/2014/main" id="{4C268F1B-F5C6-5040-8813-26EC41519912}"/>
              </a:ext>
            </a:extLst>
          </p:cNvPr>
          <p:cNvSpPr/>
          <p:nvPr/>
        </p:nvSpPr>
        <p:spPr>
          <a:xfrm>
            <a:off x="14569899" y="4038821"/>
            <a:ext cx="1382932" cy="138329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dirty="0"/>
          </a:p>
        </p:txBody>
      </p:sp>
      <p:sp>
        <p:nvSpPr>
          <p:cNvPr id="101" name="Shape 2539">
            <a:extLst>
              <a:ext uri="{FF2B5EF4-FFF2-40B4-BE49-F238E27FC236}">
                <a16:creationId xmlns:a16="http://schemas.microsoft.com/office/drawing/2014/main" id="{9D76C8D4-0794-2C4D-9416-733A94CB4E7B}"/>
              </a:ext>
            </a:extLst>
          </p:cNvPr>
          <p:cNvSpPr/>
          <p:nvPr/>
        </p:nvSpPr>
        <p:spPr>
          <a:xfrm>
            <a:off x="2050319" y="7854482"/>
            <a:ext cx="491027" cy="334791"/>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Playfair Display" pitchFamily="2" charset="77"/>
              <a:ea typeface="Source Sans Pro Light" panose="020B0403030403020204" pitchFamily="34" charset="0"/>
              <a:cs typeface="Lato" panose="020F0502020204030203" pitchFamily="34" charset="0"/>
            </a:endParaRPr>
          </a:p>
        </p:txBody>
      </p:sp>
      <p:sp>
        <p:nvSpPr>
          <p:cNvPr id="102" name="Shape 2539">
            <a:extLst>
              <a:ext uri="{FF2B5EF4-FFF2-40B4-BE49-F238E27FC236}">
                <a16:creationId xmlns:a16="http://schemas.microsoft.com/office/drawing/2014/main" id="{2342AB97-EC79-DE47-A823-1377BE8CE789}"/>
              </a:ext>
            </a:extLst>
          </p:cNvPr>
          <p:cNvSpPr/>
          <p:nvPr/>
        </p:nvSpPr>
        <p:spPr>
          <a:xfrm>
            <a:off x="3012293" y="5644626"/>
            <a:ext cx="491027" cy="334791"/>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Playfair Display" pitchFamily="2" charset="77"/>
              <a:ea typeface="Source Sans Pro Light" panose="020B0403030403020204" pitchFamily="34" charset="0"/>
              <a:cs typeface="Lato" panose="020F0502020204030203" pitchFamily="34" charset="0"/>
            </a:endParaRPr>
          </a:p>
        </p:txBody>
      </p:sp>
      <p:sp>
        <p:nvSpPr>
          <p:cNvPr id="104" name="Shape 2539">
            <a:extLst>
              <a:ext uri="{FF2B5EF4-FFF2-40B4-BE49-F238E27FC236}">
                <a16:creationId xmlns:a16="http://schemas.microsoft.com/office/drawing/2014/main" id="{A99B5FA9-8D41-364B-8282-F4C982A751E8}"/>
              </a:ext>
            </a:extLst>
          </p:cNvPr>
          <p:cNvSpPr/>
          <p:nvPr/>
        </p:nvSpPr>
        <p:spPr>
          <a:xfrm>
            <a:off x="6604653" y="5133768"/>
            <a:ext cx="491027" cy="334791"/>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Playfair Display" pitchFamily="2" charset="77"/>
              <a:ea typeface="Source Sans Pro Light" panose="020B0403030403020204" pitchFamily="34" charset="0"/>
              <a:cs typeface="Lato" panose="020F0502020204030203" pitchFamily="34" charset="0"/>
            </a:endParaRPr>
          </a:p>
        </p:txBody>
      </p:sp>
      <p:sp>
        <p:nvSpPr>
          <p:cNvPr id="106" name="Shape 2539">
            <a:extLst>
              <a:ext uri="{FF2B5EF4-FFF2-40B4-BE49-F238E27FC236}">
                <a16:creationId xmlns:a16="http://schemas.microsoft.com/office/drawing/2014/main" id="{D891CBA9-81E6-5647-B93C-797B2CB05C7D}"/>
              </a:ext>
            </a:extLst>
          </p:cNvPr>
          <p:cNvSpPr/>
          <p:nvPr/>
        </p:nvSpPr>
        <p:spPr>
          <a:xfrm>
            <a:off x="9687440" y="3689032"/>
            <a:ext cx="491027" cy="334791"/>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Playfair Display" pitchFamily="2" charset="77"/>
              <a:ea typeface="Source Sans Pro Light" panose="020B0403030403020204" pitchFamily="34" charset="0"/>
              <a:cs typeface="Lato" panose="020F0502020204030203" pitchFamily="34" charset="0"/>
            </a:endParaRPr>
          </a:p>
        </p:txBody>
      </p:sp>
      <p:sp>
        <p:nvSpPr>
          <p:cNvPr id="107" name="Freeform 936">
            <a:extLst>
              <a:ext uri="{FF2B5EF4-FFF2-40B4-BE49-F238E27FC236}">
                <a16:creationId xmlns:a16="http://schemas.microsoft.com/office/drawing/2014/main" id="{60EA5C9B-6AB7-6148-BBD5-CB1B828BA426}"/>
              </a:ext>
            </a:extLst>
          </p:cNvPr>
          <p:cNvSpPr>
            <a:spLocks noChangeAspect="1" noChangeArrowheads="1"/>
          </p:cNvSpPr>
          <p:nvPr/>
        </p:nvSpPr>
        <p:spPr bwMode="auto">
          <a:xfrm>
            <a:off x="14884777" y="4344893"/>
            <a:ext cx="771148" cy="771148"/>
          </a:xfrm>
          <a:custGeom>
            <a:avLst/>
            <a:gdLst>
              <a:gd name="T0" fmla="*/ 42729 w 285028"/>
              <a:gd name="T1" fmla="*/ 278134 h 285390"/>
              <a:gd name="T2" fmla="*/ 57214 w 285028"/>
              <a:gd name="T3" fmla="*/ 179553 h 285390"/>
              <a:gd name="T4" fmla="*/ 72423 w 285028"/>
              <a:gd name="T5" fmla="*/ 278134 h 285390"/>
              <a:gd name="T6" fmla="*/ 32227 w 285028"/>
              <a:gd name="T7" fmla="*/ 168681 h 285390"/>
              <a:gd name="T8" fmla="*/ 63761 w 285028"/>
              <a:gd name="T9" fmla="*/ 141533 h 285390"/>
              <a:gd name="T10" fmla="*/ 54524 w 285028"/>
              <a:gd name="T11" fmla="*/ 138905 h 285390"/>
              <a:gd name="T12" fmla="*/ 63761 w 285028"/>
              <a:gd name="T13" fmla="*/ 112948 h 285390"/>
              <a:gd name="T14" fmla="*/ 54524 w 285028"/>
              <a:gd name="T15" fmla="*/ 119628 h 285390"/>
              <a:gd name="T16" fmla="*/ 58757 w 285028"/>
              <a:gd name="T17" fmla="*/ 82967 h 285390"/>
              <a:gd name="T18" fmla="*/ 58757 w 285028"/>
              <a:gd name="T19" fmla="*/ 98552 h 285390"/>
              <a:gd name="T20" fmla="*/ 58757 w 285028"/>
              <a:gd name="T21" fmla="*/ 82967 h 285390"/>
              <a:gd name="T22" fmla="*/ 240891 w 285028"/>
              <a:gd name="T23" fmla="*/ 102427 h 285390"/>
              <a:gd name="T24" fmla="*/ 215001 w 285028"/>
              <a:gd name="T25" fmla="*/ 110034 h 285390"/>
              <a:gd name="T26" fmla="*/ 231775 w 285028"/>
              <a:gd name="T27" fmla="*/ 124888 h 285390"/>
              <a:gd name="T28" fmla="*/ 283552 w 285028"/>
              <a:gd name="T29" fmla="*/ 186840 h 285390"/>
              <a:gd name="T30" fmla="*/ 256204 w 285028"/>
              <a:gd name="T31" fmla="*/ 286832 h 285390"/>
              <a:gd name="T32" fmla="*/ 256204 w 285028"/>
              <a:gd name="T33" fmla="*/ 178145 h 285390"/>
              <a:gd name="T34" fmla="*/ 184374 w 285028"/>
              <a:gd name="T35" fmla="*/ 178145 h 285390"/>
              <a:gd name="T36" fmla="*/ 205886 w 285028"/>
              <a:gd name="T37" fmla="*/ 282122 h 285390"/>
              <a:gd name="T38" fmla="*/ 197135 w 285028"/>
              <a:gd name="T39" fmla="*/ 186840 h 285390"/>
              <a:gd name="T40" fmla="*/ 170884 w 285028"/>
              <a:gd name="T41" fmla="*/ 179594 h 285390"/>
              <a:gd name="T42" fmla="*/ 210627 w 285028"/>
              <a:gd name="T43" fmla="*/ 101339 h 285390"/>
              <a:gd name="T44" fmla="*/ 138795 w 285028"/>
              <a:gd name="T45" fmla="*/ 101339 h 285390"/>
              <a:gd name="T46" fmla="*/ 159943 w 285028"/>
              <a:gd name="T47" fmla="*/ 282122 h 285390"/>
              <a:gd name="T48" fmla="*/ 151557 w 285028"/>
              <a:gd name="T49" fmla="*/ 110034 h 285390"/>
              <a:gd name="T50" fmla="*/ 125304 w 285028"/>
              <a:gd name="T51" fmla="*/ 102427 h 285390"/>
              <a:gd name="T52" fmla="*/ 97408 w 285028"/>
              <a:gd name="T53" fmla="*/ 59950 h 285390"/>
              <a:gd name="T54" fmla="*/ 57214 w 285028"/>
              <a:gd name="T55" fmla="*/ 71186 h 285390"/>
              <a:gd name="T56" fmla="*/ 8691 w 285028"/>
              <a:gd name="T57" fmla="*/ 87496 h 285390"/>
              <a:gd name="T58" fmla="*/ 23175 w 285028"/>
              <a:gd name="T59" fmla="*/ 165418 h 285390"/>
              <a:gd name="T60" fmla="*/ 32227 w 285028"/>
              <a:gd name="T61" fmla="*/ 91482 h 285390"/>
              <a:gd name="T62" fmla="*/ 82924 w 285028"/>
              <a:gd name="T63" fmla="*/ 105618 h 285390"/>
              <a:gd name="T64" fmla="*/ 148104 w 285028"/>
              <a:gd name="T65" fmla="*/ 26970 h 285390"/>
              <a:gd name="T66" fmla="*/ 140682 w 285028"/>
              <a:gd name="T67" fmla="*/ 11114 h 285390"/>
              <a:gd name="T68" fmla="*/ 152087 w 285028"/>
              <a:gd name="T69" fmla="*/ 38205 h 285390"/>
              <a:gd name="T70" fmla="*/ 91614 w 285028"/>
              <a:gd name="T71" fmla="*/ 267623 h 285390"/>
              <a:gd name="T72" fmla="*/ 42729 w 285028"/>
              <a:gd name="T73" fmla="*/ 286831 h 285390"/>
              <a:gd name="T74" fmla="*/ 15932 w 285028"/>
              <a:gd name="T75" fmla="*/ 181727 h 285390"/>
              <a:gd name="T76" fmla="*/ 27520 w 285028"/>
              <a:gd name="T77" fmla="*/ 59950 h 285390"/>
              <a:gd name="T78" fmla="*/ 129275 w 285028"/>
              <a:gd name="T79" fmla="*/ 15735 h 285390"/>
              <a:gd name="T80" fmla="*/ 42322 w 285028"/>
              <a:gd name="T81" fmla="*/ 24374 h 285390"/>
              <a:gd name="T82" fmla="*/ 58173 w 285028"/>
              <a:gd name="T83" fmla="*/ 8603 h 285390"/>
              <a:gd name="T84" fmla="*/ 58173 w 285028"/>
              <a:gd name="T85" fmla="*/ 49104 h 2853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5028" h="285390">
                <a:moveTo>
                  <a:pt x="31903" y="167832"/>
                </a:moveTo>
                <a:lnTo>
                  <a:pt x="31903" y="266277"/>
                </a:lnTo>
                <a:cubicBezTo>
                  <a:pt x="31903" y="272047"/>
                  <a:pt x="36563" y="276735"/>
                  <a:pt x="42299" y="276735"/>
                </a:cubicBezTo>
                <a:cubicBezTo>
                  <a:pt x="48034" y="276735"/>
                  <a:pt x="52695" y="272047"/>
                  <a:pt x="52695" y="266277"/>
                </a:cubicBezTo>
                <a:lnTo>
                  <a:pt x="52695" y="182977"/>
                </a:lnTo>
                <a:cubicBezTo>
                  <a:pt x="52695" y="180813"/>
                  <a:pt x="54487" y="178650"/>
                  <a:pt x="56638" y="178650"/>
                </a:cubicBezTo>
                <a:cubicBezTo>
                  <a:pt x="59147" y="178650"/>
                  <a:pt x="61298" y="180813"/>
                  <a:pt x="61298" y="182977"/>
                </a:cubicBezTo>
                <a:lnTo>
                  <a:pt x="61298" y="266277"/>
                </a:lnTo>
                <a:cubicBezTo>
                  <a:pt x="61298" y="272047"/>
                  <a:pt x="65958" y="276735"/>
                  <a:pt x="71693" y="276735"/>
                </a:cubicBezTo>
                <a:cubicBezTo>
                  <a:pt x="77070" y="276735"/>
                  <a:pt x="82089" y="272047"/>
                  <a:pt x="82089" y="266277"/>
                </a:cubicBezTo>
                <a:lnTo>
                  <a:pt x="82089" y="167832"/>
                </a:lnTo>
                <a:lnTo>
                  <a:pt x="31903" y="167832"/>
                </a:lnTo>
                <a:close/>
                <a:moveTo>
                  <a:pt x="58166" y="133350"/>
                </a:moveTo>
                <a:cubicBezTo>
                  <a:pt x="60833" y="133350"/>
                  <a:pt x="63119" y="135591"/>
                  <a:pt x="63119" y="138206"/>
                </a:cubicBezTo>
                <a:lnTo>
                  <a:pt x="63119" y="140821"/>
                </a:lnTo>
                <a:cubicBezTo>
                  <a:pt x="63119" y="143435"/>
                  <a:pt x="60833" y="145676"/>
                  <a:pt x="58166" y="145676"/>
                </a:cubicBezTo>
                <a:cubicBezTo>
                  <a:pt x="55880" y="145676"/>
                  <a:pt x="53975" y="143435"/>
                  <a:pt x="53975" y="140821"/>
                </a:cubicBezTo>
                <a:lnTo>
                  <a:pt x="53975" y="138206"/>
                </a:lnTo>
                <a:cubicBezTo>
                  <a:pt x="53975" y="135591"/>
                  <a:pt x="55880" y="133350"/>
                  <a:pt x="58166" y="133350"/>
                </a:cubicBezTo>
                <a:close/>
                <a:moveTo>
                  <a:pt x="58166" y="107950"/>
                </a:moveTo>
                <a:cubicBezTo>
                  <a:pt x="60833" y="107950"/>
                  <a:pt x="63119" y="109796"/>
                  <a:pt x="63119" y="112380"/>
                </a:cubicBezTo>
                <a:lnTo>
                  <a:pt x="63119" y="119026"/>
                </a:lnTo>
                <a:cubicBezTo>
                  <a:pt x="63119" y="121610"/>
                  <a:pt x="60833" y="123456"/>
                  <a:pt x="58166" y="123456"/>
                </a:cubicBezTo>
                <a:cubicBezTo>
                  <a:pt x="55880" y="123456"/>
                  <a:pt x="53975" y="121610"/>
                  <a:pt x="53975" y="119026"/>
                </a:cubicBezTo>
                <a:lnTo>
                  <a:pt x="53975" y="112380"/>
                </a:lnTo>
                <a:cubicBezTo>
                  <a:pt x="53975" y="109796"/>
                  <a:pt x="55880" y="107950"/>
                  <a:pt x="58166" y="107950"/>
                </a:cubicBezTo>
                <a:close/>
                <a:moveTo>
                  <a:pt x="58166" y="82550"/>
                </a:moveTo>
                <a:cubicBezTo>
                  <a:pt x="60833" y="82550"/>
                  <a:pt x="63119" y="84396"/>
                  <a:pt x="63119" y="86980"/>
                </a:cubicBezTo>
                <a:lnTo>
                  <a:pt x="63119" y="93626"/>
                </a:lnTo>
                <a:cubicBezTo>
                  <a:pt x="63119" y="95841"/>
                  <a:pt x="60833" y="98056"/>
                  <a:pt x="58166" y="98056"/>
                </a:cubicBezTo>
                <a:cubicBezTo>
                  <a:pt x="55880" y="98056"/>
                  <a:pt x="53975" y="95841"/>
                  <a:pt x="53975" y="93626"/>
                </a:cubicBezTo>
                <a:lnTo>
                  <a:pt x="53975" y="86980"/>
                </a:lnTo>
                <a:cubicBezTo>
                  <a:pt x="53975" y="84396"/>
                  <a:pt x="55880" y="82550"/>
                  <a:pt x="58166" y="82550"/>
                </a:cubicBezTo>
                <a:close/>
                <a:moveTo>
                  <a:pt x="178185" y="47840"/>
                </a:moveTo>
                <a:cubicBezTo>
                  <a:pt x="179629" y="46038"/>
                  <a:pt x="182878" y="46038"/>
                  <a:pt x="184322" y="47840"/>
                </a:cubicBezTo>
                <a:lnTo>
                  <a:pt x="238465" y="101911"/>
                </a:lnTo>
                <a:cubicBezTo>
                  <a:pt x="239909" y="103353"/>
                  <a:pt x="240270" y="104794"/>
                  <a:pt x="239187" y="106597"/>
                </a:cubicBezTo>
                <a:cubicBezTo>
                  <a:pt x="238826" y="108399"/>
                  <a:pt x="237382" y="109481"/>
                  <a:pt x="235577" y="109481"/>
                </a:cubicBezTo>
                <a:lnTo>
                  <a:pt x="212837" y="109481"/>
                </a:lnTo>
                <a:lnTo>
                  <a:pt x="212837" y="135074"/>
                </a:lnTo>
                <a:lnTo>
                  <a:pt x="223305" y="124260"/>
                </a:lnTo>
                <a:cubicBezTo>
                  <a:pt x="225110" y="122818"/>
                  <a:pt x="227636" y="122818"/>
                  <a:pt x="229441" y="124260"/>
                </a:cubicBezTo>
                <a:lnTo>
                  <a:pt x="283585" y="178691"/>
                </a:lnTo>
                <a:cubicBezTo>
                  <a:pt x="285028" y="179772"/>
                  <a:pt x="285389" y="181935"/>
                  <a:pt x="284667" y="183377"/>
                </a:cubicBezTo>
                <a:cubicBezTo>
                  <a:pt x="283945" y="184819"/>
                  <a:pt x="282502" y="185900"/>
                  <a:pt x="280697" y="185900"/>
                </a:cubicBezTo>
                <a:lnTo>
                  <a:pt x="257957" y="185900"/>
                </a:lnTo>
                <a:lnTo>
                  <a:pt x="257957" y="280703"/>
                </a:lnTo>
                <a:cubicBezTo>
                  <a:pt x="257957" y="283227"/>
                  <a:pt x="255791" y="285390"/>
                  <a:pt x="253625" y="285390"/>
                </a:cubicBezTo>
                <a:cubicBezTo>
                  <a:pt x="251459" y="285390"/>
                  <a:pt x="249294" y="283227"/>
                  <a:pt x="249294" y="280703"/>
                </a:cubicBezTo>
                <a:lnTo>
                  <a:pt x="249294" y="181935"/>
                </a:lnTo>
                <a:cubicBezTo>
                  <a:pt x="249294" y="179051"/>
                  <a:pt x="251459" y="177249"/>
                  <a:pt x="253625" y="177249"/>
                </a:cubicBezTo>
                <a:lnTo>
                  <a:pt x="270229" y="177249"/>
                </a:lnTo>
                <a:lnTo>
                  <a:pt x="226553" y="133632"/>
                </a:lnTo>
                <a:lnTo>
                  <a:pt x="182517" y="177249"/>
                </a:lnTo>
                <a:lnTo>
                  <a:pt x="199121" y="177249"/>
                </a:lnTo>
                <a:cubicBezTo>
                  <a:pt x="201648" y="177249"/>
                  <a:pt x="203813" y="179051"/>
                  <a:pt x="203813" y="181935"/>
                </a:cubicBezTo>
                <a:lnTo>
                  <a:pt x="203813" y="280703"/>
                </a:lnTo>
                <a:cubicBezTo>
                  <a:pt x="203813" y="283227"/>
                  <a:pt x="201648" y="285390"/>
                  <a:pt x="199121" y="285390"/>
                </a:cubicBezTo>
                <a:cubicBezTo>
                  <a:pt x="196955" y="285390"/>
                  <a:pt x="195150" y="283227"/>
                  <a:pt x="195150" y="280703"/>
                </a:cubicBezTo>
                <a:lnTo>
                  <a:pt x="195150" y="185900"/>
                </a:lnTo>
                <a:lnTo>
                  <a:pt x="172049" y="185900"/>
                </a:lnTo>
                <a:cubicBezTo>
                  <a:pt x="170605" y="185900"/>
                  <a:pt x="169162" y="184819"/>
                  <a:pt x="168079" y="183377"/>
                </a:cubicBezTo>
                <a:cubicBezTo>
                  <a:pt x="167718" y="181935"/>
                  <a:pt x="168079" y="179772"/>
                  <a:pt x="169162" y="178691"/>
                </a:cubicBezTo>
                <a:lnTo>
                  <a:pt x="204174" y="143725"/>
                </a:lnTo>
                <a:lnTo>
                  <a:pt x="204174" y="104794"/>
                </a:lnTo>
                <a:cubicBezTo>
                  <a:pt x="204174" y="102632"/>
                  <a:pt x="205979" y="100829"/>
                  <a:pt x="208506" y="100829"/>
                </a:cubicBezTo>
                <a:lnTo>
                  <a:pt x="225110" y="100829"/>
                </a:lnTo>
                <a:lnTo>
                  <a:pt x="181434" y="56852"/>
                </a:lnTo>
                <a:lnTo>
                  <a:pt x="137397" y="100829"/>
                </a:lnTo>
                <a:lnTo>
                  <a:pt x="154001" y="100829"/>
                </a:lnTo>
                <a:cubicBezTo>
                  <a:pt x="156528" y="100829"/>
                  <a:pt x="158333" y="102632"/>
                  <a:pt x="158333" y="104794"/>
                </a:cubicBezTo>
                <a:lnTo>
                  <a:pt x="158333" y="280703"/>
                </a:lnTo>
                <a:cubicBezTo>
                  <a:pt x="158333" y="283227"/>
                  <a:pt x="156528" y="285390"/>
                  <a:pt x="154001" y="285390"/>
                </a:cubicBezTo>
                <a:cubicBezTo>
                  <a:pt x="151836" y="285390"/>
                  <a:pt x="150031" y="283227"/>
                  <a:pt x="150031" y="280703"/>
                </a:cubicBezTo>
                <a:lnTo>
                  <a:pt x="150031" y="109481"/>
                </a:lnTo>
                <a:lnTo>
                  <a:pt x="126930" y="109481"/>
                </a:lnTo>
                <a:cubicBezTo>
                  <a:pt x="125125" y="109481"/>
                  <a:pt x="124042" y="108399"/>
                  <a:pt x="122959" y="106597"/>
                </a:cubicBezTo>
                <a:cubicBezTo>
                  <a:pt x="122237" y="104794"/>
                  <a:pt x="122598" y="103353"/>
                  <a:pt x="124042" y="101911"/>
                </a:cubicBezTo>
                <a:lnTo>
                  <a:pt x="178185" y="47840"/>
                </a:lnTo>
                <a:close/>
                <a:moveTo>
                  <a:pt x="134067" y="21786"/>
                </a:moveTo>
                <a:lnTo>
                  <a:pt x="96428" y="59649"/>
                </a:lnTo>
                <a:cubicBezTo>
                  <a:pt x="91051" y="65058"/>
                  <a:pt x="83881" y="68304"/>
                  <a:pt x="76353" y="68304"/>
                </a:cubicBezTo>
                <a:lnTo>
                  <a:pt x="60939" y="68304"/>
                </a:lnTo>
                <a:cubicBezTo>
                  <a:pt x="60222" y="69746"/>
                  <a:pt x="58788" y="70828"/>
                  <a:pt x="56638" y="70828"/>
                </a:cubicBezTo>
                <a:cubicBezTo>
                  <a:pt x="54845" y="70828"/>
                  <a:pt x="53411" y="69746"/>
                  <a:pt x="52695" y="68304"/>
                </a:cubicBezTo>
                <a:lnTo>
                  <a:pt x="27243" y="68304"/>
                </a:lnTo>
                <a:cubicBezTo>
                  <a:pt x="16848" y="68304"/>
                  <a:pt x="8603" y="76598"/>
                  <a:pt x="8603" y="87056"/>
                </a:cubicBezTo>
                <a:lnTo>
                  <a:pt x="8603" y="164586"/>
                </a:lnTo>
                <a:cubicBezTo>
                  <a:pt x="8603" y="168913"/>
                  <a:pt x="11829" y="172159"/>
                  <a:pt x="15772" y="172159"/>
                </a:cubicBezTo>
                <a:cubicBezTo>
                  <a:pt x="20074" y="172159"/>
                  <a:pt x="22942" y="168913"/>
                  <a:pt x="22942" y="164586"/>
                </a:cubicBezTo>
                <a:lnTo>
                  <a:pt x="22942" y="91022"/>
                </a:lnTo>
                <a:cubicBezTo>
                  <a:pt x="22942" y="88859"/>
                  <a:pt x="25092" y="86695"/>
                  <a:pt x="27243" y="86695"/>
                </a:cubicBezTo>
                <a:cubicBezTo>
                  <a:pt x="29753" y="86695"/>
                  <a:pt x="31903" y="88859"/>
                  <a:pt x="31903" y="91022"/>
                </a:cubicBezTo>
                <a:lnTo>
                  <a:pt x="31903" y="159177"/>
                </a:lnTo>
                <a:lnTo>
                  <a:pt x="82089" y="159177"/>
                </a:lnTo>
                <a:lnTo>
                  <a:pt x="82089" y="105086"/>
                </a:lnTo>
                <a:cubicBezTo>
                  <a:pt x="82089" y="98595"/>
                  <a:pt x="84598" y="92825"/>
                  <a:pt x="88900" y="88137"/>
                </a:cubicBezTo>
                <a:lnTo>
                  <a:pt x="144463" y="32243"/>
                </a:lnTo>
                <a:cubicBezTo>
                  <a:pt x="145897" y="30801"/>
                  <a:pt x="146614" y="28637"/>
                  <a:pt x="146614" y="26834"/>
                </a:cubicBezTo>
                <a:cubicBezTo>
                  <a:pt x="146614" y="25031"/>
                  <a:pt x="145897" y="23228"/>
                  <a:pt x="144463" y="21786"/>
                </a:cubicBezTo>
                <a:cubicBezTo>
                  <a:pt x="141595" y="18901"/>
                  <a:pt x="136935" y="18901"/>
                  <a:pt x="134067" y="21786"/>
                </a:cubicBezTo>
                <a:close/>
                <a:moveTo>
                  <a:pt x="139265" y="11058"/>
                </a:moveTo>
                <a:cubicBezTo>
                  <a:pt x="143387" y="11058"/>
                  <a:pt x="147510" y="12590"/>
                  <a:pt x="150557" y="15655"/>
                </a:cubicBezTo>
                <a:cubicBezTo>
                  <a:pt x="153424" y="18540"/>
                  <a:pt x="155217" y="22507"/>
                  <a:pt x="155217" y="26834"/>
                </a:cubicBezTo>
                <a:cubicBezTo>
                  <a:pt x="155217" y="31161"/>
                  <a:pt x="153424" y="35128"/>
                  <a:pt x="150557" y="38013"/>
                </a:cubicBezTo>
                <a:lnTo>
                  <a:pt x="94994" y="94268"/>
                </a:lnTo>
                <a:cubicBezTo>
                  <a:pt x="92126" y="97153"/>
                  <a:pt x="90692" y="101119"/>
                  <a:pt x="90692" y="105086"/>
                </a:cubicBezTo>
                <a:lnTo>
                  <a:pt x="90692" y="266277"/>
                </a:lnTo>
                <a:cubicBezTo>
                  <a:pt x="90692" y="276735"/>
                  <a:pt x="82089" y="285389"/>
                  <a:pt x="71693" y="285389"/>
                </a:cubicBezTo>
                <a:cubicBezTo>
                  <a:pt x="65599" y="285389"/>
                  <a:pt x="60222" y="282505"/>
                  <a:pt x="56638" y="278177"/>
                </a:cubicBezTo>
                <a:cubicBezTo>
                  <a:pt x="53411" y="282505"/>
                  <a:pt x="48034" y="285389"/>
                  <a:pt x="42299" y="285389"/>
                </a:cubicBezTo>
                <a:cubicBezTo>
                  <a:pt x="31903" y="285389"/>
                  <a:pt x="22942" y="276735"/>
                  <a:pt x="22942" y="266277"/>
                </a:cubicBezTo>
                <a:lnTo>
                  <a:pt x="22942" y="179010"/>
                </a:lnTo>
                <a:cubicBezTo>
                  <a:pt x="21149" y="180092"/>
                  <a:pt x="18640" y="180813"/>
                  <a:pt x="15772" y="180813"/>
                </a:cubicBezTo>
                <a:cubicBezTo>
                  <a:pt x="7169" y="180813"/>
                  <a:pt x="0" y="173601"/>
                  <a:pt x="0" y="164586"/>
                </a:cubicBezTo>
                <a:lnTo>
                  <a:pt x="0" y="87056"/>
                </a:lnTo>
                <a:cubicBezTo>
                  <a:pt x="0" y="71910"/>
                  <a:pt x="12188" y="59649"/>
                  <a:pt x="27243" y="59649"/>
                </a:cubicBezTo>
                <a:lnTo>
                  <a:pt x="76353" y="59649"/>
                </a:lnTo>
                <a:cubicBezTo>
                  <a:pt x="81730" y="59649"/>
                  <a:pt x="86390" y="57486"/>
                  <a:pt x="90334" y="53880"/>
                </a:cubicBezTo>
                <a:lnTo>
                  <a:pt x="127973" y="15655"/>
                </a:lnTo>
                <a:cubicBezTo>
                  <a:pt x="131020" y="12590"/>
                  <a:pt x="135143" y="11058"/>
                  <a:pt x="139265" y="11058"/>
                </a:cubicBezTo>
                <a:close/>
                <a:moveTo>
                  <a:pt x="57587" y="8559"/>
                </a:moveTo>
                <a:cubicBezTo>
                  <a:pt x="49028" y="8559"/>
                  <a:pt x="41896" y="15691"/>
                  <a:pt x="41896" y="24250"/>
                </a:cubicBezTo>
                <a:cubicBezTo>
                  <a:pt x="41896" y="33165"/>
                  <a:pt x="49028" y="39941"/>
                  <a:pt x="57587" y="39941"/>
                </a:cubicBezTo>
                <a:cubicBezTo>
                  <a:pt x="66502" y="39941"/>
                  <a:pt x="73634" y="33165"/>
                  <a:pt x="73634" y="24250"/>
                </a:cubicBezTo>
                <a:cubicBezTo>
                  <a:pt x="73634" y="15691"/>
                  <a:pt x="66502" y="8559"/>
                  <a:pt x="57587" y="8559"/>
                </a:cubicBezTo>
                <a:close/>
                <a:moveTo>
                  <a:pt x="57587" y="0"/>
                </a:moveTo>
                <a:cubicBezTo>
                  <a:pt x="71495" y="0"/>
                  <a:pt x="82193" y="10698"/>
                  <a:pt x="82193" y="24250"/>
                </a:cubicBezTo>
                <a:cubicBezTo>
                  <a:pt x="82193" y="37801"/>
                  <a:pt x="71495" y="48856"/>
                  <a:pt x="57587" y="48856"/>
                </a:cubicBezTo>
                <a:cubicBezTo>
                  <a:pt x="44392" y="48856"/>
                  <a:pt x="33337" y="37801"/>
                  <a:pt x="33337" y="24250"/>
                </a:cubicBezTo>
                <a:cubicBezTo>
                  <a:pt x="33337" y="10698"/>
                  <a:pt x="44392" y="0"/>
                  <a:pt x="57587" y="0"/>
                </a:cubicBezTo>
                <a:close/>
              </a:path>
            </a:pathLst>
          </a:custGeom>
          <a:solidFill>
            <a:schemeClr val="bg1"/>
          </a:solidFill>
          <a:ln>
            <a:noFill/>
          </a:ln>
          <a:effectLst/>
        </p:spPr>
        <p:txBody>
          <a:bodyPr anchor="ctr"/>
          <a:lstStyle/>
          <a:p>
            <a:endParaRPr lang="en-US"/>
          </a:p>
        </p:txBody>
      </p:sp>
      <p:sp>
        <p:nvSpPr>
          <p:cNvPr id="108" name="Freeform 940">
            <a:extLst>
              <a:ext uri="{FF2B5EF4-FFF2-40B4-BE49-F238E27FC236}">
                <a16:creationId xmlns:a16="http://schemas.microsoft.com/office/drawing/2014/main" id="{A242A255-3948-CA49-BBD2-A0F656978443}"/>
              </a:ext>
            </a:extLst>
          </p:cNvPr>
          <p:cNvSpPr>
            <a:spLocks noChangeAspect="1" noChangeArrowheads="1"/>
          </p:cNvSpPr>
          <p:nvPr/>
        </p:nvSpPr>
        <p:spPr bwMode="auto">
          <a:xfrm>
            <a:off x="14884777" y="6656993"/>
            <a:ext cx="771148" cy="766865"/>
          </a:xfrm>
          <a:custGeom>
            <a:avLst/>
            <a:gdLst>
              <a:gd name="T0" fmla="*/ 259466 w 285387"/>
              <a:gd name="T1" fmla="*/ 272244 h 283803"/>
              <a:gd name="T2" fmla="*/ 148510 w 285387"/>
              <a:gd name="T3" fmla="*/ 231354 h 283803"/>
              <a:gd name="T4" fmla="*/ 85323 w 285387"/>
              <a:gd name="T5" fmla="*/ 240545 h 283803"/>
              <a:gd name="T6" fmla="*/ 47684 w 285387"/>
              <a:gd name="T7" fmla="*/ 209792 h 283803"/>
              <a:gd name="T8" fmla="*/ 57896 w 285387"/>
              <a:gd name="T9" fmla="*/ 219638 h 283803"/>
              <a:gd name="T10" fmla="*/ 178747 w 285387"/>
              <a:gd name="T11" fmla="*/ 201039 h 283803"/>
              <a:gd name="T12" fmla="*/ 132028 w 285387"/>
              <a:gd name="T13" fmla="*/ 210230 h 283803"/>
              <a:gd name="T14" fmla="*/ 85363 w 285387"/>
              <a:gd name="T15" fmla="*/ 201039 h 283803"/>
              <a:gd name="T16" fmla="*/ 108573 w 285387"/>
              <a:gd name="T17" fmla="*/ 210230 h 283803"/>
              <a:gd name="T18" fmla="*/ 85363 w 285387"/>
              <a:gd name="T19" fmla="*/ 201039 h 283803"/>
              <a:gd name="T20" fmla="*/ 47684 w 285387"/>
              <a:gd name="T21" fmla="*/ 238968 h 283803"/>
              <a:gd name="T22" fmla="*/ 154289 w 285387"/>
              <a:gd name="T23" fmla="*/ 172319 h 283803"/>
              <a:gd name="T24" fmla="*/ 177237 w 285387"/>
              <a:gd name="T25" fmla="*/ 181509 h 283803"/>
              <a:gd name="T26" fmla="*/ 154289 w 285387"/>
              <a:gd name="T27" fmla="*/ 172319 h 283803"/>
              <a:gd name="T28" fmla="*/ 135268 w 285387"/>
              <a:gd name="T29" fmla="*/ 176915 h 283803"/>
              <a:gd name="T30" fmla="*/ 81374 w 285387"/>
              <a:gd name="T31" fmla="*/ 176915 h 283803"/>
              <a:gd name="T32" fmla="*/ 37473 w 285387"/>
              <a:gd name="T33" fmla="*/ 162564 h 283803"/>
              <a:gd name="T34" fmla="*/ 47684 w 285387"/>
              <a:gd name="T35" fmla="*/ 152352 h 283803"/>
              <a:gd name="T36" fmla="*/ 183128 w 285387"/>
              <a:gd name="T37" fmla="*/ 148195 h 283803"/>
              <a:gd name="T38" fmla="*/ 127648 w 285387"/>
              <a:gd name="T39" fmla="*/ 148195 h 283803"/>
              <a:gd name="T40" fmla="*/ 108573 w 285387"/>
              <a:gd name="T41" fmla="*/ 143599 h 283803"/>
              <a:gd name="T42" fmla="*/ 85363 w 285387"/>
              <a:gd name="T43" fmla="*/ 152790 h 283803"/>
              <a:gd name="T44" fmla="*/ 47684 w 285387"/>
              <a:gd name="T45" fmla="*/ 143599 h 283803"/>
              <a:gd name="T46" fmla="*/ 28719 w 285387"/>
              <a:gd name="T47" fmla="*/ 162564 h 283803"/>
              <a:gd name="T48" fmla="*/ 126111 w 285387"/>
              <a:gd name="T49" fmla="*/ 114880 h 283803"/>
              <a:gd name="T50" fmla="*/ 85375 w 285387"/>
              <a:gd name="T51" fmla="*/ 122524 h 283803"/>
              <a:gd name="T52" fmla="*/ 47684 w 285387"/>
              <a:gd name="T53" fmla="*/ 94628 h 283803"/>
              <a:gd name="T54" fmla="*/ 57896 w 285387"/>
              <a:gd name="T55" fmla="*/ 104938 h 283803"/>
              <a:gd name="T56" fmla="*/ 178662 w 285387"/>
              <a:gd name="T57" fmla="*/ 86160 h 283803"/>
              <a:gd name="T58" fmla="*/ 160827 w 285387"/>
              <a:gd name="T59" fmla="*/ 93804 h 283803"/>
              <a:gd name="T60" fmla="*/ 85344 w 285387"/>
              <a:gd name="T61" fmla="*/ 86160 h 283803"/>
              <a:gd name="T62" fmla="*/ 137315 w 285387"/>
              <a:gd name="T63" fmla="*/ 93804 h 283803"/>
              <a:gd name="T64" fmla="*/ 85344 w 285387"/>
              <a:gd name="T65" fmla="*/ 86160 h 283803"/>
              <a:gd name="T66" fmla="*/ 47684 w 285387"/>
              <a:gd name="T67" fmla="*/ 124085 h 283803"/>
              <a:gd name="T68" fmla="*/ 33029 w 285387"/>
              <a:gd name="T69" fmla="*/ 57439 h 283803"/>
              <a:gd name="T70" fmla="*/ 95855 w 285387"/>
              <a:gd name="T71" fmla="*/ 66630 h 283803"/>
              <a:gd name="T72" fmla="*/ 33029 w 285387"/>
              <a:gd name="T73" fmla="*/ 57439 h 283803"/>
              <a:gd name="T74" fmla="*/ 278081 w 285387"/>
              <a:gd name="T75" fmla="*/ 236137 h 283803"/>
              <a:gd name="T76" fmla="*/ 240121 w 285387"/>
              <a:gd name="T77" fmla="*/ 37913 h 283803"/>
              <a:gd name="T78" fmla="*/ 254721 w 285387"/>
              <a:gd name="T79" fmla="*/ 37913 h 283803"/>
              <a:gd name="T80" fmla="*/ 119773 w 285387"/>
              <a:gd name="T81" fmla="*/ 28719 h 283803"/>
              <a:gd name="T82" fmla="*/ 84104 w 285387"/>
              <a:gd name="T83" fmla="*/ 37911 h 283803"/>
              <a:gd name="T84" fmla="*/ 33081 w 285387"/>
              <a:gd name="T85" fmla="*/ 28719 h 283803"/>
              <a:gd name="T86" fmla="*/ 60695 w 285387"/>
              <a:gd name="T87" fmla="*/ 37911 h 283803"/>
              <a:gd name="T88" fmla="*/ 33081 w 285387"/>
              <a:gd name="T89" fmla="*/ 28719 h 283803"/>
              <a:gd name="T90" fmla="*/ 195445 w 285387"/>
              <a:gd name="T91" fmla="*/ 57771 h 283803"/>
              <a:gd name="T92" fmla="*/ 240121 w 285387"/>
              <a:gd name="T93" fmla="*/ 15887 h 283803"/>
              <a:gd name="T94" fmla="*/ 278081 w 285387"/>
              <a:gd name="T95" fmla="*/ 15887 h 283803"/>
              <a:gd name="T96" fmla="*/ 247421 w 285387"/>
              <a:gd name="T97" fmla="*/ 8666 h 283803"/>
              <a:gd name="T98" fmla="*/ 201586 w 285387"/>
              <a:gd name="T99" fmla="*/ 276576 h 283803"/>
              <a:gd name="T100" fmla="*/ 144145 w 285387"/>
              <a:gd name="T101" fmla="*/ 62102 h 283803"/>
              <a:gd name="T102" fmla="*/ 247421 w 285387"/>
              <a:gd name="T103" fmla="*/ 0 h 283803"/>
              <a:gd name="T104" fmla="*/ 286477 w 285387"/>
              <a:gd name="T105" fmla="*/ 15887 h 283803"/>
              <a:gd name="T106" fmla="*/ 263116 w 285387"/>
              <a:gd name="T107" fmla="*/ 283075 h 283803"/>
              <a:gd name="T108" fmla="*/ 232091 w 285387"/>
              <a:gd name="T109" fmla="*/ 242636 h 283803"/>
              <a:gd name="T110" fmla="*/ 247421 w 285387"/>
              <a:gd name="T111" fmla="*/ 0 h 283803"/>
              <a:gd name="T112" fmla="*/ 151371 w 285387"/>
              <a:gd name="T113" fmla="*/ 1445 h 283803"/>
              <a:gd name="T114" fmla="*/ 210257 w 285387"/>
              <a:gd name="T115" fmla="*/ 280909 h 283803"/>
              <a:gd name="T116" fmla="*/ 0 w 285387"/>
              <a:gd name="T117" fmla="*/ 280909 h 28380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85387" h="283803">
                <a:moveTo>
                  <a:pt x="273766" y="243567"/>
                </a:moveTo>
                <a:lnTo>
                  <a:pt x="242171" y="243927"/>
                </a:lnTo>
                <a:lnTo>
                  <a:pt x="258150" y="270870"/>
                </a:lnTo>
                <a:lnTo>
                  <a:pt x="273766" y="243567"/>
                </a:lnTo>
                <a:close/>
                <a:moveTo>
                  <a:pt x="84891" y="230187"/>
                </a:moveTo>
                <a:lnTo>
                  <a:pt x="147757" y="230187"/>
                </a:lnTo>
                <a:cubicBezTo>
                  <a:pt x="149900" y="230187"/>
                  <a:pt x="152043" y="232092"/>
                  <a:pt x="152043" y="234378"/>
                </a:cubicBezTo>
                <a:cubicBezTo>
                  <a:pt x="152043" y="237045"/>
                  <a:pt x="149900" y="239331"/>
                  <a:pt x="147757" y="239331"/>
                </a:cubicBezTo>
                <a:lnTo>
                  <a:pt x="84891" y="239331"/>
                </a:lnTo>
                <a:cubicBezTo>
                  <a:pt x="82748" y="239331"/>
                  <a:pt x="80962" y="237045"/>
                  <a:pt x="80962" y="234378"/>
                </a:cubicBezTo>
                <a:cubicBezTo>
                  <a:pt x="80962" y="232092"/>
                  <a:pt x="82748" y="230187"/>
                  <a:pt x="84891" y="230187"/>
                </a:cubicBezTo>
                <a:close/>
                <a:moveTo>
                  <a:pt x="47443" y="208734"/>
                </a:moveTo>
                <a:cubicBezTo>
                  <a:pt x="41638" y="208734"/>
                  <a:pt x="37283" y="213088"/>
                  <a:pt x="37283" y="218531"/>
                </a:cubicBezTo>
                <a:cubicBezTo>
                  <a:pt x="37283" y="224336"/>
                  <a:pt x="41638" y="229054"/>
                  <a:pt x="47443" y="229054"/>
                </a:cubicBezTo>
                <a:cubicBezTo>
                  <a:pt x="52886" y="229054"/>
                  <a:pt x="57603" y="224336"/>
                  <a:pt x="57603" y="218531"/>
                </a:cubicBezTo>
                <a:cubicBezTo>
                  <a:pt x="57603" y="213088"/>
                  <a:pt x="52886" y="208734"/>
                  <a:pt x="47443" y="208734"/>
                </a:cubicBezTo>
                <a:close/>
                <a:moveTo>
                  <a:pt x="131358" y="200025"/>
                </a:moveTo>
                <a:lnTo>
                  <a:pt x="177841" y="200025"/>
                </a:lnTo>
                <a:cubicBezTo>
                  <a:pt x="180020" y="200025"/>
                  <a:pt x="182199" y="201930"/>
                  <a:pt x="182199" y="204597"/>
                </a:cubicBezTo>
                <a:cubicBezTo>
                  <a:pt x="182199" y="207264"/>
                  <a:pt x="180020" y="209169"/>
                  <a:pt x="177841" y="209169"/>
                </a:cubicBezTo>
                <a:lnTo>
                  <a:pt x="131358" y="209169"/>
                </a:lnTo>
                <a:cubicBezTo>
                  <a:pt x="128816" y="209169"/>
                  <a:pt x="127000" y="207264"/>
                  <a:pt x="127000" y="204597"/>
                </a:cubicBezTo>
                <a:cubicBezTo>
                  <a:pt x="127000" y="201930"/>
                  <a:pt x="128816" y="200025"/>
                  <a:pt x="131358" y="200025"/>
                </a:cubicBezTo>
                <a:close/>
                <a:moveTo>
                  <a:pt x="84931" y="200025"/>
                </a:moveTo>
                <a:lnTo>
                  <a:pt x="108022" y="200025"/>
                </a:lnTo>
                <a:cubicBezTo>
                  <a:pt x="110547" y="200025"/>
                  <a:pt x="112351" y="201930"/>
                  <a:pt x="112351" y="204597"/>
                </a:cubicBezTo>
                <a:cubicBezTo>
                  <a:pt x="112351" y="207264"/>
                  <a:pt x="110547" y="209169"/>
                  <a:pt x="108022" y="209169"/>
                </a:cubicBezTo>
                <a:lnTo>
                  <a:pt x="84931" y="209169"/>
                </a:lnTo>
                <a:cubicBezTo>
                  <a:pt x="82766" y="209169"/>
                  <a:pt x="80962" y="207264"/>
                  <a:pt x="80962" y="204597"/>
                </a:cubicBezTo>
                <a:cubicBezTo>
                  <a:pt x="80962" y="201930"/>
                  <a:pt x="82766" y="200025"/>
                  <a:pt x="84931" y="200025"/>
                </a:cubicBezTo>
                <a:close/>
                <a:moveTo>
                  <a:pt x="47443" y="200025"/>
                </a:moveTo>
                <a:cubicBezTo>
                  <a:pt x="57603" y="200025"/>
                  <a:pt x="66312" y="208371"/>
                  <a:pt x="66312" y="218531"/>
                </a:cubicBezTo>
                <a:cubicBezTo>
                  <a:pt x="66312" y="229054"/>
                  <a:pt x="57603" y="237762"/>
                  <a:pt x="47443" y="237762"/>
                </a:cubicBezTo>
                <a:cubicBezTo>
                  <a:pt x="36920" y="237762"/>
                  <a:pt x="28575" y="229054"/>
                  <a:pt x="28575" y="218531"/>
                </a:cubicBezTo>
                <a:cubicBezTo>
                  <a:pt x="28575" y="208371"/>
                  <a:pt x="36920" y="200025"/>
                  <a:pt x="47443" y="200025"/>
                </a:cubicBezTo>
                <a:close/>
                <a:moveTo>
                  <a:pt x="153506" y="171450"/>
                </a:moveTo>
                <a:lnTo>
                  <a:pt x="176338" y="171450"/>
                </a:lnTo>
                <a:cubicBezTo>
                  <a:pt x="178478" y="171450"/>
                  <a:pt x="180619" y="173355"/>
                  <a:pt x="180619" y="176022"/>
                </a:cubicBezTo>
                <a:cubicBezTo>
                  <a:pt x="180619" y="178689"/>
                  <a:pt x="178478" y="180594"/>
                  <a:pt x="176338" y="180594"/>
                </a:cubicBezTo>
                <a:lnTo>
                  <a:pt x="153506" y="180594"/>
                </a:lnTo>
                <a:cubicBezTo>
                  <a:pt x="151009" y="180594"/>
                  <a:pt x="149225" y="178689"/>
                  <a:pt x="149225" y="176022"/>
                </a:cubicBezTo>
                <a:cubicBezTo>
                  <a:pt x="149225" y="173355"/>
                  <a:pt x="151009" y="171450"/>
                  <a:pt x="153506" y="171450"/>
                </a:cubicBezTo>
                <a:close/>
                <a:moveTo>
                  <a:pt x="84868" y="171450"/>
                </a:moveTo>
                <a:lnTo>
                  <a:pt x="130321" y="171450"/>
                </a:lnTo>
                <a:cubicBezTo>
                  <a:pt x="132807" y="171450"/>
                  <a:pt x="134582" y="173355"/>
                  <a:pt x="134582" y="176022"/>
                </a:cubicBezTo>
                <a:cubicBezTo>
                  <a:pt x="134582" y="178689"/>
                  <a:pt x="132807" y="180594"/>
                  <a:pt x="130321" y="180594"/>
                </a:cubicBezTo>
                <a:lnTo>
                  <a:pt x="84868" y="180594"/>
                </a:lnTo>
                <a:cubicBezTo>
                  <a:pt x="82738" y="180594"/>
                  <a:pt x="80962" y="178689"/>
                  <a:pt x="80962" y="176022"/>
                </a:cubicBezTo>
                <a:cubicBezTo>
                  <a:pt x="80962" y="173355"/>
                  <a:pt x="82738" y="171450"/>
                  <a:pt x="84868" y="171450"/>
                </a:cubicBezTo>
                <a:close/>
                <a:moveTo>
                  <a:pt x="47443" y="151584"/>
                </a:moveTo>
                <a:cubicBezTo>
                  <a:pt x="41638" y="151584"/>
                  <a:pt x="37283" y="155938"/>
                  <a:pt x="37283" y="161744"/>
                </a:cubicBezTo>
                <a:cubicBezTo>
                  <a:pt x="37283" y="167549"/>
                  <a:pt x="41638" y="171904"/>
                  <a:pt x="47443" y="171904"/>
                </a:cubicBezTo>
                <a:cubicBezTo>
                  <a:pt x="52886" y="171904"/>
                  <a:pt x="57603" y="167549"/>
                  <a:pt x="57603" y="161744"/>
                </a:cubicBezTo>
                <a:cubicBezTo>
                  <a:pt x="57603" y="155938"/>
                  <a:pt x="52886" y="151584"/>
                  <a:pt x="47443" y="151584"/>
                </a:cubicBezTo>
                <a:close/>
                <a:moveTo>
                  <a:pt x="131358" y="142875"/>
                </a:moveTo>
                <a:lnTo>
                  <a:pt x="177841" y="142875"/>
                </a:lnTo>
                <a:cubicBezTo>
                  <a:pt x="180020" y="142875"/>
                  <a:pt x="182199" y="145161"/>
                  <a:pt x="182199" y="147447"/>
                </a:cubicBezTo>
                <a:cubicBezTo>
                  <a:pt x="182199" y="150114"/>
                  <a:pt x="180020" y="152019"/>
                  <a:pt x="177841" y="152019"/>
                </a:cubicBezTo>
                <a:lnTo>
                  <a:pt x="131358" y="152019"/>
                </a:lnTo>
                <a:cubicBezTo>
                  <a:pt x="128816" y="152019"/>
                  <a:pt x="127000" y="150114"/>
                  <a:pt x="127000" y="147447"/>
                </a:cubicBezTo>
                <a:cubicBezTo>
                  <a:pt x="127000" y="145161"/>
                  <a:pt x="128816" y="142875"/>
                  <a:pt x="131358" y="142875"/>
                </a:cubicBezTo>
                <a:close/>
                <a:moveTo>
                  <a:pt x="84931" y="142875"/>
                </a:moveTo>
                <a:lnTo>
                  <a:pt x="108022" y="142875"/>
                </a:lnTo>
                <a:cubicBezTo>
                  <a:pt x="110547" y="142875"/>
                  <a:pt x="112351" y="145161"/>
                  <a:pt x="112351" y="147447"/>
                </a:cubicBezTo>
                <a:cubicBezTo>
                  <a:pt x="112351" y="150114"/>
                  <a:pt x="110547" y="152019"/>
                  <a:pt x="108022" y="152019"/>
                </a:cubicBezTo>
                <a:lnTo>
                  <a:pt x="84931" y="152019"/>
                </a:lnTo>
                <a:cubicBezTo>
                  <a:pt x="82766" y="152019"/>
                  <a:pt x="80962" y="150114"/>
                  <a:pt x="80962" y="147447"/>
                </a:cubicBezTo>
                <a:cubicBezTo>
                  <a:pt x="80962" y="145161"/>
                  <a:pt x="82766" y="142875"/>
                  <a:pt x="84931" y="142875"/>
                </a:cubicBezTo>
                <a:close/>
                <a:moveTo>
                  <a:pt x="47443" y="142875"/>
                </a:moveTo>
                <a:cubicBezTo>
                  <a:pt x="57603" y="142875"/>
                  <a:pt x="66312" y="151221"/>
                  <a:pt x="66312" y="161744"/>
                </a:cubicBezTo>
                <a:cubicBezTo>
                  <a:pt x="66312" y="171904"/>
                  <a:pt x="57603" y="180612"/>
                  <a:pt x="47443" y="180612"/>
                </a:cubicBezTo>
                <a:cubicBezTo>
                  <a:pt x="36920" y="180612"/>
                  <a:pt x="28575" y="171904"/>
                  <a:pt x="28575" y="161744"/>
                </a:cubicBezTo>
                <a:cubicBezTo>
                  <a:pt x="28575" y="151221"/>
                  <a:pt x="36920" y="142875"/>
                  <a:pt x="47443" y="142875"/>
                </a:cubicBezTo>
                <a:close/>
                <a:moveTo>
                  <a:pt x="84943" y="114300"/>
                </a:moveTo>
                <a:lnTo>
                  <a:pt x="125471" y="114300"/>
                </a:lnTo>
                <a:cubicBezTo>
                  <a:pt x="128004" y="114300"/>
                  <a:pt x="129813" y="115954"/>
                  <a:pt x="129813" y="117938"/>
                </a:cubicBezTo>
                <a:cubicBezTo>
                  <a:pt x="129813" y="120253"/>
                  <a:pt x="128004" y="121906"/>
                  <a:pt x="125471" y="121906"/>
                </a:cubicBezTo>
                <a:lnTo>
                  <a:pt x="84943" y="121906"/>
                </a:lnTo>
                <a:cubicBezTo>
                  <a:pt x="82772" y="121906"/>
                  <a:pt x="80962" y="120253"/>
                  <a:pt x="80962" y="117938"/>
                </a:cubicBezTo>
                <a:cubicBezTo>
                  <a:pt x="80962" y="115954"/>
                  <a:pt x="82772" y="114300"/>
                  <a:pt x="84943" y="114300"/>
                </a:cubicBezTo>
                <a:close/>
                <a:moveTo>
                  <a:pt x="47443" y="94151"/>
                </a:moveTo>
                <a:cubicBezTo>
                  <a:pt x="41638" y="94151"/>
                  <a:pt x="37283" y="98913"/>
                  <a:pt x="37283" y="104409"/>
                </a:cubicBezTo>
                <a:cubicBezTo>
                  <a:pt x="37283" y="110270"/>
                  <a:pt x="41638" y="115033"/>
                  <a:pt x="47443" y="115033"/>
                </a:cubicBezTo>
                <a:cubicBezTo>
                  <a:pt x="52886" y="115033"/>
                  <a:pt x="57603" y="110270"/>
                  <a:pt x="57603" y="104409"/>
                </a:cubicBezTo>
                <a:cubicBezTo>
                  <a:pt x="57603" y="98913"/>
                  <a:pt x="52886" y="94151"/>
                  <a:pt x="47443" y="94151"/>
                </a:cubicBezTo>
                <a:close/>
                <a:moveTo>
                  <a:pt x="160011" y="85725"/>
                </a:moveTo>
                <a:lnTo>
                  <a:pt x="177756" y="85725"/>
                </a:lnTo>
                <a:cubicBezTo>
                  <a:pt x="179974" y="85725"/>
                  <a:pt x="182193" y="87379"/>
                  <a:pt x="182193" y="89693"/>
                </a:cubicBezTo>
                <a:cubicBezTo>
                  <a:pt x="182193" y="91678"/>
                  <a:pt x="179974" y="93331"/>
                  <a:pt x="177756" y="93331"/>
                </a:cubicBezTo>
                <a:lnTo>
                  <a:pt x="160011" y="93331"/>
                </a:lnTo>
                <a:cubicBezTo>
                  <a:pt x="157424" y="93331"/>
                  <a:pt x="155575" y="91678"/>
                  <a:pt x="155575" y="89693"/>
                </a:cubicBezTo>
                <a:cubicBezTo>
                  <a:pt x="155575" y="87379"/>
                  <a:pt x="157424" y="85725"/>
                  <a:pt x="160011" y="85725"/>
                </a:cubicBezTo>
                <a:close/>
                <a:moveTo>
                  <a:pt x="84912" y="85725"/>
                </a:moveTo>
                <a:lnTo>
                  <a:pt x="136619" y="85725"/>
                </a:lnTo>
                <a:cubicBezTo>
                  <a:pt x="139133" y="85725"/>
                  <a:pt x="140928" y="87379"/>
                  <a:pt x="140928" y="89693"/>
                </a:cubicBezTo>
                <a:cubicBezTo>
                  <a:pt x="140928" y="91678"/>
                  <a:pt x="139133" y="93331"/>
                  <a:pt x="136619" y="93331"/>
                </a:cubicBezTo>
                <a:lnTo>
                  <a:pt x="84912" y="93331"/>
                </a:lnTo>
                <a:cubicBezTo>
                  <a:pt x="82758" y="93331"/>
                  <a:pt x="80962" y="91678"/>
                  <a:pt x="80962" y="89693"/>
                </a:cubicBezTo>
                <a:cubicBezTo>
                  <a:pt x="80962" y="87379"/>
                  <a:pt x="82758" y="85725"/>
                  <a:pt x="84912" y="85725"/>
                </a:cubicBezTo>
                <a:close/>
                <a:moveTo>
                  <a:pt x="47443" y="85725"/>
                </a:moveTo>
                <a:cubicBezTo>
                  <a:pt x="57603" y="85725"/>
                  <a:pt x="66312" y="94151"/>
                  <a:pt x="66312" y="104409"/>
                </a:cubicBezTo>
                <a:cubicBezTo>
                  <a:pt x="66312" y="115033"/>
                  <a:pt x="57603" y="123459"/>
                  <a:pt x="47443" y="123459"/>
                </a:cubicBezTo>
                <a:cubicBezTo>
                  <a:pt x="36920" y="123459"/>
                  <a:pt x="28575" y="115033"/>
                  <a:pt x="28575" y="104409"/>
                </a:cubicBezTo>
                <a:cubicBezTo>
                  <a:pt x="28575" y="94151"/>
                  <a:pt x="36920" y="85725"/>
                  <a:pt x="47443" y="85725"/>
                </a:cubicBezTo>
                <a:close/>
                <a:moveTo>
                  <a:pt x="32861" y="57150"/>
                </a:moveTo>
                <a:lnTo>
                  <a:pt x="95369" y="57150"/>
                </a:lnTo>
                <a:cubicBezTo>
                  <a:pt x="97869" y="57150"/>
                  <a:pt x="99655" y="59055"/>
                  <a:pt x="99655" y="61722"/>
                </a:cubicBezTo>
                <a:cubicBezTo>
                  <a:pt x="99655" y="64008"/>
                  <a:pt x="97869" y="66294"/>
                  <a:pt x="95369" y="66294"/>
                </a:cubicBezTo>
                <a:lnTo>
                  <a:pt x="32861" y="66294"/>
                </a:lnTo>
                <a:cubicBezTo>
                  <a:pt x="30361" y="66294"/>
                  <a:pt x="28575" y="64008"/>
                  <a:pt x="28575" y="61722"/>
                </a:cubicBezTo>
                <a:cubicBezTo>
                  <a:pt x="28575" y="59055"/>
                  <a:pt x="30361" y="57150"/>
                  <a:pt x="32861" y="57150"/>
                </a:cubicBezTo>
                <a:close/>
                <a:moveTo>
                  <a:pt x="262145" y="37721"/>
                </a:moveTo>
                <a:lnTo>
                  <a:pt x="262145" y="234946"/>
                </a:lnTo>
                <a:lnTo>
                  <a:pt x="276671" y="234946"/>
                </a:lnTo>
                <a:lnTo>
                  <a:pt x="276671" y="37721"/>
                </a:lnTo>
                <a:lnTo>
                  <a:pt x="262145" y="37721"/>
                </a:lnTo>
                <a:close/>
                <a:moveTo>
                  <a:pt x="238903" y="37721"/>
                </a:moveTo>
                <a:lnTo>
                  <a:pt x="238903" y="234946"/>
                </a:lnTo>
                <a:lnTo>
                  <a:pt x="253429" y="234946"/>
                </a:lnTo>
                <a:lnTo>
                  <a:pt x="253429" y="37721"/>
                </a:lnTo>
                <a:lnTo>
                  <a:pt x="238903" y="37721"/>
                </a:lnTo>
                <a:close/>
                <a:moveTo>
                  <a:pt x="83677" y="28575"/>
                </a:moveTo>
                <a:lnTo>
                  <a:pt x="119165" y="28575"/>
                </a:lnTo>
                <a:cubicBezTo>
                  <a:pt x="121674" y="28575"/>
                  <a:pt x="123467" y="30480"/>
                  <a:pt x="123467" y="33147"/>
                </a:cubicBezTo>
                <a:cubicBezTo>
                  <a:pt x="123467" y="35814"/>
                  <a:pt x="121674" y="37719"/>
                  <a:pt x="119165" y="37719"/>
                </a:cubicBezTo>
                <a:lnTo>
                  <a:pt x="83677" y="37719"/>
                </a:lnTo>
                <a:cubicBezTo>
                  <a:pt x="81168" y="37719"/>
                  <a:pt x="79375" y="35814"/>
                  <a:pt x="79375" y="33147"/>
                </a:cubicBezTo>
                <a:cubicBezTo>
                  <a:pt x="79375" y="30480"/>
                  <a:pt x="81168" y="28575"/>
                  <a:pt x="83677" y="28575"/>
                </a:cubicBezTo>
                <a:close/>
                <a:moveTo>
                  <a:pt x="32913" y="28575"/>
                </a:moveTo>
                <a:lnTo>
                  <a:pt x="60387" y="28575"/>
                </a:lnTo>
                <a:cubicBezTo>
                  <a:pt x="62918" y="28575"/>
                  <a:pt x="64725" y="30480"/>
                  <a:pt x="64725" y="33147"/>
                </a:cubicBezTo>
                <a:cubicBezTo>
                  <a:pt x="64725" y="35814"/>
                  <a:pt x="62918" y="37719"/>
                  <a:pt x="60387" y="37719"/>
                </a:cubicBezTo>
                <a:lnTo>
                  <a:pt x="32913" y="37719"/>
                </a:lnTo>
                <a:cubicBezTo>
                  <a:pt x="30382" y="37719"/>
                  <a:pt x="28575" y="35814"/>
                  <a:pt x="28575" y="33147"/>
                </a:cubicBezTo>
                <a:cubicBezTo>
                  <a:pt x="28575" y="30480"/>
                  <a:pt x="30382" y="28575"/>
                  <a:pt x="32913" y="28575"/>
                </a:cubicBezTo>
                <a:close/>
                <a:moveTo>
                  <a:pt x="152041" y="14729"/>
                </a:moveTo>
                <a:lnTo>
                  <a:pt x="152041" y="57479"/>
                </a:lnTo>
                <a:lnTo>
                  <a:pt x="194454" y="57479"/>
                </a:lnTo>
                <a:lnTo>
                  <a:pt x="152041" y="14729"/>
                </a:lnTo>
                <a:close/>
                <a:moveTo>
                  <a:pt x="246166" y="8622"/>
                </a:moveTo>
                <a:cubicBezTo>
                  <a:pt x="242171" y="8622"/>
                  <a:pt x="238903" y="11855"/>
                  <a:pt x="238903" y="15807"/>
                </a:cubicBezTo>
                <a:lnTo>
                  <a:pt x="238903" y="29099"/>
                </a:lnTo>
                <a:lnTo>
                  <a:pt x="276671" y="29099"/>
                </a:lnTo>
                <a:lnTo>
                  <a:pt x="276671" y="15807"/>
                </a:lnTo>
                <a:cubicBezTo>
                  <a:pt x="276671" y="14010"/>
                  <a:pt x="275582" y="12214"/>
                  <a:pt x="274492" y="10777"/>
                </a:cubicBezTo>
                <a:cubicBezTo>
                  <a:pt x="273040" y="9340"/>
                  <a:pt x="271224" y="8622"/>
                  <a:pt x="269408" y="8622"/>
                </a:cubicBezTo>
                <a:lnTo>
                  <a:pt x="246166" y="8622"/>
                </a:lnTo>
                <a:close/>
                <a:moveTo>
                  <a:pt x="8626" y="8622"/>
                </a:moveTo>
                <a:lnTo>
                  <a:pt x="8626" y="275181"/>
                </a:lnTo>
                <a:lnTo>
                  <a:pt x="200564" y="275181"/>
                </a:lnTo>
                <a:lnTo>
                  <a:pt x="200564" y="66101"/>
                </a:lnTo>
                <a:lnTo>
                  <a:pt x="147728" y="66101"/>
                </a:lnTo>
                <a:cubicBezTo>
                  <a:pt x="145571" y="66101"/>
                  <a:pt x="143414" y="63945"/>
                  <a:pt x="143414" y="61790"/>
                </a:cubicBezTo>
                <a:lnTo>
                  <a:pt x="143414" y="8622"/>
                </a:lnTo>
                <a:lnTo>
                  <a:pt x="8626" y="8622"/>
                </a:lnTo>
                <a:close/>
                <a:moveTo>
                  <a:pt x="246166" y="0"/>
                </a:moveTo>
                <a:lnTo>
                  <a:pt x="269408" y="0"/>
                </a:lnTo>
                <a:cubicBezTo>
                  <a:pt x="273766" y="0"/>
                  <a:pt x="277398" y="1796"/>
                  <a:pt x="280303" y="4670"/>
                </a:cubicBezTo>
                <a:cubicBezTo>
                  <a:pt x="283571" y="7544"/>
                  <a:pt x="285024" y="11855"/>
                  <a:pt x="285024" y="15807"/>
                </a:cubicBezTo>
                <a:lnTo>
                  <a:pt x="285387" y="239257"/>
                </a:lnTo>
                <a:cubicBezTo>
                  <a:pt x="285387" y="240334"/>
                  <a:pt x="285024" y="240694"/>
                  <a:pt x="284661" y="241412"/>
                </a:cubicBezTo>
                <a:lnTo>
                  <a:pt x="261782" y="281647"/>
                </a:lnTo>
                <a:cubicBezTo>
                  <a:pt x="261056" y="283084"/>
                  <a:pt x="259603" y="283803"/>
                  <a:pt x="258150" y="283803"/>
                </a:cubicBezTo>
                <a:cubicBezTo>
                  <a:pt x="256335" y="283803"/>
                  <a:pt x="254882" y="283084"/>
                  <a:pt x="254156" y="281647"/>
                </a:cubicBezTo>
                <a:lnTo>
                  <a:pt x="230914" y="241412"/>
                </a:lnTo>
                <a:cubicBezTo>
                  <a:pt x="230550" y="240694"/>
                  <a:pt x="230550" y="240334"/>
                  <a:pt x="230550" y="239257"/>
                </a:cubicBezTo>
                <a:lnTo>
                  <a:pt x="230187" y="15807"/>
                </a:lnTo>
                <a:cubicBezTo>
                  <a:pt x="230187" y="7185"/>
                  <a:pt x="237450" y="0"/>
                  <a:pt x="246166" y="0"/>
                </a:cubicBezTo>
                <a:close/>
                <a:moveTo>
                  <a:pt x="4313" y="0"/>
                </a:moveTo>
                <a:lnTo>
                  <a:pt x="147728" y="0"/>
                </a:lnTo>
                <a:cubicBezTo>
                  <a:pt x="148806" y="0"/>
                  <a:pt x="149884" y="359"/>
                  <a:pt x="150603" y="1437"/>
                </a:cubicBezTo>
                <a:lnTo>
                  <a:pt x="208113" y="58916"/>
                </a:lnTo>
                <a:cubicBezTo>
                  <a:pt x="208831" y="59634"/>
                  <a:pt x="209191" y="60712"/>
                  <a:pt x="209191" y="61790"/>
                </a:cubicBezTo>
                <a:lnTo>
                  <a:pt x="209191" y="279492"/>
                </a:lnTo>
                <a:cubicBezTo>
                  <a:pt x="209191" y="282007"/>
                  <a:pt x="207394" y="283803"/>
                  <a:pt x="205237" y="283803"/>
                </a:cubicBezTo>
                <a:lnTo>
                  <a:pt x="4313" y="283803"/>
                </a:lnTo>
                <a:cubicBezTo>
                  <a:pt x="1797" y="283803"/>
                  <a:pt x="0" y="282007"/>
                  <a:pt x="0" y="279492"/>
                </a:cubicBezTo>
                <a:lnTo>
                  <a:pt x="0" y="4670"/>
                </a:lnTo>
                <a:cubicBezTo>
                  <a:pt x="0" y="1796"/>
                  <a:pt x="1797" y="0"/>
                  <a:pt x="4313" y="0"/>
                </a:cubicBezTo>
                <a:close/>
              </a:path>
            </a:pathLst>
          </a:custGeom>
          <a:solidFill>
            <a:schemeClr val="bg1"/>
          </a:solidFill>
          <a:ln>
            <a:noFill/>
          </a:ln>
          <a:effectLst/>
        </p:spPr>
        <p:txBody>
          <a:bodyPr anchor="ctr"/>
          <a:lstStyle/>
          <a:p>
            <a:endParaRPr lang="en-US"/>
          </a:p>
        </p:txBody>
      </p:sp>
      <p:sp>
        <p:nvSpPr>
          <p:cNvPr id="109" name="Freeform 952">
            <a:extLst>
              <a:ext uri="{FF2B5EF4-FFF2-40B4-BE49-F238E27FC236}">
                <a16:creationId xmlns:a16="http://schemas.microsoft.com/office/drawing/2014/main" id="{2CCC5C0C-A6E6-3D4E-AFEE-DDBB730105FD}"/>
              </a:ext>
            </a:extLst>
          </p:cNvPr>
          <p:cNvSpPr>
            <a:spLocks noChangeAspect="1" noChangeArrowheads="1"/>
          </p:cNvSpPr>
          <p:nvPr/>
        </p:nvSpPr>
        <p:spPr bwMode="auto">
          <a:xfrm>
            <a:off x="14884777" y="8973385"/>
            <a:ext cx="771148" cy="766863"/>
          </a:xfrm>
          <a:custGeom>
            <a:avLst/>
            <a:gdLst>
              <a:gd name="T0" fmla="*/ 129805 w 285390"/>
              <a:gd name="T1" fmla="*/ 228362 h 283806"/>
              <a:gd name="T2" fmla="*/ 155438 w 285390"/>
              <a:gd name="T3" fmla="*/ 228362 h 283806"/>
              <a:gd name="T4" fmla="*/ 167086 w 285390"/>
              <a:gd name="T5" fmla="*/ 196248 h 283806"/>
              <a:gd name="T6" fmla="*/ 286832 w 285390"/>
              <a:gd name="T7" fmla="*/ 200632 h 283806"/>
              <a:gd name="T8" fmla="*/ 282492 w 285390"/>
              <a:gd name="T9" fmla="*/ 261296 h 283806"/>
              <a:gd name="T10" fmla="*/ 162744 w 285390"/>
              <a:gd name="T11" fmla="*/ 256912 h 283806"/>
              <a:gd name="T12" fmla="*/ 278150 w 285390"/>
              <a:gd name="T13" fmla="*/ 252161 h 283806"/>
              <a:gd name="T14" fmla="*/ 167086 w 285390"/>
              <a:gd name="T15" fmla="*/ 205019 h 283806"/>
              <a:gd name="T16" fmla="*/ 167086 w 285390"/>
              <a:gd name="T17" fmla="*/ 196248 h 283806"/>
              <a:gd name="T18" fmla="*/ 119747 w 285390"/>
              <a:gd name="T19" fmla="*/ 196248 h 283806"/>
              <a:gd name="T20" fmla="*/ 119747 w 285390"/>
              <a:gd name="T21" fmla="*/ 204859 h 283806"/>
              <a:gd name="T22" fmla="*/ 8683 w 285390"/>
              <a:gd name="T23" fmla="*/ 273037 h 283806"/>
              <a:gd name="T24" fmla="*/ 44859 w 285390"/>
              <a:gd name="T25" fmla="*/ 251148 h 283806"/>
              <a:gd name="T26" fmla="*/ 124089 w 285390"/>
              <a:gd name="T27" fmla="*/ 255813 h 283806"/>
              <a:gd name="T28" fmla="*/ 45946 w 285390"/>
              <a:gd name="T29" fmla="*/ 260119 h 283806"/>
              <a:gd name="T30" fmla="*/ 4339 w 285390"/>
              <a:gd name="T31" fmla="*/ 285236 h 283806"/>
              <a:gd name="T32" fmla="*/ 0 w 285390"/>
              <a:gd name="T33" fmla="*/ 280572 h 283806"/>
              <a:gd name="T34" fmla="*/ 4339 w 285390"/>
              <a:gd name="T35" fmla="*/ 196248 h 283806"/>
              <a:gd name="T36" fmla="*/ 129805 w 285390"/>
              <a:gd name="T37" fmla="*/ 130034 h 283806"/>
              <a:gd name="T38" fmla="*/ 155438 w 285390"/>
              <a:gd name="T39" fmla="*/ 130034 h 283806"/>
              <a:gd name="T40" fmla="*/ 167086 w 285390"/>
              <a:gd name="T41" fmla="*/ 97326 h 283806"/>
              <a:gd name="T42" fmla="*/ 286832 w 285390"/>
              <a:gd name="T43" fmla="*/ 101650 h 283806"/>
              <a:gd name="T44" fmla="*/ 284663 w 285390"/>
              <a:gd name="T45" fmla="*/ 185954 h 283806"/>
              <a:gd name="T46" fmla="*/ 280321 w 285390"/>
              <a:gd name="T47" fmla="*/ 185954 h 283806"/>
              <a:gd name="T48" fmla="*/ 167086 w 285390"/>
              <a:gd name="T49" fmla="*/ 161095 h 283806"/>
              <a:gd name="T50" fmla="*/ 167086 w 285390"/>
              <a:gd name="T51" fmla="*/ 152449 h 283806"/>
              <a:gd name="T52" fmla="*/ 244143 w 285390"/>
              <a:gd name="T53" fmla="*/ 153529 h 283806"/>
              <a:gd name="T54" fmla="*/ 278150 w 285390"/>
              <a:gd name="T55" fmla="*/ 105973 h 283806"/>
              <a:gd name="T56" fmla="*/ 162744 w 285390"/>
              <a:gd name="T57" fmla="*/ 101650 h 283806"/>
              <a:gd name="T58" fmla="*/ 4339 w 285390"/>
              <a:gd name="T59" fmla="*/ 97326 h 283806"/>
              <a:gd name="T60" fmla="*/ 124089 w 285390"/>
              <a:gd name="T61" fmla="*/ 101629 h 283806"/>
              <a:gd name="T62" fmla="*/ 8683 w 285390"/>
              <a:gd name="T63" fmla="*/ 105932 h 283806"/>
              <a:gd name="T64" fmla="*/ 119747 w 285390"/>
              <a:gd name="T65" fmla="*/ 152183 h 283806"/>
              <a:gd name="T66" fmla="*/ 119747 w 285390"/>
              <a:gd name="T67" fmla="*/ 160787 h 283806"/>
              <a:gd name="T68" fmla="*/ 0 w 285390"/>
              <a:gd name="T69" fmla="*/ 156844 h 283806"/>
              <a:gd name="T70" fmla="*/ 4339 w 285390"/>
              <a:gd name="T71" fmla="*/ 97326 h 283806"/>
              <a:gd name="T72" fmla="*/ 129805 w 285390"/>
              <a:gd name="T73" fmla="*/ 31342 h 283806"/>
              <a:gd name="T74" fmla="*/ 155438 w 285390"/>
              <a:gd name="T75" fmla="*/ 31342 h 283806"/>
              <a:gd name="T76" fmla="*/ 142621 w 285390"/>
              <a:gd name="T77" fmla="*/ 9573 h 283806"/>
              <a:gd name="T78" fmla="*/ 146894 w 285390"/>
              <a:gd name="T79" fmla="*/ 52750 h 283806"/>
              <a:gd name="T80" fmla="*/ 163983 w 285390"/>
              <a:gd name="T81" fmla="*/ 130034 h 283806"/>
              <a:gd name="T82" fmla="*/ 146894 w 285390"/>
              <a:gd name="T83" fmla="*/ 206954 h 283806"/>
              <a:gd name="T84" fmla="*/ 142621 w 285390"/>
              <a:gd name="T85" fmla="*/ 250131 h 283806"/>
              <a:gd name="T86" fmla="*/ 138349 w 285390"/>
              <a:gd name="T87" fmla="*/ 206954 h 283806"/>
              <a:gd name="T88" fmla="*/ 121260 w 285390"/>
              <a:gd name="T89" fmla="*/ 130034 h 283806"/>
              <a:gd name="T90" fmla="*/ 138349 w 285390"/>
              <a:gd name="T91" fmla="*/ 52750 h 283806"/>
              <a:gd name="T92" fmla="*/ 142621 w 285390"/>
              <a:gd name="T93" fmla="*/ 9573 h 283806"/>
              <a:gd name="T94" fmla="*/ 282492 w 285390"/>
              <a:gd name="T95" fmla="*/ 0 h 283806"/>
              <a:gd name="T96" fmla="*/ 286832 w 285390"/>
              <a:gd name="T97" fmla="*/ 59158 h 283806"/>
              <a:gd name="T98" fmla="*/ 167086 w 285390"/>
              <a:gd name="T99" fmla="*/ 63462 h 283806"/>
              <a:gd name="T100" fmla="*/ 167086 w 285390"/>
              <a:gd name="T101" fmla="*/ 55214 h 283806"/>
              <a:gd name="T102" fmla="*/ 278150 w 285390"/>
              <a:gd name="T103" fmla="*/ 8606 h 283806"/>
              <a:gd name="T104" fmla="*/ 162744 w 285390"/>
              <a:gd name="T105" fmla="*/ 3944 h 283806"/>
              <a:gd name="T106" fmla="*/ 4339 w 285390"/>
              <a:gd name="T107" fmla="*/ 0 h 283806"/>
              <a:gd name="T108" fmla="*/ 124089 w 285390"/>
              <a:gd name="T109" fmla="*/ 3963 h 283806"/>
              <a:gd name="T110" fmla="*/ 8683 w 285390"/>
              <a:gd name="T111" fmla="*/ 8647 h 283806"/>
              <a:gd name="T112" fmla="*/ 42327 w 285390"/>
              <a:gd name="T113" fmla="*/ 55843 h 283806"/>
              <a:gd name="T114" fmla="*/ 119747 w 285390"/>
              <a:gd name="T115" fmla="*/ 55483 h 283806"/>
              <a:gd name="T116" fmla="*/ 119747 w 285390"/>
              <a:gd name="T117" fmla="*/ 63769 h 283806"/>
              <a:gd name="T118" fmla="*/ 6511 w 285390"/>
              <a:gd name="T119" fmla="*/ 88268 h 283806"/>
              <a:gd name="T120" fmla="*/ 2171 w 285390"/>
              <a:gd name="T121" fmla="*/ 88627 h 283806"/>
              <a:gd name="T122" fmla="*/ 0 w 285390"/>
              <a:gd name="T123" fmla="*/ 3963 h 28380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85390" h="283806">
                <a:moveTo>
                  <a:pt x="141904" y="214220"/>
                </a:moveTo>
                <a:cubicBezTo>
                  <a:pt x="134820" y="214220"/>
                  <a:pt x="129152" y="219996"/>
                  <a:pt x="129152" y="227216"/>
                </a:cubicBezTo>
                <a:cubicBezTo>
                  <a:pt x="129152" y="234437"/>
                  <a:pt x="134820" y="240213"/>
                  <a:pt x="141904" y="240213"/>
                </a:cubicBezTo>
                <a:cubicBezTo>
                  <a:pt x="148989" y="240213"/>
                  <a:pt x="154656" y="234437"/>
                  <a:pt x="154656" y="227216"/>
                </a:cubicBezTo>
                <a:cubicBezTo>
                  <a:pt x="154656" y="219996"/>
                  <a:pt x="148989" y="214220"/>
                  <a:pt x="141904" y="214220"/>
                </a:cubicBezTo>
                <a:close/>
                <a:moveTo>
                  <a:pt x="166245" y="195263"/>
                </a:moveTo>
                <a:lnTo>
                  <a:pt x="281071" y="195263"/>
                </a:lnTo>
                <a:cubicBezTo>
                  <a:pt x="283231" y="195263"/>
                  <a:pt x="285390" y="197445"/>
                  <a:pt x="285390" y="199626"/>
                </a:cubicBezTo>
                <a:lnTo>
                  <a:pt x="285390" y="255623"/>
                </a:lnTo>
                <a:cubicBezTo>
                  <a:pt x="285390" y="257805"/>
                  <a:pt x="283231" y="259986"/>
                  <a:pt x="281071" y="259986"/>
                </a:cubicBezTo>
                <a:lnTo>
                  <a:pt x="166245" y="259986"/>
                </a:lnTo>
                <a:cubicBezTo>
                  <a:pt x="163725" y="259986"/>
                  <a:pt x="161925" y="257805"/>
                  <a:pt x="161925" y="255623"/>
                </a:cubicBezTo>
                <a:cubicBezTo>
                  <a:pt x="161925" y="253078"/>
                  <a:pt x="163725" y="250896"/>
                  <a:pt x="166245" y="250896"/>
                </a:cubicBezTo>
                <a:lnTo>
                  <a:pt x="276751" y="250896"/>
                </a:lnTo>
                <a:lnTo>
                  <a:pt x="276751" y="203990"/>
                </a:lnTo>
                <a:lnTo>
                  <a:pt x="166245" y="203990"/>
                </a:lnTo>
                <a:cubicBezTo>
                  <a:pt x="163725" y="203990"/>
                  <a:pt x="161925" y="202172"/>
                  <a:pt x="161925" y="199626"/>
                </a:cubicBezTo>
                <a:cubicBezTo>
                  <a:pt x="161925" y="197445"/>
                  <a:pt x="163725" y="195263"/>
                  <a:pt x="166245" y="195263"/>
                </a:cubicBezTo>
                <a:close/>
                <a:moveTo>
                  <a:pt x="4319" y="195263"/>
                </a:moveTo>
                <a:lnTo>
                  <a:pt x="119145" y="195263"/>
                </a:lnTo>
                <a:cubicBezTo>
                  <a:pt x="121666" y="195263"/>
                  <a:pt x="123465" y="197405"/>
                  <a:pt x="123465" y="199547"/>
                </a:cubicBezTo>
                <a:cubicBezTo>
                  <a:pt x="123465" y="202047"/>
                  <a:pt x="121666" y="203832"/>
                  <a:pt x="119145" y="203832"/>
                </a:cubicBezTo>
                <a:lnTo>
                  <a:pt x="8639" y="203832"/>
                </a:lnTo>
                <a:lnTo>
                  <a:pt x="8639" y="271667"/>
                </a:lnTo>
                <a:lnTo>
                  <a:pt x="42115" y="250602"/>
                </a:lnTo>
                <a:cubicBezTo>
                  <a:pt x="42835" y="250245"/>
                  <a:pt x="43914" y="249888"/>
                  <a:pt x="44634" y="249888"/>
                </a:cubicBezTo>
                <a:lnTo>
                  <a:pt x="119145" y="249888"/>
                </a:lnTo>
                <a:cubicBezTo>
                  <a:pt x="121666" y="249888"/>
                  <a:pt x="123465" y="252031"/>
                  <a:pt x="123465" y="254530"/>
                </a:cubicBezTo>
                <a:cubicBezTo>
                  <a:pt x="123465" y="256672"/>
                  <a:pt x="121666" y="258814"/>
                  <a:pt x="119145" y="258814"/>
                </a:cubicBezTo>
                <a:lnTo>
                  <a:pt x="45714" y="258814"/>
                </a:lnTo>
                <a:lnTo>
                  <a:pt x="6479" y="283092"/>
                </a:lnTo>
                <a:cubicBezTo>
                  <a:pt x="5759" y="283449"/>
                  <a:pt x="5039" y="283806"/>
                  <a:pt x="4319" y="283806"/>
                </a:cubicBezTo>
                <a:cubicBezTo>
                  <a:pt x="3599" y="283806"/>
                  <a:pt x="2879" y="283449"/>
                  <a:pt x="2159" y="283092"/>
                </a:cubicBezTo>
                <a:cubicBezTo>
                  <a:pt x="720" y="282378"/>
                  <a:pt x="0" y="280950"/>
                  <a:pt x="0" y="279165"/>
                </a:cubicBezTo>
                <a:lnTo>
                  <a:pt x="0" y="199547"/>
                </a:lnTo>
                <a:cubicBezTo>
                  <a:pt x="0" y="197405"/>
                  <a:pt x="1800" y="195263"/>
                  <a:pt x="4319" y="195263"/>
                </a:cubicBezTo>
                <a:close/>
                <a:moveTo>
                  <a:pt x="141904" y="116385"/>
                </a:moveTo>
                <a:cubicBezTo>
                  <a:pt x="134820" y="116385"/>
                  <a:pt x="129152" y="122161"/>
                  <a:pt x="129152" y="129382"/>
                </a:cubicBezTo>
                <a:cubicBezTo>
                  <a:pt x="129152" y="136602"/>
                  <a:pt x="134820" y="142378"/>
                  <a:pt x="141904" y="142378"/>
                </a:cubicBezTo>
                <a:cubicBezTo>
                  <a:pt x="148989" y="142378"/>
                  <a:pt x="154656" y="136602"/>
                  <a:pt x="154656" y="129382"/>
                </a:cubicBezTo>
                <a:cubicBezTo>
                  <a:pt x="154656" y="122161"/>
                  <a:pt x="148989" y="116385"/>
                  <a:pt x="141904" y="116385"/>
                </a:cubicBezTo>
                <a:close/>
                <a:moveTo>
                  <a:pt x="166245" y="96838"/>
                </a:moveTo>
                <a:lnTo>
                  <a:pt x="281071" y="96838"/>
                </a:lnTo>
                <a:cubicBezTo>
                  <a:pt x="283231" y="96838"/>
                  <a:pt x="285390" y="98630"/>
                  <a:pt x="285390" y="101140"/>
                </a:cubicBezTo>
                <a:lnTo>
                  <a:pt x="285390" y="181436"/>
                </a:lnTo>
                <a:cubicBezTo>
                  <a:pt x="285390" y="182870"/>
                  <a:pt x="284670" y="184304"/>
                  <a:pt x="283231" y="185021"/>
                </a:cubicBezTo>
                <a:cubicBezTo>
                  <a:pt x="282511" y="185380"/>
                  <a:pt x="281791" y="185380"/>
                  <a:pt x="281071" y="185380"/>
                </a:cubicBezTo>
                <a:cubicBezTo>
                  <a:pt x="280351" y="185380"/>
                  <a:pt x="279271" y="185380"/>
                  <a:pt x="278911" y="185021"/>
                </a:cubicBezTo>
                <a:lnTo>
                  <a:pt x="239676" y="160287"/>
                </a:lnTo>
                <a:lnTo>
                  <a:pt x="166245" y="160287"/>
                </a:lnTo>
                <a:cubicBezTo>
                  <a:pt x="163725" y="160287"/>
                  <a:pt x="161925" y="158495"/>
                  <a:pt x="161925" y="156344"/>
                </a:cubicBezTo>
                <a:cubicBezTo>
                  <a:pt x="161925" y="153834"/>
                  <a:pt x="163725" y="151684"/>
                  <a:pt x="166245" y="151684"/>
                </a:cubicBezTo>
                <a:lnTo>
                  <a:pt x="241116" y="151684"/>
                </a:lnTo>
                <a:cubicBezTo>
                  <a:pt x="241476" y="151684"/>
                  <a:pt x="242555" y="152042"/>
                  <a:pt x="242915" y="152759"/>
                </a:cubicBezTo>
                <a:lnTo>
                  <a:pt x="276751" y="173550"/>
                </a:lnTo>
                <a:lnTo>
                  <a:pt x="276751" y="105441"/>
                </a:lnTo>
                <a:lnTo>
                  <a:pt x="166245" y="105441"/>
                </a:lnTo>
                <a:cubicBezTo>
                  <a:pt x="163725" y="105441"/>
                  <a:pt x="161925" y="103649"/>
                  <a:pt x="161925" y="101140"/>
                </a:cubicBezTo>
                <a:cubicBezTo>
                  <a:pt x="161925" y="98630"/>
                  <a:pt x="163725" y="96838"/>
                  <a:pt x="166245" y="96838"/>
                </a:cubicBezTo>
                <a:close/>
                <a:moveTo>
                  <a:pt x="4319" y="96838"/>
                </a:moveTo>
                <a:lnTo>
                  <a:pt x="119145" y="96838"/>
                </a:lnTo>
                <a:cubicBezTo>
                  <a:pt x="121666" y="96838"/>
                  <a:pt x="123465" y="98622"/>
                  <a:pt x="123465" y="101119"/>
                </a:cubicBezTo>
                <a:cubicBezTo>
                  <a:pt x="123465" y="103616"/>
                  <a:pt x="121666" y="105400"/>
                  <a:pt x="119145" y="105400"/>
                </a:cubicBezTo>
                <a:lnTo>
                  <a:pt x="8639" y="105400"/>
                </a:lnTo>
                <a:lnTo>
                  <a:pt x="8639" y="151420"/>
                </a:lnTo>
                <a:lnTo>
                  <a:pt x="119145" y="151420"/>
                </a:lnTo>
                <a:cubicBezTo>
                  <a:pt x="121666" y="151420"/>
                  <a:pt x="123465" y="153560"/>
                  <a:pt x="123465" y="156057"/>
                </a:cubicBezTo>
                <a:cubicBezTo>
                  <a:pt x="123465" y="158198"/>
                  <a:pt x="121666" y="159981"/>
                  <a:pt x="119145" y="159981"/>
                </a:cubicBezTo>
                <a:lnTo>
                  <a:pt x="4319" y="159981"/>
                </a:lnTo>
                <a:cubicBezTo>
                  <a:pt x="1800" y="159981"/>
                  <a:pt x="0" y="158198"/>
                  <a:pt x="0" y="156057"/>
                </a:cubicBezTo>
                <a:lnTo>
                  <a:pt x="0" y="101119"/>
                </a:lnTo>
                <a:cubicBezTo>
                  <a:pt x="0" y="98622"/>
                  <a:pt x="1800" y="96838"/>
                  <a:pt x="4319" y="96838"/>
                </a:cubicBezTo>
                <a:close/>
                <a:moveTo>
                  <a:pt x="141904" y="18550"/>
                </a:moveTo>
                <a:cubicBezTo>
                  <a:pt x="134820" y="18550"/>
                  <a:pt x="129152" y="23966"/>
                  <a:pt x="129152" y="31186"/>
                </a:cubicBezTo>
                <a:cubicBezTo>
                  <a:pt x="129152" y="38406"/>
                  <a:pt x="134820" y="44182"/>
                  <a:pt x="141904" y="44182"/>
                </a:cubicBezTo>
                <a:cubicBezTo>
                  <a:pt x="148989" y="44182"/>
                  <a:pt x="154656" y="38406"/>
                  <a:pt x="154656" y="31186"/>
                </a:cubicBezTo>
                <a:cubicBezTo>
                  <a:pt x="154656" y="23966"/>
                  <a:pt x="148989" y="18550"/>
                  <a:pt x="141904" y="18550"/>
                </a:cubicBezTo>
                <a:close/>
                <a:moveTo>
                  <a:pt x="141904" y="9525"/>
                </a:moveTo>
                <a:cubicBezTo>
                  <a:pt x="153594" y="9525"/>
                  <a:pt x="163158" y="19272"/>
                  <a:pt x="163158" y="31186"/>
                </a:cubicBezTo>
                <a:cubicBezTo>
                  <a:pt x="163158" y="41655"/>
                  <a:pt x="156073" y="50681"/>
                  <a:pt x="146155" y="52486"/>
                </a:cubicBezTo>
                <a:lnTo>
                  <a:pt x="146155" y="108082"/>
                </a:lnTo>
                <a:cubicBezTo>
                  <a:pt x="156073" y="110248"/>
                  <a:pt x="163158" y="118912"/>
                  <a:pt x="163158" y="129382"/>
                </a:cubicBezTo>
                <a:cubicBezTo>
                  <a:pt x="163158" y="139490"/>
                  <a:pt x="156073" y="148154"/>
                  <a:pt x="146155" y="150320"/>
                </a:cubicBezTo>
                <a:lnTo>
                  <a:pt x="146155" y="205916"/>
                </a:lnTo>
                <a:cubicBezTo>
                  <a:pt x="156073" y="208083"/>
                  <a:pt x="163158" y="216747"/>
                  <a:pt x="163158" y="227216"/>
                </a:cubicBezTo>
                <a:cubicBezTo>
                  <a:pt x="163158" y="239130"/>
                  <a:pt x="153594" y="248877"/>
                  <a:pt x="141904" y="248877"/>
                </a:cubicBezTo>
                <a:cubicBezTo>
                  <a:pt x="130214" y="248877"/>
                  <a:pt x="120650" y="239130"/>
                  <a:pt x="120650" y="227216"/>
                </a:cubicBezTo>
                <a:cubicBezTo>
                  <a:pt x="120650" y="216747"/>
                  <a:pt x="128089" y="208083"/>
                  <a:pt x="137653" y="205916"/>
                </a:cubicBezTo>
                <a:lnTo>
                  <a:pt x="137653" y="150320"/>
                </a:lnTo>
                <a:cubicBezTo>
                  <a:pt x="128089" y="148154"/>
                  <a:pt x="120650" y="139490"/>
                  <a:pt x="120650" y="129382"/>
                </a:cubicBezTo>
                <a:cubicBezTo>
                  <a:pt x="120650" y="118912"/>
                  <a:pt x="128089" y="110248"/>
                  <a:pt x="137653" y="108082"/>
                </a:cubicBezTo>
                <a:lnTo>
                  <a:pt x="137653" y="52486"/>
                </a:lnTo>
                <a:cubicBezTo>
                  <a:pt x="128089" y="50681"/>
                  <a:pt x="120650" y="41655"/>
                  <a:pt x="120650" y="31186"/>
                </a:cubicBezTo>
                <a:cubicBezTo>
                  <a:pt x="120650" y="19272"/>
                  <a:pt x="130214" y="9525"/>
                  <a:pt x="141904" y="9525"/>
                </a:cubicBezTo>
                <a:close/>
                <a:moveTo>
                  <a:pt x="166245" y="0"/>
                </a:moveTo>
                <a:lnTo>
                  <a:pt x="281071" y="0"/>
                </a:lnTo>
                <a:cubicBezTo>
                  <a:pt x="283231" y="0"/>
                  <a:pt x="285390" y="1784"/>
                  <a:pt x="285390" y="3924"/>
                </a:cubicBezTo>
                <a:lnTo>
                  <a:pt x="285390" y="58862"/>
                </a:lnTo>
                <a:cubicBezTo>
                  <a:pt x="285390" y="61360"/>
                  <a:pt x="283231" y="63143"/>
                  <a:pt x="281071" y="63143"/>
                </a:cubicBezTo>
                <a:lnTo>
                  <a:pt x="166245" y="63143"/>
                </a:lnTo>
                <a:cubicBezTo>
                  <a:pt x="163725" y="63143"/>
                  <a:pt x="161925" y="61360"/>
                  <a:pt x="161925" y="58862"/>
                </a:cubicBezTo>
                <a:cubicBezTo>
                  <a:pt x="161925" y="56722"/>
                  <a:pt x="163725" y="54938"/>
                  <a:pt x="166245" y="54938"/>
                </a:cubicBezTo>
                <a:lnTo>
                  <a:pt x="276751" y="54938"/>
                </a:lnTo>
                <a:lnTo>
                  <a:pt x="276751" y="8562"/>
                </a:lnTo>
                <a:lnTo>
                  <a:pt x="166245" y="8562"/>
                </a:lnTo>
                <a:cubicBezTo>
                  <a:pt x="163725" y="8562"/>
                  <a:pt x="161925" y="6421"/>
                  <a:pt x="161925" y="3924"/>
                </a:cubicBezTo>
                <a:cubicBezTo>
                  <a:pt x="161925" y="1784"/>
                  <a:pt x="163725" y="0"/>
                  <a:pt x="166245" y="0"/>
                </a:cubicBezTo>
                <a:close/>
                <a:moveTo>
                  <a:pt x="4319" y="0"/>
                </a:moveTo>
                <a:lnTo>
                  <a:pt x="119145" y="0"/>
                </a:lnTo>
                <a:cubicBezTo>
                  <a:pt x="121666" y="0"/>
                  <a:pt x="123465" y="1792"/>
                  <a:pt x="123465" y="3943"/>
                </a:cubicBezTo>
                <a:cubicBezTo>
                  <a:pt x="123465" y="6452"/>
                  <a:pt x="121666" y="8603"/>
                  <a:pt x="119145" y="8603"/>
                </a:cubicBezTo>
                <a:lnTo>
                  <a:pt x="8639" y="8603"/>
                </a:lnTo>
                <a:lnTo>
                  <a:pt x="8639" y="76712"/>
                </a:lnTo>
                <a:lnTo>
                  <a:pt x="42115" y="55563"/>
                </a:lnTo>
                <a:cubicBezTo>
                  <a:pt x="42835" y="55204"/>
                  <a:pt x="43914" y="55204"/>
                  <a:pt x="44634" y="55204"/>
                </a:cubicBezTo>
                <a:lnTo>
                  <a:pt x="119145" y="55204"/>
                </a:lnTo>
                <a:cubicBezTo>
                  <a:pt x="121666" y="55204"/>
                  <a:pt x="123465" y="56996"/>
                  <a:pt x="123465" y="59147"/>
                </a:cubicBezTo>
                <a:cubicBezTo>
                  <a:pt x="123465" y="61657"/>
                  <a:pt x="121666" y="63449"/>
                  <a:pt x="119145" y="63449"/>
                </a:cubicBezTo>
                <a:lnTo>
                  <a:pt x="45714" y="63449"/>
                </a:lnTo>
                <a:lnTo>
                  <a:pt x="6479" y="87825"/>
                </a:lnTo>
                <a:cubicBezTo>
                  <a:pt x="5759" y="88183"/>
                  <a:pt x="5039" y="88542"/>
                  <a:pt x="4319" y="88542"/>
                </a:cubicBezTo>
                <a:cubicBezTo>
                  <a:pt x="3599" y="88542"/>
                  <a:pt x="2879" y="88183"/>
                  <a:pt x="2159" y="88183"/>
                </a:cubicBezTo>
                <a:cubicBezTo>
                  <a:pt x="720" y="87108"/>
                  <a:pt x="0" y="85674"/>
                  <a:pt x="0" y="84240"/>
                </a:cubicBezTo>
                <a:lnTo>
                  <a:pt x="0" y="3943"/>
                </a:lnTo>
                <a:cubicBezTo>
                  <a:pt x="0" y="1792"/>
                  <a:pt x="1800" y="0"/>
                  <a:pt x="4319" y="0"/>
                </a:cubicBezTo>
                <a:close/>
              </a:path>
            </a:pathLst>
          </a:custGeom>
          <a:solidFill>
            <a:schemeClr val="bg1"/>
          </a:solidFill>
          <a:ln>
            <a:noFill/>
          </a:ln>
          <a:effectLst/>
        </p:spPr>
        <p:txBody>
          <a:bodyPr anchor="ctr"/>
          <a:lstStyle/>
          <a:p>
            <a:endParaRPr lang="en-US"/>
          </a:p>
        </p:txBody>
      </p:sp>
      <p:sp>
        <p:nvSpPr>
          <p:cNvPr id="110" name="Freeform 282">
            <a:extLst>
              <a:ext uri="{FF2B5EF4-FFF2-40B4-BE49-F238E27FC236}">
                <a16:creationId xmlns:a16="http://schemas.microsoft.com/office/drawing/2014/main" id="{72458CA5-AD9E-A649-9D61-550B578357F6}"/>
              </a:ext>
            </a:extLst>
          </p:cNvPr>
          <p:cNvSpPr>
            <a:spLocks noChangeAspect="1" noChangeArrowheads="1"/>
          </p:cNvSpPr>
          <p:nvPr/>
        </p:nvSpPr>
        <p:spPr bwMode="auto">
          <a:xfrm>
            <a:off x="14889062" y="11284418"/>
            <a:ext cx="766863" cy="771148"/>
          </a:xfrm>
          <a:custGeom>
            <a:avLst/>
            <a:gdLst>
              <a:gd name="T0" fmla="*/ 2147483646 w 791"/>
              <a:gd name="T1" fmla="*/ 2147483646 h 792"/>
              <a:gd name="T2" fmla="*/ 2147483646 w 791"/>
              <a:gd name="T3" fmla="*/ 2147483646 h 792"/>
              <a:gd name="T4" fmla="*/ 2147483646 w 791"/>
              <a:gd name="T5" fmla="*/ 2147483646 h 792"/>
              <a:gd name="T6" fmla="*/ 2147483646 w 791"/>
              <a:gd name="T7" fmla="*/ 2147483646 h 792"/>
              <a:gd name="T8" fmla="*/ 2147483646 w 791"/>
              <a:gd name="T9" fmla="*/ 2147483646 h 792"/>
              <a:gd name="T10" fmla="*/ 2147483646 w 791"/>
              <a:gd name="T11" fmla="*/ 2147483646 h 792"/>
              <a:gd name="T12" fmla="*/ 2147483646 w 791"/>
              <a:gd name="T13" fmla="*/ 2147483646 h 792"/>
              <a:gd name="T14" fmla="*/ 2147483646 w 791"/>
              <a:gd name="T15" fmla="*/ 2147483646 h 792"/>
              <a:gd name="T16" fmla="*/ 2147483646 w 791"/>
              <a:gd name="T17" fmla="*/ 2147483646 h 792"/>
              <a:gd name="T18" fmla="*/ 2147483646 w 791"/>
              <a:gd name="T19" fmla="*/ 2147483646 h 792"/>
              <a:gd name="T20" fmla="*/ 2147483646 w 791"/>
              <a:gd name="T21" fmla="*/ 2147483646 h 792"/>
              <a:gd name="T22" fmla="*/ 2147483646 w 791"/>
              <a:gd name="T23" fmla="*/ 2147483646 h 792"/>
              <a:gd name="T24" fmla="*/ 2147483646 w 791"/>
              <a:gd name="T25" fmla="*/ 2147483646 h 792"/>
              <a:gd name="T26" fmla="*/ 2147483646 w 791"/>
              <a:gd name="T27" fmla="*/ 2147483646 h 792"/>
              <a:gd name="T28" fmla="*/ 2147483646 w 791"/>
              <a:gd name="T29" fmla="*/ 2147483646 h 792"/>
              <a:gd name="T30" fmla="*/ 2147483646 w 791"/>
              <a:gd name="T31" fmla="*/ 2147483646 h 792"/>
              <a:gd name="T32" fmla="*/ 2147483646 w 791"/>
              <a:gd name="T33" fmla="*/ 2147483646 h 792"/>
              <a:gd name="T34" fmla="*/ 2147483646 w 791"/>
              <a:gd name="T35" fmla="*/ 2147483646 h 792"/>
              <a:gd name="T36" fmla="*/ 2147483646 w 791"/>
              <a:gd name="T37" fmla="*/ 2147483646 h 792"/>
              <a:gd name="T38" fmla="*/ 2147483646 w 791"/>
              <a:gd name="T39" fmla="*/ 2147483646 h 792"/>
              <a:gd name="T40" fmla="*/ 2147483646 w 791"/>
              <a:gd name="T41" fmla="*/ 2147483646 h 792"/>
              <a:gd name="T42" fmla="*/ 2147483646 w 791"/>
              <a:gd name="T43" fmla="*/ 2147483646 h 792"/>
              <a:gd name="T44" fmla="*/ 2147483646 w 791"/>
              <a:gd name="T45" fmla="*/ 2147483646 h 792"/>
              <a:gd name="T46" fmla="*/ 2147483646 w 791"/>
              <a:gd name="T47" fmla="*/ 2147483646 h 792"/>
              <a:gd name="T48" fmla="*/ 2147483646 w 791"/>
              <a:gd name="T49" fmla="*/ 2147483646 h 792"/>
              <a:gd name="T50" fmla="*/ 2147483646 w 791"/>
              <a:gd name="T51" fmla="*/ 2147483646 h 792"/>
              <a:gd name="T52" fmla="*/ 2147483646 w 791"/>
              <a:gd name="T53" fmla="*/ 2147483646 h 792"/>
              <a:gd name="T54" fmla="*/ 2147483646 w 791"/>
              <a:gd name="T55" fmla="*/ 2147483646 h 792"/>
              <a:gd name="T56" fmla="*/ 2147483646 w 791"/>
              <a:gd name="T57" fmla="*/ 2147483646 h 792"/>
              <a:gd name="T58" fmla="*/ 2147483646 w 791"/>
              <a:gd name="T59" fmla="*/ 2147483646 h 792"/>
              <a:gd name="T60" fmla="*/ 2147483646 w 791"/>
              <a:gd name="T61" fmla="*/ 2147483646 h 792"/>
              <a:gd name="T62" fmla="*/ 2147483646 w 791"/>
              <a:gd name="T63" fmla="*/ 2147483646 h 792"/>
              <a:gd name="T64" fmla="*/ 2147483646 w 791"/>
              <a:gd name="T65" fmla="*/ 2147483646 h 792"/>
              <a:gd name="T66" fmla="*/ 2147483646 w 791"/>
              <a:gd name="T67" fmla="*/ 2147483646 h 792"/>
              <a:gd name="T68" fmla="*/ 2147483646 w 791"/>
              <a:gd name="T69" fmla="*/ 2147483646 h 792"/>
              <a:gd name="T70" fmla="*/ 2147483646 w 791"/>
              <a:gd name="T71" fmla="*/ 2147483646 h 792"/>
              <a:gd name="T72" fmla="*/ 2147483646 w 791"/>
              <a:gd name="T73" fmla="*/ 2147483646 h 792"/>
              <a:gd name="T74" fmla="*/ 2147483646 w 791"/>
              <a:gd name="T75" fmla="*/ 2147483646 h 792"/>
              <a:gd name="T76" fmla="*/ 0 w 791"/>
              <a:gd name="T77" fmla="*/ 2147483646 h 792"/>
              <a:gd name="T78" fmla="*/ 2147483646 w 791"/>
              <a:gd name="T79" fmla="*/ 2147483646 h 792"/>
              <a:gd name="T80" fmla="*/ 2147483646 w 791"/>
              <a:gd name="T81" fmla="*/ 2147483646 h 792"/>
              <a:gd name="T82" fmla="*/ 2147483646 w 791"/>
              <a:gd name="T83" fmla="*/ 2147483646 h 792"/>
              <a:gd name="T84" fmla="*/ 2147483646 w 791"/>
              <a:gd name="T85" fmla="*/ 2147483646 h 79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1" h="792">
                <a:moveTo>
                  <a:pt x="766" y="767"/>
                </a:moveTo>
                <a:lnTo>
                  <a:pt x="24" y="767"/>
                </a:lnTo>
                <a:lnTo>
                  <a:pt x="24" y="535"/>
                </a:lnTo>
                <a:lnTo>
                  <a:pt x="97" y="657"/>
                </a:lnTo>
                <a:cubicBezTo>
                  <a:pt x="100" y="660"/>
                  <a:pt x="104" y="663"/>
                  <a:pt x="108" y="663"/>
                </a:cubicBezTo>
                <a:lnTo>
                  <a:pt x="682" y="663"/>
                </a:lnTo>
                <a:cubicBezTo>
                  <a:pt x="687" y="663"/>
                  <a:pt x="690" y="660"/>
                  <a:pt x="692" y="657"/>
                </a:cubicBezTo>
                <a:lnTo>
                  <a:pt x="766" y="535"/>
                </a:lnTo>
                <a:lnTo>
                  <a:pt x="766" y="767"/>
                </a:lnTo>
                <a:close/>
                <a:moveTo>
                  <a:pt x="757" y="503"/>
                </a:moveTo>
                <a:lnTo>
                  <a:pt x="675" y="639"/>
                </a:lnTo>
                <a:lnTo>
                  <a:pt x="114" y="639"/>
                </a:lnTo>
                <a:lnTo>
                  <a:pt x="33" y="503"/>
                </a:lnTo>
                <a:lnTo>
                  <a:pt x="757" y="503"/>
                </a:lnTo>
                <a:close/>
                <a:moveTo>
                  <a:pt x="144" y="390"/>
                </a:moveTo>
                <a:lnTo>
                  <a:pt x="144" y="480"/>
                </a:lnTo>
                <a:lnTo>
                  <a:pt x="43" y="480"/>
                </a:lnTo>
                <a:lnTo>
                  <a:pt x="144" y="390"/>
                </a:lnTo>
                <a:close/>
                <a:moveTo>
                  <a:pt x="168" y="376"/>
                </a:moveTo>
                <a:lnTo>
                  <a:pt x="264" y="376"/>
                </a:lnTo>
                <a:lnTo>
                  <a:pt x="264" y="427"/>
                </a:lnTo>
                <a:cubicBezTo>
                  <a:pt x="264" y="434"/>
                  <a:pt x="269" y="440"/>
                  <a:pt x="275" y="440"/>
                </a:cubicBezTo>
                <a:cubicBezTo>
                  <a:pt x="282" y="440"/>
                  <a:pt x="287" y="434"/>
                  <a:pt x="287" y="427"/>
                </a:cubicBezTo>
                <a:lnTo>
                  <a:pt x="287" y="252"/>
                </a:lnTo>
                <a:cubicBezTo>
                  <a:pt x="287" y="245"/>
                  <a:pt x="282" y="240"/>
                  <a:pt x="275" y="240"/>
                </a:cubicBezTo>
                <a:lnTo>
                  <a:pt x="184" y="240"/>
                </a:lnTo>
                <a:lnTo>
                  <a:pt x="395" y="30"/>
                </a:lnTo>
                <a:lnTo>
                  <a:pt x="605" y="240"/>
                </a:lnTo>
                <a:lnTo>
                  <a:pt x="514" y="240"/>
                </a:lnTo>
                <a:cubicBezTo>
                  <a:pt x="508" y="240"/>
                  <a:pt x="503" y="245"/>
                  <a:pt x="503" y="252"/>
                </a:cubicBezTo>
                <a:lnTo>
                  <a:pt x="503" y="427"/>
                </a:lnTo>
                <a:cubicBezTo>
                  <a:pt x="503" y="434"/>
                  <a:pt x="508" y="440"/>
                  <a:pt x="514" y="440"/>
                </a:cubicBezTo>
                <a:cubicBezTo>
                  <a:pt x="521" y="440"/>
                  <a:pt x="527" y="434"/>
                  <a:pt x="527" y="427"/>
                </a:cubicBezTo>
                <a:lnTo>
                  <a:pt x="527" y="376"/>
                </a:lnTo>
                <a:lnTo>
                  <a:pt x="622" y="376"/>
                </a:lnTo>
                <a:lnTo>
                  <a:pt x="622" y="480"/>
                </a:lnTo>
                <a:lnTo>
                  <a:pt x="168" y="480"/>
                </a:lnTo>
                <a:lnTo>
                  <a:pt x="168" y="376"/>
                </a:lnTo>
                <a:close/>
                <a:moveTo>
                  <a:pt x="647" y="390"/>
                </a:moveTo>
                <a:lnTo>
                  <a:pt x="746" y="480"/>
                </a:lnTo>
                <a:lnTo>
                  <a:pt x="647" y="480"/>
                </a:lnTo>
                <a:lnTo>
                  <a:pt x="647" y="390"/>
                </a:lnTo>
                <a:close/>
                <a:moveTo>
                  <a:pt x="786" y="483"/>
                </a:moveTo>
                <a:lnTo>
                  <a:pt x="642" y="355"/>
                </a:lnTo>
                <a:cubicBezTo>
                  <a:pt x="640" y="353"/>
                  <a:pt x="637" y="352"/>
                  <a:pt x="634" y="352"/>
                </a:cubicBezTo>
                <a:lnTo>
                  <a:pt x="527" y="352"/>
                </a:lnTo>
                <a:lnTo>
                  <a:pt x="527" y="264"/>
                </a:lnTo>
                <a:lnTo>
                  <a:pt x="634" y="264"/>
                </a:lnTo>
                <a:cubicBezTo>
                  <a:pt x="639" y="264"/>
                  <a:pt x="644" y="261"/>
                  <a:pt x="645" y="256"/>
                </a:cubicBezTo>
                <a:cubicBezTo>
                  <a:pt x="647" y="252"/>
                  <a:pt x="646" y="247"/>
                  <a:pt x="643" y="243"/>
                </a:cubicBezTo>
                <a:lnTo>
                  <a:pt x="403" y="5"/>
                </a:lnTo>
                <a:cubicBezTo>
                  <a:pt x="399" y="0"/>
                  <a:pt x="391" y="0"/>
                  <a:pt x="386" y="5"/>
                </a:cubicBezTo>
                <a:lnTo>
                  <a:pt x="147" y="243"/>
                </a:lnTo>
                <a:cubicBezTo>
                  <a:pt x="144" y="247"/>
                  <a:pt x="143" y="252"/>
                  <a:pt x="144" y="256"/>
                </a:cubicBezTo>
                <a:cubicBezTo>
                  <a:pt x="147" y="261"/>
                  <a:pt x="151" y="264"/>
                  <a:pt x="155" y="264"/>
                </a:cubicBezTo>
                <a:lnTo>
                  <a:pt x="264" y="264"/>
                </a:lnTo>
                <a:lnTo>
                  <a:pt x="264" y="352"/>
                </a:lnTo>
                <a:lnTo>
                  <a:pt x="155" y="352"/>
                </a:lnTo>
                <a:cubicBezTo>
                  <a:pt x="153" y="352"/>
                  <a:pt x="150" y="353"/>
                  <a:pt x="148" y="355"/>
                </a:cubicBezTo>
                <a:lnTo>
                  <a:pt x="4" y="483"/>
                </a:lnTo>
                <a:cubicBezTo>
                  <a:pt x="2" y="485"/>
                  <a:pt x="0" y="488"/>
                  <a:pt x="0" y="491"/>
                </a:cubicBezTo>
                <a:lnTo>
                  <a:pt x="0" y="779"/>
                </a:lnTo>
                <a:cubicBezTo>
                  <a:pt x="0" y="785"/>
                  <a:pt x="5" y="791"/>
                  <a:pt x="12" y="791"/>
                </a:cubicBezTo>
                <a:lnTo>
                  <a:pt x="778" y="791"/>
                </a:lnTo>
                <a:cubicBezTo>
                  <a:pt x="784" y="791"/>
                  <a:pt x="790" y="785"/>
                  <a:pt x="790" y="779"/>
                </a:cubicBezTo>
                <a:lnTo>
                  <a:pt x="790" y="491"/>
                </a:lnTo>
                <a:cubicBezTo>
                  <a:pt x="790" y="488"/>
                  <a:pt x="789" y="485"/>
                  <a:pt x="786" y="483"/>
                </a:cubicBezTo>
                <a:close/>
              </a:path>
            </a:pathLst>
          </a:custGeom>
          <a:solidFill>
            <a:schemeClr val="bg1"/>
          </a:solidFill>
          <a:ln>
            <a:noFill/>
          </a:ln>
          <a:effectLst/>
        </p:spPr>
        <p:txBody>
          <a:bodyPr wrap="none" anchor="ctr"/>
          <a:lstStyle/>
          <a:p>
            <a:endParaRPr lang="en-US"/>
          </a:p>
        </p:txBody>
      </p:sp>
      <p:sp>
        <p:nvSpPr>
          <p:cNvPr id="111" name="Rectangle 110">
            <a:extLst>
              <a:ext uri="{FF2B5EF4-FFF2-40B4-BE49-F238E27FC236}">
                <a16:creationId xmlns:a16="http://schemas.microsoft.com/office/drawing/2014/main" id="{BDC82762-0375-AF44-9F09-6641F2BDCF74}"/>
              </a:ext>
            </a:extLst>
          </p:cNvPr>
          <p:cNvSpPr/>
          <p:nvPr/>
        </p:nvSpPr>
        <p:spPr>
          <a:xfrm>
            <a:off x="16314477" y="8234611"/>
            <a:ext cx="6420296" cy="632291"/>
          </a:xfrm>
          <a:prstGeom prst="rect">
            <a:avLst/>
          </a:prstGeom>
        </p:spPr>
        <p:txBody>
          <a:bodyPr vert="horz" wrap="square" lIns="217490" tIns="108745" rIns="217490" bIns="108745" rtlCol="0" anchor="ctr">
            <a:spAutoFit/>
          </a:bodyPr>
          <a:lstStyle/>
          <a:p>
            <a:pPr defTabSz="1087636">
              <a:lnSpc>
                <a:spcPts val="3500"/>
              </a:lnSpc>
              <a:spcBef>
                <a:spcPct val="20000"/>
              </a:spcBef>
            </a:pPr>
            <a:r>
              <a:rPr lang="en-US" sz="2400" dirty="0">
                <a:latin typeface="Montserrat Light" pitchFamily="2" charset="77"/>
                <a:ea typeface="Open Sans Light" panose="020B0306030504020204" pitchFamily="34" charset="0"/>
                <a:cs typeface="Open Sans Light" panose="020B0306030504020204" pitchFamily="34" charset="0"/>
              </a:rPr>
              <a:t>Green marketing consists of marketing</a:t>
            </a:r>
          </a:p>
        </p:txBody>
      </p:sp>
      <p:sp>
        <p:nvSpPr>
          <p:cNvPr id="112" name="Rectangle 111">
            <a:extLst>
              <a:ext uri="{FF2B5EF4-FFF2-40B4-BE49-F238E27FC236}">
                <a16:creationId xmlns:a16="http://schemas.microsoft.com/office/drawing/2014/main" id="{DF8CFDAE-2C73-3E41-B1D7-7669B1978AB1}"/>
              </a:ext>
            </a:extLst>
          </p:cNvPr>
          <p:cNvSpPr/>
          <p:nvPr/>
        </p:nvSpPr>
        <p:spPr>
          <a:xfrm>
            <a:off x="16314477" y="10547786"/>
            <a:ext cx="6420296" cy="632291"/>
          </a:xfrm>
          <a:prstGeom prst="rect">
            <a:avLst/>
          </a:prstGeom>
        </p:spPr>
        <p:txBody>
          <a:bodyPr vert="horz" wrap="square" lIns="217490" tIns="108745" rIns="217490" bIns="108745" rtlCol="0" anchor="ctr">
            <a:spAutoFit/>
          </a:bodyPr>
          <a:lstStyle/>
          <a:p>
            <a:pPr defTabSz="1087636">
              <a:lnSpc>
                <a:spcPts val="3500"/>
              </a:lnSpc>
              <a:spcBef>
                <a:spcPct val="20000"/>
              </a:spcBef>
            </a:pPr>
            <a:r>
              <a:rPr lang="en-US" sz="2400" dirty="0">
                <a:latin typeface="Montserrat Light" pitchFamily="2" charset="77"/>
                <a:ea typeface="Open Sans Light" panose="020B0306030504020204" pitchFamily="34" charset="0"/>
                <a:cs typeface="Open Sans Light" panose="020B0306030504020204" pitchFamily="34" charset="0"/>
              </a:rPr>
              <a:t>Green marketing consists of marketing</a:t>
            </a:r>
          </a:p>
        </p:txBody>
      </p:sp>
      <p:sp>
        <p:nvSpPr>
          <p:cNvPr id="113" name="Rectangle 112">
            <a:extLst>
              <a:ext uri="{FF2B5EF4-FFF2-40B4-BE49-F238E27FC236}">
                <a16:creationId xmlns:a16="http://schemas.microsoft.com/office/drawing/2014/main" id="{3BEE59F6-FFD1-434C-8915-4C4E6F6A8AFE}"/>
              </a:ext>
            </a:extLst>
          </p:cNvPr>
          <p:cNvSpPr/>
          <p:nvPr/>
        </p:nvSpPr>
        <p:spPr>
          <a:xfrm>
            <a:off x="16314477" y="5921436"/>
            <a:ext cx="6420296" cy="632291"/>
          </a:xfrm>
          <a:prstGeom prst="rect">
            <a:avLst/>
          </a:prstGeom>
        </p:spPr>
        <p:txBody>
          <a:bodyPr vert="horz" wrap="square" lIns="217490" tIns="108745" rIns="217490" bIns="108745" rtlCol="0" anchor="ctr">
            <a:spAutoFit/>
          </a:bodyPr>
          <a:lstStyle/>
          <a:p>
            <a:pPr defTabSz="1087636">
              <a:lnSpc>
                <a:spcPts val="3500"/>
              </a:lnSpc>
              <a:spcBef>
                <a:spcPct val="20000"/>
              </a:spcBef>
            </a:pPr>
            <a:r>
              <a:rPr lang="en-US" sz="2400" dirty="0">
                <a:latin typeface="Montserrat Light" pitchFamily="2" charset="77"/>
                <a:ea typeface="Open Sans Light" panose="020B0306030504020204" pitchFamily="34" charset="0"/>
                <a:cs typeface="Open Sans Light" panose="020B0306030504020204" pitchFamily="34" charset="0"/>
              </a:rPr>
              <a:t>Green marketing consists of marketing</a:t>
            </a:r>
          </a:p>
        </p:txBody>
      </p:sp>
      <p:sp>
        <p:nvSpPr>
          <p:cNvPr id="114" name="Rectangle 113">
            <a:extLst>
              <a:ext uri="{FF2B5EF4-FFF2-40B4-BE49-F238E27FC236}">
                <a16:creationId xmlns:a16="http://schemas.microsoft.com/office/drawing/2014/main" id="{906DDE55-AD5B-014D-94D2-EE3D9FA74E80}"/>
              </a:ext>
            </a:extLst>
          </p:cNvPr>
          <p:cNvSpPr/>
          <p:nvPr/>
        </p:nvSpPr>
        <p:spPr>
          <a:xfrm>
            <a:off x="16314477" y="3629140"/>
            <a:ext cx="6420296" cy="632291"/>
          </a:xfrm>
          <a:prstGeom prst="rect">
            <a:avLst/>
          </a:prstGeom>
        </p:spPr>
        <p:txBody>
          <a:bodyPr vert="horz" wrap="square" lIns="217490" tIns="108745" rIns="217490" bIns="108745" rtlCol="0" anchor="ctr">
            <a:spAutoFit/>
          </a:bodyPr>
          <a:lstStyle/>
          <a:p>
            <a:pPr defTabSz="1087636">
              <a:lnSpc>
                <a:spcPts val="3500"/>
              </a:lnSpc>
              <a:spcBef>
                <a:spcPct val="20000"/>
              </a:spcBef>
            </a:pPr>
            <a:r>
              <a:rPr lang="en-US" sz="2400" dirty="0">
                <a:latin typeface="Montserrat Light" pitchFamily="2" charset="77"/>
                <a:ea typeface="Open Sans Light" panose="020B0306030504020204" pitchFamily="34" charset="0"/>
                <a:cs typeface="Open Sans Light" panose="020B0306030504020204" pitchFamily="34" charset="0"/>
              </a:rPr>
              <a:t>Green marketing consists of marketing</a:t>
            </a:r>
          </a:p>
        </p:txBody>
      </p:sp>
    </p:spTree>
    <p:extLst>
      <p:ext uri="{BB962C8B-B14F-4D97-AF65-F5344CB8AC3E}">
        <p14:creationId xmlns:p14="http://schemas.microsoft.com/office/powerpoint/2010/main" val="1146745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F73511-A81E-C042-84B2-5D44FA6FA8BF}"/>
              </a:ext>
            </a:extLst>
          </p:cNvPr>
          <p:cNvSpPr txBox="1"/>
          <p:nvPr/>
        </p:nvSpPr>
        <p:spPr>
          <a:xfrm>
            <a:off x="5660441" y="554909"/>
            <a:ext cx="13056779" cy="1107996"/>
          </a:xfrm>
          <a:prstGeom prst="rect">
            <a:avLst/>
          </a:prstGeom>
          <a:noFill/>
        </p:spPr>
        <p:txBody>
          <a:bodyPr wrap="none" rtlCol="0">
            <a:spAutoFit/>
          </a:bodyPr>
          <a:lstStyle/>
          <a:p>
            <a:pPr algn="ctr"/>
            <a:r>
              <a:rPr lang="en-US" sz="6600" b="1" dirty="0">
                <a:latin typeface="Montserrat" pitchFamily="2" charset="77"/>
                <a:ea typeface="Roboto" panose="02000000000000000000" pitchFamily="2" charset="0"/>
              </a:rPr>
              <a:t>6-STAGE PYRAMID DIAGRAM</a:t>
            </a:r>
          </a:p>
        </p:txBody>
      </p:sp>
      <p:sp>
        <p:nvSpPr>
          <p:cNvPr id="3" name="Rectangle 2">
            <a:extLst>
              <a:ext uri="{FF2B5EF4-FFF2-40B4-BE49-F238E27FC236}">
                <a16:creationId xmlns:a16="http://schemas.microsoft.com/office/drawing/2014/main" id="{758D799E-0026-8B4E-A4AD-8EBA258E0706}"/>
              </a:ext>
            </a:extLst>
          </p:cNvPr>
          <p:cNvSpPr/>
          <p:nvPr/>
        </p:nvSpPr>
        <p:spPr>
          <a:xfrm>
            <a:off x="10692973" y="2147099"/>
            <a:ext cx="29972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306509E-5402-9D45-BB09-0EE08B3D83DC}"/>
              </a:ext>
            </a:extLst>
          </p:cNvPr>
          <p:cNvSpPr txBox="1"/>
          <p:nvPr/>
        </p:nvSpPr>
        <p:spPr>
          <a:xfrm>
            <a:off x="9521803" y="1549856"/>
            <a:ext cx="5349541" cy="492443"/>
          </a:xfrm>
          <a:prstGeom prst="rect">
            <a:avLst/>
          </a:prstGeom>
          <a:noFill/>
        </p:spPr>
        <p:txBody>
          <a:bodyPr wrap="none" rtlCol="0">
            <a:spAutoFit/>
          </a:bodyPr>
          <a:lstStyle/>
          <a:p>
            <a:pPr algn="ctr"/>
            <a:r>
              <a:rPr lang="en-US" sz="2600" spc="600" dirty="0">
                <a:solidFill>
                  <a:schemeClr val="tx1">
                    <a:lumMod val="25000"/>
                    <a:lumOff val="75000"/>
                  </a:schemeClr>
                </a:solidFill>
                <a:latin typeface="Montserrat Medium" pitchFamily="2" charset="77"/>
              </a:rPr>
              <a:t>YOUR SUBTITLE HERE</a:t>
            </a:r>
          </a:p>
        </p:txBody>
      </p:sp>
      <p:sp>
        <p:nvSpPr>
          <p:cNvPr id="26" name="Freeform 5">
            <a:extLst>
              <a:ext uri="{FF2B5EF4-FFF2-40B4-BE49-F238E27FC236}">
                <a16:creationId xmlns:a16="http://schemas.microsoft.com/office/drawing/2014/main" id="{FAB98A49-3A67-1E49-B57C-B99B2D19FDBC}"/>
              </a:ext>
            </a:extLst>
          </p:cNvPr>
          <p:cNvSpPr>
            <a:spLocks/>
          </p:cNvSpPr>
          <p:nvPr/>
        </p:nvSpPr>
        <p:spPr bwMode="auto">
          <a:xfrm>
            <a:off x="7756152" y="6479444"/>
            <a:ext cx="8851117" cy="4801771"/>
          </a:xfrm>
          <a:custGeom>
            <a:avLst/>
            <a:gdLst>
              <a:gd name="T0" fmla="*/ 1401 w 2802"/>
              <a:gd name="T1" fmla="*/ 0 h 1336"/>
              <a:gd name="T2" fmla="*/ 2802 w 2802"/>
              <a:gd name="T3" fmla="*/ 669 h 1336"/>
              <a:gd name="T4" fmla="*/ 1401 w 2802"/>
              <a:gd name="T5" fmla="*/ 1336 h 1336"/>
              <a:gd name="T6" fmla="*/ 0 w 2802"/>
              <a:gd name="T7" fmla="*/ 669 h 1336"/>
              <a:gd name="T8" fmla="*/ 1401 w 2802"/>
              <a:gd name="T9" fmla="*/ 0 h 1336"/>
            </a:gdLst>
            <a:ahLst/>
            <a:cxnLst>
              <a:cxn ang="0">
                <a:pos x="T0" y="T1"/>
              </a:cxn>
              <a:cxn ang="0">
                <a:pos x="T2" y="T3"/>
              </a:cxn>
              <a:cxn ang="0">
                <a:pos x="T4" y="T5"/>
              </a:cxn>
              <a:cxn ang="0">
                <a:pos x="T6" y="T7"/>
              </a:cxn>
              <a:cxn ang="0">
                <a:pos x="T8" y="T9"/>
              </a:cxn>
            </a:cxnLst>
            <a:rect l="0" t="0" r="r" b="b"/>
            <a:pathLst>
              <a:path w="2802" h="1336">
                <a:moveTo>
                  <a:pt x="1401" y="0"/>
                </a:moveTo>
                <a:lnTo>
                  <a:pt x="2802" y="669"/>
                </a:lnTo>
                <a:lnTo>
                  <a:pt x="1401" y="1336"/>
                </a:lnTo>
                <a:lnTo>
                  <a:pt x="0" y="669"/>
                </a:lnTo>
                <a:lnTo>
                  <a:pt x="1401" y="0"/>
                </a:lnTo>
                <a:close/>
              </a:path>
            </a:pathLst>
          </a:custGeom>
          <a:solidFill>
            <a:schemeClr val="accent1"/>
          </a:solidFill>
          <a:ln>
            <a:noFill/>
          </a:ln>
          <a:extLst/>
        </p:spPr>
        <p:txBody>
          <a:bodyPr vert="horz" wrap="square" lIns="182832" tIns="91416" rIns="182832" bIns="91416" numCol="1" anchor="t" anchorCtr="0" compatLnSpc="1">
            <a:prstTxWarp prst="textNoShape">
              <a:avLst/>
            </a:prstTxWarp>
          </a:bodyPr>
          <a:lstStyle/>
          <a:p>
            <a:endParaRPr lang="en-US" sz="7198"/>
          </a:p>
        </p:txBody>
      </p:sp>
      <p:sp>
        <p:nvSpPr>
          <p:cNvPr id="27" name="Freeform 6">
            <a:extLst>
              <a:ext uri="{FF2B5EF4-FFF2-40B4-BE49-F238E27FC236}">
                <a16:creationId xmlns:a16="http://schemas.microsoft.com/office/drawing/2014/main" id="{187D1AF2-2BC7-CB43-A301-EB029A35232D}"/>
              </a:ext>
            </a:extLst>
          </p:cNvPr>
          <p:cNvSpPr>
            <a:spLocks/>
          </p:cNvSpPr>
          <p:nvPr/>
        </p:nvSpPr>
        <p:spPr bwMode="auto">
          <a:xfrm>
            <a:off x="12181713" y="8883925"/>
            <a:ext cx="4425561" cy="3687588"/>
          </a:xfrm>
          <a:custGeom>
            <a:avLst/>
            <a:gdLst>
              <a:gd name="T0" fmla="*/ 0 w 1401"/>
              <a:gd name="T1" fmla="*/ 1026 h 1026"/>
              <a:gd name="T2" fmla="*/ 1401 w 1401"/>
              <a:gd name="T3" fmla="*/ 357 h 1026"/>
              <a:gd name="T4" fmla="*/ 1401 w 1401"/>
              <a:gd name="T5" fmla="*/ 0 h 1026"/>
              <a:gd name="T6" fmla="*/ 0 w 1401"/>
              <a:gd name="T7" fmla="*/ 667 h 1026"/>
              <a:gd name="T8" fmla="*/ 0 w 1401"/>
              <a:gd name="T9" fmla="*/ 1026 h 1026"/>
            </a:gdLst>
            <a:ahLst/>
            <a:cxnLst>
              <a:cxn ang="0">
                <a:pos x="T0" y="T1"/>
              </a:cxn>
              <a:cxn ang="0">
                <a:pos x="T2" y="T3"/>
              </a:cxn>
              <a:cxn ang="0">
                <a:pos x="T4" y="T5"/>
              </a:cxn>
              <a:cxn ang="0">
                <a:pos x="T6" y="T7"/>
              </a:cxn>
              <a:cxn ang="0">
                <a:pos x="T8" y="T9"/>
              </a:cxn>
            </a:cxnLst>
            <a:rect l="0" t="0" r="r" b="b"/>
            <a:pathLst>
              <a:path w="1401" h="1026">
                <a:moveTo>
                  <a:pt x="0" y="1026"/>
                </a:moveTo>
                <a:lnTo>
                  <a:pt x="1401" y="357"/>
                </a:lnTo>
                <a:lnTo>
                  <a:pt x="1401" y="0"/>
                </a:lnTo>
                <a:lnTo>
                  <a:pt x="0" y="667"/>
                </a:lnTo>
                <a:lnTo>
                  <a:pt x="0" y="1026"/>
                </a:lnTo>
                <a:close/>
              </a:path>
            </a:pathLst>
          </a:custGeom>
          <a:solidFill>
            <a:schemeClr val="accent1">
              <a:lumMod val="50000"/>
            </a:schemeClr>
          </a:solidFill>
          <a:ln>
            <a:noFill/>
          </a:ln>
          <a:extLst/>
        </p:spPr>
        <p:txBody>
          <a:bodyPr vert="horz" wrap="square" lIns="182832" tIns="91416" rIns="182832" bIns="91416" numCol="1" anchor="t" anchorCtr="0" compatLnSpc="1">
            <a:prstTxWarp prst="textNoShape">
              <a:avLst/>
            </a:prstTxWarp>
          </a:bodyPr>
          <a:lstStyle/>
          <a:p>
            <a:endParaRPr lang="en-US" sz="7198"/>
          </a:p>
        </p:txBody>
      </p:sp>
      <p:sp>
        <p:nvSpPr>
          <p:cNvPr id="28" name="Freeform 7">
            <a:extLst>
              <a:ext uri="{FF2B5EF4-FFF2-40B4-BE49-F238E27FC236}">
                <a16:creationId xmlns:a16="http://schemas.microsoft.com/office/drawing/2014/main" id="{AB758B2C-C7AC-D448-895E-1FA32344DB33}"/>
              </a:ext>
            </a:extLst>
          </p:cNvPr>
          <p:cNvSpPr>
            <a:spLocks/>
          </p:cNvSpPr>
          <p:nvPr/>
        </p:nvSpPr>
        <p:spPr bwMode="auto">
          <a:xfrm>
            <a:off x="7756152" y="8883925"/>
            <a:ext cx="4425561" cy="3687588"/>
          </a:xfrm>
          <a:custGeom>
            <a:avLst/>
            <a:gdLst>
              <a:gd name="T0" fmla="*/ 1401 w 1401"/>
              <a:gd name="T1" fmla="*/ 1026 h 1026"/>
              <a:gd name="T2" fmla="*/ 0 w 1401"/>
              <a:gd name="T3" fmla="*/ 357 h 1026"/>
              <a:gd name="T4" fmla="*/ 0 w 1401"/>
              <a:gd name="T5" fmla="*/ 0 h 1026"/>
              <a:gd name="T6" fmla="*/ 1401 w 1401"/>
              <a:gd name="T7" fmla="*/ 667 h 1026"/>
              <a:gd name="T8" fmla="*/ 1401 w 1401"/>
              <a:gd name="T9" fmla="*/ 1026 h 1026"/>
            </a:gdLst>
            <a:ahLst/>
            <a:cxnLst>
              <a:cxn ang="0">
                <a:pos x="T0" y="T1"/>
              </a:cxn>
              <a:cxn ang="0">
                <a:pos x="T2" y="T3"/>
              </a:cxn>
              <a:cxn ang="0">
                <a:pos x="T4" y="T5"/>
              </a:cxn>
              <a:cxn ang="0">
                <a:pos x="T6" y="T7"/>
              </a:cxn>
              <a:cxn ang="0">
                <a:pos x="T8" y="T9"/>
              </a:cxn>
            </a:cxnLst>
            <a:rect l="0" t="0" r="r" b="b"/>
            <a:pathLst>
              <a:path w="1401" h="1026">
                <a:moveTo>
                  <a:pt x="1401" y="1026"/>
                </a:moveTo>
                <a:lnTo>
                  <a:pt x="0" y="357"/>
                </a:lnTo>
                <a:lnTo>
                  <a:pt x="0" y="0"/>
                </a:lnTo>
                <a:lnTo>
                  <a:pt x="1401" y="667"/>
                </a:lnTo>
                <a:lnTo>
                  <a:pt x="1401" y="1026"/>
                </a:lnTo>
                <a:close/>
              </a:path>
            </a:pathLst>
          </a:custGeom>
          <a:solidFill>
            <a:schemeClr val="accent1">
              <a:lumMod val="75000"/>
            </a:schemeClr>
          </a:solidFill>
          <a:ln>
            <a:noFill/>
          </a:ln>
          <a:extLst/>
        </p:spPr>
        <p:txBody>
          <a:bodyPr vert="horz" wrap="square" lIns="182832" tIns="91416" rIns="182832" bIns="91416" numCol="1" anchor="t" anchorCtr="0" compatLnSpc="1">
            <a:prstTxWarp prst="textNoShape">
              <a:avLst/>
            </a:prstTxWarp>
          </a:bodyPr>
          <a:lstStyle/>
          <a:p>
            <a:endParaRPr lang="en-US" sz="7198"/>
          </a:p>
        </p:txBody>
      </p:sp>
      <p:sp>
        <p:nvSpPr>
          <p:cNvPr id="23" name="Freeform 5">
            <a:extLst>
              <a:ext uri="{FF2B5EF4-FFF2-40B4-BE49-F238E27FC236}">
                <a16:creationId xmlns:a16="http://schemas.microsoft.com/office/drawing/2014/main" id="{66205910-EFF3-1341-B307-EE9CD148E16C}"/>
              </a:ext>
            </a:extLst>
          </p:cNvPr>
          <p:cNvSpPr>
            <a:spLocks/>
          </p:cNvSpPr>
          <p:nvPr/>
        </p:nvSpPr>
        <p:spPr bwMode="auto">
          <a:xfrm>
            <a:off x="8503451" y="5804021"/>
            <a:ext cx="7356518" cy="3990945"/>
          </a:xfrm>
          <a:custGeom>
            <a:avLst/>
            <a:gdLst>
              <a:gd name="T0" fmla="*/ 1401 w 2802"/>
              <a:gd name="T1" fmla="*/ 0 h 1336"/>
              <a:gd name="T2" fmla="*/ 2802 w 2802"/>
              <a:gd name="T3" fmla="*/ 669 h 1336"/>
              <a:gd name="T4" fmla="*/ 1401 w 2802"/>
              <a:gd name="T5" fmla="*/ 1336 h 1336"/>
              <a:gd name="T6" fmla="*/ 0 w 2802"/>
              <a:gd name="T7" fmla="*/ 669 h 1336"/>
              <a:gd name="T8" fmla="*/ 1401 w 2802"/>
              <a:gd name="T9" fmla="*/ 0 h 1336"/>
            </a:gdLst>
            <a:ahLst/>
            <a:cxnLst>
              <a:cxn ang="0">
                <a:pos x="T0" y="T1"/>
              </a:cxn>
              <a:cxn ang="0">
                <a:pos x="T2" y="T3"/>
              </a:cxn>
              <a:cxn ang="0">
                <a:pos x="T4" y="T5"/>
              </a:cxn>
              <a:cxn ang="0">
                <a:pos x="T6" y="T7"/>
              </a:cxn>
              <a:cxn ang="0">
                <a:pos x="T8" y="T9"/>
              </a:cxn>
            </a:cxnLst>
            <a:rect l="0" t="0" r="r" b="b"/>
            <a:pathLst>
              <a:path w="2802" h="1336">
                <a:moveTo>
                  <a:pt x="1401" y="0"/>
                </a:moveTo>
                <a:lnTo>
                  <a:pt x="2802" y="669"/>
                </a:lnTo>
                <a:lnTo>
                  <a:pt x="1401" y="1336"/>
                </a:lnTo>
                <a:lnTo>
                  <a:pt x="0" y="669"/>
                </a:lnTo>
                <a:lnTo>
                  <a:pt x="1401" y="0"/>
                </a:lnTo>
                <a:close/>
              </a:path>
            </a:pathLst>
          </a:custGeom>
          <a:solidFill>
            <a:schemeClr val="accent2"/>
          </a:solidFill>
          <a:ln>
            <a:noFill/>
          </a:ln>
          <a:extLst/>
        </p:spPr>
        <p:txBody>
          <a:bodyPr vert="horz" wrap="square" lIns="182832" tIns="91416" rIns="182832" bIns="91416" numCol="1" anchor="t" anchorCtr="0" compatLnSpc="1">
            <a:prstTxWarp prst="textNoShape">
              <a:avLst/>
            </a:prstTxWarp>
          </a:bodyPr>
          <a:lstStyle/>
          <a:p>
            <a:endParaRPr lang="en-US" sz="7198"/>
          </a:p>
        </p:txBody>
      </p:sp>
      <p:sp>
        <p:nvSpPr>
          <p:cNvPr id="24" name="Freeform 6">
            <a:extLst>
              <a:ext uri="{FF2B5EF4-FFF2-40B4-BE49-F238E27FC236}">
                <a16:creationId xmlns:a16="http://schemas.microsoft.com/office/drawing/2014/main" id="{10267463-C843-BD43-B96A-F71EF5950F51}"/>
              </a:ext>
            </a:extLst>
          </p:cNvPr>
          <p:cNvSpPr>
            <a:spLocks/>
          </p:cNvSpPr>
          <p:nvPr/>
        </p:nvSpPr>
        <p:spPr bwMode="auto">
          <a:xfrm>
            <a:off x="12181712" y="7802482"/>
            <a:ext cx="3678261" cy="3064902"/>
          </a:xfrm>
          <a:custGeom>
            <a:avLst/>
            <a:gdLst>
              <a:gd name="T0" fmla="*/ 0 w 1401"/>
              <a:gd name="T1" fmla="*/ 1026 h 1026"/>
              <a:gd name="T2" fmla="*/ 1401 w 1401"/>
              <a:gd name="T3" fmla="*/ 357 h 1026"/>
              <a:gd name="T4" fmla="*/ 1401 w 1401"/>
              <a:gd name="T5" fmla="*/ 0 h 1026"/>
              <a:gd name="T6" fmla="*/ 0 w 1401"/>
              <a:gd name="T7" fmla="*/ 667 h 1026"/>
              <a:gd name="T8" fmla="*/ 0 w 1401"/>
              <a:gd name="T9" fmla="*/ 1026 h 1026"/>
            </a:gdLst>
            <a:ahLst/>
            <a:cxnLst>
              <a:cxn ang="0">
                <a:pos x="T0" y="T1"/>
              </a:cxn>
              <a:cxn ang="0">
                <a:pos x="T2" y="T3"/>
              </a:cxn>
              <a:cxn ang="0">
                <a:pos x="T4" y="T5"/>
              </a:cxn>
              <a:cxn ang="0">
                <a:pos x="T6" y="T7"/>
              </a:cxn>
              <a:cxn ang="0">
                <a:pos x="T8" y="T9"/>
              </a:cxn>
            </a:cxnLst>
            <a:rect l="0" t="0" r="r" b="b"/>
            <a:pathLst>
              <a:path w="1401" h="1026">
                <a:moveTo>
                  <a:pt x="0" y="1026"/>
                </a:moveTo>
                <a:lnTo>
                  <a:pt x="1401" y="357"/>
                </a:lnTo>
                <a:lnTo>
                  <a:pt x="1401" y="0"/>
                </a:lnTo>
                <a:lnTo>
                  <a:pt x="0" y="667"/>
                </a:lnTo>
                <a:lnTo>
                  <a:pt x="0" y="1026"/>
                </a:lnTo>
                <a:close/>
              </a:path>
            </a:pathLst>
          </a:custGeom>
          <a:solidFill>
            <a:schemeClr val="accent2">
              <a:lumMod val="50000"/>
            </a:schemeClr>
          </a:solidFill>
          <a:ln>
            <a:noFill/>
          </a:ln>
          <a:extLst/>
        </p:spPr>
        <p:txBody>
          <a:bodyPr vert="horz" wrap="square" lIns="182832" tIns="91416" rIns="182832" bIns="91416" numCol="1" anchor="t" anchorCtr="0" compatLnSpc="1">
            <a:prstTxWarp prst="textNoShape">
              <a:avLst/>
            </a:prstTxWarp>
          </a:bodyPr>
          <a:lstStyle/>
          <a:p>
            <a:endParaRPr lang="en-US" sz="7198" dirty="0"/>
          </a:p>
        </p:txBody>
      </p:sp>
      <p:sp>
        <p:nvSpPr>
          <p:cNvPr id="25" name="Freeform 7">
            <a:extLst>
              <a:ext uri="{FF2B5EF4-FFF2-40B4-BE49-F238E27FC236}">
                <a16:creationId xmlns:a16="http://schemas.microsoft.com/office/drawing/2014/main" id="{3D0294CA-CBEB-ED4E-9633-3C56084F62EA}"/>
              </a:ext>
            </a:extLst>
          </p:cNvPr>
          <p:cNvSpPr>
            <a:spLocks/>
          </p:cNvSpPr>
          <p:nvPr/>
        </p:nvSpPr>
        <p:spPr bwMode="auto">
          <a:xfrm>
            <a:off x="8503451" y="7802482"/>
            <a:ext cx="3678261" cy="3064902"/>
          </a:xfrm>
          <a:custGeom>
            <a:avLst/>
            <a:gdLst>
              <a:gd name="T0" fmla="*/ 1401 w 1401"/>
              <a:gd name="T1" fmla="*/ 1026 h 1026"/>
              <a:gd name="T2" fmla="*/ 0 w 1401"/>
              <a:gd name="T3" fmla="*/ 357 h 1026"/>
              <a:gd name="T4" fmla="*/ 0 w 1401"/>
              <a:gd name="T5" fmla="*/ 0 h 1026"/>
              <a:gd name="T6" fmla="*/ 1401 w 1401"/>
              <a:gd name="T7" fmla="*/ 667 h 1026"/>
              <a:gd name="T8" fmla="*/ 1401 w 1401"/>
              <a:gd name="T9" fmla="*/ 1026 h 1026"/>
            </a:gdLst>
            <a:ahLst/>
            <a:cxnLst>
              <a:cxn ang="0">
                <a:pos x="T0" y="T1"/>
              </a:cxn>
              <a:cxn ang="0">
                <a:pos x="T2" y="T3"/>
              </a:cxn>
              <a:cxn ang="0">
                <a:pos x="T4" y="T5"/>
              </a:cxn>
              <a:cxn ang="0">
                <a:pos x="T6" y="T7"/>
              </a:cxn>
              <a:cxn ang="0">
                <a:pos x="T8" y="T9"/>
              </a:cxn>
            </a:cxnLst>
            <a:rect l="0" t="0" r="r" b="b"/>
            <a:pathLst>
              <a:path w="1401" h="1026">
                <a:moveTo>
                  <a:pt x="1401" y="1026"/>
                </a:moveTo>
                <a:lnTo>
                  <a:pt x="0" y="357"/>
                </a:lnTo>
                <a:lnTo>
                  <a:pt x="0" y="0"/>
                </a:lnTo>
                <a:lnTo>
                  <a:pt x="1401" y="667"/>
                </a:lnTo>
                <a:lnTo>
                  <a:pt x="1401" y="1026"/>
                </a:lnTo>
                <a:close/>
              </a:path>
            </a:pathLst>
          </a:custGeom>
          <a:solidFill>
            <a:schemeClr val="accent2">
              <a:lumMod val="75000"/>
            </a:schemeClr>
          </a:solidFill>
          <a:ln>
            <a:noFill/>
          </a:ln>
          <a:extLst/>
        </p:spPr>
        <p:txBody>
          <a:bodyPr vert="horz" wrap="square" lIns="182832" tIns="91416" rIns="182832" bIns="91416" numCol="1" anchor="t" anchorCtr="0" compatLnSpc="1">
            <a:prstTxWarp prst="textNoShape">
              <a:avLst/>
            </a:prstTxWarp>
          </a:bodyPr>
          <a:lstStyle/>
          <a:p>
            <a:endParaRPr lang="en-US" sz="7198"/>
          </a:p>
        </p:txBody>
      </p:sp>
      <p:sp>
        <p:nvSpPr>
          <p:cNvPr id="20" name="Freeform 19">
            <a:extLst>
              <a:ext uri="{FF2B5EF4-FFF2-40B4-BE49-F238E27FC236}">
                <a16:creationId xmlns:a16="http://schemas.microsoft.com/office/drawing/2014/main" id="{43EDFCDD-01EB-0C4D-947F-7674D9BFE605}"/>
              </a:ext>
            </a:extLst>
          </p:cNvPr>
          <p:cNvSpPr>
            <a:spLocks/>
          </p:cNvSpPr>
          <p:nvPr/>
        </p:nvSpPr>
        <p:spPr bwMode="auto">
          <a:xfrm>
            <a:off x="9211013" y="5227485"/>
            <a:ext cx="5941400" cy="3226213"/>
          </a:xfrm>
          <a:custGeom>
            <a:avLst/>
            <a:gdLst>
              <a:gd name="T0" fmla="*/ 1130 w 2263"/>
              <a:gd name="T1" fmla="*/ 0 h 1080"/>
              <a:gd name="T2" fmla="*/ 2263 w 2263"/>
              <a:gd name="T3" fmla="*/ 540 h 1080"/>
              <a:gd name="T4" fmla="*/ 1130 w 2263"/>
              <a:gd name="T5" fmla="*/ 1080 h 1080"/>
              <a:gd name="T6" fmla="*/ 0 w 2263"/>
              <a:gd name="T7" fmla="*/ 540 h 1080"/>
              <a:gd name="T8" fmla="*/ 1130 w 2263"/>
              <a:gd name="T9" fmla="*/ 0 h 1080"/>
            </a:gdLst>
            <a:ahLst/>
            <a:cxnLst>
              <a:cxn ang="0">
                <a:pos x="T0" y="T1"/>
              </a:cxn>
              <a:cxn ang="0">
                <a:pos x="T2" y="T3"/>
              </a:cxn>
              <a:cxn ang="0">
                <a:pos x="T4" y="T5"/>
              </a:cxn>
              <a:cxn ang="0">
                <a:pos x="T6" y="T7"/>
              </a:cxn>
              <a:cxn ang="0">
                <a:pos x="T8" y="T9"/>
              </a:cxn>
            </a:cxnLst>
            <a:rect l="0" t="0" r="r" b="b"/>
            <a:pathLst>
              <a:path w="2263" h="1080">
                <a:moveTo>
                  <a:pt x="1130" y="0"/>
                </a:moveTo>
                <a:lnTo>
                  <a:pt x="2263" y="540"/>
                </a:lnTo>
                <a:lnTo>
                  <a:pt x="1130" y="1080"/>
                </a:lnTo>
                <a:lnTo>
                  <a:pt x="0" y="540"/>
                </a:lnTo>
                <a:lnTo>
                  <a:pt x="1130" y="0"/>
                </a:lnTo>
                <a:close/>
              </a:path>
            </a:pathLst>
          </a:custGeom>
          <a:solidFill>
            <a:schemeClr val="accent3"/>
          </a:solidFill>
          <a:ln>
            <a:noFill/>
          </a:ln>
          <a:extLst/>
        </p:spPr>
        <p:txBody>
          <a:bodyPr vert="horz" wrap="square" lIns="182832" tIns="91416" rIns="182832" bIns="91416" numCol="1" anchor="t" anchorCtr="0" compatLnSpc="1">
            <a:prstTxWarp prst="textNoShape">
              <a:avLst/>
            </a:prstTxWarp>
          </a:bodyPr>
          <a:lstStyle/>
          <a:p>
            <a:endParaRPr lang="en-US" sz="7198"/>
          </a:p>
        </p:txBody>
      </p:sp>
      <p:sp>
        <p:nvSpPr>
          <p:cNvPr id="21" name="Freeform 20">
            <a:extLst>
              <a:ext uri="{FF2B5EF4-FFF2-40B4-BE49-F238E27FC236}">
                <a16:creationId xmlns:a16="http://schemas.microsoft.com/office/drawing/2014/main" id="{0CC4C8D8-99CB-7645-8457-54CB63D46B35}"/>
              </a:ext>
            </a:extLst>
          </p:cNvPr>
          <p:cNvSpPr>
            <a:spLocks/>
          </p:cNvSpPr>
          <p:nvPr/>
        </p:nvSpPr>
        <p:spPr bwMode="auto">
          <a:xfrm>
            <a:off x="12177776" y="6840590"/>
            <a:ext cx="2974639" cy="2676563"/>
          </a:xfrm>
          <a:custGeom>
            <a:avLst/>
            <a:gdLst>
              <a:gd name="T0" fmla="*/ 0 w 1133"/>
              <a:gd name="T1" fmla="*/ 896 h 896"/>
              <a:gd name="T2" fmla="*/ 1133 w 1133"/>
              <a:gd name="T3" fmla="*/ 357 h 896"/>
              <a:gd name="T4" fmla="*/ 1133 w 1133"/>
              <a:gd name="T5" fmla="*/ 0 h 896"/>
              <a:gd name="T6" fmla="*/ 0 w 1133"/>
              <a:gd name="T7" fmla="*/ 542 h 896"/>
              <a:gd name="T8" fmla="*/ 0 w 1133"/>
              <a:gd name="T9" fmla="*/ 896 h 896"/>
            </a:gdLst>
            <a:ahLst/>
            <a:cxnLst>
              <a:cxn ang="0">
                <a:pos x="T0" y="T1"/>
              </a:cxn>
              <a:cxn ang="0">
                <a:pos x="T2" y="T3"/>
              </a:cxn>
              <a:cxn ang="0">
                <a:pos x="T4" y="T5"/>
              </a:cxn>
              <a:cxn ang="0">
                <a:pos x="T6" y="T7"/>
              </a:cxn>
              <a:cxn ang="0">
                <a:pos x="T8" y="T9"/>
              </a:cxn>
            </a:cxnLst>
            <a:rect l="0" t="0" r="r" b="b"/>
            <a:pathLst>
              <a:path w="1133" h="896">
                <a:moveTo>
                  <a:pt x="0" y="896"/>
                </a:moveTo>
                <a:lnTo>
                  <a:pt x="1133" y="357"/>
                </a:lnTo>
                <a:lnTo>
                  <a:pt x="1133" y="0"/>
                </a:lnTo>
                <a:lnTo>
                  <a:pt x="0" y="542"/>
                </a:lnTo>
                <a:lnTo>
                  <a:pt x="0" y="896"/>
                </a:lnTo>
                <a:close/>
              </a:path>
            </a:pathLst>
          </a:custGeom>
          <a:solidFill>
            <a:schemeClr val="accent3">
              <a:lumMod val="50000"/>
            </a:schemeClr>
          </a:solidFill>
          <a:ln>
            <a:noFill/>
          </a:ln>
          <a:extLst/>
        </p:spPr>
        <p:txBody>
          <a:bodyPr vert="horz" wrap="square" lIns="182832" tIns="91416" rIns="182832" bIns="91416" numCol="1" anchor="t" anchorCtr="0" compatLnSpc="1">
            <a:prstTxWarp prst="textNoShape">
              <a:avLst/>
            </a:prstTxWarp>
          </a:bodyPr>
          <a:lstStyle/>
          <a:p>
            <a:endParaRPr lang="en-US" sz="7198" dirty="0"/>
          </a:p>
        </p:txBody>
      </p:sp>
      <p:sp>
        <p:nvSpPr>
          <p:cNvPr id="22" name="Freeform 21">
            <a:extLst>
              <a:ext uri="{FF2B5EF4-FFF2-40B4-BE49-F238E27FC236}">
                <a16:creationId xmlns:a16="http://schemas.microsoft.com/office/drawing/2014/main" id="{3B7F51D7-6FDB-B44D-BF7D-746873B5577D}"/>
              </a:ext>
            </a:extLst>
          </p:cNvPr>
          <p:cNvSpPr>
            <a:spLocks/>
          </p:cNvSpPr>
          <p:nvPr/>
        </p:nvSpPr>
        <p:spPr bwMode="auto">
          <a:xfrm>
            <a:off x="9211013" y="6840590"/>
            <a:ext cx="2966761" cy="2676563"/>
          </a:xfrm>
          <a:custGeom>
            <a:avLst/>
            <a:gdLst>
              <a:gd name="T0" fmla="*/ 1130 w 1130"/>
              <a:gd name="T1" fmla="*/ 896 h 896"/>
              <a:gd name="T2" fmla="*/ 0 w 1130"/>
              <a:gd name="T3" fmla="*/ 357 h 896"/>
              <a:gd name="T4" fmla="*/ 0 w 1130"/>
              <a:gd name="T5" fmla="*/ 0 h 896"/>
              <a:gd name="T6" fmla="*/ 1130 w 1130"/>
              <a:gd name="T7" fmla="*/ 542 h 896"/>
              <a:gd name="T8" fmla="*/ 1130 w 1130"/>
              <a:gd name="T9" fmla="*/ 896 h 896"/>
            </a:gdLst>
            <a:ahLst/>
            <a:cxnLst>
              <a:cxn ang="0">
                <a:pos x="T0" y="T1"/>
              </a:cxn>
              <a:cxn ang="0">
                <a:pos x="T2" y="T3"/>
              </a:cxn>
              <a:cxn ang="0">
                <a:pos x="T4" y="T5"/>
              </a:cxn>
              <a:cxn ang="0">
                <a:pos x="T6" y="T7"/>
              </a:cxn>
              <a:cxn ang="0">
                <a:pos x="T8" y="T9"/>
              </a:cxn>
            </a:cxnLst>
            <a:rect l="0" t="0" r="r" b="b"/>
            <a:pathLst>
              <a:path w="1130" h="896">
                <a:moveTo>
                  <a:pt x="1130" y="896"/>
                </a:moveTo>
                <a:lnTo>
                  <a:pt x="0" y="357"/>
                </a:lnTo>
                <a:lnTo>
                  <a:pt x="0" y="0"/>
                </a:lnTo>
                <a:lnTo>
                  <a:pt x="1130" y="542"/>
                </a:lnTo>
                <a:lnTo>
                  <a:pt x="1130" y="896"/>
                </a:lnTo>
                <a:close/>
              </a:path>
            </a:pathLst>
          </a:custGeom>
          <a:solidFill>
            <a:schemeClr val="accent3">
              <a:lumMod val="75000"/>
            </a:schemeClr>
          </a:solidFill>
          <a:ln>
            <a:noFill/>
          </a:ln>
          <a:extLst/>
        </p:spPr>
        <p:txBody>
          <a:bodyPr vert="horz" wrap="square" lIns="182832" tIns="91416" rIns="182832" bIns="91416" numCol="1" anchor="t" anchorCtr="0" compatLnSpc="1">
            <a:prstTxWarp prst="textNoShape">
              <a:avLst/>
            </a:prstTxWarp>
          </a:bodyPr>
          <a:lstStyle/>
          <a:p>
            <a:endParaRPr lang="en-US" sz="7198"/>
          </a:p>
        </p:txBody>
      </p:sp>
      <p:sp>
        <p:nvSpPr>
          <p:cNvPr id="17" name="Freeform 11">
            <a:extLst>
              <a:ext uri="{FF2B5EF4-FFF2-40B4-BE49-F238E27FC236}">
                <a16:creationId xmlns:a16="http://schemas.microsoft.com/office/drawing/2014/main" id="{C60FCD01-A08F-AD47-A07B-3B26E2CB2637}"/>
              </a:ext>
            </a:extLst>
          </p:cNvPr>
          <p:cNvSpPr>
            <a:spLocks/>
          </p:cNvSpPr>
          <p:nvPr/>
        </p:nvSpPr>
        <p:spPr bwMode="auto">
          <a:xfrm>
            <a:off x="10081350" y="4973571"/>
            <a:ext cx="4200724" cy="2282247"/>
          </a:xfrm>
          <a:custGeom>
            <a:avLst/>
            <a:gdLst>
              <a:gd name="T0" fmla="*/ 799 w 1600"/>
              <a:gd name="T1" fmla="*/ 0 h 764"/>
              <a:gd name="T2" fmla="*/ 1600 w 1600"/>
              <a:gd name="T3" fmla="*/ 382 h 764"/>
              <a:gd name="T4" fmla="*/ 799 w 1600"/>
              <a:gd name="T5" fmla="*/ 764 h 764"/>
              <a:gd name="T6" fmla="*/ 0 w 1600"/>
              <a:gd name="T7" fmla="*/ 382 h 764"/>
              <a:gd name="T8" fmla="*/ 799 w 1600"/>
              <a:gd name="T9" fmla="*/ 0 h 764"/>
            </a:gdLst>
            <a:ahLst/>
            <a:cxnLst>
              <a:cxn ang="0">
                <a:pos x="T0" y="T1"/>
              </a:cxn>
              <a:cxn ang="0">
                <a:pos x="T2" y="T3"/>
              </a:cxn>
              <a:cxn ang="0">
                <a:pos x="T4" y="T5"/>
              </a:cxn>
              <a:cxn ang="0">
                <a:pos x="T6" y="T7"/>
              </a:cxn>
              <a:cxn ang="0">
                <a:pos x="T8" y="T9"/>
              </a:cxn>
            </a:cxnLst>
            <a:rect l="0" t="0" r="r" b="b"/>
            <a:pathLst>
              <a:path w="1600" h="764">
                <a:moveTo>
                  <a:pt x="799" y="0"/>
                </a:moveTo>
                <a:lnTo>
                  <a:pt x="1600" y="382"/>
                </a:lnTo>
                <a:lnTo>
                  <a:pt x="799" y="764"/>
                </a:lnTo>
                <a:lnTo>
                  <a:pt x="0" y="382"/>
                </a:lnTo>
                <a:lnTo>
                  <a:pt x="799" y="0"/>
                </a:lnTo>
                <a:close/>
              </a:path>
            </a:pathLst>
          </a:custGeom>
          <a:solidFill>
            <a:schemeClr val="accent4"/>
          </a:solidFill>
          <a:ln>
            <a:noFill/>
          </a:ln>
          <a:extLst/>
        </p:spPr>
        <p:txBody>
          <a:bodyPr vert="horz" wrap="square" lIns="182832" tIns="91416" rIns="182832" bIns="91416" numCol="1" anchor="t" anchorCtr="0" compatLnSpc="1">
            <a:prstTxWarp prst="textNoShape">
              <a:avLst/>
            </a:prstTxWarp>
          </a:bodyPr>
          <a:lstStyle/>
          <a:p>
            <a:endParaRPr lang="en-US" sz="7198"/>
          </a:p>
        </p:txBody>
      </p:sp>
      <p:sp>
        <p:nvSpPr>
          <p:cNvPr id="18" name="Freeform 12">
            <a:extLst>
              <a:ext uri="{FF2B5EF4-FFF2-40B4-BE49-F238E27FC236}">
                <a16:creationId xmlns:a16="http://schemas.microsoft.com/office/drawing/2014/main" id="{025E01A1-48F7-0C4D-BEFE-0952A67EE5BE}"/>
              </a:ext>
            </a:extLst>
          </p:cNvPr>
          <p:cNvSpPr>
            <a:spLocks/>
          </p:cNvSpPr>
          <p:nvPr/>
        </p:nvSpPr>
        <p:spPr bwMode="auto">
          <a:xfrm>
            <a:off x="12179089" y="6114693"/>
            <a:ext cx="2102989" cy="2061193"/>
          </a:xfrm>
          <a:custGeom>
            <a:avLst/>
            <a:gdLst>
              <a:gd name="T0" fmla="*/ 0 w 801"/>
              <a:gd name="T1" fmla="*/ 690 h 690"/>
              <a:gd name="T2" fmla="*/ 801 w 801"/>
              <a:gd name="T3" fmla="*/ 308 h 690"/>
              <a:gd name="T4" fmla="*/ 801 w 801"/>
              <a:gd name="T5" fmla="*/ 0 h 690"/>
              <a:gd name="T6" fmla="*/ 0 w 801"/>
              <a:gd name="T7" fmla="*/ 382 h 690"/>
              <a:gd name="T8" fmla="*/ 0 w 801"/>
              <a:gd name="T9" fmla="*/ 690 h 690"/>
            </a:gdLst>
            <a:ahLst/>
            <a:cxnLst>
              <a:cxn ang="0">
                <a:pos x="T0" y="T1"/>
              </a:cxn>
              <a:cxn ang="0">
                <a:pos x="T2" y="T3"/>
              </a:cxn>
              <a:cxn ang="0">
                <a:pos x="T4" y="T5"/>
              </a:cxn>
              <a:cxn ang="0">
                <a:pos x="T6" y="T7"/>
              </a:cxn>
              <a:cxn ang="0">
                <a:pos x="T8" y="T9"/>
              </a:cxn>
            </a:cxnLst>
            <a:rect l="0" t="0" r="r" b="b"/>
            <a:pathLst>
              <a:path w="801" h="690">
                <a:moveTo>
                  <a:pt x="0" y="690"/>
                </a:moveTo>
                <a:lnTo>
                  <a:pt x="801" y="308"/>
                </a:lnTo>
                <a:lnTo>
                  <a:pt x="801" y="0"/>
                </a:lnTo>
                <a:lnTo>
                  <a:pt x="0" y="382"/>
                </a:lnTo>
                <a:lnTo>
                  <a:pt x="0" y="690"/>
                </a:lnTo>
                <a:close/>
              </a:path>
            </a:pathLst>
          </a:custGeom>
          <a:solidFill>
            <a:schemeClr val="accent4">
              <a:lumMod val="50000"/>
            </a:schemeClr>
          </a:solidFill>
          <a:ln>
            <a:noFill/>
          </a:ln>
          <a:extLst/>
        </p:spPr>
        <p:txBody>
          <a:bodyPr vert="horz" wrap="square" lIns="182832" tIns="91416" rIns="182832" bIns="91416" numCol="1" anchor="t" anchorCtr="0" compatLnSpc="1">
            <a:prstTxWarp prst="textNoShape">
              <a:avLst/>
            </a:prstTxWarp>
          </a:bodyPr>
          <a:lstStyle/>
          <a:p>
            <a:endParaRPr lang="en-US" sz="7198" dirty="0"/>
          </a:p>
        </p:txBody>
      </p:sp>
      <p:sp>
        <p:nvSpPr>
          <p:cNvPr id="19" name="Freeform 13">
            <a:extLst>
              <a:ext uri="{FF2B5EF4-FFF2-40B4-BE49-F238E27FC236}">
                <a16:creationId xmlns:a16="http://schemas.microsoft.com/office/drawing/2014/main" id="{678909F8-4278-F549-8B21-EDD39FAD7EF9}"/>
              </a:ext>
            </a:extLst>
          </p:cNvPr>
          <p:cNvSpPr>
            <a:spLocks/>
          </p:cNvSpPr>
          <p:nvPr/>
        </p:nvSpPr>
        <p:spPr bwMode="auto">
          <a:xfrm>
            <a:off x="10081350" y="6114693"/>
            <a:ext cx="2097739" cy="2061193"/>
          </a:xfrm>
          <a:custGeom>
            <a:avLst/>
            <a:gdLst>
              <a:gd name="T0" fmla="*/ 799 w 799"/>
              <a:gd name="T1" fmla="*/ 690 h 690"/>
              <a:gd name="T2" fmla="*/ 0 w 799"/>
              <a:gd name="T3" fmla="*/ 308 h 690"/>
              <a:gd name="T4" fmla="*/ 0 w 799"/>
              <a:gd name="T5" fmla="*/ 0 h 690"/>
              <a:gd name="T6" fmla="*/ 799 w 799"/>
              <a:gd name="T7" fmla="*/ 382 h 690"/>
              <a:gd name="T8" fmla="*/ 799 w 799"/>
              <a:gd name="T9" fmla="*/ 690 h 690"/>
            </a:gdLst>
            <a:ahLst/>
            <a:cxnLst>
              <a:cxn ang="0">
                <a:pos x="T0" y="T1"/>
              </a:cxn>
              <a:cxn ang="0">
                <a:pos x="T2" y="T3"/>
              </a:cxn>
              <a:cxn ang="0">
                <a:pos x="T4" y="T5"/>
              </a:cxn>
              <a:cxn ang="0">
                <a:pos x="T6" y="T7"/>
              </a:cxn>
              <a:cxn ang="0">
                <a:pos x="T8" y="T9"/>
              </a:cxn>
            </a:cxnLst>
            <a:rect l="0" t="0" r="r" b="b"/>
            <a:pathLst>
              <a:path w="799" h="690">
                <a:moveTo>
                  <a:pt x="799" y="690"/>
                </a:moveTo>
                <a:lnTo>
                  <a:pt x="0" y="308"/>
                </a:lnTo>
                <a:lnTo>
                  <a:pt x="0" y="0"/>
                </a:lnTo>
                <a:lnTo>
                  <a:pt x="799" y="382"/>
                </a:lnTo>
                <a:lnTo>
                  <a:pt x="799" y="690"/>
                </a:lnTo>
                <a:close/>
              </a:path>
            </a:pathLst>
          </a:custGeom>
          <a:solidFill>
            <a:schemeClr val="accent4">
              <a:lumMod val="75000"/>
            </a:schemeClr>
          </a:solidFill>
          <a:ln>
            <a:noFill/>
          </a:ln>
          <a:extLst/>
        </p:spPr>
        <p:txBody>
          <a:bodyPr vert="horz" wrap="square" lIns="182832" tIns="91416" rIns="182832" bIns="91416" numCol="1" anchor="t" anchorCtr="0" compatLnSpc="1">
            <a:prstTxWarp prst="textNoShape">
              <a:avLst/>
            </a:prstTxWarp>
          </a:bodyPr>
          <a:lstStyle/>
          <a:p>
            <a:endParaRPr lang="en-US" sz="7198"/>
          </a:p>
        </p:txBody>
      </p:sp>
      <p:sp>
        <p:nvSpPr>
          <p:cNvPr id="14" name="Freeform 14">
            <a:extLst>
              <a:ext uri="{FF2B5EF4-FFF2-40B4-BE49-F238E27FC236}">
                <a16:creationId xmlns:a16="http://schemas.microsoft.com/office/drawing/2014/main" id="{219E39DE-4949-4F47-ABF2-C60623F2550D}"/>
              </a:ext>
            </a:extLst>
          </p:cNvPr>
          <p:cNvSpPr>
            <a:spLocks/>
          </p:cNvSpPr>
          <p:nvPr/>
        </p:nvSpPr>
        <p:spPr bwMode="auto">
          <a:xfrm>
            <a:off x="10698331" y="4447817"/>
            <a:ext cx="2966760" cy="1610119"/>
          </a:xfrm>
          <a:custGeom>
            <a:avLst/>
            <a:gdLst>
              <a:gd name="T0" fmla="*/ 565 w 1130"/>
              <a:gd name="T1" fmla="*/ 0 h 539"/>
              <a:gd name="T2" fmla="*/ 1130 w 1130"/>
              <a:gd name="T3" fmla="*/ 271 h 539"/>
              <a:gd name="T4" fmla="*/ 565 w 1130"/>
              <a:gd name="T5" fmla="*/ 539 h 539"/>
              <a:gd name="T6" fmla="*/ 0 w 1130"/>
              <a:gd name="T7" fmla="*/ 271 h 539"/>
              <a:gd name="T8" fmla="*/ 565 w 1130"/>
              <a:gd name="T9" fmla="*/ 0 h 539"/>
            </a:gdLst>
            <a:ahLst/>
            <a:cxnLst>
              <a:cxn ang="0">
                <a:pos x="T0" y="T1"/>
              </a:cxn>
              <a:cxn ang="0">
                <a:pos x="T2" y="T3"/>
              </a:cxn>
              <a:cxn ang="0">
                <a:pos x="T4" y="T5"/>
              </a:cxn>
              <a:cxn ang="0">
                <a:pos x="T6" y="T7"/>
              </a:cxn>
              <a:cxn ang="0">
                <a:pos x="T8" y="T9"/>
              </a:cxn>
            </a:cxnLst>
            <a:rect l="0" t="0" r="r" b="b"/>
            <a:pathLst>
              <a:path w="1130" h="539">
                <a:moveTo>
                  <a:pt x="565" y="0"/>
                </a:moveTo>
                <a:lnTo>
                  <a:pt x="1130" y="271"/>
                </a:lnTo>
                <a:lnTo>
                  <a:pt x="565" y="539"/>
                </a:lnTo>
                <a:lnTo>
                  <a:pt x="0" y="271"/>
                </a:lnTo>
                <a:lnTo>
                  <a:pt x="565" y="0"/>
                </a:lnTo>
                <a:close/>
              </a:path>
            </a:pathLst>
          </a:custGeom>
          <a:solidFill>
            <a:schemeClr val="accent5"/>
          </a:solidFill>
          <a:ln>
            <a:noFill/>
          </a:ln>
          <a:extLst/>
        </p:spPr>
        <p:txBody>
          <a:bodyPr vert="horz" wrap="square" lIns="182832" tIns="91416" rIns="182832" bIns="91416" numCol="1" anchor="t" anchorCtr="0" compatLnSpc="1">
            <a:prstTxWarp prst="textNoShape">
              <a:avLst/>
            </a:prstTxWarp>
          </a:bodyPr>
          <a:lstStyle/>
          <a:p>
            <a:endParaRPr lang="en-US" sz="7198"/>
          </a:p>
        </p:txBody>
      </p:sp>
      <p:sp>
        <p:nvSpPr>
          <p:cNvPr id="15" name="Freeform 15">
            <a:extLst>
              <a:ext uri="{FF2B5EF4-FFF2-40B4-BE49-F238E27FC236}">
                <a16:creationId xmlns:a16="http://schemas.microsoft.com/office/drawing/2014/main" id="{653D367C-8DAA-9F4A-A7A7-25A0593825D6}"/>
              </a:ext>
            </a:extLst>
          </p:cNvPr>
          <p:cNvSpPr>
            <a:spLocks/>
          </p:cNvSpPr>
          <p:nvPr/>
        </p:nvSpPr>
        <p:spPr bwMode="auto">
          <a:xfrm>
            <a:off x="12181714" y="5257358"/>
            <a:ext cx="1483381" cy="1678826"/>
          </a:xfrm>
          <a:custGeom>
            <a:avLst/>
            <a:gdLst>
              <a:gd name="T0" fmla="*/ 0 w 565"/>
              <a:gd name="T1" fmla="*/ 562 h 562"/>
              <a:gd name="T2" fmla="*/ 565 w 565"/>
              <a:gd name="T3" fmla="*/ 294 h 562"/>
              <a:gd name="T4" fmla="*/ 565 w 565"/>
              <a:gd name="T5" fmla="*/ 0 h 562"/>
              <a:gd name="T6" fmla="*/ 0 w 565"/>
              <a:gd name="T7" fmla="*/ 268 h 562"/>
              <a:gd name="T8" fmla="*/ 0 w 565"/>
              <a:gd name="T9" fmla="*/ 562 h 562"/>
            </a:gdLst>
            <a:ahLst/>
            <a:cxnLst>
              <a:cxn ang="0">
                <a:pos x="T0" y="T1"/>
              </a:cxn>
              <a:cxn ang="0">
                <a:pos x="T2" y="T3"/>
              </a:cxn>
              <a:cxn ang="0">
                <a:pos x="T4" y="T5"/>
              </a:cxn>
              <a:cxn ang="0">
                <a:pos x="T6" y="T7"/>
              </a:cxn>
              <a:cxn ang="0">
                <a:pos x="T8" y="T9"/>
              </a:cxn>
            </a:cxnLst>
            <a:rect l="0" t="0" r="r" b="b"/>
            <a:pathLst>
              <a:path w="565" h="562">
                <a:moveTo>
                  <a:pt x="0" y="562"/>
                </a:moveTo>
                <a:lnTo>
                  <a:pt x="565" y="294"/>
                </a:lnTo>
                <a:lnTo>
                  <a:pt x="565" y="0"/>
                </a:lnTo>
                <a:lnTo>
                  <a:pt x="0" y="268"/>
                </a:lnTo>
                <a:lnTo>
                  <a:pt x="0" y="562"/>
                </a:lnTo>
                <a:close/>
              </a:path>
            </a:pathLst>
          </a:custGeom>
          <a:solidFill>
            <a:schemeClr val="accent5">
              <a:lumMod val="50000"/>
            </a:schemeClr>
          </a:solidFill>
          <a:ln>
            <a:noFill/>
          </a:ln>
          <a:extLst/>
        </p:spPr>
        <p:txBody>
          <a:bodyPr vert="horz" wrap="square" lIns="182832" tIns="91416" rIns="182832" bIns="91416" numCol="1" anchor="t" anchorCtr="0" compatLnSpc="1">
            <a:prstTxWarp prst="textNoShape">
              <a:avLst/>
            </a:prstTxWarp>
          </a:bodyPr>
          <a:lstStyle/>
          <a:p>
            <a:endParaRPr lang="en-US" sz="7198"/>
          </a:p>
        </p:txBody>
      </p:sp>
      <p:sp>
        <p:nvSpPr>
          <p:cNvPr id="16" name="Freeform 16">
            <a:extLst>
              <a:ext uri="{FF2B5EF4-FFF2-40B4-BE49-F238E27FC236}">
                <a16:creationId xmlns:a16="http://schemas.microsoft.com/office/drawing/2014/main" id="{AB5E144E-85FD-6147-9C24-012ED7CA718B}"/>
              </a:ext>
            </a:extLst>
          </p:cNvPr>
          <p:cNvSpPr>
            <a:spLocks/>
          </p:cNvSpPr>
          <p:nvPr/>
        </p:nvSpPr>
        <p:spPr bwMode="auto">
          <a:xfrm>
            <a:off x="10698331" y="5257358"/>
            <a:ext cx="1483381" cy="1678826"/>
          </a:xfrm>
          <a:custGeom>
            <a:avLst/>
            <a:gdLst>
              <a:gd name="T0" fmla="*/ 565 w 565"/>
              <a:gd name="T1" fmla="*/ 562 h 562"/>
              <a:gd name="T2" fmla="*/ 0 w 565"/>
              <a:gd name="T3" fmla="*/ 294 h 562"/>
              <a:gd name="T4" fmla="*/ 0 w 565"/>
              <a:gd name="T5" fmla="*/ 0 h 562"/>
              <a:gd name="T6" fmla="*/ 565 w 565"/>
              <a:gd name="T7" fmla="*/ 268 h 562"/>
              <a:gd name="T8" fmla="*/ 565 w 565"/>
              <a:gd name="T9" fmla="*/ 562 h 562"/>
            </a:gdLst>
            <a:ahLst/>
            <a:cxnLst>
              <a:cxn ang="0">
                <a:pos x="T0" y="T1"/>
              </a:cxn>
              <a:cxn ang="0">
                <a:pos x="T2" y="T3"/>
              </a:cxn>
              <a:cxn ang="0">
                <a:pos x="T4" y="T5"/>
              </a:cxn>
              <a:cxn ang="0">
                <a:pos x="T6" y="T7"/>
              </a:cxn>
              <a:cxn ang="0">
                <a:pos x="T8" y="T9"/>
              </a:cxn>
            </a:cxnLst>
            <a:rect l="0" t="0" r="r" b="b"/>
            <a:pathLst>
              <a:path w="565" h="562">
                <a:moveTo>
                  <a:pt x="565" y="562"/>
                </a:moveTo>
                <a:lnTo>
                  <a:pt x="0" y="294"/>
                </a:lnTo>
                <a:lnTo>
                  <a:pt x="0" y="0"/>
                </a:lnTo>
                <a:lnTo>
                  <a:pt x="565" y="268"/>
                </a:lnTo>
                <a:lnTo>
                  <a:pt x="565" y="562"/>
                </a:lnTo>
                <a:close/>
              </a:path>
            </a:pathLst>
          </a:custGeom>
          <a:solidFill>
            <a:schemeClr val="accent5">
              <a:lumMod val="75000"/>
            </a:schemeClr>
          </a:solidFill>
          <a:ln>
            <a:noFill/>
          </a:ln>
          <a:extLst/>
        </p:spPr>
        <p:txBody>
          <a:bodyPr vert="horz" wrap="square" lIns="182832" tIns="91416" rIns="182832" bIns="91416" numCol="1" anchor="t" anchorCtr="0" compatLnSpc="1">
            <a:prstTxWarp prst="textNoShape">
              <a:avLst/>
            </a:prstTxWarp>
          </a:bodyPr>
          <a:lstStyle/>
          <a:p>
            <a:endParaRPr lang="en-US" sz="7198"/>
          </a:p>
        </p:txBody>
      </p:sp>
      <p:sp>
        <p:nvSpPr>
          <p:cNvPr id="12" name="Freeform 17">
            <a:extLst>
              <a:ext uri="{FF2B5EF4-FFF2-40B4-BE49-F238E27FC236}">
                <a16:creationId xmlns:a16="http://schemas.microsoft.com/office/drawing/2014/main" id="{6E779CA3-F217-2441-B93C-32E53FCCAD44}"/>
              </a:ext>
            </a:extLst>
          </p:cNvPr>
          <p:cNvSpPr>
            <a:spLocks/>
          </p:cNvSpPr>
          <p:nvPr/>
        </p:nvSpPr>
        <p:spPr bwMode="auto">
          <a:xfrm>
            <a:off x="10987132" y="3939987"/>
            <a:ext cx="2389163" cy="1881956"/>
          </a:xfrm>
          <a:custGeom>
            <a:avLst/>
            <a:gdLst>
              <a:gd name="T0" fmla="*/ 454 w 910"/>
              <a:gd name="T1" fmla="*/ 0 h 630"/>
              <a:gd name="T2" fmla="*/ 910 w 910"/>
              <a:gd name="T3" fmla="*/ 413 h 630"/>
              <a:gd name="T4" fmla="*/ 454 w 910"/>
              <a:gd name="T5" fmla="*/ 630 h 630"/>
              <a:gd name="T6" fmla="*/ 0 w 910"/>
              <a:gd name="T7" fmla="*/ 413 h 630"/>
              <a:gd name="T8" fmla="*/ 454 w 910"/>
              <a:gd name="T9" fmla="*/ 0 h 630"/>
            </a:gdLst>
            <a:ahLst/>
            <a:cxnLst>
              <a:cxn ang="0">
                <a:pos x="T0" y="T1"/>
              </a:cxn>
              <a:cxn ang="0">
                <a:pos x="T2" y="T3"/>
              </a:cxn>
              <a:cxn ang="0">
                <a:pos x="T4" y="T5"/>
              </a:cxn>
              <a:cxn ang="0">
                <a:pos x="T6" y="T7"/>
              </a:cxn>
              <a:cxn ang="0">
                <a:pos x="T8" y="T9"/>
              </a:cxn>
            </a:cxnLst>
            <a:rect l="0" t="0" r="r" b="b"/>
            <a:pathLst>
              <a:path w="910" h="630">
                <a:moveTo>
                  <a:pt x="454" y="0"/>
                </a:moveTo>
                <a:lnTo>
                  <a:pt x="910" y="413"/>
                </a:lnTo>
                <a:lnTo>
                  <a:pt x="454" y="630"/>
                </a:lnTo>
                <a:lnTo>
                  <a:pt x="0" y="413"/>
                </a:lnTo>
                <a:lnTo>
                  <a:pt x="454" y="0"/>
                </a:lnTo>
                <a:close/>
              </a:path>
            </a:pathLst>
          </a:custGeom>
          <a:solidFill>
            <a:schemeClr val="accent6">
              <a:lumMod val="50000"/>
            </a:schemeClr>
          </a:solidFill>
          <a:ln>
            <a:noFill/>
          </a:ln>
          <a:extLst/>
        </p:spPr>
        <p:txBody>
          <a:bodyPr vert="horz" wrap="square" lIns="182832" tIns="91416" rIns="182832" bIns="91416" numCol="1" anchor="t" anchorCtr="0" compatLnSpc="1">
            <a:prstTxWarp prst="textNoShape">
              <a:avLst/>
            </a:prstTxWarp>
          </a:bodyPr>
          <a:lstStyle/>
          <a:p>
            <a:endParaRPr lang="en-US" sz="7198" dirty="0"/>
          </a:p>
        </p:txBody>
      </p:sp>
      <p:sp>
        <p:nvSpPr>
          <p:cNvPr id="13" name="Freeform 18">
            <a:extLst>
              <a:ext uri="{FF2B5EF4-FFF2-40B4-BE49-F238E27FC236}">
                <a16:creationId xmlns:a16="http://schemas.microsoft.com/office/drawing/2014/main" id="{0B76C8AF-ABB1-384F-9620-ABA661B34B03}"/>
              </a:ext>
            </a:extLst>
          </p:cNvPr>
          <p:cNvSpPr>
            <a:spLocks/>
          </p:cNvSpPr>
          <p:nvPr/>
        </p:nvSpPr>
        <p:spPr bwMode="auto">
          <a:xfrm>
            <a:off x="10987132" y="3939987"/>
            <a:ext cx="1191956" cy="1881956"/>
          </a:xfrm>
          <a:custGeom>
            <a:avLst/>
            <a:gdLst>
              <a:gd name="T0" fmla="*/ 454 w 454"/>
              <a:gd name="T1" fmla="*/ 0 h 630"/>
              <a:gd name="T2" fmla="*/ 454 w 454"/>
              <a:gd name="T3" fmla="*/ 630 h 630"/>
              <a:gd name="T4" fmla="*/ 0 w 454"/>
              <a:gd name="T5" fmla="*/ 413 h 630"/>
              <a:gd name="T6" fmla="*/ 454 w 454"/>
              <a:gd name="T7" fmla="*/ 0 h 630"/>
            </a:gdLst>
            <a:ahLst/>
            <a:cxnLst>
              <a:cxn ang="0">
                <a:pos x="T0" y="T1"/>
              </a:cxn>
              <a:cxn ang="0">
                <a:pos x="T2" y="T3"/>
              </a:cxn>
              <a:cxn ang="0">
                <a:pos x="T4" y="T5"/>
              </a:cxn>
              <a:cxn ang="0">
                <a:pos x="T6" y="T7"/>
              </a:cxn>
            </a:cxnLst>
            <a:rect l="0" t="0" r="r" b="b"/>
            <a:pathLst>
              <a:path w="454" h="630">
                <a:moveTo>
                  <a:pt x="454" y="0"/>
                </a:moveTo>
                <a:lnTo>
                  <a:pt x="454" y="630"/>
                </a:lnTo>
                <a:lnTo>
                  <a:pt x="0" y="413"/>
                </a:lnTo>
                <a:lnTo>
                  <a:pt x="454" y="0"/>
                </a:lnTo>
                <a:close/>
              </a:path>
            </a:pathLst>
          </a:custGeom>
          <a:solidFill>
            <a:schemeClr val="accent6">
              <a:lumMod val="75000"/>
            </a:schemeClr>
          </a:solidFill>
          <a:ln>
            <a:noFill/>
          </a:ln>
          <a:extLst/>
        </p:spPr>
        <p:txBody>
          <a:bodyPr vert="horz" wrap="square" lIns="182832" tIns="91416" rIns="182832" bIns="91416" numCol="1" anchor="t" anchorCtr="0" compatLnSpc="1">
            <a:prstTxWarp prst="textNoShape">
              <a:avLst/>
            </a:prstTxWarp>
          </a:bodyPr>
          <a:lstStyle/>
          <a:p>
            <a:endParaRPr lang="en-US" sz="7198"/>
          </a:p>
        </p:txBody>
      </p:sp>
      <p:cxnSp>
        <p:nvCxnSpPr>
          <p:cNvPr id="29" name="Straight Arrow Connector 28">
            <a:extLst>
              <a:ext uri="{FF2B5EF4-FFF2-40B4-BE49-F238E27FC236}">
                <a16:creationId xmlns:a16="http://schemas.microsoft.com/office/drawing/2014/main" id="{C4B63652-A56C-B34A-8D15-61BB10242EFA}"/>
              </a:ext>
            </a:extLst>
          </p:cNvPr>
          <p:cNvCxnSpPr>
            <a:cxnSpLocks/>
          </p:cNvCxnSpPr>
          <p:nvPr/>
        </p:nvCxnSpPr>
        <p:spPr>
          <a:xfrm>
            <a:off x="12184294" y="3942212"/>
            <a:ext cx="2286000" cy="0"/>
          </a:xfrm>
          <a:prstGeom prst="straightConnector1">
            <a:avLst/>
          </a:prstGeom>
          <a:ln w="38100">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9DF1DCA-33A5-6B49-A0AA-3775AC8DA433}"/>
              </a:ext>
            </a:extLst>
          </p:cNvPr>
          <p:cNvCxnSpPr>
            <a:cxnSpLocks/>
          </p:cNvCxnSpPr>
          <p:nvPr/>
        </p:nvCxnSpPr>
        <p:spPr>
          <a:xfrm>
            <a:off x="14252167" y="6142860"/>
            <a:ext cx="2286000" cy="0"/>
          </a:xfrm>
          <a:prstGeom prst="straightConnector1">
            <a:avLst/>
          </a:prstGeom>
          <a:ln w="38100">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12BCA48-516F-7F40-9F29-4207E03438ED}"/>
              </a:ext>
            </a:extLst>
          </p:cNvPr>
          <p:cNvCxnSpPr>
            <a:cxnSpLocks/>
          </p:cNvCxnSpPr>
          <p:nvPr/>
        </p:nvCxnSpPr>
        <p:spPr>
          <a:xfrm>
            <a:off x="15840480" y="7836756"/>
            <a:ext cx="2286000" cy="0"/>
          </a:xfrm>
          <a:prstGeom prst="straightConnector1">
            <a:avLst/>
          </a:prstGeom>
          <a:ln w="38100">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5E13E5C-7DE9-C748-BAE1-839D761B36B8}"/>
              </a:ext>
            </a:extLst>
          </p:cNvPr>
          <p:cNvCxnSpPr>
            <a:cxnSpLocks/>
          </p:cNvCxnSpPr>
          <p:nvPr/>
        </p:nvCxnSpPr>
        <p:spPr>
          <a:xfrm rot="10800000">
            <a:off x="5482905" y="8889854"/>
            <a:ext cx="2286000" cy="0"/>
          </a:xfrm>
          <a:prstGeom prst="straightConnector1">
            <a:avLst/>
          </a:prstGeom>
          <a:ln w="38100">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5BFD5C0-D20A-9348-8C54-1D6269FA89B4}"/>
              </a:ext>
            </a:extLst>
          </p:cNvPr>
          <p:cNvCxnSpPr>
            <a:cxnSpLocks/>
          </p:cNvCxnSpPr>
          <p:nvPr/>
        </p:nvCxnSpPr>
        <p:spPr>
          <a:xfrm rot="10800000">
            <a:off x="6945373" y="6851511"/>
            <a:ext cx="2286000" cy="0"/>
          </a:xfrm>
          <a:prstGeom prst="straightConnector1">
            <a:avLst/>
          </a:prstGeom>
          <a:ln w="38100">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5FB7420-5594-914B-8ABE-138D55118433}"/>
              </a:ext>
            </a:extLst>
          </p:cNvPr>
          <p:cNvCxnSpPr>
            <a:cxnSpLocks/>
          </p:cNvCxnSpPr>
          <p:nvPr/>
        </p:nvCxnSpPr>
        <p:spPr>
          <a:xfrm rot="10800000">
            <a:off x="8397784" y="5293460"/>
            <a:ext cx="2286000" cy="0"/>
          </a:xfrm>
          <a:prstGeom prst="straightConnector1">
            <a:avLst/>
          </a:prstGeom>
          <a:ln w="38100">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7" name="Subtitle 2">
            <a:extLst>
              <a:ext uri="{FF2B5EF4-FFF2-40B4-BE49-F238E27FC236}">
                <a16:creationId xmlns:a16="http://schemas.microsoft.com/office/drawing/2014/main" id="{FDAF9BC9-7CBE-E64A-A48C-8BD82AC03FA3}"/>
              </a:ext>
            </a:extLst>
          </p:cNvPr>
          <p:cNvSpPr txBox="1">
            <a:spLocks/>
          </p:cNvSpPr>
          <p:nvPr/>
        </p:nvSpPr>
        <p:spPr>
          <a:xfrm>
            <a:off x="14570876" y="3980838"/>
            <a:ext cx="4887018"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a:t>
            </a:r>
          </a:p>
        </p:txBody>
      </p:sp>
      <p:sp>
        <p:nvSpPr>
          <p:cNvPr id="48" name="TextBox 47">
            <a:extLst>
              <a:ext uri="{FF2B5EF4-FFF2-40B4-BE49-F238E27FC236}">
                <a16:creationId xmlns:a16="http://schemas.microsoft.com/office/drawing/2014/main" id="{57877D88-BF4C-4D43-8D4B-DB907B72F20F}"/>
              </a:ext>
            </a:extLst>
          </p:cNvPr>
          <p:cNvSpPr txBox="1"/>
          <p:nvPr/>
        </p:nvSpPr>
        <p:spPr>
          <a:xfrm>
            <a:off x="14721079" y="3421185"/>
            <a:ext cx="2242922" cy="584775"/>
          </a:xfrm>
          <a:prstGeom prst="rect">
            <a:avLst/>
          </a:prstGeom>
          <a:noFill/>
        </p:spPr>
        <p:txBody>
          <a:bodyPr wrap="none" rtlCol="0" anchor="ctr" anchorCtr="0">
            <a:spAutoFit/>
          </a:bodyPr>
          <a:lstStyle/>
          <a:p>
            <a:r>
              <a:rPr lang="en-US" sz="3200" b="1" dirty="0">
                <a:solidFill>
                  <a:schemeClr val="tx2"/>
                </a:solidFill>
                <a:latin typeface="Montserrat" pitchFamily="2" charset="77"/>
                <a:ea typeface="League Spartan" charset="0"/>
                <a:cs typeface="Poppins" pitchFamily="2" charset="77"/>
              </a:rPr>
              <a:t>Your Title</a:t>
            </a:r>
          </a:p>
        </p:txBody>
      </p:sp>
      <p:sp>
        <p:nvSpPr>
          <p:cNvPr id="49" name="Subtitle 2">
            <a:extLst>
              <a:ext uri="{FF2B5EF4-FFF2-40B4-BE49-F238E27FC236}">
                <a16:creationId xmlns:a16="http://schemas.microsoft.com/office/drawing/2014/main" id="{8886B956-599B-D043-B70C-8967B2C3BCE8}"/>
              </a:ext>
            </a:extLst>
          </p:cNvPr>
          <p:cNvSpPr txBox="1">
            <a:spLocks/>
          </p:cNvSpPr>
          <p:nvPr/>
        </p:nvSpPr>
        <p:spPr>
          <a:xfrm>
            <a:off x="16607268" y="6142860"/>
            <a:ext cx="4887018"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a:t>
            </a:r>
          </a:p>
        </p:txBody>
      </p:sp>
      <p:sp>
        <p:nvSpPr>
          <p:cNvPr id="50" name="TextBox 49">
            <a:extLst>
              <a:ext uri="{FF2B5EF4-FFF2-40B4-BE49-F238E27FC236}">
                <a16:creationId xmlns:a16="http://schemas.microsoft.com/office/drawing/2014/main" id="{4E389DE6-EE5A-644B-A2D6-0A6C702F7B48}"/>
              </a:ext>
            </a:extLst>
          </p:cNvPr>
          <p:cNvSpPr txBox="1"/>
          <p:nvPr/>
        </p:nvSpPr>
        <p:spPr>
          <a:xfrm>
            <a:off x="16757471" y="5583207"/>
            <a:ext cx="2242922" cy="584775"/>
          </a:xfrm>
          <a:prstGeom prst="rect">
            <a:avLst/>
          </a:prstGeom>
          <a:noFill/>
        </p:spPr>
        <p:txBody>
          <a:bodyPr wrap="none" rtlCol="0" anchor="ctr" anchorCtr="0">
            <a:spAutoFit/>
          </a:bodyPr>
          <a:lstStyle/>
          <a:p>
            <a:r>
              <a:rPr lang="en-US" sz="3200" b="1" dirty="0">
                <a:solidFill>
                  <a:schemeClr val="tx2"/>
                </a:solidFill>
                <a:latin typeface="Montserrat" pitchFamily="2" charset="77"/>
                <a:ea typeface="League Spartan" charset="0"/>
                <a:cs typeface="Poppins" pitchFamily="2" charset="77"/>
              </a:rPr>
              <a:t>Your Title</a:t>
            </a:r>
          </a:p>
        </p:txBody>
      </p:sp>
      <p:sp>
        <p:nvSpPr>
          <p:cNvPr id="51" name="Subtitle 2">
            <a:extLst>
              <a:ext uri="{FF2B5EF4-FFF2-40B4-BE49-F238E27FC236}">
                <a16:creationId xmlns:a16="http://schemas.microsoft.com/office/drawing/2014/main" id="{2A86B0E9-D9B9-9649-A786-8D6CFF162EA8}"/>
              </a:ext>
            </a:extLst>
          </p:cNvPr>
          <p:cNvSpPr txBox="1">
            <a:spLocks/>
          </p:cNvSpPr>
          <p:nvPr/>
        </p:nvSpPr>
        <p:spPr>
          <a:xfrm>
            <a:off x="18247809" y="8287718"/>
            <a:ext cx="4887018"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a:t>
            </a:r>
          </a:p>
        </p:txBody>
      </p:sp>
      <p:sp>
        <p:nvSpPr>
          <p:cNvPr id="52" name="TextBox 51">
            <a:extLst>
              <a:ext uri="{FF2B5EF4-FFF2-40B4-BE49-F238E27FC236}">
                <a16:creationId xmlns:a16="http://schemas.microsoft.com/office/drawing/2014/main" id="{B63C9FC6-3341-FE40-9000-872F5538D92A}"/>
              </a:ext>
            </a:extLst>
          </p:cNvPr>
          <p:cNvSpPr txBox="1"/>
          <p:nvPr/>
        </p:nvSpPr>
        <p:spPr>
          <a:xfrm>
            <a:off x="18398012" y="7728065"/>
            <a:ext cx="2242922" cy="584775"/>
          </a:xfrm>
          <a:prstGeom prst="rect">
            <a:avLst/>
          </a:prstGeom>
          <a:noFill/>
        </p:spPr>
        <p:txBody>
          <a:bodyPr wrap="none" rtlCol="0" anchor="ctr" anchorCtr="0">
            <a:spAutoFit/>
          </a:bodyPr>
          <a:lstStyle/>
          <a:p>
            <a:r>
              <a:rPr lang="en-US" sz="3200" b="1" dirty="0">
                <a:solidFill>
                  <a:schemeClr val="tx2"/>
                </a:solidFill>
                <a:latin typeface="Montserrat" pitchFamily="2" charset="77"/>
                <a:ea typeface="League Spartan" charset="0"/>
                <a:cs typeface="Poppins" pitchFamily="2" charset="77"/>
              </a:rPr>
              <a:t>Your Title</a:t>
            </a:r>
          </a:p>
        </p:txBody>
      </p:sp>
      <p:sp>
        <p:nvSpPr>
          <p:cNvPr id="53" name="Subtitle 2">
            <a:extLst>
              <a:ext uri="{FF2B5EF4-FFF2-40B4-BE49-F238E27FC236}">
                <a16:creationId xmlns:a16="http://schemas.microsoft.com/office/drawing/2014/main" id="{5392F733-4703-144E-9462-04FD73719F89}"/>
              </a:ext>
            </a:extLst>
          </p:cNvPr>
          <p:cNvSpPr txBox="1">
            <a:spLocks/>
          </p:cNvSpPr>
          <p:nvPr/>
        </p:nvSpPr>
        <p:spPr>
          <a:xfrm>
            <a:off x="595887" y="9275917"/>
            <a:ext cx="4887018"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a:t>
            </a:r>
          </a:p>
        </p:txBody>
      </p:sp>
      <p:sp>
        <p:nvSpPr>
          <p:cNvPr id="54" name="TextBox 53">
            <a:extLst>
              <a:ext uri="{FF2B5EF4-FFF2-40B4-BE49-F238E27FC236}">
                <a16:creationId xmlns:a16="http://schemas.microsoft.com/office/drawing/2014/main" id="{F60BC52A-5BD8-BF4A-A30A-691AB7F51806}"/>
              </a:ext>
            </a:extLst>
          </p:cNvPr>
          <p:cNvSpPr txBox="1"/>
          <p:nvPr/>
        </p:nvSpPr>
        <p:spPr>
          <a:xfrm>
            <a:off x="3168705" y="8716264"/>
            <a:ext cx="2242922" cy="584775"/>
          </a:xfrm>
          <a:prstGeom prst="rect">
            <a:avLst/>
          </a:prstGeom>
          <a:noFill/>
        </p:spPr>
        <p:txBody>
          <a:bodyPr wrap="none" rtlCol="0" anchor="ctr" anchorCtr="0">
            <a:spAutoFit/>
          </a:bodyPr>
          <a:lstStyle/>
          <a:p>
            <a:pPr algn="r"/>
            <a:r>
              <a:rPr lang="en-US" sz="3200" b="1" dirty="0">
                <a:solidFill>
                  <a:schemeClr val="tx2"/>
                </a:solidFill>
                <a:latin typeface="Montserrat" pitchFamily="2" charset="77"/>
                <a:ea typeface="League Spartan" charset="0"/>
                <a:cs typeface="Poppins" pitchFamily="2" charset="77"/>
              </a:rPr>
              <a:t>Your Title</a:t>
            </a:r>
          </a:p>
        </p:txBody>
      </p:sp>
      <p:sp>
        <p:nvSpPr>
          <p:cNvPr id="55" name="Subtitle 2">
            <a:extLst>
              <a:ext uri="{FF2B5EF4-FFF2-40B4-BE49-F238E27FC236}">
                <a16:creationId xmlns:a16="http://schemas.microsoft.com/office/drawing/2014/main" id="{EAB84FB3-DABF-1A44-9E39-292B5C1A20F0}"/>
              </a:ext>
            </a:extLst>
          </p:cNvPr>
          <p:cNvSpPr txBox="1">
            <a:spLocks/>
          </p:cNvSpPr>
          <p:nvPr/>
        </p:nvSpPr>
        <p:spPr>
          <a:xfrm>
            <a:off x="2010444" y="6858000"/>
            <a:ext cx="4887018"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a:t>
            </a:r>
          </a:p>
        </p:txBody>
      </p:sp>
      <p:sp>
        <p:nvSpPr>
          <p:cNvPr id="56" name="TextBox 55">
            <a:extLst>
              <a:ext uri="{FF2B5EF4-FFF2-40B4-BE49-F238E27FC236}">
                <a16:creationId xmlns:a16="http://schemas.microsoft.com/office/drawing/2014/main" id="{435BE168-63C1-D54F-B288-925255FD061E}"/>
              </a:ext>
            </a:extLst>
          </p:cNvPr>
          <p:cNvSpPr txBox="1"/>
          <p:nvPr/>
        </p:nvSpPr>
        <p:spPr>
          <a:xfrm>
            <a:off x="4583262" y="6298347"/>
            <a:ext cx="2242922" cy="584775"/>
          </a:xfrm>
          <a:prstGeom prst="rect">
            <a:avLst/>
          </a:prstGeom>
          <a:noFill/>
        </p:spPr>
        <p:txBody>
          <a:bodyPr wrap="none" rtlCol="0" anchor="ctr" anchorCtr="0">
            <a:spAutoFit/>
          </a:bodyPr>
          <a:lstStyle/>
          <a:p>
            <a:pPr algn="r"/>
            <a:r>
              <a:rPr lang="en-US" sz="3200" b="1" dirty="0">
                <a:solidFill>
                  <a:schemeClr val="tx2"/>
                </a:solidFill>
                <a:latin typeface="Montserrat" pitchFamily="2" charset="77"/>
                <a:ea typeface="League Spartan" charset="0"/>
                <a:cs typeface="Poppins" pitchFamily="2" charset="77"/>
              </a:rPr>
              <a:t>Your Title</a:t>
            </a:r>
          </a:p>
        </p:txBody>
      </p:sp>
      <p:sp>
        <p:nvSpPr>
          <p:cNvPr id="57" name="Subtitle 2">
            <a:extLst>
              <a:ext uri="{FF2B5EF4-FFF2-40B4-BE49-F238E27FC236}">
                <a16:creationId xmlns:a16="http://schemas.microsoft.com/office/drawing/2014/main" id="{70D39349-6A6D-C842-9B17-35C7CA7B3B2C}"/>
              </a:ext>
            </a:extLst>
          </p:cNvPr>
          <p:cNvSpPr txBox="1">
            <a:spLocks/>
          </p:cNvSpPr>
          <p:nvPr/>
        </p:nvSpPr>
        <p:spPr>
          <a:xfrm>
            <a:off x="3448650" y="4501043"/>
            <a:ext cx="4887018"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a:t>
            </a:r>
          </a:p>
        </p:txBody>
      </p:sp>
      <p:sp>
        <p:nvSpPr>
          <p:cNvPr id="58" name="TextBox 57">
            <a:extLst>
              <a:ext uri="{FF2B5EF4-FFF2-40B4-BE49-F238E27FC236}">
                <a16:creationId xmlns:a16="http://schemas.microsoft.com/office/drawing/2014/main" id="{1CB2C71E-FC41-C946-B11A-3B75F7888C5C}"/>
              </a:ext>
            </a:extLst>
          </p:cNvPr>
          <p:cNvSpPr txBox="1"/>
          <p:nvPr/>
        </p:nvSpPr>
        <p:spPr>
          <a:xfrm>
            <a:off x="6021468" y="3941390"/>
            <a:ext cx="2242922" cy="584775"/>
          </a:xfrm>
          <a:prstGeom prst="rect">
            <a:avLst/>
          </a:prstGeom>
          <a:noFill/>
        </p:spPr>
        <p:txBody>
          <a:bodyPr wrap="none" rtlCol="0" anchor="ctr" anchorCtr="0">
            <a:spAutoFit/>
          </a:bodyPr>
          <a:lstStyle/>
          <a:p>
            <a:pPr algn="r"/>
            <a:r>
              <a:rPr lang="en-US" sz="3200" b="1" dirty="0">
                <a:solidFill>
                  <a:schemeClr val="tx2"/>
                </a:solidFill>
                <a:latin typeface="Montserrat" pitchFamily="2" charset="77"/>
                <a:ea typeface="League Spartan" charset="0"/>
                <a:cs typeface="Poppins" pitchFamily="2" charset="77"/>
              </a:rPr>
              <a:t>Your Title</a:t>
            </a:r>
          </a:p>
        </p:txBody>
      </p:sp>
    </p:spTree>
    <p:extLst>
      <p:ext uri="{BB962C8B-B14F-4D97-AF65-F5344CB8AC3E}">
        <p14:creationId xmlns:p14="http://schemas.microsoft.com/office/powerpoint/2010/main" val="2694806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1B21231D-D91F-4C4A-A943-5FA2B14D7B7E}"/>
              </a:ext>
            </a:extLst>
          </p:cNvPr>
          <p:cNvSpPr>
            <a:spLocks/>
          </p:cNvSpPr>
          <p:nvPr/>
        </p:nvSpPr>
        <p:spPr bwMode="auto">
          <a:xfrm>
            <a:off x="10389571" y="3228764"/>
            <a:ext cx="1800367" cy="2254758"/>
          </a:xfrm>
          <a:custGeom>
            <a:avLst/>
            <a:gdLst>
              <a:gd name="T0" fmla="*/ 0 w 393"/>
              <a:gd name="T1" fmla="*/ 162 h 387"/>
              <a:gd name="T2" fmla="*/ 393 w 393"/>
              <a:gd name="T3" fmla="*/ 0 h 387"/>
              <a:gd name="T4" fmla="*/ 393 w 393"/>
              <a:gd name="T5" fmla="*/ 387 h 387"/>
              <a:gd name="T6" fmla="*/ 0 w 393"/>
              <a:gd name="T7" fmla="*/ 387 h 387"/>
              <a:gd name="T8" fmla="*/ 0 w 393"/>
              <a:gd name="T9" fmla="*/ 162 h 387"/>
              <a:gd name="T10" fmla="*/ 0 w 393"/>
              <a:gd name="T11" fmla="*/ 162 h 387"/>
            </a:gdLst>
            <a:ahLst/>
            <a:cxnLst>
              <a:cxn ang="0">
                <a:pos x="T0" y="T1"/>
              </a:cxn>
              <a:cxn ang="0">
                <a:pos x="T2" y="T3"/>
              </a:cxn>
              <a:cxn ang="0">
                <a:pos x="T4" y="T5"/>
              </a:cxn>
              <a:cxn ang="0">
                <a:pos x="T6" y="T7"/>
              </a:cxn>
              <a:cxn ang="0">
                <a:pos x="T8" y="T9"/>
              </a:cxn>
              <a:cxn ang="0">
                <a:pos x="T10" y="T11"/>
              </a:cxn>
            </a:cxnLst>
            <a:rect l="0" t="0" r="r" b="b"/>
            <a:pathLst>
              <a:path w="393" h="387">
                <a:moveTo>
                  <a:pt x="0" y="162"/>
                </a:moveTo>
                <a:lnTo>
                  <a:pt x="393" y="0"/>
                </a:lnTo>
                <a:lnTo>
                  <a:pt x="393" y="387"/>
                </a:lnTo>
                <a:lnTo>
                  <a:pt x="0" y="387"/>
                </a:lnTo>
                <a:lnTo>
                  <a:pt x="0" y="162"/>
                </a:lnTo>
                <a:lnTo>
                  <a:pt x="0" y="162"/>
                </a:lnTo>
                <a:close/>
              </a:path>
            </a:pathLst>
          </a:custGeom>
          <a:solidFill>
            <a:schemeClr val="accent6">
              <a:lumMod val="75000"/>
            </a:schemeClr>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4" name="Freeform 6">
            <a:extLst>
              <a:ext uri="{FF2B5EF4-FFF2-40B4-BE49-F238E27FC236}">
                <a16:creationId xmlns:a16="http://schemas.microsoft.com/office/drawing/2014/main" id="{6A50D528-C1E3-7A42-A014-42D689B2AC01}"/>
              </a:ext>
            </a:extLst>
          </p:cNvPr>
          <p:cNvSpPr>
            <a:spLocks/>
          </p:cNvSpPr>
          <p:nvPr/>
        </p:nvSpPr>
        <p:spPr bwMode="auto">
          <a:xfrm>
            <a:off x="12189937" y="3228764"/>
            <a:ext cx="1837016" cy="2254758"/>
          </a:xfrm>
          <a:custGeom>
            <a:avLst/>
            <a:gdLst>
              <a:gd name="T0" fmla="*/ 401 w 401"/>
              <a:gd name="T1" fmla="*/ 162 h 387"/>
              <a:gd name="T2" fmla="*/ 0 w 401"/>
              <a:gd name="T3" fmla="*/ 0 h 387"/>
              <a:gd name="T4" fmla="*/ 0 w 401"/>
              <a:gd name="T5" fmla="*/ 387 h 387"/>
              <a:gd name="T6" fmla="*/ 401 w 401"/>
              <a:gd name="T7" fmla="*/ 387 h 387"/>
              <a:gd name="T8" fmla="*/ 401 w 401"/>
              <a:gd name="T9" fmla="*/ 162 h 387"/>
              <a:gd name="T10" fmla="*/ 401 w 401"/>
              <a:gd name="T11" fmla="*/ 162 h 387"/>
            </a:gdLst>
            <a:ahLst/>
            <a:cxnLst>
              <a:cxn ang="0">
                <a:pos x="T0" y="T1"/>
              </a:cxn>
              <a:cxn ang="0">
                <a:pos x="T2" y="T3"/>
              </a:cxn>
              <a:cxn ang="0">
                <a:pos x="T4" y="T5"/>
              </a:cxn>
              <a:cxn ang="0">
                <a:pos x="T6" y="T7"/>
              </a:cxn>
              <a:cxn ang="0">
                <a:pos x="T8" y="T9"/>
              </a:cxn>
              <a:cxn ang="0">
                <a:pos x="T10" y="T11"/>
              </a:cxn>
            </a:cxnLst>
            <a:rect l="0" t="0" r="r" b="b"/>
            <a:pathLst>
              <a:path w="401" h="387">
                <a:moveTo>
                  <a:pt x="401" y="162"/>
                </a:moveTo>
                <a:lnTo>
                  <a:pt x="0" y="0"/>
                </a:lnTo>
                <a:lnTo>
                  <a:pt x="0" y="387"/>
                </a:lnTo>
                <a:lnTo>
                  <a:pt x="401" y="387"/>
                </a:lnTo>
                <a:lnTo>
                  <a:pt x="401" y="162"/>
                </a:lnTo>
                <a:lnTo>
                  <a:pt x="401" y="162"/>
                </a:lnTo>
                <a:close/>
              </a:path>
            </a:pathLst>
          </a:custGeom>
          <a:solidFill>
            <a:schemeClr val="accent6"/>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6" name="Freeform 5">
            <a:extLst>
              <a:ext uri="{FF2B5EF4-FFF2-40B4-BE49-F238E27FC236}">
                <a16:creationId xmlns:a16="http://schemas.microsoft.com/office/drawing/2014/main" id="{4F137EA6-8FC7-F440-B148-52A5C43CED21}"/>
              </a:ext>
            </a:extLst>
          </p:cNvPr>
          <p:cNvSpPr>
            <a:spLocks/>
          </p:cNvSpPr>
          <p:nvPr/>
        </p:nvSpPr>
        <p:spPr bwMode="auto">
          <a:xfrm>
            <a:off x="9907351" y="4363459"/>
            <a:ext cx="2280998" cy="2856694"/>
          </a:xfrm>
          <a:custGeom>
            <a:avLst/>
            <a:gdLst>
              <a:gd name="T0" fmla="*/ 0 w 393"/>
              <a:gd name="T1" fmla="*/ 162 h 387"/>
              <a:gd name="T2" fmla="*/ 393 w 393"/>
              <a:gd name="T3" fmla="*/ 0 h 387"/>
              <a:gd name="T4" fmla="*/ 393 w 393"/>
              <a:gd name="T5" fmla="*/ 387 h 387"/>
              <a:gd name="T6" fmla="*/ 0 w 393"/>
              <a:gd name="T7" fmla="*/ 387 h 387"/>
              <a:gd name="T8" fmla="*/ 0 w 393"/>
              <a:gd name="T9" fmla="*/ 162 h 387"/>
              <a:gd name="T10" fmla="*/ 0 w 393"/>
              <a:gd name="T11" fmla="*/ 162 h 387"/>
            </a:gdLst>
            <a:ahLst/>
            <a:cxnLst>
              <a:cxn ang="0">
                <a:pos x="T0" y="T1"/>
              </a:cxn>
              <a:cxn ang="0">
                <a:pos x="T2" y="T3"/>
              </a:cxn>
              <a:cxn ang="0">
                <a:pos x="T4" y="T5"/>
              </a:cxn>
              <a:cxn ang="0">
                <a:pos x="T6" y="T7"/>
              </a:cxn>
              <a:cxn ang="0">
                <a:pos x="T8" y="T9"/>
              </a:cxn>
              <a:cxn ang="0">
                <a:pos x="T10" y="T11"/>
              </a:cxn>
            </a:cxnLst>
            <a:rect l="0" t="0" r="r" b="b"/>
            <a:pathLst>
              <a:path w="393" h="387">
                <a:moveTo>
                  <a:pt x="0" y="162"/>
                </a:moveTo>
                <a:lnTo>
                  <a:pt x="393" y="0"/>
                </a:lnTo>
                <a:lnTo>
                  <a:pt x="393" y="387"/>
                </a:lnTo>
                <a:lnTo>
                  <a:pt x="0" y="387"/>
                </a:lnTo>
                <a:lnTo>
                  <a:pt x="0" y="162"/>
                </a:lnTo>
                <a:lnTo>
                  <a:pt x="0" y="162"/>
                </a:lnTo>
                <a:close/>
              </a:path>
            </a:pathLst>
          </a:custGeom>
          <a:solidFill>
            <a:schemeClr val="accent5">
              <a:lumMod val="75000"/>
            </a:schemeClr>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7" name="Freeform 6">
            <a:extLst>
              <a:ext uri="{FF2B5EF4-FFF2-40B4-BE49-F238E27FC236}">
                <a16:creationId xmlns:a16="http://schemas.microsoft.com/office/drawing/2014/main" id="{0DC06598-E73A-7945-86EE-E612C7D3741D}"/>
              </a:ext>
            </a:extLst>
          </p:cNvPr>
          <p:cNvSpPr>
            <a:spLocks/>
          </p:cNvSpPr>
          <p:nvPr/>
        </p:nvSpPr>
        <p:spPr bwMode="auto">
          <a:xfrm>
            <a:off x="12188347" y="4363459"/>
            <a:ext cx="2327431" cy="2856694"/>
          </a:xfrm>
          <a:custGeom>
            <a:avLst/>
            <a:gdLst>
              <a:gd name="T0" fmla="*/ 401 w 401"/>
              <a:gd name="T1" fmla="*/ 162 h 387"/>
              <a:gd name="T2" fmla="*/ 0 w 401"/>
              <a:gd name="T3" fmla="*/ 0 h 387"/>
              <a:gd name="T4" fmla="*/ 0 w 401"/>
              <a:gd name="T5" fmla="*/ 387 h 387"/>
              <a:gd name="T6" fmla="*/ 401 w 401"/>
              <a:gd name="T7" fmla="*/ 387 h 387"/>
              <a:gd name="T8" fmla="*/ 401 w 401"/>
              <a:gd name="T9" fmla="*/ 162 h 387"/>
              <a:gd name="T10" fmla="*/ 401 w 401"/>
              <a:gd name="T11" fmla="*/ 162 h 387"/>
            </a:gdLst>
            <a:ahLst/>
            <a:cxnLst>
              <a:cxn ang="0">
                <a:pos x="T0" y="T1"/>
              </a:cxn>
              <a:cxn ang="0">
                <a:pos x="T2" y="T3"/>
              </a:cxn>
              <a:cxn ang="0">
                <a:pos x="T4" y="T5"/>
              </a:cxn>
              <a:cxn ang="0">
                <a:pos x="T6" y="T7"/>
              </a:cxn>
              <a:cxn ang="0">
                <a:pos x="T8" y="T9"/>
              </a:cxn>
              <a:cxn ang="0">
                <a:pos x="T10" y="T11"/>
              </a:cxn>
            </a:cxnLst>
            <a:rect l="0" t="0" r="r" b="b"/>
            <a:pathLst>
              <a:path w="401" h="387">
                <a:moveTo>
                  <a:pt x="401" y="162"/>
                </a:moveTo>
                <a:lnTo>
                  <a:pt x="0" y="0"/>
                </a:lnTo>
                <a:lnTo>
                  <a:pt x="0" y="387"/>
                </a:lnTo>
                <a:lnTo>
                  <a:pt x="401" y="387"/>
                </a:lnTo>
                <a:lnTo>
                  <a:pt x="401" y="162"/>
                </a:lnTo>
                <a:lnTo>
                  <a:pt x="401" y="162"/>
                </a:lnTo>
                <a:close/>
              </a:path>
            </a:pathLst>
          </a:custGeom>
          <a:solidFill>
            <a:schemeClr val="accent5"/>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9" name="Freeform 7">
            <a:extLst>
              <a:ext uri="{FF2B5EF4-FFF2-40B4-BE49-F238E27FC236}">
                <a16:creationId xmlns:a16="http://schemas.microsoft.com/office/drawing/2014/main" id="{8B771EF9-95A1-D946-B574-DF3FC38B3BC1}"/>
              </a:ext>
            </a:extLst>
          </p:cNvPr>
          <p:cNvSpPr>
            <a:spLocks/>
          </p:cNvSpPr>
          <p:nvPr/>
        </p:nvSpPr>
        <p:spPr bwMode="auto">
          <a:xfrm>
            <a:off x="9117996" y="5913604"/>
            <a:ext cx="3070351" cy="2915748"/>
          </a:xfrm>
          <a:custGeom>
            <a:avLst/>
            <a:gdLst>
              <a:gd name="T0" fmla="*/ 0 w 66"/>
              <a:gd name="T1" fmla="*/ 20 h 49"/>
              <a:gd name="T2" fmla="*/ 66 w 66"/>
              <a:gd name="T3" fmla="*/ 0 h 49"/>
              <a:gd name="T4" fmla="*/ 66 w 66"/>
              <a:gd name="T5" fmla="*/ 49 h 49"/>
              <a:gd name="T6" fmla="*/ 0 w 66"/>
              <a:gd name="T7" fmla="*/ 49 h 49"/>
              <a:gd name="T8" fmla="*/ 0 w 66"/>
              <a:gd name="T9" fmla="*/ 20 h 49"/>
            </a:gdLst>
            <a:ahLst/>
            <a:cxnLst>
              <a:cxn ang="0">
                <a:pos x="T0" y="T1"/>
              </a:cxn>
              <a:cxn ang="0">
                <a:pos x="T2" y="T3"/>
              </a:cxn>
              <a:cxn ang="0">
                <a:pos x="T4" y="T5"/>
              </a:cxn>
              <a:cxn ang="0">
                <a:pos x="T6" y="T7"/>
              </a:cxn>
              <a:cxn ang="0">
                <a:pos x="T8" y="T9"/>
              </a:cxn>
            </a:cxnLst>
            <a:rect l="0" t="0" r="r" b="b"/>
            <a:pathLst>
              <a:path w="66" h="49">
                <a:moveTo>
                  <a:pt x="0" y="20"/>
                </a:moveTo>
                <a:cubicBezTo>
                  <a:pt x="22" y="14"/>
                  <a:pt x="44" y="7"/>
                  <a:pt x="66" y="0"/>
                </a:cubicBezTo>
                <a:cubicBezTo>
                  <a:pt x="66" y="17"/>
                  <a:pt x="66" y="33"/>
                  <a:pt x="66" y="49"/>
                </a:cubicBezTo>
                <a:cubicBezTo>
                  <a:pt x="44" y="49"/>
                  <a:pt x="22" y="49"/>
                  <a:pt x="0" y="49"/>
                </a:cubicBezTo>
                <a:cubicBezTo>
                  <a:pt x="0" y="40"/>
                  <a:pt x="0" y="30"/>
                  <a:pt x="0" y="20"/>
                </a:cubicBezTo>
                <a:close/>
              </a:path>
            </a:pathLst>
          </a:custGeom>
          <a:solidFill>
            <a:schemeClr val="accent4">
              <a:lumMod val="75000"/>
            </a:schemeClr>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0" name="Freeform 8">
            <a:extLst>
              <a:ext uri="{FF2B5EF4-FFF2-40B4-BE49-F238E27FC236}">
                <a16:creationId xmlns:a16="http://schemas.microsoft.com/office/drawing/2014/main" id="{48F57C2A-C8C3-354E-A7DF-66B01BD7027B}"/>
              </a:ext>
            </a:extLst>
          </p:cNvPr>
          <p:cNvSpPr>
            <a:spLocks/>
          </p:cNvSpPr>
          <p:nvPr/>
        </p:nvSpPr>
        <p:spPr bwMode="auto">
          <a:xfrm>
            <a:off x="12188345" y="5913604"/>
            <a:ext cx="3122586" cy="2915748"/>
          </a:xfrm>
          <a:custGeom>
            <a:avLst/>
            <a:gdLst>
              <a:gd name="T0" fmla="*/ 67 w 67"/>
              <a:gd name="T1" fmla="*/ 20 h 49"/>
              <a:gd name="T2" fmla="*/ 0 w 67"/>
              <a:gd name="T3" fmla="*/ 0 h 49"/>
              <a:gd name="T4" fmla="*/ 0 w 67"/>
              <a:gd name="T5" fmla="*/ 49 h 49"/>
              <a:gd name="T6" fmla="*/ 67 w 67"/>
              <a:gd name="T7" fmla="*/ 49 h 49"/>
              <a:gd name="T8" fmla="*/ 67 w 67"/>
              <a:gd name="T9" fmla="*/ 20 h 49"/>
            </a:gdLst>
            <a:ahLst/>
            <a:cxnLst>
              <a:cxn ang="0">
                <a:pos x="T0" y="T1"/>
              </a:cxn>
              <a:cxn ang="0">
                <a:pos x="T2" y="T3"/>
              </a:cxn>
              <a:cxn ang="0">
                <a:pos x="T4" y="T5"/>
              </a:cxn>
              <a:cxn ang="0">
                <a:pos x="T6" y="T7"/>
              </a:cxn>
              <a:cxn ang="0">
                <a:pos x="T8" y="T9"/>
              </a:cxn>
            </a:cxnLst>
            <a:rect l="0" t="0" r="r" b="b"/>
            <a:pathLst>
              <a:path w="67" h="49">
                <a:moveTo>
                  <a:pt x="67" y="20"/>
                </a:moveTo>
                <a:cubicBezTo>
                  <a:pt x="44" y="14"/>
                  <a:pt x="22" y="7"/>
                  <a:pt x="0" y="0"/>
                </a:cubicBezTo>
                <a:cubicBezTo>
                  <a:pt x="0" y="17"/>
                  <a:pt x="0" y="33"/>
                  <a:pt x="0" y="49"/>
                </a:cubicBezTo>
                <a:cubicBezTo>
                  <a:pt x="22" y="49"/>
                  <a:pt x="44" y="49"/>
                  <a:pt x="67" y="49"/>
                </a:cubicBezTo>
                <a:cubicBezTo>
                  <a:pt x="67" y="40"/>
                  <a:pt x="67" y="30"/>
                  <a:pt x="67" y="20"/>
                </a:cubicBezTo>
                <a:close/>
              </a:path>
            </a:pathLst>
          </a:custGeom>
          <a:solidFill>
            <a:schemeClr val="accent4"/>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2" name="Freeform 9">
            <a:extLst>
              <a:ext uri="{FF2B5EF4-FFF2-40B4-BE49-F238E27FC236}">
                <a16:creationId xmlns:a16="http://schemas.microsoft.com/office/drawing/2014/main" id="{D2945FD4-DB26-B142-A612-FA47F0529D3D}"/>
              </a:ext>
            </a:extLst>
          </p:cNvPr>
          <p:cNvSpPr>
            <a:spLocks/>
          </p:cNvSpPr>
          <p:nvPr/>
        </p:nvSpPr>
        <p:spPr bwMode="auto">
          <a:xfrm>
            <a:off x="8322839" y="7522804"/>
            <a:ext cx="3865508" cy="2915748"/>
          </a:xfrm>
          <a:custGeom>
            <a:avLst/>
            <a:gdLst>
              <a:gd name="T0" fmla="*/ 0 w 83"/>
              <a:gd name="T1" fmla="*/ 20 h 49"/>
              <a:gd name="T2" fmla="*/ 83 w 83"/>
              <a:gd name="T3" fmla="*/ 0 h 49"/>
              <a:gd name="T4" fmla="*/ 83 w 83"/>
              <a:gd name="T5" fmla="*/ 49 h 49"/>
              <a:gd name="T6" fmla="*/ 0 w 83"/>
              <a:gd name="T7" fmla="*/ 49 h 49"/>
              <a:gd name="T8" fmla="*/ 0 w 83"/>
              <a:gd name="T9" fmla="*/ 20 h 49"/>
            </a:gdLst>
            <a:ahLst/>
            <a:cxnLst>
              <a:cxn ang="0">
                <a:pos x="T0" y="T1"/>
              </a:cxn>
              <a:cxn ang="0">
                <a:pos x="T2" y="T3"/>
              </a:cxn>
              <a:cxn ang="0">
                <a:pos x="T4" y="T5"/>
              </a:cxn>
              <a:cxn ang="0">
                <a:pos x="T6" y="T7"/>
              </a:cxn>
              <a:cxn ang="0">
                <a:pos x="T8" y="T9"/>
              </a:cxn>
            </a:cxnLst>
            <a:rect l="0" t="0" r="r" b="b"/>
            <a:pathLst>
              <a:path w="83" h="49">
                <a:moveTo>
                  <a:pt x="0" y="20"/>
                </a:moveTo>
                <a:cubicBezTo>
                  <a:pt x="28" y="14"/>
                  <a:pt x="56" y="7"/>
                  <a:pt x="83" y="0"/>
                </a:cubicBezTo>
                <a:cubicBezTo>
                  <a:pt x="83" y="17"/>
                  <a:pt x="83" y="33"/>
                  <a:pt x="83" y="49"/>
                </a:cubicBezTo>
                <a:cubicBezTo>
                  <a:pt x="56" y="49"/>
                  <a:pt x="28" y="49"/>
                  <a:pt x="0" y="49"/>
                </a:cubicBezTo>
                <a:cubicBezTo>
                  <a:pt x="0" y="40"/>
                  <a:pt x="0" y="30"/>
                  <a:pt x="0" y="20"/>
                </a:cubicBezTo>
                <a:close/>
              </a:path>
            </a:pathLst>
          </a:custGeom>
          <a:solidFill>
            <a:schemeClr val="accent3">
              <a:lumMod val="75000"/>
            </a:schemeClr>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3" name="Freeform 10">
            <a:extLst>
              <a:ext uri="{FF2B5EF4-FFF2-40B4-BE49-F238E27FC236}">
                <a16:creationId xmlns:a16="http://schemas.microsoft.com/office/drawing/2014/main" id="{217FEAAA-850F-354D-A4FF-E502185E030D}"/>
              </a:ext>
            </a:extLst>
          </p:cNvPr>
          <p:cNvSpPr>
            <a:spLocks/>
          </p:cNvSpPr>
          <p:nvPr/>
        </p:nvSpPr>
        <p:spPr bwMode="auto">
          <a:xfrm>
            <a:off x="12188346" y="7522804"/>
            <a:ext cx="3865508" cy="2915748"/>
          </a:xfrm>
          <a:custGeom>
            <a:avLst/>
            <a:gdLst>
              <a:gd name="T0" fmla="*/ 83 w 83"/>
              <a:gd name="T1" fmla="*/ 20 h 49"/>
              <a:gd name="T2" fmla="*/ 0 w 83"/>
              <a:gd name="T3" fmla="*/ 0 h 49"/>
              <a:gd name="T4" fmla="*/ 0 w 83"/>
              <a:gd name="T5" fmla="*/ 49 h 49"/>
              <a:gd name="T6" fmla="*/ 83 w 83"/>
              <a:gd name="T7" fmla="*/ 49 h 49"/>
              <a:gd name="T8" fmla="*/ 83 w 83"/>
              <a:gd name="T9" fmla="*/ 20 h 49"/>
            </a:gdLst>
            <a:ahLst/>
            <a:cxnLst>
              <a:cxn ang="0">
                <a:pos x="T0" y="T1"/>
              </a:cxn>
              <a:cxn ang="0">
                <a:pos x="T2" y="T3"/>
              </a:cxn>
              <a:cxn ang="0">
                <a:pos x="T4" y="T5"/>
              </a:cxn>
              <a:cxn ang="0">
                <a:pos x="T6" y="T7"/>
              </a:cxn>
              <a:cxn ang="0">
                <a:pos x="T8" y="T9"/>
              </a:cxn>
            </a:cxnLst>
            <a:rect l="0" t="0" r="r" b="b"/>
            <a:pathLst>
              <a:path w="83" h="49">
                <a:moveTo>
                  <a:pt x="83" y="20"/>
                </a:moveTo>
                <a:cubicBezTo>
                  <a:pt x="56" y="14"/>
                  <a:pt x="28" y="7"/>
                  <a:pt x="0" y="0"/>
                </a:cubicBezTo>
                <a:cubicBezTo>
                  <a:pt x="0" y="17"/>
                  <a:pt x="0" y="33"/>
                  <a:pt x="0" y="49"/>
                </a:cubicBezTo>
                <a:cubicBezTo>
                  <a:pt x="28" y="49"/>
                  <a:pt x="56" y="49"/>
                  <a:pt x="83" y="49"/>
                </a:cubicBezTo>
                <a:cubicBezTo>
                  <a:pt x="83" y="40"/>
                  <a:pt x="83" y="30"/>
                  <a:pt x="83" y="20"/>
                </a:cubicBezTo>
                <a:close/>
              </a:path>
            </a:pathLst>
          </a:custGeom>
          <a:solidFill>
            <a:schemeClr val="accent3"/>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5" name="Freeform 11">
            <a:extLst>
              <a:ext uri="{FF2B5EF4-FFF2-40B4-BE49-F238E27FC236}">
                <a16:creationId xmlns:a16="http://schemas.microsoft.com/office/drawing/2014/main" id="{462F38FD-2ABB-E747-B20A-1630D4EACFBE}"/>
              </a:ext>
            </a:extLst>
          </p:cNvPr>
          <p:cNvSpPr>
            <a:spLocks/>
          </p:cNvSpPr>
          <p:nvPr/>
        </p:nvSpPr>
        <p:spPr bwMode="auto">
          <a:xfrm>
            <a:off x="7533486" y="9131999"/>
            <a:ext cx="4654860" cy="2974802"/>
          </a:xfrm>
          <a:custGeom>
            <a:avLst/>
            <a:gdLst>
              <a:gd name="T0" fmla="*/ 0 w 100"/>
              <a:gd name="T1" fmla="*/ 20 h 50"/>
              <a:gd name="T2" fmla="*/ 100 w 100"/>
              <a:gd name="T3" fmla="*/ 0 h 50"/>
              <a:gd name="T4" fmla="*/ 100 w 100"/>
              <a:gd name="T5" fmla="*/ 50 h 50"/>
              <a:gd name="T6" fmla="*/ 0 w 100"/>
              <a:gd name="T7" fmla="*/ 50 h 50"/>
              <a:gd name="T8" fmla="*/ 0 w 100"/>
              <a:gd name="T9" fmla="*/ 20 h 50"/>
            </a:gdLst>
            <a:ahLst/>
            <a:cxnLst>
              <a:cxn ang="0">
                <a:pos x="T0" y="T1"/>
              </a:cxn>
              <a:cxn ang="0">
                <a:pos x="T2" y="T3"/>
              </a:cxn>
              <a:cxn ang="0">
                <a:pos x="T4" y="T5"/>
              </a:cxn>
              <a:cxn ang="0">
                <a:pos x="T6" y="T7"/>
              </a:cxn>
              <a:cxn ang="0">
                <a:pos x="T8" y="T9"/>
              </a:cxn>
            </a:cxnLst>
            <a:rect l="0" t="0" r="r" b="b"/>
            <a:pathLst>
              <a:path w="100" h="50">
                <a:moveTo>
                  <a:pt x="0" y="20"/>
                </a:moveTo>
                <a:cubicBezTo>
                  <a:pt x="34" y="13"/>
                  <a:pt x="67" y="7"/>
                  <a:pt x="100" y="0"/>
                </a:cubicBezTo>
                <a:cubicBezTo>
                  <a:pt x="100" y="16"/>
                  <a:pt x="100" y="33"/>
                  <a:pt x="100" y="50"/>
                </a:cubicBezTo>
                <a:cubicBezTo>
                  <a:pt x="67" y="50"/>
                  <a:pt x="34" y="50"/>
                  <a:pt x="0" y="50"/>
                </a:cubicBezTo>
                <a:cubicBezTo>
                  <a:pt x="0" y="40"/>
                  <a:pt x="0" y="30"/>
                  <a:pt x="0" y="20"/>
                </a:cubicBezTo>
                <a:close/>
              </a:path>
            </a:pathLst>
          </a:custGeom>
          <a:solidFill>
            <a:schemeClr val="accent2">
              <a:lumMod val="75000"/>
            </a:schemeClr>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6" name="Freeform 12">
            <a:extLst>
              <a:ext uri="{FF2B5EF4-FFF2-40B4-BE49-F238E27FC236}">
                <a16:creationId xmlns:a16="http://schemas.microsoft.com/office/drawing/2014/main" id="{F37BE4E2-972C-BA41-A607-3BA2D92D1264}"/>
              </a:ext>
            </a:extLst>
          </p:cNvPr>
          <p:cNvSpPr>
            <a:spLocks/>
          </p:cNvSpPr>
          <p:nvPr/>
        </p:nvSpPr>
        <p:spPr bwMode="auto">
          <a:xfrm>
            <a:off x="12188346" y="9131999"/>
            <a:ext cx="4660664" cy="2974802"/>
          </a:xfrm>
          <a:custGeom>
            <a:avLst/>
            <a:gdLst>
              <a:gd name="T0" fmla="*/ 100 w 100"/>
              <a:gd name="T1" fmla="*/ 20 h 50"/>
              <a:gd name="T2" fmla="*/ 0 w 100"/>
              <a:gd name="T3" fmla="*/ 0 h 50"/>
              <a:gd name="T4" fmla="*/ 0 w 100"/>
              <a:gd name="T5" fmla="*/ 50 h 50"/>
              <a:gd name="T6" fmla="*/ 100 w 100"/>
              <a:gd name="T7" fmla="*/ 50 h 50"/>
              <a:gd name="T8" fmla="*/ 100 w 100"/>
              <a:gd name="T9" fmla="*/ 20 h 50"/>
            </a:gdLst>
            <a:ahLst/>
            <a:cxnLst>
              <a:cxn ang="0">
                <a:pos x="T0" y="T1"/>
              </a:cxn>
              <a:cxn ang="0">
                <a:pos x="T2" y="T3"/>
              </a:cxn>
              <a:cxn ang="0">
                <a:pos x="T4" y="T5"/>
              </a:cxn>
              <a:cxn ang="0">
                <a:pos x="T6" y="T7"/>
              </a:cxn>
              <a:cxn ang="0">
                <a:pos x="T8" y="T9"/>
              </a:cxn>
            </a:cxnLst>
            <a:rect l="0" t="0" r="r" b="b"/>
            <a:pathLst>
              <a:path w="100" h="50">
                <a:moveTo>
                  <a:pt x="100" y="20"/>
                </a:moveTo>
                <a:cubicBezTo>
                  <a:pt x="67" y="13"/>
                  <a:pt x="33" y="7"/>
                  <a:pt x="0" y="0"/>
                </a:cubicBezTo>
                <a:cubicBezTo>
                  <a:pt x="0" y="16"/>
                  <a:pt x="0" y="33"/>
                  <a:pt x="0" y="50"/>
                </a:cubicBezTo>
                <a:cubicBezTo>
                  <a:pt x="33" y="50"/>
                  <a:pt x="67" y="50"/>
                  <a:pt x="100" y="50"/>
                </a:cubicBezTo>
                <a:cubicBezTo>
                  <a:pt x="100" y="40"/>
                  <a:pt x="100" y="30"/>
                  <a:pt x="100" y="20"/>
                </a:cubicBezTo>
                <a:close/>
              </a:path>
            </a:pathLst>
          </a:custGeom>
          <a:solidFill>
            <a:schemeClr val="accent2"/>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8" name="Freeform 13">
            <a:extLst>
              <a:ext uri="{FF2B5EF4-FFF2-40B4-BE49-F238E27FC236}">
                <a16:creationId xmlns:a16="http://schemas.microsoft.com/office/drawing/2014/main" id="{C514B968-86EC-4945-B6BA-5613697A3BA8}"/>
              </a:ext>
            </a:extLst>
          </p:cNvPr>
          <p:cNvSpPr>
            <a:spLocks/>
          </p:cNvSpPr>
          <p:nvPr/>
        </p:nvSpPr>
        <p:spPr bwMode="auto">
          <a:xfrm>
            <a:off x="6790564" y="10682146"/>
            <a:ext cx="5397779" cy="3033854"/>
          </a:xfrm>
          <a:custGeom>
            <a:avLst/>
            <a:gdLst>
              <a:gd name="T0" fmla="*/ 0 w 116"/>
              <a:gd name="T1" fmla="*/ 21 h 51"/>
              <a:gd name="T2" fmla="*/ 116 w 116"/>
              <a:gd name="T3" fmla="*/ 0 h 51"/>
              <a:gd name="T4" fmla="*/ 116 w 116"/>
              <a:gd name="T5" fmla="*/ 51 h 51"/>
              <a:gd name="T6" fmla="*/ 0 w 116"/>
              <a:gd name="T7" fmla="*/ 51 h 51"/>
              <a:gd name="T8" fmla="*/ 0 w 116"/>
              <a:gd name="T9" fmla="*/ 21 h 51"/>
            </a:gdLst>
            <a:ahLst/>
            <a:cxnLst>
              <a:cxn ang="0">
                <a:pos x="T0" y="T1"/>
              </a:cxn>
              <a:cxn ang="0">
                <a:pos x="T2" y="T3"/>
              </a:cxn>
              <a:cxn ang="0">
                <a:pos x="T4" y="T5"/>
              </a:cxn>
              <a:cxn ang="0">
                <a:pos x="T6" y="T7"/>
              </a:cxn>
              <a:cxn ang="0">
                <a:pos x="T8" y="T9"/>
              </a:cxn>
            </a:cxnLst>
            <a:rect l="0" t="0" r="r" b="b"/>
            <a:pathLst>
              <a:path w="116" h="51">
                <a:moveTo>
                  <a:pt x="0" y="21"/>
                </a:moveTo>
                <a:cubicBezTo>
                  <a:pt x="39" y="14"/>
                  <a:pt x="77" y="7"/>
                  <a:pt x="116" y="0"/>
                </a:cubicBezTo>
                <a:cubicBezTo>
                  <a:pt x="116" y="17"/>
                  <a:pt x="116" y="34"/>
                  <a:pt x="116" y="51"/>
                </a:cubicBezTo>
                <a:cubicBezTo>
                  <a:pt x="77" y="51"/>
                  <a:pt x="39" y="51"/>
                  <a:pt x="0" y="51"/>
                </a:cubicBezTo>
                <a:cubicBezTo>
                  <a:pt x="0" y="41"/>
                  <a:pt x="0" y="31"/>
                  <a:pt x="0" y="21"/>
                </a:cubicBezTo>
                <a:close/>
              </a:path>
            </a:pathLst>
          </a:custGeom>
          <a:solidFill>
            <a:schemeClr val="accent1">
              <a:lumMod val="75000"/>
            </a:schemeClr>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19" name="Freeform 14">
            <a:extLst>
              <a:ext uri="{FF2B5EF4-FFF2-40B4-BE49-F238E27FC236}">
                <a16:creationId xmlns:a16="http://schemas.microsoft.com/office/drawing/2014/main" id="{3A014DE5-F6F0-1D46-AA20-0FDD668949A9}"/>
              </a:ext>
            </a:extLst>
          </p:cNvPr>
          <p:cNvSpPr>
            <a:spLocks/>
          </p:cNvSpPr>
          <p:nvPr/>
        </p:nvSpPr>
        <p:spPr bwMode="auto">
          <a:xfrm>
            <a:off x="12188343" y="10682146"/>
            <a:ext cx="5450019" cy="3033854"/>
          </a:xfrm>
          <a:custGeom>
            <a:avLst/>
            <a:gdLst>
              <a:gd name="T0" fmla="*/ 117 w 117"/>
              <a:gd name="T1" fmla="*/ 21 h 51"/>
              <a:gd name="T2" fmla="*/ 0 w 117"/>
              <a:gd name="T3" fmla="*/ 0 h 51"/>
              <a:gd name="T4" fmla="*/ 0 w 117"/>
              <a:gd name="T5" fmla="*/ 51 h 51"/>
              <a:gd name="T6" fmla="*/ 117 w 117"/>
              <a:gd name="T7" fmla="*/ 51 h 51"/>
              <a:gd name="T8" fmla="*/ 117 w 117"/>
              <a:gd name="T9" fmla="*/ 21 h 51"/>
            </a:gdLst>
            <a:ahLst/>
            <a:cxnLst>
              <a:cxn ang="0">
                <a:pos x="T0" y="T1"/>
              </a:cxn>
              <a:cxn ang="0">
                <a:pos x="T2" y="T3"/>
              </a:cxn>
              <a:cxn ang="0">
                <a:pos x="T4" y="T5"/>
              </a:cxn>
              <a:cxn ang="0">
                <a:pos x="T6" y="T7"/>
              </a:cxn>
              <a:cxn ang="0">
                <a:pos x="T8" y="T9"/>
              </a:cxn>
            </a:cxnLst>
            <a:rect l="0" t="0" r="r" b="b"/>
            <a:pathLst>
              <a:path w="117" h="51">
                <a:moveTo>
                  <a:pt x="117" y="21"/>
                </a:moveTo>
                <a:cubicBezTo>
                  <a:pt x="78" y="14"/>
                  <a:pt x="39" y="7"/>
                  <a:pt x="0" y="0"/>
                </a:cubicBezTo>
                <a:cubicBezTo>
                  <a:pt x="0" y="17"/>
                  <a:pt x="0" y="34"/>
                  <a:pt x="0" y="51"/>
                </a:cubicBezTo>
                <a:cubicBezTo>
                  <a:pt x="39" y="51"/>
                  <a:pt x="78" y="51"/>
                  <a:pt x="117" y="51"/>
                </a:cubicBezTo>
                <a:cubicBezTo>
                  <a:pt x="117" y="41"/>
                  <a:pt x="117" y="31"/>
                  <a:pt x="117" y="21"/>
                </a:cubicBezTo>
                <a:close/>
              </a:path>
            </a:pathLst>
          </a:custGeom>
          <a:solidFill>
            <a:schemeClr val="accent1"/>
          </a:solidFill>
          <a:ln>
            <a:noFill/>
          </a:ln>
        </p:spPr>
        <p:txBody>
          <a:bodyPr vert="horz" wrap="square" lIns="182832" tIns="91416" rIns="182832" bIns="91416" numCol="1" anchor="t" anchorCtr="0" compatLnSpc="1">
            <a:prstTxWarp prst="textNoShape">
              <a:avLst/>
            </a:prstTxWarp>
          </a:bodyPr>
          <a:lstStyle/>
          <a:p>
            <a:endParaRPr lang="id-ID" sz="7198"/>
          </a:p>
        </p:txBody>
      </p:sp>
      <p:sp>
        <p:nvSpPr>
          <p:cNvPr id="35" name="TextBox 34">
            <a:extLst>
              <a:ext uri="{FF2B5EF4-FFF2-40B4-BE49-F238E27FC236}">
                <a16:creationId xmlns:a16="http://schemas.microsoft.com/office/drawing/2014/main" id="{CADF93D3-C6F3-AE49-8896-3C768B6317C4}"/>
              </a:ext>
            </a:extLst>
          </p:cNvPr>
          <p:cNvSpPr txBox="1"/>
          <p:nvPr/>
        </p:nvSpPr>
        <p:spPr>
          <a:xfrm>
            <a:off x="5660441" y="554909"/>
            <a:ext cx="13056779" cy="1107996"/>
          </a:xfrm>
          <a:prstGeom prst="rect">
            <a:avLst/>
          </a:prstGeom>
          <a:noFill/>
        </p:spPr>
        <p:txBody>
          <a:bodyPr wrap="none" rtlCol="0">
            <a:spAutoFit/>
          </a:bodyPr>
          <a:lstStyle/>
          <a:p>
            <a:pPr algn="ctr"/>
            <a:r>
              <a:rPr lang="en-US" sz="6600" b="1" dirty="0">
                <a:latin typeface="Montserrat" pitchFamily="2" charset="77"/>
                <a:ea typeface="Roboto" panose="02000000000000000000" pitchFamily="2" charset="0"/>
              </a:rPr>
              <a:t>6-STAGE PYRAMID DIAGRAM</a:t>
            </a:r>
          </a:p>
        </p:txBody>
      </p:sp>
      <p:sp>
        <p:nvSpPr>
          <p:cNvPr id="36" name="Rectangle 35">
            <a:extLst>
              <a:ext uri="{FF2B5EF4-FFF2-40B4-BE49-F238E27FC236}">
                <a16:creationId xmlns:a16="http://schemas.microsoft.com/office/drawing/2014/main" id="{AAE09929-6680-344E-BEE9-51C2546CA053}"/>
              </a:ext>
            </a:extLst>
          </p:cNvPr>
          <p:cNvSpPr/>
          <p:nvPr/>
        </p:nvSpPr>
        <p:spPr>
          <a:xfrm>
            <a:off x="10692973" y="2147099"/>
            <a:ext cx="29972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8B14343E-AE94-0345-A4DA-37DE3B42B104}"/>
              </a:ext>
            </a:extLst>
          </p:cNvPr>
          <p:cNvSpPr txBox="1"/>
          <p:nvPr/>
        </p:nvSpPr>
        <p:spPr>
          <a:xfrm>
            <a:off x="9521803" y="1549856"/>
            <a:ext cx="5349541" cy="492443"/>
          </a:xfrm>
          <a:prstGeom prst="rect">
            <a:avLst/>
          </a:prstGeom>
          <a:noFill/>
        </p:spPr>
        <p:txBody>
          <a:bodyPr wrap="none" rtlCol="0">
            <a:spAutoFit/>
          </a:bodyPr>
          <a:lstStyle/>
          <a:p>
            <a:pPr algn="ctr"/>
            <a:r>
              <a:rPr lang="en-US" sz="2600" spc="600" dirty="0">
                <a:solidFill>
                  <a:schemeClr val="tx1">
                    <a:lumMod val="25000"/>
                    <a:lumOff val="75000"/>
                  </a:schemeClr>
                </a:solidFill>
                <a:latin typeface="Montserrat Medium" pitchFamily="2" charset="77"/>
              </a:rPr>
              <a:t>YOUR SUBTITLE HERE</a:t>
            </a:r>
          </a:p>
        </p:txBody>
      </p:sp>
      <p:sp>
        <p:nvSpPr>
          <p:cNvPr id="38" name="Freeform 1021">
            <a:extLst>
              <a:ext uri="{FF2B5EF4-FFF2-40B4-BE49-F238E27FC236}">
                <a16:creationId xmlns:a16="http://schemas.microsoft.com/office/drawing/2014/main" id="{0468AD9D-3BEB-0544-8819-E1F809D9815E}"/>
              </a:ext>
            </a:extLst>
          </p:cNvPr>
          <p:cNvSpPr>
            <a:spLocks noChangeAspect="1" noChangeArrowheads="1"/>
          </p:cNvSpPr>
          <p:nvPr/>
        </p:nvSpPr>
        <p:spPr bwMode="auto">
          <a:xfrm>
            <a:off x="17284272" y="4194295"/>
            <a:ext cx="1013128" cy="1013128"/>
          </a:xfrm>
          <a:custGeom>
            <a:avLst/>
            <a:gdLst>
              <a:gd name="T0" fmla="*/ 160839 w 290150"/>
              <a:gd name="T1" fmla="*/ 282538 h 290152"/>
              <a:gd name="T2" fmla="*/ 235772 w 290150"/>
              <a:gd name="T3" fmla="*/ 242352 h 290152"/>
              <a:gd name="T4" fmla="*/ 282847 w 290150"/>
              <a:gd name="T5" fmla="*/ 282543 h 290152"/>
              <a:gd name="T6" fmla="*/ 285767 w 290150"/>
              <a:gd name="T7" fmla="*/ 243076 h 290152"/>
              <a:gd name="T8" fmla="*/ 228109 w 290150"/>
              <a:gd name="T9" fmla="*/ 291594 h 290152"/>
              <a:gd name="T10" fmla="*/ 235772 w 290150"/>
              <a:gd name="T11" fmla="*/ 242352 h 290152"/>
              <a:gd name="T12" fmla="*/ 8601 w 290150"/>
              <a:gd name="T13" fmla="*/ 282543 h 290152"/>
              <a:gd name="T14" fmla="*/ 54825 w 290150"/>
              <a:gd name="T15" fmla="*/ 242352 h 290152"/>
              <a:gd name="T16" fmla="*/ 62352 w 290150"/>
              <a:gd name="T17" fmla="*/ 291594 h 290152"/>
              <a:gd name="T18" fmla="*/ 6093 w 290150"/>
              <a:gd name="T19" fmla="*/ 243076 h 290152"/>
              <a:gd name="T20" fmla="*/ 187287 w 290150"/>
              <a:gd name="T21" fmla="*/ 256094 h 290152"/>
              <a:gd name="T22" fmla="*/ 246394 w 290150"/>
              <a:gd name="T23" fmla="*/ 224950 h 290152"/>
              <a:gd name="T24" fmla="*/ 33142 w 290150"/>
              <a:gd name="T25" fmla="*/ 214475 h 290152"/>
              <a:gd name="T26" fmla="*/ 33142 w 290150"/>
              <a:gd name="T27" fmla="*/ 214475 h 290152"/>
              <a:gd name="T28" fmla="*/ 237724 w 290150"/>
              <a:gd name="T29" fmla="*/ 224950 h 290152"/>
              <a:gd name="T30" fmla="*/ 33142 w 290150"/>
              <a:gd name="T31" fmla="*/ 243734 h 290152"/>
              <a:gd name="T32" fmla="*/ 132579 w 290150"/>
              <a:gd name="T33" fmla="*/ 229650 h 290152"/>
              <a:gd name="T34" fmla="*/ 176418 w 290150"/>
              <a:gd name="T35" fmla="*/ 164806 h 290152"/>
              <a:gd name="T36" fmla="*/ 185476 w 290150"/>
              <a:gd name="T37" fmla="*/ 173500 h 290152"/>
              <a:gd name="T38" fmla="*/ 114826 w 290150"/>
              <a:gd name="T39" fmla="*/ 182557 h 290152"/>
              <a:gd name="T40" fmla="*/ 18083 w 290150"/>
              <a:gd name="T41" fmla="*/ 100509 h 290152"/>
              <a:gd name="T42" fmla="*/ 20565 w 290150"/>
              <a:gd name="T43" fmla="*/ 198699 h 290152"/>
              <a:gd name="T44" fmla="*/ 0 w 290150"/>
              <a:gd name="T45" fmla="*/ 118987 h 290152"/>
              <a:gd name="T46" fmla="*/ 281745 w 290150"/>
              <a:gd name="T47" fmla="*/ 175699 h 290152"/>
              <a:gd name="T48" fmla="*/ 273115 w 290150"/>
              <a:gd name="T49" fmla="*/ 172817 h 290152"/>
              <a:gd name="T50" fmla="*/ 203494 w 290150"/>
              <a:gd name="T51" fmla="*/ 136551 h 290152"/>
              <a:gd name="T52" fmla="*/ 144752 w 290150"/>
              <a:gd name="T53" fmla="*/ 95217 h 290152"/>
              <a:gd name="T54" fmla="*/ 67728 w 290150"/>
              <a:gd name="T55" fmla="*/ 145607 h 290152"/>
              <a:gd name="T56" fmla="*/ 123885 w 290150"/>
              <a:gd name="T57" fmla="*/ 191251 h 290152"/>
              <a:gd name="T58" fmla="*/ 132579 w 290150"/>
              <a:gd name="T59" fmla="*/ 173500 h 290152"/>
              <a:gd name="T60" fmla="*/ 176418 w 290150"/>
              <a:gd name="T61" fmla="*/ 156112 h 290152"/>
              <a:gd name="T62" fmla="*/ 167723 w 290150"/>
              <a:gd name="T63" fmla="*/ 229650 h 290152"/>
              <a:gd name="T64" fmla="*/ 145623 w 290150"/>
              <a:gd name="T65" fmla="*/ 67724 h 290152"/>
              <a:gd name="T66" fmla="*/ 196344 w 290150"/>
              <a:gd name="T67" fmla="*/ 235083 h 290152"/>
              <a:gd name="T68" fmla="*/ 182940 w 290150"/>
              <a:gd name="T69" fmla="*/ 269498 h 290152"/>
              <a:gd name="T70" fmla="*/ 109393 w 290150"/>
              <a:gd name="T71" fmla="*/ 264788 h 290152"/>
              <a:gd name="T72" fmla="*/ 84393 w 290150"/>
              <a:gd name="T73" fmla="*/ 206827 h 290152"/>
              <a:gd name="T74" fmla="*/ 236502 w 290150"/>
              <a:gd name="T75" fmla="*/ 42703 h 290152"/>
              <a:gd name="T76" fmla="*/ 282847 w 290150"/>
              <a:gd name="T77" fmla="*/ 53928 h 290152"/>
              <a:gd name="T78" fmla="*/ 291604 w 290150"/>
              <a:gd name="T79" fmla="*/ 53928 h 290152"/>
              <a:gd name="T80" fmla="*/ 223364 w 290150"/>
              <a:gd name="T81" fmla="*/ 81446 h 290152"/>
              <a:gd name="T82" fmla="*/ 11826 w 290150"/>
              <a:gd name="T83" fmla="*/ 36910 h 290152"/>
              <a:gd name="T84" fmla="*/ 58050 w 290150"/>
              <a:gd name="T85" fmla="*/ 77099 h 290152"/>
              <a:gd name="T86" fmla="*/ 60918 w 290150"/>
              <a:gd name="T87" fmla="*/ 37270 h 290152"/>
              <a:gd name="T88" fmla="*/ 4298 w 290150"/>
              <a:gd name="T89" fmla="*/ 85789 h 290152"/>
              <a:gd name="T90" fmla="*/ 11826 w 290150"/>
              <a:gd name="T91" fmla="*/ 36910 h 290152"/>
              <a:gd name="T92" fmla="*/ 266984 w 290150"/>
              <a:gd name="T93" fmla="*/ 18965 h 290152"/>
              <a:gd name="T94" fmla="*/ 33142 w 290150"/>
              <a:gd name="T95" fmla="*/ 29342 h 290152"/>
              <a:gd name="T96" fmla="*/ 198091 w 290150"/>
              <a:gd name="T97" fmla="*/ 16473 h 290152"/>
              <a:gd name="T98" fmla="*/ 194457 w 290150"/>
              <a:gd name="T99" fmla="*/ 23997 h 290152"/>
              <a:gd name="T100" fmla="*/ 72745 w 290150"/>
              <a:gd name="T101" fmla="*/ 26504 h 290152"/>
              <a:gd name="T102" fmla="*/ 256870 w 290150"/>
              <a:gd name="T103" fmla="*/ 37932 h 290152"/>
              <a:gd name="T104" fmla="*/ 52288 w 290150"/>
              <a:gd name="T105" fmla="*/ 18965 h 29015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0150" h="290152">
                <a:moveTo>
                  <a:pt x="117499" y="263478"/>
                </a:moveTo>
                <a:lnTo>
                  <a:pt x="117499" y="268164"/>
                </a:lnTo>
                <a:cubicBezTo>
                  <a:pt x="117499" y="275373"/>
                  <a:pt x="123627" y="281140"/>
                  <a:pt x="130837" y="281140"/>
                </a:cubicBezTo>
                <a:lnTo>
                  <a:pt x="160037" y="281140"/>
                </a:lnTo>
                <a:cubicBezTo>
                  <a:pt x="167247" y="281140"/>
                  <a:pt x="173015" y="275373"/>
                  <a:pt x="173015" y="268164"/>
                </a:cubicBezTo>
                <a:lnTo>
                  <a:pt x="173015" y="263478"/>
                </a:lnTo>
                <a:lnTo>
                  <a:pt x="117499" y="263478"/>
                </a:lnTo>
                <a:close/>
                <a:moveTo>
                  <a:pt x="234596" y="241153"/>
                </a:moveTo>
                <a:cubicBezTo>
                  <a:pt x="236774" y="242955"/>
                  <a:pt x="236774" y="245477"/>
                  <a:pt x="235322" y="247278"/>
                </a:cubicBezTo>
                <a:cubicBezTo>
                  <a:pt x="232417" y="250521"/>
                  <a:pt x="231328" y="254124"/>
                  <a:pt x="231328" y="258447"/>
                </a:cubicBezTo>
                <a:lnTo>
                  <a:pt x="231328" y="281145"/>
                </a:lnTo>
                <a:lnTo>
                  <a:pt x="281436" y="281145"/>
                </a:lnTo>
                <a:lnTo>
                  <a:pt x="281436" y="258447"/>
                </a:lnTo>
                <a:cubicBezTo>
                  <a:pt x="281436" y="254124"/>
                  <a:pt x="279983" y="250521"/>
                  <a:pt x="277442" y="247278"/>
                </a:cubicBezTo>
                <a:cubicBezTo>
                  <a:pt x="275626" y="245477"/>
                  <a:pt x="275989" y="242955"/>
                  <a:pt x="278168" y="241153"/>
                </a:cubicBezTo>
                <a:cubicBezTo>
                  <a:pt x="279983" y="239712"/>
                  <a:pt x="282525" y="239712"/>
                  <a:pt x="284341" y="241874"/>
                </a:cubicBezTo>
                <a:cubicBezTo>
                  <a:pt x="287972" y="246558"/>
                  <a:pt x="290150" y="252322"/>
                  <a:pt x="290150" y="258447"/>
                </a:cubicBezTo>
                <a:lnTo>
                  <a:pt x="290150" y="285829"/>
                </a:lnTo>
                <a:cubicBezTo>
                  <a:pt x="290150" y="287990"/>
                  <a:pt x="288335" y="290152"/>
                  <a:pt x="285793" y="290152"/>
                </a:cubicBezTo>
                <a:lnTo>
                  <a:pt x="226971" y="290152"/>
                </a:lnTo>
                <a:cubicBezTo>
                  <a:pt x="224429" y="290152"/>
                  <a:pt x="222250" y="287990"/>
                  <a:pt x="222250" y="285829"/>
                </a:cubicBezTo>
                <a:lnTo>
                  <a:pt x="222250" y="258447"/>
                </a:lnTo>
                <a:cubicBezTo>
                  <a:pt x="222250" y="252322"/>
                  <a:pt x="224429" y="246558"/>
                  <a:pt x="228423" y="241874"/>
                </a:cubicBezTo>
                <a:cubicBezTo>
                  <a:pt x="229875" y="239712"/>
                  <a:pt x="232780" y="239712"/>
                  <a:pt x="234596" y="241153"/>
                </a:cubicBezTo>
                <a:close/>
                <a:moveTo>
                  <a:pt x="11766" y="241153"/>
                </a:moveTo>
                <a:cubicBezTo>
                  <a:pt x="13905" y="242955"/>
                  <a:pt x="14262" y="245477"/>
                  <a:pt x="12479" y="247278"/>
                </a:cubicBezTo>
                <a:cubicBezTo>
                  <a:pt x="9983" y="250521"/>
                  <a:pt x="8557" y="254124"/>
                  <a:pt x="8557" y="258447"/>
                </a:cubicBezTo>
                <a:lnTo>
                  <a:pt x="8557" y="281145"/>
                </a:lnTo>
                <a:lnTo>
                  <a:pt x="57761" y="281145"/>
                </a:lnTo>
                <a:lnTo>
                  <a:pt x="57761" y="258447"/>
                </a:lnTo>
                <a:cubicBezTo>
                  <a:pt x="57761" y="254124"/>
                  <a:pt x="56335" y="250521"/>
                  <a:pt x="53839" y="247278"/>
                </a:cubicBezTo>
                <a:cubicBezTo>
                  <a:pt x="52413" y="245477"/>
                  <a:pt x="52413" y="242955"/>
                  <a:pt x="54552" y="241153"/>
                </a:cubicBezTo>
                <a:cubicBezTo>
                  <a:pt x="56335" y="239712"/>
                  <a:pt x="59188" y="239712"/>
                  <a:pt x="60614" y="241874"/>
                </a:cubicBezTo>
                <a:cubicBezTo>
                  <a:pt x="64179" y="246558"/>
                  <a:pt x="66319" y="252322"/>
                  <a:pt x="66319" y="258447"/>
                </a:cubicBezTo>
                <a:lnTo>
                  <a:pt x="66319" y="285829"/>
                </a:lnTo>
                <a:cubicBezTo>
                  <a:pt x="66319" y="287990"/>
                  <a:pt x="64536" y="290152"/>
                  <a:pt x="62040" y="290152"/>
                </a:cubicBezTo>
                <a:lnTo>
                  <a:pt x="4278" y="290152"/>
                </a:lnTo>
                <a:cubicBezTo>
                  <a:pt x="1783" y="290152"/>
                  <a:pt x="0" y="287990"/>
                  <a:pt x="0" y="285829"/>
                </a:cubicBezTo>
                <a:lnTo>
                  <a:pt x="0" y="258447"/>
                </a:lnTo>
                <a:cubicBezTo>
                  <a:pt x="0" y="252322"/>
                  <a:pt x="2139" y="246558"/>
                  <a:pt x="6061" y="241874"/>
                </a:cubicBezTo>
                <a:cubicBezTo>
                  <a:pt x="7487" y="239712"/>
                  <a:pt x="9983" y="239712"/>
                  <a:pt x="11766" y="241153"/>
                </a:cubicBezTo>
                <a:close/>
                <a:moveTo>
                  <a:pt x="104160" y="237525"/>
                </a:moveTo>
                <a:lnTo>
                  <a:pt x="104160" y="254827"/>
                </a:lnTo>
                <a:lnTo>
                  <a:pt x="186353" y="254827"/>
                </a:lnTo>
                <a:lnTo>
                  <a:pt x="186353" y="237525"/>
                </a:lnTo>
                <a:lnTo>
                  <a:pt x="104160" y="237525"/>
                </a:lnTo>
                <a:close/>
                <a:moveTo>
                  <a:pt x="255588" y="213414"/>
                </a:moveTo>
                <a:cubicBezTo>
                  <a:pt x="249837" y="213414"/>
                  <a:pt x="245165" y="218086"/>
                  <a:pt x="245165" y="223837"/>
                </a:cubicBezTo>
                <a:cubicBezTo>
                  <a:pt x="245165" y="229229"/>
                  <a:pt x="249837" y="233901"/>
                  <a:pt x="255588" y="233901"/>
                </a:cubicBezTo>
                <a:cubicBezTo>
                  <a:pt x="260980" y="233901"/>
                  <a:pt x="265652" y="229229"/>
                  <a:pt x="265652" y="223837"/>
                </a:cubicBezTo>
                <a:cubicBezTo>
                  <a:pt x="265652" y="218086"/>
                  <a:pt x="260980" y="213414"/>
                  <a:pt x="255588" y="213414"/>
                </a:cubicBezTo>
                <a:close/>
                <a:moveTo>
                  <a:pt x="32978" y="213414"/>
                </a:moveTo>
                <a:cubicBezTo>
                  <a:pt x="27587" y="213414"/>
                  <a:pt x="22914" y="218086"/>
                  <a:pt x="22914" y="223837"/>
                </a:cubicBezTo>
                <a:cubicBezTo>
                  <a:pt x="22914" y="229229"/>
                  <a:pt x="27587" y="233901"/>
                  <a:pt x="32978" y="233901"/>
                </a:cubicBezTo>
                <a:cubicBezTo>
                  <a:pt x="38729" y="233901"/>
                  <a:pt x="43402" y="229229"/>
                  <a:pt x="43402" y="223837"/>
                </a:cubicBezTo>
                <a:cubicBezTo>
                  <a:pt x="43402" y="218086"/>
                  <a:pt x="38729" y="213414"/>
                  <a:pt x="32978" y="213414"/>
                </a:cubicBezTo>
                <a:close/>
                <a:moveTo>
                  <a:pt x="255588" y="204787"/>
                </a:moveTo>
                <a:cubicBezTo>
                  <a:pt x="266012" y="204787"/>
                  <a:pt x="274279" y="213414"/>
                  <a:pt x="274279" y="223837"/>
                </a:cubicBezTo>
                <a:cubicBezTo>
                  <a:pt x="274279" y="234261"/>
                  <a:pt x="266012" y="242528"/>
                  <a:pt x="255588" y="242528"/>
                </a:cubicBezTo>
                <a:cubicBezTo>
                  <a:pt x="245165" y="242528"/>
                  <a:pt x="236538" y="234261"/>
                  <a:pt x="236538" y="223837"/>
                </a:cubicBezTo>
                <a:cubicBezTo>
                  <a:pt x="236538" y="213414"/>
                  <a:pt x="245165" y="204787"/>
                  <a:pt x="255588" y="204787"/>
                </a:cubicBezTo>
                <a:close/>
                <a:moveTo>
                  <a:pt x="32978" y="204787"/>
                </a:moveTo>
                <a:cubicBezTo>
                  <a:pt x="43402" y="204787"/>
                  <a:pt x="52028" y="213414"/>
                  <a:pt x="52028" y="223837"/>
                </a:cubicBezTo>
                <a:cubicBezTo>
                  <a:pt x="52028" y="234261"/>
                  <a:pt x="43402" y="242528"/>
                  <a:pt x="32978" y="242528"/>
                </a:cubicBezTo>
                <a:cubicBezTo>
                  <a:pt x="22555" y="242528"/>
                  <a:pt x="14288" y="234261"/>
                  <a:pt x="14288" y="223837"/>
                </a:cubicBezTo>
                <a:cubicBezTo>
                  <a:pt x="14288" y="213414"/>
                  <a:pt x="22555" y="204787"/>
                  <a:pt x="32978" y="204787"/>
                </a:cubicBezTo>
                <a:close/>
                <a:moveTo>
                  <a:pt x="131918" y="190305"/>
                </a:moveTo>
                <a:lnTo>
                  <a:pt x="131918" y="228513"/>
                </a:lnTo>
                <a:lnTo>
                  <a:pt x="158235" y="228513"/>
                </a:lnTo>
                <a:lnTo>
                  <a:pt x="158235" y="190305"/>
                </a:lnTo>
                <a:lnTo>
                  <a:pt x="131918" y="190305"/>
                </a:lnTo>
                <a:close/>
                <a:moveTo>
                  <a:pt x="175538" y="163991"/>
                </a:moveTo>
                <a:cubicBezTo>
                  <a:pt x="171212" y="163991"/>
                  <a:pt x="166886" y="168317"/>
                  <a:pt x="166886" y="172642"/>
                </a:cubicBezTo>
                <a:lnTo>
                  <a:pt x="166886" y="181654"/>
                </a:lnTo>
                <a:lnTo>
                  <a:pt x="175538" y="181654"/>
                </a:lnTo>
                <a:cubicBezTo>
                  <a:pt x="180585" y="181654"/>
                  <a:pt x="184551" y="177689"/>
                  <a:pt x="184551" y="172642"/>
                </a:cubicBezTo>
                <a:cubicBezTo>
                  <a:pt x="184551" y="168317"/>
                  <a:pt x="180585" y="163991"/>
                  <a:pt x="175538" y="163991"/>
                </a:cubicBezTo>
                <a:close/>
                <a:moveTo>
                  <a:pt x="114254" y="163991"/>
                </a:moveTo>
                <a:cubicBezTo>
                  <a:pt x="109568" y="163991"/>
                  <a:pt x="105602" y="168317"/>
                  <a:pt x="105602" y="172642"/>
                </a:cubicBezTo>
                <a:cubicBezTo>
                  <a:pt x="105602" y="177689"/>
                  <a:pt x="109568" y="181654"/>
                  <a:pt x="114254" y="181654"/>
                </a:cubicBezTo>
                <a:lnTo>
                  <a:pt x="123267" y="181654"/>
                </a:lnTo>
                <a:lnTo>
                  <a:pt x="123267" y="172642"/>
                </a:lnTo>
                <a:cubicBezTo>
                  <a:pt x="123267" y="168317"/>
                  <a:pt x="119301" y="163991"/>
                  <a:pt x="114254" y="163991"/>
                </a:cubicBezTo>
                <a:close/>
                <a:moveTo>
                  <a:pt x="17991" y="100012"/>
                </a:moveTo>
                <a:lnTo>
                  <a:pt x="25047" y="125249"/>
                </a:lnTo>
                <a:lnTo>
                  <a:pt x="16580" y="123086"/>
                </a:lnTo>
                <a:cubicBezTo>
                  <a:pt x="12700" y="146160"/>
                  <a:pt x="14816" y="169955"/>
                  <a:pt x="22930" y="191948"/>
                </a:cubicBezTo>
                <a:cubicBezTo>
                  <a:pt x="23636" y="194471"/>
                  <a:pt x="22578" y="196995"/>
                  <a:pt x="20461" y="197716"/>
                </a:cubicBezTo>
                <a:cubicBezTo>
                  <a:pt x="19755" y="198077"/>
                  <a:pt x="19403" y="198077"/>
                  <a:pt x="18697" y="198077"/>
                </a:cubicBezTo>
                <a:cubicBezTo>
                  <a:pt x="17286" y="198077"/>
                  <a:pt x="15522" y="196995"/>
                  <a:pt x="14816" y="195192"/>
                </a:cubicBezTo>
                <a:cubicBezTo>
                  <a:pt x="5997" y="171397"/>
                  <a:pt x="3880" y="145800"/>
                  <a:pt x="8114" y="120923"/>
                </a:cubicBezTo>
                <a:lnTo>
                  <a:pt x="0" y="118399"/>
                </a:lnTo>
                <a:lnTo>
                  <a:pt x="17991" y="100012"/>
                </a:lnTo>
                <a:close/>
                <a:moveTo>
                  <a:pt x="270322" y="95609"/>
                </a:moveTo>
                <a:cubicBezTo>
                  <a:pt x="272469" y="95250"/>
                  <a:pt x="274615" y="95967"/>
                  <a:pt x="275689" y="98476"/>
                </a:cubicBezTo>
                <a:cubicBezTo>
                  <a:pt x="284275" y="123211"/>
                  <a:pt x="285706" y="149020"/>
                  <a:pt x="280339" y="174830"/>
                </a:cubicBezTo>
                <a:lnTo>
                  <a:pt x="288568" y="176980"/>
                </a:lnTo>
                <a:lnTo>
                  <a:pt x="269249" y="194904"/>
                </a:lnTo>
                <a:lnTo>
                  <a:pt x="263525" y="169453"/>
                </a:lnTo>
                <a:lnTo>
                  <a:pt x="271753" y="171962"/>
                </a:lnTo>
                <a:cubicBezTo>
                  <a:pt x="276762" y="148662"/>
                  <a:pt x="275331" y="124286"/>
                  <a:pt x="267460" y="101344"/>
                </a:cubicBezTo>
                <a:cubicBezTo>
                  <a:pt x="266745" y="99193"/>
                  <a:pt x="267818" y="96326"/>
                  <a:pt x="270322" y="95609"/>
                </a:cubicBezTo>
                <a:close/>
                <a:moveTo>
                  <a:pt x="144030" y="85725"/>
                </a:moveTo>
                <a:cubicBezTo>
                  <a:pt x="173615" y="85725"/>
                  <a:pt x="197788" y="107012"/>
                  <a:pt x="202479" y="135875"/>
                </a:cubicBezTo>
                <a:cubicBezTo>
                  <a:pt x="202839" y="138401"/>
                  <a:pt x="201396" y="140205"/>
                  <a:pt x="198871" y="140926"/>
                </a:cubicBezTo>
                <a:cubicBezTo>
                  <a:pt x="198510" y="140926"/>
                  <a:pt x="198149" y="140926"/>
                  <a:pt x="198149" y="140926"/>
                </a:cubicBezTo>
                <a:cubicBezTo>
                  <a:pt x="195984" y="140926"/>
                  <a:pt x="194180" y="139483"/>
                  <a:pt x="193820" y="137319"/>
                </a:cubicBezTo>
                <a:cubicBezTo>
                  <a:pt x="190212" y="112785"/>
                  <a:pt x="168925" y="94745"/>
                  <a:pt x="144030" y="94745"/>
                </a:cubicBezTo>
                <a:cubicBezTo>
                  <a:pt x="141865" y="94745"/>
                  <a:pt x="139700" y="92580"/>
                  <a:pt x="139700" y="90416"/>
                </a:cubicBezTo>
                <a:cubicBezTo>
                  <a:pt x="139700" y="87890"/>
                  <a:pt x="141865" y="85725"/>
                  <a:pt x="144030" y="85725"/>
                </a:cubicBezTo>
                <a:close/>
                <a:moveTo>
                  <a:pt x="144896" y="67388"/>
                </a:moveTo>
                <a:cubicBezTo>
                  <a:pt x="102358" y="67388"/>
                  <a:pt x="67390" y="102353"/>
                  <a:pt x="67390" y="144887"/>
                </a:cubicBezTo>
                <a:cubicBezTo>
                  <a:pt x="67390" y="165433"/>
                  <a:pt x="75681" y="184898"/>
                  <a:pt x="89741" y="199677"/>
                </a:cubicBezTo>
                <a:cubicBezTo>
                  <a:pt x="97672" y="207607"/>
                  <a:pt x="102718" y="217700"/>
                  <a:pt x="103800" y="228513"/>
                </a:cubicBezTo>
                <a:lnTo>
                  <a:pt x="123267" y="228513"/>
                </a:lnTo>
                <a:lnTo>
                  <a:pt x="123267" y="190305"/>
                </a:lnTo>
                <a:lnTo>
                  <a:pt x="114254" y="190305"/>
                </a:lnTo>
                <a:cubicBezTo>
                  <a:pt x="104881" y="190305"/>
                  <a:pt x="96590" y="182375"/>
                  <a:pt x="96590" y="172642"/>
                </a:cubicBezTo>
                <a:cubicBezTo>
                  <a:pt x="96590" y="163270"/>
                  <a:pt x="104881" y="155340"/>
                  <a:pt x="114254" y="155340"/>
                </a:cubicBezTo>
                <a:cubicBezTo>
                  <a:pt x="123988" y="155340"/>
                  <a:pt x="131918" y="163270"/>
                  <a:pt x="131918" y="172642"/>
                </a:cubicBezTo>
                <a:lnTo>
                  <a:pt x="131918" y="181654"/>
                </a:lnTo>
                <a:lnTo>
                  <a:pt x="158235" y="181654"/>
                </a:lnTo>
                <a:lnTo>
                  <a:pt x="158235" y="172642"/>
                </a:lnTo>
                <a:cubicBezTo>
                  <a:pt x="158235" y="163270"/>
                  <a:pt x="166165" y="155340"/>
                  <a:pt x="175538" y="155340"/>
                </a:cubicBezTo>
                <a:cubicBezTo>
                  <a:pt x="185272" y="155340"/>
                  <a:pt x="193202" y="163270"/>
                  <a:pt x="193202" y="172642"/>
                </a:cubicBezTo>
                <a:cubicBezTo>
                  <a:pt x="193202" y="182375"/>
                  <a:pt x="185272" y="190305"/>
                  <a:pt x="175538" y="190305"/>
                </a:cubicBezTo>
                <a:lnTo>
                  <a:pt x="166886" y="190305"/>
                </a:lnTo>
                <a:lnTo>
                  <a:pt x="166886" y="228513"/>
                </a:lnTo>
                <a:lnTo>
                  <a:pt x="187074" y="228513"/>
                </a:lnTo>
                <a:cubicBezTo>
                  <a:pt x="187795" y="217339"/>
                  <a:pt x="192842" y="207246"/>
                  <a:pt x="200412" y="199316"/>
                </a:cubicBezTo>
                <a:cubicBezTo>
                  <a:pt x="214832" y="184537"/>
                  <a:pt x="222402" y="165433"/>
                  <a:pt x="222402" y="144887"/>
                </a:cubicBezTo>
                <a:cubicBezTo>
                  <a:pt x="222402" y="102353"/>
                  <a:pt x="187795" y="67388"/>
                  <a:pt x="144896" y="67388"/>
                </a:cubicBezTo>
                <a:close/>
                <a:moveTo>
                  <a:pt x="144896" y="58737"/>
                </a:moveTo>
                <a:cubicBezTo>
                  <a:pt x="192481" y="58737"/>
                  <a:pt x="231415" y="97306"/>
                  <a:pt x="231415" y="144887"/>
                </a:cubicBezTo>
                <a:cubicBezTo>
                  <a:pt x="231415" y="167596"/>
                  <a:pt x="222763" y="189223"/>
                  <a:pt x="206901" y="205444"/>
                </a:cubicBezTo>
                <a:cubicBezTo>
                  <a:pt x="199331" y="213014"/>
                  <a:pt x="195365" y="223106"/>
                  <a:pt x="195365" y="233920"/>
                </a:cubicBezTo>
                <a:lnTo>
                  <a:pt x="195365" y="254827"/>
                </a:lnTo>
                <a:cubicBezTo>
                  <a:pt x="195365" y="259513"/>
                  <a:pt x="191400" y="263478"/>
                  <a:pt x="186353" y="263478"/>
                </a:cubicBezTo>
                <a:lnTo>
                  <a:pt x="182027" y="263478"/>
                </a:lnTo>
                <a:lnTo>
                  <a:pt x="182027" y="268164"/>
                </a:lnTo>
                <a:cubicBezTo>
                  <a:pt x="182027" y="280059"/>
                  <a:pt x="171933" y="290152"/>
                  <a:pt x="160037" y="290152"/>
                </a:cubicBezTo>
                <a:lnTo>
                  <a:pt x="130837" y="290152"/>
                </a:lnTo>
                <a:cubicBezTo>
                  <a:pt x="118580" y="290152"/>
                  <a:pt x="108847" y="280059"/>
                  <a:pt x="108847" y="268164"/>
                </a:cubicBezTo>
                <a:lnTo>
                  <a:pt x="108847" y="263478"/>
                </a:lnTo>
                <a:lnTo>
                  <a:pt x="104521" y="263478"/>
                </a:lnTo>
                <a:cubicBezTo>
                  <a:pt x="99474" y="263478"/>
                  <a:pt x="95509" y="259513"/>
                  <a:pt x="95509" y="254827"/>
                </a:cubicBezTo>
                <a:lnTo>
                  <a:pt x="95509" y="234641"/>
                </a:lnTo>
                <a:cubicBezTo>
                  <a:pt x="95509" y="223467"/>
                  <a:pt x="91543" y="213374"/>
                  <a:pt x="83973" y="205804"/>
                </a:cubicBezTo>
                <a:cubicBezTo>
                  <a:pt x="67751" y="189584"/>
                  <a:pt x="58738" y="167956"/>
                  <a:pt x="58738" y="144887"/>
                </a:cubicBezTo>
                <a:cubicBezTo>
                  <a:pt x="58738" y="97306"/>
                  <a:pt x="97672" y="58737"/>
                  <a:pt x="144896" y="58737"/>
                </a:cubicBezTo>
                <a:close/>
                <a:moveTo>
                  <a:pt x="234596" y="36726"/>
                </a:moveTo>
                <a:cubicBezTo>
                  <a:pt x="236774" y="38167"/>
                  <a:pt x="236774" y="40689"/>
                  <a:pt x="235322" y="42491"/>
                </a:cubicBezTo>
                <a:cubicBezTo>
                  <a:pt x="232417" y="45733"/>
                  <a:pt x="231328" y="49696"/>
                  <a:pt x="231328" y="53660"/>
                </a:cubicBezTo>
                <a:lnTo>
                  <a:pt x="231328" y="76718"/>
                </a:lnTo>
                <a:lnTo>
                  <a:pt x="281436" y="76718"/>
                </a:lnTo>
                <a:lnTo>
                  <a:pt x="281436" y="53660"/>
                </a:lnTo>
                <a:cubicBezTo>
                  <a:pt x="281436" y="49696"/>
                  <a:pt x="279983" y="45733"/>
                  <a:pt x="277442" y="42491"/>
                </a:cubicBezTo>
                <a:cubicBezTo>
                  <a:pt x="275626" y="40689"/>
                  <a:pt x="275989" y="38167"/>
                  <a:pt x="278168" y="36726"/>
                </a:cubicBezTo>
                <a:cubicBezTo>
                  <a:pt x="279983" y="34925"/>
                  <a:pt x="282525" y="35285"/>
                  <a:pt x="284341" y="37086"/>
                </a:cubicBezTo>
                <a:cubicBezTo>
                  <a:pt x="287972" y="41770"/>
                  <a:pt x="290150" y="47895"/>
                  <a:pt x="290150" y="53660"/>
                </a:cubicBezTo>
                <a:lnTo>
                  <a:pt x="290150" y="81042"/>
                </a:lnTo>
                <a:cubicBezTo>
                  <a:pt x="290150" y="83203"/>
                  <a:pt x="288335" y="85365"/>
                  <a:pt x="285793" y="85365"/>
                </a:cubicBezTo>
                <a:lnTo>
                  <a:pt x="226971" y="85365"/>
                </a:lnTo>
                <a:cubicBezTo>
                  <a:pt x="224429" y="85365"/>
                  <a:pt x="222250" y="83203"/>
                  <a:pt x="222250" y="81042"/>
                </a:cubicBezTo>
                <a:lnTo>
                  <a:pt x="222250" y="53660"/>
                </a:lnTo>
                <a:cubicBezTo>
                  <a:pt x="222250" y="47895"/>
                  <a:pt x="224429" y="41770"/>
                  <a:pt x="228423" y="37086"/>
                </a:cubicBezTo>
                <a:cubicBezTo>
                  <a:pt x="229875" y="35285"/>
                  <a:pt x="232780" y="34925"/>
                  <a:pt x="234596" y="36726"/>
                </a:cubicBezTo>
                <a:close/>
                <a:moveTo>
                  <a:pt x="11766" y="36726"/>
                </a:moveTo>
                <a:cubicBezTo>
                  <a:pt x="13905" y="38167"/>
                  <a:pt x="14262" y="40689"/>
                  <a:pt x="12479" y="42491"/>
                </a:cubicBezTo>
                <a:cubicBezTo>
                  <a:pt x="9983" y="45733"/>
                  <a:pt x="8557" y="49696"/>
                  <a:pt x="8557" y="53660"/>
                </a:cubicBezTo>
                <a:lnTo>
                  <a:pt x="8557" y="76718"/>
                </a:lnTo>
                <a:lnTo>
                  <a:pt x="57761" y="76718"/>
                </a:lnTo>
                <a:lnTo>
                  <a:pt x="57761" y="53660"/>
                </a:lnTo>
                <a:cubicBezTo>
                  <a:pt x="57761" y="49696"/>
                  <a:pt x="56335" y="45733"/>
                  <a:pt x="53839" y="42491"/>
                </a:cubicBezTo>
                <a:cubicBezTo>
                  <a:pt x="52413" y="40689"/>
                  <a:pt x="52413" y="38167"/>
                  <a:pt x="54552" y="36726"/>
                </a:cubicBezTo>
                <a:cubicBezTo>
                  <a:pt x="56335" y="34925"/>
                  <a:pt x="59188" y="35285"/>
                  <a:pt x="60614" y="37086"/>
                </a:cubicBezTo>
                <a:cubicBezTo>
                  <a:pt x="64179" y="41770"/>
                  <a:pt x="66319" y="47895"/>
                  <a:pt x="66319" y="53660"/>
                </a:cubicBezTo>
                <a:lnTo>
                  <a:pt x="66319" y="81042"/>
                </a:lnTo>
                <a:cubicBezTo>
                  <a:pt x="66319" y="83203"/>
                  <a:pt x="64536" y="85365"/>
                  <a:pt x="62040" y="85365"/>
                </a:cubicBezTo>
                <a:lnTo>
                  <a:pt x="4278" y="85365"/>
                </a:lnTo>
                <a:cubicBezTo>
                  <a:pt x="1783" y="85365"/>
                  <a:pt x="0" y="83203"/>
                  <a:pt x="0" y="81042"/>
                </a:cubicBezTo>
                <a:lnTo>
                  <a:pt x="0" y="53660"/>
                </a:lnTo>
                <a:cubicBezTo>
                  <a:pt x="0" y="47895"/>
                  <a:pt x="2139" y="41770"/>
                  <a:pt x="6061" y="37086"/>
                </a:cubicBezTo>
                <a:cubicBezTo>
                  <a:pt x="7487" y="35285"/>
                  <a:pt x="9983" y="34925"/>
                  <a:pt x="11766" y="36726"/>
                </a:cubicBezTo>
                <a:close/>
                <a:moveTo>
                  <a:pt x="255588" y="8902"/>
                </a:moveTo>
                <a:cubicBezTo>
                  <a:pt x="249837" y="8902"/>
                  <a:pt x="245165" y="13531"/>
                  <a:pt x="245165" y="18872"/>
                </a:cubicBezTo>
                <a:cubicBezTo>
                  <a:pt x="245165" y="24569"/>
                  <a:pt x="249837" y="29198"/>
                  <a:pt x="255588" y="29198"/>
                </a:cubicBezTo>
                <a:cubicBezTo>
                  <a:pt x="260980" y="29198"/>
                  <a:pt x="265652" y="24569"/>
                  <a:pt x="265652" y="18872"/>
                </a:cubicBezTo>
                <a:cubicBezTo>
                  <a:pt x="265652" y="13531"/>
                  <a:pt x="260980" y="8902"/>
                  <a:pt x="255588" y="8902"/>
                </a:cubicBezTo>
                <a:close/>
                <a:moveTo>
                  <a:pt x="32978" y="8902"/>
                </a:moveTo>
                <a:cubicBezTo>
                  <a:pt x="27587" y="8902"/>
                  <a:pt x="22914" y="13531"/>
                  <a:pt x="22914" y="18872"/>
                </a:cubicBezTo>
                <a:cubicBezTo>
                  <a:pt x="22914" y="24569"/>
                  <a:pt x="27587" y="29198"/>
                  <a:pt x="32978" y="29198"/>
                </a:cubicBezTo>
                <a:cubicBezTo>
                  <a:pt x="38729" y="29198"/>
                  <a:pt x="43402" y="24569"/>
                  <a:pt x="43402" y="18872"/>
                </a:cubicBezTo>
                <a:cubicBezTo>
                  <a:pt x="43402" y="13531"/>
                  <a:pt x="38729" y="8902"/>
                  <a:pt x="32978" y="8902"/>
                </a:cubicBezTo>
                <a:close/>
                <a:moveTo>
                  <a:pt x="133521" y="6815"/>
                </a:moveTo>
                <a:cubicBezTo>
                  <a:pt x="154896" y="5078"/>
                  <a:pt x="176676" y="8197"/>
                  <a:pt x="197102" y="16393"/>
                </a:cubicBezTo>
                <a:lnTo>
                  <a:pt x="201078" y="8553"/>
                </a:lnTo>
                <a:lnTo>
                  <a:pt x="215539" y="30292"/>
                </a:lnTo>
                <a:lnTo>
                  <a:pt x="189149" y="31717"/>
                </a:lnTo>
                <a:lnTo>
                  <a:pt x="193487" y="23877"/>
                </a:lnTo>
                <a:cubicBezTo>
                  <a:pt x="155167" y="9266"/>
                  <a:pt x="112147" y="12829"/>
                  <a:pt x="77080" y="33856"/>
                </a:cubicBezTo>
                <a:cubicBezTo>
                  <a:pt x="76357" y="34212"/>
                  <a:pt x="75634" y="34568"/>
                  <a:pt x="74911" y="34568"/>
                </a:cubicBezTo>
                <a:cubicBezTo>
                  <a:pt x="73465" y="34568"/>
                  <a:pt x="72019" y="33856"/>
                  <a:pt x="70935" y="32430"/>
                </a:cubicBezTo>
                <a:cubicBezTo>
                  <a:pt x="69850" y="30292"/>
                  <a:pt x="70212" y="27441"/>
                  <a:pt x="72381" y="26372"/>
                </a:cubicBezTo>
                <a:cubicBezTo>
                  <a:pt x="91179" y="15146"/>
                  <a:pt x="112147" y="8553"/>
                  <a:pt x="133521" y="6815"/>
                </a:cubicBezTo>
                <a:close/>
                <a:moveTo>
                  <a:pt x="255588" y="0"/>
                </a:moveTo>
                <a:cubicBezTo>
                  <a:pt x="266012" y="0"/>
                  <a:pt x="274279" y="8546"/>
                  <a:pt x="274279" y="18872"/>
                </a:cubicBezTo>
                <a:cubicBezTo>
                  <a:pt x="274279" y="29198"/>
                  <a:pt x="266012" y="37744"/>
                  <a:pt x="255588" y="37744"/>
                </a:cubicBezTo>
                <a:cubicBezTo>
                  <a:pt x="245165" y="37744"/>
                  <a:pt x="236538" y="29198"/>
                  <a:pt x="236538" y="18872"/>
                </a:cubicBezTo>
                <a:cubicBezTo>
                  <a:pt x="236538" y="8546"/>
                  <a:pt x="245165" y="0"/>
                  <a:pt x="255588" y="0"/>
                </a:cubicBezTo>
                <a:close/>
                <a:moveTo>
                  <a:pt x="32978" y="0"/>
                </a:moveTo>
                <a:cubicBezTo>
                  <a:pt x="43402" y="0"/>
                  <a:pt x="52028" y="8546"/>
                  <a:pt x="52028" y="18872"/>
                </a:cubicBezTo>
                <a:cubicBezTo>
                  <a:pt x="52028" y="29198"/>
                  <a:pt x="43402" y="37744"/>
                  <a:pt x="32978" y="37744"/>
                </a:cubicBezTo>
                <a:cubicBezTo>
                  <a:pt x="22555" y="37744"/>
                  <a:pt x="14288" y="29198"/>
                  <a:pt x="14288" y="18872"/>
                </a:cubicBezTo>
                <a:cubicBezTo>
                  <a:pt x="14288" y="8546"/>
                  <a:pt x="22555" y="0"/>
                  <a:pt x="32978" y="0"/>
                </a:cubicBezTo>
                <a:close/>
              </a:path>
            </a:pathLst>
          </a:custGeom>
          <a:solidFill>
            <a:schemeClr val="accent6"/>
          </a:solidFill>
          <a:ln>
            <a:noFill/>
          </a:ln>
          <a:effectLst/>
        </p:spPr>
        <p:txBody>
          <a:bodyPr anchor="ctr"/>
          <a:lstStyle/>
          <a:p>
            <a:endParaRPr lang="en-US"/>
          </a:p>
        </p:txBody>
      </p:sp>
      <p:sp>
        <p:nvSpPr>
          <p:cNvPr id="39" name="Freeform 1034">
            <a:extLst>
              <a:ext uri="{FF2B5EF4-FFF2-40B4-BE49-F238E27FC236}">
                <a16:creationId xmlns:a16="http://schemas.microsoft.com/office/drawing/2014/main" id="{0D4062ED-A466-EC45-944F-3283A0E12309}"/>
              </a:ext>
            </a:extLst>
          </p:cNvPr>
          <p:cNvSpPr>
            <a:spLocks noChangeAspect="1" noChangeArrowheads="1"/>
          </p:cNvSpPr>
          <p:nvPr/>
        </p:nvSpPr>
        <p:spPr bwMode="auto">
          <a:xfrm>
            <a:off x="17284272" y="7317453"/>
            <a:ext cx="1013128" cy="1013125"/>
          </a:xfrm>
          <a:custGeom>
            <a:avLst/>
            <a:gdLst>
              <a:gd name="T0" fmla="*/ 97077 w 290153"/>
              <a:gd name="T1" fmla="*/ 282532 h 290152"/>
              <a:gd name="T2" fmla="*/ 194156 w 290153"/>
              <a:gd name="T3" fmla="*/ 256056 h 290152"/>
              <a:gd name="T4" fmla="*/ 9055 w 290153"/>
              <a:gd name="T5" fmla="*/ 220875 h 290152"/>
              <a:gd name="T6" fmla="*/ 22095 w 290153"/>
              <a:gd name="T7" fmla="*/ 247351 h 290152"/>
              <a:gd name="T8" fmla="*/ 282540 w 290153"/>
              <a:gd name="T9" fmla="*/ 233933 h 290152"/>
              <a:gd name="T10" fmla="*/ 9055 w 290153"/>
              <a:gd name="T11" fmla="*/ 220875 h 290152"/>
              <a:gd name="T12" fmla="*/ 244143 w 290153"/>
              <a:gd name="T13" fmla="*/ 176628 h 290152"/>
              <a:gd name="T14" fmla="*/ 282540 w 290153"/>
              <a:gd name="T15" fmla="*/ 138547 h 290152"/>
              <a:gd name="T16" fmla="*/ 156103 w 290153"/>
              <a:gd name="T17" fmla="*/ 118215 h 290152"/>
              <a:gd name="T18" fmla="*/ 195955 w 290153"/>
              <a:gd name="T19" fmla="*/ 176034 h 290152"/>
              <a:gd name="T20" fmla="*/ 244143 w 290153"/>
              <a:gd name="T21" fmla="*/ 91035 h 290152"/>
              <a:gd name="T22" fmla="*/ 282540 w 290153"/>
              <a:gd name="T23" fmla="*/ 129478 h 290152"/>
              <a:gd name="T24" fmla="*/ 244143 w 290153"/>
              <a:gd name="T25" fmla="*/ 91035 h 290152"/>
              <a:gd name="T26" fmla="*/ 44157 w 290153"/>
              <a:gd name="T27" fmla="*/ 138812 h 290152"/>
              <a:gd name="T28" fmla="*/ 105382 w 290153"/>
              <a:gd name="T29" fmla="*/ 176034 h 290152"/>
              <a:gd name="T30" fmla="*/ 77847 w 290153"/>
              <a:gd name="T31" fmla="*/ 90389 h 290152"/>
              <a:gd name="T32" fmla="*/ 129920 w 290153"/>
              <a:gd name="T33" fmla="*/ 77998 h 290152"/>
              <a:gd name="T34" fmla="*/ 150509 w 290153"/>
              <a:gd name="T35" fmla="*/ 77998 h 290152"/>
              <a:gd name="T36" fmla="*/ 140034 w 290153"/>
              <a:gd name="T37" fmla="*/ 59030 h 290152"/>
              <a:gd name="T38" fmla="*/ 140034 w 290153"/>
              <a:gd name="T39" fmla="*/ 96962 h 290152"/>
              <a:gd name="T40" fmla="*/ 140034 w 290153"/>
              <a:gd name="T41" fmla="*/ 59030 h 290152"/>
              <a:gd name="T42" fmla="*/ 244143 w 290153"/>
              <a:gd name="T43" fmla="*/ 82329 h 290152"/>
              <a:gd name="T44" fmla="*/ 282540 w 290153"/>
              <a:gd name="T45" fmla="*/ 43884 h 290152"/>
              <a:gd name="T46" fmla="*/ 44157 w 290153"/>
              <a:gd name="T47" fmla="*/ 43771 h 290152"/>
              <a:gd name="T48" fmla="*/ 74226 w 290153"/>
              <a:gd name="T49" fmla="*/ 79909 h 290152"/>
              <a:gd name="T50" fmla="*/ 126758 w 290153"/>
              <a:gd name="T51" fmla="*/ 145318 h 290152"/>
              <a:gd name="T52" fmla="*/ 160088 w 290153"/>
              <a:gd name="T53" fmla="*/ 108096 h 290152"/>
              <a:gd name="T54" fmla="*/ 200302 w 290153"/>
              <a:gd name="T55" fmla="*/ 43771 h 290152"/>
              <a:gd name="T56" fmla="*/ 39807 w 290153"/>
              <a:gd name="T57" fmla="*/ 35100 h 290152"/>
              <a:gd name="T58" fmla="*/ 208636 w 290153"/>
              <a:gd name="T59" fmla="*/ 39436 h 290152"/>
              <a:gd name="T60" fmla="*/ 204650 w 290153"/>
              <a:gd name="T61" fmla="*/ 184708 h 290152"/>
              <a:gd name="T62" fmla="*/ 35097 w 290153"/>
              <a:gd name="T63" fmla="*/ 180371 h 290152"/>
              <a:gd name="T64" fmla="*/ 39807 w 290153"/>
              <a:gd name="T65" fmla="*/ 35100 h 290152"/>
              <a:gd name="T66" fmla="*/ 9055 w 290153"/>
              <a:gd name="T67" fmla="*/ 21761 h 290152"/>
              <a:gd name="T68" fmla="*/ 282540 w 290153"/>
              <a:gd name="T69" fmla="*/ 212171 h 290152"/>
              <a:gd name="T70" fmla="*/ 239796 w 290153"/>
              <a:gd name="T71" fmla="*/ 185332 h 290152"/>
              <a:gd name="T72" fmla="*/ 235450 w 290153"/>
              <a:gd name="T73" fmla="*/ 39532 h 290152"/>
              <a:gd name="T74" fmla="*/ 282540 w 290153"/>
              <a:gd name="T75" fmla="*/ 35182 h 290152"/>
              <a:gd name="T76" fmla="*/ 269138 w 290153"/>
              <a:gd name="T77" fmla="*/ 8705 h 290152"/>
              <a:gd name="T78" fmla="*/ 22095 w 290153"/>
              <a:gd name="T79" fmla="*/ 0 h 290152"/>
              <a:gd name="T80" fmla="*/ 291595 w 290153"/>
              <a:gd name="T81" fmla="*/ 21761 h 290152"/>
              <a:gd name="T82" fmla="*/ 269138 w 290153"/>
              <a:gd name="T83" fmla="*/ 256056 h 290152"/>
              <a:gd name="T84" fmla="*/ 203212 w 290153"/>
              <a:gd name="T85" fmla="*/ 282532 h 290152"/>
              <a:gd name="T86" fmla="*/ 238347 w 290153"/>
              <a:gd name="T87" fmla="*/ 286884 h 290152"/>
              <a:gd name="T88" fmla="*/ 57233 w 290153"/>
              <a:gd name="T89" fmla="*/ 291598 h 290152"/>
              <a:gd name="T90" fmla="*/ 57233 w 290153"/>
              <a:gd name="T91" fmla="*/ 282532 h 290152"/>
              <a:gd name="T92" fmla="*/ 88022 w 290153"/>
              <a:gd name="T93" fmla="*/ 256056 h 290152"/>
              <a:gd name="T94" fmla="*/ 0 w 290153"/>
              <a:gd name="T95" fmla="*/ 233933 h 290152"/>
              <a:gd name="T96" fmla="*/ 22095 w 290153"/>
              <a:gd name="T97" fmla="*/ 0 h 290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90153" h="290152">
                <a:moveTo>
                  <a:pt x="96597" y="254786"/>
                </a:moveTo>
                <a:lnTo>
                  <a:pt x="96597" y="281130"/>
                </a:lnTo>
                <a:lnTo>
                  <a:pt x="193195" y="281130"/>
                </a:lnTo>
                <a:lnTo>
                  <a:pt x="193195" y="254786"/>
                </a:lnTo>
                <a:lnTo>
                  <a:pt x="96597" y="254786"/>
                </a:lnTo>
                <a:close/>
                <a:moveTo>
                  <a:pt x="9011" y="219780"/>
                </a:moveTo>
                <a:lnTo>
                  <a:pt x="9011" y="232772"/>
                </a:lnTo>
                <a:cubicBezTo>
                  <a:pt x="9011" y="240350"/>
                  <a:pt x="14778" y="246124"/>
                  <a:pt x="21987" y="246124"/>
                </a:cubicBezTo>
                <a:lnTo>
                  <a:pt x="267806" y="246124"/>
                </a:lnTo>
                <a:cubicBezTo>
                  <a:pt x="275014" y="246124"/>
                  <a:pt x="281142" y="240350"/>
                  <a:pt x="281142" y="232772"/>
                </a:cubicBezTo>
                <a:lnTo>
                  <a:pt x="281142" y="219780"/>
                </a:lnTo>
                <a:lnTo>
                  <a:pt x="9011" y="219780"/>
                </a:lnTo>
                <a:close/>
                <a:moveTo>
                  <a:pt x="242935" y="137859"/>
                </a:moveTo>
                <a:lnTo>
                  <a:pt x="242935" y="175752"/>
                </a:lnTo>
                <a:lnTo>
                  <a:pt x="281142" y="175752"/>
                </a:lnTo>
                <a:lnTo>
                  <a:pt x="281142" y="137859"/>
                </a:lnTo>
                <a:lnTo>
                  <a:pt x="242935" y="137859"/>
                </a:lnTo>
                <a:close/>
                <a:moveTo>
                  <a:pt x="155331" y="117628"/>
                </a:moveTo>
                <a:lnTo>
                  <a:pt x="115676" y="175161"/>
                </a:lnTo>
                <a:lnTo>
                  <a:pt x="194985" y="175161"/>
                </a:lnTo>
                <a:lnTo>
                  <a:pt x="155331" y="117628"/>
                </a:lnTo>
                <a:close/>
                <a:moveTo>
                  <a:pt x="242935" y="90583"/>
                </a:moveTo>
                <a:lnTo>
                  <a:pt x="242935" y="128836"/>
                </a:lnTo>
                <a:lnTo>
                  <a:pt x="281142" y="128836"/>
                </a:lnTo>
                <a:lnTo>
                  <a:pt x="281142" y="90583"/>
                </a:lnTo>
                <a:lnTo>
                  <a:pt x="242935" y="90583"/>
                </a:lnTo>
                <a:close/>
                <a:moveTo>
                  <a:pt x="77463" y="89941"/>
                </a:moveTo>
                <a:lnTo>
                  <a:pt x="43937" y="138124"/>
                </a:lnTo>
                <a:lnTo>
                  <a:pt x="43937" y="175161"/>
                </a:lnTo>
                <a:lnTo>
                  <a:pt x="104861" y="175161"/>
                </a:lnTo>
                <a:lnTo>
                  <a:pt x="120723" y="152148"/>
                </a:lnTo>
                <a:lnTo>
                  <a:pt x="77463" y="89941"/>
                </a:lnTo>
                <a:close/>
                <a:moveTo>
                  <a:pt x="139341" y="67284"/>
                </a:moveTo>
                <a:cubicBezTo>
                  <a:pt x="133949" y="67284"/>
                  <a:pt x="129277" y="71913"/>
                  <a:pt x="129277" y="77610"/>
                </a:cubicBezTo>
                <a:cubicBezTo>
                  <a:pt x="129277" y="82951"/>
                  <a:pt x="133949" y="87580"/>
                  <a:pt x="139341" y="87580"/>
                </a:cubicBezTo>
                <a:cubicBezTo>
                  <a:pt x="145092" y="87580"/>
                  <a:pt x="149764" y="82951"/>
                  <a:pt x="149764" y="77610"/>
                </a:cubicBezTo>
                <a:cubicBezTo>
                  <a:pt x="149764" y="71913"/>
                  <a:pt x="145092" y="67284"/>
                  <a:pt x="139341" y="67284"/>
                </a:cubicBezTo>
                <a:close/>
                <a:moveTo>
                  <a:pt x="139341" y="58738"/>
                </a:moveTo>
                <a:cubicBezTo>
                  <a:pt x="150124" y="58738"/>
                  <a:pt x="158391" y="67284"/>
                  <a:pt x="158391" y="77610"/>
                </a:cubicBezTo>
                <a:cubicBezTo>
                  <a:pt x="158391" y="87936"/>
                  <a:pt x="150124" y="96482"/>
                  <a:pt x="139341" y="96482"/>
                </a:cubicBezTo>
                <a:cubicBezTo>
                  <a:pt x="129277" y="96482"/>
                  <a:pt x="120650" y="87936"/>
                  <a:pt x="120650" y="77610"/>
                </a:cubicBezTo>
                <a:cubicBezTo>
                  <a:pt x="120650" y="67284"/>
                  <a:pt x="129277" y="58738"/>
                  <a:pt x="139341" y="58738"/>
                </a:cubicBezTo>
                <a:close/>
                <a:moveTo>
                  <a:pt x="242935" y="43667"/>
                </a:moveTo>
                <a:lnTo>
                  <a:pt x="242935" y="81921"/>
                </a:lnTo>
                <a:lnTo>
                  <a:pt x="281142" y="81921"/>
                </a:lnTo>
                <a:lnTo>
                  <a:pt x="281142" y="43667"/>
                </a:lnTo>
                <a:lnTo>
                  <a:pt x="242935" y="43667"/>
                </a:lnTo>
                <a:close/>
                <a:moveTo>
                  <a:pt x="43937" y="43555"/>
                </a:moveTo>
                <a:lnTo>
                  <a:pt x="43937" y="122662"/>
                </a:lnTo>
                <a:lnTo>
                  <a:pt x="73858" y="79513"/>
                </a:lnTo>
                <a:cubicBezTo>
                  <a:pt x="75300" y="76996"/>
                  <a:pt x="79626" y="76996"/>
                  <a:pt x="81068" y="79513"/>
                </a:cubicBezTo>
                <a:lnTo>
                  <a:pt x="126131" y="144597"/>
                </a:lnTo>
                <a:lnTo>
                  <a:pt x="151726" y="107560"/>
                </a:lnTo>
                <a:cubicBezTo>
                  <a:pt x="153528" y="105043"/>
                  <a:pt x="157494" y="105043"/>
                  <a:pt x="159296" y="107560"/>
                </a:cubicBezTo>
                <a:lnTo>
                  <a:pt x="199311" y="165452"/>
                </a:lnTo>
                <a:lnTo>
                  <a:pt x="199311" y="43555"/>
                </a:lnTo>
                <a:lnTo>
                  <a:pt x="43937" y="43555"/>
                </a:lnTo>
                <a:close/>
                <a:moveTo>
                  <a:pt x="39611" y="34925"/>
                </a:moveTo>
                <a:lnTo>
                  <a:pt x="203637" y="34925"/>
                </a:lnTo>
                <a:cubicBezTo>
                  <a:pt x="205800" y="34925"/>
                  <a:pt x="207603" y="36723"/>
                  <a:pt x="207603" y="39240"/>
                </a:cubicBezTo>
                <a:lnTo>
                  <a:pt x="207603" y="179476"/>
                </a:lnTo>
                <a:cubicBezTo>
                  <a:pt x="207603" y="181993"/>
                  <a:pt x="205800" y="183791"/>
                  <a:pt x="203637" y="183791"/>
                </a:cubicBezTo>
                <a:lnTo>
                  <a:pt x="39611" y="183791"/>
                </a:lnTo>
                <a:cubicBezTo>
                  <a:pt x="37088" y="183791"/>
                  <a:pt x="34925" y="181993"/>
                  <a:pt x="34925" y="179476"/>
                </a:cubicBezTo>
                <a:lnTo>
                  <a:pt x="34925" y="39240"/>
                </a:lnTo>
                <a:cubicBezTo>
                  <a:pt x="34925" y="36723"/>
                  <a:pt x="37088" y="34925"/>
                  <a:pt x="39611" y="34925"/>
                </a:cubicBezTo>
                <a:close/>
                <a:moveTo>
                  <a:pt x="21987" y="8661"/>
                </a:moveTo>
                <a:cubicBezTo>
                  <a:pt x="14778" y="8661"/>
                  <a:pt x="9011" y="14435"/>
                  <a:pt x="9011" y="21653"/>
                </a:cubicBezTo>
                <a:lnTo>
                  <a:pt x="9011" y="211118"/>
                </a:lnTo>
                <a:lnTo>
                  <a:pt x="281142" y="211118"/>
                </a:lnTo>
                <a:lnTo>
                  <a:pt x="281142" y="184413"/>
                </a:lnTo>
                <a:lnTo>
                  <a:pt x="238610" y="184413"/>
                </a:lnTo>
                <a:cubicBezTo>
                  <a:pt x="236087" y="184413"/>
                  <a:pt x="234285" y="182608"/>
                  <a:pt x="234285" y="180082"/>
                </a:cubicBezTo>
                <a:lnTo>
                  <a:pt x="234285" y="39336"/>
                </a:lnTo>
                <a:cubicBezTo>
                  <a:pt x="234285" y="36810"/>
                  <a:pt x="236087" y="35006"/>
                  <a:pt x="238610" y="35006"/>
                </a:cubicBezTo>
                <a:lnTo>
                  <a:pt x="281142" y="35006"/>
                </a:lnTo>
                <a:lnTo>
                  <a:pt x="281142" y="21653"/>
                </a:lnTo>
                <a:cubicBezTo>
                  <a:pt x="281142" y="14435"/>
                  <a:pt x="275014" y="8661"/>
                  <a:pt x="267806" y="8661"/>
                </a:cubicBezTo>
                <a:lnTo>
                  <a:pt x="21987" y="8661"/>
                </a:lnTo>
                <a:close/>
                <a:moveTo>
                  <a:pt x="21987" y="0"/>
                </a:moveTo>
                <a:lnTo>
                  <a:pt x="267806" y="0"/>
                </a:lnTo>
                <a:cubicBezTo>
                  <a:pt x="280060" y="0"/>
                  <a:pt x="290153" y="9744"/>
                  <a:pt x="290153" y="21653"/>
                </a:cubicBezTo>
                <a:lnTo>
                  <a:pt x="290153" y="232772"/>
                </a:lnTo>
                <a:cubicBezTo>
                  <a:pt x="290153" y="245042"/>
                  <a:pt x="280060" y="254786"/>
                  <a:pt x="267806" y="254786"/>
                </a:cubicBezTo>
                <a:lnTo>
                  <a:pt x="202206" y="254786"/>
                </a:lnTo>
                <a:lnTo>
                  <a:pt x="202206" y="281130"/>
                </a:lnTo>
                <a:lnTo>
                  <a:pt x="232843" y="281130"/>
                </a:lnTo>
                <a:cubicBezTo>
                  <a:pt x="235006" y="281130"/>
                  <a:pt x="237168" y="283296"/>
                  <a:pt x="237168" y="285461"/>
                </a:cubicBezTo>
                <a:cubicBezTo>
                  <a:pt x="237168" y="288348"/>
                  <a:pt x="235006" y="290152"/>
                  <a:pt x="232843" y="290152"/>
                </a:cubicBezTo>
                <a:lnTo>
                  <a:pt x="56949" y="290152"/>
                </a:lnTo>
                <a:cubicBezTo>
                  <a:pt x="54786" y="290152"/>
                  <a:pt x="52624" y="288348"/>
                  <a:pt x="52624" y="285461"/>
                </a:cubicBezTo>
                <a:cubicBezTo>
                  <a:pt x="52624" y="283296"/>
                  <a:pt x="54786" y="281130"/>
                  <a:pt x="56949" y="281130"/>
                </a:cubicBezTo>
                <a:lnTo>
                  <a:pt x="87586" y="281130"/>
                </a:lnTo>
                <a:lnTo>
                  <a:pt x="87586" y="254786"/>
                </a:lnTo>
                <a:lnTo>
                  <a:pt x="21987" y="254786"/>
                </a:lnTo>
                <a:cubicBezTo>
                  <a:pt x="9732" y="254786"/>
                  <a:pt x="0" y="245042"/>
                  <a:pt x="0" y="232772"/>
                </a:cubicBezTo>
                <a:lnTo>
                  <a:pt x="0" y="21653"/>
                </a:lnTo>
                <a:cubicBezTo>
                  <a:pt x="0" y="9744"/>
                  <a:pt x="9732" y="0"/>
                  <a:pt x="21987" y="0"/>
                </a:cubicBezTo>
                <a:close/>
              </a:path>
            </a:pathLst>
          </a:custGeom>
          <a:solidFill>
            <a:schemeClr val="accent4"/>
          </a:solidFill>
          <a:ln>
            <a:noFill/>
          </a:ln>
          <a:effectLst/>
        </p:spPr>
        <p:txBody>
          <a:bodyPr anchor="ctr"/>
          <a:lstStyle/>
          <a:p>
            <a:endParaRPr lang="en-US"/>
          </a:p>
        </p:txBody>
      </p:sp>
      <p:sp>
        <p:nvSpPr>
          <p:cNvPr id="40" name="Freeform 1023">
            <a:extLst>
              <a:ext uri="{FF2B5EF4-FFF2-40B4-BE49-F238E27FC236}">
                <a16:creationId xmlns:a16="http://schemas.microsoft.com/office/drawing/2014/main" id="{6D7021C3-00B5-D948-8A3A-D80EB9D232B0}"/>
              </a:ext>
            </a:extLst>
          </p:cNvPr>
          <p:cNvSpPr>
            <a:spLocks noChangeAspect="1" noChangeArrowheads="1"/>
          </p:cNvSpPr>
          <p:nvPr/>
        </p:nvSpPr>
        <p:spPr bwMode="auto">
          <a:xfrm>
            <a:off x="17284275" y="10396829"/>
            <a:ext cx="1013125" cy="1013128"/>
          </a:xfrm>
          <a:custGeom>
            <a:avLst/>
            <a:gdLst>
              <a:gd name="T0" fmla="*/ 185413 w 290207"/>
              <a:gd name="T1" fmla="*/ 276365 h 290151"/>
              <a:gd name="T2" fmla="*/ 185413 w 290207"/>
              <a:gd name="T3" fmla="*/ 244449 h 290151"/>
              <a:gd name="T4" fmla="*/ 80033 w 290207"/>
              <a:gd name="T5" fmla="*/ 245175 h 290151"/>
              <a:gd name="T6" fmla="*/ 90535 w 290207"/>
              <a:gd name="T7" fmla="*/ 208181 h 290151"/>
              <a:gd name="T8" fmla="*/ 112986 w 290207"/>
              <a:gd name="T9" fmla="*/ 218336 h 290151"/>
              <a:gd name="T10" fmla="*/ 264721 w 290207"/>
              <a:gd name="T11" fmla="*/ 91034 h 290151"/>
              <a:gd name="T12" fmla="*/ 133839 w 290207"/>
              <a:gd name="T13" fmla="*/ 71793 h 290151"/>
              <a:gd name="T14" fmla="*/ 168621 w 290207"/>
              <a:gd name="T15" fmla="*/ 76389 h 290151"/>
              <a:gd name="T16" fmla="*/ 133839 w 290207"/>
              <a:gd name="T17" fmla="*/ 80983 h 290151"/>
              <a:gd name="T18" fmla="*/ 133839 w 290207"/>
              <a:gd name="T19" fmla="*/ 71793 h 290151"/>
              <a:gd name="T20" fmla="*/ 94517 w 290207"/>
              <a:gd name="T21" fmla="*/ 199839 h 290151"/>
              <a:gd name="T22" fmla="*/ 246253 w 290207"/>
              <a:gd name="T23" fmla="*/ 72537 h 290151"/>
              <a:gd name="T24" fmla="*/ 254581 w 290207"/>
              <a:gd name="T25" fmla="*/ 42436 h 290151"/>
              <a:gd name="T26" fmla="*/ 240097 w 290207"/>
              <a:gd name="T27" fmla="*/ 54040 h 290151"/>
              <a:gd name="T28" fmla="*/ 280656 w 290207"/>
              <a:gd name="T29" fmla="*/ 75439 h 290151"/>
              <a:gd name="T30" fmla="*/ 259652 w 290207"/>
              <a:gd name="T31" fmla="*/ 44248 h 290151"/>
              <a:gd name="T32" fmla="*/ 4708 w 290207"/>
              <a:gd name="T33" fmla="*/ 0 h 290151"/>
              <a:gd name="T34" fmla="*/ 232853 w 290207"/>
              <a:gd name="T35" fmla="*/ 4351 h 290151"/>
              <a:gd name="T36" fmla="*/ 228146 w 290207"/>
              <a:gd name="T37" fmla="*/ 30467 h 290151"/>
              <a:gd name="T38" fmla="*/ 223800 w 290207"/>
              <a:gd name="T39" fmla="*/ 8705 h 290151"/>
              <a:gd name="T40" fmla="*/ 9053 w 290207"/>
              <a:gd name="T41" fmla="*/ 282894 h 290151"/>
              <a:gd name="T42" fmla="*/ 176722 w 290207"/>
              <a:gd name="T43" fmla="*/ 240097 h 290151"/>
              <a:gd name="T44" fmla="*/ 223800 w 290207"/>
              <a:gd name="T45" fmla="*/ 235381 h 290151"/>
              <a:gd name="T46" fmla="*/ 128559 w 290207"/>
              <a:gd name="T47" fmla="*/ 240097 h 290151"/>
              <a:gd name="T48" fmla="*/ 74963 w 290207"/>
              <a:gd name="T49" fmla="*/ 256055 h 290151"/>
              <a:gd name="T50" fmla="*/ 29695 w 290207"/>
              <a:gd name="T51" fmla="*/ 211808 h 290151"/>
              <a:gd name="T52" fmla="*/ 89085 w 290207"/>
              <a:gd name="T53" fmla="*/ 151965 h 290151"/>
              <a:gd name="T54" fmla="*/ 61563 w 290207"/>
              <a:gd name="T55" fmla="*/ 136732 h 290151"/>
              <a:gd name="T56" fmla="*/ 61563 w 290207"/>
              <a:gd name="T57" fmla="*/ 72537 h 290151"/>
              <a:gd name="T58" fmla="*/ 114074 w 290207"/>
              <a:gd name="T59" fmla="*/ 76889 h 290151"/>
              <a:gd name="T60" fmla="*/ 61563 w 290207"/>
              <a:gd name="T61" fmla="*/ 81242 h 290151"/>
              <a:gd name="T62" fmla="*/ 61563 w 290207"/>
              <a:gd name="T63" fmla="*/ 127665 h 290151"/>
              <a:gd name="T64" fmla="*/ 98140 w 290207"/>
              <a:gd name="T65" fmla="*/ 151965 h 290151"/>
              <a:gd name="T66" fmla="*/ 38386 w 290207"/>
              <a:gd name="T67" fmla="*/ 211808 h 290151"/>
              <a:gd name="T68" fmla="*/ 84015 w 290207"/>
              <a:gd name="T69" fmla="*/ 198389 h 290151"/>
              <a:gd name="T70" fmla="*/ 227422 w 290207"/>
              <a:gd name="T71" fmla="*/ 54040 h 290151"/>
              <a:gd name="T72" fmla="*/ 226698 w 290207"/>
              <a:gd name="T73" fmla="*/ 46786 h 290151"/>
              <a:gd name="T74" fmla="*/ 233577 w 290207"/>
              <a:gd name="T75" fmla="*/ 47512 h 290151"/>
              <a:gd name="T76" fmla="*/ 254581 w 290207"/>
              <a:gd name="T77" fmla="*/ 33366 h 290151"/>
              <a:gd name="T78" fmla="*/ 286811 w 290207"/>
              <a:gd name="T79" fmla="*/ 58756 h 290151"/>
              <a:gd name="T80" fmla="*/ 277396 w 290207"/>
              <a:gd name="T81" fmla="*/ 91034 h 290151"/>
              <a:gd name="T82" fmla="*/ 278482 w 290207"/>
              <a:gd name="T83" fmla="*/ 98650 h 290151"/>
              <a:gd name="T84" fmla="*/ 272326 w 290207"/>
              <a:gd name="T85" fmla="*/ 98650 h 290151"/>
              <a:gd name="T86" fmla="*/ 232853 w 290207"/>
              <a:gd name="T87" fmla="*/ 136007 h 290151"/>
              <a:gd name="T88" fmla="*/ 231405 w 290207"/>
              <a:gd name="T89" fmla="*/ 242999 h 290151"/>
              <a:gd name="T90" fmla="*/ 181069 w 290207"/>
              <a:gd name="T91" fmla="*/ 291597 h 290151"/>
              <a:gd name="T92" fmla="*/ 0 w 290207"/>
              <a:gd name="T93" fmla="*/ 286883 h 290151"/>
              <a:gd name="T94" fmla="*/ 4708 w 290207"/>
              <a:gd name="T95" fmla="*/ 0 h 29015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0207" h="290151">
                <a:moveTo>
                  <a:pt x="184636" y="243236"/>
                </a:moveTo>
                <a:lnTo>
                  <a:pt x="184636" y="274994"/>
                </a:lnTo>
                <a:lnTo>
                  <a:pt x="216731" y="243236"/>
                </a:lnTo>
                <a:lnTo>
                  <a:pt x="184636" y="243236"/>
                </a:lnTo>
                <a:close/>
                <a:moveTo>
                  <a:pt x="90155" y="207148"/>
                </a:moveTo>
                <a:lnTo>
                  <a:pt x="79697" y="243958"/>
                </a:lnTo>
                <a:lnTo>
                  <a:pt x="116840" y="233853"/>
                </a:lnTo>
                <a:lnTo>
                  <a:pt x="90155" y="207148"/>
                </a:lnTo>
                <a:close/>
                <a:moveTo>
                  <a:pt x="251350" y="78312"/>
                </a:moveTo>
                <a:lnTo>
                  <a:pt x="112513" y="217253"/>
                </a:lnTo>
                <a:lnTo>
                  <a:pt x="125134" y="229523"/>
                </a:lnTo>
                <a:lnTo>
                  <a:pt x="263611" y="90582"/>
                </a:lnTo>
                <a:lnTo>
                  <a:pt x="251350" y="78312"/>
                </a:lnTo>
                <a:close/>
                <a:moveTo>
                  <a:pt x="133278" y="71437"/>
                </a:moveTo>
                <a:lnTo>
                  <a:pt x="163585" y="71437"/>
                </a:lnTo>
                <a:cubicBezTo>
                  <a:pt x="166110" y="71437"/>
                  <a:pt x="167914" y="73342"/>
                  <a:pt x="167914" y="76009"/>
                </a:cubicBezTo>
                <a:cubicBezTo>
                  <a:pt x="167914" y="78676"/>
                  <a:pt x="166110" y="80581"/>
                  <a:pt x="163585" y="80581"/>
                </a:cubicBezTo>
                <a:lnTo>
                  <a:pt x="133278" y="80581"/>
                </a:lnTo>
                <a:cubicBezTo>
                  <a:pt x="130752" y="80581"/>
                  <a:pt x="128587" y="78676"/>
                  <a:pt x="128587" y="76009"/>
                </a:cubicBezTo>
                <a:cubicBezTo>
                  <a:pt x="128587" y="73342"/>
                  <a:pt x="130752" y="71437"/>
                  <a:pt x="133278" y="71437"/>
                </a:cubicBezTo>
                <a:close/>
                <a:moveTo>
                  <a:pt x="232598" y="59546"/>
                </a:moveTo>
                <a:lnTo>
                  <a:pt x="94121" y="198848"/>
                </a:lnTo>
                <a:lnTo>
                  <a:pt x="106382" y="211118"/>
                </a:lnTo>
                <a:lnTo>
                  <a:pt x="245220" y="72177"/>
                </a:lnTo>
                <a:lnTo>
                  <a:pt x="232598" y="59546"/>
                </a:lnTo>
                <a:close/>
                <a:moveTo>
                  <a:pt x="253514" y="42224"/>
                </a:moveTo>
                <a:cubicBezTo>
                  <a:pt x="251711" y="42224"/>
                  <a:pt x="249547" y="42946"/>
                  <a:pt x="248105" y="44028"/>
                </a:cubicBezTo>
                <a:lnTo>
                  <a:pt x="239090" y="53772"/>
                </a:lnTo>
                <a:lnTo>
                  <a:pt x="270103" y="84447"/>
                </a:lnTo>
                <a:lnTo>
                  <a:pt x="279479" y="75064"/>
                </a:lnTo>
                <a:cubicBezTo>
                  <a:pt x="282003" y="72177"/>
                  <a:pt x="282003" y="67847"/>
                  <a:pt x="279479" y="64959"/>
                </a:cubicBezTo>
                <a:lnTo>
                  <a:pt x="258563" y="44028"/>
                </a:lnTo>
                <a:cubicBezTo>
                  <a:pt x="257481" y="42946"/>
                  <a:pt x="255317" y="42224"/>
                  <a:pt x="253514" y="42224"/>
                </a:cubicBezTo>
                <a:close/>
                <a:moveTo>
                  <a:pt x="4688" y="0"/>
                </a:moveTo>
                <a:lnTo>
                  <a:pt x="227189" y="0"/>
                </a:lnTo>
                <a:cubicBezTo>
                  <a:pt x="229713" y="0"/>
                  <a:pt x="231877" y="1805"/>
                  <a:pt x="231877" y="4331"/>
                </a:cubicBezTo>
                <a:lnTo>
                  <a:pt x="231877" y="25984"/>
                </a:lnTo>
                <a:cubicBezTo>
                  <a:pt x="231877" y="28510"/>
                  <a:pt x="229713" y="30315"/>
                  <a:pt x="227189" y="30315"/>
                </a:cubicBezTo>
                <a:cubicBezTo>
                  <a:pt x="224665" y="30315"/>
                  <a:pt x="222862" y="28510"/>
                  <a:pt x="222862" y="25984"/>
                </a:cubicBezTo>
                <a:lnTo>
                  <a:pt x="222862" y="8661"/>
                </a:lnTo>
                <a:lnTo>
                  <a:pt x="9016" y="8661"/>
                </a:lnTo>
                <a:lnTo>
                  <a:pt x="9016" y="281490"/>
                </a:lnTo>
                <a:lnTo>
                  <a:pt x="175981" y="281490"/>
                </a:lnTo>
                <a:lnTo>
                  <a:pt x="175981" y="238906"/>
                </a:lnTo>
                <a:cubicBezTo>
                  <a:pt x="175981" y="236380"/>
                  <a:pt x="177785" y="234214"/>
                  <a:pt x="180309" y="234214"/>
                </a:cubicBezTo>
                <a:lnTo>
                  <a:pt x="222862" y="234214"/>
                </a:lnTo>
                <a:lnTo>
                  <a:pt x="222862" y="144354"/>
                </a:lnTo>
                <a:lnTo>
                  <a:pt x="128019" y="238906"/>
                </a:lnTo>
                <a:cubicBezTo>
                  <a:pt x="127659" y="239628"/>
                  <a:pt x="126938" y="239988"/>
                  <a:pt x="126216" y="239988"/>
                </a:cubicBezTo>
                <a:lnTo>
                  <a:pt x="74648" y="254785"/>
                </a:lnTo>
                <a:cubicBezTo>
                  <a:pt x="74287" y="254785"/>
                  <a:pt x="73566" y="254785"/>
                  <a:pt x="73206" y="254785"/>
                </a:cubicBezTo>
                <a:cubicBezTo>
                  <a:pt x="49044" y="254785"/>
                  <a:pt x="29571" y="235297"/>
                  <a:pt x="29571" y="210757"/>
                </a:cubicBezTo>
                <a:cubicBezTo>
                  <a:pt x="29571" y="186578"/>
                  <a:pt x="49044" y="166729"/>
                  <a:pt x="73206" y="166729"/>
                </a:cubicBezTo>
                <a:cubicBezTo>
                  <a:pt x="81860" y="166729"/>
                  <a:pt x="88712" y="159872"/>
                  <a:pt x="88712" y="151211"/>
                </a:cubicBezTo>
                <a:cubicBezTo>
                  <a:pt x="88712" y="142910"/>
                  <a:pt x="81860" y="136054"/>
                  <a:pt x="73206" y="136054"/>
                </a:cubicBezTo>
                <a:lnTo>
                  <a:pt x="61305" y="136054"/>
                </a:lnTo>
                <a:cubicBezTo>
                  <a:pt x="43635" y="136054"/>
                  <a:pt x="29571" y="121618"/>
                  <a:pt x="29571" y="103935"/>
                </a:cubicBezTo>
                <a:cubicBezTo>
                  <a:pt x="29571" y="86613"/>
                  <a:pt x="43635" y="72177"/>
                  <a:pt x="61305" y="72177"/>
                </a:cubicBezTo>
                <a:lnTo>
                  <a:pt x="108907" y="72177"/>
                </a:lnTo>
                <a:cubicBezTo>
                  <a:pt x="111431" y="72177"/>
                  <a:pt x="113595" y="73982"/>
                  <a:pt x="113595" y="76508"/>
                </a:cubicBezTo>
                <a:cubicBezTo>
                  <a:pt x="113595" y="79034"/>
                  <a:pt x="111431" y="80838"/>
                  <a:pt x="108907" y="80838"/>
                </a:cubicBezTo>
                <a:lnTo>
                  <a:pt x="61305" y="80838"/>
                </a:lnTo>
                <a:cubicBezTo>
                  <a:pt x="48323" y="80838"/>
                  <a:pt x="38226" y="91304"/>
                  <a:pt x="38226" y="103935"/>
                </a:cubicBezTo>
                <a:cubicBezTo>
                  <a:pt x="38226" y="116566"/>
                  <a:pt x="48323" y="127032"/>
                  <a:pt x="61305" y="127032"/>
                </a:cubicBezTo>
                <a:lnTo>
                  <a:pt x="73206" y="127032"/>
                </a:lnTo>
                <a:cubicBezTo>
                  <a:pt x="86548" y="127032"/>
                  <a:pt x="97728" y="137858"/>
                  <a:pt x="97728" y="151211"/>
                </a:cubicBezTo>
                <a:cubicBezTo>
                  <a:pt x="97728" y="164564"/>
                  <a:pt x="86548" y="175751"/>
                  <a:pt x="73206" y="175751"/>
                </a:cubicBezTo>
                <a:cubicBezTo>
                  <a:pt x="54093" y="175751"/>
                  <a:pt x="38226" y="191269"/>
                  <a:pt x="38226" y="210757"/>
                </a:cubicBezTo>
                <a:cubicBezTo>
                  <a:pt x="38226" y="229162"/>
                  <a:pt x="51929" y="244319"/>
                  <a:pt x="69960" y="246123"/>
                </a:cubicBezTo>
                <a:lnTo>
                  <a:pt x="83663" y="197404"/>
                </a:lnTo>
                <a:cubicBezTo>
                  <a:pt x="83663" y="196682"/>
                  <a:pt x="84385" y="196321"/>
                  <a:pt x="84745" y="195600"/>
                </a:cubicBezTo>
                <a:lnTo>
                  <a:pt x="226468" y="53772"/>
                </a:lnTo>
                <a:lnTo>
                  <a:pt x="225747" y="52328"/>
                </a:lnTo>
                <a:cubicBezTo>
                  <a:pt x="223944" y="50885"/>
                  <a:pt x="223944" y="47998"/>
                  <a:pt x="225747" y="46554"/>
                </a:cubicBezTo>
                <a:cubicBezTo>
                  <a:pt x="227189" y="44750"/>
                  <a:pt x="230074" y="44750"/>
                  <a:pt x="231877" y="46554"/>
                </a:cubicBezTo>
                <a:lnTo>
                  <a:pt x="232598" y="47276"/>
                </a:lnTo>
                <a:lnTo>
                  <a:pt x="241974" y="38254"/>
                </a:lnTo>
                <a:cubicBezTo>
                  <a:pt x="244859" y="35006"/>
                  <a:pt x="249187" y="33202"/>
                  <a:pt x="253514" y="33202"/>
                </a:cubicBezTo>
                <a:cubicBezTo>
                  <a:pt x="257842" y="33202"/>
                  <a:pt x="261808" y="35006"/>
                  <a:pt x="265054" y="38254"/>
                </a:cubicBezTo>
                <a:lnTo>
                  <a:pt x="285609" y="58464"/>
                </a:lnTo>
                <a:cubicBezTo>
                  <a:pt x="291740" y="64959"/>
                  <a:pt x="291740" y="75064"/>
                  <a:pt x="285609" y="81199"/>
                </a:cubicBezTo>
                <a:lnTo>
                  <a:pt x="276233" y="90582"/>
                </a:lnTo>
                <a:lnTo>
                  <a:pt x="277315" y="92026"/>
                </a:lnTo>
                <a:cubicBezTo>
                  <a:pt x="279118" y="93830"/>
                  <a:pt x="279118" y="96356"/>
                  <a:pt x="277315" y="98161"/>
                </a:cubicBezTo>
                <a:cubicBezTo>
                  <a:pt x="276594" y="98883"/>
                  <a:pt x="275512" y="99243"/>
                  <a:pt x="274069" y="99243"/>
                </a:cubicBezTo>
                <a:cubicBezTo>
                  <a:pt x="273348" y="99243"/>
                  <a:pt x="271906" y="98883"/>
                  <a:pt x="271184" y="98161"/>
                </a:cubicBezTo>
                <a:lnTo>
                  <a:pt x="270103" y="97078"/>
                </a:lnTo>
                <a:lnTo>
                  <a:pt x="231877" y="135332"/>
                </a:lnTo>
                <a:lnTo>
                  <a:pt x="231877" y="238906"/>
                </a:lnTo>
                <a:cubicBezTo>
                  <a:pt x="231877" y="239988"/>
                  <a:pt x="231156" y="241071"/>
                  <a:pt x="230435" y="241793"/>
                </a:cubicBezTo>
                <a:lnTo>
                  <a:pt x="183554" y="288708"/>
                </a:lnTo>
                <a:cubicBezTo>
                  <a:pt x="182473" y="289790"/>
                  <a:pt x="181391" y="290151"/>
                  <a:pt x="180309" y="290151"/>
                </a:cubicBezTo>
                <a:lnTo>
                  <a:pt x="4688" y="290151"/>
                </a:lnTo>
                <a:cubicBezTo>
                  <a:pt x="2164" y="290151"/>
                  <a:pt x="0" y="288347"/>
                  <a:pt x="0" y="285460"/>
                </a:cubicBezTo>
                <a:lnTo>
                  <a:pt x="0" y="4331"/>
                </a:lnTo>
                <a:cubicBezTo>
                  <a:pt x="0" y="1805"/>
                  <a:pt x="2164" y="0"/>
                  <a:pt x="4688" y="0"/>
                </a:cubicBezTo>
                <a:close/>
              </a:path>
            </a:pathLst>
          </a:custGeom>
          <a:solidFill>
            <a:schemeClr val="accent2"/>
          </a:solidFill>
          <a:ln>
            <a:noFill/>
          </a:ln>
          <a:effectLst/>
        </p:spPr>
        <p:txBody>
          <a:bodyPr anchor="ctr"/>
          <a:lstStyle/>
          <a:p>
            <a:endParaRPr lang="en-US"/>
          </a:p>
        </p:txBody>
      </p:sp>
      <p:sp>
        <p:nvSpPr>
          <p:cNvPr id="41" name="Subtitle 2">
            <a:extLst>
              <a:ext uri="{FF2B5EF4-FFF2-40B4-BE49-F238E27FC236}">
                <a16:creationId xmlns:a16="http://schemas.microsoft.com/office/drawing/2014/main" id="{C82F1176-CB03-A54F-8CE1-8F82C253B9B7}"/>
              </a:ext>
            </a:extLst>
          </p:cNvPr>
          <p:cNvSpPr txBox="1">
            <a:spLocks/>
          </p:cNvSpPr>
          <p:nvPr/>
        </p:nvSpPr>
        <p:spPr>
          <a:xfrm>
            <a:off x="18520787" y="4761004"/>
            <a:ext cx="4618614"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a:t>
            </a:r>
          </a:p>
        </p:txBody>
      </p:sp>
      <p:sp>
        <p:nvSpPr>
          <p:cNvPr id="42" name="TextBox 41">
            <a:extLst>
              <a:ext uri="{FF2B5EF4-FFF2-40B4-BE49-F238E27FC236}">
                <a16:creationId xmlns:a16="http://schemas.microsoft.com/office/drawing/2014/main" id="{6E6AE463-9D8F-8F48-AED9-44B2C9744108}"/>
              </a:ext>
            </a:extLst>
          </p:cNvPr>
          <p:cNvSpPr txBox="1"/>
          <p:nvPr/>
        </p:nvSpPr>
        <p:spPr>
          <a:xfrm>
            <a:off x="18670991" y="4201351"/>
            <a:ext cx="2242922" cy="584775"/>
          </a:xfrm>
          <a:prstGeom prst="rect">
            <a:avLst/>
          </a:prstGeom>
          <a:noFill/>
        </p:spPr>
        <p:txBody>
          <a:bodyPr wrap="none" rtlCol="0" anchor="ctr" anchorCtr="0">
            <a:spAutoFit/>
          </a:bodyPr>
          <a:lstStyle/>
          <a:p>
            <a:r>
              <a:rPr lang="en-US" sz="3200" b="1" dirty="0">
                <a:solidFill>
                  <a:schemeClr val="tx2"/>
                </a:solidFill>
                <a:latin typeface="Montserrat" pitchFamily="2" charset="77"/>
                <a:ea typeface="League Spartan" charset="0"/>
                <a:cs typeface="Poppins" pitchFamily="2" charset="77"/>
              </a:rPr>
              <a:t>Your Title</a:t>
            </a:r>
          </a:p>
        </p:txBody>
      </p:sp>
      <p:sp>
        <p:nvSpPr>
          <p:cNvPr id="43" name="Subtitle 2">
            <a:extLst>
              <a:ext uri="{FF2B5EF4-FFF2-40B4-BE49-F238E27FC236}">
                <a16:creationId xmlns:a16="http://schemas.microsoft.com/office/drawing/2014/main" id="{836417A8-803F-1A45-A29A-4F55E003E4B4}"/>
              </a:ext>
            </a:extLst>
          </p:cNvPr>
          <p:cNvSpPr txBox="1">
            <a:spLocks/>
          </p:cNvSpPr>
          <p:nvPr/>
        </p:nvSpPr>
        <p:spPr>
          <a:xfrm>
            <a:off x="18520787" y="7800929"/>
            <a:ext cx="4618614"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a:t>
            </a:r>
          </a:p>
        </p:txBody>
      </p:sp>
      <p:sp>
        <p:nvSpPr>
          <p:cNvPr id="44" name="TextBox 43">
            <a:extLst>
              <a:ext uri="{FF2B5EF4-FFF2-40B4-BE49-F238E27FC236}">
                <a16:creationId xmlns:a16="http://schemas.microsoft.com/office/drawing/2014/main" id="{6D81531C-A301-F04B-B7B1-3AEFC28CB3FC}"/>
              </a:ext>
            </a:extLst>
          </p:cNvPr>
          <p:cNvSpPr txBox="1"/>
          <p:nvPr/>
        </p:nvSpPr>
        <p:spPr>
          <a:xfrm>
            <a:off x="18670991" y="7241276"/>
            <a:ext cx="2242922" cy="584775"/>
          </a:xfrm>
          <a:prstGeom prst="rect">
            <a:avLst/>
          </a:prstGeom>
          <a:noFill/>
        </p:spPr>
        <p:txBody>
          <a:bodyPr wrap="none" rtlCol="0" anchor="ctr" anchorCtr="0">
            <a:spAutoFit/>
          </a:bodyPr>
          <a:lstStyle/>
          <a:p>
            <a:r>
              <a:rPr lang="en-US" sz="3200" b="1" dirty="0">
                <a:solidFill>
                  <a:schemeClr val="tx2"/>
                </a:solidFill>
                <a:latin typeface="Montserrat" pitchFamily="2" charset="77"/>
                <a:ea typeface="League Spartan" charset="0"/>
                <a:cs typeface="Poppins" pitchFamily="2" charset="77"/>
              </a:rPr>
              <a:t>Your Title</a:t>
            </a:r>
          </a:p>
        </p:txBody>
      </p:sp>
      <p:sp>
        <p:nvSpPr>
          <p:cNvPr id="45" name="Subtitle 2">
            <a:extLst>
              <a:ext uri="{FF2B5EF4-FFF2-40B4-BE49-F238E27FC236}">
                <a16:creationId xmlns:a16="http://schemas.microsoft.com/office/drawing/2014/main" id="{84DFBAE0-B268-324F-830F-5DACBC9941CE}"/>
              </a:ext>
            </a:extLst>
          </p:cNvPr>
          <p:cNvSpPr txBox="1">
            <a:spLocks/>
          </p:cNvSpPr>
          <p:nvPr/>
        </p:nvSpPr>
        <p:spPr>
          <a:xfrm>
            <a:off x="18520787" y="10917031"/>
            <a:ext cx="4618614"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a:t>
            </a:r>
          </a:p>
        </p:txBody>
      </p:sp>
      <p:sp>
        <p:nvSpPr>
          <p:cNvPr id="46" name="TextBox 45">
            <a:extLst>
              <a:ext uri="{FF2B5EF4-FFF2-40B4-BE49-F238E27FC236}">
                <a16:creationId xmlns:a16="http://schemas.microsoft.com/office/drawing/2014/main" id="{37BC35CF-FC50-DB4E-8CE3-26DC8284392C}"/>
              </a:ext>
            </a:extLst>
          </p:cNvPr>
          <p:cNvSpPr txBox="1"/>
          <p:nvPr/>
        </p:nvSpPr>
        <p:spPr>
          <a:xfrm>
            <a:off x="18670991" y="10357378"/>
            <a:ext cx="2242922" cy="584775"/>
          </a:xfrm>
          <a:prstGeom prst="rect">
            <a:avLst/>
          </a:prstGeom>
          <a:noFill/>
        </p:spPr>
        <p:txBody>
          <a:bodyPr wrap="none" rtlCol="0" anchor="ctr" anchorCtr="0">
            <a:spAutoFit/>
          </a:bodyPr>
          <a:lstStyle/>
          <a:p>
            <a:r>
              <a:rPr lang="en-US" sz="3200" b="1" dirty="0">
                <a:solidFill>
                  <a:schemeClr val="tx2"/>
                </a:solidFill>
                <a:latin typeface="Montserrat" pitchFamily="2" charset="77"/>
                <a:ea typeface="League Spartan" charset="0"/>
                <a:cs typeface="Poppins" pitchFamily="2" charset="77"/>
              </a:rPr>
              <a:t>Your Title</a:t>
            </a:r>
          </a:p>
        </p:txBody>
      </p:sp>
      <p:sp>
        <p:nvSpPr>
          <p:cNvPr id="47" name="Freeform 1021">
            <a:extLst>
              <a:ext uri="{FF2B5EF4-FFF2-40B4-BE49-F238E27FC236}">
                <a16:creationId xmlns:a16="http://schemas.microsoft.com/office/drawing/2014/main" id="{99F5D1D4-813A-2F44-B712-EB929CC1C77E}"/>
              </a:ext>
            </a:extLst>
          </p:cNvPr>
          <p:cNvSpPr>
            <a:spLocks noChangeAspect="1" noChangeArrowheads="1"/>
          </p:cNvSpPr>
          <p:nvPr/>
        </p:nvSpPr>
        <p:spPr bwMode="auto">
          <a:xfrm>
            <a:off x="6011480" y="4194295"/>
            <a:ext cx="1013128" cy="1013128"/>
          </a:xfrm>
          <a:custGeom>
            <a:avLst/>
            <a:gdLst>
              <a:gd name="T0" fmla="*/ 160839 w 290150"/>
              <a:gd name="T1" fmla="*/ 282538 h 290152"/>
              <a:gd name="T2" fmla="*/ 235772 w 290150"/>
              <a:gd name="T3" fmla="*/ 242352 h 290152"/>
              <a:gd name="T4" fmla="*/ 282847 w 290150"/>
              <a:gd name="T5" fmla="*/ 282543 h 290152"/>
              <a:gd name="T6" fmla="*/ 285767 w 290150"/>
              <a:gd name="T7" fmla="*/ 243076 h 290152"/>
              <a:gd name="T8" fmla="*/ 228109 w 290150"/>
              <a:gd name="T9" fmla="*/ 291594 h 290152"/>
              <a:gd name="T10" fmla="*/ 235772 w 290150"/>
              <a:gd name="T11" fmla="*/ 242352 h 290152"/>
              <a:gd name="T12" fmla="*/ 8601 w 290150"/>
              <a:gd name="T13" fmla="*/ 282543 h 290152"/>
              <a:gd name="T14" fmla="*/ 54825 w 290150"/>
              <a:gd name="T15" fmla="*/ 242352 h 290152"/>
              <a:gd name="T16" fmla="*/ 62352 w 290150"/>
              <a:gd name="T17" fmla="*/ 291594 h 290152"/>
              <a:gd name="T18" fmla="*/ 6093 w 290150"/>
              <a:gd name="T19" fmla="*/ 243076 h 290152"/>
              <a:gd name="T20" fmla="*/ 187287 w 290150"/>
              <a:gd name="T21" fmla="*/ 256094 h 290152"/>
              <a:gd name="T22" fmla="*/ 246394 w 290150"/>
              <a:gd name="T23" fmla="*/ 224950 h 290152"/>
              <a:gd name="T24" fmla="*/ 33142 w 290150"/>
              <a:gd name="T25" fmla="*/ 214475 h 290152"/>
              <a:gd name="T26" fmla="*/ 33142 w 290150"/>
              <a:gd name="T27" fmla="*/ 214475 h 290152"/>
              <a:gd name="T28" fmla="*/ 237724 w 290150"/>
              <a:gd name="T29" fmla="*/ 224950 h 290152"/>
              <a:gd name="T30" fmla="*/ 33142 w 290150"/>
              <a:gd name="T31" fmla="*/ 243734 h 290152"/>
              <a:gd name="T32" fmla="*/ 132579 w 290150"/>
              <a:gd name="T33" fmla="*/ 229650 h 290152"/>
              <a:gd name="T34" fmla="*/ 176418 w 290150"/>
              <a:gd name="T35" fmla="*/ 164806 h 290152"/>
              <a:gd name="T36" fmla="*/ 185476 w 290150"/>
              <a:gd name="T37" fmla="*/ 173500 h 290152"/>
              <a:gd name="T38" fmla="*/ 114826 w 290150"/>
              <a:gd name="T39" fmla="*/ 182557 h 290152"/>
              <a:gd name="T40" fmla="*/ 18083 w 290150"/>
              <a:gd name="T41" fmla="*/ 100509 h 290152"/>
              <a:gd name="T42" fmla="*/ 20565 w 290150"/>
              <a:gd name="T43" fmla="*/ 198699 h 290152"/>
              <a:gd name="T44" fmla="*/ 0 w 290150"/>
              <a:gd name="T45" fmla="*/ 118987 h 290152"/>
              <a:gd name="T46" fmla="*/ 281745 w 290150"/>
              <a:gd name="T47" fmla="*/ 175699 h 290152"/>
              <a:gd name="T48" fmla="*/ 273115 w 290150"/>
              <a:gd name="T49" fmla="*/ 172817 h 290152"/>
              <a:gd name="T50" fmla="*/ 203494 w 290150"/>
              <a:gd name="T51" fmla="*/ 136551 h 290152"/>
              <a:gd name="T52" fmla="*/ 144752 w 290150"/>
              <a:gd name="T53" fmla="*/ 95217 h 290152"/>
              <a:gd name="T54" fmla="*/ 67728 w 290150"/>
              <a:gd name="T55" fmla="*/ 145607 h 290152"/>
              <a:gd name="T56" fmla="*/ 123885 w 290150"/>
              <a:gd name="T57" fmla="*/ 191251 h 290152"/>
              <a:gd name="T58" fmla="*/ 132579 w 290150"/>
              <a:gd name="T59" fmla="*/ 173500 h 290152"/>
              <a:gd name="T60" fmla="*/ 176418 w 290150"/>
              <a:gd name="T61" fmla="*/ 156112 h 290152"/>
              <a:gd name="T62" fmla="*/ 167723 w 290150"/>
              <a:gd name="T63" fmla="*/ 229650 h 290152"/>
              <a:gd name="T64" fmla="*/ 145623 w 290150"/>
              <a:gd name="T65" fmla="*/ 67724 h 290152"/>
              <a:gd name="T66" fmla="*/ 196344 w 290150"/>
              <a:gd name="T67" fmla="*/ 235083 h 290152"/>
              <a:gd name="T68" fmla="*/ 182940 w 290150"/>
              <a:gd name="T69" fmla="*/ 269498 h 290152"/>
              <a:gd name="T70" fmla="*/ 109393 w 290150"/>
              <a:gd name="T71" fmla="*/ 264788 h 290152"/>
              <a:gd name="T72" fmla="*/ 84393 w 290150"/>
              <a:gd name="T73" fmla="*/ 206827 h 290152"/>
              <a:gd name="T74" fmla="*/ 236502 w 290150"/>
              <a:gd name="T75" fmla="*/ 42703 h 290152"/>
              <a:gd name="T76" fmla="*/ 282847 w 290150"/>
              <a:gd name="T77" fmla="*/ 53928 h 290152"/>
              <a:gd name="T78" fmla="*/ 291604 w 290150"/>
              <a:gd name="T79" fmla="*/ 53928 h 290152"/>
              <a:gd name="T80" fmla="*/ 223364 w 290150"/>
              <a:gd name="T81" fmla="*/ 81446 h 290152"/>
              <a:gd name="T82" fmla="*/ 11826 w 290150"/>
              <a:gd name="T83" fmla="*/ 36910 h 290152"/>
              <a:gd name="T84" fmla="*/ 58050 w 290150"/>
              <a:gd name="T85" fmla="*/ 77099 h 290152"/>
              <a:gd name="T86" fmla="*/ 60918 w 290150"/>
              <a:gd name="T87" fmla="*/ 37270 h 290152"/>
              <a:gd name="T88" fmla="*/ 4298 w 290150"/>
              <a:gd name="T89" fmla="*/ 85789 h 290152"/>
              <a:gd name="T90" fmla="*/ 11826 w 290150"/>
              <a:gd name="T91" fmla="*/ 36910 h 290152"/>
              <a:gd name="T92" fmla="*/ 266984 w 290150"/>
              <a:gd name="T93" fmla="*/ 18965 h 290152"/>
              <a:gd name="T94" fmla="*/ 33142 w 290150"/>
              <a:gd name="T95" fmla="*/ 29342 h 290152"/>
              <a:gd name="T96" fmla="*/ 198091 w 290150"/>
              <a:gd name="T97" fmla="*/ 16473 h 290152"/>
              <a:gd name="T98" fmla="*/ 194457 w 290150"/>
              <a:gd name="T99" fmla="*/ 23997 h 290152"/>
              <a:gd name="T100" fmla="*/ 72745 w 290150"/>
              <a:gd name="T101" fmla="*/ 26504 h 290152"/>
              <a:gd name="T102" fmla="*/ 256870 w 290150"/>
              <a:gd name="T103" fmla="*/ 37932 h 290152"/>
              <a:gd name="T104" fmla="*/ 52288 w 290150"/>
              <a:gd name="T105" fmla="*/ 18965 h 29015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0150" h="290152">
                <a:moveTo>
                  <a:pt x="117499" y="263478"/>
                </a:moveTo>
                <a:lnTo>
                  <a:pt x="117499" y="268164"/>
                </a:lnTo>
                <a:cubicBezTo>
                  <a:pt x="117499" y="275373"/>
                  <a:pt x="123627" y="281140"/>
                  <a:pt x="130837" y="281140"/>
                </a:cubicBezTo>
                <a:lnTo>
                  <a:pt x="160037" y="281140"/>
                </a:lnTo>
                <a:cubicBezTo>
                  <a:pt x="167247" y="281140"/>
                  <a:pt x="173015" y="275373"/>
                  <a:pt x="173015" y="268164"/>
                </a:cubicBezTo>
                <a:lnTo>
                  <a:pt x="173015" y="263478"/>
                </a:lnTo>
                <a:lnTo>
                  <a:pt x="117499" y="263478"/>
                </a:lnTo>
                <a:close/>
                <a:moveTo>
                  <a:pt x="234596" y="241153"/>
                </a:moveTo>
                <a:cubicBezTo>
                  <a:pt x="236774" y="242955"/>
                  <a:pt x="236774" y="245477"/>
                  <a:pt x="235322" y="247278"/>
                </a:cubicBezTo>
                <a:cubicBezTo>
                  <a:pt x="232417" y="250521"/>
                  <a:pt x="231328" y="254124"/>
                  <a:pt x="231328" y="258447"/>
                </a:cubicBezTo>
                <a:lnTo>
                  <a:pt x="231328" y="281145"/>
                </a:lnTo>
                <a:lnTo>
                  <a:pt x="281436" y="281145"/>
                </a:lnTo>
                <a:lnTo>
                  <a:pt x="281436" y="258447"/>
                </a:lnTo>
                <a:cubicBezTo>
                  <a:pt x="281436" y="254124"/>
                  <a:pt x="279983" y="250521"/>
                  <a:pt x="277442" y="247278"/>
                </a:cubicBezTo>
                <a:cubicBezTo>
                  <a:pt x="275626" y="245477"/>
                  <a:pt x="275989" y="242955"/>
                  <a:pt x="278168" y="241153"/>
                </a:cubicBezTo>
                <a:cubicBezTo>
                  <a:pt x="279983" y="239712"/>
                  <a:pt x="282525" y="239712"/>
                  <a:pt x="284341" y="241874"/>
                </a:cubicBezTo>
                <a:cubicBezTo>
                  <a:pt x="287972" y="246558"/>
                  <a:pt x="290150" y="252322"/>
                  <a:pt x="290150" y="258447"/>
                </a:cubicBezTo>
                <a:lnTo>
                  <a:pt x="290150" y="285829"/>
                </a:lnTo>
                <a:cubicBezTo>
                  <a:pt x="290150" y="287990"/>
                  <a:pt x="288335" y="290152"/>
                  <a:pt x="285793" y="290152"/>
                </a:cubicBezTo>
                <a:lnTo>
                  <a:pt x="226971" y="290152"/>
                </a:lnTo>
                <a:cubicBezTo>
                  <a:pt x="224429" y="290152"/>
                  <a:pt x="222250" y="287990"/>
                  <a:pt x="222250" y="285829"/>
                </a:cubicBezTo>
                <a:lnTo>
                  <a:pt x="222250" y="258447"/>
                </a:lnTo>
                <a:cubicBezTo>
                  <a:pt x="222250" y="252322"/>
                  <a:pt x="224429" y="246558"/>
                  <a:pt x="228423" y="241874"/>
                </a:cubicBezTo>
                <a:cubicBezTo>
                  <a:pt x="229875" y="239712"/>
                  <a:pt x="232780" y="239712"/>
                  <a:pt x="234596" y="241153"/>
                </a:cubicBezTo>
                <a:close/>
                <a:moveTo>
                  <a:pt x="11766" y="241153"/>
                </a:moveTo>
                <a:cubicBezTo>
                  <a:pt x="13905" y="242955"/>
                  <a:pt x="14262" y="245477"/>
                  <a:pt x="12479" y="247278"/>
                </a:cubicBezTo>
                <a:cubicBezTo>
                  <a:pt x="9983" y="250521"/>
                  <a:pt x="8557" y="254124"/>
                  <a:pt x="8557" y="258447"/>
                </a:cubicBezTo>
                <a:lnTo>
                  <a:pt x="8557" y="281145"/>
                </a:lnTo>
                <a:lnTo>
                  <a:pt x="57761" y="281145"/>
                </a:lnTo>
                <a:lnTo>
                  <a:pt x="57761" y="258447"/>
                </a:lnTo>
                <a:cubicBezTo>
                  <a:pt x="57761" y="254124"/>
                  <a:pt x="56335" y="250521"/>
                  <a:pt x="53839" y="247278"/>
                </a:cubicBezTo>
                <a:cubicBezTo>
                  <a:pt x="52413" y="245477"/>
                  <a:pt x="52413" y="242955"/>
                  <a:pt x="54552" y="241153"/>
                </a:cubicBezTo>
                <a:cubicBezTo>
                  <a:pt x="56335" y="239712"/>
                  <a:pt x="59188" y="239712"/>
                  <a:pt x="60614" y="241874"/>
                </a:cubicBezTo>
                <a:cubicBezTo>
                  <a:pt x="64179" y="246558"/>
                  <a:pt x="66319" y="252322"/>
                  <a:pt x="66319" y="258447"/>
                </a:cubicBezTo>
                <a:lnTo>
                  <a:pt x="66319" y="285829"/>
                </a:lnTo>
                <a:cubicBezTo>
                  <a:pt x="66319" y="287990"/>
                  <a:pt x="64536" y="290152"/>
                  <a:pt x="62040" y="290152"/>
                </a:cubicBezTo>
                <a:lnTo>
                  <a:pt x="4278" y="290152"/>
                </a:lnTo>
                <a:cubicBezTo>
                  <a:pt x="1783" y="290152"/>
                  <a:pt x="0" y="287990"/>
                  <a:pt x="0" y="285829"/>
                </a:cubicBezTo>
                <a:lnTo>
                  <a:pt x="0" y="258447"/>
                </a:lnTo>
                <a:cubicBezTo>
                  <a:pt x="0" y="252322"/>
                  <a:pt x="2139" y="246558"/>
                  <a:pt x="6061" y="241874"/>
                </a:cubicBezTo>
                <a:cubicBezTo>
                  <a:pt x="7487" y="239712"/>
                  <a:pt x="9983" y="239712"/>
                  <a:pt x="11766" y="241153"/>
                </a:cubicBezTo>
                <a:close/>
                <a:moveTo>
                  <a:pt x="104160" y="237525"/>
                </a:moveTo>
                <a:lnTo>
                  <a:pt x="104160" y="254827"/>
                </a:lnTo>
                <a:lnTo>
                  <a:pt x="186353" y="254827"/>
                </a:lnTo>
                <a:lnTo>
                  <a:pt x="186353" y="237525"/>
                </a:lnTo>
                <a:lnTo>
                  <a:pt x="104160" y="237525"/>
                </a:lnTo>
                <a:close/>
                <a:moveTo>
                  <a:pt x="255588" y="213414"/>
                </a:moveTo>
                <a:cubicBezTo>
                  <a:pt x="249837" y="213414"/>
                  <a:pt x="245165" y="218086"/>
                  <a:pt x="245165" y="223837"/>
                </a:cubicBezTo>
                <a:cubicBezTo>
                  <a:pt x="245165" y="229229"/>
                  <a:pt x="249837" y="233901"/>
                  <a:pt x="255588" y="233901"/>
                </a:cubicBezTo>
                <a:cubicBezTo>
                  <a:pt x="260980" y="233901"/>
                  <a:pt x="265652" y="229229"/>
                  <a:pt x="265652" y="223837"/>
                </a:cubicBezTo>
                <a:cubicBezTo>
                  <a:pt x="265652" y="218086"/>
                  <a:pt x="260980" y="213414"/>
                  <a:pt x="255588" y="213414"/>
                </a:cubicBezTo>
                <a:close/>
                <a:moveTo>
                  <a:pt x="32978" y="213414"/>
                </a:moveTo>
                <a:cubicBezTo>
                  <a:pt x="27587" y="213414"/>
                  <a:pt x="22914" y="218086"/>
                  <a:pt x="22914" y="223837"/>
                </a:cubicBezTo>
                <a:cubicBezTo>
                  <a:pt x="22914" y="229229"/>
                  <a:pt x="27587" y="233901"/>
                  <a:pt x="32978" y="233901"/>
                </a:cubicBezTo>
                <a:cubicBezTo>
                  <a:pt x="38729" y="233901"/>
                  <a:pt x="43402" y="229229"/>
                  <a:pt x="43402" y="223837"/>
                </a:cubicBezTo>
                <a:cubicBezTo>
                  <a:pt x="43402" y="218086"/>
                  <a:pt x="38729" y="213414"/>
                  <a:pt x="32978" y="213414"/>
                </a:cubicBezTo>
                <a:close/>
                <a:moveTo>
                  <a:pt x="255588" y="204787"/>
                </a:moveTo>
                <a:cubicBezTo>
                  <a:pt x="266012" y="204787"/>
                  <a:pt x="274279" y="213414"/>
                  <a:pt x="274279" y="223837"/>
                </a:cubicBezTo>
                <a:cubicBezTo>
                  <a:pt x="274279" y="234261"/>
                  <a:pt x="266012" y="242528"/>
                  <a:pt x="255588" y="242528"/>
                </a:cubicBezTo>
                <a:cubicBezTo>
                  <a:pt x="245165" y="242528"/>
                  <a:pt x="236538" y="234261"/>
                  <a:pt x="236538" y="223837"/>
                </a:cubicBezTo>
                <a:cubicBezTo>
                  <a:pt x="236538" y="213414"/>
                  <a:pt x="245165" y="204787"/>
                  <a:pt x="255588" y="204787"/>
                </a:cubicBezTo>
                <a:close/>
                <a:moveTo>
                  <a:pt x="32978" y="204787"/>
                </a:moveTo>
                <a:cubicBezTo>
                  <a:pt x="43402" y="204787"/>
                  <a:pt x="52028" y="213414"/>
                  <a:pt x="52028" y="223837"/>
                </a:cubicBezTo>
                <a:cubicBezTo>
                  <a:pt x="52028" y="234261"/>
                  <a:pt x="43402" y="242528"/>
                  <a:pt x="32978" y="242528"/>
                </a:cubicBezTo>
                <a:cubicBezTo>
                  <a:pt x="22555" y="242528"/>
                  <a:pt x="14288" y="234261"/>
                  <a:pt x="14288" y="223837"/>
                </a:cubicBezTo>
                <a:cubicBezTo>
                  <a:pt x="14288" y="213414"/>
                  <a:pt x="22555" y="204787"/>
                  <a:pt x="32978" y="204787"/>
                </a:cubicBezTo>
                <a:close/>
                <a:moveTo>
                  <a:pt x="131918" y="190305"/>
                </a:moveTo>
                <a:lnTo>
                  <a:pt x="131918" y="228513"/>
                </a:lnTo>
                <a:lnTo>
                  <a:pt x="158235" y="228513"/>
                </a:lnTo>
                <a:lnTo>
                  <a:pt x="158235" y="190305"/>
                </a:lnTo>
                <a:lnTo>
                  <a:pt x="131918" y="190305"/>
                </a:lnTo>
                <a:close/>
                <a:moveTo>
                  <a:pt x="175538" y="163991"/>
                </a:moveTo>
                <a:cubicBezTo>
                  <a:pt x="171212" y="163991"/>
                  <a:pt x="166886" y="168317"/>
                  <a:pt x="166886" y="172642"/>
                </a:cubicBezTo>
                <a:lnTo>
                  <a:pt x="166886" y="181654"/>
                </a:lnTo>
                <a:lnTo>
                  <a:pt x="175538" y="181654"/>
                </a:lnTo>
                <a:cubicBezTo>
                  <a:pt x="180585" y="181654"/>
                  <a:pt x="184551" y="177689"/>
                  <a:pt x="184551" y="172642"/>
                </a:cubicBezTo>
                <a:cubicBezTo>
                  <a:pt x="184551" y="168317"/>
                  <a:pt x="180585" y="163991"/>
                  <a:pt x="175538" y="163991"/>
                </a:cubicBezTo>
                <a:close/>
                <a:moveTo>
                  <a:pt x="114254" y="163991"/>
                </a:moveTo>
                <a:cubicBezTo>
                  <a:pt x="109568" y="163991"/>
                  <a:pt x="105602" y="168317"/>
                  <a:pt x="105602" y="172642"/>
                </a:cubicBezTo>
                <a:cubicBezTo>
                  <a:pt x="105602" y="177689"/>
                  <a:pt x="109568" y="181654"/>
                  <a:pt x="114254" y="181654"/>
                </a:cubicBezTo>
                <a:lnTo>
                  <a:pt x="123267" y="181654"/>
                </a:lnTo>
                <a:lnTo>
                  <a:pt x="123267" y="172642"/>
                </a:lnTo>
                <a:cubicBezTo>
                  <a:pt x="123267" y="168317"/>
                  <a:pt x="119301" y="163991"/>
                  <a:pt x="114254" y="163991"/>
                </a:cubicBezTo>
                <a:close/>
                <a:moveTo>
                  <a:pt x="17991" y="100012"/>
                </a:moveTo>
                <a:lnTo>
                  <a:pt x="25047" y="125249"/>
                </a:lnTo>
                <a:lnTo>
                  <a:pt x="16580" y="123086"/>
                </a:lnTo>
                <a:cubicBezTo>
                  <a:pt x="12700" y="146160"/>
                  <a:pt x="14816" y="169955"/>
                  <a:pt x="22930" y="191948"/>
                </a:cubicBezTo>
                <a:cubicBezTo>
                  <a:pt x="23636" y="194471"/>
                  <a:pt x="22578" y="196995"/>
                  <a:pt x="20461" y="197716"/>
                </a:cubicBezTo>
                <a:cubicBezTo>
                  <a:pt x="19755" y="198077"/>
                  <a:pt x="19403" y="198077"/>
                  <a:pt x="18697" y="198077"/>
                </a:cubicBezTo>
                <a:cubicBezTo>
                  <a:pt x="17286" y="198077"/>
                  <a:pt x="15522" y="196995"/>
                  <a:pt x="14816" y="195192"/>
                </a:cubicBezTo>
                <a:cubicBezTo>
                  <a:pt x="5997" y="171397"/>
                  <a:pt x="3880" y="145800"/>
                  <a:pt x="8114" y="120923"/>
                </a:cubicBezTo>
                <a:lnTo>
                  <a:pt x="0" y="118399"/>
                </a:lnTo>
                <a:lnTo>
                  <a:pt x="17991" y="100012"/>
                </a:lnTo>
                <a:close/>
                <a:moveTo>
                  <a:pt x="270322" y="95609"/>
                </a:moveTo>
                <a:cubicBezTo>
                  <a:pt x="272469" y="95250"/>
                  <a:pt x="274615" y="95967"/>
                  <a:pt x="275689" y="98476"/>
                </a:cubicBezTo>
                <a:cubicBezTo>
                  <a:pt x="284275" y="123211"/>
                  <a:pt x="285706" y="149020"/>
                  <a:pt x="280339" y="174830"/>
                </a:cubicBezTo>
                <a:lnTo>
                  <a:pt x="288568" y="176980"/>
                </a:lnTo>
                <a:lnTo>
                  <a:pt x="269249" y="194904"/>
                </a:lnTo>
                <a:lnTo>
                  <a:pt x="263525" y="169453"/>
                </a:lnTo>
                <a:lnTo>
                  <a:pt x="271753" y="171962"/>
                </a:lnTo>
                <a:cubicBezTo>
                  <a:pt x="276762" y="148662"/>
                  <a:pt x="275331" y="124286"/>
                  <a:pt x="267460" y="101344"/>
                </a:cubicBezTo>
                <a:cubicBezTo>
                  <a:pt x="266745" y="99193"/>
                  <a:pt x="267818" y="96326"/>
                  <a:pt x="270322" y="95609"/>
                </a:cubicBezTo>
                <a:close/>
                <a:moveTo>
                  <a:pt x="144030" y="85725"/>
                </a:moveTo>
                <a:cubicBezTo>
                  <a:pt x="173615" y="85725"/>
                  <a:pt x="197788" y="107012"/>
                  <a:pt x="202479" y="135875"/>
                </a:cubicBezTo>
                <a:cubicBezTo>
                  <a:pt x="202839" y="138401"/>
                  <a:pt x="201396" y="140205"/>
                  <a:pt x="198871" y="140926"/>
                </a:cubicBezTo>
                <a:cubicBezTo>
                  <a:pt x="198510" y="140926"/>
                  <a:pt x="198149" y="140926"/>
                  <a:pt x="198149" y="140926"/>
                </a:cubicBezTo>
                <a:cubicBezTo>
                  <a:pt x="195984" y="140926"/>
                  <a:pt x="194180" y="139483"/>
                  <a:pt x="193820" y="137319"/>
                </a:cubicBezTo>
                <a:cubicBezTo>
                  <a:pt x="190212" y="112785"/>
                  <a:pt x="168925" y="94745"/>
                  <a:pt x="144030" y="94745"/>
                </a:cubicBezTo>
                <a:cubicBezTo>
                  <a:pt x="141865" y="94745"/>
                  <a:pt x="139700" y="92580"/>
                  <a:pt x="139700" y="90416"/>
                </a:cubicBezTo>
                <a:cubicBezTo>
                  <a:pt x="139700" y="87890"/>
                  <a:pt x="141865" y="85725"/>
                  <a:pt x="144030" y="85725"/>
                </a:cubicBezTo>
                <a:close/>
                <a:moveTo>
                  <a:pt x="144896" y="67388"/>
                </a:moveTo>
                <a:cubicBezTo>
                  <a:pt x="102358" y="67388"/>
                  <a:pt x="67390" y="102353"/>
                  <a:pt x="67390" y="144887"/>
                </a:cubicBezTo>
                <a:cubicBezTo>
                  <a:pt x="67390" y="165433"/>
                  <a:pt x="75681" y="184898"/>
                  <a:pt x="89741" y="199677"/>
                </a:cubicBezTo>
                <a:cubicBezTo>
                  <a:pt x="97672" y="207607"/>
                  <a:pt x="102718" y="217700"/>
                  <a:pt x="103800" y="228513"/>
                </a:cubicBezTo>
                <a:lnTo>
                  <a:pt x="123267" y="228513"/>
                </a:lnTo>
                <a:lnTo>
                  <a:pt x="123267" y="190305"/>
                </a:lnTo>
                <a:lnTo>
                  <a:pt x="114254" y="190305"/>
                </a:lnTo>
                <a:cubicBezTo>
                  <a:pt x="104881" y="190305"/>
                  <a:pt x="96590" y="182375"/>
                  <a:pt x="96590" y="172642"/>
                </a:cubicBezTo>
                <a:cubicBezTo>
                  <a:pt x="96590" y="163270"/>
                  <a:pt x="104881" y="155340"/>
                  <a:pt x="114254" y="155340"/>
                </a:cubicBezTo>
                <a:cubicBezTo>
                  <a:pt x="123988" y="155340"/>
                  <a:pt x="131918" y="163270"/>
                  <a:pt x="131918" y="172642"/>
                </a:cubicBezTo>
                <a:lnTo>
                  <a:pt x="131918" y="181654"/>
                </a:lnTo>
                <a:lnTo>
                  <a:pt x="158235" y="181654"/>
                </a:lnTo>
                <a:lnTo>
                  <a:pt x="158235" y="172642"/>
                </a:lnTo>
                <a:cubicBezTo>
                  <a:pt x="158235" y="163270"/>
                  <a:pt x="166165" y="155340"/>
                  <a:pt x="175538" y="155340"/>
                </a:cubicBezTo>
                <a:cubicBezTo>
                  <a:pt x="185272" y="155340"/>
                  <a:pt x="193202" y="163270"/>
                  <a:pt x="193202" y="172642"/>
                </a:cubicBezTo>
                <a:cubicBezTo>
                  <a:pt x="193202" y="182375"/>
                  <a:pt x="185272" y="190305"/>
                  <a:pt x="175538" y="190305"/>
                </a:cubicBezTo>
                <a:lnTo>
                  <a:pt x="166886" y="190305"/>
                </a:lnTo>
                <a:lnTo>
                  <a:pt x="166886" y="228513"/>
                </a:lnTo>
                <a:lnTo>
                  <a:pt x="187074" y="228513"/>
                </a:lnTo>
                <a:cubicBezTo>
                  <a:pt x="187795" y="217339"/>
                  <a:pt x="192842" y="207246"/>
                  <a:pt x="200412" y="199316"/>
                </a:cubicBezTo>
                <a:cubicBezTo>
                  <a:pt x="214832" y="184537"/>
                  <a:pt x="222402" y="165433"/>
                  <a:pt x="222402" y="144887"/>
                </a:cubicBezTo>
                <a:cubicBezTo>
                  <a:pt x="222402" y="102353"/>
                  <a:pt x="187795" y="67388"/>
                  <a:pt x="144896" y="67388"/>
                </a:cubicBezTo>
                <a:close/>
                <a:moveTo>
                  <a:pt x="144896" y="58737"/>
                </a:moveTo>
                <a:cubicBezTo>
                  <a:pt x="192481" y="58737"/>
                  <a:pt x="231415" y="97306"/>
                  <a:pt x="231415" y="144887"/>
                </a:cubicBezTo>
                <a:cubicBezTo>
                  <a:pt x="231415" y="167596"/>
                  <a:pt x="222763" y="189223"/>
                  <a:pt x="206901" y="205444"/>
                </a:cubicBezTo>
                <a:cubicBezTo>
                  <a:pt x="199331" y="213014"/>
                  <a:pt x="195365" y="223106"/>
                  <a:pt x="195365" y="233920"/>
                </a:cubicBezTo>
                <a:lnTo>
                  <a:pt x="195365" y="254827"/>
                </a:lnTo>
                <a:cubicBezTo>
                  <a:pt x="195365" y="259513"/>
                  <a:pt x="191400" y="263478"/>
                  <a:pt x="186353" y="263478"/>
                </a:cubicBezTo>
                <a:lnTo>
                  <a:pt x="182027" y="263478"/>
                </a:lnTo>
                <a:lnTo>
                  <a:pt x="182027" y="268164"/>
                </a:lnTo>
                <a:cubicBezTo>
                  <a:pt x="182027" y="280059"/>
                  <a:pt x="171933" y="290152"/>
                  <a:pt x="160037" y="290152"/>
                </a:cubicBezTo>
                <a:lnTo>
                  <a:pt x="130837" y="290152"/>
                </a:lnTo>
                <a:cubicBezTo>
                  <a:pt x="118580" y="290152"/>
                  <a:pt x="108847" y="280059"/>
                  <a:pt x="108847" y="268164"/>
                </a:cubicBezTo>
                <a:lnTo>
                  <a:pt x="108847" y="263478"/>
                </a:lnTo>
                <a:lnTo>
                  <a:pt x="104521" y="263478"/>
                </a:lnTo>
                <a:cubicBezTo>
                  <a:pt x="99474" y="263478"/>
                  <a:pt x="95509" y="259513"/>
                  <a:pt x="95509" y="254827"/>
                </a:cubicBezTo>
                <a:lnTo>
                  <a:pt x="95509" y="234641"/>
                </a:lnTo>
                <a:cubicBezTo>
                  <a:pt x="95509" y="223467"/>
                  <a:pt x="91543" y="213374"/>
                  <a:pt x="83973" y="205804"/>
                </a:cubicBezTo>
                <a:cubicBezTo>
                  <a:pt x="67751" y="189584"/>
                  <a:pt x="58738" y="167956"/>
                  <a:pt x="58738" y="144887"/>
                </a:cubicBezTo>
                <a:cubicBezTo>
                  <a:pt x="58738" y="97306"/>
                  <a:pt x="97672" y="58737"/>
                  <a:pt x="144896" y="58737"/>
                </a:cubicBezTo>
                <a:close/>
                <a:moveTo>
                  <a:pt x="234596" y="36726"/>
                </a:moveTo>
                <a:cubicBezTo>
                  <a:pt x="236774" y="38167"/>
                  <a:pt x="236774" y="40689"/>
                  <a:pt x="235322" y="42491"/>
                </a:cubicBezTo>
                <a:cubicBezTo>
                  <a:pt x="232417" y="45733"/>
                  <a:pt x="231328" y="49696"/>
                  <a:pt x="231328" y="53660"/>
                </a:cubicBezTo>
                <a:lnTo>
                  <a:pt x="231328" y="76718"/>
                </a:lnTo>
                <a:lnTo>
                  <a:pt x="281436" y="76718"/>
                </a:lnTo>
                <a:lnTo>
                  <a:pt x="281436" y="53660"/>
                </a:lnTo>
                <a:cubicBezTo>
                  <a:pt x="281436" y="49696"/>
                  <a:pt x="279983" y="45733"/>
                  <a:pt x="277442" y="42491"/>
                </a:cubicBezTo>
                <a:cubicBezTo>
                  <a:pt x="275626" y="40689"/>
                  <a:pt x="275989" y="38167"/>
                  <a:pt x="278168" y="36726"/>
                </a:cubicBezTo>
                <a:cubicBezTo>
                  <a:pt x="279983" y="34925"/>
                  <a:pt x="282525" y="35285"/>
                  <a:pt x="284341" y="37086"/>
                </a:cubicBezTo>
                <a:cubicBezTo>
                  <a:pt x="287972" y="41770"/>
                  <a:pt x="290150" y="47895"/>
                  <a:pt x="290150" y="53660"/>
                </a:cubicBezTo>
                <a:lnTo>
                  <a:pt x="290150" y="81042"/>
                </a:lnTo>
                <a:cubicBezTo>
                  <a:pt x="290150" y="83203"/>
                  <a:pt x="288335" y="85365"/>
                  <a:pt x="285793" y="85365"/>
                </a:cubicBezTo>
                <a:lnTo>
                  <a:pt x="226971" y="85365"/>
                </a:lnTo>
                <a:cubicBezTo>
                  <a:pt x="224429" y="85365"/>
                  <a:pt x="222250" y="83203"/>
                  <a:pt x="222250" y="81042"/>
                </a:cubicBezTo>
                <a:lnTo>
                  <a:pt x="222250" y="53660"/>
                </a:lnTo>
                <a:cubicBezTo>
                  <a:pt x="222250" y="47895"/>
                  <a:pt x="224429" y="41770"/>
                  <a:pt x="228423" y="37086"/>
                </a:cubicBezTo>
                <a:cubicBezTo>
                  <a:pt x="229875" y="35285"/>
                  <a:pt x="232780" y="34925"/>
                  <a:pt x="234596" y="36726"/>
                </a:cubicBezTo>
                <a:close/>
                <a:moveTo>
                  <a:pt x="11766" y="36726"/>
                </a:moveTo>
                <a:cubicBezTo>
                  <a:pt x="13905" y="38167"/>
                  <a:pt x="14262" y="40689"/>
                  <a:pt x="12479" y="42491"/>
                </a:cubicBezTo>
                <a:cubicBezTo>
                  <a:pt x="9983" y="45733"/>
                  <a:pt x="8557" y="49696"/>
                  <a:pt x="8557" y="53660"/>
                </a:cubicBezTo>
                <a:lnTo>
                  <a:pt x="8557" y="76718"/>
                </a:lnTo>
                <a:lnTo>
                  <a:pt x="57761" y="76718"/>
                </a:lnTo>
                <a:lnTo>
                  <a:pt x="57761" y="53660"/>
                </a:lnTo>
                <a:cubicBezTo>
                  <a:pt x="57761" y="49696"/>
                  <a:pt x="56335" y="45733"/>
                  <a:pt x="53839" y="42491"/>
                </a:cubicBezTo>
                <a:cubicBezTo>
                  <a:pt x="52413" y="40689"/>
                  <a:pt x="52413" y="38167"/>
                  <a:pt x="54552" y="36726"/>
                </a:cubicBezTo>
                <a:cubicBezTo>
                  <a:pt x="56335" y="34925"/>
                  <a:pt x="59188" y="35285"/>
                  <a:pt x="60614" y="37086"/>
                </a:cubicBezTo>
                <a:cubicBezTo>
                  <a:pt x="64179" y="41770"/>
                  <a:pt x="66319" y="47895"/>
                  <a:pt x="66319" y="53660"/>
                </a:cubicBezTo>
                <a:lnTo>
                  <a:pt x="66319" y="81042"/>
                </a:lnTo>
                <a:cubicBezTo>
                  <a:pt x="66319" y="83203"/>
                  <a:pt x="64536" y="85365"/>
                  <a:pt x="62040" y="85365"/>
                </a:cubicBezTo>
                <a:lnTo>
                  <a:pt x="4278" y="85365"/>
                </a:lnTo>
                <a:cubicBezTo>
                  <a:pt x="1783" y="85365"/>
                  <a:pt x="0" y="83203"/>
                  <a:pt x="0" y="81042"/>
                </a:cubicBezTo>
                <a:lnTo>
                  <a:pt x="0" y="53660"/>
                </a:lnTo>
                <a:cubicBezTo>
                  <a:pt x="0" y="47895"/>
                  <a:pt x="2139" y="41770"/>
                  <a:pt x="6061" y="37086"/>
                </a:cubicBezTo>
                <a:cubicBezTo>
                  <a:pt x="7487" y="35285"/>
                  <a:pt x="9983" y="34925"/>
                  <a:pt x="11766" y="36726"/>
                </a:cubicBezTo>
                <a:close/>
                <a:moveTo>
                  <a:pt x="255588" y="8902"/>
                </a:moveTo>
                <a:cubicBezTo>
                  <a:pt x="249837" y="8902"/>
                  <a:pt x="245165" y="13531"/>
                  <a:pt x="245165" y="18872"/>
                </a:cubicBezTo>
                <a:cubicBezTo>
                  <a:pt x="245165" y="24569"/>
                  <a:pt x="249837" y="29198"/>
                  <a:pt x="255588" y="29198"/>
                </a:cubicBezTo>
                <a:cubicBezTo>
                  <a:pt x="260980" y="29198"/>
                  <a:pt x="265652" y="24569"/>
                  <a:pt x="265652" y="18872"/>
                </a:cubicBezTo>
                <a:cubicBezTo>
                  <a:pt x="265652" y="13531"/>
                  <a:pt x="260980" y="8902"/>
                  <a:pt x="255588" y="8902"/>
                </a:cubicBezTo>
                <a:close/>
                <a:moveTo>
                  <a:pt x="32978" y="8902"/>
                </a:moveTo>
                <a:cubicBezTo>
                  <a:pt x="27587" y="8902"/>
                  <a:pt x="22914" y="13531"/>
                  <a:pt x="22914" y="18872"/>
                </a:cubicBezTo>
                <a:cubicBezTo>
                  <a:pt x="22914" y="24569"/>
                  <a:pt x="27587" y="29198"/>
                  <a:pt x="32978" y="29198"/>
                </a:cubicBezTo>
                <a:cubicBezTo>
                  <a:pt x="38729" y="29198"/>
                  <a:pt x="43402" y="24569"/>
                  <a:pt x="43402" y="18872"/>
                </a:cubicBezTo>
                <a:cubicBezTo>
                  <a:pt x="43402" y="13531"/>
                  <a:pt x="38729" y="8902"/>
                  <a:pt x="32978" y="8902"/>
                </a:cubicBezTo>
                <a:close/>
                <a:moveTo>
                  <a:pt x="133521" y="6815"/>
                </a:moveTo>
                <a:cubicBezTo>
                  <a:pt x="154896" y="5078"/>
                  <a:pt x="176676" y="8197"/>
                  <a:pt x="197102" y="16393"/>
                </a:cubicBezTo>
                <a:lnTo>
                  <a:pt x="201078" y="8553"/>
                </a:lnTo>
                <a:lnTo>
                  <a:pt x="215539" y="30292"/>
                </a:lnTo>
                <a:lnTo>
                  <a:pt x="189149" y="31717"/>
                </a:lnTo>
                <a:lnTo>
                  <a:pt x="193487" y="23877"/>
                </a:lnTo>
                <a:cubicBezTo>
                  <a:pt x="155167" y="9266"/>
                  <a:pt x="112147" y="12829"/>
                  <a:pt x="77080" y="33856"/>
                </a:cubicBezTo>
                <a:cubicBezTo>
                  <a:pt x="76357" y="34212"/>
                  <a:pt x="75634" y="34568"/>
                  <a:pt x="74911" y="34568"/>
                </a:cubicBezTo>
                <a:cubicBezTo>
                  <a:pt x="73465" y="34568"/>
                  <a:pt x="72019" y="33856"/>
                  <a:pt x="70935" y="32430"/>
                </a:cubicBezTo>
                <a:cubicBezTo>
                  <a:pt x="69850" y="30292"/>
                  <a:pt x="70212" y="27441"/>
                  <a:pt x="72381" y="26372"/>
                </a:cubicBezTo>
                <a:cubicBezTo>
                  <a:pt x="91179" y="15146"/>
                  <a:pt x="112147" y="8553"/>
                  <a:pt x="133521" y="6815"/>
                </a:cubicBezTo>
                <a:close/>
                <a:moveTo>
                  <a:pt x="255588" y="0"/>
                </a:moveTo>
                <a:cubicBezTo>
                  <a:pt x="266012" y="0"/>
                  <a:pt x="274279" y="8546"/>
                  <a:pt x="274279" y="18872"/>
                </a:cubicBezTo>
                <a:cubicBezTo>
                  <a:pt x="274279" y="29198"/>
                  <a:pt x="266012" y="37744"/>
                  <a:pt x="255588" y="37744"/>
                </a:cubicBezTo>
                <a:cubicBezTo>
                  <a:pt x="245165" y="37744"/>
                  <a:pt x="236538" y="29198"/>
                  <a:pt x="236538" y="18872"/>
                </a:cubicBezTo>
                <a:cubicBezTo>
                  <a:pt x="236538" y="8546"/>
                  <a:pt x="245165" y="0"/>
                  <a:pt x="255588" y="0"/>
                </a:cubicBezTo>
                <a:close/>
                <a:moveTo>
                  <a:pt x="32978" y="0"/>
                </a:moveTo>
                <a:cubicBezTo>
                  <a:pt x="43402" y="0"/>
                  <a:pt x="52028" y="8546"/>
                  <a:pt x="52028" y="18872"/>
                </a:cubicBezTo>
                <a:cubicBezTo>
                  <a:pt x="52028" y="29198"/>
                  <a:pt x="43402" y="37744"/>
                  <a:pt x="32978" y="37744"/>
                </a:cubicBezTo>
                <a:cubicBezTo>
                  <a:pt x="22555" y="37744"/>
                  <a:pt x="14288" y="29198"/>
                  <a:pt x="14288" y="18872"/>
                </a:cubicBezTo>
                <a:cubicBezTo>
                  <a:pt x="14288" y="8546"/>
                  <a:pt x="22555" y="0"/>
                  <a:pt x="32978" y="0"/>
                </a:cubicBezTo>
                <a:close/>
              </a:path>
            </a:pathLst>
          </a:custGeom>
          <a:solidFill>
            <a:schemeClr val="accent5"/>
          </a:solidFill>
          <a:ln>
            <a:noFill/>
          </a:ln>
          <a:effectLst/>
        </p:spPr>
        <p:txBody>
          <a:bodyPr anchor="ctr"/>
          <a:lstStyle/>
          <a:p>
            <a:endParaRPr lang="en-US"/>
          </a:p>
        </p:txBody>
      </p:sp>
      <p:sp>
        <p:nvSpPr>
          <p:cNvPr id="48" name="Freeform 1034">
            <a:extLst>
              <a:ext uri="{FF2B5EF4-FFF2-40B4-BE49-F238E27FC236}">
                <a16:creationId xmlns:a16="http://schemas.microsoft.com/office/drawing/2014/main" id="{4B898A64-3086-F944-8EA4-21BAF71B1071}"/>
              </a:ext>
            </a:extLst>
          </p:cNvPr>
          <p:cNvSpPr>
            <a:spLocks noChangeAspect="1" noChangeArrowheads="1"/>
          </p:cNvSpPr>
          <p:nvPr/>
        </p:nvSpPr>
        <p:spPr bwMode="auto">
          <a:xfrm>
            <a:off x="6011480" y="7317453"/>
            <a:ext cx="1013128" cy="1013125"/>
          </a:xfrm>
          <a:custGeom>
            <a:avLst/>
            <a:gdLst>
              <a:gd name="T0" fmla="*/ 97077 w 290153"/>
              <a:gd name="T1" fmla="*/ 282532 h 290152"/>
              <a:gd name="T2" fmla="*/ 194156 w 290153"/>
              <a:gd name="T3" fmla="*/ 256056 h 290152"/>
              <a:gd name="T4" fmla="*/ 9055 w 290153"/>
              <a:gd name="T5" fmla="*/ 220875 h 290152"/>
              <a:gd name="T6" fmla="*/ 22095 w 290153"/>
              <a:gd name="T7" fmla="*/ 247351 h 290152"/>
              <a:gd name="T8" fmla="*/ 282540 w 290153"/>
              <a:gd name="T9" fmla="*/ 233933 h 290152"/>
              <a:gd name="T10" fmla="*/ 9055 w 290153"/>
              <a:gd name="T11" fmla="*/ 220875 h 290152"/>
              <a:gd name="T12" fmla="*/ 244143 w 290153"/>
              <a:gd name="T13" fmla="*/ 176628 h 290152"/>
              <a:gd name="T14" fmla="*/ 282540 w 290153"/>
              <a:gd name="T15" fmla="*/ 138547 h 290152"/>
              <a:gd name="T16" fmla="*/ 156103 w 290153"/>
              <a:gd name="T17" fmla="*/ 118215 h 290152"/>
              <a:gd name="T18" fmla="*/ 195955 w 290153"/>
              <a:gd name="T19" fmla="*/ 176034 h 290152"/>
              <a:gd name="T20" fmla="*/ 244143 w 290153"/>
              <a:gd name="T21" fmla="*/ 91035 h 290152"/>
              <a:gd name="T22" fmla="*/ 282540 w 290153"/>
              <a:gd name="T23" fmla="*/ 129478 h 290152"/>
              <a:gd name="T24" fmla="*/ 244143 w 290153"/>
              <a:gd name="T25" fmla="*/ 91035 h 290152"/>
              <a:gd name="T26" fmla="*/ 44157 w 290153"/>
              <a:gd name="T27" fmla="*/ 138812 h 290152"/>
              <a:gd name="T28" fmla="*/ 105382 w 290153"/>
              <a:gd name="T29" fmla="*/ 176034 h 290152"/>
              <a:gd name="T30" fmla="*/ 77847 w 290153"/>
              <a:gd name="T31" fmla="*/ 90389 h 290152"/>
              <a:gd name="T32" fmla="*/ 129920 w 290153"/>
              <a:gd name="T33" fmla="*/ 77998 h 290152"/>
              <a:gd name="T34" fmla="*/ 150509 w 290153"/>
              <a:gd name="T35" fmla="*/ 77998 h 290152"/>
              <a:gd name="T36" fmla="*/ 140034 w 290153"/>
              <a:gd name="T37" fmla="*/ 59030 h 290152"/>
              <a:gd name="T38" fmla="*/ 140034 w 290153"/>
              <a:gd name="T39" fmla="*/ 96962 h 290152"/>
              <a:gd name="T40" fmla="*/ 140034 w 290153"/>
              <a:gd name="T41" fmla="*/ 59030 h 290152"/>
              <a:gd name="T42" fmla="*/ 244143 w 290153"/>
              <a:gd name="T43" fmla="*/ 82329 h 290152"/>
              <a:gd name="T44" fmla="*/ 282540 w 290153"/>
              <a:gd name="T45" fmla="*/ 43884 h 290152"/>
              <a:gd name="T46" fmla="*/ 44157 w 290153"/>
              <a:gd name="T47" fmla="*/ 43771 h 290152"/>
              <a:gd name="T48" fmla="*/ 74226 w 290153"/>
              <a:gd name="T49" fmla="*/ 79909 h 290152"/>
              <a:gd name="T50" fmla="*/ 126758 w 290153"/>
              <a:gd name="T51" fmla="*/ 145318 h 290152"/>
              <a:gd name="T52" fmla="*/ 160088 w 290153"/>
              <a:gd name="T53" fmla="*/ 108096 h 290152"/>
              <a:gd name="T54" fmla="*/ 200302 w 290153"/>
              <a:gd name="T55" fmla="*/ 43771 h 290152"/>
              <a:gd name="T56" fmla="*/ 39807 w 290153"/>
              <a:gd name="T57" fmla="*/ 35100 h 290152"/>
              <a:gd name="T58" fmla="*/ 208636 w 290153"/>
              <a:gd name="T59" fmla="*/ 39436 h 290152"/>
              <a:gd name="T60" fmla="*/ 204650 w 290153"/>
              <a:gd name="T61" fmla="*/ 184708 h 290152"/>
              <a:gd name="T62" fmla="*/ 35097 w 290153"/>
              <a:gd name="T63" fmla="*/ 180371 h 290152"/>
              <a:gd name="T64" fmla="*/ 39807 w 290153"/>
              <a:gd name="T65" fmla="*/ 35100 h 290152"/>
              <a:gd name="T66" fmla="*/ 9055 w 290153"/>
              <a:gd name="T67" fmla="*/ 21761 h 290152"/>
              <a:gd name="T68" fmla="*/ 282540 w 290153"/>
              <a:gd name="T69" fmla="*/ 212171 h 290152"/>
              <a:gd name="T70" fmla="*/ 239796 w 290153"/>
              <a:gd name="T71" fmla="*/ 185332 h 290152"/>
              <a:gd name="T72" fmla="*/ 235450 w 290153"/>
              <a:gd name="T73" fmla="*/ 39532 h 290152"/>
              <a:gd name="T74" fmla="*/ 282540 w 290153"/>
              <a:gd name="T75" fmla="*/ 35182 h 290152"/>
              <a:gd name="T76" fmla="*/ 269138 w 290153"/>
              <a:gd name="T77" fmla="*/ 8705 h 290152"/>
              <a:gd name="T78" fmla="*/ 22095 w 290153"/>
              <a:gd name="T79" fmla="*/ 0 h 290152"/>
              <a:gd name="T80" fmla="*/ 291595 w 290153"/>
              <a:gd name="T81" fmla="*/ 21761 h 290152"/>
              <a:gd name="T82" fmla="*/ 269138 w 290153"/>
              <a:gd name="T83" fmla="*/ 256056 h 290152"/>
              <a:gd name="T84" fmla="*/ 203212 w 290153"/>
              <a:gd name="T85" fmla="*/ 282532 h 290152"/>
              <a:gd name="T86" fmla="*/ 238347 w 290153"/>
              <a:gd name="T87" fmla="*/ 286884 h 290152"/>
              <a:gd name="T88" fmla="*/ 57233 w 290153"/>
              <a:gd name="T89" fmla="*/ 291598 h 290152"/>
              <a:gd name="T90" fmla="*/ 57233 w 290153"/>
              <a:gd name="T91" fmla="*/ 282532 h 290152"/>
              <a:gd name="T92" fmla="*/ 88022 w 290153"/>
              <a:gd name="T93" fmla="*/ 256056 h 290152"/>
              <a:gd name="T94" fmla="*/ 0 w 290153"/>
              <a:gd name="T95" fmla="*/ 233933 h 290152"/>
              <a:gd name="T96" fmla="*/ 22095 w 290153"/>
              <a:gd name="T97" fmla="*/ 0 h 290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90153" h="290152">
                <a:moveTo>
                  <a:pt x="96597" y="254786"/>
                </a:moveTo>
                <a:lnTo>
                  <a:pt x="96597" y="281130"/>
                </a:lnTo>
                <a:lnTo>
                  <a:pt x="193195" y="281130"/>
                </a:lnTo>
                <a:lnTo>
                  <a:pt x="193195" y="254786"/>
                </a:lnTo>
                <a:lnTo>
                  <a:pt x="96597" y="254786"/>
                </a:lnTo>
                <a:close/>
                <a:moveTo>
                  <a:pt x="9011" y="219780"/>
                </a:moveTo>
                <a:lnTo>
                  <a:pt x="9011" y="232772"/>
                </a:lnTo>
                <a:cubicBezTo>
                  <a:pt x="9011" y="240350"/>
                  <a:pt x="14778" y="246124"/>
                  <a:pt x="21987" y="246124"/>
                </a:cubicBezTo>
                <a:lnTo>
                  <a:pt x="267806" y="246124"/>
                </a:lnTo>
                <a:cubicBezTo>
                  <a:pt x="275014" y="246124"/>
                  <a:pt x="281142" y="240350"/>
                  <a:pt x="281142" y="232772"/>
                </a:cubicBezTo>
                <a:lnTo>
                  <a:pt x="281142" y="219780"/>
                </a:lnTo>
                <a:lnTo>
                  <a:pt x="9011" y="219780"/>
                </a:lnTo>
                <a:close/>
                <a:moveTo>
                  <a:pt x="242935" y="137859"/>
                </a:moveTo>
                <a:lnTo>
                  <a:pt x="242935" y="175752"/>
                </a:lnTo>
                <a:lnTo>
                  <a:pt x="281142" y="175752"/>
                </a:lnTo>
                <a:lnTo>
                  <a:pt x="281142" y="137859"/>
                </a:lnTo>
                <a:lnTo>
                  <a:pt x="242935" y="137859"/>
                </a:lnTo>
                <a:close/>
                <a:moveTo>
                  <a:pt x="155331" y="117628"/>
                </a:moveTo>
                <a:lnTo>
                  <a:pt x="115676" y="175161"/>
                </a:lnTo>
                <a:lnTo>
                  <a:pt x="194985" y="175161"/>
                </a:lnTo>
                <a:lnTo>
                  <a:pt x="155331" y="117628"/>
                </a:lnTo>
                <a:close/>
                <a:moveTo>
                  <a:pt x="242935" y="90583"/>
                </a:moveTo>
                <a:lnTo>
                  <a:pt x="242935" y="128836"/>
                </a:lnTo>
                <a:lnTo>
                  <a:pt x="281142" y="128836"/>
                </a:lnTo>
                <a:lnTo>
                  <a:pt x="281142" y="90583"/>
                </a:lnTo>
                <a:lnTo>
                  <a:pt x="242935" y="90583"/>
                </a:lnTo>
                <a:close/>
                <a:moveTo>
                  <a:pt x="77463" y="89941"/>
                </a:moveTo>
                <a:lnTo>
                  <a:pt x="43937" y="138124"/>
                </a:lnTo>
                <a:lnTo>
                  <a:pt x="43937" y="175161"/>
                </a:lnTo>
                <a:lnTo>
                  <a:pt x="104861" y="175161"/>
                </a:lnTo>
                <a:lnTo>
                  <a:pt x="120723" y="152148"/>
                </a:lnTo>
                <a:lnTo>
                  <a:pt x="77463" y="89941"/>
                </a:lnTo>
                <a:close/>
                <a:moveTo>
                  <a:pt x="139341" y="67284"/>
                </a:moveTo>
                <a:cubicBezTo>
                  <a:pt x="133949" y="67284"/>
                  <a:pt x="129277" y="71913"/>
                  <a:pt x="129277" y="77610"/>
                </a:cubicBezTo>
                <a:cubicBezTo>
                  <a:pt x="129277" y="82951"/>
                  <a:pt x="133949" y="87580"/>
                  <a:pt x="139341" y="87580"/>
                </a:cubicBezTo>
                <a:cubicBezTo>
                  <a:pt x="145092" y="87580"/>
                  <a:pt x="149764" y="82951"/>
                  <a:pt x="149764" y="77610"/>
                </a:cubicBezTo>
                <a:cubicBezTo>
                  <a:pt x="149764" y="71913"/>
                  <a:pt x="145092" y="67284"/>
                  <a:pt x="139341" y="67284"/>
                </a:cubicBezTo>
                <a:close/>
                <a:moveTo>
                  <a:pt x="139341" y="58738"/>
                </a:moveTo>
                <a:cubicBezTo>
                  <a:pt x="150124" y="58738"/>
                  <a:pt x="158391" y="67284"/>
                  <a:pt x="158391" y="77610"/>
                </a:cubicBezTo>
                <a:cubicBezTo>
                  <a:pt x="158391" y="87936"/>
                  <a:pt x="150124" y="96482"/>
                  <a:pt x="139341" y="96482"/>
                </a:cubicBezTo>
                <a:cubicBezTo>
                  <a:pt x="129277" y="96482"/>
                  <a:pt x="120650" y="87936"/>
                  <a:pt x="120650" y="77610"/>
                </a:cubicBezTo>
                <a:cubicBezTo>
                  <a:pt x="120650" y="67284"/>
                  <a:pt x="129277" y="58738"/>
                  <a:pt x="139341" y="58738"/>
                </a:cubicBezTo>
                <a:close/>
                <a:moveTo>
                  <a:pt x="242935" y="43667"/>
                </a:moveTo>
                <a:lnTo>
                  <a:pt x="242935" y="81921"/>
                </a:lnTo>
                <a:lnTo>
                  <a:pt x="281142" y="81921"/>
                </a:lnTo>
                <a:lnTo>
                  <a:pt x="281142" y="43667"/>
                </a:lnTo>
                <a:lnTo>
                  <a:pt x="242935" y="43667"/>
                </a:lnTo>
                <a:close/>
                <a:moveTo>
                  <a:pt x="43937" y="43555"/>
                </a:moveTo>
                <a:lnTo>
                  <a:pt x="43937" y="122662"/>
                </a:lnTo>
                <a:lnTo>
                  <a:pt x="73858" y="79513"/>
                </a:lnTo>
                <a:cubicBezTo>
                  <a:pt x="75300" y="76996"/>
                  <a:pt x="79626" y="76996"/>
                  <a:pt x="81068" y="79513"/>
                </a:cubicBezTo>
                <a:lnTo>
                  <a:pt x="126131" y="144597"/>
                </a:lnTo>
                <a:lnTo>
                  <a:pt x="151726" y="107560"/>
                </a:lnTo>
                <a:cubicBezTo>
                  <a:pt x="153528" y="105043"/>
                  <a:pt x="157494" y="105043"/>
                  <a:pt x="159296" y="107560"/>
                </a:cubicBezTo>
                <a:lnTo>
                  <a:pt x="199311" y="165452"/>
                </a:lnTo>
                <a:lnTo>
                  <a:pt x="199311" y="43555"/>
                </a:lnTo>
                <a:lnTo>
                  <a:pt x="43937" y="43555"/>
                </a:lnTo>
                <a:close/>
                <a:moveTo>
                  <a:pt x="39611" y="34925"/>
                </a:moveTo>
                <a:lnTo>
                  <a:pt x="203637" y="34925"/>
                </a:lnTo>
                <a:cubicBezTo>
                  <a:pt x="205800" y="34925"/>
                  <a:pt x="207603" y="36723"/>
                  <a:pt x="207603" y="39240"/>
                </a:cubicBezTo>
                <a:lnTo>
                  <a:pt x="207603" y="179476"/>
                </a:lnTo>
                <a:cubicBezTo>
                  <a:pt x="207603" y="181993"/>
                  <a:pt x="205800" y="183791"/>
                  <a:pt x="203637" y="183791"/>
                </a:cubicBezTo>
                <a:lnTo>
                  <a:pt x="39611" y="183791"/>
                </a:lnTo>
                <a:cubicBezTo>
                  <a:pt x="37088" y="183791"/>
                  <a:pt x="34925" y="181993"/>
                  <a:pt x="34925" y="179476"/>
                </a:cubicBezTo>
                <a:lnTo>
                  <a:pt x="34925" y="39240"/>
                </a:lnTo>
                <a:cubicBezTo>
                  <a:pt x="34925" y="36723"/>
                  <a:pt x="37088" y="34925"/>
                  <a:pt x="39611" y="34925"/>
                </a:cubicBezTo>
                <a:close/>
                <a:moveTo>
                  <a:pt x="21987" y="8661"/>
                </a:moveTo>
                <a:cubicBezTo>
                  <a:pt x="14778" y="8661"/>
                  <a:pt x="9011" y="14435"/>
                  <a:pt x="9011" y="21653"/>
                </a:cubicBezTo>
                <a:lnTo>
                  <a:pt x="9011" y="211118"/>
                </a:lnTo>
                <a:lnTo>
                  <a:pt x="281142" y="211118"/>
                </a:lnTo>
                <a:lnTo>
                  <a:pt x="281142" y="184413"/>
                </a:lnTo>
                <a:lnTo>
                  <a:pt x="238610" y="184413"/>
                </a:lnTo>
                <a:cubicBezTo>
                  <a:pt x="236087" y="184413"/>
                  <a:pt x="234285" y="182608"/>
                  <a:pt x="234285" y="180082"/>
                </a:cubicBezTo>
                <a:lnTo>
                  <a:pt x="234285" y="39336"/>
                </a:lnTo>
                <a:cubicBezTo>
                  <a:pt x="234285" y="36810"/>
                  <a:pt x="236087" y="35006"/>
                  <a:pt x="238610" y="35006"/>
                </a:cubicBezTo>
                <a:lnTo>
                  <a:pt x="281142" y="35006"/>
                </a:lnTo>
                <a:lnTo>
                  <a:pt x="281142" y="21653"/>
                </a:lnTo>
                <a:cubicBezTo>
                  <a:pt x="281142" y="14435"/>
                  <a:pt x="275014" y="8661"/>
                  <a:pt x="267806" y="8661"/>
                </a:cubicBezTo>
                <a:lnTo>
                  <a:pt x="21987" y="8661"/>
                </a:lnTo>
                <a:close/>
                <a:moveTo>
                  <a:pt x="21987" y="0"/>
                </a:moveTo>
                <a:lnTo>
                  <a:pt x="267806" y="0"/>
                </a:lnTo>
                <a:cubicBezTo>
                  <a:pt x="280060" y="0"/>
                  <a:pt x="290153" y="9744"/>
                  <a:pt x="290153" y="21653"/>
                </a:cubicBezTo>
                <a:lnTo>
                  <a:pt x="290153" y="232772"/>
                </a:lnTo>
                <a:cubicBezTo>
                  <a:pt x="290153" y="245042"/>
                  <a:pt x="280060" y="254786"/>
                  <a:pt x="267806" y="254786"/>
                </a:cubicBezTo>
                <a:lnTo>
                  <a:pt x="202206" y="254786"/>
                </a:lnTo>
                <a:lnTo>
                  <a:pt x="202206" y="281130"/>
                </a:lnTo>
                <a:lnTo>
                  <a:pt x="232843" y="281130"/>
                </a:lnTo>
                <a:cubicBezTo>
                  <a:pt x="235006" y="281130"/>
                  <a:pt x="237168" y="283296"/>
                  <a:pt x="237168" y="285461"/>
                </a:cubicBezTo>
                <a:cubicBezTo>
                  <a:pt x="237168" y="288348"/>
                  <a:pt x="235006" y="290152"/>
                  <a:pt x="232843" y="290152"/>
                </a:cubicBezTo>
                <a:lnTo>
                  <a:pt x="56949" y="290152"/>
                </a:lnTo>
                <a:cubicBezTo>
                  <a:pt x="54786" y="290152"/>
                  <a:pt x="52624" y="288348"/>
                  <a:pt x="52624" y="285461"/>
                </a:cubicBezTo>
                <a:cubicBezTo>
                  <a:pt x="52624" y="283296"/>
                  <a:pt x="54786" y="281130"/>
                  <a:pt x="56949" y="281130"/>
                </a:cubicBezTo>
                <a:lnTo>
                  <a:pt x="87586" y="281130"/>
                </a:lnTo>
                <a:lnTo>
                  <a:pt x="87586" y="254786"/>
                </a:lnTo>
                <a:lnTo>
                  <a:pt x="21987" y="254786"/>
                </a:lnTo>
                <a:cubicBezTo>
                  <a:pt x="9732" y="254786"/>
                  <a:pt x="0" y="245042"/>
                  <a:pt x="0" y="232772"/>
                </a:cubicBezTo>
                <a:lnTo>
                  <a:pt x="0" y="21653"/>
                </a:lnTo>
                <a:cubicBezTo>
                  <a:pt x="0" y="9744"/>
                  <a:pt x="9732" y="0"/>
                  <a:pt x="21987" y="0"/>
                </a:cubicBezTo>
                <a:close/>
              </a:path>
            </a:pathLst>
          </a:custGeom>
          <a:solidFill>
            <a:schemeClr val="accent3"/>
          </a:solidFill>
          <a:ln>
            <a:noFill/>
          </a:ln>
          <a:effectLst/>
        </p:spPr>
        <p:txBody>
          <a:bodyPr anchor="ctr"/>
          <a:lstStyle/>
          <a:p>
            <a:endParaRPr lang="en-US"/>
          </a:p>
        </p:txBody>
      </p:sp>
      <p:sp>
        <p:nvSpPr>
          <p:cNvPr id="49" name="Freeform 1023">
            <a:extLst>
              <a:ext uri="{FF2B5EF4-FFF2-40B4-BE49-F238E27FC236}">
                <a16:creationId xmlns:a16="http://schemas.microsoft.com/office/drawing/2014/main" id="{9D61B0F3-D864-C94D-B1FD-357737800827}"/>
              </a:ext>
            </a:extLst>
          </p:cNvPr>
          <p:cNvSpPr>
            <a:spLocks noChangeAspect="1" noChangeArrowheads="1"/>
          </p:cNvSpPr>
          <p:nvPr/>
        </p:nvSpPr>
        <p:spPr bwMode="auto">
          <a:xfrm>
            <a:off x="6011483" y="10396829"/>
            <a:ext cx="1013125" cy="1013128"/>
          </a:xfrm>
          <a:custGeom>
            <a:avLst/>
            <a:gdLst>
              <a:gd name="T0" fmla="*/ 185413 w 290207"/>
              <a:gd name="T1" fmla="*/ 276365 h 290151"/>
              <a:gd name="T2" fmla="*/ 185413 w 290207"/>
              <a:gd name="T3" fmla="*/ 244449 h 290151"/>
              <a:gd name="T4" fmla="*/ 80033 w 290207"/>
              <a:gd name="T5" fmla="*/ 245175 h 290151"/>
              <a:gd name="T6" fmla="*/ 90535 w 290207"/>
              <a:gd name="T7" fmla="*/ 208181 h 290151"/>
              <a:gd name="T8" fmla="*/ 112986 w 290207"/>
              <a:gd name="T9" fmla="*/ 218336 h 290151"/>
              <a:gd name="T10" fmla="*/ 264721 w 290207"/>
              <a:gd name="T11" fmla="*/ 91034 h 290151"/>
              <a:gd name="T12" fmla="*/ 133839 w 290207"/>
              <a:gd name="T13" fmla="*/ 71793 h 290151"/>
              <a:gd name="T14" fmla="*/ 168621 w 290207"/>
              <a:gd name="T15" fmla="*/ 76389 h 290151"/>
              <a:gd name="T16" fmla="*/ 133839 w 290207"/>
              <a:gd name="T17" fmla="*/ 80983 h 290151"/>
              <a:gd name="T18" fmla="*/ 133839 w 290207"/>
              <a:gd name="T19" fmla="*/ 71793 h 290151"/>
              <a:gd name="T20" fmla="*/ 94517 w 290207"/>
              <a:gd name="T21" fmla="*/ 199839 h 290151"/>
              <a:gd name="T22" fmla="*/ 246253 w 290207"/>
              <a:gd name="T23" fmla="*/ 72537 h 290151"/>
              <a:gd name="T24" fmla="*/ 254581 w 290207"/>
              <a:gd name="T25" fmla="*/ 42436 h 290151"/>
              <a:gd name="T26" fmla="*/ 240097 w 290207"/>
              <a:gd name="T27" fmla="*/ 54040 h 290151"/>
              <a:gd name="T28" fmla="*/ 280656 w 290207"/>
              <a:gd name="T29" fmla="*/ 75439 h 290151"/>
              <a:gd name="T30" fmla="*/ 259652 w 290207"/>
              <a:gd name="T31" fmla="*/ 44248 h 290151"/>
              <a:gd name="T32" fmla="*/ 4708 w 290207"/>
              <a:gd name="T33" fmla="*/ 0 h 290151"/>
              <a:gd name="T34" fmla="*/ 232853 w 290207"/>
              <a:gd name="T35" fmla="*/ 4351 h 290151"/>
              <a:gd name="T36" fmla="*/ 228146 w 290207"/>
              <a:gd name="T37" fmla="*/ 30467 h 290151"/>
              <a:gd name="T38" fmla="*/ 223800 w 290207"/>
              <a:gd name="T39" fmla="*/ 8705 h 290151"/>
              <a:gd name="T40" fmla="*/ 9053 w 290207"/>
              <a:gd name="T41" fmla="*/ 282894 h 290151"/>
              <a:gd name="T42" fmla="*/ 176722 w 290207"/>
              <a:gd name="T43" fmla="*/ 240097 h 290151"/>
              <a:gd name="T44" fmla="*/ 223800 w 290207"/>
              <a:gd name="T45" fmla="*/ 235381 h 290151"/>
              <a:gd name="T46" fmla="*/ 128559 w 290207"/>
              <a:gd name="T47" fmla="*/ 240097 h 290151"/>
              <a:gd name="T48" fmla="*/ 74963 w 290207"/>
              <a:gd name="T49" fmla="*/ 256055 h 290151"/>
              <a:gd name="T50" fmla="*/ 29695 w 290207"/>
              <a:gd name="T51" fmla="*/ 211808 h 290151"/>
              <a:gd name="T52" fmla="*/ 89085 w 290207"/>
              <a:gd name="T53" fmla="*/ 151965 h 290151"/>
              <a:gd name="T54" fmla="*/ 61563 w 290207"/>
              <a:gd name="T55" fmla="*/ 136732 h 290151"/>
              <a:gd name="T56" fmla="*/ 61563 w 290207"/>
              <a:gd name="T57" fmla="*/ 72537 h 290151"/>
              <a:gd name="T58" fmla="*/ 114074 w 290207"/>
              <a:gd name="T59" fmla="*/ 76889 h 290151"/>
              <a:gd name="T60" fmla="*/ 61563 w 290207"/>
              <a:gd name="T61" fmla="*/ 81242 h 290151"/>
              <a:gd name="T62" fmla="*/ 61563 w 290207"/>
              <a:gd name="T63" fmla="*/ 127665 h 290151"/>
              <a:gd name="T64" fmla="*/ 98140 w 290207"/>
              <a:gd name="T65" fmla="*/ 151965 h 290151"/>
              <a:gd name="T66" fmla="*/ 38386 w 290207"/>
              <a:gd name="T67" fmla="*/ 211808 h 290151"/>
              <a:gd name="T68" fmla="*/ 84015 w 290207"/>
              <a:gd name="T69" fmla="*/ 198389 h 290151"/>
              <a:gd name="T70" fmla="*/ 227422 w 290207"/>
              <a:gd name="T71" fmla="*/ 54040 h 290151"/>
              <a:gd name="T72" fmla="*/ 226698 w 290207"/>
              <a:gd name="T73" fmla="*/ 46786 h 290151"/>
              <a:gd name="T74" fmla="*/ 233577 w 290207"/>
              <a:gd name="T75" fmla="*/ 47512 h 290151"/>
              <a:gd name="T76" fmla="*/ 254581 w 290207"/>
              <a:gd name="T77" fmla="*/ 33366 h 290151"/>
              <a:gd name="T78" fmla="*/ 286811 w 290207"/>
              <a:gd name="T79" fmla="*/ 58756 h 290151"/>
              <a:gd name="T80" fmla="*/ 277396 w 290207"/>
              <a:gd name="T81" fmla="*/ 91034 h 290151"/>
              <a:gd name="T82" fmla="*/ 278482 w 290207"/>
              <a:gd name="T83" fmla="*/ 98650 h 290151"/>
              <a:gd name="T84" fmla="*/ 272326 w 290207"/>
              <a:gd name="T85" fmla="*/ 98650 h 290151"/>
              <a:gd name="T86" fmla="*/ 232853 w 290207"/>
              <a:gd name="T87" fmla="*/ 136007 h 290151"/>
              <a:gd name="T88" fmla="*/ 231405 w 290207"/>
              <a:gd name="T89" fmla="*/ 242999 h 290151"/>
              <a:gd name="T90" fmla="*/ 181069 w 290207"/>
              <a:gd name="T91" fmla="*/ 291597 h 290151"/>
              <a:gd name="T92" fmla="*/ 0 w 290207"/>
              <a:gd name="T93" fmla="*/ 286883 h 290151"/>
              <a:gd name="T94" fmla="*/ 4708 w 290207"/>
              <a:gd name="T95" fmla="*/ 0 h 29015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0207" h="290151">
                <a:moveTo>
                  <a:pt x="184636" y="243236"/>
                </a:moveTo>
                <a:lnTo>
                  <a:pt x="184636" y="274994"/>
                </a:lnTo>
                <a:lnTo>
                  <a:pt x="216731" y="243236"/>
                </a:lnTo>
                <a:lnTo>
                  <a:pt x="184636" y="243236"/>
                </a:lnTo>
                <a:close/>
                <a:moveTo>
                  <a:pt x="90155" y="207148"/>
                </a:moveTo>
                <a:lnTo>
                  <a:pt x="79697" y="243958"/>
                </a:lnTo>
                <a:lnTo>
                  <a:pt x="116840" y="233853"/>
                </a:lnTo>
                <a:lnTo>
                  <a:pt x="90155" y="207148"/>
                </a:lnTo>
                <a:close/>
                <a:moveTo>
                  <a:pt x="251350" y="78312"/>
                </a:moveTo>
                <a:lnTo>
                  <a:pt x="112513" y="217253"/>
                </a:lnTo>
                <a:lnTo>
                  <a:pt x="125134" y="229523"/>
                </a:lnTo>
                <a:lnTo>
                  <a:pt x="263611" y="90582"/>
                </a:lnTo>
                <a:lnTo>
                  <a:pt x="251350" y="78312"/>
                </a:lnTo>
                <a:close/>
                <a:moveTo>
                  <a:pt x="133278" y="71437"/>
                </a:moveTo>
                <a:lnTo>
                  <a:pt x="163585" y="71437"/>
                </a:lnTo>
                <a:cubicBezTo>
                  <a:pt x="166110" y="71437"/>
                  <a:pt x="167914" y="73342"/>
                  <a:pt x="167914" y="76009"/>
                </a:cubicBezTo>
                <a:cubicBezTo>
                  <a:pt x="167914" y="78676"/>
                  <a:pt x="166110" y="80581"/>
                  <a:pt x="163585" y="80581"/>
                </a:cubicBezTo>
                <a:lnTo>
                  <a:pt x="133278" y="80581"/>
                </a:lnTo>
                <a:cubicBezTo>
                  <a:pt x="130752" y="80581"/>
                  <a:pt x="128587" y="78676"/>
                  <a:pt x="128587" y="76009"/>
                </a:cubicBezTo>
                <a:cubicBezTo>
                  <a:pt x="128587" y="73342"/>
                  <a:pt x="130752" y="71437"/>
                  <a:pt x="133278" y="71437"/>
                </a:cubicBezTo>
                <a:close/>
                <a:moveTo>
                  <a:pt x="232598" y="59546"/>
                </a:moveTo>
                <a:lnTo>
                  <a:pt x="94121" y="198848"/>
                </a:lnTo>
                <a:lnTo>
                  <a:pt x="106382" y="211118"/>
                </a:lnTo>
                <a:lnTo>
                  <a:pt x="245220" y="72177"/>
                </a:lnTo>
                <a:lnTo>
                  <a:pt x="232598" y="59546"/>
                </a:lnTo>
                <a:close/>
                <a:moveTo>
                  <a:pt x="253514" y="42224"/>
                </a:moveTo>
                <a:cubicBezTo>
                  <a:pt x="251711" y="42224"/>
                  <a:pt x="249547" y="42946"/>
                  <a:pt x="248105" y="44028"/>
                </a:cubicBezTo>
                <a:lnTo>
                  <a:pt x="239090" y="53772"/>
                </a:lnTo>
                <a:lnTo>
                  <a:pt x="270103" y="84447"/>
                </a:lnTo>
                <a:lnTo>
                  <a:pt x="279479" y="75064"/>
                </a:lnTo>
                <a:cubicBezTo>
                  <a:pt x="282003" y="72177"/>
                  <a:pt x="282003" y="67847"/>
                  <a:pt x="279479" y="64959"/>
                </a:cubicBezTo>
                <a:lnTo>
                  <a:pt x="258563" y="44028"/>
                </a:lnTo>
                <a:cubicBezTo>
                  <a:pt x="257481" y="42946"/>
                  <a:pt x="255317" y="42224"/>
                  <a:pt x="253514" y="42224"/>
                </a:cubicBezTo>
                <a:close/>
                <a:moveTo>
                  <a:pt x="4688" y="0"/>
                </a:moveTo>
                <a:lnTo>
                  <a:pt x="227189" y="0"/>
                </a:lnTo>
                <a:cubicBezTo>
                  <a:pt x="229713" y="0"/>
                  <a:pt x="231877" y="1805"/>
                  <a:pt x="231877" y="4331"/>
                </a:cubicBezTo>
                <a:lnTo>
                  <a:pt x="231877" y="25984"/>
                </a:lnTo>
                <a:cubicBezTo>
                  <a:pt x="231877" y="28510"/>
                  <a:pt x="229713" y="30315"/>
                  <a:pt x="227189" y="30315"/>
                </a:cubicBezTo>
                <a:cubicBezTo>
                  <a:pt x="224665" y="30315"/>
                  <a:pt x="222862" y="28510"/>
                  <a:pt x="222862" y="25984"/>
                </a:cubicBezTo>
                <a:lnTo>
                  <a:pt x="222862" y="8661"/>
                </a:lnTo>
                <a:lnTo>
                  <a:pt x="9016" y="8661"/>
                </a:lnTo>
                <a:lnTo>
                  <a:pt x="9016" y="281490"/>
                </a:lnTo>
                <a:lnTo>
                  <a:pt x="175981" y="281490"/>
                </a:lnTo>
                <a:lnTo>
                  <a:pt x="175981" y="238906"/>
                </a:lnTo>
                <a:cubicBezTo>
                  <a:pt x="175981" y="236380"/>
                  <a:pt x="177785" y="234214"/>
                  <a:pt x="180309" y="234214"/>
                </a:cubicBezTo>
                <a:lnTo>
                  <a:pt x="222862" y="234214"/>
                </a:lnTo>
                <a:lnTo>
                  <a:pt x="222862" y="144354"/>
                </a:lnTo>
                <a:lnTo>
                  <a:pt x="128019" y="238906"/>
                </a:lnTo>
                <a:cubicBezTo>
                  <a:pt x="127659" y="239628"/>
                  <a:pt x="126938" y="239988"/>
                  <a:pt x="126216" y="239988"/>
                </a:cubicBezTo>
                <a:lnTo>
                  <a:pt x="74648" y="254785"/>
                </a:lnTo>
                <a:cubicBezTo>
                  <a:pt x="74287" y="254785"/>
                  <a:pt x="73566" y="254785"/>
                  <a:pt x="73206" y="254785"/>
                </a:cubicBezTo>
                <a:cubicBezTo>
                  <a:pt x="49044" y="254785"/>
                  <a:pt x="29571" y="235297"/>
                  <a:pt x="29571" y="210757"/>
                </a:cubicBezTo>
                <a:cubicBezTo>
                  <a:pt x="29571" y="186578"/>
                  <a:pt x="49044" y="166729"/>
                  <a:pt x="73206" y="166729"/>
                </a:cubicBezTo>
                <a:cubicBezTo>
                  <a:pt x="81860" y="166729"/>
                  <a:pt x="88712" y="159872"/>
                  <a:pt x="88712" y="151211"/>
                </a:cubicBezTo>
                <a:cubicBezTo>
                  <a:pt x="88712" y="142910"/>
                  <a:pt x="81860" y="136054"/>
                  <a:pt x="73206" y="136054"/>
                </a:cubicBezTo>
                <a:lnTo>
                  <a:pt x="61305" y="136054"/>
                </a:lnTo>
                <a:cubicBezTo>
                  <a:pt x="43635" y="136054"/>
                  <a:pt x="29571" y="121618"/>
                  <a:pt x="29571" y="103935"/>
                </a:cubicBezTo>
                <a:cubicBezTo>
                  <a:pt x="29571" y="86613"/>
                  <a:pt x="43635" y="72177"/>
                  <a:pt x="61305" y="72177"/>
                </a:cubicBezTo>
                <a:lnTo>
                  <a:pt x="108907" y="72177"/>
                </a:lnTo>
                <a:cubicBezTo>
                  <a:pt x="111431" y="72177"/>
                  <a:pt x="113595" y="73982"/>
                  <a:pt x="113595" y="76508"/>
                </a:cubicBezTo>
                <a:cubicBezTo>
                  <a:pt x="113595" y="79034"/>
                  <a:pt x="111431" y="80838"/>
                  <a:pt x="108907" y="80838"/>
                </a:cubicBezTo>
                <a:lnTo>
                  <a:pt x="61305" y="80838"/>
                </a:lnTo>
                <a:cubicBezTo>
                  <a:pt x="48323" y="80838"/>
                  <a:pt x="38226" y="91304"/>
                  <a:pt x="38226" y="103935"/>
                </a:cubicBezTo>
                <a:cubicBezTo>
                  <a:pt x="38226" y="116566"/>
                  <a:pt x="48323" y="127032"/>
                  <a:pt x="61305" y="127032"/>
                </a:cubicBezTo>
                <a:lnTo>
                  <a:pt x="73206" y="127032"/>
                </a:lnTo>
                <a:cubicBezTo>
                  <a:pt x="86548" y="127032"/>
                  <a:pt x="97728" y="137858"/>
                  <a:pt x="97728" y="151211"/>
                </a:cubicBezTo>
                <a:cubicBezTo>
                  <a:pt x="97728" y="164564"/>
                  <a:pt x="86548" y="175751"/>
                  <a:pt x="73206" y="175751"/>
                </a:cubicBezTo>
                <a:cubicBezTo>
                  <a:pt x="54093" y="175751"/>
                  <a:pt x="38226" y="191269"/>
                  <a:pt x="38226" y="210757"/>
                </a:cubicBezTo>
                <a:cubicBezTo>
                  <a:pt x="38226" y="229162"/>
                  <a:pt x="51929" y="244319"/>
                  <a:pt x="69960" y="246123"/>
                </a:cubicBezTo>
                <a:lnTo>
                  <a:pt x="83663" y="197404"/>
                </a:lnTo>
                <a:cubicBezTo>
                  <a:pt x="83663" y="196682"/>
                  <a:pt x="84385" y="196321"/>
                  <a:pt x="84745" y="195600"/>
                </a:cubicBezTo>
                <a:lnTo>
                  <a:pt x="226468" y="53772"/>
                </a:lnTo>
                <a:lnTo>
                  <a:pt x="225747" y="52328"/>
                </a:lnTo>
                <a:cubicBezTo>
                  <a:pt x="223944" y="50885"/>
                  <a:pt x="223944" y="47998"/>
                  <a:pt x="225747" y="46554"/>
                </a:cubicBezTo>
                <a:cubicBezTo>
                  <a:pt x="227189" y="44750"/>
                  <a:pt x="230074" y="44750"/>
                  <a:pt x="231877" y="46554"/>
                </a:cubicBezTo>
                <a:lnTo>
                  <a:pt x="232598" y="47276"/>
                </a:lnTo>
                <a:lnTo>
                  <a:pt x="241974" y="38254"/>
                </a:lnTo>
                <a:cubicBezTo>
                  <a:pt x="244859" y="35006"/>
                  <a:pt x="249187" y="33202"/>
                  <a:pt x="253514" y="33202"/>
                </a:cubicBezTo>
                <a:cubicBezTo>
                  <a:pt x="257842" y="33202"/>
                  <a:pt x="261808" y="35006"/>
                  <a:pt x="265054" y="38254"/>
                </a:cubicBezTo>
                <a:lnTo>
                  <a:pt x="285609" y="58464"/>
                </a:lnTo>
                <a:cubicBezTo>
                  <a:pt x="291740" y="64959"/>
                  <a:pt x="291740" y="75064"/>
                  <a:pt x="285609" y="81199"/>
                </a:cubicBezTo>
                <a:lnTo>
                  <a:pt x="276233" y="90582"/>
                </a:lnTo>
                <a:lnTo>
                  <a:pt x="277315" y="92026"/>
                </a:lnTo>
                <a:cubicBezTo>
                  <a:pt x="279118" y="93830"/>
                  <a:pt x="279118" y="96356"/>
                  <a:pt x="277315" y="98161"/>
                </a:cubicBezTo>
                <a:cubicBezTo>
                  <a:pt x="276594" y="98883"/>
                  <a:pt x="275512" y="99243"/>
                  <a:pt x="274069" y="99243"/>
                </a:cubicBezTo>
                <a:cubicBezTo>
                  <a:pt x="273348" y="99243"/>
                  <a:pt x="271906" y="98883"/>
                  <a:pt x="271184" y="98161"/>
                </a:cubicBezTo>
                <a:lnTo>
                  <a:pt x="270103" y="97078"/>
                </a:lnTo>
                <a:lnTo>
                  <a:pt x="231877" y="135332"/>
                </a:lnTo>
                <a:lnTo>
                  <a:pt x="231877" y="238906"/>
                </a:lnTo>
                <a:cubicBezTo>
                  <a:pt x="231877" y="239988"/>
                  <a:pt x="231156" y="241071"/>
                  <a:pt x="230435" y="241793"/>
                </a:cubicBezTo>
                <a:lnTo>
                  <a:pt x="183554" y="288708"/>
                </a:lnTo>
                <a:cubicBezTo>
                  <a:pt x="182473" y="289790"/>
                  <a:pt x="181391" y="290151"/>
                  <a:pt x="180309" y="290151"/>
                </a:cubicBezTo>
                <a:lnTo>
                  <a:pt x="4688" y="290151"/>
                </a:lnTo>
                <a:cubicBezTo>
                  <a:pt x="2164" y="290151"/>
                  <a:pt x="0" y="288347"/>
                  <a:pt x="0" y="285460"/>
                </a:cubicBezTo>
                <a:lnTo>
                  <a:pt x="0" y="4331"/>
                </a:lnTo>
                <a:cubicBezTo>
                  <a:pt x="0" y="1805"/>
                  <a:pt x="2164" y="0"/>
                  <a:pt x="4688" y="0"/>
                </a:cubicBezTo>
                <a:close/>
              </a:path>
            </a:pathLst>
          </a:custGeom>
          <a:solidFill>
            <a:schemeClr val="accent1"/>
          </a:solidFill>
          <a:ln>
            <a:noFill/>
          </a:ln>
          <a:effectLst/>
        </p:spPr>
        <p:txBody>
          <a:bodyPr anchor="ctr"/>
          <a:lstStyle/>
          <a:p>
            <a:endParaRPr lang="en-US"/>
          </a:p>
        </p:txBody>
      </p:sp>
      <p:sp>
        <p:nvSpPr>
          <p:cNvPr id="50" name="Subtitle 2">
            <a:extLst>
              <a:ext uri="{FF2B5EF4-FFF2-40B4-BE49-F238E27FC236}">
                <a16:creationId xmlns:a16="http://schemas.microsoft.com/office/drawing/2014/main" id="{9417AC78-E5C8-E24D-AA48-0DF05FE2480B}"/>
              </a:ext>
            </a:extLst>
          </p:cNvPr>
          <p:cNvSpPr txBox="1">
            <a:spLocks/>
          </p:cNvSpPr>
          <p:nvPr/>
        </p:nvSpPr>
        <p:spPr>
          <a:xfrm>
            <a:off x="1156114" y="4761004"/>
            <a:ext cx="4618614"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a:t>
            </a:r>
          </a:p>
        </p:txBody>
      </p:sp>
      <p:sp>
        <p:nvSpPr>
          <p:cNvPr id="51" name="TextBox 50">
            <a:extLst>
              <a:ext uri="{FF2B5EF4-FFF2-40B4-BE49-F238E27FC236}">
                <a16:creationId xmlns:a16="http://schemas.microsoft.com/office/drawing/2014/main" id="{AEAD6A59-9B1C-0545-8B54-8E5C81E1B0EF}"/>
              </a:ext>
            </a:extLst>
          </p:cNvPr>
          <p:cNvSpPr txBox="1"/>
          <p:nvPr/>
        </p:nvSpPr>
        <p:spPr>
          <a:xfrm>
            <a:off x="3394291" y="4201351"/>
            <a:ext cx="2242922" cy="584775"/>
          </a:xfrm>
          <a:prstGeom prst="rect">
            <a:avLst/>
          </a:prstGeom>
          <a:noFill/>
        </p:spPr>
        <p:txBody>
          <a:bodyPr wrap="none" rtlCol="0" anchor="ctr" anchorCtr="0">
            <a:spAutoFit/>
          </a:bodyPr>
          <a:lstStyle/>
          <a:p>
            <a:pPr algn="r"/>
            <a:r>
              <a:rPr lang="en-US" sz="3200" b="1" dirty="0">
                <a:solidFill>
                  <a:schemeClr val="tx2"/>
                </a:solidFill>
                <a:latin typeface="Montserrat" pitchFamily="2" charset="77"/>
                <a:ea typeface="League Spartan" charset="0"/>
                <a:cs typeface="Poppins" pitchFamily="2" charset="77"/>
              </a:rPr>
              <a:t>Your Title</a:t>
            </a:r>
          </a:p>
        </p:txBody>
      </p:sp>
      <p:sp>
        <p:nvSpPr>
          <p:cNvPr id="52" name="Subtitle 2">
            <a:extLst>
              <a:ext uri="{FF2B5EF4-FFF2-40B4-BE49-F238E27FC236}">
                <a16:creationId xmlns:a16="http://schemas.microsoft.com/office/drawing/2014/main" id="{C23DA381-E241-8347-B10E-B061630A6F01}"/>
              </a:ext>
            </a:extLst>
          </p:cNvPr>
          <p:cNvSpPr txBox="1">
            <a:spLocks/>
          </p:cNvSpPr>
          <p:nvPr/>
        </p:nvSpPr>
        <p:spPr>
          <a:xfrm>
            <a:off x="1156114" y="7800929"/>
            <a:ext cx="4618614"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a:t>
            </a:r>
          </a:p>
        </p:txBody>
      </p:sp>
      <p:sp>
        <p:nvSpPr>
          <p:cNvPr id="53" name="TextBox 52">
            <a:extLst>
              <a:ext uri="{FF2B5EF4-FFF2-40B4-BE49-F238E27FC236}">
                <a16:creationId xmlns:a16="http://schemas.microsoft.com/office/drawing/2014/main" id="{7597EA3C-BE17-EC4C-BEB0-8F91714D18F3}"/>
              </a:ext>
            </a:extLst>
          </p:cNvPr>
          <p:cNvSpPr txBox="1"/>
          <p:nvPr/>
        </p:nvSpPr>
        <p:spPr>
          <a:xfrm>
            <a:off x="3394291" y="7241276"/>
            <a:ext cx="2242922" cy="584775"/>
          </a:xfrm>
          <a:prstGeom prst="rect">
            <a:avLst/>
          </a:prstGeom>
          <a:noFill/>
        </p:spPr>
        <p:txBody>
          <a:bodyPr wrap="none" rtlCol="0" anchor="ctr" anchorCtr="0">
            <a:spAutoFit/>
          </a:bodyPr>
          <a:lstStyle/>
          <a:p>
            <a:pPr algn="r"/>
            <a:r>
              <a:rPr lang="en-US" sz="3200" b="1" dirty="0">
                <a:solidFill>
                  <a:schemeClr val="tx2"/>
                </a:solidFill>
                <a:latin typeface="Montserrat" pitchFamily="2" charset="77"/>
                <a:ea typeface="League Spartan" charset="0"/>
                <a:cs typeface="Poppins" pitchFamily="2" charset="77"/>
              </a:rPr>
              <a:t>Your Title</a:t>
            </a:r>
          </a:p>
        </p:txBody>
      </p:sp>
      <p:sp>
        <p:nvSpPr>
          <p:cNvPr id="54" name="Subtitle 2">
            <a:extLst>
              <a:ext uri="{FF2B5EF4-FFF2-40B4-BE49-F238E27FC236}">
                <a16:creationId xmlns:a16="http://schemas.microsoft.com/office/drawing/2014/main" id="{A28C34BE-211D-D742-8ED0-9A47A9DACEFB}"/>
              </a:ext>
            </a:extLst>
          </p:cNvPr>
          <p:cNvSpPr txBox="1">
            <a:spLocks/>
          </p:cNvSpPr>
          <p:nvPr/>
        </p:nvSpPr>
        <p:spPr>
          <a:xfrm>
            <a:off x="1156114" y="10917031"/>
            <a:ext cx="4618614" cy="10811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Montserrat Light" pitchFamily="2" charset="77"/>
                <a:ea typeface="Open Sans Light" panose="020B0306030504020204" pitchFamily="34" charset="0"/>
                <a:cs typeface="Open Sans Light" panose="020B0306030504020204" pitchFamily="34" charset="0"/>
              </a:rPr>
              <a:t>Green marketing consists of marketing products and</a:t>
            </a:r>
          </a:p>
        </p:txBody>
      </p:sp>
      <p:sp>
        <p:nvSpPr>
          <p:cNvPr id="55" name="TextBox 54">
            <a:extLst>
              <a:ext uri="{FF2B5EF4-FFF2-40B4-BE49-F238E27FC236}">
                <a16:creationId xmlns:a16="http://schemas.microsoft.com/office/drawing/2014/main" id="{A8964D5A-D6AD-8D4B-974E-0DF762BC050F}"/>
              </a:ext>
            </a:extLst>
          </p:cNvPr>
          <p:cNvSpPr txBox="1"/>
          <p:nvPr/>
        </p:nvSpPr>
        <p:spPr>
          <a:xfrm>
            <a:off x="3394291" y="10357378"/>
            <a:ext cx="2242922" cy="584775"/>
          </a:xfrm>
          <a:prstGeom prst="rect">
            <a:avLst/>
          </a:prstGeom>
          <a:noFill/>
        </p:spPr>
        <p:txBody>
          <a:bodyPr wrap="none" rtlCol="0" anchor="ctr" anchorCtr="0">
            <a:spAutoFit/>
          </a:bodyPr>
          <a:lstStyle/>
          <a:p>
            <a:pPr algn="r"/>
            <a:r>
              <a:rPr lang="en-US" sz="3200" b="1" dirty="0">
                <a:solidFill>
                  <a:schemeClr val="tx2"/>
                </a:solidFill>
                <a:latin typeface="Montserrat" pitchFamily="2" charset="77"/>
                <a:ea typeface="League Spartan" charset="0"/>
                <a:cs typeface="Poppins" pitchFamily="2" charset="77"/>
              </a:rPr>
              <a:t>Your Title</a:t>
            </a:r>
          </a:p>
        </p:txBody>
      </p:sp>
    </p:spTree>
    <p:extLst>
      <p:ext uri="{BB962C8B-B14F-4D97-AF65-F5344CB8AC3E}">
        <p14:creationId xmlns:p14="http://schemas.microsoft.com/office/powerpoint/2010/main" val="4087218645"/>
      </p:ext>
    </p:extLst>
  </p:cSld>
  <p:clrMapOvr>
    <a:masterClrMapping/>
  </p:clrMapOvr>
</p:sld>
</file>

<file path=ppt/theme/theme1.xml><?xml version="1.0" encoding="utf-8"?>
<a:theme xmlns:a="http://schemas.openxmlformats.org/drawingml/2006/main" name="Office Theme">
  <a:themeElements>
    <a:clrScheme name="PTIFY - Pyramid - Light">
      <a:dk1>
        <a:srgbClr val="272727"/>
      </a:dk1>
      <a:lt1>
        <a:srgbClr val="FFFFFF"/>
      </a:lt1>
      <a:dk2>
        <a:srgbClr val="000000"/>
      </a:dk2>
      <a:lt2>
        <a:srgbClr val="FFFFFF"/>
      </a:lt2>
      <a:accent1>
        <a:srgbClr val="7BCDD6"/>
      </a:accent1>
      <a:accent2>
        <a:srgbClr val="47A19F"/>
      </a:accent2>
      <a:accent3>
        <a:srgbClr val="297B7A"/>
      </a:accent3>
      <a:accent4>
        <a:srgbClr val="135C62"/>
      </a:accent4>
      <a:accent5>
        <a:srgbClr val="074E63"/>
      </a:accent5>
      <a:accent6>
        <a:srgbClr val="484848"/>
      </a:accent6>
      <a:hlink>
        <a:srgbClr val="BD3580"/>
      </a:hlink>
      <a:folHlink>
        <a:srgbClr val="E1D52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86100</TotalTime>
  <Words>1200</Words>
  <Application>Microsoft Macintosh PowerPoint</Application>
  <PresentationFormat>Custom</PresentationFormat>
  <Paragraphs>260</Paragraphs>
  <Slides>20</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20</vt:i4>
      </vt:variant>
    </vt:vector>
  </HeadingPairs>
  <TitlesOfParts>
    <vt:vector size="35" baseType="lpstr">
      <vt:lpstr>Arial</vt:lpstr>
      <vt:lpstr>Calibri</vt:lpstr>
      <vt:lpstr>Cordia New</vt:lpstr>
      <vt:lpstr>Gill Sans</vt:lpstr>
      <vt:lpstr>Lato</vt:lpstr>
      <vt:lpstr>League Spartan</vt:lpstr>
      <vt:lpstr>Montserrat</vt:lpstr>
      <vt:lpstr>Montserrat Light</vt:lpstr>
      <vt:lpstr>Montserrat Medium</vt:lpstr>
      <vt:lpstr>Open Sans Light</vt:lpstr>
      <vt:lpstr>Playfair Display</vt:lpstr>
      <vt:lpstr>Poppins</vt:lpstr>
      <vt:lpstr>Roboto</vt:lpstr>
      <vt:lpstr>Source Sans Pro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15198</cp:revision>
  <dcterms:created xsi:type="dcterms:W3CDTF">2014-11-12T21:47:38Z</dcterms:created>
  <dcterms:modified xsi:type="dcterms:W3CDTF">2019-04-09T22:40:40Z</dcterms:modified>
  <cp:category/>
</cp:coreProperties>
</file>