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7"/>
  </p:notesMasterIdLst>
  <p:sldIdLst>
    <p:sldId id="3308" r:id="rId2"/>
    <p:sldId id="3310" r:id="rId3"/>
    <p:sldId id="3317" r:id="rId4"/>
    <p:sldId id="3314" r:id="rId5"/>
    <p:sldId id="3318" r:id="rId6"/>
    <p:sldId id="3311" r:id="rId7"/>
    <p:sldId id="3307" r:id="rId8"/>
    <p:sldId id="3309" r:id="rId9"/>
    <p:sldId id="3312" r:id="rId10"/>
    <p:sldId id="3313" r:id="rId11"/>
    <p:sldId id="3320" r:id="rId12"/>
    <p:sldId id="3316" r:id="rId13"/>
    <p:sldId id="256" r:id="rId14"/>
    <p:sldId id="3315" r:id="rId15"/>
    <p:sldId id="3319" r:id="rId1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pos="95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7" autoAdjust="0"/>
    <p:restoredTop sz="95439" autoAdjust="0"/>
  </p:normalViewPr>
  <p:slideViewPr>
    <p:cSldViewPr snapToGrid="0" snapToObjects="1">
      <p:cViewPr>
        <p:scale>
          <a:sx n="57" d="100"/>
          <a:sy n="57" d="100"/>
        </p:scale>
        <p:origin x="600" y="344"/>
      </p:cViewPr>
      <p:guideLst>
        <p:guide pos="14398"/>
        <p:guide orient="horz" pos="480"/>
        <p:guide pos="95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F2F842-64C9-2E49-9FCF-F04767E74F2A}"/>
              </a:ext>
            </a:extLst>
          </p:cNvPr>
          <p:cNvSpPr>
            <a:spLocks noGrp="1" noChangeArrowheads="1"/>
          </p:cNvSpPr>
          <p:nvPr>
            <p:ph type="sldNum"/>
          </p:nvPr>
        </p:nvSpPr>
        <p:spPr>
          <a:ln/>
        </p:spPr>
        <p:txBody>
          <a:bodyPr/>
          <a:lstStyle/>
          <a:p>
            <a:fld id="{E7993726-EA90-6D4C-959F-9FD8C75C49EF}" type="slidenum">
              <a:rPr lang="en-US" altLang="en-US"/>
              <a:pPr/>
              <a:t>12</a:t>
            </a:fld>
            <a:endParaRPr lang="en-US" altLang="en-US"/>
          </a:p>
        </p:txBody>
      </p:sp>
      <p:sp>
        <p:nvSpPr>
          <p:cNvPr id="4097" name="Text Box 1">
            <a:extLst>
              <a:ext uri="{FF2B5EF4-FFF2-40B4-BE49-F238E27FC236}">
                <a16:creationId xmlns:a16="http://schemas.microsoft.com/office/drawing/2014/main" id="{3509EBE9-B750-9C46-A377-F2F2E9B14D6A}"/>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043A6876-C93E-484E-9571-705104CBAFE8}"/>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23496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B73FA8-DD87-F048-B210-5F62A84DCBAC}"/>
              </a:ext>
            </a:extLst>
          </p:cNvPr>
          <p:cNvSpPr>
            <a:spLocks noGrp="1" noChangeArrowheads="1"/>
          </p:cNvSpPr>
          <p:nvPr>
            <p:ph type="sldNum"/>
          </p:nvPr>
        </p:nvSpPr>
        <p:spPr>
          <a:ln/>
        </p:spPr>
        <p:txBody>
          <a:bodyPr/>
          <a:lstStyle/>
          <a:p>
            <a:fld id="{27EAC345-8E5A-6442-9375-EF4A6EA65301}" type="slidenum">
              <a:rPr lang="en-US" altLang="en-US"/>
              <a:pPr/>
              <a:t>13</a:t>
            </a:fld>
            <a:endParaRPr lang="en-US" altLang="en-US"/>
          </a:p>
        </p:txBody>
      </p:sp>
      <p:sp>
        <p:nvSpPr>
          <p:cNvPr id="4097" name="Text Box 1">
            <a:extLst>
              <a:ext uri="{FF2B5EF4-FFF2-40B4-BE49-F238E27FC236}">
                <a16:creationId xmlns:a16="http://schemas.microsoft.com/office/drawing/2014/main" id="{5772297B-D3AE-E445-8F13-63663B52E52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B2B48139-3406-8E43-888E-7C791F302CDB}"/>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6108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DBC517-90DE-8744-AE64-4E14E3D1D7DA}"/>
              </a:ext>
            </a:extLst>
          </p:cNvPr>
          <p:cNvSpPr>
            <a:spLocks noGrp="1" noChangeArrowheads="1"/>
          </p:cNvSpPr>
          <p:nvPr>
            <p:ph type="sldNum"/>
          </p:nvPr>
        </p:nvSpPr>
        <p:spPr>
          <a:ln/>
        </p:spPr>
        <p:txBody>
          <a:bodyPr/>
          <a:lstStyle/>
          <a:p>
            <a:fld id="{956BDC35-396D-6849-9ED5-7D172BC58A0B}" type="slidenum">
              <a:rPr lang="en-US" altLang="en-US"/>
              <a:pPr/>
              <a:t>14</a:t>
            </a:fld>
            <a:endParaRPr lang="en-US" altLang="en-US"/>
          </a:p>
        </p:txBody>
      </p:sp>
      <p:sp>
        <p:nvSpPr>
          <p:cNvPr id="4097" name="Text Box 1">
            <a:extLst>
              <a:ext uri="{FF2B5EF4-FFF2-40B4-BE49-F238E27FC236}">
                <a16:creationId xmlns:a16="http://schemas.microsoft.com/office/drawing/2014/main" id="{C8DDDB26-583A-B341-B673-F672C0A472E6}"/>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731F667B-EE8D-DB4F-8D0E-C0F3A081A5E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2849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203AD769-FC64-1343-B821-6DD90E2432AA}"/>
              </a:ext>
            </a:extLst>
          </p:cNvPr>
          <p:cNvSpPr>
            <a:spLocks noGrp="1"/>
          </p:cNvSpPr>
          <p:nvPr>
            <p:ph type="pic" sz="quarter" idx="12"/>
          </p:nvPr>
        </p:nvSpPr>
        <p:spPr>
          <a:xfrm>
            <a:off x="-1" y="2645229"/>
            <a:ext cx="24377651" cy="8425541"/>
          </a:xfrm>
          <a:prstGeom prst="rect">
            <a:avLst/>
          </a:prstGeom>
          <a:solidFill>
            <a:schemeClr val="bg1">
              <a:lumMod val="95000"/>
            </a:schemeClr>
          </a:solidFill>
          <a:ln>
            <a:noFill/>
          </a:ln>
        </p:spPr>
        <p:txBody>
          <a:bodyPr/>
          <a:lstStyle/>
          <a:p>
            <a:endParaRPr lang="en-US"/>
          </a:p>
        </p:txBody>
      </p:sp>
    </p:spTree>
    <p:extLst>
      <p:ext uri="{BB962C8B-B14F-4D97-AF65-F5344CB8AC3E}">
        <p14:creationId xmlns:p14="http://schemas.microsoft.com/office/powerpoint/2010/main" val="220920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er Hom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D90A8A51-7C22-DD4D-AC1C-32FBBF103F0D}"/>
              </a:ext>
            </a:extLst>
          </p:cNvPr>
          <p:cNvSpPr>
            <a:spLocks noGrp="1" noChangeAspect="1"/>
          </p:cNvSpPr>
          <p:nvPr>
            <p:ph type="pic" sz="quarter" idx="10"/>
          </p:nvPr>
        </p:nvSpPr>
        <p:spPr>
          <a:xfrm>
            <a:off x="1520826" y="762000"/>
            <a:ext cx="21336000" cy="12192000"/>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123759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D90A8A51-7C22-DD4D-AC1C-32FBBF103F0D}"/>
              </a:ext>
            </a:extLst>
          </p:cNvPr>
          <p:cNvSpPr>
            <a:spLocks noGrp="1"/>
          </p:cNvSpPr>
          <p:nvPr>
            <p:ph type="pic" sz="quarter" idx="10"/>
          </p:nvPr>
        </p:nvSpPr>
        <p:spPr>
          <a:xfrm>
            <a:off x="0" y="0"/>
            <a:ext cx="24377649" cy="13716000"/>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359020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FCEBF72-C430-D746-BC66-389D0C9152E8}"/>
              </a:ext>
            </a:extLst>
          </p:cNvPr>
          <p:cNvSpPr>
            <a:spLocks noGrp="1"/>
          </p:cNvSpPr>
          <p:nvPr>
            <p:ph type="pic" sz="quarter" idx="10"/>
          </p:nvPr>
        </p:nvSpPr>
        <p:spPr>
          <a:xfrm>
            <a:off x="1520825" y="0"/>
            <a:ext cx="21336000" cy="8131629"/>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240499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4A118DA-14BF-3F46-AE25-94283E48DF28}"/>
              </a:ext>
            </a:extLst>
          </p:cNvPr>
          <p:cNvSpPr>
            <a:spLocks noGrp="1"/>
          </p:cNvSpPr>
          <p:nvPr>
            <p:ph type="pic" sz="quarter" idx="10"/>
          </p:nvPr>
        </p:nvSpPr>
        <p:spPr>
          <a:xfrm>
            <a:off x="12188825" y="0"/>
            <a:ext cx="10668000" cy="10835640"/>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422916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4A118DA-14BF-3F46-AE25-94283E48DF28}"/>
              </a:ext>
            </a:extLst>
          </p:cNvPr>
          <p:cNvSpPr>
            <a:spLocks noGrp="1"/>
          </p:cNvSpPr>
          <p:nvPr>
            <p:ph type="pic" sz="quarter" idx="10"/>
          </p:nvPr>
        </p:nvSpPr>
        <p:spPr>
          <a:xfrm>
            <a:off x="0" y="0"/>
            <a:ext cx="7846880" cy="6727371"/>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4" name="Picture Placeholder 3">
            <a:extLst>
              <a:ext uri="{FF2B5EF4-FFF2-40B4-BE49-F238E27FC236}">
                <a16:creationId xmlns:a16="http://schemas.microsoft.com/office/drawing/2014/main" id="{DDB9B774-88EB-2244-941D-DB50BDDBF6CC}"/>
              </a:ext>
            </a:extLst>
          </p:cNvPr>
          <p:cNvSpPr>
            <a:spLocks noGrp="1"/>
          </p:cNvSpPr>
          <p:nvPr>
            <p:ph type="pic" sz="quarter" idx="11"/>
          </p:nvPr>
        </p:nvSpPr>
        <p:spPr>
          <a:xfrm>
            <a:off x="0" y="6988629"/>
            <a:ext cx="7846880" cy="6727371"/>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5" name="Picture Placeholder 3">
            <a:extLst>
              <a:ext uri="{FF2B5EF4-FFF2-40B4-BE49-F238E27FC236}">
                <a16:creationId xmlns:a16="http://schemas.microsoft.com/office/drawing/2014/main" id="{18CEB640-8738-844F-9CEA-F54115D4B480}"/>
              </a:ext>
            </a:extLst>
          </p:cNvPr>
          <p:cNvSpPr>
            <a:spLocks noGrp="1"/>
          </p:cNvSpPr>
          <p:nvPr>
            <p:ph type="pic" sz="quarter" idx="12"/>
          </p:nvPr>
        </p:nvSpPr>
        <p:spPr>
          <a:xfrm>
            <a:off x="8265385" y="0"/>
            <a:ext cx="7846880" cy="6727371"/>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6" name="Picture Placeholder 3">
            <a:extLst>
              <a:ext uri="{FF2B5EF4-FFF2-40B4-BE49-F238E27FC236}">
                <a16:creationId xmlns:a16="http://schemas.microsoft.com/office/drawing/2014/main" id="{4089DFB0-5802-A04C-8FBC-6B4294DC3E18}"/>
              </a:ext>
            </a:extLst>
          </p:cNvPr>
          <p:cNvSpPr>
            <a:spLocks noGrp="1"/>
          </p:cNvSpPr>
          <p:nvPr>
            <p:ph type="pic" sz="quarter" idx="13"/>
          </p:nvPr>
        </p:nvSpPr>
        <p:spPr>
          <a:xfrm>
            <a:off x="8265385" y="6988629"/>
            <a:ext cx="7846880" cy="6727371"/>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7" name="Picture Placeholder 3">
            <a:extLst>
              <a:ext uri="{FF2B5EF4-FFF2-40B4-BE49-F238E27FC236}">
                <a16:creationId xmlns:a16="http://schemas.microsoft.com/office/drawing/2014/main" id="{92D9E551-898F-B547-9190-AAE05BA6D628}"/>
              </a:ext>
            </a:extLst>
          </p:cNvPr>
          <p:cNvSpPr>
            <a:spLocks noGrp="1"/>
          </p:cNvSpPr>
          <p:nvPr>
            <p:ph type="pic" sz="quarter" idx="14"/>
          </p:nvPr>
        </p:nvSpPr>
        <p:spPr>
          <a:xfrm>
            <a:off x="16530772" y="0"/>
            <a:ext cx="7846880" cy="6727371"/>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8" name="Picture Placeholder 3">
            <a:extLst>
              <a:ext uri="{FF2B5EF4-FFF2-40B4-BE49-F238E27FC236}">
                <a16:creationId xmlns:a16="http://schemas.microsoft.com/office/drawing/2014/main" id="{8DE06661-FC47-A04A-8973-37B3CC9BD957}"/>
              </a:ext>
            </a:extLst>
          </p:cNvPr>
          <p:cNvSpPr>
            <a:spLocks noGrp="1"/>
          </p:cNvSpPr>
          <p:nvPr>
            <p:ph type="pic" sz="quarter" idx="15"/>
          </p:nvPr>
        </p:nvSpPr>
        <p:spPr>
          <a:xfrm>
            <a:off x="16530774" y="6988629"/>
            <a:ext cx="7846880" cy="6727371"/>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154040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4A118DA-14BF-3F46-AE25-94283E48DF28}"/>
              </a:ext>
            </a:extLst>
          </p:cNvPr>
          <p:cNvSpPr>
            <a:spLocks noGrp="1"/>
          </p:cNvSpPr>
          <p:nvPr>
            <p:ph type="pic" sz="quarter" idx="10"/>
          </p:nvPr>
        </p:nvSpPr>
        <p:spPr>
          <a:xfrm>
            <a:off x="1520825" y="3254263"/>
            <a:ext cx="5773354" cy="5239783"/>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5" name="Picture Placeholder 3">
            <a:extLst>
              <a:ext uri="{FF2B5EF4-FFF2-40B4-BE49-F238E27FC236}">
                <a16:creationId xmlns:a16="http://schemas.microsoft.com/office/drawing/2014/main" id="{18CEB640-8738-844F-9CEA-F54115D4B480}"/>
              </a:ext>
            </a:extLst>
          </p:cNvPr>
          <p:cNvSpPr>
            <a:spLocks noGrp="1"/>
          </p:cNvSpPr>
          <p:nvPr>
            <p:ph type="pic" sz="quarter" idx="12"/>
          </p:nvPr>
        </p:nvSpPr>
        <p:spPr>
          <a:xfrm>
            <a:off x="9302148" y="3254263"/>
            <a:ext cx="5773354" cy="5239783"/>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
        <p:nvSpPr>
          <p:cNvPr id="7" name="Picture Placeholder 3">
            <a:extLst>
              <a:ext uri="{FF2B5EF4-FFF2-40B4-BE49-F238E27FC236}">
                <a16:creationId xmlns:a16="http://schemas.microsoft.com/office/drawing/2014/main" id="{92D9E551-898F-B547-9190-AAE05BA6D628}"/>
              </a:ext>
            </a:extLst>
          </p:cNvPr>
          <p:cNvSpPr>
            <a:spLocks noGrp="1"/>
          </p:cNvSpPr>
          <p:nvPr>
            <p:ph type="pic" sz="quarter" idx="14"/>
          </p:nvPr>
        </p:nvSpPr>
        <p:spPr>
          <a:xfrm>
            <a:off x="17083471" y="3254263"/>
            <a:ext cx="5773354" cy="5239783"/>
          </a:xfrm>
          <a:prstGeom prst="rect">
            <a:avLst/>
          </a:prstGeom>
          <a:solidFill>
            <a:schemeClr val="bg1">
              <a:lumMod val="95000"/>
            </a:schemeClr>
          </a:solidFill>
          <a:ln>
            <a:noFill/>
          </a:ln>
        </p:spPr>
        <p:txBody>
          <a:bodyPr wrap="square" anchor="ctr">
            <a:noAutofit/>
          </a:bodyPr>
          <a:lstStyle>
            <a:lvl1pPr marL="0" indent="0" algn="ctr">
              <a:buNone/>
              <a:defRPr sz="2399"/>
            </a:lvl1pPr>
          </a:lstStyle>
          <a:p>
            <a:endParaRPr lang="en-US"/>
          </a:p>
        </p:txBody>
      </p:sp>
    </p:spTree>
    <p:extLst>
      <p:ext uri="{BB962C8B-B14F-4D97-AF65-F5344CB8AC3E}">
        <p14:creationId xmlns:p14="http://schemas.microsoft.com/office/powerpoint/2010/main" val="57650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17122396" y="0"/>
            <a:ext cx="7255254" cy="9666512"/>
          </a:xfrm>
          <a:prstGeom prst="rect">
            <a:avLst/>
          </a:prstGeom>
          <a:solidFill>
            <a:schemeClr val="bg1">
              <a:lumMod val="95000"/>
            </a:schemeClr>
          </a:solidFill>
          <a:ln>
            <a:noFill/>
          </a:ln>
        </p:spPr>
        <p:txBody>
          <a:bodyPr/>
          <a:lstStyle/>
          <a:p>
            <a:endParaRPr lang="en-US"/>
          </a:p>
        </p:txBody>
      </p:sp>
      <p:sp>
        <p:nvSpPr>
          <p:cNvPr id="7" name="Picture Placeholder 7"/>
          <p:cNvSpPr>
            <a:spLocks noGrp="1"/>
          </p:cNvSpPr>
          <p:nvPr>
            <p:ph type="pic" sz="quarter" idx="12"/>
          </p:nvPr>
        </p:nvSpPr>
        <p:spPr>
          <a:xfrm>
            <a:off x="9867141" y="4049488"/>
            <a:ext cx="7255254" cy="9666512"/>
          </a:xfrm>
          <a:prstGeom prst="rect">
            <a:avLst/>
          </a:prstGeom>
          <a:solidFill>
            <a:schemeClr val="bg1">
              <a:lumMod val="95000"/>
            </a:schemeClr>
          </a:solidFill>
          <a:ln>
            <a:noFill/>
          </a:ln>
        </p:spPr>
        <p:txBody>
          <a:bodyPr/>
          <a:lstStyle/>
          <a:p>
            <a:endParaRPr lang="en-US"/>
          </a:p>
        </p:txBody>
      </p:sp>
    </p:spTree>
    <p:extLst>
      <p:ext uri="{BB962C8B-B14F-4D97-AF65-F5344CB8AC3E}">
        <p14:creationId xmlns:p14="http://schemas.microsoft.com/office/powerpoint/2010/main" val="157080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203AD769-FC64-1343-B821-6DD90E2432AA}"/>
              </a:ext>
            </a:extLst>
          </p:cNvPr>
          <p:cNvSpPr>
            <a:spLocks noGrp="1"/>
          </p:cNvSpPr>
          <p:nvPr>
            <p:ph type="pic" sz="quarter" idx="12"/>
          </p:nvPr>
        </p:nvSpPr>
        <p:spPr>
          <a:xfrm>
            <a:off x="-1" y="3513909"/>
            <a:ext cx="8037096" cy="8425541"/>
          </a:xfrm>
          <a:prstGeom prst="rect">
            <a:avLst/>
          </a:prstGeom>
          <a:solidFill>
            <a:schemeClr val="bg1">
              <a:lumMod val="95000"/>
            </a:schemeClr>
          </a:solidFill>
          <a:ln>
            <a:noFill/>
          </a:ln>
        </p:spPr>
        <p:txBody>
          <a:bodyPr/>
          <a:lstStyle/>
          <a:p>
            <a:endParaRPr lang="en-US"/>
          </a:p>
        </p:txBody>
      </p:sp>
      <p:sp>
        <p:nvSpPr>
          <p:cNvPr id="4" name="Picture Placeholder 7">
            <a:extLst>
              <a:ext uri="{FF2B5EF4-FFF2-40B4-BE49-F238E27FC236}">
                <a16:creationId xmlns:a16="http://schemas.microsoft.com/office/drawing/2014/main" id="{2090F277-844B-F34B-8B02-2DC7B196C249}"/>
              </a:ext>
            </a:extLst>
          </p:cNvPr>
          <p:cNvSpPr>
            <a:spLocks noGrp="1"/>
          </p:cNvSpPr>
          <p:nvPr>
            <p:ph type="pic" sz="quarter" idx="13"/>
          </p:nvPr>
        </p:nvSpPr>
        <p:spPr>
          <a:xfrm>
            <a:off x="8170277" y="3513909"/>
            <a:ext cx="8037096" cy="8425541"/>
          </a:xfrm>
          <a:prstGeom prst="rect">
            <a:avLst/>
          </a:prstGeom>
          <a:solidFill>
            <a:schemeClr val="bg1">
              <a:lumMod val="95000"/>
            </a:schemeClr>
          </a:solidFill>
          <a:ln>
            <a:noFill/>
          </a:ln>
        </p:spPr>
        <p:txBody>
          <a:bodyPr/>
          <a:lstStyle/>
          <a:p>
            <a:endParaRPr lang="en-US"/>
          </a:p>
        </p:txBody>
      </p:sp>
      <p:sp>
        <p:nvSpPr>
          <p:cNvPr id="5" name="Picture Placeholder 7">
            <a:extLst>
              <a:ext uri="{FF2B5EF4-FFF2-40B4-BE49-F238E27FC236}">
                <a16:creationId xmlns:a16="http://schemas.microsoft.com/office/drawing/2014/main" id="{AF1F3293-2C9C-1342-8078-7044804121CA}"/>
              </a:ext>
            </a:extLst>
          </p:cNvPr>
          <p:cNvSpPr>
            <a:spLocks noGrp="1"/>
          </p:cNvSpPr>
          <p:nvPr>
            <p:ph type="pic" sz="quarter" idx="14"/>
          </p:nvPr>
        </p:nvSpPr>
        <p:spPr>
          <a:xfrm>
            <a:off x="16340555" y="3513909"/>
            <a:ext cx="8037096" cy="8425541"/>
          </a:xfrm>
          <a:prstGeom prst="rect">
            <a:avLst/>
          </a:prstGeom>
          <a:solidFill>
            <a:schemeClr val="bg1">
              <a:lumMod val="95000"/>
            </a:schemeClr>
          </a:solidFill>
          <a:ln>
            <a:noFill/>
          </a:ln>
        </p:spPr>
        <p:txBody>
          <a:bodyPr/>
          <a:lstStyle/>
          <a:p>
            <a:endParaRPr lang="en-US"/>
          </a:p>
        </p:txBody>
      </p:sp>
    </p:spTree>
    <p:extLst>
      <p:ext uri="{BB962C8B-B14F-4D97-AF65-F5344CB8AC3E}">
        <p14:creationId xmlns:p14="http://schemas.microsoft.com/office/powerpoint/2010/main" val="201321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317437" y="12557016"/>
            <a:ext cx="652743" cy="461665"/>
          </a:xfrm>
          <a:prstGeom prst="rect">
            <a:avLst/>
          </a:prstGeom>
          <a:noFill/>
        </p:spPr>
        <p:txBody>
          <a:bodyPr wrap="none" rtlCol="0">
            <a:spAutoFit/>
          </a:bodyPr>
          <a:lstStyle/>
          <a:p>
            <a:pPr algn="r"/>
            <a:fld id="{C2130A1F-96FE-9345-9E91-FD9BE4197128}" type="slidenum">
              <a:rPr lang="en-US" sz="2400" b="1" i="0" spc="0" smtClean="0">
                <a:solidFill>
                  <a:schemeClr val="tx2">
                    <a:lumMod val="65000"/>
                    <a:lumOff val="35000"/>
                  </a:schemeClr>
                </a:solidFill>
                <a:latin typeface="Poppins SemiBold" pitchFamily="2" charset="77"/>
                <a:cs typeface="Poppins SemiBold" pitchFamily="2" charset="77"/>
              </a:rPr>
              <a:pPr algn="r"/>
              <a:t>‹#›</a:t>
            </a:fld>
            <a:endParaRPr lang="en-US" sz="2800" b="1" i="0" spc="0" dirty="0">
              <a:solidFill>
                <a:schemeClr val="tx2">
                  <a:lumMod val="65000"/>
                  <a:lumOff val="35000"/>
                </a:schemeClr>
              </a:solidFill>
              <a:latin typeface="Poppins SemiBold" pitchFamily="2" charset="77"/>
              <a:cs typeface="Poppins SemiBold"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6" r:id="rId8"/>
    <p:sldLayoutId id="2147483987" r:id="rId9"/>
    <p:sldLayoutId id="2147483988" r:id="rId10"/>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998F702-CC6E-8A4B-B670-08E1FAE04B58}"/>
              </a:ext>
            </a:extLst>
          </p:cNvPr>
          <p:cNvSpPr>
            <a:spLocks noGrp="1"/>
          </p:cNvSpPr>
          <p:nvPr>
            <p:ph type="pic" sz="quarter" idx="10"/>
          </p:nvPr>
        </p:nvSpPr>
        <p:spPr/>
      </p:sp>
      <p:sp>
        <p:nvSpPr>
          <p:cNvPr id="6" name="Rectangle 5">
            <a:extLst>
              <a:ext uri="{FF2B5EF4-FFF2-40B4-BE49-F238E27FC236}">
                <a16:creationId xmlns:a16="http://schemas.microsoft.com/office/drawing/2014/main" id="{B43C7370-C5B6-0944-9C34-4295EA603E02}"/>
              </a:ext>
            </a:extLst>
          </p:cNvPr>
          <p:cNvSpPr/>
          <p:nvPr/>
        </p:nvSpPr>
        <p:spPr>
          <a:xfrm>
            <a:off x="-1" y="0"/>
            <a:ext cx="24377649" cy="13716000"/>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Frame 7">
            <a:extLst>
              <a:ext uri="{FF2B5EF4-FFF2-40B4-BE49-F238E27FC236}">
                <a16:creationId xmlns:a16="http://schemas.microsoft.com/office/drawing/2014/main" id="{41936173-8C9F-C74F-B8D0-298EC4949040}"/>
              </a:ext>
            </a:extLst>
          </p:cNvPr>
          <p:cNvSpPr/>
          <p:nvPr/>
        </p:nvSpPr>
        <p:spPr>
          <a:xfrm>
            <a:off x="3516396" y="3347881"/>
            <a:ext cx="17344858" cy="7042356"/>
          </a:xfrm>
          <a:prstGeom prst="frame">
            <a:avLst>
              <a:gd name="adj1" fmla="val 454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nvGrpSpPr>
          <p:cNvPr id="11" name="Group 10">
            <a:extLst>
              <a:ext uri="{FF2B5EF4-FFF2-40B4-BE49-F238E27FC236}">
                <a16:creationId xmlns:a16="http://schemas.microsoft.com/office/drawing/2014/main" id="{80CB2808-3144-D041-B438-80DB468F764F}"/>
              </a:ext>
            </a:extLst>
          </p:cNvPr>
          <p:cNvGrpSpPr/>
          <p:nvPr/>
        </p:nvGrpSpPr>
        <p:grpSpPr>
          <a:xfrm>
            <a:off x="6156567" y="5398658"/>
            <a:ext cx="12064521" cy="2947944"/>
            <a:chOff x="6156567" y="5531391"/>
            <a:chExt cx="12064521" cy="2947944"/>
          </a:xfrm>
        </p:grpSpPr>
        <p:sp>
          <p:nvSpPr>
            <p:cNvPr id="7" name="TextBox 6">
              <a:extLst>
                <a:ext uri="{FF2B5EF4-FFF2-40B4-BE49-F238E27FC236}">
                  <a16:creationId xmlns:a16="http://schemas.microsoft.com/office/drawing/2014/main" id="{6AE6F46F-E979-1D40-8562-7B450CA5D128}"/>
                </a:ext>
              </a:extLst>
            </p:cNvPr>
            <p:cNvSpPr txBox="1"/>
            <p:nvPr/>
          </p:nvSpPr>
          <p:spPr>
            <a:xfrm>
              <a:off x="6156567" y="5531391"/>
              <a:ext cx="12064521" cy="2215991"/>
            </a:xfrm>
            <a:prstGeom prst="rect">
              <a:avLst/>
            </a:prstGeom>
            <a:noFill/>
          </p:spPr>
          <p:txBody>
            <a:bodyPr wrap="none" rtlCol="0" anchor="ctr" anchorCtr="0">
              <a:spAutoFit/>
            </a:bodyPr>
            <a:lstStyle/>
            <a:p>
              <a:pPr algn="ctr"/>
              <a:r>
                <a:rPr lang="en-US" sz="13800" b="1" spc="600" dirty="0">
                  <a:solidFill>
                    <a:schemeClr val="bg1"/>
                  </a:solidFill>
                  <a:latin typeface="Poppins" pitchFamily="2" charset="77"/>
                  <a:ea typeface="League Spartan" charset="0"/>
                  <a:cs typeface="Poppins" pitchFamily="2" charset="77"/>
                </a:rPr>
                <a:t>REAL ESTATE</a:t>
              </a:r>
            </a:p>
          </p:txBody>
        </p:sp>
        <p:sp>
          <p:nvSpPr>
            <p:cNvPr id="9" name="TextBox 8">
              <a:extLst>
                <a:ext uri="{FF2B5EF4-FFF2-40B4-BE49-F238E27FC236}">
                  <a16:creationId xmlns:a16="http://schemas.microsoft.com/office/drawing/2014/main" id="{3C9ACD11-6CE9-B945-8B3C-95848373EC74}"/>
                </a:ext>
              </a:extLst>
            </p:cNvPr>
            <p:cNvSpPr txBox="1"/>
            <p:nvPr/>
          </p:nvSpPr>
          <p:spPr>
            <a:xfrm>
              <a:off x="7839718" y="7894560"/>
              <a:ext cx="8698215" cy="584775"/>
            </a:xfrm>
            <a:prstGeom prst="rect">
              <a:avLst/>
            </a:prstGeom>
            <a:noFill/>
          </p:spPr>
          <p:txBody>
            <a:bodyPr wrap="none" rtlCol="0" anchor="ctr">
              <a:spAutoFit/>
            </a:bodyPr>
            <a:lstStyle/>
            <a:p>
              <a:pPr algn="ctr"/>
              <a:r>
                <a:rPr lang="en-US" sz="3200" spc="1200" dirty="0">
                  <a:solidFill>
                    <a:schemeClr val="bg1">
                      <a:lumMod val="85000"/>
                    </a:schemeClr>
                  </a:solidFill>
                  <a:latin typeface="Lato Light" panose="020F0502020204030203" pitchFamily="34" charset="0"/>
                  <a:ea typeface="Lato Light" panose="020F0502020204030203" pitchFamily="34" charset="0"/>
                  <a:cs typeface="Lato Light" panose="020F0502020204030203" pitchFamily="34" charset="0"/>
                </a:rPr>
                <a:t>PRESENTATION TEMPLATE</a:t>
              </a:r>
            </a:p>
          </p:txBody>
        </p:sp>
      </p:grpSp>
    </p:spTree>
    <p:extLst>
      <p:ext uri="{BB962C8B-B14F-4D97-AF65-F5344CB8AC3E}">
        <p14:creationId xmlns:p14="http://schemas.microsoft.com/office/powerpoint/2010/main" val="289599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7DAFF75-E38B-5345-B184-082D086301C9}"/>
              </a:ext>
            </a:extLst>
          </p:cNvPr>
          <p:cNvSpPr/>
          <p:nvPr/>
        </p:nvSpPr>
        <p:spPr>
          <a:xfrm>
            <a:off x="1520825" y="7512908"/>
            <a:ext cx="5773354" cy="420129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71671BD3-502E-6442-967C-C1E8811993E9}"/>
              </a:ext>
            </a:extLst>
          </p:cNvPr>
          <p:cNvSpPr/>
          <p:nvPr/>
        </p:nvSpPr>
        <p:spPr>
          <a:xfrm>
            <a:off x="9302148" y="7512908"/>
            <a:ext cx="5773354" cy="420129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AE358CCE-26D9-2647-9FE0-86CAF2DB9E19}"/>
              </a:ext>
            </a:extLst>
          </p:cNvPr>
          <p:cNvSpPr/>
          <p:nvPr/>
        </p:nvSpPr>
        <p:spPr>
          <a:xfrm>
            <a:off x="17083471" y="7512908"/>
            <a:ext cx="5773354" cy="420129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4C509C1C-B6D4-A44B-BC7B-50D54D110D8E}"/>
              </a:ext>
            </a:extLst>
          </p:cNvPr>
          <p:cNvSpPr txBox="1"/>
          <p:nvPr/>
        </p:nvSpPr>
        <p:spPr>
          <a:xfrm>
            <a:off x="2009168" y="7826367"/>
            <a:ext cx="2247731"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LISTING 01</a:t>
            </a:r>
          </a:p>
        </p:txBody>
      </p:sp>
      <p:sp>
        <p:nvSpPr>
          <p:cNvPr id="23" name="Subtitle 2">
            <a:extLst>
              <a:ext uri="{FF2B5EF4-FFF2-40B4-BE49-F238E27FC236}">
                <a16:creationId xmlns:a16="http://schemas.microsoft.com/office/drawing/2014/main" id="{AA813AE2-DE62-E943-814E-7DCDB5E31D97}"/>
              </a:ext>
            </a:extLst>
          </p:cNvPr>
          <p:cNvSpPr txBox="1">
            <a:spLocks/>
          </p:cNvSpPr>
          <p:nvPr/>
        </p:nvSpPr>
        <p:spPr>
          <a:xfrm>
            <a:off x="2009168" y="8807506"/>
            <a:ext cx="47966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4" name="TextBox 23">
            <a:extLst>
              <a:ext uri="{FF2B5EF4-FFF2-40B4-BE49-F238E27FC236}">
                <a16:creationId xmlns:a16="http://schemas.microsoft.com/office/drawing/2014/main" id="{D99D5C01-4C9B-EC4F-84D6-6B42F1F3B685}"/>
              </a:ext>
            </a:extLst>
          </p:cNvPr>
          <p:cNvSpPr txBox="1"/>
          <p:nvPr/>
        </p:nvSpPr>
        <p:spPr>
          <a:xfrm>
            <a:off x="4817791" y="10531712"/>
            <a:ext cx="1988045" cy="769441"/>
          </a:xfrm>
          <a:prstGeom prst="rect">
            <a:avLst/>
          </a:prstGeom>
          <a:noFill/>
        </p:spPr>
        <p:txBody>
          <a:bodyPr wrap="none" rtlCol="0" anchor="ctr" anchorCtr="0">
            <a:spAutoFit/>
          </a:bodyPr>
          <a:lstStyle/>
          <a:p>
            <a:pPr algn="r"/>
            <a:r>
              <a:rPr lang="en-US" sz="4400" b="1" dirty="0">
                <a:solidFill>
                  <a:schemeClr val="bg1"/>
                </a:solidFill>
                <a:latin typeface="Poppins" pitchFamily="2" charset="77"/>
                <a:ea typeface="League Spartan" charset="0"/>
                <a:cs typeface="Poppins" pitchFamily="2" charset="77"/>
              </a:rPr>
              <a:t>$700K</a:t>
            </a:r>
          </a:p>
        </p:txBody>
      </p:sp>
      <p:sp>
        <p:nvSpPr>
          <p:cNvPr id="25" name="TextBox 24">
            <a:extLst>
              <a:ext uri="{FF2B5EF4-FFF2-40B4-BE49-F238E27FC236}">
                <a16:creationId xmlns:a16="http://schemas.microsoft.com/office/drawing/2014/main" id="{D0A3FDE6-6315-7044-AC07-4778A0B7CDC2}"/>
              </a:ext>
            </a:extLst>
          </p:cNvPr>
          <p:cNvSpPr txBox="1"/>
          <p:nvPr/>
        </p:nvSpPr>
        <p:spPr>
          <a:xfrm>
            <a:off x="9795748" y="7826367"/>
            <a:ext cx="2327881"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LISTING 02</a:t>
            </a:r>
          </a:p>
        </p:txBody>
      </p:sp>
      <p:sp>
        <p:nvSpPr>
          <p:cNvPr id="26" name="Subtitle 2">
            <a:extLst>
              <a:ext uri="{FF2B5EF4-FFF2-40B4-BE49-F238E27FC236}">
                <a16:creationId xmlns:a16="http://schemas.microsoft.com/office/drawing/2014/main" id="{9CA85F40-C1FB-3F45-99AE-81E10BD6724C}"/>
              </a:ext>
            </a:extLst>
          </p:cNvPr>
          <p:cNvSpPr txBox="1">
            <a:spLocks/>
          </p:cNvSpPr>
          <p:nvPr/>
        </p:nvSpPr>
        <p:spPr>
          <a:xfrm>
            <a:off x="9795748" y="8807506"/>
            <a:ext cx="47966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7" name="TextBox 26">
            <a:extLst>
              <a:ext uri="{FF2B5EF4-FFF2-40B4-BE49-F238E27FC236}">
                <a16:creationId xmlns:a16="http://schemas.microsoft.com/office/drawing/2014/main" id="{4A24D3CE-4055-2D4A-9668-7E562786F598}"/>
              </a:ext>
            </a:extLst>
          </p:cNvPr>
          <p:cNvSpPr txBox="1"/>
          <p:nvPr/>
        </p:nvSpPr>
        <p:spPr>
          <a:xfrm>
            <a:off x="12559487" y="10531712"/>
            <a:ext cx="2032929" cy="769441"/>
          </a:xfrm>
          <a:prstGeom prst="rect">
            <a:avLst/>
          </a:prstGeom>
          <a:noFill/>
        </p:spPr>
        <p:txBody>
          <a:bodyPr wrap="none" rtlCol="0" anchor="ctr" anchorCtr="0">
            <a:spAutoFit/>
          </a:bodyPr>
          <a:lstStyle/>
          <a:p>
            <a:pPr algn="r"/>
            <a:r>
              <a:rPr lang="en-US" sz="4400" b="1" dirty="0">
                <a:solidFill>
                  <a:schemeClr val="bg1"/>
                </a:solidFill>
                <a:latin typeface="Poppins" pitchFamily="2" charset="77"/>
                <a:ea typeface="League Spartan" charset="0"/>
                <a:cs typeface="Poppins" pitchFamily="2" charset="77"/>
              </a:rPr>
              <a:t>$900K</a:t>
            </a:r>
          </a:p>
        </p:txBody>
      </p:sp>
      <p:sp>
        <p:nvSpPr>
          <p:cNvPr id="28" name="TextBox 27">
            <a:extLst>
              <a:ext uri="{FF2B5EF4-FFF2-40B4-BE49-F238E27FC236}">
                <a16:creationId xmlns:a16="http://schemas.microsoft.com/office/drawing/2014/main" id="{AACF9B43-DB70-A447-9A2E-A6E4DC6FEFB9}"/>
              </a:ext>
            </a:extLst>
          </p:cNvPr>
          <p:cNvSpPr txBox="1"/>
          <p:nvPr/>
        </p:nvSpPr>
        <p:spPr>
          <a:xfrm>
            <a:off x="17571814" y="7826367"/>
            <a:ext cx="234230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LISTING 03</a:t>
            </a:r>
          </a:p>
        </p:txBody>
      </p:sp>
      <p:sp>
        <p:nvSpPr>
          <p:cNvPr id="29" name="Subtitle 2">
            <a:extLst>
              <a:ext uri="{FF2B5EF4-FFF2-40B4-BE49-F238E27FC236}">
                <a16:creationId xmlns:a16="http://schemas.microsoft.com/office/drawing/2014/main" id="{60D4F675-E717-A44D-8BB3-0688C596CE8C}"/>
              </a:ext>
            </a:extLst>
          </p:cNvPr>
          <p:cNvSpPr txBox="1">
            <a:spLocks/>
          </p:cNvSpPr>
          <p:nvPr/>
        </p:nvSpPr>
        <p:spPr>
          <a:xfrm>
            <a:off x="17571814" y="8807506"/>
            <a:ext cx="47966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TextBox 29">
            <a:extLst>
              <a:ext uri="{FF2B5EF4-FFF2-40B4-BE49-F238E27FC236}">
                <a16:creationId xmlns:a16="http://schemas.microsoft.com/office/drawing/2014/main" id="{4F0181BE-99EB-D344-A4C5-59BC9F27A13C}"/>
              </a:ext>
            </a:extLst>
          </p:cNvPr>
          <p:cNvSpPr txBox="1"/>
          <p:nvPr/>
        </p:nvSpPr>
        <p:spPr>
          <a:xfrm>
            <a:off x="20471809" y="10531712"/>
            <a:ext cx="1896673" cy="769441"/>
          </a:xfrm>
          <a:prstGeom prst="rect">
            <a:avLst/>
          </a:prstGeom>
          <a:noFill/>
        </p:spPr>
        <p:txBody>
          <a:bodyPr wrap="none" rtlCol="0" anchor="ctr" anchorCtr="0">
            <a:spAutoFit/>
          </a:bodyPr>
          <a:lstStyle/>
          <a:p>
            <a:pPr algn="r"/>
            <a:r>
              <a:rPr lang="en-US" sz="4400" b="1" dirty="0">
                <a:solidFill>
                  <a:schemeClr val="bg1"/>
                </a:solidFill>
                <a:latin typeface="Poppins" pitchFamily="2" charset="77"/>
                <a:ea typeface="League Spartan" charset="0"/>
                <a:cs typeface="Poppins" pitchFamily="2" charset="77"/>
              </a:rPr>
              <a:t>$150K</a:t>
            </a:r>
          </a:p>
        </p:txBody>
      </p:sp>
      <p:sp>
        <p:nvSpPr>
          <p:cNvPr id="34" name="TextBox 33">
            <a:extLst>
              <a:ext uri="{FF2B5EF4-FFF2-40B4-BE49-F238E27FC236}">
                <a16:creationId xmlns:a16="http://schemas.microsoft.com/office/drawing/2014/main" id="{8C6315BE-92E8-6543-8A68-04FA5135D5BE}"/>
              </a:ext>
            </a:extLst>
          </p:cNvPr>
          <p:cNvSpPr txBox="1"/>
          <p:nvPr/>
        </p:nvSpPr>
        <p:spPr>
          <a:xfrm>
            <a:off x="1520825" y="558620"/>
            <a:ext cx="16389423"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OUR FAVORITE LISTINGS</a:t>
            </a:r>
          </a:p>
        </p:txBody>
      </p:sp>
      <p:sp>
        <p:nvSpPr>
          <p:cNvPr id="3" name="Picture Placeholder 2">
            <a:extLst>
              <a:ext uri="{FF2B5EF4-FFF2-40B4-BE49-F238E27FC236}">
                <a16:creationId xmlns:a16="http://schemas.microsoft.com/office/drawing/2014/main" id="{0C7E2F1A-1762-2343-B81D-746FD63C163A}"/>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F58E8D47-A2C3-5645-9BA0-C326B0224D1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94DF4EF5-DAE5-E64C-BEC2-BF6F4C16DBA8}"/>
              </a:ext>
            </a:extLst>
          </p:cNvPr>
          <p:cNvSpPr>
            <a:spLocks noGrp="1"/>
          </p:cNvSpPr>
          <p:nvPr>
            <p:ph type="pic" sz="quarter" idx="14"/>
          </p:nvPr>
        </p:nvSpPr>
        <p:spPr/>
      </p:sp>
    </p:spTree>
    <p:extLst>
      <p:ext uri="{BB962C8B-B14F-4D97-AF65-F5344CB8AC3E}">
        <p14:creationId xmlns:p14="http://schemas.microsoft.com/office/powerpoint/2010/main" val="275104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0163C-F5DD-D74D-9C6A-F7DE9DF8E2B4}"/>
              </a:ext>
            </a:extLst>
          </p:cNvPr>
          <p:cNvSpPr txBox="1"/>
          <p:nvPr/>
        </p:nvSpPr>
        <p:spPr>
          <a:xfrm>
            <a:off x="1520825" y="558620"/>
            <a:ext cx="12405960"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LISTING FEATURES</a:t>
            </a:r>
          </a:p>
        </p:txBody>
      </p:sp>
      <p:sp>
        <p:nvSpPr>
          <p:cNvPr id="4" name="Rectangle 3">
            <a:extLst>
              <a:ext uri="{FF2B5EF4-FFF2-40B4-BE49-F238E27FC236}">
                <a16:creationId xmlns:a16="http://schemas.microsoft.com/office/drawing/2014/main" id="{857908BC-BBB8-2043-B317-9C06D992AC38}"/>
              </a:ext>
            </a:extLst>
          </p:cNvPr>
          <p:cNvSpPr/>
          <p:nvPr/>
        </p:nvSpPr>
        <p:spPr>
          <a:xfrm>
            <a:off x="2382508" y="6433855"/>
            <a:ext cx="2960492" cy="2960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B4DEA489-3338-0F49-AD2A-089D787F71E1}"/>
              </a:ext>
            </a:extLst>
          </p:cNvPr>
          <p:cNvSpPr/>
          <p:nvPr/>
        </p:nvSpPr>
        <p:spPr>
          <a:xfrm>
            <a:off x="7941933" y="3478745"/>
            <a:ext cx="2960492" cy="2960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7A662585-FC63-2741-9F99-81E4C3A6F7C1}"/>
              </a:ext>
            </a:extLst>
          </p:cNvPr>
          <p:cNvSpPr/>
          <p:nvPr/>
        </p:nvSpPr>
        <p:spPr>
          <a:xfrm>
            <a:off x="13501360" y="6433855"/>
            <a:ext cx="2960492" cy="29604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4666D1D4-0E18-B444-BCA7-C0A82CEAD3FF}"/>
              </a:ext>
            </a:extLst>
          </p:cNvPr>
          <p:cNvSpPr/>
          <p:nvPr/>
        </p:nvSpPr>
        <p:spPr>
          <a:xfrm>
            <a:off x="19034650" y="3478745"/>
            <a:ext cx="2960492" cy="29604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Freeform 647">
            <a:extLst>
              <a:ext uri="{FF2B5EF4-FFF2-40B4-BE49-F238E27FC236}">
                <a16:creationId xmlns:a16="http://schemas.microsoft.com/office/drawing/2014/main" id="{9103FEF7-E613-F245-A124-CBA7737C04E1}"/>
              </a:ext>
            </a:extLst>
          </p:cNvPr>
          <p:cNvSpPr>
            <a:spLocks noChangeArrowheads="1"/>
          </p:cNvSpPr>
          <p:nvPr/>
        </p:nvSpPr>
        <p:spPr bwMode="auto">
          <a:xfrm>
            <a:off x="3026581" y="7077928"/>
            <a:ext cx="1672346" cy="1672346"/>
          </a:xfrm>
          <a:custGeom>
            <a:avLst/>
            <a:gdLst>
              <a:gd name="T0" fmla="*/ 25797 w 306027"/>
              <a:gd name="T1" fmla="*/ 253355 h 306026"/>
              <a:gd name="T2" fmla="*/ 301490 w 306027"/>
              <a:gd name="T3" fmla="*/ 253355 h 306026"/>
              <a:gd name="T4" fmla="*/ 305330 w 306027"/>
              <a:gd name="T5" fmla="*/ 257377 h 306026"/>
              <a:gd name="T6" fmla="*/ 301490 w 306027"/>
              <a:gd name="T7" fmla="*/ 261398 h 306026"/>
              <a:gd name="T8" fmla="*/ 25797 w 306027"/>
              <a:gd name="T9" fmla="*/ 261398 h 306026"/>
              <a:gd name="T10" fmla="*/ 21957 w 306027"/>
              <a:gd name="T11" fmla="*/ 257377 h 306026"/>
              <a:gd name="T12" fmla="*/ 25797 w 306027"/>
              <a:gd name="T13" fmla="*/ 253355 h 306026"/>
              <a:gd name="T14" fmla="*/ 191313 w 306027"/>
              <a:gd name="T15" fmla="*/ 189172 h 306026"/>
              <a:gd name="T16" fmla="*/ 294744 w 306027"/>
              <a:gd name="T17" fmla="*/ 189172 h 306026"/>
              <a:gd name="T18" fmla="*/ 298575 w 306027"/>
              <a:gd name="T19" fmla="*/ 193211 h 306026"/>
              <a:gd name="T20" fmla="*/ 294744 w 306027"/>
              <a:gd name="T21" fmla="*/ 197249 h 306026"/>
              <a:gd name="T22" fmla="*/ 191313 w 306027"/>
              <a:gd name="T23" fmla="*/ 197249 h 306026"/>
              <a:gd name="T24" fmla="*/ 187482 w 306027"/>
              <a:gd name="T25" fmla="*/ 193211 h 306026"/>
              <a:gd name="T26" fmla="*/ 191313 w 306027"/>
              <a:gd name="T27" fmla="*/ 189172 h 306026"/>
              <a:gd name="T28" fmla="*/ 30856 w 306027"/>
              <a:gd name="T29" fmla="*/ 189172 h 306026"/>
              <a:gd name="T30" fmla="*/ 134287 w 306027"/>
              <a:gd name="T31" fmla="*/ 189172 h 306026"/>
              <a:gd name="T32" fmla="*/ 138117 w 306027"/>
              <a:gd name="T33" fmla="*/ 193211 h 306026"/>
              <a:gd name="T34" fmla="*/ 134287 w 306027"/>
              <a:gd name="T35" fmla="*/ 197249 h 306026"/>
              <a:gd name="T36" fmla="*/ 30856 w 306027"/>
              <a:gd name="T37" fmla="*/ 197249 h 306026"/>
              <a:gd name="T38" fmla="*/ 27024 w 306027"/>
              <a:gd name="T39" fmla="*/ 193211 h 306026"/>
              <a:gd name="T40" fmla="*/ 30856 w 306027"/>
              <a:gd name="T41" fmla="*/ 189172 h 306026"/>
              <a:gd name="T42" fmla="*/ 19919 w 306027"/>
              <a:gd name="T43" fmla="*/ 126677 h 306026"/>
              <a:gd name="T44" fmla="*/ 100744 w 306027"/>
              <a:gd name="T45" fmla="*/ 126677 h 306026"/>
              <a:gd name="T46" fmla="*/ 104575 w 306027"/>
              <a:gd name="T47" fmla="*/ 130517 h 306026"/>
              <a:gd name="T48" fmla="*/ 100744 w 306027"/>
              <a:gd name="T49" fmla="*/ 134741 h 306026"/>
              <a:gd name="T50" fmla="*/ 23750 w 306027"/>
              <a:gd name="T51" fmla="*/ 134741 h 306026"/>
              <a:gd name="T52" fmla="*/ 8428 w 306027"/>
              <a:gd name="T53" fmla="*/ 317535 h 306026"/>
              <a:gd name="T54" fmla="*/ 317171 w 306027"/>
              <a:gd name="T55" fmla="*/ 317535 h 306026"/>
              <a:gd name="T56" fmla="*/ 301849 w 306027"/>
              <a:gd name="T57" fmla="*/ 134741 h 306026"/>
              <a:gd name="T58" fmla="*/ 224855 w 306027"/>
              <a:gd name="T59" fmla="*/ 134741 h 306026"/>
              <a:gd name="T60" fmla="*/ 221024 w 306027"/>
              <a:gd name="T61" fmla="*/ 130517 h 306026"/>
              <a:gd name="T62" fmla="*/ 224855 w 306027"/>
              <a:gd name="T63" fmla="*/ 126677 h 306026"/>
              <a:gd name="T64" fmla="*/ 305680 w 306027"/>
              <a:gd name="T65" fmla="*/ 126677 h 306026"/>
              <a:gd name="T66" fmla="*/ 309511 w 306027"/>
              <a:gd name="T67" fmla="*/ 130133 h 306026"/>
              <a:gd name="T68" fmla="*/ 325599 w 306027"/>
              <a:gd name="T69" fmla="*/ 321375 h 306026"/>
              <a:gd name="T70" fmla="*/ 321386 w 306027"/>
              <a:gd name="T71" fmla="*/ 325599 h 306026"/>
              <a:gd name="T72" fmla="*/ 3830 w 306027"/>
              <a:gd name="T73" fmla="*/ 325599 h 306026"/>
              <a:gd name="T74" fmla="*/ 0 w 306027"/>
              <a:gd name="T75" fmla="*/ 321375 h 306026"/>
              <a:gd name="T76" fmla="*/ 16088 w 306027"/>
              <a:gd name="T77" fmla="*/ 130133 h 306026"/>
              <a:gd name="T78" fmla="*/ 19919 w 306027"/>
              <a:gd name="T79" fmla="*/ 126677 h 306026"/>
              <a:gd name="T80" fmla="*/ 161956 w 306027"/>
              <a:gd name="T81" fmla="*/ 38515 h 306026"/>
              <a:gd name="T82" fmla="*/ 134264 w 306027"/>
              <a:gd name="T83" fmla="*/ 66717 h 306026"/>
              <a:gd name="T84" fmla="*/ 161956 w 306027"/>
              <a:gd name="T85" fmla="*/ 94532 h 306026"/>
              <a:gd name="T86" fmla="*/ 189270 w 306027"/>
              <a:gd name="T87" fmla="*/ 66717 h 306026"/>
              <a:gd name="T88" fmla="*/ 161956 w 306027"/>
              <a:gd name="T89" fmla="*/ 38515 h 306026"/>
              <a:gd name="T90" fmla="*/ 161956 w 306027"/>
              <a:gd name="T91" fmla="*/ 30403 h 306026"/>
              <a:gd name="T92" fmla="*/ 197237 w 306027"/>
              <a:gd name="T93" fmla="*/ 66717 h 306026"/>
              <a:gd name="T94" fmla="*/ 161956 w 306027"/>
              <a:gd name="T95" fmla="*/ 102644 h 306026"/>
              <a:gd name="T96" fmla="*/ 126677 w 306027"/>
              <a:gd name="T97" fmla="*/ 66717 h 306026"/>
              <a:gd name="T98" fmla="*/ 161956 w 306027"/>
              <a:gd name="T99" fmla="*/ 30403 h 306026"/>
              <a:gd name="T100" fmla="*/ 163644 w 306027"/>
              <a:gd name="T101" fmla="*/ 7661 h 306026"/>
              <a:gd name="T102" fmla="*/ 103930 w 306027"/>
              <a:gd name="T103" fmla="*/ 67417 h 306026"/>
              <a:gd name="T104" fmla="*/ 163644 w 306027"/>
              <a:gd name="T105" fmla="*/ 202632 h 306026"/>
              <a:gd name="T106" fmla="*/ 222975 w 306027"/>
              <a:gd name="T107" fmla="*/ 67417 h 306026"/>
              <a:gd name="T108" fmla="*/ 163644 w 306027"/>
              <a:gd name="T109" fmla="*/ 7661 h 306026"/>
              <a:gd name="T110" fmla="*/ 163644 w 306027"/>
              <a:gd name="T111" fmla="*/ 0 h 306026"/>
              <a:gd name="T112" fmla="*/ 231013 w 306027"/>
              <a:gd name="T113" fmla="*/ 67417 h 306026"/>
              <a:gd name="T114" fmla="*/ 166706 w 306027"/>
              <a:gd name="T115" fmla="*/ 212209 h 306026"/>
              <a:gd name="T116" fmla="*/ 163644 w 306027"/>
              <a:gd name="T117" fmla="*/ 214124 h 306026"/>
              <a:gd name="T118" fmla="*/ 160199 w 306027"/>
              <a:gd name="T119" fmla="*/ 212209 h 306026"/>
              <a:gd name="T120" fmla="*/ 96274 w 306027"/>
              <a:gd name="T121" fmla="*/ 67417 h 306026"/>
              <a:gd name="T122" fmla="*/ 163644 w 306027"/>
              <a:gd name="T123" fmla="*/ 0 h 3060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6027" h="306026">
                <a:moveTo>
                  <a:pt x="24246" y="238125"/>
                </a:moveTo>
                <a:lnTo>
                  <a:pt x="283367" y="238125"/>
                </a:lnTo>
                <a:cubicBezTo>
                  <a:pt x="285172" y="238125"/>
                  <a:pt x="286976" y="239637"/>
                  <a:pt x="286976" y="241905"/>
                </a:cubicBezTo>
                <a:cubicBezTo>
                  <a:pt x="286976" y="243795"/>
                  <a:pt x="285172" y="245684"/>
                  <a:pt x="283367" y="245684"/>
                </a:cubicBezTo>
                <a:lnTo>
                  <a:pt x="24246" y="245684"/>
                </a:lnTo>
                <a:cubicBezTo>
                  <a:pt x="22081" y="245684"/>
                  <a:pt x="20637" y="243795"/>
                  <a:pt x="20637" y="241905"/>
                </a:cubicBezTo>
                <a:cubicBezTo>
                  <a:pt x="20637" y="239637"/>
                  <a:pt x="22081" y="238125"/>
                  <a:pt x="24246" y="238125"/>
                </a:cubicBezTo>
                <a:close/>
                <a:moveTo>
                  <a:pt x="179813" y="177800"/>
                </a:moveTo>
                <a:lnTo>
                  <a:pt x="277027" y="177800"/>
                </a:lnTo>
                <a:cubicBezTo>
                  <a:pt x="278827" y="177800"/>
                  <a:pt x="280627" y="179525"/>
                  <a:pt x="280627" y="181596"/>
                </a:cubicBezTo>
                <a:cubicBezTo>
                  <a:pt x="280627" y="183666"/>
                  <a:pt x="278827" y="185392"/>
                  <a:pt x="277027" y="185392"/>
                </a:cubicBezTo>
                <a:lnTo>
                  <a:pt x="179813" y="185392"/>
                </a:lnTo>
                <a:cubicBezTo>
                  <a:pt x="177652" y="185392"/>
                  <a:pt x="176212" y="183666"/>
                  <a:pt x="176212" y="181596"/>
                </a:cubicBezTo>
                <a:cubicBezTo>
                  <a:pt x="176212" y="179525"/>
                  <a:pt x="177652" y="177800"/>
                  <a:pt x="179813" y="177800"/>
                </a:cubicBezTo>
                <a:close/>
                <a:moveTo>
                  <a:pt x="29001" y="177800"/>
                </a:moveTo>
                <a:lnTo>
                  <a:pt x="126215" y="177800"/>
                </a:lnTo>
                <a:cubicBezTo>
                  <a:pt x="128375" y="177800"/>
                  <a:pt x="129815" y="179525"/>
                  <a:pt x="129815" y="181596"/>
                </a:cubicBezTo>
                <a:cubicBezTo>
                  <a:pt x="129815" y="183666"/>
                  <a:pt x="128375" y="185392"/>
                  <a:pt x="126215" y="185392"/>
                </a:cubicBezTo>
                <a:lnTo>
                  <a:pt x="29001" y="185392"/>
                </a:lnTo>
                <a:cubicBezTo>
                  <a:pt x="26840" y="185392"/>
                  <a:pt x="25400" y="183666"/>
                  <a:pt x="25400" y="181596"/>
                </a:cubicBezTo>
                <a:cubicBezTo>
                  <a:pt x="25400" y="179525"/>
                  <a:pt x="26840" y="177800"/>
                  <a:pt x="29001" y="177800"/>
                </a:cubicBezTo>
                <a:close/>
                <a:moveTo>
                  <a:pt x="18722" y="119062"/>
                </a:moveTo>
                <a:lnTo>
                  <a:pt x="94688" y="119062"/>
                </a:lnTo>
                <a:cubicBezTo>
                  <a:pt x="96849" y="119062"/>
                  <a:pt x="98289" y="120866"/>
                  <a:pt x="98289" y="122671"/>
                </a:cubicBezTo>
                <a:cubicBezTo>
                  <a:pt x="98289" y="124837"/>
                  <a:pt x="96849" y="126641"/>
                  <a:pt x="94688" y="126641"/>
                </a:cubicBezTo>
                <a:lnTo>
                  <a:pt x="22322" y="126641"/>
                </a:lnTo>
                <a:lnTo>
                  <a:pt x="7921" y="298447"/>
                </a:lnTo>
                <a:lnTo>
                  <a:pt x="298106" y="298447"/>
                </a:lnTo>
                <a:lnTo>
                  <a:pt x="283705" y="126641"/>
                </a:lnTo>
                <a:lnTo>
                  <a:pt x="211339" y="126641"/>
                </a:lnTo>
                <a:cubicBezTo>
                  <a:pt x="209179" y="126641"/>
                  <a:pt x="207738" y="124837"/>
                  <a:pt x="207738" y="122671"/>
                </a:cubicBezTo>
                <a:cubicBezTo>
                  <a:pt x="207738" y="120866"/>
                  <a:pt x="209179" y="119062"/>
                  <a:pt x="211339" y="119062"/>
                </a:cubicBezTo>
                <a:lnTo>
                  <a:pt x="287305" y="119062"/>
                </a:lnTo>
                <a:cubicBezTo>
                  <a:pt x="289106" y="119062"/>
                  <a:pt x="290546" y="120505"/>
                  <a:pt x="290906" y="122310"/>
                </a:cubicBezTo>
                <a:lnTo>
                  <a:pt x="306027" y="302056"/>
                </a:lnTo>
                <a:cubicBezTo>
                  <a:pt x="306027" y="304222"/>
                  <a:pt x="304227" y="306026"/>
                  <a:pt x="302067" y="306026"/>
                </a:cubicBezTo>
                <a:lnTo>
                  <a:pt x="3600" y="306026"/>
                </a:lnTo>
                <a:cubicBezTo>
                  <a:pt x="1800" y="306026"/>
                  <a:pt x="0" y="304222"/>
                  <a:pt x="0" y="302056"/>
                </a:cubicBezTo>
                <a:lnTo>
                  <a:pt x="15121" y="122310"/>
                </a:lnTo>
                <a:cubicBezTo>
                  <a:pt x="15121" y="120505"/>
                  <a:pt x="16921" y="119062"/>
                  <a:pt x="18722" y="119062"/>
                </a:cubicBezTo>
                <a:close/>
                <a:moveTo>
                  <a:pt x="152221" y="36200"/>
                </a:moveTo>
                <a:cubicBezTo>
                  <a:pt x="137959" y="36200"/>
                  <a:pt x="126193" y="48182"/>
                  <a:pt x="126193" y="62706"/>
                </a:cubicBezTo>
                <a:cubicBezTo>
                  <a:pt x="126193" y="77230"/>
                  <a:pt x="137959" y="88849"/>
                  <a:pt x="152221" y="88849"/>
                </a:cubicBezTo>
                <a:cubicBezTo>
                  <a:pt x="166483" y="88849"/>
                  <a:pt x="177893" y="77230"/>
                  <a:pt x="177893" y="62706"/>
                </a:cubicBezTo>
                <a:cubicBezTo>
                  <a:pt x="177893" y="48182"/>
                  <a:pt x="166483" y="36200"/>
                  <a:pt x="152221" y="36200"/>
                </a:cubicBezTo>
                <a:close/>
                <a:moveTo>
                  <a:pt x="152221" y="28575"/>
                </a:moveTo>
                <a:cubicBezTo>
                  <a:pt x="170405" y="28575"/>
                  <a:pt x="185381" y="43825"/>
                  <a:pt x="185381" y="62706"/>
                </a:cubicBezTo>
                <a:cubicBezTo>
                  <a:pt x="185381" y="81224"/>
                  <a:pt x="170405" y="96474"/>
                  <a:pt x="152221" y="96474"/>
                </a:cubicBezTo>
                <a:cubicBezTo>
                  <a:pt x="133681" y="96474"/>
                  <a:pt x="119062" y="81224"/>
                  <a:pt x="119062" y="62706"/>
                </a:cubicBezTo>
                <a:cubicBezTo>
                  <a:pt x="119062" y="43825"/>
                  <a:pt x="133681" y="28575"/>
                  <a:pt x="152221" y="28575"/>
                </a:cubicBezTo>
                <a:close/>
                <a:moveTo>
                  <a:pt x="153807" y="7200"/>
                </a:moveTo>
                <a:cubicBezTo>
                  <a:pt x="122867" y="7200"/>
                  <a:pt x="97683" y="32402"/>
                  <a:pt x="97683" y="63364"/>
                </a:cubicBezTo>
                <a:cubicBezTo>
                  <a:pt x="97683" y="100446"/>
                  <a:pt x="141575" y="171370"/>
                  <a:pt x="153807" y="190451"/>
                </a:cubicBezTo>
                <a:cubicBezTo>
                  <a:pt x="166040" y="171370"/>
                  <a:pt x="209572" y="100446"/>
                  <a:pt x="209572" y="63364"/>
                </a:cubicBezTo>
                <a:cubicBezTo>
                  <a:pt x="209572" y="32402"/>
                  <a:pt x="184748" y="7200"/>
                  <a:pt x="153807" y="7200"/>
                </a:cubicBezTo>
                <a:close/>
                <a:moveTo>
                  <a:pt x="153807" y="0"/>
                </a:moveTo>
                <a:cubicBezTo>
                  <a:pt x="188705" y="0"/>
                  <a:pt x="217127" y="28081"/>
                  <a:pt x="217127" y="63364"/>
                </a:cubicBezTo>
                <a:cubicBezTo>
                  <a:pt x="217127" y="108366"/>
                  <a:pt x="159204" y="195851"/>
                  <a:pt x="156685" y="199452"/>
                </a:cubicBezTo>
                <a:cubicBezTo>
                  <a:pt x="155966" y="200532"/>
                  <a:pt x="155246" y="201252"/>
                  <a:pt x="153807" y="201252"/>
                </a:cubicBezTo>
                <a:cubicBezTo>
                  <a:pt x="152368" y="201252"/>
                  <a:pt x="151289" y="200532"/>
                  <a:pt x="150569" y="199452"/>
                </a:cubicBezTo>
                <a:cubicBezTo>
                  <a:pt x="148051" y="195851"/>
                  <a:pt x="90487" y="108366"/>
                  <a:pt x="90487" y="63364"/>
                </a:cubicBezTo>
                <a:cubicBezTo>
                  <a:pt x="90487" y="28081"/>
                  <a:pt x="118909" y="0"/>
                  <a:pt x="15380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0" name="Freeform 572">
            <a:extLst>
              <a:ext uri="{FF2B5EF4-FFF2-40B4-BE49-F238E27FC236}">
                <a16:creationId xmlns:a16="http://schemas.microsoft.com/office/drawing/2014/main" id="{28FF37E7-B659-794B-9070-BC7FC2675981}"/>
              </a:ext>
            </a:extLst>
          </p:cNvPr>
          <p:cNvSpPr>
            <a:spLocks noChangeArrowheads="1"/>
          </p:cNvSpPr>
          <p:nvPr/>
        </p:nvSpPr>
        <p:spPr bwMode="auto">
          <a:xfrm>
            <a:off x="8586006" y="4116047"/>
            <a:ext cx="1672346" cy="1680506"/>
          </a:xfrm>
          <a:custGeom>
            <a:avLst/>
            <a:gdLst>
              <a:gd name="T0" fmla="*/ 127811 w 306027"/>
              <a:gd name="T1" fmla="*/ 286922 h 306027"/>
              <a:gd name="T2" fmla="*/ 167055 w 306027"/>
              <a:gd name="T3" fmla="*/ 298817 h 306027"/>
              <a:gd name="T4" fmla="*/ 172455 w 306027"/>
              <a:gd name="T5" fmla="*/ 182390 h 306027"/>
              <a:gd name="T6" fmla="*/ 15121 w 306027"/>
              <a:gd name="T7" fmla="*/ 111741 h 306027"/>
              <a:gd name="T8" fmla="*/ 37443 w 306027"/>
              <a:gd name="T9" fmla="*/ 167972 h 306027"/>
              <a:gd name="T10" fmla="*/ 44644 w 306027"/>
              <a:gd name="T11" fmla="*/ 190320 h 306027"/>
              <a:gd name="T12" fmla="*/ 70926 w 306027"/>
              <a:gd name="T13" fmla="*/ 186716 h 306027"/>
              <a:gd name="T14" fmla="*/ 85687 w 306027"/>
              <a:gd name="T15" fmla="*/ 224203 h 306027"/>
              <a:gd name="T16" fmla="*/ 100809 w 306027"/>
              <a:gd name="T17" fmla="*/ 134450 h 306027"/>
              <a:gd name="T18" fmla="*/ 126731 w 306027"/>
              <a:gd name="T19" fmla="*/ 138415 h 306027"/>
              <a:gd name="T20" fmla="*/ 15121 w 306027"/>
              <a:gd name="T21" fmla="*/ 111741 h 306027"/>
              <a:gd name="T22" fmla="*/ 250435 w 306027"/>
              <a:gd name="T23" fmla="*/ 94828 h 306027"/>
              <a:gd name="T24" fmla="*/ 254030 w 306027"/>
              <a:gd name="T25" fmla="*/ 55624 h 306027"/>
              <a:gd name="T26" fmla="*/ 241797 w 306027"/>
              <a:gd name="T27" fmla="*/ 19727 h 306027"/>
              <a:gd name="T28" fmla="*/ 213089 w 306027"/>
              <a:gd name="T29" fmla="*/ 92622 h 306027"/>
              <a:gd name="T30" fmla="*/ 209046 w 306027"/>
              <a:gd name="T31" fmla="*/ 15012 h 306027"/>
              <a:gd name="T32" fmla="*/ 185505 w 306027"/>
              <a:gd name="T33" fmla="*/ 97337 h 306027"/>
              <a:gd name="T34" fmla="*/ 209046 w 306027"/>
              <a:gd name="T35" fmla="*/ 15012 h 306027"/>
              <a:gd name="T36" fmla="*/ 161712 w 306027"/>
              <a:gd name="T37" fmla="*/ 94798 h 306027"/>
              <a:gd name="T38" fmla="*/ 176057 w 306027"/>
              <a:gd name="T39" fmla="*/ 17551 h 306027"/>
              <a:gd name="T40" fmla="*/ 153260 w 306027"/>
              <a:gd name="T41" fmla="*/ 19727 h 306027"/>
              <a:gd name="T42" fmla="*/ 124552 w 306027"/>
              <a:gd name="T43" fmla="*/ 92622 h 306027"/>
              <a:gd name="T44" fmla="*/ 120234 w 306027"/>
              <a:gd name="T45" fmla="*/ 15012 h 306027"/>
              <a:gd name="T46" fmla="*/ 96894 w 306027"/>
              <a:gd name="T47" fmla="*/ 97337 h 306027"/>
              <a:gd name="T48" fmla="*/ 120234 w 306027"/>
              <a:gd name="T49" fmla="*/ 15012 h 306027"/>
              <a:gd name="T50" fmla="*/ 71131 w 306027"/>
              <a:gd name="T51" fmla="*/ 94798 h 306027"/>
              <a:gd name="T52" fmla="*/ 85304 w 306027"/>
              <a:gd name="T53" fmla="*/ 17551 h 306027"/>
              <a:gd name="T54" fmla="*/ 62410 w 306027"/>
              <a:gd name="T55" fmla="*/ 19727 h 306027"/>
              <a:gd name="T56" fmla="*/ 34064 w 306027"/>
              <a:gd name="T57" fmla="*/ 92622 h 306027"/>
              <a:gd name="T58" fmla="*/ 29809 w 306027"/>
              <a:gd name="T59" fmla="*/ 15006 h 306027"/>
              <a:gd name="T60" fmla="*/ 17462 w 306027"/>
              <a:gd name="T61" fmla="*/ 59246 h 306027"/>
              <a:gd name="T62" fmla="*/ 29809 w 306027"/>
              <a:gd name="T63" fmla="*/ 15006 h 306027"/>
              <a:gd name="T64" fmla="*/ 7561 w 306027"/>
              <a:gd name="T65" fmla="*/ 93358 h 306027"/>
              <a:gd name="T66" fmla="*/ 268584 w 306027"/>
              <a:gd name="T67" fmla="*/ 93358 h 306027"/>
              <a:gd name="T68" fmla="*/ 18722 w 306027"/>
              <a:gd name="T69" fmla="*/ 7570 h 306027"/>
              <a:gd name="T70" fmla="*/ 276144 w 306027"/>
              <a:gd name="T71" fmla="*/ 18744 h 306027"/>
              <a:gd name="T72" fmla="*/ 306027 w 306027"/>
              <a:gd name="T73" fmla="*/ 63440 h 306027"/>
              <a:gd name="T74" fmla="*/ 156614 w 306027"/>
              <a:gd name="T75" fmla="*/ 156438 h 306027"/>
              <a:gd name="T76" fmla="*/ 180016 w 306027"/>
              <a:gd name="T77" fmla="*/ 182030 h 306027"/>
              <a:gd name="T78" fmla="*/ 167055 w 306027"/>
              <a:gd name="T79" fmla="*/ 306027 h 306027"/>
              <a:gd name="T80" fmla="*/ 120250 w 306027"/>
              <a:gd name="T81" fmla="*/ 286562 h 306027"/>
              <a:gd name="T82" fmla="*/ 149053 w 306027"/>
              <a:gd name="T83" fmla="*/ 164368 h 306027"/>
              <a:gd name="T84" fmla="*/ 289466 w 306027"/>
              <a:gd name="T85" fmla="*/ 122194 h 306027"/>
              <a:gd name="T86" fmla="*/ 287305 w 306027"/>
              <a:gd name="T87" fmla="*/ 52266 h 306027"/>
              <a:gd name="T88" fmla="*/ 257423 w 306027"/>
              <a:gd name="T89" fmla="*/ 112102 h 306027"/>
              <a:gd name="T90" fmla="*/ 115570 w 306027"/>
              <a:gd name="T91" fmla="*/ 156798 h 306027"/>
              <a:gd name="T92" fmla="*/ 85687 w 306027"/>
              <a:gd name="T93" fmla="*/ 231412 h 306027"/>
              <a:gd name="T94" fmla="*/ 55805 w 306027"/>
              <a:gd name="T95" fmla="*/ 209064 h 306027"/>
              <a:gd name="T96" fmla="*/ 26282 w 306027"/>
              <a:gd name="T97" fmla="*/ 186716 h 306027"/>
              <a:gd name="T98" fmla="*/ 0 w 306027"/>
              <a:gd name="T99" fmla="*/ 93358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6027" h="306027">
                <a:moveTo>
                  <a:pt x="144733" y="171577"/>
                </a:moveTo>
                <a:cubicBezTo>
                  <a:pt x="138972" y="171577"/>
                  <a:pt x="133572" y="176263"/>
                  <a:pt x="133572" y="182390"/>
                </a:cubicBezTo>
                <a:lnTo>
                  <a:pt x="127811" y="286922"/>
                </a:lnTo>
                <a:cubicBezTo>
                  <a:pt x="127811" y="290167"/>
                  <a:pt x="128891" y="293050"/>
                  <a:pt x="130691" y="295213"/>
                </a:cubicBezTo>
                <a:cubicBezTo>
                  <a:pt x="132852" y="297376"/>
                  <a:pt x="136092" y="298817"/>
                  <a:pt x="138972" y="298817"/>
                </a:cubicBezTo>
                <a:lnTo>
                  <a:pt x="167055" y="298817"/>
                </a:lnTo>
                <a:cubicBezTo>
                  <a:pt x="169935" y="298817"/>
                  <a:pt x="173175" y="297376"/>
                  <a:pt x="175335" y="295213"/>
                </a:cubicBezTo>
                <a:cubicBezTo>
                  <a:pt x="177135" y="293050"/>
                  <a:pt x="178576" y="290167"/>
                  <a:pt x="178216" y="286922"/>
                </a:cubicBezTo>
                <a:lnTo>
                  <a:pt x="172455" y="182390"/>
                </a:lnTo>
                <a:cubicBezTo>
                  <a:pt x="172095" y="176263"/>
                  <a:pt x="167055" y="171577"/>
                  <a:pt x="161294" y="171577"/>
                </a:cubicBezTo>
                <a:lnTo>
                  <a:pt x="144733" y="171577"/>
                </a:lnTo>
                <a:close/>
                <a:moveTo>
                  <a:pt x="15121" y="111741"/>
                </a:moveTo>
                <a:lnTo>
                  <a:pt x="15121" y="167972"/>
                </a:lnTo>
                <a:cubicBezTo>
                  <a:pt x="15121" y="174460"/>
                  <a:pt x="20162" y="179507"/>
                  <a:pt x="26282" y="179507"/>
                </a:cubicBezTo>
                <a:cubicBezTo>
                  <a:pt x="32403" y="179507"/>
                  <a:pt x="37443" y="174460"/>
                  <a:pt x="37443" y="167972"/>
                </a:cubicBezTo>
                <a:cubicBezTo>
                  <a:pt x="37443" y="166170"/>
                  <a:pt x="38883" y="164368"/>
                  <a:pt x="41043" y="164368"/>
                </a:cubicBezTo>
                <a:cubicBezTo>
                  <a:pt x="43204" y="164368"/>
                  <a:pt x="44644" y="166170"/>
                  <a:pt x="44644" y="167972"/>
                </a:cubicBezTo>
                <a:lnTo>
                  <a:pt x="44644" y="190320"/>
                </a:lnTo>
                <a:cubicBezTo>
                  <a:pt x="44644" y="196809"/>
                  <a:pt x="49684" y="201495"/>
                  <a:pt x="55805" y="201495"/>
                </a:cubicBezTo>
                <a:cubicBezTo>
                  <a:pt x="62285" y="201495"/>
                  <a:pt x="67326" y="196809"/>
                  <a:pt x="67326" y="190320"/>
                </a:cubicBezTo>
                <a:cubicBezTo>
                  <a:pt x="67326" y="188518"/>
                  <a:pt x="68766" y="186716"/>
                  <a:pt x="70926" y="186716"/>
                </a:cubicBezTo>
                <a:cubicBezTo>
                  <a:pt x="72726" y="186716"/>
                  <a:pt x="74526" y="188518"/>
                  <a:pt x="74526" y="190320"/>
                </a:cubicBezTo>
                <a:lnTo>
                  <a:pt x="74526" y="212669"/>
                </a:lnTo>
                <a:cubicBezTo>
                  <a:pt x="74526" y="218796"/>
                  <a:pt x="79567" y="224203"/>
                  <a:pt x="85687" y="224203"/>
                </a:cubicBezTo>
                <a:cubicBezTo>
                  <a:pt x="91808" y="224203"/>
                  <a:pt x="96848" y="218796"/>
                  <a:pt x="96848" y="212669"/>
                </a:cubicBezTo>
                <a:lnTo>
                  <a:pt x="96848" y="138415"/>
                </a:lnTo>
                <a:cubicBezTo>
                  <a:pt x="96848" y="136252"/>
                  <a:pt x="98649" y="134450"/>
                  <a:pt x="100809" y="134450"/>
                </a:cubicBezTo>
                <a:cubicBezTo>
                  <a:pt x="102969" y="134450"/>
                  <a:pt x="104409" y="136252"/>
                  <a:pt x="104409" y="138415"/>
                </a:cubicBezTo>
                <a:cubicBezTo>
                  <a:pt x="104409" y="144543"/>
                  <a:pt x="109450" y="149229"/>
                  <a:pt x="115570" y="149229"/>
                </a:cubicBezTo>
                <a:cubicBezTo>
                  <a:pt x="122051" y="149229"/>
                  <a:pt x="126731" y="144543"/>
                  <a:pt x="126731" y="138415"/>
                </a:cubicBezTo>
                <a:lnTo>
                  <a:pt x="126731" y="112102"/>
                </a:lnTo>
                <a:lnTo>
                  <a:pt x="18722" y="112102"/>
                </a:lnTo>
                <a:cubicBezTo>
                  <a:pt x="17281" y="112102"/>
                  <a:pt x="16201" y="111741"/>
                  <a:pt x="15121" y="111741"/>
                </a:cubicBezTo>
                <a:close/>
                <a:moveTo>
                  <a:pt x="258343" y="53106"/>
                </a:moveTo>
                <a:cubicBezTo>
                  <a:pt x="260499" y="53466"/>
                  <a:pt x="261578" y="55624"/>
                  <a:pt x="261218" y="57422"/>
                </a:cubicBezTo>
                <a:lnTo>
                  <a:pt x="250435" y="94828"/>
                </a:lnTo>
                <a:cubicBezTo>
                  <a:pt x="250076" y="96627"/>
                  <a:pt x="247919" y="98065"/>
                  <a:pt x="246122" y="97346"/>
                </a:cubicBezTo>
                <a:cubicBezTo>
                  <a:pt x="243965" y="96627"/>
                  <a:pt x="242887" y="94828"/>
                  <a:pt x="243247" y="92670"/>
                </a:cubicBezTo>
                <a:lnTo>
                  <a:pt x="254030" y="55624"/>
                </a:lnTo>
                <a:cubicBezTo>
                  <a:pt x="254389" y="53466"/>
                  <a:pt x="256546" y="52387"/>
                  <a:pt x="258343" y="53106"/>
                </a:cubicBezTo>
                <a:close/>
                <a:moveTo>
                  <a:pt x="239253" y="15012"/>
                </a:moveTo>
                <a:cubicBezTo>
                  <a:pt x="241434" y="15738"/>
                  <a:pt x="242524" y="17551"/>
                  <a:pt x="241797" y="19727"/>
                </a:cubicBezTo>
                <a:lnTo>
                  <a:pt x="220356" y="94798"/>
                </a:lnTo>
                <a:cubicBezTo>
                  <a:pt x="219993" y="96612"/>
                  <a:pt x="217813" y="98062"/>
                  <a:pt x="215996" y="97337"/>
                </a:cubicBezTo>
                <a:cubicBezTo>
                  <a:pt x="213815" y="96612"/>
                  <a:pt x="212725" y="94798"/>
                  <a:pt x="213089" y="92622"/>
                </a:cubicBezTo>
                <a:lnTo>
                  <a:pt x="234892" y="17551"/>
                </a:lnTo>
                <a:cubicBezTo>
                  <a:pt x="235256" y="15738"/>
                  <a:pt x="237436" y="14287"/>
                  <a:pt x="239253" y="15012"/>
                </a:cubicBezTo>
                <a:close/>
                <a:moveTo>
                  <a:pt x="209046" y="15012"/>
                </a:moveTo>
                <a:cubicBezTo>
                  <a:pt x="211254" y="15738"/>
                  <a:pt x="212357" y="17551"/>
                  <a:pt x="211621" y="19727"/>
                </a:cubicBezTo>
                <a:lnTo>
                  <a:pt x="190287" y="94798"/>
                </a:lnTo>
                <a:cubicBezTo>
                  <a:pt x="189551" y="96612"/>
                  <a:pt x="187344" y="98062"/>
                  <a:pt x="185505" y="97337"/>
                </a:cubicBezTo>
                <a:cubicBezTo>
                  <a:pt x="183298" y="96612"/>
                  <a:pt x="182562" y="94798"/>
                  <a:pt x="182930" y="92622"/>
                </a:cubicBezTo>
                <a:lnTo>
                  <a:pt x="204265" y="17551"/>
                </a:lnTo>
                <a:cubicBezTo>
                  <a:pt x="205000" y="15738"/>
                  <a:pt x="207207" y="14287"/>
                  <a:pt x="209046" y="15012"/>
                </a:cubicBezTo>
                <a:close/>
                <a:moveTo>
                  <a:pt x="180839" y="15012"/>
                </a:moveTo>
                <a:cubicBezTo>
                  <a:pt x="182679" y="15738"/>
                  <a:pt x="183782" y="17551"/>
                  <a:pt x="183046" y="19727"/>
                </a:cubicBezTo>
                <a:lnTo>
                  <a:pt x="161712" y="94798"/>
                </a:lnTo>
                <a:cubicBezTo>
                  <a:pt x="160976" y="96612"/>
                  <a:pt x="159137" y="98062"/>
                  <a:pt x="156930" y="97337"/>
                </a:cubicBezTo>
                <a:cubicBezTo>
                  <a:pt x="155090" y="96612"/>
                  <a:pt x="153987" y="94798"/>
                  <a:pt x="154355" y="92622"/>
                </a:cubicBezTo>
                <a:lnTo>
                  <a:pt x="176057" y="17551"/>
                </a:lnTo>
                <a:cubicBezTo>
                  <a:pt x="176425" y="15738"/>
                  <a:pt x="178632" y="14287"/>
                  <a:pt x="180839" y="15012"/>
                </a:cubicBezTo>
                <a:close/>
                <a:moveTo>
                  <a:pt x="150716" y="15012"/>
                </a:moveTo>
                <a:cubicBezTo>
                  <a:pt x="152533" y="15738"/>
                  <a:pt x="153623" y="17551"/>
                  <a:pt x="153260" y="19727"/>
                </a:cubicBezTo>
                <a:lnTo>
                  <a:pt x="131820" y="94798"/>
                </a:lnTo>
                <a:cubicBezTo>
                  <a:pt x="131093" y="96612"/>
                  <a:pt x="129276" y="98062"/>
                  <a:pt x="127095" y="97337"/>
                </a:cubicBezTo>
                <a:cubicBezTo>
                  <a:pt x="125278" y="96612"/>
                  <a:pt x="123825" y="94798"/>
                  <a:pt x="124552" y="92622"/>
                </a:cubicBezTo>
                <a:lnTo>
                  <a:pt x="145992" y="17551"/>
                </a:lnTo>
                <a:cubicBezTo>
                  <a:pt x="146356" y="15738"/>
                  <a:pt x="148536" y="14287"/>
                  <a:pt x="150716" y="15012"/>
                </a:cubicBezTo>
                <a:close/>
                <a:moveTo>
                  <a:pt x="120234" y="15012"/>
                </a:moveTo>
                <a:cubicBezTo>
                  <a:pt x="122029" y="15738"/>
                  <a:pt x="123466" y="17551"/>
                  <a:pt x="122748" y="19727"/>
                </a:cubicBezTo>
                <a:lnTo>
                  <a:pt x="101562" y="94798"/>
                </a:lnTo>
                <a:cubicBezTo>
                  <a:pt x="100844" y="96612"/>
                  <a:pt x="99048" y="98062"/>
                  <a:pt x="96894" y="97337"/>
                </a:cubicBezTo>
                <a:cubicBezTo>
                  <a:pt x="95098" y="96612"/>
                  <a:pt x="93662" y="94798"/>
                  <a:pt x="94380" y="92622"/>
                </a:cubicBezTo>
                <a:lnTo>
                  <a:pt x="115566" y="17551"/>
                </a:lnTo>
                <a:cubicBezTo>
                  <a:pt x="116284" y="15738"/>
                  <a:pt x="118080" y="14287"/>
                  <a:pt x="120234" y="15012"/>
                </a:cubicBezTo>
                <a:close/>
                <a:moveTo>
                  <a:pt x="90028" y="15012"/>
                </a:moveTo>
                <a:cubicBezTo>
                  <a:pt x="91845" y="15738"/>
                  <a:pt x="93298" y="17551"/>
                  <a:pt x="92572" y="19727"/>
                </a:cubicBezTo>
                <a:lnTo>
                  <a:pt x="71131" y="94798"/>
                </a:lnTo>
                <a:cubicBezTo>
                  <a:pt x="70768" y="96612"/>
                  <a:pt x="68587" y="98062"/>
                  <a:pt x="66407" y="97337"/>
                </a:cubicBezTo>
                <a:cubicBezTo>
                  <a:pt x="64590" y="96612"/>
                  <a:pt x="63500" y="94798"/>
                  <a:pt x="63863" y="92622"/>
                </a:cubicBezTo>
                <a:lnTo>
                  <a:pt x="85304" y="17551"/>
                </a:lnTo>
                <a:cubicBezTo>
                  <a:pt x="86031" y="15738"/>
                  <a:pt x="87848" y="14287"/>
                  <a:pt x="90028" y="15012"/>
                </a:cubicBezTo>
                <a:close/>
                <a:moveTo>
                  <a:pt x="59866" y="15012"/>
                </a:moveTo>
                <a:cubicBezTo>
                  <a:pt x="62046" y="15738"/>
                  <a:pt x="63136" y="17551"/>
                  <a:pt x="62410" y="19727"/>
                </a:cubicBezTo>
                <a:lnTo>
                  <a:pt x="41332" y="94798"/>
                </a:lnTo>
                <a:cubicBezTo>
                  <a:pt x="40605" y="96612"/>
                  <a:pt x="38425" y="98062"/>
                  <a:pt x="36608" y="97337"/>
                </a:cubicBezTo>
                <a:cubicBezTo>
                  <a:pt x="34427" y="96612"/>
                  <a:pt x="33337" y="94798"/>
                  <a:pt x="34064" y="92622"/>
                </a:cubicBezTo>
                <a:lnTo>
                  <a:pt x="55141" y="17551"/>
                </a:lnTo>
                <a:cubicBezTo>
                  <a:pt x="55868" y="15738"/>
                  <a:pt x="57685" y="14287"/>
                  <a:pt x="59866" y="15012"/>
                </a:cubicBezTo>
                <a:close/>
                <a:moveTo>
                  <a:pt x="29809" y="15006"/>
                </a:moveTo>
                <a:cubicBezTo>
                  <a:pt x="31926" y="15726"/>
                  <a:pt x="32984" y="17524"/>
                  <a:pt x="32279" y="19682"/>
                </a:cubicBezTo>
                <a:lnTo>
                  <a:pt x="22048" y="56728"/>
                </a:lnTo>
                <a:cubicBezTo>
                  <a:pt x="21342" y="58886"/>
                  <a:pt x="19226" y="59965"/>
                  <a:pt x="17462" y="59246"/>
                </a:cubicBezTo>
                <a:cubicBezTo>
                  <a:pt x="15698" y="58886"/>
                  <a:pt x="14287" y="56728"/>
                  <a:pt x="14992" y="54930"/>
                </a:cubicBezTo>
                <a:lnTo>
                  <a:pt x="25576" y="17524"/>
                </a:lnTo>
                <a:cubicBezTo>
                  <a:pt x="25929" y="15726"/>
                  <a:pt x="27692" y="14287"/>
                  <a:pt x="29809" y="15006"/>
                </a:cubicBezTo>
                <a:close/>
                <a:moveTo>
                  <a:pt x="18722" y="7570"/>
                </a:moveTo>
                <a:cubicBezTo>
                  <a:pt x="12601" y="7570"/>
                  <a:pt x="7561" y="12616"/>
                  <a:pt x="7561" y="18744"/>
                </a:cubicBezTo>
                <a:lnTo>
                  <a:pt x="7561" y="93358"/>
                </a:lnTo>
                <a:cubicBezTo>
                  <a:pt x="7561" y="99486"/>
                  <a:pt x="12601" y="104532"/>
                  <a:pt x="18722" y="104532"/>
                </a:cubicBezTo>
                <a:lnTo>
                  <a:pt x="257423" y="104532"/>
                </a:lnTo>
                <a:cubicBezTo>
                  <a:pt x="263543" y="104532"/>
                  <a:pt x="268584" y="99486"/>
                  <a:pt x="268584" y="93358"/>
                </a:cubicBezTo>
                <a:lnTo>
                  <a:pt x="268584" y="18744"/>
                </a:lnTo>
                <a:cubicBezTo>
                  <a:pt x="268584" y="12616"/>
                  <a:pt x="263543" y="7570"/>
                  <a:pt x="257423" y="7570"/>
                </a:cubicBezTo>
                <a:lnTo>
                  <a:pt x="18722" y="7570"/>
                </a:lnTo>
                <a:close/>
                <a:moveTo>
                  <a:pt x="18722" y="0"/>
                </a:moveTo>
                <a:lnTo>
                  <a:pt x="257423" y="0"/>
                </a:lnTo>
                <a:cubicBezTo>
                  <a:pt x="267504" y="0"/>
                  <a:pt x="276144" y="8290"/>
                  <a:pt x="276144" y="18744"/>
                </a:cubicBezTo>
                <a:lnTo>
                  <a:pt x="276144" y="45057"/>
                </a:lnTo>
                <a:lnTo>
                  <a:pt x="287305" y="45057"/>
                </a:lnTo>
                <a:cubicBezTo>
                  <a:pt x="297386" y="45057"/>
                  <a:pt x="306027" y="53347"/>
                  <a:pt x="306027" y="63440"/>
                </a:cubicBezTo>
                <a:lnTo>
                  <a:pt x="306027" y="111020"/>
                </a:lnTo>
                <a:cubicBezTo>
                  <a:pt x="306027" y="120032"/>
                  <a:pt x="299547" y="127601"/>
                  <a:pt x="290906" y="129403"/>
                </a:cubicBezTo>
                <a:lnTo>
                  <a:pt x="156614" y="156438"/>
                </a:lnTo>
                <a:lnTo>
                  <a:pt x="156614" y="164368"/>
                </a:lnTo>
                <a:lnTo>
                  <a:pt x="161294" y="164368"/>
                </a:lnTo>
                <a:cubicBezTo>
                  <a:pt x="171375" y="164368"/>
                  <a:pt x="179296" y="172298"/>
                  <a:pt x="180016" y="182030"/>
                </a:cubicBezTo>
                <a:lnTo>
                  <a:pt x="185416" y="286562"/>
                </a:lnTo>
                <a:cubicBezTo>
                  <a:pt x="186136" y="291608"/>
                  <a:pt x="183976" y="296655"/>
                  <a:pt x="180376" y="300620"/>
                </a:cubicBezTo>
                <a:cubicBezTo>
                  <a:pt x="176775" y="304224"/>
                  <a:pt x="172455" y="306027"/>
                  <a:pt x="167055" y="306027"/>
                </a:cubicBezTo>
                <a:lnTo>
                  <a:pt x="138972" y="306027"/>
                </a:lnTo>
                <a:cubicBezTo>
                  <a:pt x="133572" y="306027"/>
                  <a:pt x="128891" y="304224"/>
                  <a:pt x="125291" y="300620"/>
                </a:cubicBezTo>
                <a:cubicBezTo>
                  <a:pt x="121691" y="296655"/>
                  <a:pt x="119890" y="291608"/>
                  <a:pt x="120250" y="286562"/>
                </a:cubicBezTo>
                <a:lnTo>
                  <a:pt x="126011" y="182030"/>
                </a:lnTo>
                <a:cubicBezTo>
                  <a:pt x="126371" y="172298"/>
                  <a:pt x="135012" y="164368"/>
                  <a:pt x="144733" y="164368"/>
                </a:cubicBezTo>
                <a:lnTo>
                  <a:pt x="149053" y="164368"/>
                </a:lnTo>
                <a:lnTo>
                  <a:pt x="149053" y="153194"/>
                </a:lnTo>
                <a:cubicBezTo>
                  <a:pt x="149053" y="151391"/>
                  <a:pt x="150493" y="149589"/>
                  <a:pt x="152293" y="149589"/>
                </a:cubicBezTo>
                <a:lnTo>
                  <a:pt x="289466" y="122194"/>
                </a:lnTo>
                <a:cubicBezTo>
                  <a:pt x="294506" y="120753"/>
                  <a:pt x="298466" y="116427"/>
                  <a:pt x="298466" y="111020"/>
                </a:cubicBezTo>
                <a:lnTo>
                  <a:pt x="298466" y="63440"/>
                </a:lnTo>
                <a:cubicBezTo>
                  <a:pt x="298466" y="57312"/>
                  <a:pt x="293426" y="52266"/>
                  <a:pt x="287305" y="52266"/>
                </a:cubicBezTo>
                <a:lnTo>
                  <a:pt x="276144" y="52266"/>
                </a:lnTo>
                <a:lnTo>
                  <a:pt x="276144" y="93358"/>
                </a:lnTo>
                <a:cubicBezTo>
                  <a:pt x="276144" y="103811"/>
                  <a:pt x="267504" y="112102"/>
                  <a:pt x="257423" y="112102"/>
                </a:cubicBezTo>
                <a:lnTo>
                  <a:pt x="134292" y="112102"/>
                </a:lnTo>
                <a:lnTo>
                  <a:pt x="134292" y="138415"/>
                </a:lnTo>
                <a:cubicBezTo>
                  <a:pt x="134292" y="148508"/>
                  <a:pt x="126011" y="156798"/>
                  <a:pt x="115570" y="156798"/>
                </a:cubicBezTo>
                <a:cubicBezTo>
                  <a:pt x="111250" y="156798"/>
                  <a:pt x="107649" y="155356"/>
                  <a:pt x="104409" y="153194"/>
                </a:cubicBezTo>
                <a:lnTo>
                  <a:pt x="104409" y="212669"/>
                </a:lnTo>
                <a:cubicBezTo>
                  <a:pt x="104409" y="223122"/>
                  <a:pt x="96128" y="231412"/>
                  <a:pt x="85687" y="231412"/>
                </a:cubicBezTo>
                <a:cubicBezTo>
                  <a:pt x="75607" y="231412"/>
                  <a:pt x="67326" y="223122"/>
                  <a:pt x="67326" y="212669"/>
                </a:cubicBezTo>
                <a:lnTo>
                  <a:pt x="67326" y="205460"/>
                </a:lnTo>
                <a:cubicBezTo>
                  <a:pt x="64086" y="207622"/>
                  <a:pt x="60125" y="209064"/>
                  <a:pt x="55805" y="209064"/>
                </a:cubicBezTo>
                <a:cubicBezTo>
                  <a:pt x="45724" y="209064"/>
                  <a:pt x="37443" y="200774"/>
                  <a:pt x="37443" y="190320"/>
                </a:cubicBezTo>
                <a:lnTo>
                  <a:pt x="37443" y="183111"/>
                </a:lnTo>
                <a:cubicBezTo>
                  <a:pt x="34203" y="185274"/>
                  <a:pt x="30243" y="186716"/>
                  <a:pt x="26282" y="186716"/>
                </a:cubicBezTo>
                <a:cubicBezTo>
                  <a:pt x="15841" y="186716"/>
                  <a:pt x="7561" y="178425"/>
                  <a:pt x="7561" y="167972"/>
                </a:cubicBezTo>
                <a:lnTo>
                  <a:pt x="7561" y="108137"/>
                </a:lnTo>
                <a:cubicBezTo>
                  <a:pt x="2880" y="104893"/>
                  <a:pt x="0" y="99486"/>
                  <a:pt x="0" y="93358"/>
                </a:cubicBezTo>
                <a:lnTo>
                  <a:pt x="0" y="18744"/>
                </a:lnTo>
                <a:cubicBezTo>
                  <a:pt x="0" y="8290"/>
                  <a:pt x="8281" y="0"/>
                  <a:pt x="1872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1" name="Freeform 608">
            <a:extLst>
              <a:ext uri="{FF2B5EF4-FFF2-40B4-BE49-F238E27FC236}">
                <a16:creationId xmlns:a16="http://schemas.microsoft.com/office/drawing/2014/main" id="{B0EC6C0E-1F7F-EA4A-BF71-0603059318CF}"/>
              </a:ext>
            </a:extLst>
          </p:cNvPr>
          <p:cNvSpPr>
            <a:spLocks noChangeArrowheads="1"/>
          </p:cNvSpPr>
          <p:nvPr/>
        </p:nvSpPr>
        <p:spPr bwMode="auto">
          <a:xfrm>
            <a:off x="14145431" y="7077925"/>
            <a:ext cx="1672350" cy="1672350"/>
          </a:xfrm>
          <a:custGeom>
            <a:avLst/>
            <a:gdLst>
              <a:gd name="T0" fmla="*/ 276145 w 306027"/>
              <a:gd name="T1" fmla="*/ 298457 h 306027"/>
              <a:gd name="T2" fmla="*/ 298467 w 306027"/>
              <a:gd name="T3" fmla="*/ 291247 h 306027"/>
              <a:gd name="T4" fmla="*/ 7561 w 306027"/>
              <a:gd name="T5" fmla="*/ 291247 h 306027"/>
              <a:gd name="T6" fmla="*/ 29883 w 306027"/>
              <a:gd name="T7" fmla="*/ 298457 h 306027"/>
              <a:gd name="T8" fmla="*/ 7561 w 306027"/>
              <a:gd name="T9" fmla="*/ 291247 h 306027"/>
              <a:gd name="T10" fmla="*/ 7561 w 306027"/>
              <a:gd name="T11" fmla="*/ 283316 h 306027"/>
              <a:gd name="T12" fmla="*/ 298467 w 306027"/>
              <a:gd name="T13" fmla="*/ 246187 h 306027"/>
              <a:gd name="T14" fmla="*/ 7561 w 306027"/>
              <a:gd name="T15" fmla="*/ 231047 h 306027"/>
              <a:gd name="T16" fmla="*/ 298467 w 306027"/>
              <a:gd name="T17" fmla="*/ 238977 h 306027"/>
              <a:gd name="T18" fmla="*/ 7561 w 306027"/>
              <a:gd name="T19" fmla="*/ 231047 h 306027"/>
              <a:gd name="T20" fmla="*/ 302067 w 306027"/>
              <a:gd name="T21" fmla="*/ 223837 h 306027"/>
              <a:gd name="T22" fmla="*/ 306027 w 306027"/>
              <a:gd name="T23" fmla="*/ 302422 h 306027"/>
              <a:gd name="T24" fmla="*/ 272184 w 306027"/>
              <a:gd name="T25" fmla="*/ 306027 h 306027"/>
              <a:gd name="T26" fmla="*/ 268584 w 306027"/>
              <a:gd name="T27" fmla="*/ 291247 h 306027"/>
              <a:gd name="T28" fmla="*/ 37444 w 306027"/>
              <a:gd name="T29" fmla="*/ 302422 h 306027"/>
              <a:gd name="T30" fmla="*/ 3601 w 306027"/>
              <a:gd name="T31" fmla="*/ 306027 h 306027"/>
              <a:gd name="T32" fmla="*/ 0 w 306027"/>
              <a:gd name="T33" fmla="*/ 227442 h 306027"/>
              <a:gd name="T34" fmla="*/ 182886 w 306027"/>
              <a:gd name="T35" fmla="*/ 45904 h 306027"/>
              <a:gd name="T36" fmla="*/ 251962 w 306027"/>
              <a:gd name="T37" fmla="*/ 50267 h 306027"/>
              <a:gd name="T38" fmla="*/ 256973 w 306027"/>
              <a:gd name="T39" fmla="*/ 87349 h 306027"/>
              <a:gd name="T40" fmla="*/ 249457 w 306027"/>
              <a:gd name="T41" fmla="*/ 88439 h 306027"/>
              <a:gd name="T42" fmla="*/ 246951 w 306027"/>
              <a:gd name="T43" fmla="*/ 55720 h 306027"/>
              <a:gd name="T44" fmla="*/ 181096 w 306027"/>
              <a:gd name="T45" fmla="*/ 53175 h 306027"/>
              <a:gd name="T46" fmla="*/ 168927 w 306027"/>
              <a:gd name="T47" fmla="*/ 65536 h 306027"/>
              <a:gd name="T48" fmla="*/ 166422 w 306027"/>
              <a:gd name="T49" fmla="*/ 83350 h 306027"/>
              <a:gd name="T50" fmla="*/ 161411 w 306027"/>
              <a:gd name="T51" fmla="*/ 66263 h 306027"/>
              <a:gd name="T52" fmla="*/ 182886 w 306027"/>
              <a:gd name="T53" fmla="*/ 45904 h 306027"/>
              <a:gd name="T54" fmla="*/ 125007 w 306027"/>
              <a:gd name="T55" fmla="*/ 45904 h 306027"/>
              <a:gd name="T56" fmla="*/ 146200 w 306027"/>
              <a:gd name="T57" fmla="*/ 66263 h 306027"/>
              <a:gd name="T58" fmla="*/ 141531 w 306027"/>
              <a:gd name="T59" fmla="*/ 83350 h 306027"/>
              <a:gd name="T60" fmla="*/ 139016 w 306027"/>
              <a:gd name="T61" fmla="*/ 65536 h 306027"/>
              <a:gd name="T62" fmla="*/ 126444 w 306027"/>
              <a:gd name="T63" fmla="*/ 53175 h 306027"/>
              <a:gd name="T64" fmla="*/ 60707 w 306027"/>
              <a:gd name="T65" fmla="*/ 55720 h 306027"/>
              <a:gd name="T66" fmla="*/ 57833 w 306027"/>
              <a:gd name="T67" fmla="*/ 88439 h 306027"/>
              <a:gd name="T68" fmla="*/ 50649 w 306027"/>
              <a:gd name="T69" fmla="*/ 87349 h 306027"/>
              <a:gd name="T70" fmla="*/ 55678 w 306027"/>
              <a:gd name="T71" fmla="*/ 50267 h 306027"/>
              <a:gd name="T72" fmla="*/ 37662 w 306027"/>
              <a:gd name="T73" fmla="*/ 22685 h 306027"/>
              <a:gd name="T74" fmla="*/ 153194 w 306027"/>
              <a:gd name="T75" fmla="*/ 89659 h 306027"/>
              <a:gd name="T76" fmla="*/ 268725 w 306027"/>
              <a:gd name="T77" fmla="*/ 22685 h 306027"/>
              <a:gd name="T78" fmla="*/ 22546 w 306027"/>
              <a:gd name="T79" fmla="*/ 7562 h 306027"/>
              <a:gd name="T80" fmla="*/ 283481 w 306027"/>
              <a:gd name="T81" fmla="*/ 14763 h 306027"/>
              <a:gd name="T82" fmla="*/ 22546 w 306027"/>
              <a:gd name="T83" fmla="*/ 7562 h 306027"/>
              <a:gd name="T84" fmla="*/ 287080 w 306027"/>
              <a:gd name="T85" fmla="*/ 0 h 306027"/>
              <a:gd name="T86" fmla="*/ 291039 w 306027"/>
              <a:gd name="T87" fmla="*/ 18724 h 306027"/>
              <a:gd name="T88" fmla="*/ 276283 w 306027"/>
              <a:gd name="T89" fmla="*/ 22685 h 306027"/>
              <a:gd name="T90" fmla="*/ 299317 w 306027"/>
              <a:gd name="T91" fmla="*/ 211726 h 306027"/>
              <a:gd name="T92" fmla="*/ 292119 w 306027"/>
              <a:gd name="T93" fmla="*/ 213526 h 306027"/>
              <a:gd name="T94" fmla="*/ 153194 w 306027"/>
              <a:gd name="T95" fmla="*/ 96861 h 306027"/>
              <a:gd name="T96" fmla="*/ 14268 w 306027"/>
              <a:gd name="T97" fmla="*/ 213526 h 306027"/>
              <a:gd name="T98" fmla="*/ 7070 w 306027"/>
              <a:gd name="T99" fmla="*/ 211726 h 306027"/>
              <a:gd name="T100" fmla="*/ 30104 w 306027"/>
              <a:gd name="T101" fmla="*/ 22685 h 306027"/>
              <a:gd name="T102" fmla="*/ 15348 w 306027"/>
              <a:gd name="T103" fmla="*/ 18724 h 306027"/>
              <a:gd name="T104" fmla="*/ 18947 w 306027"/>
              <a:gd name="T105" fmla="*/ 0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6027" h="306027">
                <a:moveTo>
                  <a:pt x="276145" y="291247"/>
                </a:moveTo>
                <a:lnTo>
                  <a:pt x="276145" y="298457"/>
                </a:lnTo>
                <a:lnTo>
                  <a:pt x="298467" y="298457"/>
                </a:lnTo>
                <a:lnTo>
                  <a:pt x="298467" y="291247"/>
                </a:lnTo>
                <a:lnTo>
                  <a:pt x="276145" y="291247"/>
                </a:lnTo>
                <a:close/>
                <a:moveTo>
                  <a:pt x="7561" y="291247"/>
                </a:moveTo>
                <a:lnTo>
                  <a:pt x="7561" y="298457"/>
                </a:lnTo>
                <a:lnTo>
                  <a:pt x="29883" y="298457"/>
                </a:lnTo>
                <a:lnTo>
                  <a:pt x="29883" y="291247"/>
                </a:lnTo>
                <a:lnTo>
                  <a:pt x="7561" y="291247"/>
                </a:lnTo>
                <a:close/>
                <a:moveTo>
                  <a:pt x="7561" y="246187"/>
                </a:moveTo>
                <a:lnTo>
                  <a:pt x="7561" y="283316"/>
                </a:lnTo>
                <a:lnTo>
                  <a:pt x="298467" y="283316"/>
                </a:lnTo>
                <a:lnTo>
                  <a:pt x="298467" y="246187"/>
                </a:lnTo>
                <a:lnTo>
                  <a:pt x="7561" y="246187"/>
                </a:lnTo>
                <a:close/>
                <a:moveTo>
                  <a:pt x="7561" y="231047"/>
                </a:moveTo>
                <a:lnTo>
                  <a:pt x="7561" y="238977"/>
                </a:lnTo>
                <a:lnTo>
                  <a:pt x="298467" y="238977"/>
                </a:lnTo>
                <a:lnTo>
                  <a:pt x="298467" y="231047"/>
                </a:lnTo>
                <a:lnTo>
                  <a:pt x="7561" y="231047"/>
                </a:lnTo>
                <a:close/>
                <a:moveTo>
                  <a:pt x="3601" y="223837"/>
                </a:moveTo>
                <a:lnTo>
                  <a:pt x="302067" y="223837"/>
                </a:lnTo>
                <a:cubicBezTo>
                  <a:pt x="304227" y="223837"/>
                  <a:pt x="306027" y="225279"/>
                  <a:pt x="306027" y="227442"/>
                </a:cubicBezTo>
                <a:lnTo>
                  <a:pt x="306027" y="302422"/>
                </a:lnTo>
                <a:cubicBezTo>
                  <a:pt x="306027" y="304224"/>
                  <a:pt x="304227" y="306027"/>
                  <a:pt x="302067" y="306027"/>
                </a:cubicBezTo>
                <a:lnTo>
                  <a:pt x="272184" y="306027"/>
                </a:lnTo>
                <a:cubicBezTo>
                  <a:pt x="270384" y="306027"/>
                  <a:pt x="268584" y="304224"/>
                  <a:pt x="268584" y="302422"/>
                </a:cubicBezTo>
                <a:lnTo>
                  <a:pt x="268584" y="291247"/>
                </a:lnTo>
                <a:lnTo>
                  <a:pt x="37444" y="291247"/>
                </a:lnTo>
                <a:lnTo>
                  <a:pt x="37444" y="302422"/>
                </a:lnTo>
                <a:cubicBezTo>
                  <a:pt x="37444" y="304224"/>
                  <a:pt x="35643" y="306027"/>
                  <a:pt x="33483" y="306027"/>
                </a:cubicBezTo>
                <a:lnTo>
                  <a:pt x="3601" y="306027"/>
                </a:lnTo>
                <a:cubicBezTo>
                  <a:pt x="1800" y="306027"/>
                  <a:pt x="0" y="304224"/>
                  <a:pt x="0" y="302422"/>
                </a:cubicBezTo>
                <a:lnTo>
                  <a:pt x="0" y="227442"/>
                </a:lnTo>
                <a:cubicBezTo>
                  <a:pt x="0" y="225279"/>
                  <a:pt x="1800" y="223837"/>
                  <a:pt x="3601" y="223837"/>
                </a:cubicBezTo>
                <a:close/>
                <a:moveTo>
                  <a:pt x="182886" y="45904"/>
                </a:moveTo>
                <a:cubicBezTo>
                  <a:pt x="198991" y="48812"/>
                  <a:pt x="219750" y="48812"/>
                  <a:pt x="236214" y="45904"/>
                </a:cubicBezTo>
                <a:cubicBezTo>
                  <a:pt x="241941" y="44450"/>
                  <a:pt x="247667" y="46268"/>
                  <a:pt x="251962" y="50267"/>
                </a:cubicBezTo>
                <a:cubicBezTo>
                  <a:pt x="256257" y="54629"/>
                  <a:pt x="258404" y="60446"/>
                  <a:pt x="257331" y="66263"/>
                </a:cubicBezTo>
                <a:cubicBezTo>
                  <a:pt x="256257" y="73897"/>
                  <a:pt x="256257" y="80805"/>
                  <a:pt x="256973" y="87349"/>
                </a:cubicBezTo>
                <a:cubicBezTo>
                  <a:pt x="256973" y="89530"/>
                  <a:pt x="255541" y="91348"/>
                  <a:pt x="253394" y="91711"/>
                </a:cubicBezTo>
                <a:cubicBezTo>
                  <a:pt x="251604" y="91711"/>
                  <a:pt x="249815" y="90257"/>
                  <a:pt x="249457" y="88439"/>
                </a:cubicBezTo>
                <a:cubicBezTo>
                  <a:pt x="248383" y="80805"/>
                  <a:pt x="248741" y="73534"/>
                  <a:pt x="250172" y="65536"/>
                </a:cubicBezTo>
                <a:cubicBezTo>
                  <a:pt x="250530" y="61900"/>
                  <a:pt x="249457" y="58265"/>
                  <a:pt x="246951" y="55720"/>
                </a:cubicBezTo>
                <a:cubicBezTo>
                  <a:pt x="244446" y="53539"/>
                  <a:pt x="240867" y="52448"/>
                  <a:pt x="237646" y="53175"/>
                </a:cubicBezTo>
                <a:cubicBezTo>
                  <a:pt x="220108" y="56447"/>
                  <a:pt x="198634" y="56447"/>
                  <a:pt x="181096" y="53175"/>
                </a:cubicBezTo>
                <a:cubicBezTo>
                  <a:pt x="177875" y="52448"/>
                  <a:pt x="174654" y="53539"/>
                  <a:pt x="172148" y="55720"/>
                </a:cubicBezTo>
                <a:cubicBezTo>
                  <a:pt x="169643" y="58265"/>
                  <a:pt x="168211" y="61900"/>
                  <a:pt x="168927" y="65536"/>
                </a:cubicBezTo>
                <a:cubicBezTo>
                  <a:pt x="169643" y="70625"/>
                  <a:pt x="170001" y="74988"/>
                  <a:pt x="170001" y="79351"/>
                </a:cubicBezTo>
                <a:cubicBezTo>
                  <a:pt x="170001" y="81532"/>
                  <a:pt x="168569" y="83350"/>
                  <a:pt x="166422" y="83350"/>
                </a:cubicBezTo>
                <a:cubicBezTo>
                  <a:pt x="164274" y="83350"/>
                  <a:pt x="162485" y="81532"/>
                  <a:pt x="162485" y="79351"/>
                </a:cubicBezTo>
                <a:cubicBezTo>
                  <a:pt x="162485" y="75352"/>
                  <a:pt x="162127" y="71353"/>
                  <a:pt x="161411" y="66263"/>
                </a:cubicBezTo>
                <a:cubicBezTo>
                  <a:pt x="160337" y="60446"/>
                  <a:pt x="162485" y="54629"/>
                  <a:pt x="166780" y="50267"/>
                </a:cubicBezTo>
                <a:cubicBezTo>
                  <a:pt x="171075" y="46268"/>
                  <a:pt x="177159" y="44450"/>
                  <a:pt x="182886" y="45904"/>
                </a:cubicBezTo>
                <a:close/>
                <a:moveTo>
                  <a:pt x="71484" y="45904"/>
                </a:moveTo>
                <a:cubicBezTo>
                  <a:pt x="88008" y="48812"/>
                  <a:pt x="108483" y="48812"/>
                  <a:pt x="125007" y="45904"/>
                </a:cubicBezTo>
                <a:cubicBezTo>
                  <a:pt x="130754" y="44450"/>
                  <a:pt x="136502" y="46268"/>
                  <a:pt x="140812" y="50267"/>
                </a:cubicBezTo>
                <a:cubicBezTo>
                  <a:pt x="145123" y="54629"/>
                  <a:pt x="147278" y="60446"/>
                  <a:pt x="146200" y="66263"/>
                </a:cubicBezTo>
                <a:cubicBezTo>
                  <a:pt x="145841" y="71353"/>
                  <a:pt x="145123" y="75352"/>
                  <a:pt x="145123" y="79351"/>
                </a:cubicBezTo>
                <a:cubicBezTo>
                  <a:pt x="145123" y="81532"/>
                  <a:pt x="143686" y="83350"/>
                  <a:pt x="141531" y="83350"/>
                </a:cubicBezTo>
                <a:cubicBezTo>
                  <a:pt x="139735" y="83350"/>
                  <a:pt x="137938" y="81532"/>
                  <a:pt x="137938" y="79351"/>
                </a:cubicBezTo>
                <a:cubicBezTo>
                  <a:pt x="137938" y="74988"/>
                  <a:pt x="137938" y="70625"/>
                  <a:pt x="139016" y="65536"/>
                </a:cubicBezTo>
                <a:cubicBezTo>
                  <a:pt x="139735" y="61900"/>
                  <a:pt x="138298" y="58265"/>
                  <a:pt x="135783" y="55720"/>
                </a:cubicBezTo>
                <a:cubicBezTo>
                  <a:pt x="133269" y="53539"/>
                  <a:pt x="130036" y="52448"/>
                  <a:pt x="126444" y="53175"/>
                </a:cubicBezTo>
                <a:cubicBezTo>
                  <a:pt x="108842" y="56447"/>
                  <a:pt x="87289" y="56447"/>
                  <a:pt x="70047" y="53175"/>
                </a:cubicBezTo>
                <a:cubicBezTo>
                  <a:pt x="66455" y="52448"/>
                  <a:pt x="63222" y="53539"/>
                  <a:pt x="60707" y="55720"/>
                </a:cubicBezTo>
                <a:cubicBezTo>
                  <a:pt x="58193" y="58265"/>
                  <a:pt x="56756" y="61900"/>
                  <a:pt x="57474" y="65536"/>
                </a:cubicBezTo>
                <a:cubicBezTo>
                  <a:pt x="58911" y="73534"/>
                  <a:pt x="58911" y="80805"/>
                  <a:pt x="57833" y="88439"/>
                </a:cubicBezTo>
                <a:cubicBezTo>
                  <a:pt x="57833" y="90257"/>
                  <a:pt x="56037" y="91711"/>
                  <a:pt x="53882" y="91711"/>
                </a:cubicBezTo>
                <a:cubicBezTo>
                  <a:pt x="51727" y="91348"/>
                  <a:pt x="50290" y="89530"/>
                  <a:pt x="50649" y="87349"/>
                </a:cubicBezTo>
                <a:cubicBezTo>
                  <a:pt x="51368" y="80805"/>
                  <a:pt x="51008" y="73897"/>
                  <a:pt x="50290" y="66263"/>
                </a:cubicBezTo>
                <a:cubicBezTo>
                  <a:pt x="49212" y="60446"/>
                  <a:pt x="51008" y="54629"/>
                  <a:pt x="55678" y="50267"/>
                </a:cubicBezTo>
                <a:cubicBezTo>
                  <a:pt x="59989" y="46268"/>
                  <a:pt x="65736" y="44450"/>
                  <a:pt x="71484" y="45904"/>
                </a:cubicBezTo>
                <a:close/>
                <a:moveTo>
                  <a:pt x="37662" y="22685"/>
                </a:moveTo>
                <a:lnTo>
                  <a:pt x="37662" y="102622"/>
                </a:lnTo>
                <a:cubicBezTo>
                  <a:pt x="49540" y="98301"/>
                  <a:pt x="83371" y="89659"/>
                  <a:pt x="153194" y="89659"/>
                </a:cubicBezTo>
                <a:cubicBezTo>
                  <a:pt x="223016" y="89659"/>
                  <a:pt x="256848" y="98661"/>
                  <a:pt x="268725" y="102982"/>
                </a:cubicBezTo>
                <a:lnTo>
                  <a:pt x="268725" y="22685"/>
                </a:lnTo>
                <a:lnTo>
                  <a:pt x="37662" y="22685"/>
                </a:lnTo>
                <a:close/>
                <a:moveTo>
                  <a:pt x="22546" y="7562"/>
                </a:moveTo>
                <a:lnTo>
                  <a:pt x="22546" y="14763"/>
                </a:lnTo>
                <a:lnTo>
                  <a:pt x="283481" y="14763"/>
                </a:lnTo>
                <a:lnTo>
                  <a:pt x="283481" y="7562"/>
                </a:lnTo>
                <a:lnTo>
                  <a:pt x="22546" y="7562"/>
                </a:lnTo>
                <a:close/>
                <a:moveTo>
                  <a:pt x="18947" y="0"/>
                </a:moveTo>
                <a:lnTo>
                  <a:pt x="287080" y="0"/>
                </a:lnTo>
                <a:cubicBezTo>
                  <a:pt x="289240" y="0"/>
                  <a:pt x="291039" y="1800"/>
                  <a:pt x="291039" y="3961"/>
                </a:cubicBezTo>
                <a:lnTo>
                  <a:pt x="291039" y="18724"/>
                </a:lnTo>
                <a:cubicBezTo>
                  <a:pt x="291039" y="20884"/>
                  <a:pt x="289240" y="22685"/>
                  <a:pt x="287080" y="22685"/>
                </a:cubicBezTo>
                <a:lnTo>
                  <a:pt x="276283" y="22685"/>
                </a:lnTo>
                <a:lnTo>
                  <a:pt x="276283" y="108383"/>
                </a:lnTo>
                <a:lnTo>
                  <a:pt x="299317" y="211726"/>
                </a:lnTo>
                <a:cubicBezTo>
                  <a:pt x="299677" y="213886"/>
                  <a:pt x="298598" y="215686"/>
                  <a:pt x="296438" y="216407"/>
                </a:cubicBezTo>
                <a:cubicBezTo>
                  <a:pt x="294279" y="217127"/>
                  <a:pt x="292479" y="215686"/>
                  <a:pt x="292119" y="213526"/>
                </a:cubicBezTo>
                <a:lnTo>
                  <a:pt x="269085" y="110904"/>
                </a:lnTo>
                <a:cubicBezTo>
                  <a:pt x="261887" y="108383"/>
                  <a:pt x="229135" y="96861"/>
                  <a:pt x="153194" y="96861"/>
                </a:cubicBezTo>
                <a:cubicBezTo>
                  <a:pt x="76533" y="96861"/>
                  <a:pt x="43781" y="108383"/>
                  <a:pt x="36943" y="110904"/>
                </a:cubicBezTo>
                <a:lnTo>
                  <a:pt x="14268" y="213526"/>
                </a:lnTo>
                <a:cubicBezTo>
                  <a:pt x="13548" y="215686"/>
                  <a:pt x="11749" y="217127"/>
                  <a:pt x="9589" y="216407"/>
                </a:cubicBezTo>
                <a:cubicBezTo>
                  <a:pt x="7790" y="215686"/>
                  <a:pt x="6350" y="213886"/>
                  <a:pt x="7070" y="211726"/>
                </a:cubicBezTo>
                <a:lnTo>
                  <a:pt x="30104" y="107663"/>
                </a:lnTo>
                <a:lnTo>
                  <a:pt x="30104" y="22685"/>
                </a:lnTo>
                <a:lnTo>
                  <a:pt x="18947" y="22685"/>
                </a:lnTo>
                <a:cubicBezTo>
                  <a:pt x="16788" y="22685"/>
                  <a:pt x="15348" y="20884"/>
                  <a:pt x="15348" y="18724"/>
                </a:cubicBezTo>
                <a:lnTo>
                  <a:pt x="15348" y="3961"/>
                </a:lnTo>
                <a:cubicBezTo>
                  <a:pt x="15348" y="1800"/>
                  <a:pt x="16788" y="0"/>
                  <a:pt x="1894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2" name="Freeform 606">
            <a:extLst>
              <a:ext uri="{FF2B5EF4-FFF2-40B4-BE49-F238E27FC236}">
                <a16:creationId xmlns:a16="http://schemas.microsoft.com/office/drawing/2014/main" id="{3581A903-D2B5-CB46-9021-32609E8661E1}"/>
              </a:ext>
            </a:extLst>
          </p:cNvPr>
          <p:cNvSpPr>
            <a:spLocks noChangeArrowheads="1"/>
          </p:cNvSpPr>
          <p:nvPr/>
        </p:nvSpPr>
        <p:spPr bwMode="auto">
          <a:xfrm>
            <a:off x="19634549" y="4080915"/>
            <a:ext cx="1760693" cy="1760693"/>
          </a:xfrm>
          <a:custGeom>
            <a:avLst/>
            <a:gdLst>
              <a:gd name="T0" fmla="*/ 246192 w 306028"/>
              <a:gd name="T1" fmla="*/ 298466 h 306027"/>
              <a:gd name="T2" fmla="*/ 263494 w 306028"/>
              <a:gd name="T3" fmla="*/ 291266 h 306027"/>
              <a:gd name="T4" fmla="*/ 246192 w 306028"/>
              <a:gd name="T5" fmla="*/ 291266 h 306027"/>
              <a:gd name="T6" fmla="*/ 49743 w 306028"/>
              <a:gd name="T7" fmla="*/ 298466 h 306027"/>
              <a:gd name="T8" fmla="*/ 59475 w 306028"/>
              <a:gd name="T9" fmla="*/ 291266 h 306027"/>
              <a:gd name="T10" fmla="*/ 42534 w 306028"/>
              <a:gd name="T11" fmla="*/ 291266 h 306027"/>
              <a:gd name="T12" fmla="*/ 67045 w 306028"/>
              <a:gd name="T13" fmla="*/ 198018 h 306027"/>
              <a:gd name="T14" fmla="*/ 63080 w 306028"/>
              <a:gd name="T15" fmla="*/ 283345 h 306027"/>
              <a:gd name="T16" fmla="*/ 238622 w 306028"/>
              <a:gd name="T17" fmla="*/ 272184 h 306027"/>
              <a:gd name="T18" fmla="*/ 227448 w 306028"/>
              <a:gd name="T19" fmla="*/ 186497 h 306027"/>
              <a:gd name="T20" fmla="*/ 272169 w 306028"/>
              <a:gd name="T21" fmla="*/ 119062 h 306027"/>
              <a:gd name="T22" fmla="*/ 286632 w 306028"/>
              <a:gd name="T23" fmla="*/ 140934 h 306027"/>
              <a:gd name="T24" fmla="*/ 272169 w 306028"/>
              <a:gd name="T25" fmla="*/ 126470 h 306027"/>
              <a:gd name="T26" fmla="*/ 272169 w 306028"/>
              <a:gd name="T27" fmla="*/ 119062 h 306027"/>
              <a:gd name="T28" fmla="*/ 36160 w 306028"/>
              <a:gd name="T29" fmla="*/ 122590 h 306027"/>
              <a:gd name="T30" fmla="*/ 21696 w 306028"/>
              <a:gd name="T31" fmla="*/ 137054 h 306027"/>
              <a:gd name="T32" fmla="*/ 14288 w 306028"/>
              <a:gd name="T33" fmla="*/ 137054 h 306027"/>
              <a:gd name="T34" fmla="*/ 267819 w 306028"/>
              <a:gd name="T35" fmla="*/ 112330 h 306027"/>
              <a:gd name="T36" fmla="*/ 246192 w 306028"/>
              <a:gd name="T37" fmla="*/ 272184 h 306027"/>
              <a:gd name="T38" fmla="*/ 272505 w 306028"/>
              <a:gd name="T39" fmla="*/ 283345 h 306027"/>
              <a:gd name="T40" fmla="*/ 283679 w 306028"/>
              <a:gd name="T41" fmla="*/ 169935 h 306027"/>
              <a:gd name="T42" fmla="*/ 268540 w 306028"/>
              <a:gd name="T43" fmla="*/ 168135 h 306027"/>
              <a:gd name="T44" fmla="*/ 285482 w 306028"/>
              <a:gd name="T45" fmla="*/ 160574 h 306027"/>
              <a:gd name="T46" fmla="*/ 289447 w 306028"/>
              <a:gd name="T47" fmla="*/ 118090 h 306027"/>
              <a:gd name="T48" fmla="*/ 37848 w 306028"/>
              <a:gd name="T49" fmla="*/ 112330 h 306027"/>
              <a:gd name="T50" fmla="*/ 7209 w 306028"/>
              <a:gd name="T51" fmla="*/ 137892 h 306027"/>
              <a:gd name="T52" fmla="*/ 20546 w 306028"/>
              <a:gd name="T53" fmla="*/ 160574 h 306027"/>
              <a:gd name="T54" fmla="*/ 37127 w 306028"/>
              <a:gd name="T55" fmla="*/ 168135 h 306027"/>
              <a:gd name="T56" fmla="*/ 22348 w 306028"/>
              <a:gd name="T57" fmla="*/ 169935 h 306027"/>
              <a:gd name="T58" fmla="*/ 33522 w 306028"/>
              <a:gd name="T59" fmla="*/ 283345 h 306027"/>
              <a:gd name="T60" fmla="*/ 59475 w 306028"/>
              <a:gd name="T61" fmla="*/ 272184 h 306027"/>
              <a:gd name="T62" fmla="*/ 37848 w 306028"/>
              <a:gd name="T63" fmla="*/ 112330 h 306027"/>
              <a:gd name="T64" fmla="*/ 96963 w 306028"/>
              <a:gd name="T65" fmla="*/ 78487 h 306027"/>
              <a:gd name="T66" fmla="*/ 209065 w 306028"/>
              <a:gd name="T67" fmla="*/ 178936 h 306027"/>
              <a:gd name="T68" fmla="*/ 182751 w 306028"/>
              <a:gd name="T69" fmla="*/ 52565 h 306027"/>
              <a:gd name="T70" fmla="*/ 122916 w 306028"/>
              <a:gd name="T71" fmla="*/ 7561 h 306027"/>
              <a:gd name="T72" fmla="*/ 51905 w 306028"/>
              <a:gd name="T73" fmla="*/ 110530 h 306027"/>
              <a:gd name="T74" fmla="*/ 67045 w 306028"/>
              <a:gd name="T75" fmla="*/ 182896 h 306027"/>
              <a:gd name="T76" fmla="*/ 89393 w 306028"/>
              <a:gd name="T77" fmla="*/ 178936 h 306027"/>
              <a:gd name="T78" fmla="*/ 122916 w 306028"/>
              <a:gd name="T79" fmla="*/ 45004 h 306027"/>
              <a:gd name="T80" fmla="*/ 216274 w 306028"/>
              <a:gd name="T81" fmla="*/ 78487 h 306027"/>
              <a:gd name="T82" fmla="*/ 227448 w 306028"/>
              <a:gd name="T83" fmla="*/ 178936 h 306027"/>
              <a:gd name="T84" fmla="*/ 238622 w 306028"/>
              <a:gd name="T85" fmla="*/ 140052 h 306027"/>
              <a:gd name="T86" fmla="*/ 253761 w 306028"/>
              <a:gd name="T87" fmla="*/ 78487 h 306027"/>
              <a:gd name="T88" fmla="*/ 122916 w 306028"/>
              <a:gd name="T89" fmla="*/ 7561 h 306027"/>
              <a:gd name="T90" fmla="*/ 182751 w 306028"/>
              <a:gd name="T91" fmla="*/ 0 h 306027"/>
              <a:gd name="T92" fmla="*/ 260970 w 306028"/>
              <a:gd name="T93" fmla="*/ 106569 h 306027"/>
              <a:gd name="T94" fmla="*/ 294132 w 306028"/>
              <a:gd name="T95" fmla="*/ 112330 h 306027"/>
              <a:gd name="T96" fmla="*/ 290888 w 306028"/>
              <a:gd name="T97" fmla="*/ 165975 h 306027"/>
              <a:gd name="T98" fmla="*/ 273947 w 306028"/>
              <a:gd name="T99" fmla="*/ 290906 h 306027"/>
              <a:gd name="T100" fmla="*/ 257366 w 306028"/>
              <a:gd name="T101" fmla="*/ 306027 h 306027"/>
              <a:gd name="T102" fmla="*/ 238622 w 306028"/>
              <a:gd name="T103" fmla="*/ 302427 h 306027"/>
              <a:gd name="T104" fmla="*/ 67045 w 306028"/>
              <a:gd name="T105" fmla="*/ 291266 h 306027"/>
              <a:gd name="T106" fmla="*/ 63080 w 306028"/>
              <a:gd name="T107" fmla="*/ 306027 h 306027"/>
              <a:gd name="T108" fmla="*/ 45778 w 306028"/>
              <a:gd name="T109" fmla="*/ 304947 h 306027"/>
              <a:gd name="T110" fmla="*/ 14778 w 306028"/>
              <a:gd name="T111" fmla="*/ 272184 h 306027"/>
              <a:gd name="T112" fmla="*/ 0 w 306028"/>
              <a:gd name="T113" fmla="*/ 137892 h 306027"/>
              <a:gd name="T114" fmla="*/ 38929 w 306028"/>
              <a:gd name="T115" fmla="*/ 105129 h 306027"/>
              <a:gd name="T116" fmla="*/ 44696 w 306028"/>
              <a:gd name="T117" fmla="*/ 78487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8" h="306027">
                <a:moveTo>
                  <a:pt x="246192" y="291266"/>
                </a:moveTo>
                <a:lnTo>
                  <a:pt x="246192" y="298466"/>
                </a:lnTo>
                <a:lnTo>
                  <a:pt x="255924" y="298466"/>
                </a:lnTo>
                <a:lnTo>
                  <a:pt x="263494" y="291266"/>
                </a:lnTo>
                <a:lnTo>
                  <a:pt x="257366" y="291266"/>
                </a:lnTo>
                <a:lnTo>
                  <a:pt x="246192" y="291266"/>
                </a:lnTo>
                <a:close/>
                <a:moveTo>
                  <a:pt x="42534" y="291266"/>
                </a:moveTo>
                <a:lnTo>
                  <a:pt x="49743" y="298466"/>
                </a:lnTo>
                <a:lnTo>
                  <a:pt x="59475" y="298466"/>
                </a:lnTo>
                <a:lnTo>
                  <a:pt x="59475" y="291266"/>
                </a:lnTo>
                <a:lnTo>
                  <a:pt x="48301" y="291266"/>
                </a:lnTo>
                <a:lnTo>
                  <a:pt x="42534" y="291266"/>
                </a:lnTo>
                <a:close/>
                <a:moveTo>
                  <a:pt x="78219" y="186497"/>
                </a:moveTo>
                <a:cubicBezTo>
                  <a:pt x="72091" y="186497"/>
                  <a:pt x="67045" y="191897"/>
                  <a:pt x="67045" y="198018"/>
                </a:cubicBezTo>
                <a:lnTo>
                  <a:pt x="67045" y="272184"/>
                </a:lnTo>
                <a:cubicBezTo>
                  <a:pt x="67045" y="276505"/>
                  <a:pt x="65603" y="280465"/>
                  <a:pt x="63080" y="283345"/>
                </a:cubicBezTo>
                <a:lnTo>
                  <a:pt x="242587" y="283345"/>
                </a:lnTo>
                <a:cubicBezTo>
                  <a:pt x="240064" y="280465"/>
                  <a:pt x="238622" y="276505"/>
                  <a:pt x="238622" y="272184"/>
                </a:cubicBezTo>
                <a:lnTo>
                  <a:pt x="238622" y="198018"/>
                </a:lnTo>
                <a:cubicBezTo>
                  <a:pt x="238622" y="191897"/>
                  <a:pt x="233936" y="186497"/>
                  <a:pt x="227448" y="186497"/>
                </a:cubicBezTo>
                <a:lnTo>
                  <a:pt x="78219" y="186497"/>
                </a:lnTo>
                <a:close/>
                <a:moveTo>
                  <a:pt x="272169" y="119062"/>
                </a:moveTo>
                <a:cubicBezTo>
                  <a:pt x="282046" y="119062"/>
                  <a:pt x="290160" y="127176"/>
                  <a:pt x="290160" y="137054"/>
                </a:cubicBezTo>
                <a:cubicBezTo>
                  <a:pt x="290160" y="139170"/>
                  <a:pt x="288749" y="140934"/>
                  <a:pt x="286632" y="140934"/>
                </a:cubicBezTo>
                <a:cubicBezTo>
                  <a:pt x="284869" y="140934"/>
                  <a:pt x="283105" y="139170"/>
                  <a:pt x="283105" y="137054"/>
                </a:cubicBezTo>
                <a:cubicBezTo>
                  <a:pt x="283105" y="131057"/>
                  <a:pt x="278166" y="126470"/>
                  <a:pt x="272169" y="126470"/>
                </a:cubicBezTo>
                <a:cubicBezTo>
                  <a:pt x="270052" y="126470"/>
                  <a:pt x="268288" y="124707"/>
                  <a:pt x="268288" y="122590"/>
                </a:cubicBezTo>
                <a:cubicBezTo>
                  <a:pt x="268288" y="120473"/>
                  <a:pt x="270052" y="119062"/>
                  <a:pt x="272169" y="119062"/>
                </a:cubicBezTo>
                <a:close/>
                <a:moveTo>
                  <a:pt x="32632" y="119062"/>
                </a:moveTo>
                <a:cubicBezTo>
                  <a:pt x="34396" y="119062"/>
                  <a:pt x="36160" y="120473"/>
                  <a:pt x="36160" y="122590"/>
                </a:cubicBezTo>
                <a:cubicBezTo>
                  <a:pt x="36160" y="124707"/>
                  <a:pt x="34396" y="126470"/>
                  <a:pt x="32632" y="126470"/>
                </a:cubicBezTo>
                <a:cubicBezTo>
                  <a:pt x="26635" y="126470"/>
                  <a:pt x="21696" y="131057"/>
                  <a:pt x="21696" y="137054"/>
                </a:cubicBezTo>
                <a:cubicBezTo>
                  <a:pt x="21696" y="139170"/>
                  <a:pt x="19932" y="140934"/>
                  <a:pt x="18168" y="140934"/>
                </a:cubicBezTo>
                <a:cubicBezTo>
                  <a:pt x="16052" y="140934"/>
                  <a:pt x="14288" y="139170"/>
                  <a:pt x="14288" y="137054"/>
                </a:cubicBezTo>
                <a:cubicBezTo>
                  <a:pt x="14288" y="127176"/>
                  <a:pt x="22402" y="119062"/>
                  <a:pt x="32632" y="119062"/>
                </a:cubicBezTo>
                <a:close/>
                <a:moveTo>
                  <a:pt x="267819" y="112330"/>
                </a:moveTo>
                <a:cubicBezTo>
                  <a:pt x="255564" y="114490"/>
                  <a:pt x="246192" y="126371"/>
                  <a:pt x="246192" y="140052"/>
                </a:cubicBezTo>
                <a:lnTo>
                  <a:pt x="246192" y="272184"/>
                </a:lnTo>
                <a:cubicBezTo>
                  <a:pt x="246192" y="278665"/>
                  <a:pt x="251238" y="283345"/>
                  <a:pt x="257366" y="283345"/>
                </a:cubicBezTo>
                <a:lnTo>
                  <a:pt x="272505" y="283345"/>
                </a:lnTo>
                <a:cubicBezTo>
                  <a:pt x="278633" y="283345"/>
                  <a:pt x="283679" y="278665"/>
                  <a:pt x="283679" y="272184"/>
                </a:cubicBezTo>
                <a:lnTo>
                  <a:pt x="283679" y="169935"/>
                </a:lnTo>
                <a:cubicBezTo>
                  <a:pt x="280075" y="171015"/>
                  <a:pt x="276110" y="171735"/>
                  <a:pt x="272505" y="171735"/>
                </a:cubicBezTo>
                <a:cubicBezTo>
                  <a:pt x="270342" y="171735"/>
                  <a:pt x="268540" y="169935"/>
                  <a:pt x="268540" y="168135"/>
                </a:cubicBezTo>
                <a:cubicBezTo>
                  <a:pt x="268540" y="165975"/>
                  <a:pt x="270342" y="164175"/>
                  <a:pt x="272505" y="164175"/>
                </a:cubicBezTo>
                <a:cubicBezTo>
                  <a:pt x="276831" y="164175"/>
                  <a:pt x="281517" y="163095"/>
                  <a:pt x="285482" y="160574"/>
                </a:cubicBezTo>
                <a:cubicBezTo>
                  <a:pt x="293412" y="155894"/>
                  <a:pt x="298458" y="147613"/>
                  <a:pt x="298458" y="137892"/>
                </a:cubicBezTo>
                <a:cubicBezTo>
                  <a:pt x="298458" y="130332"/>
                  <a:pt x="294853" y="123131"/>
                  <a:pt x="289447" y="118090"/>
                </a:cubicBezTo>
                <a:cubicBezTo>
                  <a:pt x="283319" y="113050"/>
                  <a:pt x="275389" y="111250"/>
                  <a:pt x="267819" y="112330"/>
                </a:cubicBezTo>
                <a:close/>
                <a:moveTo>
                  <a:pt x="37848" y="112330"/>
                </a:moveTo>
                <a:cubicBezTo>
                  <a:pt x="30278" y="111250"/>
                  <a:pt x="22709" y="113050"/>
                  <a:pt x="16581" y="118090"/>
                </a:cubicBezTo>
                <a:cubicBezTo>
                  <a:pt x="10813" y="123131"/>
                  <a:pt x="7209" y="130332"/>
                  <a:pt x="7209" y="137892"/>
                </a:cubicBezTo>
                <a:cubicBezTo>
                  <a:pt x="7209" y="147613"/>
                  <a:pt x="12255" y="155894"/>
                  <a:pt x="20185" y="160574"/>
                </a:cubicBezTo>
                <a:cubicBezTo>
                  <a:pt x="20546" y="160574"/>
                  <a:pt x="20546" y="160574"/>
                  <a:pt x="20546" y="160574"/>
                </a:cubicBezTo>
                <a:cubicBezTo>
                  <a:pt x="24150" y="163095"/>
                  <a:pt x="28836" y="164175"/>
                  <a:pt x="33522" y="164175"/>
                </a:cubicBezTo>
                <a:cubicBezTo>
                  <a:pt x="35324" y="164175"/>
                  <a:pt x="37127" y="165975"/>
                  <a:pt x="37127" y="168135"/>
                </a:cubicBezTo>
                <a:cubicBezTo>
                  <a:pt x="37127" y="169935"/>
                  <a:pt x="35324" y="171735"/>
                  <a:pt x="33522" y="171735"/>
                </a:cubicBezTo>
                <a:cubicBezTo>
                  <a:pt x="29557" y="171735"/>
                  <a:pt x="25953" y="171015"/>
                  <a:pt x="22348" y="169935"/>
                </a:cubicBezTo>
                <a:lnTo>
                  <a:pt x="22348" y="272184"/>
                </a:lnTo>
                <a:cubicBezTo>
                  <a:pt x="22348" y="278665"/>
                  <a:pt x="27394" y="283345"/>
                  <a:pt x="33522" y="283345"/>
                </a:cubicBezTo>
                <a:lnTo>
                  <a:pt x="48301" y="283345"/>
                </a:lnTo>
                <a:cubicBezTo>
                  <a:pt x="54429" y="283345"/>
                  <a:pt x="59475" y="278665"/>
                  <a:pt x="59475" y="272184"/>
                </a:cubicBezTo>
                <a:lnTo>
                  <a:pt x="59475" y="140052"/>
                </a:lnTo>
                <a:cubicBezTo>
                  <a:pt x="59475" y="126371"/>
                  <a:pt x="50103" y="114490"/>
                  <a:pt x="37848" y="112330"/>
                </a:cubicBezTo>
                <a:close/>
                <a:moveTo>
                  <a:pt x="122916" y="52565"/>
                </a:moveTo>
                <a:cubicBezTo>
                  <a:pt x="108497" y="52565"/>
                  <a:pt x="96963" y="64086"/>
                  <a:pt x="96963" y="78487"/>
                </a:cubicBezTo>
                <a:lnTo>
                  <a:pt x="96963" y="178936"/>
                </a:lnTo>
                <a:lnTo>
                  <a:pt x="209065" y="178936"/>
                </a:lnTo>
                <a:lnTo>
                  <a:pt x="209065" y="78487"/>
                </a:lnTo>
                <a:cubicBezTo>
                  <a:pt x="209065" y="64086"/>
                  <a:pt x="197170" y="52565"/>
                  <a:pt x="182751" y="52565"/>
                </a:cubicBezTo>
                <a:lnTo>
                  <a:pt x="122916" y="52565"/>
                </a:lnTo>
                <a:close/>
                <a:moveTo>
                  <a:pt x="122916" y="7561"/>
                </a:moveTo>
                <a:cubicBezTo>
                  <a:pt x="83986" y="7561"/>
                  <a:pt x="51905" y="39603"/>
                  <a:pt x="51905" y="78487"/>
                </a:cubicBezTo>
                <a:lnTo>
                  <a:pt x="51905" y="110530"/>
                </a:lnTo>
                <a:cubicBezTo>
                  <a:pt x="60917" y="116650"/>
                  <a:pt x="67045" y="127811"/>
                  <a:pt x="67045" y="140052"/>
                </a:cubicBezTo>
                <a:lnTo>
                  <a:pt x="67045" y="182896"/>
                </a:lnTo>
                <a:cubicBezTo>
                  <a:pt x="70289" y="180736"/>
                  <a:pt x="73893" y="178936"/>
                  <a:pt x="78219" y="178936"/>
                </a:cubicBezTo>
                <a:lnTo>
                  <a:pt x="89393" y="178936"/>
                </a:lnTo>
                <a:lnTo>
                  <a:pt x="89393" y="78487"/>
                </a:lnTo>
                <a:cubicBezTo>
                  <a:pt x="89393" y="60125"/>
                  <a:pt x="104532" y="45004"/>
                  <a:pt x="122916" y="45004"/>
                </a:cubicBezTo>
                <a:lnTo>
                  <a:pt x="182751" y="45004"/>
                </a:lnTo>
                <a:cubicBezTo>
                  <a:pt x="201135" y="45004"/>
                  <a:pt x="216274" y="60125"/>
                  <a:pt x="216274" y="78487"/>
                </a:cubicBezTo>
                <a:lnTo>
                  <a:pt x="216274" y="178936"/>
                </a:lnTo>
                <a:lnTo>
                  <a:pt x="227448" y="178936"/>
                </a:lnTo>
                <a:cubicBezTo>
                  <a:pt x="231774" y="178936"/>
                  <a:pt x="235739" y="180736"/>
                  <a:pt x="238622" y="182896"/>
                </a:cubicBezTo>
                <a:lnTo>
                  <a:pt x="238622" y="140052"/>
                </a:lnTo>
                <a:cubicBezTo>
                  <a:pt x="238622" y="127811"/>
                  <a:pt x="244750" y="116650"/>
                  <a:pt x="253761" y="110530"/>
                </a:cubicBezTo>
                <a:lnTo>
                  <a:pt x="253761" y="78487"/>
                </a:lnTo>
                <a:cubicBezTo>
                  <a:pt x="253761" y="39603"/>
                  <a:pt x="222041" y="7561"/>
                  <a:pt x="182751" y="7561"/>
                </a:cubicBezTo>
                <a:lnTo>
                  <a:pt x="122916" y="7561"/>
                </a:lnTo>
                <a:close/>
                <a:moveTo>
                  <a:pt x="122916" y="0"/>
                </a:moveTo>
                <a:lnTo>
                  <a:pt x="182751" y="0"/>
                </a:lnTo>
                <a:cubicBezTo>
                  <a:pt x="226006" y="0"/>
                  <a:pt x="260970" y="35283"/>
                  <a:pt x="260970" y="78487"/>
                </a:cubicBezTo>
                <a:lnTo>
                  <a:pt x="260970" y="106569"/>
                </a:lnTo>
                <a:cubicBezTo>
                  <a:pt x="262773" y="105849"/>
                  <a:pt x="264575" y="105489"/>
                  <a:pt x="266738" y="105129"/>
                </a:cubicBezTo>
                <a:cubicBezTo>
                  <a:pt x="276470" y="103329"/>
                  <a:pt x="286563" y="106209"/>
                  <a:pt x="294132" y="112330"/>
                </a:cubicBezTo>
                <a:cubicBezTo>
                  <a:pt x="301702" y="119171"/>
                  <a:pt x="306028" y="128171"/>
                  <a:pt x="306028" y="137892"/>
                </a:cubicBezTo>
                <a:cubicBezTo>
                  <a:pt x="306028" y="149413"/>
                  <a:pt x="300621" y="159854"/>
                  <a:pt x="290888" y="165975"/>
                </a:cubicBezTo>
                <a:lnTo>
                  <a:pt x="290888" y="272184"/>
                </a:lnTo>
                <a:cubicBezTo>
                  <a:pt x="290888" y="281905"/>
                  <a:pt x="283679" y="290186"/>
                  <a:pt x="273947" y="290906"/>
                </a:cubicBezTo>
                <a:lnTo>
                  <a:pt x="260250" y="304947"/>
                </a:lnTo>
                <a:cubicBezTo>
                  <a:pt x="259529" y="305667"/>
                  <a:pt x="258447" y="306027"/>
                  <a:pt x="257366" y="306027"/>
                </a:cubicBezTo>
                <a:lnTo>
                  <a:pt x="242587" y="306027"/>
                </a:lnTo>
                <a:cubicBezTo>
                  <a:pt x="240424" y="306027"/>
                  <a:pt x="238622" y="304227"/>
                  <a:pt x="238622" y="302427"/>
                </a:cubicBezTo>
                <a:lnTo>
                  <a:pt x="238622" y="291266"/>
                </a:lnTo>
                <a:lnTo>
                  <a:pt x="67045" y="291266"/>
                </a:lnTo>
                <a:lnTo>
                  <a:pt x="67045" y="302427"/>
                </a:lnTo>
                <a:cubicBezTo>
                  <a:pt x="67045" y="304227"/>
                  <a:pt x="65242" y="306027"/>
                  <a:pt x="63080" y="306027"/>
                </a:cubicBezTo>
                <a:lnTo>
                  <a:pt x="48301" y="306027"/>
                </a:lnTo>
                <a:cubicBezTo>
                  <a:pt x="47220" y="306027"/>
                  <a:pt x="46499" y="305667"/>
                  <a:pt x="45778" y="304947"/>
                </a:cubicBezTo>
                <a:lnTo>
                  <a:pt x="31720" y="290906"/>
                </a:lnTo>
                <a:cubicBezTo>
                  <a:pt x="22348" y="290186"/>
                  <a:pt x="14778" y="281905"/>
                  <a:pt x="14778" y="272184"/>
                </a:cubicBezTo>
                <a:lnTo>
                  <a:pt x="14778" y="165975"/>
                </a:lnTo>
                <a:cubicBezTo>
                  <a:pt x="5407" y="159854"/>
                  <a:pt x="0" y="149413"/>
                  <a:pt x="0" y="137892"/>
                </a:cubicBezTo>
                <a:cubicBezTo>
                  <a:pt x="0" y="128171"/>
                  <a:pt x="4325" y="119171"/>
                  <a:pt x="11895" y="112330"/>
                </a:cubicBezTo>
                <a:cubicBezTo>
                  <a:pt x="19464" y="106209"/>
                  <a:pt x="29197" y="103329"/>
                  <a:pt x="38929" y="105129"/>
                </a:cubicBezTo>
                <a:cubicBezTo>
                  <a:pt x="41092" y="105489"/>
                  <a:pt x="42894" y="105849"/>
                  <a:pt x="44696" y="106569"/>
                </a:cubicBezTo>
                <a:lnTo>
                  <a:pt x="44696" y="78487"/>
                </a:lnTo>
                <a:cubicBezTo>
                  <a:pt x="44696" y="35283"/>
                  <a:pt x="79661" y="0"/>
                  <a:pt x="12291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67EA3B66-5256-004E-83DB-0A3867DB5DC7}"/>
              </a:ext>
            </a:extLst>
          </p:cNvPr>
          <p:cNvSpPr txBox="1"/>
          <p:nvPr/>
        </p:nvSpPr>
        <p:spPr>
          <a:xfrm>
            <a:off x="1989487" y="10038420"/>
            <a:ext cx="374653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GREAT LOCATION</a:t>
            </a:r>
          </a:p>
        </p:txBody>
      </p:sp>
      <p:sp>
        <p:nvSpPr>
          <p:cNvPr id="14" name="Subtitle 2">
            <a:extLst>
              <a:ext uri="{FF2B5EF4-FFF2-40B4-BE49-F238E27FC236}">
                <a16:creationId xmlns:a16="http://schemas.microsoft.com/office/drawing/2014/main" id="{0F4A6BC2-8E4D-2C4F-BB50-D0BED325161C}"/>
              </a:ext>
            </a:extLst>
          </p:cNvPr>
          <p:cNvSpPr txBox="1">
            <a:spLocks/>
          </p:cNvSpPr>
          <p:nvPr/>
        </p:nvSpPr>
        <p:spPr>
          <a:xfrm>
            <a:off x="1605805" y="10763584"/>
            <a:ext cx="45138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5" name="TextBox 14">
            <a:extLst>
              <a:ext uri="{FF2B5EF4-FFF2-40B4-BE49-F238E27FC236}">
                <a16:creationId xmlns:a16="http://schemas.microsoft.com/office/drawing/2014/main" id="{134C831C-3086-3F4E-B802-A2B0167B81A1}"/>
              </a:ext>
            </a:extLst>
          </p:cNvPr>
          <p:cNvSpPr txBox="1"/>
          <p:nvPr/>
        </p:nvSpPr>
        <p:spPr>
          <a:xfrm>
            <a:off x="7691298" y="7083310"/>
            <a:ext cx="345639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NEWLY PAINTED</a:t>
            </a:r>
          </a:p>
        </p:txBody>
      </p:sp>
      <p:sp>
        <p:nvSpPr>
          <p:cNvPr id="16" name="Subtitle 2">
            <a:extLst>
              <a:ext uri="{FF2B5EF4-FFF2-40B4-BE49-F238E27FC236}">
                <a16:creationId xmlns:a16="http://schemas.microsoft.com/office/drawing/2014/main" id="{A8DDD29B-B0FB-5446-9C67-F2560FCA5731}"/>
              </a:ext>
            </a:extLst>
          </p:cNvPr>
          <p:cNvSpPr txBox="1">
            <a:spLocks/>
          </p:cNvSpPr>
          <p:nvPr/>
        </p:nvSpPr>
        <p:spPr>
          <a:xfrm>
            <a:off x="7162544" y="7808474"/>
            <a:ext cx="45138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7" name="TextBox 16">
            <a:extLst>
              <a:ext uri="{FF2B5EF4-FFF2-40B4-BE49-F238E27FC236}">
                <a16:creationId xmlns:a16="http://schemas.microsoft.com/office/drawing/2014/main" id="{C64BF85A-4303-E141-B087-982A9435CA6D}"/>
              </a:ext>
            </a:extLst>
          </p:cNvPr>
          <p:cNvSpPr txBox="1"/>
          <p:nvPr/>
        </p:nvSpPr>
        <p:spPr>
          <a:xfrm>
            <a:off x="13532930" y="10038420"/>
            <a:ext cx="285046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3 BEDROOMS</a:t>
            </a:r>
          </a:p>
        </p:txBody>
      </p:sp>
      <p:sp>
        <p:nvSpPr>
          <p:cNvPr id="18" name="Subtitle 2">
            <a:extLst>
              <a:ext uri="{FF2B5EF4-FFF2-40B4-BE49-F238E27FC236}">
                <a16:creationId xmlns:a16="http://schemas.microsoft.com/office/drawing/2014/main" id="{B11ED7E4-C714-C640-80DB-5F74D2256D9D}"/>
              </a:ext>
            </a:extLst>
          </p:cNvPr>
          <p:cNvSpPr txBox="1">
            <a:spLocks/>
          </p:cNvSpPr>
          <p:nvPr/>
        </p:nvSpPr>
        <p:spPr>
          <a:xfrm>
            <a:off x="12701211" y="10763584"/>
            <a:ext cx="45138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9" name="TextBox 18">
            <a:extLst>
              <a:ext uri="{FF2B5EF4-FFF2-40B4-BE49-F238E27FC236}">
                <a16:creationId xmlns:a16="http://schemas.microsoft.com/office/drawing/2014/main" id="{49BAF9B8-C206-A64C-A114-8702DBFDA798}"/>
              </a:ext>
            </a:extLst>
          </p:cNvPr>
          <p:cNvSpPr txBox="1"/>
          <p:nvPr/>
        </p:nvSpPr>
        <p:spPr>
          <a:xfrm>
            <a:off x="18768266" y="7083310"/>
            <a:ext cx="349326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 LIVING ROOMS</a:t>
            </a:r>
          </a:p>
        </p:txBody>
      </p:sp>
      <p:sp>
        <p:nvSpPr>
          <p:cNvPr id="20" name="Subtitle 2">
            <a:extLst>
              <a:ext uri="{FF2B5EF4-FFF2-40B4-BE49-F238E27FC236}">
                <a16:creationId xmlns:a16="http://schemas.microsoft.com/office/drawing/2014/main" id="{31B3B8BC-625B-FC41-8E84-AF383F72C8D4}"/>
              </a:ext>
            </a:extLst>
          </p:cNvPr>
          <p:cNvSpPr txBox="1">
            <a:spLocks/>
          </p:cNvSpPr>
          <p:nvPr/>
        </p:nvSpPr>
        <p:spPr>
          <a:xfrm>
            <a:off x="18257948" y="7808474"/>
            <a:ext cx="45138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Tree>
    <p:extLst>
      <p:ext uri="{BB962C8B-B14F-4D97-AF65-F5344CB8AC3E}">
        <p14:creationId xmlns:p14="http://schemas.microsoft.com/office/powerpoint/2010/main" val="200099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2DE3DF94-E78F-E24B-BD32-BAC2DA805D2D}"/>
              </a:ext>
            </a:extLst>
          </p:cNvPr>
          <p:cNvSpPr txBox="1"/>
          <p:nvPr/>
        </p:nvSpPr>
        <p:spPr>
          <a:xfrm>
            <a:off x="1520825" y="558620"/>
            <a:ext cx="18438061"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REAL ESTATE INFOGRAPHIC</a:t>
            </a:r>
          </a:p>
        </p:txBody>
      </p:sp>
      <p:grpSp>
        <p:nvGrpSpPr>
          <p:cNvPr id="6" name="Group 5">
            <a:extLst>
              <a:ext uri="{FF2B5EF4-FFF2-40B4-BE49-F238E27FC236}">
                <a16:creationId xmlns:a16="http://schemas.microsoft.com/office/drawing/2014/main" id="{B87160EE-84AB-5841-9634-F86337E3E193}"/>
              </a:ext>
            </a:extLst>
          </p:cNvPr>
          <p:cNvGrpSpPr/>
          <p:nvPr/>
        </p:nvGrpSpPr>
        <p:grpSpPr>
          <a:xfrm>
            <a:off x="6941127" y="3592576"/>
            <a:ext cx="13383489" cy="1097735"/>
            <a:chOff x="6941127" y="3781762"/>
            <a:chExt cx="13383489" cy="1097735"/>
          </a:xfrm>
        </p:grpSpPr>
        <p:sp>
          <p:nvSpPr>
            <p:cNvPr id="148" name="Freeform 147">
              <a:extLst>
                <a:ext uri="{FF2B5EF4-FFF2-40B4-BE49-F238E27FC236}">
                  <a16:creationId xmlns:a16="http://schemas.microsoft.com/office/drawing/2014/main" id="{C94BEA10-EE9B-4C46-9EBA-0284BCE00FA3}"/>
                </a:ext>
              </a:extLst>
            </p:cNvPr>
            <p:cNvSpPr>
              <a:spLocks noChangeArrowheads="1"/>
            </p:cNvSpPr>
            <p:nvPr/>
          </p:nvSpPr>
          <p:spPr bwMode="auto">
            <a:xfrm>
              <a:off x="7032499" y="3813865"/>
              <a:ext cx="13206629" cy="1007453"/>
            </a:xfrm>
            <a:custGeom>
              <a:avLst/>
              <a:gdLst>
                <a:gd name="connsiteX0" fmla="*/ 12665457 w 13206629"/>
                <a:gd name="connsiteY0" fmla="*/ 0 h 1007453"/>
                <a:gd name="connsiteX1" fmla="*/ 13206629 w 13206629"/>
                <a:gd name="connsiteY1" fmla="*/ 358452 h 1007453"/>
                <a:gd name="connsiteX2" fmla="*/ 13145917 w 13206629"/>
                <a:gd name="connsiteY2" fmla="*/ 408727 h 1007453"/>
                <a:gd name="connsiteX3" fmla="*/ 13111319 w 13206629"/>
                <a:gd name="connsiteY3" fmla="*/ 385875 h 1007453"/>
                <a:gd name="connsiteX4" fmla="*/ 13111319 w 13206629"/>
                <a:gd name="connsiteY4" fmla="*/ 1007453 h 1007453"/>
                <a:gd name="connsiteX5" fmla="*/ 12540773 w 13206629"/>
                <a:gd name="connsiteY5" fmla="*/ 1007453 h 1007453"/>
                <a:gd name="connsiteX6" fmla="*/ 12540773 w 13206629"/>
                <a:gd name="connsiteY6" fmla="*/ 743674 h 1007453"/>
                <a:gd name="connsiteX7" fmla="*/ 12382795 w 13206629"/>
                <a:gd name="connsiteY7" fmla="*/ 743674 h 1007453"/>
                <a:gd name="connsiteX8" fmla="*/ 12382795 w 13206629"/>
                <a:gd name="connsiteY8" fmla="*/ 1007453 h 1007453"/>
                <a:gd name="connsiteX9" fmla="*/ 12219595 w 13206629"/>
                <a:gd name="connsiteY9" fmla="*/ 1007453 h 1007453"/>
                <a:gd name="connsiteX10" fmla="*/ 12219595 w 13206629"/>
                <a:gd name="connsiteY10" fmla="*/ 385875 h 1007453"/>
                <a:gd name="connsiteX11" fmla="*/ 12184997 w 13206629"/>
                <a:gd name="connsiteY11" fmla="*/ 408727 h 1007453"/>
                <a:gd name="connsiteX12" fmla="*/ 12124287 w 13206629"/>
                <a:gd name="connsiteY12" fmla="*/ 358452 h 1007453"/>
                <a:gd name="connsiteX13" fmla="*/ 11318315 w 13206629"/>
                <a:gd name="connsiteY13" fmla="*/ 0 h 1007453"/>
                <a:gd name="connsiteX14" fmla="*/ 11859485 w 13206629"/>
                <a:gd name="connsiteY14" fmla="*/ 358452 h 1007453"/>
                <a:gd name="connsiteX15" fmla="*/ 11798775 w 13206629"/>
                <a:gd name="connsiteY15" fmla="*/ 408727 h 1007453"/>
                <a:gd name="connsiteX16" fmla="*/ 11764177 w 13206629"/>
                <a:gd name="connsiteY16" fmla="*/ 385875 h 1007453"/>
                <a:gd name="connsiteX17" fmla="*/ 11764177 w 13206629"/>
                <a:gd name="connsiteY17" fmla="*/ 1007453 h 1007453"/>
                <a:gd name="connsiteX18" fmla="*/ 11193629 w 13206629"/>
                <a:gd name="connsiteY18" fmla="*/ 1007453 h 1007453"/>
                <a:gd name="connsiteX19" fmla="*/ 11193629 w 13206629"/>
                <a:gd name="connsiteY19" fmla="*/ 743674 h 1007453"/>
                <a:gd name="connsiteX20" fmla="*/ 11035653 w 13206629"/>
                <a:gd name="connsiteY20" fmla="*/ 743674 h 1007453"/>
                <a:gd name="connsiteX21" fmla="*/ 11035653 w 13206629"/>
                <a:gd name="connsiteY21" fmla="*/ 1007453 h 1007453"/>
                <a:gd name="connsiteX22" fmla="*/ 10872453 w 13206629"/>
                <a:gd name="connsiteY22" fmla="*/ 1007453 h 1007453"/>
                <a:gd name="connsiteX23" fmla="*/ 10872453 w 13206629"/>
                <a:gd name="connsiteY23" fmla="*/ 385875 h 1007453"/>
                <a:gd name="connsiteX24" fmla="*/ 10837855 w 13206629"/>
                <a:gd name="connsiteY24" fmla="*/ 408727 h 1007453"/>
                <a:gd name="connsiteX25" fmla="*/ 10777145 w 13206629"/>
                <a:gd name="connsiteY25" fmla="*/ 358452 h 1007453"/>
                <a:gd name="connsiteX26" fmla="*/ 9971171 w 13206629"/>
                <a:gd name="connsiteY26" fmla="*/ 0 h 1007453"/>
                <a:gd name="connsiteX27" fmla="*/ 10512343 w 13206629"/>
                <a:gd name="connsiteY27" fmla="*/ 358452 h 1007453"/>
                <a:gd name="connsiteX28" fmla="*/ 10451631 w 13206629"/>
                <a:gd name="connsiteY28" fmla="*/ 408727 h 1007453"/>
                <a:gd name="connsiteX29" fmla="*/ 10417033 w 13206629"/>
                <a:gd name="connsiteY29" fmla="*/ 385875 h 1007453"/>
                <a:gd name="connsiteX30" fmla="*/ 10417033 w 13206629"/>
                <a:gd name="connsiteY30" fmla="*/ 1007453 h 1007453"/>
                <a:gd name="connsiteX31" fmla="*/ 9846487 w 13206629"/>
                <a:gd name="connsiteY31" fmla="*/ 1007453 h 1007453"/>
                <a:gd name="connsiteX32" fmla="*/ 9846487 w 13206629"/>
                <a:gd name="connsiteY32" fmla="*/ 743674 h 1007453"/>
                <a:gd name="connsiteX33" fmla="*/ 9688510 w 13206629"/>
                <a:gd name="connsiteY33" fmla="*/ 743674 h 1007453"/>
                <a:gd name="connsiteX34" fmla="*/ 9688510 w 13206629"/>
                <a:gd name="connsiteY34" fmla="*/ 1007453 h 1007453"/>
                <a:gd name="connsiteX35" fmla="*/ 9525310 w 13206629"/>
                <a:gd name="connsiteY35" fmla="*/ 1007453 h 1007453"/>
                <a:gd name="connsiteX36" fmla="*/ 9525310 w 13206629"/>
                <a:gd name="connsiteY36" fmla="*/ 385875 h 1007453"/>
                <a:gd name="connsiteX37" fmla="*/ 9490711 w 13206629"/>
                <a:gd name="connsiteY37" fmla="*/ 408727 h 1007453"/>
                <a:gd name="connsiteX38" fmla="*/ 9430001 w 13206629"/>
                <a:gd name="connsiteY38" fmla="*/ 358452 h 1007453"/>
                <a:gd name="connsiteX39" fmla="*/ 8624029 w 13206629"/>
                <a:gd name="connsiteY39" fmla="*/ 0 h 1007453"/>
                <a:gd name="connsiteX40" fmla="*/ 9165199 w 13206629"/>
                <a:gd name="connsiteY40" fmla="*/ 358452 h 1007453"/>
                <a:gd name="connsiteX41" fmla="*/ 9104489 w 13206629"/>
                <a:gd name="connsiteY41" fmla="*/ 408727 h 1007453"/>
                <a:gd name="connsiteX42" fmla="*/ 9069891 w 13206629"/>
                <a:gd name="connsiteY42" fmla="*/ 385875 h 1007453"/>
                <a:gd name="connsiteX43" fmla="*/ 9069891 w 13206629"/>
                <a:gd name="connsiteY43" fmla="*/ 1007453 h 1007453"/>
                <a:gd name="connsiteX44" fmla="*/ 8499344 w 13206629"/>
                <a:gd name="connsiteY44" fmla="*/ 1007453 h 1007453"/>
                <a:gd name="connsiteX45" fmla="*/ 8499344 w 13206629"/>
                <a:gd name="connsiteY45" fmla="*/ 743674 h 1007453"/>
                <a:gd name="connsiteX46" fmla="*/ 8341367 w 13206629"/>
                <a:gd name="connsiteY46" fmla="*/ 743674 h 1007453"/>
                <a:gd name="connsiteX47" fmla="*/ 8341367 w 13206629"/>
                <a:gd name="connsiteY47" fmla="*/ 1007453 h 1007453"/>
                <a:gd name="connsiteX48" fmla="*/ 8178167 w 13206629"/>
                <a:gd name="connsiteY48" fmla="*/ 1007453 h 1007453"/>
                <a:gd name="connsiteX49" fmla="*/ 8178167 w 13206629"/>
                <a:gd name="connsiteY49" fmla="*/ 385875 h 1007453"/>
                <a:gd name="connsiteX50" fmla="*/ 8143568 w 13206629"/>
                <a:gd name="connsiteY50" fmla="*/ 408727 h 1007453"/>
                <a:gd name="connsiteX51" fmla="*/ 8082858 w 13206629"/>
                <a:gd name="connsiteY51" fmla="*/ 358452 h 1007453"/>
                <a:gd name="connsiteX52" fmla="*/ 7276886 w 13206629"/>
                <a:gd name="connsiteY52" fmla="*/ 0 h 1007453"/>
                <a:gd name="connsiteX53" fmla="*/ 7818056 w 13206629"/>
                <a:gd name="connsiteY53" fmla="*/ 358452 h 1007453"/>
                <a:gd name="connsiteX54" fmla="*/ 7757346 w 13206629"/>
                <a:gd name="connsiteY54" fmla="*/ 408727 h 1007453"/>
                <a:gd name="connsiteX55" fmla="*/ 7722747 w 13206629"/>
                <a:gd name="connsiteY55" fmla="*/ 385875 h 1007453"/>
                <a:gd name="connsiteX56" fmla="*/ 7722747 w 13206629"/>
                <a:gd name="connsiteY56" fmla="*/ 1007453 h 1007453"/>
                <a:gd name="connsiteX57" fmla="*/ 7153507 w 13206629"/>
                <a:gd name="connsiteY57" fmla="*/ 1007453 h 1007453"/>
                <a:gd name="connsiteX58" fmla="*/ 7153507 w 13206629"/>
                <a:gd name="connsiteY58" fmla="*/ 743674 h 1007453"/>
                <a:gd name="connsiteX59" fmla="*/ 6995529 w 13206629"/>
                <a:gd name="connsiteY59" fmla="*/ 743674 h 1007453"/>
                <a:gd name="connsiteX60" fmla="*/ 6995529 w 13206629"/>
                <a:gd name="connsiteY60" fmla="*/ 1007453 h 1007453"/>
                <a:gd name="connsiteX61" fmla="*/ 6831024 w 13206629"/>
                <a:gd name="connsiteY61" fmla="*/ 1007453 h 1007453"/>
                <a:gd name="connsiteX62" fmla="*/ 6831024 w 13206629"/>
                <a:gd name="connsiteY62" fmla="*/ 385875 h 1007453"/>
                <a:gd name="connsiteX63" fmla="*/ 6797078 w 13206629"/>
                <a:gd name="connsiteY63" fmla="*/ 408727 h 1007453"/>
                <a:gd name="connsiteX64" fmla="*/ 6735715 w 13206629"/>
                <a:gd name="connsiteY64" fmla="*/ 358452 h 1007453"/>
                <a:gd name="connsiteX65" fmla="*/ 5929743 w 13206629"/>
                <a:gd name="connsiteY65" fmla="*/ 0 h 1007453"/>
                <a:gd name="connsiteX66" fmla="*/ 6470913 w 13206629"/>
                <a:gd name="connsiteY66" fmla="*/ 358452 h 1007453"/>
                <a:gd name="connsiteX67" fmla="*/ 6410203 w 13206629"/>
                <a:gd name="connsiteY67" fmla="*/ 408727 h 1007453"/>
                <a:gd name="connsiteX68" fmla="*/ 6375605 w 13206629"/>
                <a:gd name="connsiteY68" fmla="*/ 385875 h 1007453"/>
                <a:gd name="connsiteX69" fmla="*/ 6375605 w 13206629"/>
                <a:gd name="connsiteY69" fmla="*/ 1007453 h 1007453"/>
                <a:gd name="connsiteX70" fmla="*/ 5805711 w 13206629"/>
                <a:gd name="connsiteY70" fmla="*/ 1007453 h 1007453"/>
                <a:gd name="connsiteX71" fmla="*/ 5805711 w 13206629"/>
                <a:gd name="connsiteY71" fmla="*/ 743674 h 1007453"/>
                <a:gd name="connsiteX72" fmla="*/ 5647733 w 13206629"/>
                <a:gd name="connsiteY72" fmla="*/ 743674 h 1007453"/>
                <a:gd name="connsiteX73" fmla="*/ 5647733 w 13206629"/>
                <a:gd name="connsiteY73" fmla="*/ 1007453 h 1007453"/>
                <a:gd name="connsiteX74" fmla="*/ 5483881 w 13206629"/>
                <a:gd name="connsiteY74" fmla="*/ 1007453 h 1007453"/>
                <a:gd name="connsiteX75" fmla="*/ 5483881 w 13206629"/>
                <a:gd name="connsiteY75" fmla="*/ 385875 h 1007453"/>
                <a:gd name="connsiteX76" fmla="*/ 5449282 w 13206629"/>
                <a:gd name="connsiteY76" fmla="*/ 408727 h 1007453"/>
                <a:gd name="connsiteX77" fmla="*/ 5388572 w 13206629"/>
                <a:gd name="connsiteY77" fmla="*/ 358452 h 1007453"/>
                <a:gd name="connsiteX78" fmla="*/ 4582926 w 13206629"/>
                <a:gd name="connsiteY78" fmla="*/ 0 h 1007453"/>
                <a:gd name="connsiteX79" fmla="*/ 5123771 w 13206629"/>
                <a:gd name="connsiteY79" fmla="*/ 358452 h 1007453"/>
                <a:gd name="connsiteX80" fmla="*/ 5062444 w 13206629"/>
                <a:gd name="connsiteY80" fmla="*/ 408727 h 1007453"/>
                <a:gd name="connsiteX81" fmla="*/ 5028519 w 13206629"/>
                <a:gd name="connsiteY81" fmla="*/ 385875 h 1007453"/>
                <a:gd name="connsiteX82" fmla="*/ 5028519 w 13206629"/>
                <a:gd name="connsiteY82" fmla="*/ 1007453 h 1007453"/>
                <a:gd name="connsiteX83" fmla="*/ 4458316 w 13206629"/>
                <a:gd name="connsiteY83" fmla="*/ 1007453 h 1007453"/>
                <a:gd name="connsiteX84" fmla="*/ 4458316 w 13206629"/>
                <a:gd name="connsiteY84" fmla="*/ 743674 h 1007453"/>
                <a:gd name="connsiteX85" fmla="*/ 4301087 w 13206629"/>
                <a:gd name="connsiteY85" fmla="*/ 743674 h 1007453"/>
                <a:gd name="connsiteX86" fmla="*/ 4301087 w 13206629"/>
                <a:gd name="connsiteY86" fmla="*/ 1007453 h 1007453"/>
                <a:gd name="connsiteX87" fmla="*/ 4137333 w 13206629"/>
                <a:gd name="connsiteY87" fmla="*/ 1007453 h 1007453"/>
                <a:gd name="connsiteX88" fmla="*/ 4137333 w 13206629"/>
                <a:gd name="connsiteY88" fmla="*/ 385875 h 1007453"/>
                <a:gd name="connsiteX89" fmla="*/ 4102755 w 13206629"/>
                <a:gd name="connsiteY89" fmla="*/ 408727 h 1007453"/>
                <a:gd name="connsiteX90" fmla="*/ 4041429 w 13206629"/>
                <a:gd name="connsiteY90" fmla="*/ 358452 h 1007453"/>
                <a:gd name="connsiteX91" fmla="*/ 3235131 w 13206629"/>
                <a:gd name="connsiteY91" fmla="*/ 0 h 1007453"/>
                <a:gd name="connsiteX92" fmla="*/ 3776628 w 13206629"/>
                <a:gd name="connsiteY92" fmla="*/ 358452 h 1007453"/>
                <a:gd name="connsiteX93" fmla="*/ 3715301 w 13206629"/>
                <a:gd name="connsiteY93" fmla="*/ 408727 h 1007453"/>
                <a:gd name="connsiteX94" fmla="*/ 3680724 w 13206629"/>
                <a:gd name="connsiteY94" fmla="*/ 385875 h 1007453"/>
                <a:gd name="connsiteX95" fmla="*/ 3680724 w 13206629"/>
                <a:gd name="connsiteY95" fmla="*/ 1007453 h 1007453"/>
                <a:gd name="connsiteX96" fmla="*/ 3111173 w 13206629"/>
                <a:gd name="connsiteY96" fmla="*/ 1007453 h 1007453"/>
                <a:gd name="connsiteX97" fmla="*/ 3111173 w 13206629"/>
                <a:gd name="connsiteY97" fmla="*/ 743674 h 1007453"/>
                <a:gd name="connsiteX98" fmla="*/ 2953291 w 13206629"/>
                <a:gd name="connsiteY98" fmla="*/ 743674 h 1007453"/>
                <a:gd name="connsiteX99" fmla="*/ 2953291 w 13206629"/>
                <a:gd name="connsiteY99" fmla="*/ 1007453 h 1007453"/>
                <a:gd name="connsiteX100" fmla="*/ 2789537 w 13206629"/>
                <a:gd name="connsiteY100" fmla="*/ 1007453 h 1007453"/>
                <a:gd name="connsiteX101" fmla="*/ 2789537 w 13206629"/>
                <a:gd name="connsiteY101" fmla="*/ 385875 h 1007453"/>
                <a:gd name="connsiteX102" fmla="*/ 2754960 w 13206629"/>
                <a:gd name="connsiteY102" fmla="*/ 408727 h 1007453"/>
                <a:gd name="connsiteX103" fmla="*/ 2694286 w 13206629"/>
                <a:gd name="connsiteY103" fmla="*/ 358452 h 1007453"/>
                <a:gd name="connsiteX104" fmla="*/ 1888314 w 13206629"/>
                <a:gd name="connsiteY104" fmla="*/ 0 h 1007453"/>
                <a:gd name="connsiteX105" fmla="*/ 2429484 w 13206629"/>
                <a:gd name="connsiteY105" fmla="*/ 358452 h 1007453"/>
                <a:gd name="connsiteX106" fmla="*/ 2368774 w 13206629"/>
                <a:gd name="connsiteY106" fmla="*/ 408727 h 1007453"/>
                <a:gd name="connsiteX107" fmla="*/ 2334175 w 13206629"/>
                <a:gd name="connsiteY107" fmla="*/ 385875 h 1007453"/>
                <a:gd name="connsiteX108" fmla="*/ 2334175 w 13206629"/>
                <a:gd name="connsiteY108" fmla="*/ 1007453 h 1007453"/>
                <a:gd name="connsiteX109" fmla="*/ 1764282 w 13206629"/>
                <a:gd name="connsiteY109" fmla="*/ 1007453 h 1007453"/>
                <a:gd name="connsiteX110" fmla="*/ 1764282 w 13206629"/>
                <a:gd name="connsiteY110" fmla="*/ 743674 h 1007453"/>
                <a:gd name="connsiteX111" fmla="*/ 1606304 w 13206629"/>
                <a:gd name="connsiteY111" fmla="*/ 743674 h 1007453"/>
                <a:gd name="connsiteX112" fmla="*/ 1606304 w 13206629"/>
                <a:gd name="connsiteY112" fmla="*/ 1007453 h 1007453"/>
                <a:gd name="connsiteX113" fmla="*/ 1442452 w 13206629"/>
                <a:gd name="connsiteY113" fmla="*/ 1007453 h 1007453"/>
                <a:gd name="connsiteX114" fmla="*/ 1442452 w 13206629"/>
                <a:gd name="connsiteY114" fmla="*/ 385875 h 1007453"/>
                <a:gd name="connsiteX115" fmla="*/ 1407853 w 13206629"/>
                <a:gd name="connsiteY115" fmla="*/ 408727 h 1007453"/>
                <a:gd name="connsiteX116" fmla="*/ 1347143 w 13206629"/>
                <a:gd name="connsiteY116" fmla="*/ 358452 h 1007453"/>
                <a:gd name="connsiteX117" fmla="*/ 541823 w 13206629"/>
                <a:gd name="connsiteY117" fmla="*/ 0 h 1007453"/>
                <a:gd name="connsiteX118" fmla="*/ 1082341 w 13206629"/>
                <a:gd name="connsiteY118" fmla="*/ 358452 h 1007453"/>
                <a:gd name="connsiteX119" fmla="*/ 1021631 w 13206629"/>
                <a:gd name="connsiteY119" fmla="*/ 408727 h 1007453"/>
                <a:gd name="connsiteX120" fmla="*/ 987685 w 13206629"/>
                <a:gd name="connsiteY120" fmla="*/ 385875 h 1007453"/>
                <a:gd name="connsiteX121" fmla="*/ 987685 w 13206629"/>
                <a:gd name="connsiteY121" fmla="*/ 1007453 h 1007453"/>
                <a:gd name="connsiteX122" fmla="*/ 417792 w 13206629"/>
                <a:gd name="connsiteY122" fmla="*/ 1007453 h 1007453"/>
                <a:gd name="connsiteX123" fmla="*/ 417792 w 13206629"/>
                <a:gd name="connsiteY123" fmla="*/ 743674 h 1007453"/>
                <a:gd name="connsiteX124" fmla="*/ 259814 w 13206629"/>
                <a:gd name="connsiteY124" fmla="*/ 743674 h 1007453"/>
                <a:gd name="connsiteX125" fmla="*/ 259814 w 13206629"/>
                <a:gd name="connsiteY125" fmla="*/ 1007453 h 1007453"/>
                <a:gd name="connsiteX126" fmla="*/ 95309 w 13206629"/>
                <a:gd name="connsiteY126" fmla="*/ 1007453 h 1007453"/>
                <a:gd name="connsiteX127" fmla="*/ 95309 w 13206629"/>
                <a:gd name="connsiteY127" fmla="*/ 385875 h 1007453"/>
                <a:gd name="connsiteX128" fmla="*/ 61363 w 13206629"/>
                <a:gd name="connsiteY128" fmla="*/ 408727 h 1007453"/>
                <a:gd name="connsiteX129" fmla="*/ 0 w 13206629"/>
                <a:gd name="connsiteY129" fmla="*/ 358452 h 100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206629" h="1007453">
                  <a:moveTo>
                    <a:pt x="12665457" y="0"/>
                  </a:moveTo>
                  <a:lnTo>
                    <a:pt x="13206629" y="358452"/>
                  </a:lnTo>
                  <a:lnTo>
                    <a:pt x="13145917" y="408727"/>
                  </a:lnTo>
                  <a:lnTo>
                    <a:pt x="13111319" y="385875"/>
                  </a:lnTo>
                  <a:lnTo>
                    <a:pt x="13111319" y="1007453"/>
                  </a:lnTo>
                  <a:lnTo>
                    <a:pt x="12540773" y="1007453"/>
                  </a:lnTo>
                  <a:lnTo>
                    <a:pt x="12540773" y="743674"/>
                  </a:lnTo>
                  <a:lnTo>
                    <a:pt x="12382795" y="743674"/>
                  </a:lnTo>
                  <a:lnTo>
                    <a:pt x="12382795" y="1007453"/>
                  </a:lnTo>
                  <a:lnTo>
                    <a:pt x="12219595" y="1007453"/>
                  </a:lnTo>
                  <a:lnTo>
                    <a:pt x="12219595" y="385875"/>
                  </a:lnTo>
                  <a:lnTo>
                    <a:pt x="12184997" y="408727"/>
                  </a:lnTo>
                  <a:lnTo>
                    <a:pt x="12124287" y="358452"/>
                  </a:lnTo>
                  <a:close/>
                  <a:moveTo>
                    <a:pt x="11318315" y="0"/>
                  </a:moveTo>
                  <a:lnTo>
                    <a:pt x="11859485" y="358452"/>
                  </a:lnTo>
                  <a:lnTo>
                    <a:pt x="11798775" y="408727"/>
                  </a:lnTo>
                  <a:lnTo>
                    <a:pt x="11764177" y="385875"/>
                  </a:lnTo>
                  <a:lnTo>
                    <a:pt x="11764177" y="1007453"/>
                  </a:lnTo>
                  <a:lnTo>
                    <a:pt x="11193629" y="1007453"/>
                  </a:lnTo>
                  <a:lnTo>
                    <a:pt x="11193629" y="743674"/>
                  </a:lnTo>
                  <a:lnTo>
                    <a:pt x="11035653" y="743674"/>
                  </a:lnTo>
                  <a:lnTo>
                    <a:pt x="11035653" y="1007453"/>
                  </a:lnTo>
                  <a:lnTo>
                    <a:pt x="10872453" y="1007453"/>
                  </a:lnTo>
                  <a:lnTo>
                    <a:pt x="10872453" y="385875"/>
                  </a:lnTo>
                  <a:lnTo>
                    <a:pt x="10837855" y="408727"/>
                  </a:lnTo>
                  <a:lnTo>
                    <a:pt x="10777145" y="358452"/>
                  </a:lnTo>
                  <a:close/>
                  <a:moveTo>
                    <a:pt x="9971171" y="0"/>
                  </a:moveTo>
                  <a:lnTo>
                    <a:pt x="10512343" y="358452"/>
                  </a:lnTo>
                  <a:lnTo>
                    <a:pt x="10451631" y="408727"/>
                  </a:lnTo>
                  <a:lnTo>
                    <a:pt x="10417033" y="385875"/>
                  </a:lnTo>
                  <a:lnTo>
                    <a:pt x="10417033" y="1007453"/>
                  </a:lnTo>
                  <a:lnTo>
                    <a:pt x="9846487" y="1007453"/>
                  </a:lnTo>
                  <a:lnTo>
                    <a:pt x="9846487" y="743674"/>
                  </a:lnTo>
                  <a:lnTo>
                    <a:pt x="9688510" y="743674"/>
                  </a:lnTo>
                  <a:lnTo>
                    <a:pt x="9688510" y="1007453"/>
                  </a:lnTo>
                  <a:lnTo>
                    <a:pt x="9525310" y="1007453"/>
                  </a:lnTo>
                  <a:lnTo>
                    <a:pt x="9525310" y="385875"/>
                  </a:lnTo>
                  <a:lnTo>
                    <a:pt x="9490711" y="408727"/>
                  </a:lnTo>
                  <a:lnTo>
                    <a:pt x="9430001" y="358452"/>
                  </a:lnTo>
                  <a:close/>
                  <a:moveTo>
                    <a:pt x="8624029" y="0"/>
                  </a:moveTo>
                  <a:lnTo>
                    <a:pt x="9165199" y="358452"/>
                  </a:lnTo>
                  <a:lnTo>
                    <a:pt x="9104489" y="408727"/>
                  </a:lnTo>
                  <a:lnTo>
                    <a:pt x="9069891" y="385875"/>
                  </a:lnTo>
                  <a:lnTo>
                    <a:pt x="9069891" y="1007453"/>
                  </a:lnTo>
                  <a:lnTo>
                    <a:pt x="8499344" y="1007453"/>
                  </a:lnTo>
                  <a:lnTo>
                    <a:pt x="8499344" y="743674"/>
                  </a:lnTo>
                  <a:lnTo>
                    <a:pt x="8341367" y="743674"/>
                  </a:lnTo>
                  <a:lnTo>
                    <a:pt x="8341367" y="1007453"/>
                  </a:lnTo>
                  <a:lnTo>
                    <a:pt x="8178167" y="1007453"/>
                  </a:lnTo>
                  <a:lnTo>
                    <a:pt x="8178167" y="385875"/>
                  </a:lnTo>
                  <a:lnTo>
                    <a:pt x="8143568" y="408727"/>
                  </a:lnTo>
                  <a:lnTo>
                    <a:pt x="8082858" y="358452"/>
                  </a:lnTo>
                  <a:close/>
                  <a:moveTo>
                    <a:pt x="7276886" y="0"/>
                  </a:moveTo>
                  <a:lnTo>
                    <a:pt x="7818056" y="358452"/>
                  </a:lnTo>
                  <a:lnTo>
                    <a:pt x="7757346" y="408727"/>
                  </a:lnTo>
                  <a:lnTo>
                    <a:pt x="7722747" y="385875"/>
                  </a:lnTo>
                  <a:lnTo>
                    <a:pt x="7722747" y="1007453"/>
                  </a:lnTo>
                  <a:lnTo>
                    <a:pt x="7153507" y="1007453"/>
                  </a:lnTo>
                  <a:lnTo>
                    <a:pt x="7153507" y="743674"/>
                  </a:lnTo>
                  <a:lnTo>
                    <a:pt x="6995529" y="743674"/>
                  </a:lnTo>
                  <a:lnTo>
                    <a:pt x="6995529" y="1007453"/>
                  </a:lnTo>
                  <a:lnTo>
                    <a:pt x="6831024" y="1007453"/>
                  </a:lnTo>
                  <a:lnTo>
                    <a:pt x="6831024" y="385875"/>
                  </a:lnTo>
                  <a:lnTo>
                    <a:pt x="6797078" y="408727"/>
                  </a:lnTo>
                  <a:lnTo>
                    <a:pt x="6735715" y="358452"/>
                  </a:lnTo>
                  <a:close/>
                  <a:moveTo>
                    <a:pt x="5929743" y="0"/>
                  </a:moveTo>
                  <a:lnTo>
                    <a:pt x="6470913" y="358452"/>
                  </a:lnTo>
                  <a:lnTo>
                    <a:pt x="6410203" y="408727"/>
                  </a:lnTo>
                  <a:lnTo>
                    <a:pt x="6375605" y="385875"/>
                  </a:lnTo>
                  <a:lnTo>
                    <a:pt x="6375605" y="1007453"/>
                  </a:lnTo>
                  <a:lnTo>
                    <a:pt x="5805711" y="1007453"/>
                  </a:lnTo>
                  <a:lnTo>
                    <a:pt x="5805711" y="743674"/>
                  </a:lnTo>
                  <a:lnTo>
                    <a:pt x="5647733" y="743674"/>
                  </a:lnTo>
                  <a:lnTo>
                    <a:pt x="5647733" y="1007453"/>
                  </a:lnTo>
                  <a:lnTo>
                    <a:pt x="5483881" y="1007453"/>
                  </a:lnTo>
                  <a:lnTo>
                    <a:pt x="5483881" y="385875"/>
                  </a:lnTo>
                  <a:lnTo>
                    <a:pt x="5449282" y="408727"/>
                  </a:lnTo>
                  <a:lnTo>
                    <a:pt x="5388572" y="358452"/>
                  </a:lnTo>
                  <a:close/>
                  <a:moveTo>
                    <a:pt x="4582926" y="0"/>
                  </a:moveTo>
                  <a:lnTo>
                    <a:pt x="5123771" y="358452"/>
                  </a:lnTo>
                  <a:lnTo>
                    <a:pt x="5062444" y="408727"/>
                  </a:lnTo>
                  <a:lnTo>
                    <a:pt x="5028519" y="385875"/>
                  </a:lnTo>
                  <a:lnTo>
                    <a:pt x="5028519" y="1007453"/>
                  </a:lnTo>
                  <a:lnTo>
                    <a:pt x="4458316" y="1007453"/>
                  </a:lnTo>
                  <a:lnTo>
                    <a:pt x="4458316" y="743674"/>
                  </a:lnTo>
                  <a:lnTo>
                    <a:pt x="4301087" y="743674"/>
                  </a:lnTo>
                  <a:lnTo>
                    <a:pt x="4301087" y="1007453"/>
                  </a:lnTo>
                  <a:lnTo>
                    <a:pt x="4137333" y="1007453"/>
                  </a:lnTo>
                  <a:lnTo>
                    <a:pt x="4137333" y="385875"/>
                  </a:lnTo>
                  <a:lnTo>
                    <a:pt x="4102755" y="408727"/>
                  </a:lnTo>
                  <a:lnTo>
                    <a:pt x="4041429" y="358452"/>
                  </a:lnTo>
                  <a:close/>
                  <a:moveTo>
                    <a:pt x="3235131" y="0"/>
                  </a:moveTo>
                  <a:lnTo>
                    <a:pt x="3776628" y="358452"/>
                  </a:lnTo>
                  <a:lnTo>
                    <a:pt x="3715301" y="408727"/>
                  </a:lnTo>
                  <a:lnTo>
                    <a:pt x="3680724" y="385875"/>
                  </a:lnTo>
                  <a:lnTo>
                    <a:pt x="3680724" y="1007453"/>
                  </a:lnTo>
                  <a:lnTo>
                    <a:pt x="3111173" y="1007453"/>
                  </a:lnTo>
                  <a:lnTo>
                    <a:pt x="3111173" y="743674"/>
                  </a:lnTo>
                  <a:lnTo>
                    <a:pt x="2953291" y="743674"/>
                  </a:lnTo>
                  <a:lnTo>
                    <a:pt x="2953291" y="1007453"/>
                  </a:lnTo>
                  <a:lnTo>
                    <a:pt x="2789537" y="1007453"/>
                  </a:lnTo>
                  <a:lnTo>
                    <a:pt x="2789537" y="385875"/>
                  </a:lnTo>
                  <a:lnTo>
                    <a:pt x="2754960" y="408727"/>
                  </a:lnTo>
                  <a:lnTo>
                    <a:pt x="2694286" y="358452"/>
                  </a:lnTo>
                  <a:close/>
                  <a:moveTo>
                    <a:pt x="1888314" y="0"/>
                  </a:moveTo>
                  <a:lnTo>
                    <a:pt x="2429484" y="358452"/>
                  </a:lnTo>
                  <a:lnTo>
                    <a:pt x="2368774" y="408727"/>
                  </a:lnTo>
                  <a:lnTo>
                    <a:pt x="2334175" y="385875"/>
                  </a:lnTo>
                  <a:lnTo>
                    <a:pt x="2334175" y="1007453"/>
                  </a:lnTo>
                  <a:lnTo>
                    <a:pt x="1764282" y="1007453"/>
                  </a:lnTo>
                  <a:lnTo>
                    <a:pt x="1764282" y="743674"/>
                  </a:lnTo>
                  <a:lnTo>
                    <a:pt x="1606304" y="743674"/>
                  </a:lnTo>
                  <a:lnTo>
                    <a:pt x="1606304" y="1007453"/>
                  </a:lnTo>
                  <a:lnTo>
                    <a:pt x="1442452" y="1007453"/>
                  </a:lnTo>
                  <a:lnTo>
                    <a:pt x="1442452" y="385875"/>
                  </a:lnTo>
                  <a:lnTo>
                    <a:pt x="1407853" y="408727"/>
                  </a:lnTo>
                  <a:lnTo>
                    <a:pt x="1347143" y="358452"/>
                  </a:lnTo>
                  <a:close/>
                  <a:moveTo>
                    <a:pt x="541823" y="0"/>
                  </a:moveTo>
                  <a:lnTo>
                    <a:pt x="1082341" y="358452"/>
                  </a:lnTo>
                  <a:lnTo>
                    <a:pt x="1021631" y="408727"/>
                  </a:lnTo>
                  <a:lnTo>
                    <a:pt x="987685" y="385875"/>
                  </a:lnTo>
                  <a:lnTo>
                    <a:pt x="987685" y="1007453"/>
                  </a:lnTo>
                  <a:lnTo>
                    <a:pt x="417792" y="1007453"/>
                  </a:lnTo>
                  <a:lnTo>
                    <a:pt x="417792" y="743674"/>
                  </a:lnTo>
                  <a:lnTo>
                    <a:pt x="259814" y="743674"/>
                  </a:lnTo>
                  <a:lnTo>
                    <a:pt x="259814" y="1007453"/>
                  </a:lnTo>
                  <a:lnTo>
                    <a:pt x="95309" y="1007453"/>
                  </a:lnTo>
                  <a:lnTo>
                    <a:pt x="95309" y="385875"/>
                  </a:lnTo>
                  <a:lnTo>
                    <a:pt x="61363" y="408727"/>
                  </a:lnTo>
                  <a:lnTo>
                    <a:pt x="0" y="358452"/>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 name="Rectangle 1">
              <a:extLst>
                <a:ext uri="{FF2B5EF4-FFF2-40B4-BE49-F238E27FC236}">
                  <a16:creationId xmlns:a16="http://schemas.microsoft.com/office/drawing/2014/main" id="{A193C434-0A3E-3A4A-929B-2F45A43F8938}"/>
                </a:ext>
              </a:extLst>
            </p:cNvPr>
            <p:cNvSpPr/>
            <p:nvPr/>
          </p:nvSpPr>
          <p:spPr>
            <a:xfrm>
              <a:off x="6941127" y="3781763"/>
              <a:ext cx="11427555" cy="105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47" name="Freeform 146">
              <a:extLst>
                <a:ext uri="{FF2B5EF4-FFF2-40B4-BE49-F238E27FC236}">
                  <a16:creationId xmlns:a16="http://schemas.microsoft.com/office/drawing/2014/main" id="{DA15B207-F466-C349-8B30-02655CA724FD}"/>
                </a:ext>
              </a:extLst>
            </p:cNvPr>
            <p:cNvSpPr/>
            <p:nvPr/>
          </p:nvSpPr>
          <p:spPr>
            <a:xfrm>
              <a:off x="6941127" y="3781762"/>
              <a:ext cx="13383489" cy="1097735"/>
            </a:xfrm>
            <a:custGeom>
              <a:avLst/>
              <a:gdLst>
                <a:gd name="connsiteX0" fmla="*/ 12756829 w 13383489"/>
                <a:gd name="connsiteY0" fmla="*/ 32102 h 1097735"/>
                <a:gd name="connsiteX1" fmla="*/ 12215659 w 13383489"/>
                <a:gd name="connsiteY1" fmla="*/ 390554 h 1097735"/>
                <a:gd name="connsiteX2" fmla="*/ 12276369 w 13383489"/>
                <a:gd name="connsiteY2" fmla="*/ 440829 h 1097735"/>
                <a:gd name="connsiteX3" fmla="*/ 12310967 w 13383489"/>
                <a:gd name="connsiteY3" fmla="*/ 417977 h 1097735"/>
                <a:gd name="connsiteX4" fmla="*/ 12310967 w 13383489"/>
                <a:gd name="connsiteY4" fmla="*/ 1039555 h 1097735"/>
                <a:gd name="connsiteX5" fmla="*/ 12474167 w 13383489"/>
                <a:gd name="connsiteY5" fmla="*/ 1039555 h 1097735"/>
                <a:gd name="connsiteX6" fmla="*/ 12474167 w 13383489"/>
                <a:gd name="connsiteY6" fmla="*/ 775776 h 1097735"/>
                <a:gd name="connsiteX7" fmla="*/ 12632145 w 13383489"/>
                <a:gd name="connsiteY7" fmla="*/ 775776 h 1097735"/>
                <a:gd name="connsiteX8" fmla="*/ 12632145 w 13383489"/>
                <a:gd name="connsiteY8" fmla="*/ 1039555 h 1097735"/>
                <a:gd name="connsiteX9" fmla="*/ 13202691 w 13383489"/>
                <a:gd name="connsiteY9" fmla="*/ 1039555 h 1097735"/>
                <a:gd name="connsiteX10" fmla="*/ 13202691 w 13383489"/>
                <a:gd name="connsiteY10" fmla="*/ 417977 h 1097735"/>
                <a:gd name="connsiteX11" fmla="*/ 13237289 w 13383489"/>
                <a:gd name="connsiteY11" fmla="*/ 440829 h 1097735"/>
                <a:gd name="connsiteX12" fmla="*/ 13298001 w 13383489"/>
                <a:gd name="connsiteY12" fmla="*/ 390554 h 1097735"/>
                <a:gd name="connsiteX13" fmla="*/ 11409687 w 13383489"/>
                <a:gd name="connsiteY13" fmla="*/ 32102 h 1097735"/>
                <a:gd name="connsiteX14" fmla="*/ 10868517 w 13383489"/>
                <a:gd name="connsiteY14" fmla="*/ 390554 h 1097735"/>
                <a:gd name="connsiteX15" fmla="*/ 10929227 w 13383489"/>
                <a:gd name="connsiteY15" fmla="*/ 440829 h 1097735"/>
                <a:gd name="connsiteX16" fmla="*/ 10963825 w 13383489"/>
                <a:gd name="connsiteY16" fmla="*/ 417977 h 1097735"/>
                <a:gd name="connsiteX17" fmla="*/ 10963825 w 13383489"/>
                <a:gd name="connsiteY17" fmla="*/ 1039555 h 1097735"/>
                <a:gd name="connsiteX18" fmla="*/ 11127025 w 13383489"/>
                <a:gd name="connsiteY18" fmla="*/ 1039555 h 1097735"/>
                <a:gd name="connsiteX19" fmla="*/ 11127025 w 13383489"/>
                <a:gd name="connsiteY19" fmla="*/ 775776 h 1097735"/>
                <a:gd name="connsiteX20" fmla="*/ 11285001 w 13383489"/>
                <a:gd name="connsiteY20" fmla="*/ 775776 h 1097735"/>
                <a:gd name="connsiteX21" fmla="*/ 11285001 w 13383489"/>
                <a:gd name="connsiteY21" fmla="*/ 1039555 h 1097735"/>
                <a:gd name="connsiteX22" fmla="*/ 11855549 w 13383489"/>
                <a:gd name="connsiteY22" fmla="*/ 1039555 h 1097735"/>
                <a:gd name="connsiteX23" fmla="*/ 11855549 w 13383489"/>
                <a:gd name="connsiteY23" fmla="*/ 417977 h 1097735"/>
                <a:gd name="connsiteX24" fmla="*/ 11890147 w 13383489"/>
                <a:gd name="connsiteY24" fmla="*/ 440829 h 1097735"/>
                <a:gd name="connsiteX25" fmla="*/ 11950857 w 13383489"/>
                <a:gd name="connsiteY25" fmla="*/ 390554 h 1097735"/>
                <a:gd name="connsiteX26" fmla="*/ 10062543 w 13383489"/>
                <a:gd name="connsiteY26" fmla="*/ 32102 h 1097735"/>
                <a:gd name="connsiteX27" fmla="*/ 9521373 w 13383489"/>
                <a:gd name="connsiteY27" fmla="*/ 390554 h 1097735"/>
                <a:gd name="connsiteX28" fmla="*/ 9582083 w 13383489"/>
                <a:gd name="connsiteY28" fmla="*/ 440829 h 1097735"/>
                <a:gd name="connsiteX29" fmla="*/ 9616682 w 13383489"/>
                <a:gd name="connsiteY29" fmla="*/ 417977 h 1097735"/>
                <a:gd name="connsiteX30" fmla="*/ 9616682 w 13383489"/>
                <a:gd name="connsiteY30" fmla="*/ 1039555 h 1097735"/>
                <a:gd name="connsiteX31" fmla="*/ 9779882 w 13383489"/>
                <a:gd name="connsiteY31" fmla="*/ 1039555 h 1097735"/>
                <a:gd name="connsiteX32" fmla="*/ 9779882 w 13383489"/>
                <a:gd name="connsiteY32" fmla="*/ 775776 h 1097735"/>
                <a:gd name="connsiteX33" fmla="*/ 9937859 w 13383489"/>
                <a:gd name="connsiteY33" fmla="*/ 775776 h 1097735"/>
                <a:gd name="connsiteX34" fmla="*/ 9937859 w 13383489"/>
                <a:gd name="connsiteY34" fmla="*/ 1039555 h 1097735"/>
                <a:gd name="connsiteX35" fmla="*/ 10508405 w 13383489"/>
                <a:gd name="connsiteY35" fmla="*/ 1039555 h 1097735"/>
                <a:gd name="connsiteX36" fmla="*/ 10508405 w 13383489"/>
                <a:gd name="connsiteY36" fmla="*/ 417977 h 1097735"/>
                <a:gd name="connsiteX37" fmla="*/ 10543003 w 13383489"/>
                <a:gd name="connsiteY37" fmla="*/ 440829 h 1097735"/>
                <a:gd name="connsiteX38" fmla="*/ 10603715 w 13383489"/>
                <a:gd name="connsiteY38" fmla="*/ 390554 h 1097735"/>
                <a:gd name="connsiteX39" fmla="*/ 8715401 w 13383489"/>
                <a:gd name="connsiteY39" fmla="*/ 32102 h 1097735"/>
                <a:gd name="connsiteX40" fmla="*/ 8174230 w 13383489"/>
                <a:gd name="connsiteY40" fmla="*/ 390554 h 1097735"/>
                <a:gd name="connsiteX41" fmla="*/ 8234940 w 13383489"/>
                <a:gd name="connsiteY41" fmla="*/ 440829 h 1097735"/>
                <a:gd name="connsiteX42" fmla="*/ 8269539 w 13383489"/>
                <a:gd name="connsiteY42" fmla="*/ 417977 h 1097735"/>
                <a:gd name="connsiteX43" fmla="*/ 8269539 w 13383489"/>
                <a:gd name="connsiteY43" fmla="*/ 1039555 h 1097735"/>
                <a:gd name="connsiteX44" fmla="*/ 8432739 w 13383489"/>
                <a:gd name="connsiteY44" fmla="*/ 1039555 h 1097735"/>
                <a:gd name="connsiteX45" fmla="*/ 8432739 w 13383489"/>
                <a:gd name="connsiteY45" fmla="*/ 775776 h 1097735"/>
                <a:gd name="connsiteX46" fmla="*/ 8590716 w 13383489"/>
                <a:gd name="connsiteY46" fmla="*/ 775776 h 1097735"/>
                <a:gd name="connsiteX47" fmla="*/ 8590716 w 13383489"/>
                <a:gd name="connsiteY47" fmla="*/ 1039555 h 1097735"/>
                <a:gd name="connsiteX48" fmla="*/ 9161263 w 13383489"/>
                <a:gd name="connsiteY48" fmla="*/ 1039555 h 1097735"/>
                <a:gd name="connsiteX49" fmla="*/ 9161263 w 13383489"/>
                <a:gd name="connsiteY49" fmla="*/ 417977 h 1097735"/>
                <a:gd name="connsiteX50" fmla="*/ 9195861 w 13383489"/>
                <a:gd name="connsiteY50" fmla="*/ 440829 h 1097735"/>
                <a:gd name="connsiteX51" fmla="*/ 9256571 w 13383489"/>
                <a:gd name="connsiteY51" fmla="*/ 390554 h 1097735"/>
                <a:gd name="connsiteX52" fmla="*/ 7368258 w 13383489"/>
                <a:gd name="connsiteY52" fmla="*/ 32102 h 1097735"/>
                <a:gd name="connsiteX53" fmla="*/ 6827087 w 13383489"/>
                <a:gd name="connsiteY53" fmla="*/ 390554 h 1097735"/>
                <a:gd name="connsiteX54" fmla="*/ 6888450 w 13383489"/>
                <a:gd name="connsiteY54" fmla="*/ 440829 h 1097735"/>
                <a:gd name="connsiteX55" fmla="*/ 6922396 w 13383489"/>
                <a:gd name="connsiteY55" fmla="*/ 417977 h 1097735"/>
                <a:gd name="connsiteX56" fmla="*/ 6922396 w 13383489"/>
                <a:gd name="connsiteY56" fmla="*/ 1039555 h 1097735"/>
                <a:gd name="connsiteX57" fmla="*/ 7086901 w 13383489"/>
                <a:gd name="connsiteY57" fmla="*/ 1039555 h 1097735"/>
                <a:gd name="connsiteX58" fmla="*/ 7086901 w 13383489"/>
                <a:gd name="connsiteY58" fmla="*/ 775776 h 1097735"/>
                <a:gd name="connsiteX59" fmla="*/ 7244879 w 13383489"/>
                <a:gd name="connsiteY59" fmla="*/ 775776 h 1097735"/>
                <a:gd name="connsiteX60" fmla="*/ 7244879 w 13383489"/>
                <a:gd name="connsiteY60" fmla="*/ 1039555 h 1097735"/>
                <a:gd name="connsiteX61" fmla="*/ 7814119 w 13383489"/>
                <a:gd name="connsiteY61" fmla="*/ 1039555 h 1097735"/>
                <a:gd name="connsiteX62" fmla="*/ 7814119 w 13383489"/>
                <a:gd name="connsiteY62" fmla="*/ 417977 h 1097735"/>
                <a:gd name="connsiteX63" fmla="*/ 7848718 w 13383489"/>
                <a:gd name="connsiteY63" fmla="*/ 440829 h 1097735"/>
                <a:gd name="connsiteX64" fmla="*/ 7909428 w 13383489"/>
                <a:gd name="connsiteY64" fmla="*/ 390554 h 1097735"/>
                <a:gd name="connsiteX65" fmla="*/ 6021115 w 13383489"/>
                <a:gd name="connsiteY65" fmla="*/ 32102 h 1097735"/>
                <a:gd name="connsiteX66" fmla="*/ 5479944 w 13383489"/>
                <a:gd name="connsiteY66" fmla="*/ 390554 h 1097735"/>
                <a:gd name="connsiteX67" fmla="*/ 5540654 w 13383489"/>
                <a:gd name="connsiteY67" fmla="*/ 440829 h 1097735"/>
                <a:gd name="connsiteX68" fmla="*/ 5575253 w 13383489"/>
                <a:gd name="connsiteY68" fmla="*/ 417977 h 1097735"/>
                <a:gd name="connsiteX69" fmla="*/ 5575253 w 13383489"/>
                <a:gd name="connsiteY69" fmla="*/ 1039555 h 1097735"/>
                <a:gd name="connsiteX70" fmla="*/ 5739105 w 13383489"/>
                <a:gd name="connsiteY70" fmla="*/ 1039555 h 1097735"/>
                <a:gd name="connsiteX71" fmla="*/ 5739105 w 13383489"/>
                <a:gd name="connsiteY71" fmla="*/ 775776 h 1097735"/>
                <a:gd name="connsiteX72" fmla="*/ 5897083 w 13383489"/>
                <a:gd name="connsiteY72" fmla="*/ 775776 h 1097735"/>
                <a:gd name="connsiteX73" fmla="*/ 5897083 w 13383489"/>
                <a:gd name="connsiteY73" fmla="*/ 1039555 h 1097735"/>
                <a:gd name="connsiteX74" fmla="*/ 6466977 w 13383489"/>
                <a:gd name="connsiteY74" fmla="*/ 1039555 h 1097735"/>
                <a:gd name="connsiteX75" fmla="*/ 6466977 w 13383489"/>
                <a:gd name="connsiteY75" fmla="*/ 417977 h 1097735"/>
                <a:gd name="connsiteX76" fmla="*/ 6501575 w 13383489"/>
                <a:gd name="connsiteY76" fmla="*/ 440829 h 1097735"/>
                <a:gd name="connsiteX77" fmla="*/ 6562285 w 13383489"/>
                <a:gd name="connsiteY77" fmla="*/ 390554 h 1097735"/>
                <a:gd name="connsiteX78" fmla="*/ 4674298 w 13383489"/>
                <a:gd name="connsiteY78" fmla="*/ 32102 h 1097735"/>
                <a:gd name="connsiteX79" fmla="*/ 4132801 w 13383489"/>
                <a:gd name="connsiteY79" fmla="*/ 390554 h 1097735"/>
                <a:gd name="connsiteX80" fmla="*/ 4194127 w 13383489"/>
                <a:gd name="connsiteY80" fmla="*/ 440829 h 1097735"/>
                <a:gd name="connsiteX81" fmla="*/ 4228705 w 13383489"/>
                <a:gd name="connsiteY81" fmla="*/ 417977 h 1097735"/>
                <a:gd name="connsiteX82" fmla="*/ 4228705 w 13383489"/>
                <a:gd name="connsiteY82" fmla="*/ 1039555 h 1097735"/>
                <a:gd name="connsiteX83" fmla="*/ 4392459 w 13383489"/>
                <a:gd name="connsiteY83" fmla="*/ 1039555 h 1097735"/>
                <a:gd name="connsiteX84" fmla="*/ 4392459 w 13383489"/>
                <a:gd name="connsiteY84" fmla="*/ 775776 h 1097735"/>
                <a:gd name="connsiteX85" fmla="*/ 4549688 w 13383489"/>
                <a:gd name="connsiteY85" fmla="*/ 775776 h 1097735"/>
                <a:gd name="connsiteX86" fmla="*/ 4549688 w 13383489"/>
                <a:gd name="connsiteY86" fmla="*/ 1039555 h 1097735"/>
                <a:gd name="connsiteX87" fmla="*/ 5119891 w 13383489"/>
                <a:gd name="connsiteY87" fmla="*/ 1039555 h 1097735"/>
                <a:gd name="connsiteX88" fmla="*/ 5119891 w 13383489"/>
                <a:gd name="connsiteY88" fmla="*/ 417977 h 1097735"/>
                <a:gd name="connsiteX89" fmla="*/ 5153816 w 13383489"/>
                <a:gd name="connsiteY89" fmla="*/ 440829 h 1097735"/>
                <a:gd name="connsiteX90" fmla="*/ 5215143 w 13383489"/>
                <a:gd name="connsiteY90" fmla="*/ 390554 h 1097735"/>
                <a:gd name="connsiteX91" fmla="*/ 3326503 w 13383489"/>
                <a:gd name="connsiteY91" fmla="*/ 32102 h 1097735"/>
                <a:gd name="connsiteX92" fmla="*/ 2785658 w 13383489"/>
                <a:gd name="connsiteY92" fmla="*/ 390554 h 1097735"/>
                <a:gd name="connsiteX93" fmla="*/ 2846332 w 13383489"/>
                <a:gd name="connsiteY93" fmla="*/ 440829 h 1097735"/>
                <a:gd name="connsiteX94" fmla="*/ 2880909 w 13383489"/>
                <a:gd name="connsiteY94" fmla="*/ 417977 h 1097735"/>
                <a:gd name="connsiteX95" fmla="*/ 2880909 w 13383489"/>
                <a:gd name="connsiteY95" fmla="*/ 1039555 h 1097735"/>
                <a:gd name="connsiteX96" fmla="*/ 3044663 w 13383489"/>
                <a:gd name="connsiteY96" fmla="*/ 1039555 h 1097735"/>
                <a:gd name="connsiteX97" fmla="*/ 3044663 w 13383489"/>
                <a:gd name="connsiteY97" fmla="*/ 775776 h 1097735"/>
                <a:gd name="connsiteX98" fmla="*/ 3202545 w 13383489"/>
                <a:gd name="connsiteY98" fmla="*/ 775776 h 1097735"/>
                <a:gd name="connsiteX99" fmla="*/ 3202545 w 13383489"/>
                <a:gd name="connsiteY99" fmla="*/ 1039555 h 1097735"/>
                <a:gd name="connsiteX100" fmla="*/ 3772096 w 13383489"/>
                <a:gd name="connsiteY100" fmla="*/ 1039555 h 1097735"/>
                <a:gd name="connsiteX101" fmla="*/ 3772096 w 13383489"/>
                <a:gd name="connsiteY101" fmla="*/ 417977 h 1097735"/>
                <a:gd name="connsiteX102" fmla="*/ 3806673 w 13383489"/>
                <a:gd name="connsiteY102" fmla="*/ 440829 h 1097735"/>
                <a:gd name="connsiteX103" fmla="*/ 3868000 w 13383489"/>
                <a:gd name="connsiteY103" fmla="*/ 390554 h 1097735"/>
                <a:gd name="connsiteX104" fmla="*/ 1979686 w 13383489"/>
                <a:gd name="connsiteY104" fmla="*/ 32102 h 1097735"/>
                <a:gd name="connsiteX105" fmla="*/ 1438517 w 13383489"/>
                <a:gd name="connsiteY105" fmla="*/ 390554 h 1097735"/>
                <a:gd name="connsiteX106" fmla="*/ 1499225 w 13383489"/>
                <a:gd name="connsiteY106" fmla="*/ 440829 h 1097735"/>
                <a:gd name="connsiteX107" fmla="*/ 1533824 w 13383489"/>
                <a:gd name="connsiteY107" fmla="*/ 417977 h 1097735"/>
                <a:gd name="connsiteX108" fmla="*/ 1533824 w 13383489"/>
                <a:gd name="connsiteY108" fmla="*/ 1039555 h 1097735"/>
                <a:gd name="connsiteX109" fmla="*/ 1697676 w 13383489"/>
                <a:gd name="connsiteY109" fmla="*/ 1039555 h 1097735"/>
                <a:gd name="connsiteX110" fmla="*/ 1697676 w 13383489"/>
                <a:gd name="connsiteY110" fmla="*/ 775776 h 1097735"/>
                <a:gd name="connsiteX111" fmla="*/ 1855654 w 13383489"/>
                <a:gd name="connsiteY111" fmla="*/ 775776 h 1097735"/>
                <a:gd name="connsiteX112" fmla="*/ 1855654 w 13383489"/>
                <a:gd name="connsiteY112" fmla="*/ 1039555 h 1097735"/>
                <a:gd name="connsiteX113" fmla="*/ 2425547 w 13383489"/>
                <a:gd name="connsiteY113" fmla="*/ 1039555 h 1097735"/>
                <a:gd name="connsiteX114" fmla="*/ 2425547 w 13383489"/>
                <a:gd name="connsiteY114" fmla="*/ 417977 h 1097735"/>
                <a:gd name="connsiteX115" fmla="*/ 2460146 w 13383489"/>
                <a:gd name="connsiteY115" fmla="*/ 440829 h 1097735"/>
                <a:gd name="connsiteX116" fmla="*/ 2520856 w 13383489"/>
                <a:gd name="connsiteY116" fmla="*/ 390554 h 1097735"/>
                <a:gd name="connsiteX117" fmla="*/ 633196 w 13383489"/>
                <a:gd name="connsiteY117" fmla="*/ 32102 h 1097735"/>
                <a:gd name="connsiteX118" fmla="*/ 91373 w 13383489"/>
                <a:gd name="connsiteY118" fmla="*/ 390554 h 1097735"/>
                <a:gd name="connsiteX119" fmla="*/ 152735 w 13383489"/>
                <a:gd name="connsiteY119" fmla="*/ 440829 h 1097735"/>
                <a:gd name="connsiteX120" fmla="*/ 186682 w 13383489"/>
                <a:gd name="connsiteY120" fmla="*/ 417977 h 1097735"/>
                <a:gd name="connsiteX121" fmla="*/ 186682 w 13383489"/>
                <a:gd name="connsiteY121" fmla="*/ 1039555 h 1097735"/>
                <a:gd name="connsiteX122" fmla="*/ 351186 w 13383489"/>
                <a:gd name="connsiteY122" fmla="*/ 1039555 h 1097735"/>
                <a:gd name="connsiteX123" fmla="*/ 351186 w 13383489"/>
                <a:gd name="connsiteY123" fmla="*/ 775776 h 1097735"/>
                <a:gd name="connsiteX124" fmla="*/ 509164 w 13383489"/>
                <a:gd name="connsiteY124" fmla="*/ 775776 h 1097735"/>
                <a:gd name="connsiteX125" fmla="*/ 509164 w 13383489"/>
                <a:gd name="connsiteY125" fmla="*/ 1039555 h 1097735"/>
                <a:gd name="connsiteX126" fmla="*/ 1079059 w 13383489"/>
                <a:gd name="connsiteY126" fmla="*/ 1039555 h 1097735"/>
                <a:gd name="connsiteX127" fmla="*/ 1079059 w 13383489"/>
                <a:gd name="connsiteY127" fmla="*/ 417977 h 1097735"/>
                <a:gd name="connsiteX128" fmla="*/ 1113004 w 13383489"/>
                <a:gd name="connsiteY128" fmla="*/ 440829 h 1097735"/>
                <a:gd name="connsiteX129" fmla="*/ 1173714 w 13383489"/>
                <a:gd name="connsiteY129" fmla="*/ 390554 h 1097735"/>
                <a:gd name="connsiteX130" fmla="*/ 0 w 13383489"/>
                <a:gd name="connsiteY130" fmla="*/ 0 h 1097735"/>
                <a:gd name="connsiteX131" fmla="*/ 13383489 w 13383489"/>
                <a:gd name="connsiteY131" fmla="*/ 0 h 1097735"/>
                <a:gd name="connsiteX132" fmla="*/ 13383489 w 13383489"/>
                <a:gd name="connsiteY132" fmla="*/ 1097735 h 1097735"/>
                <a:gd name="connsiteX133" fmla="*/ 0 w 13383489"/>
                <a:gd name="connsiteY133" fmla="*/ 1097735 h 10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3383489" h="1097735">
                  <a:moveTo>
                    <a:pt x="12756829" y="32102"/>
                  </a:moveTo>
                  <a:lnTo>
                    <a:pt x="12215659" y="390554"/>
                  </a:lnTo>
                  <a:lnTo>
                    <a:pt x="12276369" y="440829"/>
                  </a:lnTo>
                  <a:lnTo>
                    <a:pt x="12310967" y="417977"/>
                  </a:lnTo>
                  <a:lnTo>
                    <a:pt x="12310967" y="1039555"/>
                  </a:lnTo>
                  <a:lnTo>
                    <a:pt x="12474167" y="1039555"/>
                  </a:lnTo>
                  <a:lnTo>
                    <a:pt x="12474167" y="775776"/>
                  </a:lnTo>
                  <a:lnTo>
                    <a:pt x="12632145" y="775776"/>
                  </a:lnTo>
                  <a:lnTo>
                    <a:pt x="12632145" y="1039555"/>
                  </a:lnTo>
                  <a:lnTo>
                    <a:pt x="13202691" y="1039555"/>
                  </a:lnTo>
                  <a:lnTo>
                    <a:pt x="13202691" y="417977"/>
                  </a:lnTo>
                  <a:lnTo>
                    <a:pt x="13237289" y="440829"/>
                  </a:lnTo>
                  <a:lnTo>
                    <a:pt x="13298001" y="390554"/>
                  </a:lnTo>
                  <a:close/>
                  <a:moveTo>
                    <a:pt x="11409687" y="32102"/>
                  </a:moveTo>
                  <a:lnTo>
                    <a:pt x="10868517" y="390554"/>
                  </a:lnTo>
                  <a:lnTo>
                    <a:pt x="10929227" y="440829"/>
                  </a:lnTo>
                  <a:lnTo>
                    <a:pt x="10963825" y="417977"/>
                  </a:lnTo>
                  <a:lnTo>
                    <a:pt x="10963825" y="1039555"/>
                  </a:lnTo>
                  <a:lnTo>
                    <a:pt x="11127025" y="1039555"/>
                  </a:lnTo>
                  <a:lnTo>
                    <a:pt x="11127025" y="775776"/>
                  </a:lnTo>
                  <a:lnTo>
                    <a:pt x="11285001" y="775776"/>
                  </a:lnTo>
                  <a:lnTo>
                    <a:pt x="11285001" y="1039555"/>
                  </a:lnTo>
                  <a:lnTo>
                    <a:pt x="11855549" y="1039555"/>
                  </a:lnTo>
                  <a:lnTo>
                    <a:pt x="11855549" y="417977"/>
                  </a:lnTo>
                  <a:lnTo>
                    <a:pt x="11890147" y="440829"/>
                  </a:lnTo>
                  <a:lnTo>
                    <a:pt x="11950857" y="390554"/>
                  </a:lnTo>
                  <a:close/>
                  <a:moveTo>
                    <a:pt x="10062543" y="32102"/>
                  </a:moveTo>
                  <a:lnTo>
                    <a:pt x="9521373" y="390554"/>
                  </a:lnTo>
                  <a:lnTo>
                    <a:pt x="9582083" y="440829"/>
                  </a:lnTo>
                  <a:lnTo>
                    <a:pt x="9616682" y="417977"/>
                  </a:lnTo>
                  <a:lnTo>
                    <a:pt x="9616682" y="1039555"/>
                  </a:lnTo>
                  <a:lnTo>
                    <a:pt x="9779882" y="1039555"/>
                  </a:lnTo>
                  <a:lnTo>
                    <a:pt x="9779882" y="775776"/>
                  </a:lnTo>
                  <a:lnTo>
                    <a:pt x="9937859" y="775776"/>
                  </a:lnTo>
                  <a:lnTo>
                    <a:pt x="9937859" y="1039555"/>
                  </a:lnTo>
                  <a:lnTo>
                    <a:pt x="10508405" y="1039555"/>
                  </a:lnTo>
                  <a:lnTo>
                    <a:pt x="10508405" y="417977"/>
                  </a:lnTo>
                  <a:lnTo>
                    <a:pt x="10543003" y="440829"/>
                  </a:lnTo>
                  <a:lnTo>
                    <a:pt x="10603715" y="390554"/>
                  </a:lnTo>
                  <a:close/>
                  <a:moveTo>
                    <a:pt x="8715401" y="32102"/>
                  </a:moveTo>
                  <a:lnTo>
                    <a:pt x="8174230" y="390554"/>
                  </a:lnTo>
                  <a:lnTo>
                    <a:pt x="8234940" y="440829"/>
                  </a:lnTo>
                  <a:lnTo>
                    <a:pt x="8269539" y="417977"/>
                  </a:lnTo>
                  <a:lnTo>
                    <a:pt x="8269539" y="1039555"/>
                  </a:lnTo>
                  <a:lnTo>
                    <a:pt x="8432739" y="1039555"/>
                  </a:lnTo>
                  <a:lnTo>
                    <a:pt x="8432739" y="775776"/>
                  </a:lnTo>
                  <a:lnTo>
                    <a:pt x="8590716" y="775776"/>
                  </a:lnTo>
                  <a:lnTo>
                    <a:pt x="8590716" y="1039555"/>
                  </a:lnTo>
                  <a:lnTo>
                    <a:pt x="9161263" y="1039555"/>
                  </a:lnTo>
                  <a:lnTo>
                    <a:pt x="9161263" y="417977"/>
                  </a:lnTo>
                  <a:lnTo>
                    <a:pt x="9195861" y="440829"/>
                  </a:lnTo>
                  <a:lnTo>
                    <a:pt x="9256571" y="390554"/>
                  </a:lnTo>
                  <a:close/>
                  <a:moveTo>
                    <a:pt x="7368258" y="32102"/>
                  </a:moveTo>
                  <a:lnTo>
                    <a:pt x="6827087" y="390554"/>
                  </a:lnTo>
                  <a:lnTo>
                    <a:pt x="6888450" y="440829"/>
                  </a:lnTo>
                  <a:lnTo>
                    <a:pt x="6922396" y="417977"/>
                  </a:lnTo>
                  <a:lnTo>
                    <a:pt x="6922396" y="1039555"/>
                  </a:lnTo>
                  <a:lnTo>
                    <a:pt x="7086901" y="1039555"/>
                  </a:lnTo>
                  <a:lnTo>
                    <a:pt x="7086901" y="775776"/>
                  </a:lnTo>
                  <a:lnTo>
                    <a:pt x="7244879" y="775776"/>
                  </a:lnTo>
                  <a:lnTo>
                    <a:pt x="7244879" y="1039555"/>
                  </a:lnTo>
                  <a:lnTo>
                    <a:pt x="7814119" y="1039555"/>
                  </a:lnTo>
                  <a:lnTo>
                    <a:pt x="7814119" y="417977"/>
                  </a:lnTo>
                  <a:lnTo>
                    <a:pt x="7848718" y="440829"/>
                  </a:lnTo>
                  <a:lnTo>
                    <a:pt x="7909428" y="390554"/>
                  </a:lnTo>
                  <a:close/>
                  <a:moveTo>
                    <a:pt x="6021115" y="32102"/>
                  </a:moveTo>
                  <a:lnTo>
                    <a:pt x="5479944" y="390554"/>
                  </a:lnTo>
                  <a:lnTo>
                    <a:pt x="5540654" y="440829"/>
                  </a:lnTo>
                  <a:lnTo>
                    <a:pt x="5575253" y="417977"/>
                  </a:lnTo>
                  <a:lnTo>
                    <a:pt x="5575253" y="1039555"/>
                  </a:lnTo>
                  <a:lnTo>
                    <a:pt x="5739105" y="1039555"/>
                  </a:lnTo>
                  <a:lnTo>
                    <a:pt x="5739105" y="775776"/>
                  </a:lnTo>
                  <a:lnTo>
                    <a:pt x="5897083" y="775776"/>
                  </a:lnTo>
                  <a:lnTo>
                    <a:pt x="5897083" y="1039555"/>
                  </a:lnTo>
                  <a:lnTo>
                    <a:pt x="6466977" y="1039555"/>
                  </a:lnTo>
                  <a:lnTo>
                    <a:pt x="6466977" y="417977"/>
                  </a:lnTo>
                  <a:lnTo>
                    <a:pt x="6501575" y="440829"/>
                  </a:lnTo>
                  <a:lnTo>
                    <a:pt x="6562285" y="390554"/>
                  </a:lnTo>
                  <a:close/>
                  <a:moveTo>
                    <a:pt x="4674298" y="32102"/>
                  </a:moveTo>
                  <a:lnTo>
                    <a:pt x="4132801" y="390554"/>
                  </a:lnTo>
                  <a:lnTo>
                    <a:pt x="4194127" y="440829"/>
                  </a:lnTo>
                  <a:lnTo>
                    <a:pt x="4228705" y="417977"/>
                  </a:lnTo>
                  <a:lnTo>
                    <a:pt x="4228705" y="1039555"/>
                  </a:lnTo>
                  <a:lnTo>
                    <a:pt x="4392459" y="1039555"/>
                  </a:lnTo>
                  <a:lnTo>
                    <a:pt x="4392459" y="775776"/>
                  </a:lnTo>
                  <a:lnTo>
                    <a:pt x="4549688" y="775776"/>
                  </a:lnTo>
                  <a:lnTo>
                    <a:pt x="4549688" y="1039555"/>
                  </a:lnTo>
                  <a:lnTo>
                    <a:pt x="5119891" y="1039555"/>
                  </a:lnTo>
                  <a:lnTo>
                    <a:pt x="5119891" y="417977"/>
                  </a:lnTo>
                  <a:lnTo>
                    <a:pt x="5153816" y="440829"/>
                  </a:lnTo>
                  <a:lnTo>
                    <a:pt x="5215143" y="390554"/>
                  </a:lnTo>
                  <a:close/>
                  <a:moveTo>
                    <a:pt x="3326503" y="32102"/>
                  </a:moveTo>
                  <a:lnTo>
                    <a:pt x="2785658" y="390554"/>
                  </a:lnTo>
                  <a:lnTo>
                    <a:pt x="2846332" y="440829"/>
                  </a:lnTo>
                  <a:lnTo>
                    <a:pt x="2880909" y="417977"/>
                  </a:lnTo>
                  <a:lnTo>
                    <a:pt x="2880909" y="1039555"/>
                  </a:lnTo>
                  <a:lnTo>
                    <a:pt x="3044663" y="1039555"/>
                  </a:lnTo>
                  <a:lnTo>
                    <a:pt x="3044663" y="775776"/>
                  </a:lnTo>
                  <a:lnTo>
                    <a:pt x="3202545" y="775776"/>
                  </a:lnTo>
                  <a:lnTo>
                    <a:pt x="3202545" y="1039555"/>
                  </a:lnTo>
                  <a:lnTo>
                    <a:pt x="3772096" y="1039555"/>
                  </a:lnTo>
                  <a:lnTo>
                    <a:pt x="3772096" y="417977"/>
                  </a:lnTo>
                  <a:lnTo>
                    <a:pt x="3806673" y="440829"/>
                  </a:lnTo>
                  <a:lnTo>
                    <a:pt x="3868000" y="390554"/>
                  </a:lnTo>
                  <a:close/>
                  <a:moveTo>
                    <a:pt x="1979686" y="32102"/>
                  </a:moveTo>
                  <a:lnTo>
                    <a:pt x="1438517" y="390554"/>
                  </a:lnTo>
                  <a:lnTo>
                    <a:pt x="1499225" y="440829"/>
                  </a:lnTo>
                  <a:lnTo>
                    <a:pt x="1533824" y="417977"/>
                  </a:lnTo>
                  <a:lnTo>
                    <a:pt x="1533824" y="1039555"/>
                  </a:lnTo>
                  <a:lnTo>
                    <a:pt x="1697676" y="1039555"/>
                  </a:lnTo>
                  <a:lnTo>
                    <a:pt x="1697676" y="775776"/>
                  </a:lnTo>
                  <a:lnTo>
                    <a:pt x="1855654" y="775776"/>
                  </a:lnTo>
                  <a:lnTo>
                    <a:pt x="1855654" y="1039555"/>
                  </a:lnTo>
                  <a:lnTo>
                    <a:pt x="2425547" y="1039555"/>
                  </a:lnTo>
                  <a:lnTo>
                    <a:pt x="2425547" y="417977"/>
                  </a:lnTo>
                  <a:lnTo>
                    <a:pt x="2460146" y="440829"/>
                  </a:lnTo>
                  <a:lnTo>
                    <a:pt x="2520856" y="390554"/>
                  </a:lnTo>
                  <a:close/>
                  <a:moveTo>
                    <a:pt x="633196" y="32102"/>
                  </a:moveTo>
                  <a:lnTo>
                    <a:pt x="91373" y="390554"/>
                  </a:lnTo>
                  <a:lnTo>
                    <a:pt x="152735" y="440829"/>
                  </a:lnTo>
                  <a:lnTo>
                    <a:pt x="186682" y="417977"/>
                  </a:lnTo>
                  <a:lnTo>
                    <a:pt x="186682" y="1039555"/>
                  </a:lnTo>
                  <a:lnTo>
                    <a:pt x="351186" y="1039555"/>
                  </a:lnTo>
                  <a:lnTo>
                    <a:pt x="351186" y="775776"/>
                  </a:lnTo>
                  <a:lnTo>
                    <a:pt x="509164" y="775776"/>
                  </a:lnTo>
                  <a:lnTo>
                    <a:pt x="509164" y="1039555"/>
                  </a:lnTo>
                  <a:lnTo>
                    <a:pt x="1079059" y="1039555"/>
                  </a:lnTo>
                  <a:lnTo>
                    <a:pt x="1079059" y="417977"/>
                  </a:lnTo>
                  <a:lnTo>
                    <a:pt x="1113004" y="440829"/>
                  </a:lnTo>
                  <a:lnTo>
                    <a:pt x="1173714" y="390554"/>
                  </a:lnTo>
                  <a:close/>
                  <a:moveTo>
                    <a:pt x="0" y="0"/>
                  </a:moveTo>
                  <a:lnTo>
                    <a:pt x="13383489" y="0"/>
                  </a:lnTo>
                  <a:lnTo>
                    <a:pt x="13383489" y="1097735"/>
                  </a:lnTo>
                  <a:lnTo>
                    <a:pt x="0" y="109773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20" name="TextBox 119">
            <a:extLst>
              <a:ext uri="{FF2B5EF4-FFF2-40B4-BE49-F238E27FC236}">
                <a16:creationId xmlns:a16="http://schemas.microsoft.com/office/drawing/2014/main" id="{B25A4BEC-D824-464C-A63C-0761320D68E8}"/>
              </a:ext>
            </a:extLst>
          </p:cNvPr>
          <p:cNvSpPr txBox="1"/>
          <p:nvPr/>
        </p:nvSpPr>
        <p:spPr>
          <a:xfrm>
            <a:off x="20798884" y="3633613"/>
            <a:ext cx="1853392" cy="1015663"/>
          </a:xfrm>
          <a:prstGeom prst="rect">
            <a:avLst/>
          </a:prstGeom>
          <a:noFill/>
        </p:spPr>
        <p:txBody>
          <a:bodyPr wrap="none" rtlCol="0" anchor="ctr" anchorCtr="0">
            <a:spAutoFit/>
          </a:bodyPr>
          <a:lstStyle/>
          <a:p>
            <a:r>
              <a:rPr lang="en-US" sz="6000" b="1" dirty="0">
                <a:solidFill>
                  <a:schemeClr val="accent1"/>
                </a:solidFill>
                <a:latin typeface="Poppins" pitchFamily="2" charset="77"/>
                <a:ea typeface="League Spartan" charset="0"/>
                <a:cs typeface="Poppins" pitchFamily="2" charset="77"/>
              </a:rPr>
              <a:t>85%</a:t>
            </a:r>
          </a:p>
        </p:txBody>
      </p:sp>
      <p:sp>
        <p:nvSpPr>
          <p:cNvPr id="121" name="TextBox 120">
            <a:extLst>
              <a:ext uri="{FF2B5EF4-FFF2-40B4-BE49-F238E27FC236}">
                <a16:creationId xmlns:a16="http://schemas.microsoft.com/office/drawing/2014/main" id="{13CA01A9-2A02-F944-BB68-7A34996F4D09}"/>
              </a:ext>
            </a:extLst>
          </p:cNvPr>
          <p:cNvSpPr txBox="1"/>
          <p:nvPr/>
        </p:nvSpPr>
        <p:spPr>
          <a:xfrm>
            <a:off x="20798884" y="6155523"/>
            <a:ext cx="1875835" cy="1015663"/>
          </a:xfrm>
          <a:prstGeom prst="rect">
            <a:avLst/>
          </a:prstGeom>
          <a:noFill/>
        </p:spPr>
        <p:txBody>
          <a:bodyPr wrap="none" rtlCol="0" anchor="ctr" anchorCtr="0">
            <a:spAutoFit/>
          </a:bodyPr>
          <a:lstStyle/>
          <a:p>
            <a:r>
              <a:rPr lang="en-US" sz="6000" b="1" dirty="0">
                <a:solidFill>
                  <a:schemeClr val="accent2"/>
                </a:solidFill>
                <a:latin typeface="Poppins" pitchFamily="2" charset="77"/>
                <a:ea typeface="League Spartan" charset="0"/>
                <a:cs typeface="Poppins" pitchFamily="2" charset="77"/>
              </a:rPr>
              <a:t>45%</a:t>
            </a:r>
          </a:p>
        </p:txBody>
      </p:sp>
      <p:sp>
        <p:nvSpPr>
          <p:cNvPr id="122" name="TextBox 121">
            <a:extLst>
              <a:ext uri="{FF2B5EF4-FFF2-40B4-BE49-F238E27FC236}">
                <a16:creationId xmlns:a16="http://schemas.microsoft.com/office/drawing/2014/main" id="{63396571-CE0C-124D-B678-A00259825407}"/>
              </a:ext>
            </a:extLst>
          </p:cNvPr>
          <p:cNvSpPr txBox="1"/>
          <p:nvPr/>
        </p:nvSpPr>
        <p:spPr>
          <a:xfrm>
            <a:off x="20798884" y="8601601"/>
            <a:ext cx="1845377" cy="1015663"/>
          </a:xfrm>
          <a:prstGeom prst="rect">
            <a:avLst/>
          </a:prstGeom>
          <a:noFill/>
        </p:spPr>
        <p:txBody>
          <a:bodyPr wrap="none" rtlCol="0" anchor="ctr" anchorCtr="0">
            <a:spAutoFit/>
          </a:bodyPr>
          <a:lstStyle/>
          <a:p>
            <a:r>
              <a:rPr lang="en-US" sz="6000" b="1" dirty="0">
                <a:solidFill>
                  <a:schemeClr val="accent3"/>
                </a:solidFill>
                <a:latin typeface="Poppins" pitchFamily="2" charset="77"/>
                <a:ea typeface="League Spartan" charset="0"/>
                <a:cs typeface="Poppins" pitchFamily="2" charset="77"/>
              </a:rPr>
              <a:t>65%</a:t>
            </a:r>
          </a:p>
        </p:txBody>
      </p:sp>
      <p:sp>
        <p:nvSpPr>
          <p:cNvPr id="123" name="TextBox 122">
            <a:extLst>
              <a:ext uri="{FF2B5EF4-FFF2-40B4-BE49-F238E27FC236}">
                <a16:creationId xmlns:a16="http://schemas.microsoft.com/office/drawing/2014/main" id="{24DA60AB-3671-254D-A4DA-F97B5EB02225}"/>
              </a:ext>
            </a:extLst>
          </p:cNvPr>
          <p:cNvSpPr txBox="1"/>
          <p:nvPr/>
        </p:nvSpPr>
        <p:spPr>
          <a:xfrm>
            <a:off x="20798884" y="11082467"/>
            <a:ext cx="1827744" cy="1015663"/>
          </a:xfrm>
          <a:prstGeom prst="rect">
            <a:avLst/>
          </a:prstGeom>
          <a:noFill/>
        </p:spPr>
        <p:txBody>
          <a:bodyPr wrap="none" rtlCol="0" anchor="ctr" anchorCtr="0">
            <a:spAutoFit/>
          </a:bodyPr>
          <a:lstStyle/>
          <a:p>
            <a:r>
              <a:rPr lang="en-US" sz="6000" b="1" dirty="0">
                <a:solidFill>
                  <a:schemeClr val="accent4"/>
                </a:solidFill>
                <a:latin typeface="Poppins" pitchFamily="2" charset="77"/>
                <a:ea typeface="League Spartan" charset="0"/>
                <a:cs typeface="Poppins" pitchFamily="2" charset="77"/>
              </a:rPr>
              <a:t>95%</a:t>
            </a:r>
          </a:p>
        </p:txBody>
      </p:sp>
      <p:grpSp>
        <p:nvGrpSpPr>
          <p:cNvPr id="150" name="Group 149">
            <a:extLst>
              <a:ext uri="{FF2B5EF4-FFF2-40B4-BE49-F238E27FC236}">
                <a16:creationId xmlns:a16="http://schemas.microsoft.com/office/drawing/2014/main" id="{66BAFB6C-F231-894A-A54D-E0467177A206}"/>
              </a:ext>
            </a:extLst>
          </p:cNvPr>
          <p:cNvGrpSpPr/>
          <p:nvPr/>
        </p:nvGrpSpPr>
        <p:grpSpPr>
          <a:xfrm>
            <a:off x="6941127" y="6112981"/>
            <a:ext cx="13383489" cy="1097735"/>
            <a:chOff x="6941127" y="3781762"/>
            <a:chExt cx="13383489" cy="1097735"/>
          </a:xfrm>
        </p:grpSpPr>
        <p:sp>
          <p:nvSpPr>
            <p:cNvPr id="151" name="Freeform 150">
              <a:extLst>
                <a:ext uri="{FF2B5EF4-FFF2-40B4-BE49-F238E27FC236}">
                  <a16:creationId xmlns:a16="http://schemas.microsoft.com/office/drawing/2014/main" id="{95954D9A-D30A-A248-9B18-BBE2965755EB}"/>
                </a:ext>
              </a:extLst>
            </p:cNvPr>
            <p:cNvSpPr>
              <a:spLocks noChangeArrowheads="1"/>
            </p:cNvSpPr>
            <p:nvPr/>
          </p:nvSpPr>
          <p:spPr bwMode="auto">
            <a:xfrm>
              <a:off x="7032499" y="3813865"/>
              <a:ext cx="13206629" cy="1007453"/>
            </a:xfrm>
            <a:custGeom>
              <a:avLst/>
              <a:gdLst>
                <a:gd name="connsiteX0" fmla="*/ 12665457 w 13206629"/>
                <a:gd name="connsiteY0" fmla="*/ 0 h 1007453"/>
                <a:gd name="connsiteX1" fmla="*/ 13206629 w 13206629"/>
                <a:gd name="connsiteY1" fmla="*/ 358452 h 1007453"/>
                <a:gd name="connsiteX2" fmla="*/ 13145917 w 13206629"/>
                <a:gd name="connsiteY2" fmla="*/ 408727 h 1007453"/>
                <a:gd name="connsiteX3" fmla="*/ 13111319 w 13206629"/>
                <a:gd name="connsiteY3" fmla="*/ 385875 h 1007453"/>
                <a:gd name="connsiteX4" fmla="*/ 13111319 w 13206629"/>
                <a:gd name="connsiteY4" fmla="*/ 1007453 h 1007453"/>
                <a:gd name="connsiteX5" fmla="*/ 12540773 w 13206629"/>
                <a:gd name="connsiteY5" fmla="*/ 1007453 h 1007453"/>
                <a:gd name="connsiteX6" fmla="*/ 12540773 w 13206629"/>
                <a:gd name="connsiteY6" fmla="*/ 743674 h 1007453"/>
                <a:gd name="connsiteX7" fmla="*/ 12382795 w 13206629"/>
                <a:gd name="connsiteY7" fmla="*/ 743674 h 1007453"/>
                <a:gd name="connsiteX8" fmla="*/ 12382795 w 13206629"/>
                <a:gd name="connsiteY8" fmla="*/ 1007453 h 1007453"/>
                <a:gd name="connsiteX9" fmla="*/ 12219595 w 13206629"/>
                <a:gd name="connsiteY9" fmla="*/ 1007453 h 1007453"/>
                <a:gd name="connsiteX10" fmla="*/ 12219595 w 13206629"/>
                <a:gd name="connsiteY10" fmla="*/ 385875 h 1007453"/>
                <a:gd name="connsiteX11" fmla="*/ 12184997 w 13206629"/>
                <a:gd name="connsiteY11" fmla="*/ 408727 h 1007453"/>
                <a:gd name="connsiteX12" fmla="*/ 12124287 w 13206629"/>
                <a:gd name="connsiteY12" fmla="*/ 358452 h 1007453"/>
                <a:gd name="connsiteX13" fmla="*/ 11318315 w 13206629"/>
                <a:gd name="connsiteY13" fmla="*/ 0 h 1007453"/>
                <a:gd name="connsiteX14" fmla="*/ 11859485 w 13206629"/>
                <a:gd name="connsiteY14" fmla="*/ 358452 h 1007453"/>
                <a:gd name="connsiteX15" fmla="*/ 11798775 w 13206629"/>
                <a:gd name="connsiteY15" fmla="*/ 408727 h 1007453"/>
                <a:gd name="connsiteX16" fmla="*/ 11764177 w 13206629"/>
                <a:gd name="connsiteY16" fmla="*/ 385875 h 1007453"/>
                <a:gd name="connsiteX17" fmla="*/ 11764177 w 13206629"/>
                <a:gd name="connsiteY17" fmla="*/ 1007453 h 1007453"/>
                <a:gd name="connsiteX18" fmla="*/ 11193629 w 13206629"/>
                <a:gd name="connsiteY18" fmla="*/ 1007453 h 1007453"/>
                <a:gd name="connsiteX19" fmla="*/ 11193629 w 13206629"/>
                <a:gd name="connsiteY19" fmla="*/ 743674 h 1007453"/>
                <a:gd name="connsiteX20" fmla="*/ 11035653 w 13206629"/>
                <a:gd name="connsiteY20" fmla="*/ 743674 h 1007453"/>
                <a:gd name="connsiteX21" fmla="*/ 11035653 w 13206629"/>
                <a:gd name="connsiteY21" fmla="*/ 1007453 h 1007453"/>
                <a:gd name="connsiteX22" fmla="*/ 10872453 w 13206629"/>
                <a:gd name="connsiteY22" fmla="*/ 1007453 h 1007453"/>
                <a:gd name="connsiteX23" fmla="*/ 10872453 w 13206629"/>
                <a:gd name="connsiteY23" fmla="*/ 385875 h 1007453"/>
                <a:gd name="connsiteX24" fmla="*/ 10837855 w 13206629"/>
                <a:gd name="connsiteY24" fmla="*/ 408727 h 1007453"/>
                <a:gd name="connsiteX25" fmla="*/ 10777145 w 13206629"/>
                <a:gd name="connsiteY25" fmla="*/ 358452 h 1007453"/>
                <a:gd name="connsiteX26" fmla="*/ 9971171 w 13206629"/>
                <a:gd name="connsiteY26" fmla="*/ 0 h 1007453"/>
                <a:gd name="connsiteX27" fmla="*/ 10512343 w 13206629"/>
                <a:gd name="connsiteY27" fmla="*/ 358452 h 1007453"/>
                <a:gd name="connsiteX28" fmla="*/ 10451631 w 13206629"/>
                <a:gd name="connsiteY28" fmla="*/ 408727 h 1007453"/>
                <a:gd name="connsiteX29" fmla="*/ 10417033 w 13206629"/>
                <a:gd name="connsiteY29" fmla="*/ 385875 h 1007453"/>
                <a:gd name="connsiteX30" fmla="*/ 10417033 w 13206629"/>
                <a:gd name="connsiteY30" fmla="*/ 1007453 h 1007453"/>
                <a:gd name="connsiteX31" fmla="*/ 9846487 w 13206629"/>
                <a:gd name="connsiteY31" fmla="*/ 1007453 h 1007453"/>
                <a:gd name="connsiteX32" fmla="*/ 9846487 w 13206629"/>
                <a:gd name="connsiteY32" fmla="*/ 743674 h 1007453"/>
                <a:gd name="connsiteX33" fmla="*/ 9688510 w 13206629"/>
                <a:gd name="connsiteY33" fmla="*/ 743674 h 1007453"/>
                <a:gd name="connsiteX34" fmla="*/ 9688510 w 13206629"/>
                <a:gd name="connsiteY34" fmla="*/ 1007453 h 1007453"/>
                <a:gd name="connsiteX35" fmla="*/ 9525310 w 13206629"/>
                <a:gd name="connsiteY35" fmla="*/ 1007453 h 1007453"/>
                <a:gd name="connsiteX36" fmla="*/ 9525310 w 13206629"/>
                <a:gd name="connsiteY36" fmla="*/ 385875 h 1007453"/>
                <a:gd name="connsiteX37" fmla="*/ 9490711 w 13206629"/>
                <a:gd name="connsiteY37" fmla="*/ 408727 h 1007453"/>
                <a:gd name="connsiteX38" fmla="*/ 9430001 w 13206629"/>
                <a:gd name="connsiteY38" fmla="*/ 358452 h 1007453"/>
                <a:gd name="connsiteX39" fmla="*/ 8624029 w 13206629"/>
                <a:gd name="connsiteY39" fmla="*/ 0 h 1007453"/>
                <a:gd name="connsiteX40" fmla="*/ 9165199 w 13206629"/>
                <a:gd name="connsiteY40" fmla="*/ 358452 h 1007453"/>
                <a:gd name="connsiteX41" fmla="*/ 9104489 w 13206629"/>
                <a:gd name="connsiteY41" fmla="*/ 408727 h 1007453"/>
                <a:gd name="connsiteX42" fmla="*/ 9069891 w 13206629"/>
                <a:gd name="connsiteY42" fmla="*/ 385875 h 1007453"/>
                <a:gd name="connsiteX43" fmla="*/ 9069891 w 13206629"/>
                <a:gd name="connsiteY43" fmla="*/ 1007453 h 1007453"/>
                <a:gd name="connsiteX44" fmla="*/ 8499344 w 13206629"/>
                <a:gd name="connsiteY44" fmla="*/ 1007453 h 1007453"/>
                <a:gd name="connsiteX45" fmla="*/ 8499344 w 13206629"/>
                <a:gd name="connsiteY45" fmla="*/ 743674 h 1007453"/>
                <a:gd name="connsiteX46" fmla="*/ 8341367 w 13206629"/>
                <a:gd name="connsiteY46" fmla="*/ 743674 h 1007453"/>
                <a:gd name="connsiteX47" fmla="*/ 8341367 w 13206629"/>
                <a:gd name="connsiteY47" fmla="*/ 1007453 h 1007453"/>
                <a:gd name="connsiteX48" fmla="*/ 8178167 w 13206629"/>
                <a:gd name="connsiteY48" fmla="*/ 1007453 h 1007453"/>
                <a:gd name="connsiteX49" fmla="*/ 8178167 w 13206629"/>
                <a:gd name="connsiteY49" fmla="*/ 385875 h 1007453"/>
                <a:gd name="connsiteX50" fmla="*/ 8143568 w 13206629"/>
                <a:gd name="connsiteY50" fmla="*/ 408727 h 1007453"/>
                <a:gd name="connsiteX51" fmla="*/ 8082858 w 13206629"/>
                <a:gd name="connsiteY51" fmla="*/ 358452 h 1007453"/>
                <a:gd name="connsiteX52" fmla="*/ 7276886 w 13206629"/>
                <a:gd name="connsiteY52" fmla="*/ 0 h 1007453"/>
                <a:gd name="connsiteX53" fmla="*/ 7818056 w 13206629"/>
                <a:gd name="connsiteY53" fmla="*/ 358452 h 1007453"/>
                <a:gd name="connsiteX54" fmla="*/ 7757346 w 13206629"/>
                <a:gd name="connsiteY54" fmla="*/ 408727 h 1007453"/>
                <a:gd name="connsiteX55" fmla="*/ 7722747 w 13206629"/>
                <a:gd name="connsiteY55" fmla="*/ 385875 h 1007453"/>
                <a:gd name="connsiteX56" fmla="*/ 7722747 w 13206629"/>
                <a:gd name="connsiteY56" fmla="*/ 1007453 h 1007453"/>
                <a:gd name="connsiteX57" fmla="*/ 7153507 w 13206629"/>
                <a:gd name="connsiteY57" fmla="*/ 1007453 h 1007453"/>
                <a:gd name="connsiteX58" fmla="*/ 7153507 w 13206629"/>
                <a:gd name="connsiteY58" fmla="*/ 743674 h 1007453"/>
                <a:gd name="connsiteX59" fmla="*/ 6995529 w 13206629"/>
                <a:gd name="connsiteY59" fmla="*/ 743674 h 1007453"/>
                <a:gd name="connsiteX60" fmla="*/ 6995529 w 13206629"/>
                <a:gd name="connsiteY60" fmla="*/ 1007453 h 1007453"/>
                <a:gd name="connsiteX61" fmla="*/ 6831024 w 13206629"/>
                <a:gd name="connsiteY61" fmla="*/ 1007453 h 1007453"/>
                <a:gd name="connsiteX62" fmla="*/ 6831024 w 13206629"/>
                <a:gd name="connsiteY62" fmla="*/ 385875 h 1007453"/>
                <a:gd name="connsiteX63" fmla="*/ 6797078 w 13206629"/>
                <a:gd name="connsiteY63" fmla="*/ 408727 h 1007453"/>
                <a:gd name="connsiteX64" fmla="*/ 6735715 w 13206629"/>
                <a:gd name="connsiteY64" fmla="*/ 358452 h 1007453"/>
                <a:gd name="connsiteX65" fmla="*/ 5929743 w 13206629"/>
                <a:gd name="connsiteY65" fmla="*/ 0 h 1007453"/>
                <a:gd name="connsiteX66" fmla="*/ 6470913 w 13206629"/>
                <a:gd name="connsiteY66" fmla="*/ 358452 h 1007453"/>
                <a:gd name="connsiteX67" fmla="*/ 6410203 w 13206629"/>
                <a:gd name="connsiteY67" fmla="*/ 408727 h 1007453"/>
                <a:gd name="connsiteX68" fmla="*/ 6375605 w 13206629"/>
                <a:gd name="connsiteY68" fmla="*/ 385875 h 1007453"/>
                <a:gd name="connsiteX69" fmla="*/ 6375605 w 13206629"/>
                <a:gd name="connsiteY69" fmla="*/ 1007453 h 1007453"/>
                <a:gd name="connsiteX70" fmla="*/ 5805711 w 13206629"/>
                <a:gd name="connsiteY70" fmla="*/ 1007453 h 1007453"/>
                <a:gd name="connsiteX71" fmla="*/ 5805711 w 13206629"/>
                <a:gd name="connsiteY71" fmla="*/ 743674 h 1007453"/>
                <a:gd name="connsiteX72" fmla="*/ 5647733 w 13206629"/>
                <a:gd name="connsiteY72" fmla="*/ 743674 h 1007453"/>
                <a:gd name="connsiteX73" fmla="*/ 5647733 w 13206629"/>
                <a:gd name="connsiteY73" fmla="*/ 1007453 h 1007453"/>
                <a:gd name="connsiteX74" fmla="*/ 5483881 w 13206629"/>
                <a:gd name="connsiteY74" fmla="*/ 1007453 h 1007453"/>
                <a:gd name="connsiteX75" fmla="*/ 5483881 w 13206629"/>
                <a:gd name="connsiteY75" fmla="*/ 385875 h 1007453"/>
                <a:gd name="connsiteX76" fmla="*/ 5449282 w 13206629"/>
                <a:gd name="connsiteY76" fmla="*/ 408727 h 1007453"/>
                <a:gd name="connsiteX77" fmla="*/ 5388572 w 13206629"/>
                <a:gd name="connsiteY77" fmla="*/ 358452 h 1007453"/>
                <a:gd name="connsiteX78" fmla="*/ 4582926 w 13206629"/>
                <a:gd name="connsiteY78" fmla="*/ 0 h 1007453"/>
                <a:gd name="connsiteX79" fmla="*/ 5123771 w 13206629"/>
                <a:gd name="connsiteY79" fmla="*/ 358452 h 1007453"/>
                <a:gd name="connsiteX80" fmla="*/ 5062444 w 13206629"/>
                <a:gd name="connsiteY80" fmla="*/ 408727 h 1007453"/>
                <a:gd name="connsiteX81" fmla="*/ 5028519 w 13206629"/>
                <a:gd name="connsiteY81" fmla="*/ 385875 h 1007453"/>
                <a:gd name="connsiteX82" fmla="*/ 5028519 w 13206629"/>
                <a:gd name="connsiteY82" fmla="*/ 1007453 h 1007453"/>
                <a:gd name="connsiteX83" fmla="*/ 4458316 w 13206629"/>
                <a:gd name="connsiteY83" fmla="*/ 1007453 h 1007453"/>
                <a:gd name="connsiteX84" fmla="*/ 4458316 w 13206629"/>
                <a:gd name="connsiteY84" fmla="*/ 743674 h 1007453"/>
                <a:gd name="connsiteX85" fmla="*/ 4301087 w 13206629"/>
                <a:gd name="connsiteY85" fmla="*/ 743674 h 1007453"/>
                <a:gd name="connsiteX86" fmla="*/ 4301087 w 13206629"/>
                <a:gd name="connsiteY86" fmla="*/ 1007453 h 1007453"/>
                <a:gd name="connsiteX87" fmla="*/ 4137333 w 13206629"/>
                <a:gd name="connsiteY87" fmla="*/ 1007453 h 1007453"/>
                <a:gd name="connsiteX88" fmla="*/ 4137333 w 13206629"/>
                <a:gd name="connsiteY88" fmla="*/ 385875 h 1007453"/>
                <a:gd name="connsiteX89" fmla="*/ 4102755 w 13206629"/>
                <a:gd name="connsiteY89" fmla="*/ 408727 h 1007453"/>
                <a:gd name="connsiteX90" fmla="*/ 4041429 w 13206629"/>
                <a:gd name="connsiteY90" fmla="*/ 358452 h 1007453"/>
                <a:gd name="connsiteX91" fmla="*/ 3235131 w 13206629"/>
                <a:gd name="connsiteY91" fmla="*/ 0 h 1007453"/>
                <a:gd name="connsiteX92" fmla="*/ 3776628 w 13206629"/>
                <a:gd name="connsiteY92" fmla="*/ 358452 h 1007453"/>
                <a:gd name="connsiteX93" fmla="*/ 3715301 w 13206629"/>
                <a:gd name="connsiteY93" fmla="*/ 408727 h 1007453"/>
                <a:gd name="connsiteX94" fmla="*/ 3680724 w 13206629"/>
                <a:gd name="connsiteY94" fmla="*/ 385875 h 1007453"/>
                <a:gd name="connsiteX95" fmla="*/ 3680724 w 13206629"/>
                <a:gd name="connsiteY95" fmla="*/ 1007453 h 1007453"/>
                <a:gd name="connsiteX96" fmla="*/ 3111173 w 13206629"/>
                <a:gd name="connsiteY96" fmla="*/ 1007453 h 1007453"/>
                <a:gd name="connsiteX97" fmla="*/ 3111173 w 13206629"/>
                <a:gd name="connsiteY97" fmla="*/ 743674 h 1007453"/>
                <a:gd name="connsiteX98" fmla="*/ 2953291 w 13206629"/>
                <a:gd name="connsiteY98" fmla="*/ 743674 h 1007453"/>
                <a:gd name="connsiteX99" fmla="*/ 2953291 w 13206629"/>
                <a:gd name="connsiteY99" fmla="*/ 1007453 h 1007453"/>
                <a:gd name="connsiteX100" fmla="*/ 2789537 w 13206629"/>
                <a:gd name="connsiteY100" fmla="*/ 1007453 h 1007453"/>
                <a:gd name="connsiteX101" fmla="*/ 2789537 w 13206629"/>
                <a:gd name="connsiteY101" fmla="*/ 385875 h 1007453"/>
                <a:gd name="connsiteX102" fmla="*/ 2754960 w 13206629"/>
                <a:gd name="connsiteY102" fmla="*/ 408727 h 1007453"/>
                <a:gd name="connsiteX103" fmla="*/ 2694286 w 13206629"/>
                <a:gd name="connsiteY103" fmla="*/ 358452 h 1007453"/>
                <a:gd name="connsiteX104" fmla="*/ 1888314 w 13206629"/>
                <a:gd name="connsiteY104" fmla="*/ 0 h 1007453"/>
                <a:gd name="connsiteX105" fmla="*/ 2429484 w 13206629"/>
                <a:gd name="connsiteY105" fmla="*/ 358452 h 1007453"/>
                <a:gd name="connsiteX106" fmla="*/ 2368774 w 13206629"/>
                <a:gd name="connsiteY106" fmla="*/ 408727 h 1007453"/>
                <a:gd name="connsiteX107" fmla="*/ 2334175 w 13206629"/>
                <a:gd name="connsiteY107" fmla="*/ 385875 h 1007453"/>
                <a:gd name="connsiteX108" fmla="*/ 2334175 w 13206629"/>
                <a:gd name="connsiteY108" fmla="*/ 1007453 h 1007453"/>
                <a:gd name="connsiteX109" fmla="*/ 1764282 w 13206629"/>
                <a:gd name="connsiteY109" fmla="*/ 1007453 h 1007453"/>
                <a:gd name="connsiteX110" fmla="*/ 1764282 w 13206629"/>
                <a:gd name="connsiteY110" fmla="*/ 743674 h 1007453"/>
                <a:gd name="connsiteX111" fmla="*/ 1606304 w 13206629"/>
                <a:gd name="connsiteY111" fmla="*/ 743674 h 1007453"/>
                <a:gd name="connsiteX112" fmla="*/ 1606304 w 13206629"/>
                <a:gd name="connsiteY112" fmla="*/ 1007453 h 1007453"/>
                <a:gd name="connsiteX113" fmla="*/ 1442452 w 13206629"/>
                <a:gd name="connsiteY113" fmla="*/ 1007453 h 1007453"/>
                <a:gd name="connsiteX114" fmla="*/ 1442452 w 13206629"/>
                <a:gd name="connsiteY114" fmla="*/ 385875 h 1007453"/>
                <a:gd name="connsiteX115" fmla="*/ 1407853 w 13206629"/>
                <a:gd name="connsiteY115" fmla="*/ 408727 h 1007453"/>
                <a:gd name="connsiteX116" fmla="*/ 1347143 w 13206629"/>
                <a:gd name="connsiteY116" fmla="*/ 358452 h 1007453"/>
                <a:gd name="connsiteX117" fmla="*/ 541823 w 13206629"/>
                <a:gd name="connsiteY117" fmla="*/ 0 h 1007453"/>
                <a:gd name="connsiteX118" fmla="*/ 1082341 w 13206629"/>
                <a:gd name="connsiteY118" fmla="*/ 358452 h 1007453"/>
                <a:gd name="connsiteX119" fmla="*/ 1021631 w 13206629"/>
                <a:gd name="connsiteY119" fmla="*/ 408727 h 1007453"/>
                <a:gd name="connsiteX120" fmla="*/ 987685 w 13206629"/>
                <a:gd name="connsiteY120" fmla="*/ 385875 h 1007453"/>
                <a:gd name="connsiteX121" fmla="*/ 987685 w 13206629"/>
                <a:gd name="connsiteY121" fmla="*/ 1007453 h 1007453"/>
                <a:gd name="connsiteX122" fmla="*/ 417792 w 13206629"/>
                <a:gd name="connsiteY122" fmla="*/ 1007453 h 1007453"/>
                <a:gd name="connsiteX123" fmla="*/ 417792 w 13206629"/>
                <a:gd name="connsiteY123" fmla="*/ 743674 h 1007453"/>
                <a:gd name="connsiteX124" fmla="*/ 259814 w 13206629"/>
                <a:gd name="connsiteY124" fmla="*/ 743674 h 1007453"/>
                <a:gd name="connsiteX125" fmla="*/ 259814 w 13206629"/>
                <a:gd name="connsiteY125" fmla="*/ 1007453 h 1007453"/>
                <a:gd name="connsiteX126" fmla="*/ 95309 w 13206629"/>
                <a:gd name="connsiteY126" fmla="*/ 1007453 h 1007453"/>
                <a:gd name="connsiteX127" fmla="*/ 95309 w 13206629"/>
                <a:gd name="connsiteY127" fmla="*/ 385875 h 1007453"/>
                <a:gd name="connsiteX128" fmla="*/ 61363 w 13206629"/>
                <a:gd name="connsiteY128" fmla="*/ 408727 h 1007453"/>
                <a:gd name="connsiteX129" fmla="*/ 0 w 13206629"/>
                <a:gd name="connsiteY129" fmla="*/ 358452 h 100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206629" h="1007453">
                  <a:moveTo>
                    <a:pt x="12665457" y="0"/>
                  </a:moveTo>
                  <a:lnTo>
                    <a:pt x="13206629" y="358452"/>
                  </a:lnTo>
                  <a:lnTo>
                    <a:pt x="13145917" y="408727"/>
                  </a:lnTo>
                  <a:lnTo>
                    <a:pt x="13111319" y="385875"/>
                  </a:lnTo>
                  <a:lnTo>
                    <a:pt x="13111319" y="1007453"/>
                  </a:lnTo>
                  <a:lnTo>
                    <a:pt x="12540773" y="1007453"/>
                  </a:lnTo>
                  <a:lnTo>
                    <a:pt x="12540773" y="743674"/>
                  </a:lnTo>
                  <a:lnTo>
                    <a:pt x="12382795" y="743674"/>
                  </a:lnTo>
                  <a:lnTo>
                    <a:pt x="12382795" y="1007453"/>
                  </a:lnTo>
                  <a:lnTo>
                    <a:pt x="12219595" y="1007453"/>
                  </a:lnTo>
                  <a:lnTo>
                    <a:pt x="12219595" y="385875"/>
                  </a:lnTo>
                  <a:lnTo>
                    <a:pt x="12184997" y="408727"/>
                  </a:lnTo>
                  <a:lnTo>
                    <a:pt x="12124287" y="358452"/>
                  </a:lnTo>
                  <a:close/>
                  <a:moveTo>
                    <a:pt x="11318315" y="0"/>
                  </a:moveTo>
                  <a:lnTo>
                    <a:pt x="11859485" y="358452"/>
                  </a:lnTo>
                  <a:lnTo>
                    <a:pt x="11798775" y="408727"/>
                  </a:lnTo>
                  <a:lnTo>
                    <a:pt x="11764177" y="385875"/>
                  </a:lnTo>
                  <a:lnTo>
                    <a:pt x="11764177" y="1007453"/>
                  </a:lnTo>
                  <a:lnTo>
                    <a:pt x="11193629" y="1007453"/>
                  </a:lnTo>
                  <a:lnTo>
                    <a:pt x="11193629" y="743674"/>
                  </a:lnTo>
                  <a:lnTo>
                    <a:pt x="11035653" y="743674"/>
                  </a:lnTo>
                  <a:lnTo>
                    <a:pt x="11035653" y="1007453"/>
                  </a:lnTo>
                  <a:lnTo>
                    <a:pt x="10872453" y="1007453"/>
                  </a:lnTo>
                  <a:lnTo>
                    <a:pt x="10872453" y="385875"/>
                  </a:lnTo>
                  <a:lnTo>
                    <a:pt x="10837855" y="408727"/>
                  </a:lnTo>
                  <a:lnTo>
                    <a:pt x="10777145" y="358452"/>
                  </a:lnTo>
                  <a:close/>
                  <a:moveTo>
                    <a:pt x="9971171" y="0"/>
                  </a:moveTo>
                  <a:lnTo>
                    <a:pt x="10512343" y="358452"/>
                  </a:lnTo>
                  <a:lnTo>
                    <a:pt x="10451631" y="408727"/>
                  </a:lnTo>
                  <a:lnTo>
                    <a:pt x="10417033" y="385875"/>
                  </a:lnTo>
                  <a:lnTo>
                    <a:pt x="10417033" y="1007453"/>
                  </a:lnTo>
                  <a:lnTo>
                    <a:pt x="9846487" y="1007453"/>
                  </a:lnTo>
                  <a:lnTo>
                    <a:pt x="9846487" y="743674"/>
                  </a:lnTo>
                  <a:lnTo>
                    <a:pt x="9688510" y="743674"/>
                  </a:lnTo>
                  <a:lnTo>
                    <a:pt x="9688510" y="1007453"/>
                  </a:lnTo>
                  <a:lnTo>
                    <a:pt x="9525310" y="1007453"/>
                  </a:lnTo>
                  <a:lnTo>
                    <a:pt x="9525310" y="385875"/>
                  </a:lnTo>
                  <a:lnTo>
                    <a:pt x="9490711" y="408727"/>
                  </a:lnTo>
                  <a:lnTo>
                    <a:pt x="9430001" y="358452"/>
                  </a:lnTo>
                  <a:close/>
                  <a:moveTo>
                    <a:pt x="8624029" y="0"/>
                  </a:moveTo>
                  <a:lnTo>
                    <a:pt x="9165199" y="358452"/>
                  </a:lnTo>
                  <a:lnTo>
                    <a:pt x="9104489" y="408727"/>
                  </a:lnTo>
                  <a:lnTo>
                    <a:pt x="9069891" y="385875"/>
                  </a:lnTo>
                  <a:lnTo>
                    <a:pt x="9069891" y="1007453"/>
                  </a:lnTo>
                  <a:lnTo>
                    <a:pt x="8499344" y="1007453"/>
                  </a:lnTo>
                  <a:lnTo>
                    <a:pt x="8499344" y="743674"/>
                  </a:lnTo>
                  <a:lnTo>
                    <a:pt x="8341367" y="743674"/>
                  </a:lnTo>
                  <a:lnTo>
                    <a:pt x="8341367" y="1007453"/>
                  </a:lnTo>
                  <a:lnTo>
                    <a:pt x="8178167" y="1007453"/>
                  </a:lnTo>
                  <a:lnTo>
                    <a:pt x="8178167" y="385875"/>
                  </a:lnTo>
                  <a:lnTo>
                    <a:pt x="8143568" y="408727"/>
                  </a:lnTo>
                  <a:lnTo>
                    <a:pt x="8082858" y="358452"/>
                  </a:lnTo>
                  <a:close/>
                  <a:moveTo>
                    <a:pt x="7276886" y="0"/>
                  </a:moveTo>
                  <a:lnTo>
                    <a:pt x="7818056" y="358452"/>
                  </a:lnTo>
                  <a:lnTo>
                    <a:pt x="7757346" y="408727"/>
                  </a:lnTo>
                  <a:lnTo>
                    <a:pt x="7722747" y="385875"/>
                  </a:lnTo>
                  <a:lnTo>
                    <a:pt x="7722747" y="1007453"/>
                  </a:lnTo>
                  <a:lnTo>
                    <a:pt x="7153507" y="1007453"/>
                  </a:lnTo>
                  <a:lnTo>
                    <a:pt x="7153507" y="743674"/>
                  </a:lnTo>
                  <a:lnTo>
                    <a:pt x="6995529" y="743674"/>
                  </a:lnTo>
                  <a:lnTo>
                    <a:pt x="6995529" y="1007453"/>
                  </a:lnTo>
                  <a:lnTo>
                    <a:pt x="6831024" y="1007453"/>
                  </a:lnTo>
                  <a:lnTo>
                    <a:pt x="6831024" y="385875"/>
                  </a:lnTo>
                  <a:lnTo>
                    <a:pt x="6797078" y="408727"/>
                  </a:lnTo>
                  <a:lnTo>
                    <a:pt x="6735715" y="358452"/>
                  </a:lnTo>
                  <a:close/>
                  <a:moveTo>
                    <a:pt x="5929743" y="0"/>
                  </a:moveTo>
                  <a:lnTo>
                    <a:pt x="6470913" y="358452"/>
                  </a:lnTo>
                  <a:lnTo>
                    <a:pt x="6410203" y="408727"/>
                  </a:lnTo>
                  <a:lnTo>
                    <a:pt x="6375605" y="385875"/>
                  </a:lnTo>
                  <a:lnTo>
                    <a:pt x="6375605" y="1007453"/>
                  </a:lnTo>
                  <a:lnTo>
                    <a:pt x="5805711" y="1007453"/>
                  </a:lnTo>
                  <a:lnTo>
                    <a:pt x="5805711" y="743674"/>
                  </a:lnTo>
                  <a:lnTo>
                    <a:pt x="5647733" y="743674"/>
                  </a:lnTo>
                  <a:lnTo>
                    <a:pt x="5647733" y="1007453"/>
                  </a:lnTo>
                  <a:lnTo>
                    <a:pt x="5483881" y="1007453"/>
                  </a:lnTo>
                  <a:lnTo>
                    <a:pt x="5483881" y="385875"/>
                  </a:lnTo>
                  <a:lnTo>
                    <a:pt x="5449282" y="408727"/>
                  </a:lnTo>
                  <a:lnTo>
                    <a:pt x="5388572" y="358452"/>
                  </a:lnTo>
                  <a:close/>
                  <a:moveTo>
                    <a:pt x="4582926" y="0"/>
                  </a:moveTo>
                  <a:lnTo>
                    <a:pt x="5123771" y="358452"/>
                  </a:lnTo>
                  <a:lnTo>
                    <a:pt x="5062444" y="408727"/>
                  </a:lnTo>
                  <a:lnTo>
                    <a:pt x="5028519" y="385875"/>
                  </a:lnTo>
                  <a:lnTo>
                    <a:pt x="5028519" y="1007453"/>
                  </a:lnTo>
                  <a:lnTo>
                    <a:pt x="4458316" y="1007453"/>
                  </a:lnTo>
                  <a:lnTo>
                    <a:pt x="4458316" y="743674"/>
                  </a:lnTo>
                  <a:lnTo>
                    <a:pt x="4301087" y="743674"/>
                  </a:lnTo>
                  <a:lnTo>
                    <a:pt x="4301087" y="1007453"/>
                  </a:lnTo>
                  <a:lnTo>
                    <a:pt x="4137333" y="1007453"/>
                  </a:lnTo>
                  <a:lnTo>
                    <a:pt x="4137333" y="385875"/>
                  </a:lnTo>
                  <a:lnTo>
                    <a:pt x="4102755" y="408727"/>
                  </a:lnTo>
                  <a:lnTo>
                    <a:pt x="4041429" y="358452"/>
                  </a:lnTo>
                  <a:close/>
                  <a:moveTo>
                    <a:pt x="3235131" y="0"/>
                  </a:moveTo>
                  <a:lnTo>
                    <a:pt x="3776628" y="358452"/>
                  </a:lnTo>
                  <a:lnTo>
                    <a:pt x="3715301" y="408727"/>
                  </a:lnTo>
                  <a:lnTo>
                    <a:pt x="3680724" y="385875"/>
                  </a:lnTo>
                  <a:lnTo>
                    <a:pt x="3680724" y="1007453"/>
                  </a:lnTo>
                  <a:lnTo>
                    <a:pt x="3111173" y="1007453"/>
                  </a:lnTo>
                  <a:lnTo>
                    <a:pt x="3111173" y="743674"/>
                  </a:lnTo>
                  <a:lnTo>
                    <a:pt x="2953291" y="743674"/>
                  </a:lnTo>
                  <a:lnTo>
                    <a:pt x="2953291" y="1007453"/>
                  </a:lnTo>
                  <a:lnTo>
                    <a:pt x="2789537" y="1007453"/>
                  </a:lnTo>
                  <a:lnTo>
                    <a:pt x="2789537" y="385875"/>
                  </a:lnTo>
                  <a:lnTo>
                    <a:pt x="2754960" y="408727"/>
                  </a:lnTo>
                  <a:lnTo>
                    <a:pt x="2694286" y="358452"/>
                  </a:lnTo>
                  <a:close/>
                  <a:moveTo>
                    <a:pt x="1888314" y="0"/>
                  </a:moveTo>
                  <a:lnTo>
                    <a:pt x="2429484" y="358452"/>
                  </a:lnTo>
                  <a:lnTo>
                    <a:pt x="2368774" y="408727"/>
                  </a:lnTo>
                  <a:lnTo>
                    <a:pt x="2334175" y="385875"/>
                  </a:lnTo>
                  <a:lnTo>
                    <a:pt x="2334175" y="1007453"/>
                  </a:lnTo>
                  <a:lnTo>
                    <a:pt x="1764282" y="1007453"/>
                  </a:lnTo>
                  <a:lnTo>
                    <a:pt x="1764282" y="743674"/>
                  </a:lnTo>
                  <a:lnTo>
                    <a:pt x="1606304" y="743674"/>
                  </a:lnTo>
                  <a:lnTo>
                    <a:pt x="1606304" y="1007453"/>
                  </a:lnTo>
                  <a:lnTo>
                    <a:pt x="1442452" y="1007453"/>
                  </a:lnTo>
                  <a:lnTo>
                    <a:pt x="1442452" y="385875"/>
                  </a:lnTo>
                  <a:lnTo>
                    <a:pt x="1407853" y="408727"/>
                  </a:lnTo>
                  <a:lnTo>
                    <a:pt x="1347143" y="358452"/>
                  </a:lnTo>
                  <a:close/>
                  <a:moveTo>
                    <a:pt x="541823" y="0"/>
                  </a:moveTo>
                  <a:lnTo>
                    <a:pt x="1082341" y="358452"/>
                  </a:lnTo>
                  <a:lnTo>
                    <a:pt x="1021631" y="408727"/>
                  </a:lnTo>
                  <a:lnTo>
                    <a:pt x="987685" y="385875"/>
                  </a:lnTo>
                  <a:lnTo>
                    <a:pt x="987685" y="1007453"/>
                  </a:lnTo>
                  <a:lnTo>
                    <a:pt x="417792" y="1007453"/>
                  </a:lnTo>
                  <a:lnTo>
                    <a:pt x="417792" y="743674"/>
                  </a:lnTo>
                  <a:lnTo>
                    <a:pt x="259814" y="743674"/>
                  </a:lnTo>
                  <a:lnTo>
                    <a:pt x="259814" y="1007453"/>
                  </a:lnTo>
                  <a:lnTo>
                    <a:pt x="95309" y="1007453"/>
                  </a:lnTo>
                  <a:lnTo>
                    <a:pt x="95309" y="385875"/>
                  </a:lnTo>
                  <a:lnTo>
                    <a:pt x="61363" y="408727"/>
                  </a:lnTo>
                  <a:lnTo>
                    <a:pt x="0" y="358452"/>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52" name="Rectangle 151">
              <a:extLst>
                <a:ext uri="{FF2B5EF4-FFF2-40B4-BE49-F238E27FC236}">
                  <a16:creationId xmlns:a16="http://schemas.microsoft.com/office/drawing/2014/main" id="{587DB2ED-8F79-E343-9275-5287D12502E3}"/>
                </a:ext>
              </a:extLst>
            </p:cNvPr>
            <p:cNvSpPr/>
            <p:nvPr/>
          </p:nvSpPr>
          <p:spPr>
            <a:xfrm>
              <a:off x="6941128" y="3781763"/>
              <a:ext cx="6024596" cy="105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53" name="Freeform 152">
              <a:extLst>
                <a:ext uri="{FF2B5EF4-FFF2-40B4-BE49-F238E27FC236}">
                  <a16:creationId xmlns:a16="http://schemas.microsoft.com/office/drawing/2014/main" id="{16DDC263-F266-A54C-8942-24756542DB14}"/>
                </a:ext>
              </a:extLst>
            </p:cNvPr>
            <p:cNvSpPr/>
            <p:nvPr/>
          </p:nvSpPr>
          <p:spPr>
            <a:xfrm>
              <a:off x="6941127" y="3781762"/>
              <a:ext cx="13383489" cy="1097735"/>
            </a:xfrm>
            <a:custGeom>
              <a:avLst/>
              <a:gdLst>
                <a:gd name="connsiteX0" fmla="*/ 12756829 w 13383489"/>
                <a:gd name="connsiteY0" fmla="*/ 32102 h 1097735"/>
                <a:gd name="connsiteX1" fmla="*/ 12215659 w 13383489"/>
                <a:gd name="connsiteY1" fmla="*/ 390554 h 1097735"/>
                <a:gd name="connsiteX2" fmla="*/ 12276369 w 13383489"/>
                <a:gd name="connsiteY2" fmla="*/ 440829 h 1097735"/>
                <a:gd name="connsiteX3" fmla="*/ 12310967 w 13383489"/>
                <a:gd name="connsiteY3" fmla="*/ 417977 h 1097735"/>
                <a:gd name="connsiteX4" fmla="*/ 12310967 w 13383489"/>
                <a:gd name="connsiteY4" fmla="*/ 1039555 h 1097735"/>
                <a:gd name="connsiteX5" fmla="*/ 12474167 w 13383489"/>
                <a:gd name="connsiteY5" fmla="*/ 1039555 h 1097735"/>
                <a:gd name="connsiteX6" fmla="*/ 12474167 w 13383489"/>
                <a:gd name="connsiteY6" fmla="*/ 775776 h 1097735"/>
                <a:gd name="connsiteX7" fmla="*/ 12632145 w 13383489"/>
                <a:gd name="connsiteY7" fmla="*/ 775776 h 1097735"/>
                <a:gd name="connsiteX8" fmla="*/ 12632145 w 13383489"/>
                <a:gd name="connsiteY8" fmla="*/ 1039555 h 1097735"/>
                <a:gd name="connsiteX9" fmla="*/ 13202691 w 13383489"/>
                <a:gd name="connsiteY9" fmla="*/ 1039555 h 1097735"/>
                <a:gd name="connsiteX10" fmla="*/ 13202691 w 13383489"/>
                <a:gd name="connsiteY10" fmla="*/ 417977 h 1097735"/>
                <a:gd name="connsiteX11" fmla="*/ 13237289 w 13383489"/>
                <a:gd name="connsiteY11" fmla="*/ 440829 h 1097735"/>
                <a:gd name="connsiteX12" fmla="*/ 13298001 w 13383489"/>
                <a:gd name="connsiteY12" fmla="*/ 390554 h 1097735"/>
                <a:gd name="connsiteX13" fmla="*/ 11409687 w 13383489"/>
                <a:gd name="connsiteY13" fmla="*/ 32102 h 1097735"/>
                <a:gd name="connsiteX14" fmla="*/ 10868517 w 13383489"/>
                <a:gd name="connsiteY14" fmla="*/ 390554 h 1097735"/>
                <a:gd name="connsiteX15" fmla="*/ 10929227 w 13383489"/>
                <a:gd name="connsiteY15" fmla="*/ 440829 h 1097735"/>
                <a:gd name="connsiteX16" fmla="*/ 10963825 w 13383489"/>
                <a:gd name="connsiteY16" fmla="*/ 417977 h 1097735"/>
                <a:gd name="connsiteX17" fmla="*/ 10963825 w 13383489"/>
                <a:gd name="connsiteY17" fmla="*/ 1039555 h 1097735"/>
                <a:gd name="connsiteX18" fmla="*/ 11127025 w 13383489"/>
                <a:gd name="connsiteY18" fmla="*/ 1039555 h 1097735"/>
                <a:gd name="connsiteX19" fmla="*/ 11127025 w 13383489"/>
                <a:gd name="connsiteY19" fmla="*/ 775776 h 1097735"/>
                <a:gd name="connsiteX20" fmla="*/ 11285001 w 13383489"/>
                <a:gd name="connsiteY20" fmla="*/ 775776 h 1097735"/>
                <a:gd name="connsiteX21" fmla="*/ 11285001 w 13383489"/>
                <a:gd name="connsiteY21" fmla="*/ 1039555 h 1097735"/>
                <a:gd name="connsiteX22" fmla="*/ 11855549 w 13383489"/>
                <a:gd name="connsiteY22" fmla="*/ 1039555 h 1097735"/>
                <a:gd name="connsiteX23" fmla="*/ 11855549 w 13383489"/>
                <a:gd name="connsiteY23" fmla="*/ 417977 h 1097735"/>
                <a:gd name="connsiteX24" fmla="*/ 11890147 w 13383489"/>
                <a:gd name="connsiteY24" fmla="*/ 440829 h 1097735"/>
                <a:gd name="connsiteX25" fmla="*/ 11950857 w 13383489"/>
                <a:gd name="connsiteY25" fmla="*/ 390554 h 1097735"/>
                <a:gd name="connsiteX26" fmla="*/ 10062543 w 13383489"/>
                <a:gd name="connsiteY26" fmla="*/ 32102 h 1097735"/>
                <a:gd name="connsiteX27" fmla="*/ 9521373 w 13383489"/>
                <a:gd name="connsiteY27" fmla="*/ 390554 h 1097735"/>
                <a:gd name="connsiteX28" fmla="*/ 9582083 w 13383489"/>
                <a:gd name="connsiteY28" fmla="*/ 440829 h 1097735"/>
                <a:gd name="connsiteX29" fmla="*/ 9616682 w 13383489"/>
                <a:gd name="connsiteY29" fmla="*/ 417977 h 1097735"/>
                <a:gd name="connsiteX30" fmla="*/ 9616682 w 13383489"/>
                <a:gd name="connsiteY30" fmla="*/ 1039555 h 1097735"/>
                <a:gd name="connsiteX31" fmla="*/ 9779882 w 13383489"/>
                <a:gd name="connsiteY31" fmla="*/ 1039555 h 1097735"/>
                <a:gd name="connsiteX32" fmla="*/ 9779882 w 13383489"/>
                <a:gd name="connsiteY32" fmla="*/ 775776 h 1097735"/>
                <a:gd name="connsiteX33" fmla="*/ 9937859 w 13383489"/>
                <a:gd name="connsiteY33" fmla="*/ 775776 h 1097735"/>
                <a:gd name="connsiteX34" fmla="*/ 9937859 w 13383489"/>
                <a:gd name="connsiteY34" fmla="*/ 1039555 h 1097735"/>
                <a:gd name="connsiteX35" fmla="*/ 10508405 w 13383489"/>
                <a:gd name="connsiteY35" fmla="*/ 1039555 h 1097735"/>
                <a:gd name="connsiteX36" fmla="*/ 10508405 w 13383489"/>
                <a:gd name="connsiteY36" fmla="*/ 417977 h 1097735"/>
                <a:gd name="connsiteX37" fmla="*/ 10543003 w 13383489"/>
                <a:gd name="connsiteY37" fmla="*/ 440829 h 1097735"/>
                <a:gd name="connsiteX38" fmla="*/ 10603715 w 13383489"/>
                <a:gd name="connsiteY38" fmla="*/ 390554 h 1097735"/>
                <a:gd name="connsiteX39" fmla="*/ 8715401 w 13383489"/>
                <a:gd name="connsiteY39" fmla="*/ 32102 h 1097735"/>
                <a:gd name="connsiteX40" fmla="*/ 8174230 w 13383489"/>
                <a:gd name="connsiteY40" fmla="*/ 390554 h 1097735"/>
                <a:gd name="connsiteX41" fmla="*/ 8234940 w 13383489"/>
                <a:gd name="connsiteY41" fmla="*/ 440829 h 1097735"/>
                <a:gd name="connsiteX42" fmla="*/ 8269539 w 13383489"/>
                <a:gd name="connsiteY42" fmla="*/ 417977 h 1097735"/>
                <a:gd name="connsiteX43" fmla="*/ 8269539 w 13383489"/>
                <a:gd name="connsiteY43" fmla="*/ 1039555 h 1097735"/>
                <a:gd name="connsiteX44" fmla="*/ 8432739 w 13383489"/>
                <a:gd name="connsiteY44" fmla="*/ 1039555 h 1097735"/>
                <a:gd name="connsiteX45" fmla="*/ 8432739 w 13383489"/>
                <a:gd name="connsiteY45" fmla="*/ 775776 h 1097735"/>
                <a:gd name="connsiteX46" fmla="*/ 8590716 w 13383489"/>
                <a:gd name="connsiteY46" fmla="*/ 775776 h 1097735"/>
                <a:gd name="connsiteX47" fmla="*/ 8590716 w 13383489"/>
                <a:gd name="connsiteY47" fmla="*/ 1039555 h 1097735"/>
                <a:gd name="connsiteX48" fmla="*/ 9161263 w 13383489"/>
                <a:gd name="connsiteY48" fmla="*/ 1039555 h 1097735"/>
                <a:gd name="connsiteX49" fmla="*/ 9161263 w 13383489"/>
                <a:gd name="connsiteY49" fmla="*/ 417977 h 1097735"/>
                <a:gd name="connsiteX50" fmla="*/ 9195861 w 13383489"/>
                <a:gd name="connsiteY50" fmla="*/ 440829 h 1097735"/>
                <a:gd name="connsiteX51" fmla="*/ 9256571 w 13383489"/>
                <a:gd name="connsiteY51" fmla="*/ 390554 h 1097735"/>
                <a:gd name="connsiteX52" fmla="*/ 7368258 w 13383489"/>
                <a:gd name="connsiteY52" fmla="*/ 32102 h 1097735"/>
                <a:gd name="connsiteX53" fmla="*/ 6827087 w 13383489"/>
                <a:gd name="connsiteY53" fmla="*/ 390554 h 1097735"/>
                <a:gd name="connsiteX54" fmla="*/ 6888450 w 13383489"/>
                <a:gd name="connsiteY54" fmla="*/ 440829 h 1097735"/>
                <a:gd name="connsiteX55" fmla="*/ 6922396 w 13383489"/>
                <a:gd name="connsiteY55" fmla="*/ 417977 h 1097735"/>
                <a:gd name="connsiteX56" fmla="*/ 6922396 w 13383489"/>
                <a:gd name="connsiteY56" fmla="*/ 1039555 h 1097735"/>
                <a:gd name="connsiteX57" fmla="*/ 7086901 w 13383489"/>
                <a:gd name="connsiteY57" fmla="*/ 1039555 h 1097735"/>
                <a:gd name="connsiteX58" fmla="*/ 7086901 w 13383489"/>
                <a:gd name="connsiteY58" fmla="*/ 775776 h 1097735"/>
                <a:gd name="connsiteX59" fmla="*/ 7244879 w 13383489"/>
                <a:gd name="connsiteY59" fmla="*/ 775776 h 1097735"/>
                <a:gd name="connsiteX60" fmla="*/ 7244879 w 13383489"/>
                <a:gd name="connsiteY60" fmla="*/ 1039555 h 1097735"/>
                <a:gd name="connsiteX61" fmla="*/ 7814119 w 13383489"/>
                <a:gd name="connsiteY61" fmla="*/ 1039555 h 1097735"/>
                <a:gd name="connsiteX62" fmla="*/ 7814119 w 13383489"/>
                <a:gd name="connsiteY62" fmla="*/ 417977 h 1097735"/>
                <a:gd name="connsiteX63" fmla="*/ 7848718 w 13383489"/>
                <a:gd name="connsiteY63" fmla="*/ 440829 h 1097735"/>
                <a:gd name="connsiteX64" fmla="*/ 7909428 w 13383489"/>
                <a:gd name="connsiteY64" fmla="*/ 390554 h 1097735"/>
                <a:gd name="connsiteX65" fmla="*/ 6021115 w 13383489"/>
                <a:gd name="connsiteY65" fmla="*/ 32102 h 1097735"/>
                <a:gd name="connsiteX66" fmla="*/ 5479944 w 13383489"/>
                <a:gd name="connsiteY66" fmla="*/ 390554 h 1097735"/>
                <a:gd name="connsiteX67" fmla="*/ 5540654 w 13383489"/>
                <a:gd name="connsiteY67" fmla="*/ 440829 h 1097735"/>
                <a:gd name="connsiteX68" fmla="*/ 5575253 w 13383489"/>
                <a:gd name="connsiteY68" fmla="*/ 417977 h 1097735"/>
                <a:gd name="connsiteX69" fmla="*/ 5575253 w 13383489"/>
                <a:gd name="connsiteY69" fmla="*/ 1039555 h 1097735"/>
                <a:gd name="connsiteX70" fmla="*/ 5739105 w 13383489"/>
                <a:gd name="connsiteY70" fmla="*/ 1039555 h 1097735"/>
                <a:gd name="connsiteX71" fmla="*/ 5739105 w 13383489"/>
                <a:gd name="connsiteY71" fmla="*/ 775776 h 1097735"/>
                <a:gd name="connsiteX72" fmla="*/ 5897083 w 13383489"/>
                <a:gd name="connsiteY72" fmla="*/ 775776 h 1097735"/>
                <a:gd name="connsiteX73" fmla="*/ 5897083 w 13383489"/>
                <a:gd name="connsiteY73" fmla="*/ 1039555 h 1097735"/>
                <a:gd name="connsiteX74" fmla="*/ 6466977 w 13383489"/>
                <a:gd name="connsiteY74" fmla="*/ 1039555 h 1097735"/>
                <a:gd name="connsiteX75" fmla="*/ 6466977 w 13383489"/>
                <a:gd name="connsiteY75" fmla="*/ 417977 h 1097735"/>
                <a:gd name="connsiteX76" fmla="*/ 6501575 w 13383489"/>
                <a:gd name="connsiteY76" fmla="*/ 440829 h 1097735"/>
                <a:gd name="connsiteX77" fmla="*/ 6562285 w 13383489"/>
                <a:gd name="connsiteY77" fmla="*/ 390554 h 1097735"/>
                <a:gd name="connsiteX78" fmla="*/ 4674298 w 13383489"/>
                <a:gd name="connsiteY78" fmla="*/ 32102 h 1097735"/>
                <a:gd name="connsiteX79" fmla="*/ 4132801 w 13383489"/>
                <a:gd name="connsiteY79" fmla="*/ 390554 h 1097735"/>
                <a:gd name="connsiteX80" fmla="*/ 4194127 w 13383489"/>
                <a:gd name="connsiteY80" fmla="*/ 440829 h 1097735"/>
                <a:gd name="connsiteX81" fmla="*/ 4228705 w 13383489"/>
                <a:gd name="connsiteY81" fmla="*/ 417977 h 1097735"/>
                <a:gd name="connsiteX82" fmla="*/ 4228705 w 13383489"/>
                <a:gd name="connsiteY82" fmla="*/ 1039555 h 1097735"/>
                <a:gd name="connsiteX83" fmla="*/ 4392459 w 13383489"/>
                <a:gd name="connsiteY83" fmla="*/ 1039555 h 1097735"/>
                <a:gd name="connsiteX84" fmla="*/ 4392459 w 13383489"/>
                <a:gd name="connsiteY84" fmla="*/ 775776 h 1097735"/>
                <a:gd name="connsiteX85" fmla="*/ 4549688 w 13383489"/>
                <a:gd name="connsiteY85" fmla="*/ 775776 h 1097735"/>
                <a:gd name="connsiteX86" fmla="*/ 4549688 w 13383489"/>
                <a:gd name="connsiteY86" fmla="*/ 1039555 h 1097735"/>
                <a:gd name="connsiteX87" fmla="*/ 5119891 w 13383489"/>
                <a:gd name="connsiteY87" fmla="*/ 1039555 h 1097735"/>
                <a:gd name="connsiteX88" fmla="*/ 5119891 w 13383489"/>
                <a:gd name="connsiteY88" fmla="*/ 417977 h 1097735"/>
                <a:gd name="connsiteX89" fmla="*/ 5153816 w 13383489"/>
                <a:gd name="connsiteY89" fmla="*/ 440829 h 1097735"/>
                <a:gd name="connsiteX90" fmla="*/ 5215143 w 13383489"/>
                <a:gd name="connsiteY90" fmla="*/ 390554 h 1097735"/>
                <a:gd name="connsiteX91" fmla="*/ 3326503 w 13383489"/>
                <a:gd name="connsiteY91" fmla="*/ 32102 h 1097735"/>
                <a:gd name="connsiteX92" fmla="*/ 2785658 w 13383489"/>
                <a:gd name="connsiteY92" fmla="*/ 390554 h 1097735"/>
                <a:gd name="connsiteX93" fmla="*/ 2846332 w 13383489"/>
                <a:gd name="connsiteY93" fmla="*/ 440829 h 1097735"/>
                <a:gd name="connsiteX94" fmla="*/ 2880909 w 13383489"/>
                <a:gd name="connsiteY94" fmla="*/ 417977 h 1097735"/>
                <a:gd name="connsiteX95" fmla="*/ 2880909 w 13383489"/>
                <a:gd name="connsiteY95" fmla="*/ 1039555 h 1097735"/>
                <a:gd name="connsiteX96" fmla="*/ 3044663 w 13383489"/>
                <a:gd name="connsiteY96" fmla="*/ 1039555 h 1097735"/>
                <a:gd name="connsiteX97" fmla="*/ 3044663 w 13383489"/>
                <a:gd name="connsiteY97" fmla="*/ 775776 h 1097735"/>
                <a:gd name="connsiteX98" fmla="*/ 3202545 w 13383489"/>
                <a:gd name="connsiteY98" fmla="*/ 775776 h 1097735"/>
                <a:gd name="connsiteX99" fmla="*/ 3202545 w 13383489"/>
                <a:gd name="connsiteY99" fmla="*/ 1039555 h 1097735"/>
                <a:gd name="connsiteX100" fmla="*/ 3772096 w 13383489"/>
                <a:gd name="connsiteY100" fmla="*/ 1039555 h 1097735"/>
                <a:gd name="connsiteX101" fmla="*/ 3772096 w 13383489"/>
                <a:gd name="connsiteY101" fmla="*/ 417977 h 1097735"/>
                <a:gd name="connsiteX102" fmla="*/ 3806673 w 13383489"/>
                <a:gd name="connsiteY102" fmla="*/ 440829 h 1097735"/>
                <a:gd name="connsiteX103" fmla="*/ 3868000 w 13383489"/>
                <a:gd name="connsiteY103" fmla="*/ 390554 h 1097735"/>
                <a:gd name="connsiteX104" fmla="*/ 1979686 w 13383489"/>
                <a:gd name="connsiteY104" fmla="*/ 32102 h 1097735"/>
                <a:gd name="connsiteX105" fmla="*/ 1438517 w 13383489"/>
                <a:gd name="connsiteY105" fmla="*/ 390554 h 1097735"/>
                <a:gd name="connsiteX106" fmla="*/ 1499225 w 13383489"/>
                <a:gd name="connsiteY106" fmla="*/ 440829 h 1097735"/>
                <a:gd name="connsiteX107" fmla="*/ 1533824 w 13383489"/>
                <a:gd name="connsiteY107" fmla="*/ 417977 h 1097735"/>
                <a:gd name="connsiteX108" fmla="*/ 1533824 w 13383489"/>
                <a:gd name="connsiteY108" fmla="*/ 1039555 h 1097735"/>
                <a:gd name="connsiteX109" fmla="*/ 1697676 w 13383489"/>
                <a:gd name="connsiteY109" fmla="*/ 1039555 h 1097735"/>
                <a:gd name="connsiteX110" fmla="*/ 1697676 w 13383489"/>
                <a:gd name="connsiteY110" fmla="*/ 775776 h 1097735"/>
                <a:gd name="connsiteX111" fmla="*/ 1855654 w 13383489"/>
                <a:gd name="connsiteY111" fmla="*/ 775776 h 1097735"/>
                <a:gd name="connsiteX112" fmla="*/ 1855654 w 13383489"/>
                <a:gd name="connsiteY112" fmla="*/ 1039555 h 1097735"/>
                <a:gd name="connsiteX113" fmla="*/ 2425547 w 13383489"/>
                <a:gd name="connsiteY113" fmla="*/ 1039555 h 1097735"/>
                <a:gd name="connsiteX114" fmla="*/ 2425547 w 13383489"/>
                <a:gd name="connsiteY114" fmla="*/ 417977 h 1097735"/>
                <a:gd name="connsiteX115" fmla="*/ 2460146 w 13383489"/>
                <a:gd name="connsiteY115" fmla="*/ 440829 h 1097735"/>
                <a:gd name="connsiteX116" fmla="*/ 2520856 w 13383489"/>
                <a:gd name="connsiteY116" fmla="*/ 390554 h 1097735"/>
                <a:gd name="connsiteX117" fmla="*/ 633196 w 13383489"/>
                <a:gd name="connsiteY117" fmla="*/ 32102 h 1097735"/>
                <a:gd name="connsiteX118" fmla="*/ 91373 w 13383489"/>
                <a:gd name="connsiteY118" fmla="*/ 390554 h 1097735"/>
                <a:gd name="connsiteX119" fmla="*/ 152735 w 13383489"/>
                <a:gd name="connsiteY119" fmla="*/ 440829 h 1097735"/>
                <a:gd name="connsiteX120" fmla="*/ 186682 w 13383489"/>
                <a:gd name="connsiteY120" fmla="*/ 417977 h 1097735"/>
                <a:gd name="connsiteX121" fmla="*/ 186682 w 13383489"/>
                <a:gd name="connsiteY121" fmla="*/ 1039555 h 1097735"/>
                <a:gd name="connsiteX122" fmla="*/ 351186 w 13383489"/>
                <a:gd name="connsiteY122" fmla="*/ 1039555 h 1097735"/>
                <a:gd name="connsiteX123" fmla="*/ 351186 w 13383489"/>
                <a:gd name="connsiteY123" fmla="*/ 775776 h 1097735"/>
                <a:gd name="connsiteX124" fmla="*/ 509164 w 13383489"/>
                <a:gd name="connsiteY124" fmla="*/ 775776 h 1097735"/>
                <a:gd name="connsiteX125" fmla="*/ 509164 w 13383489"/>
                <a:gd name="connsiteY125" fmla="*/ 1039555 h 1097735"/>
                <a:gd name="connsiteX126" fmla="*/ 1079059 w 13383489"/>
                <a:gd name="connsiteY126" fmla="*/ 1039555 h 1097735"/>
                <a:gd name="connsiteX127" fmla="*/ 1079059 w 13383489"/>
                <a:gd name="connsiteY127" fmla="*/ 417977 h 1097735"/>
                <a:gd name="connsiteX128" fmla="*/ 1113004 w 13383489"/>
                <a:gd name="connsiteY128" fmla="*/ 440829 h 1097735"/>
                <a:gd name="connsiteX129" fmla="*/ 1173714 w 13383489"/>
                <a:gd name="connsiteY129" fmla="*/ 390554 h 1097735"/>
                <a:gd name="connsiteX130" fmla="*/ 0 w 13383489"/>
                <a:gd name="connsiteY130" fmla="*/ 0 h 1097735"/>
                <a:gd name="connsiteX131" fmla="*/ 13383489 w 13383489"/>
                <a:gd name="connsiteY131" fmla="*/ 0 h 1097735"/>
                <a:gd name="connsiteX132" fmla="*/ 13383489 w 13383489"/>
                <a:gd name="connsiteY132" fmla="*/ 1097735 h 1097735"/>
                <a:gd name="connsiteX133" fmla="*/ 0 w 13383489"/>
                <a:gd name="connsiteY133" fmla="*/ 1097735 h 10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3383489" h="1097735">
                  <a:moveTo>
                    <a:pt x="12756829" y="32102"/>
                  </a:moveTo>
                  <a:lnTo>
                    <a:pt x="12215659" y="390554"/>
                  </a:lnTo>
                  <a:lnTo>
                    <a:pt x="12276369" y="440829"/>
                  </a:lnTo>
                  <a:lnTo>
                    <a:pt x="12310967" y="417977"/>
                  </a:lnTo>
                  <a:lnTo>
                    <a:pt x="12310967" y="1039555"/>
                  </a:lnTo>
                  <a:lnTo>
                    <a:pt x="12474167" y="1039555"/>
                  </a:lnTo>
                  <a:lnTo>
                    <a:pt x="12474167" y="775776"/>
                  </a:lnTo>
                  <a:lnTo>
                    <a:pt x="12632145" y="775776"/>
                  </a:lnTo>
                  <a:lnTo>
                    <a:pt x="12632145" y="1039555"/>
                  </a:lnTo>
                  <a:lnTo>
                    <a:pt x="13202691" y="1039555"/>
                  </a:lnTo>
                  <a:lnTo>
                    <a:pt x="13202691" y="417977"/>
                  </a:lnTo>
                  <a:lnTo>
                    <a:pt x="13237289" y="440829"/>
                  </a:lnTo>
                  <a:lnTo>
                    <a:pt x="13298001" y="390554"/>
                  </a:lnTo>
                  <a:close/>
                  <a:moveTo>
                    <a:pt x="11409687" y="32102"/>
                  </a:moveTo>
                  <a:lnTo>
                    <a:pt x="10868517" y="390554"/>
                  </a:lnTo>
                  <a:lnTo>
                    <a:pt x="10929227" y="440829"/>
                  </a:lnTo>
                  <a:lnTo>
                    <a:pt x="10963825" y="417977"/>
                  </a:lnTo>
                  <a:lnTo>
                    <a:pt x="10963825" y="1039555"/>
                  </a:lnTo>
                  <a:lnTo>
                    <a:pt x="11127025" y="1039555"/>
                  </a:lnTo>
                  <a:lnTo>
                    <a:pt x="11127025" y="775776"/>
                  </a:lnTo>
                  <a:lnTo>
                    <a:pt x="11285001" y="775776"/>
                  </a:lnTo>
                  <a:lnTo>
                    <a:pt x="11285001" y="1039555"/>
                  </a:lnTo>
                  <a:lnTo>
                    <a:pt x="11855549" y="1039555"/>
                  </a:lnTo>
                  <a:lnTo>
                    <a:pt x="11855549" y="417977"/>
                  </a:lnTo>
                  <a:lnTo>
                    <a:pt x="11890147" y="440829"/>
                  </a:lnTo>
                  <a:lnTo>
                    <a:pt x="11950857" y="390554"/>
                  </a:lnTo>
                  <a:close/>
                  <a:moveTo>
                    <a:pt x="10062543" y="32102"/>
                  </a:moveTo>
                  <a:lnTo>
                    <a:pt x="9521373" y="390554"/>
                  </a:lnTo>
                  <a:lnTo>
                    <a:pt x="9582083" y="440829"/>
                  </a:lnTo>
                  <a:lnTo>
                    <a:pt x="9616682" y="417977"/>
                  </a:lnTo>
                  <a:lnTo>
                    <a:pt x="9616682" y="1039555"/>
                  </a:lnTo>
                  <a:lnTo>
                    <a:pt x="9779882" y="1039555"/>
                  </a:lnTo>
                  <a:lnTo>
                    <a:pt x="9779882" y="775776"/>
                  </a:lnTo>
                  <a:lnTo>
                    <a:pt x="9937859" y="775776"/>
                  </a:lnTo>
                  <a:lnTo>
                    <a:pt x="9937859" y="1039555"/>
                  </a:lnTo>
                  <a:lnTo>
                    <a:pt x="10508405" y="1039555"/>
                  </a:lnTo>
                  <a:lnTo>
                    <a:pt x="10508405" y="417977"/>
                  </a:lnTo>
                  <a:lnTo>
                    <a:pt x="10543003" y="440829"/>
                  </a:lnTo>
                  <a:lnTo>
                    <a:pt x="10603715" y="390554"/>
                  </a:lnTo>
                  <a:close/>
                  <a:moveTo>
                    <a:pt x="8715401" y="32102"/>
                  </a:moveTo>
                  <a:lnTo>
                    <a:pt x="8174230" y="390554"/>
                  </a:lnTo>
                  <a:lnTo>
                    <a:pt x="8234940" y="440829"/>
                  </a:lnTo>
                  <a:lnTo>
                    <a:pt x="8269539" y="417977"/>
                  </a:lnTo>
                  <a:lnTo>
                    <a:pt x="8269539" y="1039555"/>
                  </a:lnTo>
                  <a:lnTo>
                    <a:pt x="8432739" y="1039555"/>
                  </a:lnTo>
                  <a:lnTo>
                    <a:pt x="8432739" y="775776"/>
                  </a:lnTo>
                  <a:lnTo>
                    <a:pt x="8590716" y="775776"/>
                  </a:lnTo>
                  <a:lnTo>
                    <a:pt x="8590716" y="1039555"/>
                  </a:lnTo>
                  <a:lnTo>
                    <a:pt x="9161263" y="1039555"/>
                  </a:lnTo>
                  <a:lnTo>
                    <a:pt x="9161263" y="417977"/>
                  </a:lnTo>
                  <a:lnTo>
                    <a:pt x="9195861" y="440829"/>
                  </a:lnTo>
                  <a:lnTo>
                    <a:pt x="9256571" y="390554"/>
                  </a:lnTo>
                  <a:close/>
                  <a:moveTo>
                    <a:pt x="7368258" y="32102"/>
                  </a:moveTo>
                  <a:lnTo>
                    <a:pt x="6827087" y="390554"/>
                  </a:lnTo>
                  <a:lnTo>
                    <a:pt x="6888450" y="440829"/>
                  </a:lnTo>
                  <a:lnTo>
                    <a:pt x="6922396" y="417977"/>
                  </a:lnTo>
                  <a:lnTo>
                    <a:pt x="6922396" y="1039555"/>
                  </a:lnTo>
                  <a:lnTo>
                    <a:pt x="7086901" y="1039555"/>
                  </a:lnTo>
                  <a:lnTo>
                    <a:pt x="7086901" y="775776"/>
                  </a:lnTo>
                  <a:lnTo>
                    <a:pt x="7244879" y="775776"/>
                  </a:lnTo>
                  <a:lnTo>
                    <a:pt x="7244879" y="1039555"/>
                  </a:lnTo>
                  <a:lnTo>
                    <a:pt x="7814119" y="1039555"/>
                  </a:lnTo>
                  <a:lnTo>
                    <a:pt x="7814119" y="417977"/>
                  </a:lnTo>
                  <a:lnTo>
                    <a:pt x="7848718" y="440829"/>
                  </a:lnTo>
                  <a:lnTo>
                    <a:pt x="7909428" y="390554"/>
                  </a:lnTo>
                  <a:close/>
                  <a:moveTo>
                    <a:pt x="6021115" y="32102"/>
                  </a:moveTo>
                  <a:lnTo>
                    <a:pt x="5479944" y="390554"/>
                  </a:lnTo>
                  <a:lnTo>
                    <a:pt x="5540654" y="440829"/>
                  </a:lnTo>
                  <a:lnTo>
                    <a:pt x="5575253" y="417977"/>
                  </a:lnTo>
                  <a:lnTo>
                    <a:pt x="5575253" y="1039555"/>
                  </a:lnTo>
                  <a:lnTo>
                    <a:pt x="5739105" y="1039555"/>
                  </a:lnTo>
                  <a:lnTo>
                    <a:pt x="5739105" y="775776"/>
                  </a:lnTo>
                  <a:lnTo>
                    <a:pt x="5897083" y="775776"/>
                  </a:lnTo>
                  <a:lnTo>
                    <a:pt x="5897083" y="1039555"/>
                  </a:lnTo>
                  <a:lnTo>
                    <a:pt x="6466977" y="1039555"/>
                  </a:lnTo>
                  <a:lnTo>
                    <a:pt x="6466977" y="417977"/>
                  </a:lnTo>
                  <a:lnTo>
                    <a:pt x="6501575" y="440829"/>
                  </a:lnTo>
                  <a:lnTo>
                    <a:pt x="6562285" y="390554"/>
                  </a:lnTo>
                  <a:close/>
                  <a:moveTo>
                    <a:pt x="4674298" y="32102"/>
                  </a:moveTo>
                  <a:lnTo>
                    <a:pt x="4132801" y="390554"/>
                  </a:lnTo>
                  <a:lnTo>
                    <a:pt x="4194127" y="440829"/>
                  </a:lnTo>
                  <a:lnTo>
                    <a:pt x="4228705" y="417977"/>
                  </a:lnTo>
                  <a:lnTo>
                    <a:pt x="4228705" y="1039555"/>
                  </a:lnTo>
                  <a:lnTo>
                    <a:pt x="4392459" y="1039555"/>
                  </a:lnTo>
                  <a:lnTo>
                    <a:pt x="4392459" y="775776"/>
                  </a:lnTo>
                  <a:lnTo>
                    <a:pt x="4549688" y="775776"/>
                  </a:lnTo>
                  <a:lnTo>
                    <a:pt x="4549688" y="1039555"/>
                  </a:lnTo>
                  <a:lnTo>
                    <a:pt x="5119891" y="1039555"/>
                  </a:lnTo>
                  <a:lnTo>
                    <a:pt x="5119891" y="417977"/>
                  </a:lnTo>
                  <a:lnTo>
                    <a:pt x="5153816" y="440829"/>
                  </a:lnTo>
                  <a:lnTo>
                    <a:pt x="5215143" y="390554"/>
                  </a:lnTo>
                  <a:close/>
                  <a:moveTo>
                    <a:pt x="3326503" y="32102"/>
                  </a:moveTo>
                  <a:lnTo>
                    <a:pt x="2785658" y="390554"/>
                  </a:lnTo>
                  <a:lnTo>
                    <a:pt x="2846332" y="440829"/>
                  </a:lnTo>
                  <a:lnTo>
                    <a:pt x="2880909" y="417977"/>
                  </a:lnTo>
                  <a:lnTo>
                    <a:pt x="2880909" y="1039555"/>
                  </a:lnTo>
                  <a:lnTo>
                    <a:pt x="3044663" y="1039555"/>
                  </a:lnTo>
                  <a:lnTo>
                    <a:pt x="3044663" y="775776"/>
                  </a:lnTo>
                  <a:lnTo>
                    <a:pt x="3202545" y="775776"/>
                  </a:lnTo>
                  <a:lnTo>
                    <a:pt x="3202545" y="1039555"/>
                  </a:lnTo>
                  <a:lnTo>
                    <a:pt x="3772096" y="1039555"/>
                  </a:lnTo>
                  <a:lnTo>
                    <a:pt x="3772096" y="417977"/>
                  </a:lnTo>
                  <a:lnTo>
                    <a:pt x="3806673" y="440829"/>
                  </a:lnTo>
                  <a:lnTo>
                    <a:pt x="3868000" y="390554"/>
                  </a:lnTo>
                  <a:close/>
                  <a:moveTo>
                    <a:pt x="1979686" y="32102"/>
                  </a:moveTo>
                  <a:lnTo>
                    <a:pt x="1438517" y="390554"/>
                  </a:lnTo>
                  <a:lnTo>
                    <a:pt x="1499225" y="440829"/>
                  </a:lnTo>
                  <a:lnTo>
                    <a:pt x="1533824" y="417977"/>
                  </a:lnTo>
                  <a:lnTo>
                    <a:pt x="1533824" y="1039555"/>
                  </a:lnTo>
                  <a:lnTo>
                    <a:pt x="1697676" y="1039555"/>
                  </a:lnTo>
                  <a:lnTo>
                    <a:pt x="1697676" y="775776"/>
                  </a:lnTo>
                  <a:lnTo>
                    <a:pt x="1855654" y="775776"/>
                  </a:lnTo>
                  <a:lnTo>
                    <a:pt x="1855654" y="1039555"/>
                  </a:lnTo>
                  <a:lnTo>
                    <a:pt x="2425547" y="1039555"/>
                  </a:lnTo>
                  <a:lnTo>
                    <a:pt x="2425547" y="417977"/>
                  </a:lnTo>
                  <a:lnTo>
                    <a:pt x="2460146" y="440829"/>
                  </a:lnTo>
                  <a:lnTo>
                    <a:pt x="2520856" y="390554"/>
                  </a:lnTo>
                  <a:close/>
                  <a:moveTo>
                    <a:pt x="633196" y="32102"/>
                  </a:moveTo>
                  <a:lnTo>
                    <a:pt x="91373" y="390554"/>
                  </a:lnTo>
                  <a:lnTo>
                    <a:pt x="152735" y="440829"/>
                  </a:lnTo>
                  <a:lnTo>
                    <a:pt x="186682" y="417977"/>
                  </a:lnTo>
                  <a:lnTo>
                    <a:pt x="186682" y="1039555"/>
                  </a:lnTo>
                  <a:lnTo>
                    <a:pt x="351186" y="1039555"/>
                  </a:lnTo>
                  <a:lnTo>
                    <a:pt x="351186" y="775776"/>
                  </a:lnTo>
                  <a:lnTo>
                    <a:pt x="509164" y="775776"/>
                  </a:lnTo>
                  <a:lnTo>
                    <a:pt x="509164" y="1039555"/>
                  </a:lnTo>
                  <a:lnTo>
                    <a:pt x="1079059" y="1039555"/>
                  </a:lnTo>
                  <a:lnTo>
                    <a:pt x="1079059" y="417977"/>
                  </a:lnTo>
                  <a:lnTo>
                    <a:pt x="1113004" y="440829"/>
                  </a:lnTo>
                  <a:lnTo>
                    <a:pt x="1173714" y="390554"/>
                  </a:lnTo>
                  <a:close/>
                  <a:moveTo>
                    <a:pt x="0" y="0"/>
                  </a:moveTo>
                  <a:lnTo>
                    <a:pt x="13383489" y="0"/>
                  </a:lnTo>
                  <a:lnTo>
                    <a:pt x="13383489" y="1097735"/>
                  </a:lnTo>
                  <a:lnTo>
                    <a:pt x="0" y="109773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54" name="Group 153">
            <a:extLst>
              <a:ext uri="{FF2B5EF4-FFF2-40B4-BE49-F238E27FC236}">
                <a16:creationId xmlns:a16="http://schemas.microsoft.com/office/drawing/2014/main" id="{DF64F62C-5473-3140-8635-0EF92514C1FE}"/>
              </a:ext>
            </a:extLst>
          </p:cNvPr>
          <p:cNvGrpSpPr/>
          <p:nvPr/>
        </p:nvGrpSpPr>
        <p:grpSpPr>
          <a:xfrm>
            <a:off x="6941127" y="8560564"/>
            <a:ext cx="13383489" cy="1097735"/>
            <a:chOff x="6941127" y="3781762"/>
            <a:chExt cx="13383489" cy="1097735"/>
          </a:xfrm>
        </p:grpSpPr>
        <p:sp>
          <p:nvSpPr>
            <p:cNvPr id="155" name="Freeform 154">
              <a:extLst>
                <a:ext uri="{FF2B5EF4-FFF2-40B4-BE49-F238E27FC236}">
                  <a16:creationId xmlns:a16="http://schemas.microsoft.com/office/drawing/2014/main" id="{10F23327-2830-5A48-A3D7-8A1F6C3F84EE}"/>
                </a:ext>
              </a:extLst>
            </p:cNvPr>
            <p:cNvSpPr>
              <a:spLocks noChangeArrowheads="1"/>
            </p:cNvSpPr>
            <p:nvPr/>
          </p:nvSpPr>
          <p:spPr bwMode="auto">
            <a:xfrm>
              <a:off x="7032499" y="3813865"/>
              <a:ext cx="13206629" cy="1007453"/>
            </a:xfrm>
            <a:custGeom>
              <a:avLst/>
              <a:gdLst>
                <a:gd name="connsiteX0" fmla="*/ 12665457 w 13206629"/>
                <a:gd name="connsiteY0" fmla="*/ 0 h 1007453"/>
                <a:gd name="connsiteX1" fmla="*/ 13206629 w 13206629"/>
                <a:gd name="connsiteY1" fmla="*/ 358452 h 1007453"/>
                <a:gd name="connsiteX2" fmla="*/ 13145917 w 13206629"/>
                <a:gd name="connsiteY2" fmla="*/ 408727 h 1007453"/>
                <a:gd name="connsiteX3" fmla="*/ 13111319 w 13206629"/>
                <a:gd name="connsiteY3" fmla="*/ 385875 h 1007453"/>
                <a:gd name="connsiteX4" fmla="*/ 13111319 w 13206629"/>
                <a:gd name="connsiteY4" fmla="*/ 1007453 h 1007453"/>
                <a:gd name="connsiteX5" fmla="*/ 12540773 w 13206629"/>
                <a:gd name="connsiteY5" fmla="*/ 1007453 h 1007453"/>
                <a:gd name="connsiteX6" fmla="*/ 12540773 w 13206629"/>
                <a:gd name="connsiteY6" fmla="*/ 743674 h 1007453"/>
                <a:gd name="connsiteX7" fmla="*/ 12382795 w 13206629"/>
                <a:gd name="connsiteY7" fmla="*/ 743674 h 1007453"/>
                <a:gd name="connsiteX8" fmla="*/ 12382795 w 13206629"/>
                <a:gd name="connsiteY8" fmla="*/ 1007453 h 1007453"/>
                <a:gd name="connsiteX9" fmla="*/ 12219595 w 13206629"/>
                <a:gd name="connsiteY9" fmla="*/ 1007453 h 1007453"/>
                <a:gd name="connsiteX10" fmla="*/ 12219595 w 13206629"/>
                <a:gd name="connsiteY10" fmla="*/ 385875 h 1007453"/>
                <a:gd name="connsiteX11" fmla="*/ 12184997 w 13206629"/>
                <a:gd name="connsiteY11" fmla="*/ 408727 h 1007453"/>
                <a:gd name="connsiteX12" fmla="*/ 12124287 w 13206629"/>
                <a:gd name="connsiteY12" fmla="*/ 358452 h 1007453"/>
                <a:gd name="connsiteX13" fmla="*/ 11318315 w 13206629"/>
                <a:gd name="connsiteY13" fmla="*/ 0 h 1007453"/>
                <a:gd name="connsiteX14" fmla="*/ 11859485 w 13206629"/>
                <a:gd name="connsiteY14" fmla="*/ 358452 h 1007453"/>
                <a:gd name="connsiteX15" fmla="*/ 11798775 w 13206629"/>
                <a:gd name="connsiteY15" fmla="*/ 408727 h 1007453"/>
                <a:gd name="connsiteX16" fmla="*/ 11764177 w 13206629"/>
                <a:gd name="connsiteY16" fmla="*/ 385875 h 1007453"/>
                <a:gd name="connsiteX17" fmla="*/ 11764177 w 13206629"/>
                <a:gd name="connsiteY17" fmla="*/ 1007453 h 1007453"/>
                <a:gd name="connsiteX18" fmla="*/ 11193629 w 13206629"/>
                <a:gd name="connsiteY18" fmla="*/ 1007453 h 1007453"/>
                <a:gd name="connsiteX19" fmla="*/ 11193629 w 13206629"/>
                <a:gd name="connsiteY19" fmla="*/ 743674 h 1007453"/>
                <a:gd name="connsiteX20" fmla="*/ 11035653 w 13206629"/>
                <a:gd name="connsiteY20" fmla="*/ 743674 h 1007453"/>
                <a:gd name="connsiteX21" fmla="*/ 11035653 w 13206629"/>
                <a:gd name="connsiteY21" fmla="*/ 1007453 h 1007453"/>
                <a:gd name="connsiteX22" fmla="*/ 10872453 w 13206629"/>
                <a:gd name="connsiteY22" fmla="*/ 1007453 h 1007453"/>
                <a:gd name="connsiteX23" fmla="*/ 10872453 w 13206629"/>
                <a:gd name="connsiteY23" fmla="*/ 385875 h 1007453"/>
                <a:gd name="connsiteX24" fmla="*/ 10837855 w 13206629"/>
                <a:gd name="connsiteY24" fmla="*/ 408727 h 1007453"/>
                <a:gd name="connsiteX25" fmla="*/ 10777145 w 13206629"/>
                <a:gd name="connsiteY25" fmla="*/ 358452 h 1007453"/>
                <a:gd name="connsiteX26" fmla="*/ 9971171 w 13206629"/>
                <a:gd name="connsiteY26" fmla="*/ 0 h 1007453"/>
                <a:gd name="connsiteX27" fmla="*/ 10512343 w 13206629"/>
                <a:gd name="connsiteY27" fmla="*/ 358452 h 1007453"/>
                <a:gd name="connsiteX28" fmla="*/ 10451631 w 13206629"/>
                <a:gd name="connsiteY28" fmla="*/ 408727 h 1007453"/>
                <a:gd name="connsiteX29" fmla="*/ 10417033 w 13206629"/>
                <a:gd name="connsiteY29" fmla="*/ 385875 h 1007453"/>
                <a:gd name="connsiteX30" fmla="*/ 10417033 w 13206629"/>
                <a:gd name="connsiteY30" fmla="*/ 1007453 h 1007453"/>
                <a:gd name="connsiteX31" fmla="*/ 9846487 w 13206629"/>
                <a:gd name="connsiteY31" fmla="*/ 1007453 h 1007453"/>
                <a:gd name="connsiteX32" fmla="*/ 9846487 w 13206629"/>
                <a:gd name="connsiteY32" fmla="*/ 743674 h 1007453"/>
                <a:gd name="connsiteX33" fmla="*/ 9688510 w 13206629"/>
                <a:gd name="connsiteY33" fmla="*/ 743674 h 1007453"/>
                <a:gd name="connsiteX34" fmla="*/ 9688510 w 13206629"/>
                <a:gd name="connsiteY34" fmla="*/ 1007453 h 1007453"/>
                <a:gd name="connsiteX35" fmla="*/ 9525310 w 13206629"/>
                <a:gd name="connsiteY35" fmla="*/ 1007453 h 1007453"/>
                <a:gd name="connsiteX36" fmla="*/ 9525310 w 13206629"/>
                <a:gd name="connsiteY36" fmla="*/ 385875 h 1007453"/>
                <a:gd name="connsiteX37" fmla="*/ 9490711 w 13206629"/>
                <a:gd name="connsiteY37" fmla="*/ 408727 h 1007453"/>
                <a:gd name="connsiteX38" fmla="*/ 9430001 w 13206629"/>
                <a:gd name="connsiteY38" fmla="*/ 358452 h 1007453"/>
                <a:gd name="connsiteX39" fmla="*/ 8624029 w 13206629"/>
                <a:gd name="connsiteY39" fmla="*/ 0 h 1007453"/>
                <a:gd name="connsiteX40" fmla="*/ 9165199 w 13206629"/>
                <a:gd name="connsiteY40" fmla="*/ 358452 h 1007453"/>
                <a:gd name="connsiteX41" fmla="*/ 9104489 w 13206629"/>
                <a:gd name="connsiteY41" fmla="*/ 408727 h 1007453"/>
                <a:gd name="connsiteX42" fmla="*/ 9069891 w 13206629"/>
                <a:gd name="connsiteY42" fmla="*/ 385875 h 1007453"/>
                <a:gd name="connsiteX43" fmla="*/ 9069891 w 13206629"/>
                <a:gd name="connsiteY43" fmla="*/ 1007453 h 1007453"/>
                <a:gd name="connsiteX44" fmla="*/ 8499344 w 13206629"/>
                <a:gd name="connsiteY44" fmla="*/ 1007453 h 1007453"/>
                <a:gd name="connsiteX45" fmla="*/ 8499344 w 13206629"/>
                <a:gd name="connsiteY45" fmla="*/ 743674 h 1007453"/>
                <a:gd name="connsiteX46" fmla="*/ 8341367 w 13206629"/>
                <a:gd name="connsiteY46" fmla="*/ 743674 h 1007453"/>
                <a:gd name="connsiteX47" fmla="*/ 8341367 w 13206629"/>
                <a:gd name="connsiteY47" fmla="*/ 1007453 h 1007453"/>
                <a:gd name="connsiteX48" fmla="*/ 8178167 w 13206629"/>
                <a:gd name="connsiteY48" fmla="*/ 1007453 h 1007453"/>
                <a:gd name="connsiteX49" fmla="*/ 8178167 w 13206629"/>
                <a:gd name="connsiteY49" fmla="*/ 385875 h 1007453"/>
                <a:gd name="connsiteX50" fmla="*/ 8143568 w 13206629"/>
                <a:gd name="connsiteY50" fmla="*/ 408727 h 1007453"/>
                <a:gd name="connsiteX51" fmla="*/ 8082858 w 13206629"/>
                <a:gd name="connsiteY51" fmla="*/ 358452 h 1007453"/>
                <a:gd name="connsiteX52" fmla="*/ 7276886 w 13206629"/>
                <a:gd name="connsiteY52" fmla="*/ 0 h 1007453"/>
                <a:gd name="connsiteX53" fmla="*/ 7818056 w 13206629"/>
                <a:gd name="connsiteY53" fmla="*/ 358452 h 1007453"/>
                <a:gd name="connsiteX54" fmla="*/ 7757346 w 13206629"/>
                <a:gd name="connsiteY54" fmla="*/ 408727 h 1007453"/>
                <a:gd name="connsiteX55" fmla="*/ 7722747 w 13206629"/>
                <a:gd name="connsiteY55" fmla="*/ 385875 h 1007453"/>
                <a:gd name="connsiteX56" fmla="*/ 7722747 w 13206629"/>
                <a:gd name="connsiteY56" fmla="*/ 1007453 h 1007453"/>
                <a:gd name="connsiteX57" fmla="*/ 7153507 w 13206629"/>
                <a:gd name="connsiteY57" fmla="*/ 1007453 h 1007453"/>
                <a:gd name="connsiteX58" fmla="*/ 7153507 w 13206629"/>
                <a:gd name="connsiteY58" fmla="*/ 743674 h 1007453"/>
                <a:gd name="connsiteX59" fmla="*/ 6995529 w 13206629"/>
                <a:gd name="connsiteY59" fmla="*/ 743674 h 1007453"/>
                <a:gd name="connsiteX60" fmla="*/ 6995529 w 13206629"/>
                <a:gd name="connsiteY60" fmla="*/ 1007453 h 1007453"/>
                <a:gd name="connsiteX61" fmla="*/ 6831024 w 13206629"/>
                <a:gd name="connsiteY61" fmla="*/ 1007453 h 1007453"/>
                <a:gd name="connsiteX62" fmla="*/ 6831024 w 13206629"/>
                <a:gd name="connsiteY62" fmla="*/ 385875 h 1007453"/>
                <a:gd name="connsiteX63" fmla="*/ 6797078 w 13206629"/>
                <a:gd name="connsiteY63" fmla="*/ 408727 h 1007453"/>
                <a:gd name="connsiteX64" fmla="*/ 6735715 w 13206629"/>
                <a:gd name="connsiteY64" fmla="*/ 358452 h 1007453"/>
                <a:gd name="connsiteX65" fmla="*/ 5929743 w 13206629"/>
                <a:gd name="connsiteY65" fmla="*/ 0 h 1007453"/>
                <a:gd name="connsiteX66" fmla="*/ 6470913 w 13206629"/>
                <a:gd name="connsiteY66" fmla="*/ 358452 h 1007453"/>
                <a:gd name="connsiteX67" fmla="*/ 6410203 w 13206629"/>
                <a:gd name="connsiteY67" fmla="*/ 408727 h 1007453"/>
                <a:gd name="connsiteX68" fmla="*/ 6375605 w 13206629"/>
                <a:gd name="connsiteY68" fmla="*/ 385875 h 1007453"/>
                <a:gd name="connsiteX69" fmla="*/ 6375605 w 13206629"/>
                <a:gd name="connsiteY69" fmla="*/ 1007453 h 1007453"/>
                <a:gd name="connsiteX70" fmla="*/ 5805711 w 13206629"/>
                <a:gd name="connsiteY70" fmla="*/ 1007453 h 1007453"/>
                <a:gd name="connsiteX71" fmla="*/ 5805711 w 13206629"/>
                <a:gd name="connsiteY71" fmla="*/ 743674 h 1007453"/>
                <a:gd name="connsiteX72" fmla="*/ 5647733 w 13206629"/>
                <a:gd name="connsiteY72" fmla="*/ 743674 h 1007453"/>
                <a:gd name="connsiteX73" fmla="*/ 5647733 w 13206629"/>
                <a:gd name="connsiteY73" fmla="*/ 1007453 h 1007453"/>
                <a:gd name="connsiteX74" fmla="*/ 5483881 w 13206629"/>
                <a:gd name="connsiteY74" fmla="*/ 1007453 h 1007453"/>
                <a:gd name="connsiteX75" fmla="*/ 5483881 w 13206629"/>
                <a:gd name="connsiteY75" fmla="*/ 385875 h 1007453"/>
                <a:gd name="connsiteX76" fmla="*/ 5449282 w 13206629"/>
                <a:gd name="connsiteY76" fmla="*/ 408727 h 1007453"/>
                <a:gd name="connsiteX77" fmla="*/ 5388572 w 13206629"/>
                <a:gd name="connsiteY77" fmla="*/ 358452 h 1007453"/>
                <a:gd name="connsiteX78" fmla="*/ 4582926 w 13206629"/>
                <a:gd name="connsiteY78" fmla="*/ 0 h 1007453"/>
                <a:gd name="connsiteX79" fmla="*/ 5123771 w 13206629"/>
                <a:gd name="connsiteY79" fmla="*/ 358452 h 1007453"/>
                <a:gd name="connsiteX80" fmla="*/ 5062444 w 13206629"/>
                <a:gd name="connsiteY80" fmla="*/ 408727 h 1007453"/>
                <a:gd name="connsiteX81" fmla="*/ 5028519 w 13206629"/>
                <a:gd name="connsiteY81" fmla="*/ 385875 h 1007453"/>
                <a:gd name="connsiteX82" fmla="*/ 5028519 w 13206629"/>
                <a:gd name="connsiteY82" fmla="*/ 1007453 h 1007453"/>
                <a:gd name="connsiteX83" fmla="*/ 4458316 w 13206629"/>
                <a:gd name="connsiteY83" fmla="*/ 1007453 h 1007453"/>
                <a:gd name="connsiteX84" fmla="*/ 4458316 w 13206629"/>
                <a:gd name="connsiteY84" fmla="*/ 743674 h 1007453"/>
                <a:gd name="connsiteX85" fmla="*/ 4301087 w 13206629"/>
                <a:gd name="connsiteY85" fmla="*/ 743674 h 1007453"/>
                <a:gd name="connsiteX86" fmla="*/ 4301087 w 13206629"/>
                <a:gd name="connsiteY86" fmla="*/ 1007453 h 1007453"/>
                <a:gd name="connsiteX87" fmla="*/ 4137333 w 13206629"/>
                <a:gd name="connsiteY87" fmla="*/ 1007453 h 1007453"/>
                <a:gd name="connsiteX88" fmla="*/ 4137333 w 13206629"/>
                <a:gd name="connsiteY88" fmla="*/ 385875 h 1007453"/>
                <a:gd name="connsiteX89" fmla="*/ 4102755 w 13206629"/>
                <a:gd name="connsiteY89" fmla="*/ 408727 h 1007453"/>
                <a:gd name="connsiteX90" fmla="*/ 4041429 w 13206629"/>
                <a:gd name="connsiteY90" fmla="*/ 358452 h 1007453"/>
                <a:gd name="connsiteX91" fmla="*/ 3235131 w 13206629"/>
                <a:gd name="connsiteY91" fmla="*/ 0 h 1007453"/>
                <a:gd name="connsiteX92" fmla="*/ 3776628 w 13206629"/>
                <a:gd name="connsiteY92" fmla="*/ 358452 h 1007453"/>
                <a:gd name="connsiteX93" fmla="*/ 3715301 w 13206629"/>
                <a:gd name="connsiteY93" fmla="*/ 408727 h 1007453"/>
                <a:gd name="connsiteX94" fmla="*/ 3680724 w 13206629"/>
                <a:gd name="connsiteY94" fmla="*/ 385875 h 1007453"/>
                <a:gd name="connsiteX95" fmla="*/ 3680724 w 13206629"/>
                <a:gd name="connsiteY95" fmla="*/ 1007453 h 1007453"/>
                <a:gd name="connsiteX96" fmla="*/ 3111173 w 13206629"/>
                <a:gd name="connsiteY96" fmla="*/ 1007453 h 1007453"/>
                <a:gd name="connsiteX97" fmla="*/ 3111173 w 13206629"/>
                <a:gd name="connsiteY97" fmla="*/ 743674 h 1007453"/>
                <a:gd name="connsiteX98" fmla="*/ 2953291 w 13206629"/>
                <a:gd name="connsiteY98" fmla="*/ 743674 h 1007453"/>
                <a:gd name="connsiteX99" fmla="*/ 2953291 w 13206629"/>
                <a:gd name="connsiteY99" fmla="*/ 1007453 h 1007453"/>
                <a:gd name="connsiteX100" fmla="*/ 2789537 w 13206629"/>
                <a:gd name="connsiteY100" fmla="*/ 1007453 h 1007453"/>
                <a:gd name="connsiteX101" fmla="*/ 2789537 w 13206629"/>
                <a:gd name="connsiteY101" fmla="*/ 385875 h 1007453"/>
                <a:gd name="connsiteX102" fmla="*/ 2754960 w 13206629"/>
                <a:gd name="connsiteY102" fmla="*/ 408727 h 1007453"/>
                <a:gd name="connsiteX103" fmla="*/ 2694286 w 13206629"/>
                <a:gd name="connsiteY103" fmla="*/ 358452 h 1007453"/>
                <a:gd name="connsiteX104" fmla="*/ 1888314 w 13206629"/>
                <a:gd name="connsiteY104" fmla="*/ 0 h 1007453"/>
                <a:gd name="connsiteX105" fmla="*/ 2429484 w 13206629"/>
                <a:gd name="connsiteY105" fmla="*/ 358452 h 1007453"/>
                <a:gd name="connsiteX106" fmla="*/ 2368774 w 13206629"/>
                <a:gd name="connsiteY106" fmla="*/ 408727 h 1007453"/>
                <a:gd name="connsiteX107" fmla="*/ 2334175 w 13206629"/>
                <a:gd name="connsiteY107" fmla="*/ 385875 h 1007453"/>
                <a:gd name="connsiteX108" fmla="*/ 2334175 w 13206629"/>
                <a:gd name="connsiteY108" fmla="*/ 1007453 h 1007453"/>
                <a:gd name="connsiteX109" fmla="*/ 1764282 w 13206629"/>
                <a:gd name="connsiteY109" fmla="*/ 1007453 h 1007453"/>
                <a:gd name="connsiteX110" fmla="*/ 1764282 w 13206629"/>
                <a:gd name="connsiteY110" fmla="*/ 743674 h 1007453"/>
                <a:gd name="connsiteX111" fmla="*/ 1606304 w 13206629"/>
                <a:gd name="connsiteY111" fmla="*/ 743674 h 1007453"/>
                <a:gd name="connsiteX112" fmla="*/ 1606304 w 13206629"/>
                <a:gd name="connsiteY112" fmla="*/ 1007453 h 1007453"/>
                <a:gd name="connsiteX113" fmla="*/ 1442452 w 13206629"/>
                <a:gd name="connsiteY113" fmla="*/ 1007453 h 1007453"/>
                <a:gd name="connsiteX114" fmla="*/ 1442452 w 13206629"/>
                <a:gd name="connsiteY114" fmla="*/ 385875 h 1007453"/>
                <a:gd name="connsiteX115" fmla="*/ 1407853 w 13206629"/>
                <a:gd name="connsiteY115" fmla="*/ 408727 h 1007453"/>
                <a:gd name="connsiteX116" fmla="*/ 1347143 w 13206629"/>
                <a:gd name="connsiteY116" fmla="*/ 358452 h 1007453"/>
                <a:gd name="connsiteX117" fmla="*/ 541823 w 13206629"/>
                <a:gd name="connsiteY117" fmla="*/ 0 h 1007453"/>
                <a:gd name="connsiteX118" fmla="*/ 1082341 w 13206629"/>
                <a:gd name="connsiteY118" fmla="*/ 358452 h 1007453"/>
                <a:gd name="connsiteX119" fmla="*/ 1021631 w 13206629"/>
                <a:gd name="connsiteY119" fmla="*/ 408727 h 1007453"/>
                <a:gd name="connsiteX120" fmla="*/ 987685 w 13206629"/>
                <a:gd name="connsiteY120" fmla="*/ 385875 h 1007453"/>
                <a:gd name="connsiteX121" fmla="*/ 987685 w 13206629"/>
                <a:gd name="connsiteY121" fmla="*/ 1007453 h 1007453"/>
                <a:gd name="connsiteX122" fmla="*/ 417792 w 13206629"/>
                <a:gd name="connsiteY122" fmla="*/ 1007453 h 1007453"/>
                <a:gd name="connsiteX123" fmla="*/ 417792 w 13206629"/>
                <a:gd name="connsiteY123" fmla="*/ 743674 h 1007453"/>
                <a:gd name="connsiteX124" fmla="*/ 259814 w 13206629"/>
                <a:gd name="connsiteY124" fmla="*/ 743674 h 1007453"/>
                <a:gd name="connsiteX125" fmla="*/ 259814 w 13206629"/>
                <a:gd name="connsiteY125" fmla="*/ 1007453 h 1007453"/>
                <a:gd name="connsiteX126" fmla="*/ 95309 w 13206629"/>
                <a:gd name="connsiteY126" fmla="*/ 1007453 h 1007453"/>
                <a:gd name="connsiteX127" fmla="*/ 95309 w 13206629"/>
                <a:gd name="connsiteY127" fmla="*/ 385875 h 1007453"/>
                <a:gd name="connsiteX128" fmla="*/ 61363 w 13206629"/>
                <a:gd name="connsiteY128" fmla="*/ 408727 h 1007453"/>
                <a:gd name="connsiteX129" fmla="*/ 0 w 13206629"/>
                <a:gd name="connsiteY129" fmla="*/ 358452 h 100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206629" h="1007453">
                  <a:moveTo>
                    <a:pt x="12665457" y="0"/>
                  </a:moveTo>
                  <a:lnTo>
                    <a:pt x="13206629" y="358452"/>
                  </a:lnTo>
                  <a:lnTo>
                    <a:pt x="13145917" y="408727"/>
                  </a:lnTo>
                  <a:lnTo>
                    <a:pt x="13111319" y="385875"/>
                  </a:lnTo>
                  <a:lnTo>
                    <a:pt x="13111319" y="1007453"/>
                  </a:lnTo>
                  <a:lnTo>
                    <a:pt x="12540773" y="1007453"/>
                  </a:lnTo>
                  <a:lnTo>
                    <a:pt x="12540773" y="743674"/>
                  </a:lnTo>
                  <a:lnTo>
                    <a:pt x="12382795" y="743674"/>
                  </a:lnTo>
                  <a:lnTo>
                    <a:pt x="12382795" y="1007453"/>
                  </a:lnTo>
                  <a:lnTo>
                    <a:pt x="12219595" y="1007453"/>
                  </a:lnTo>
                  <a:lnTo>
                    <a:pt x="12219595" y="385875"/>
                  </a:lnTo>
                  <a:lnTo>
                    <a:pt x="12184997" y="408727"/>
                  </a:lnTo>
                  <a:lnTo>
                    <a:pt x="12124287" y="358452"/>
                  </a:lnTo>
                  <a:close/>
                  <a:moveTo>
                    <a:pt x="11318315" y="0"/>
                  </a:moveTo>
                  <a:lnTo>
                    <a:pt x="11859485" y="358452"/>
                  </a:lnTo>
                  <a:lnTo>
                    <a:pt x="11798775" y="408727"/>
                  </a:lnTo>
                  <a:lnTo>
                    <a:pt x="11764177" y="385875"/>
                  </a:lnTo>
                  <a:lnTo>
                    <a:pt x="11764177" y="1007453"/>
                  </a:lnTo>
                  <a:lnTo>
                    <a:pt x="11193629" y="1007453"/>
                  </a:lnTo>
                  <a:lnTo>
                    <a:pt x="11193629" y="743674"/>
                  </a:lnTo>
                  <a:lnTo>
                    <a:pt x="11035653" y="743674"/>
                  </a:lnTo>
                  <a:lnTo>
                    <a:pt x="11035653" y="1007453"/>
                  </a:lnTo>
                  <a:lnTo>
                    <a:pt x="10872453" y="1007453"/>
                  </a:lnTo>
                  <a:lnTo>
                    <a:pt x="10872453" y="385875"/>
                  </a:lnTo>
                  <a:lnTo>
                    <a:pt x="10837855" y="408727"/>
                  </a:lnTo>
                  <a:lnTo>
                    <a:pt x="10777145" y="358452"/>
                  </a:lnTo>
                  <a:close/>
                  <a:moveTo>
                    <a:pt x="9971171" y="0"/>
                  </a:moveTo>
                  <a:lnTo>
                    <a:pt x="10512343" y="358452"/>
                  </a:lnTo>
                  <a:lnTo>
                    <a:pt x="10451631" y="408727"/>
                  </a:lnTo>
                  <a:lnTo>
                    <a:pt x="10417033" y="385875"/>
                  </a:lnTo>
                  <a:lnTo>
                    <a:pt x="10417033" y="1007453"/>
                  </a:lnTo>
                  <a:lnTo>
                    <a:pt x="9846487" y="1007453"/>
                  </a:lnTo>
                  <a:lnTo>
                    <a:pt x="9846487" y="743674"/>
                  </a:lnTo>
                  <a:lnTo>
                    <a:pt x="9688510" y="743674"/>
                  </a:lnTo>
                  <a:lnTo>
                    <a:pt x="9688510" y="1007453"/>
                  </a:lnTo>
                  <a:lnTo>
                    <a:pt x="9525310" y="1007453"/>
                  </a:lnTo>
                  <a:lnTo>
                    <a:pt x="9525310" y="385875"/>
                  </a:lnTo>
                  <a:lnTo>
                    <a:pt x="9490711" y="408727"/>
                  </a:lnTo>
                  <a:lnTo>
                    <a:pt x="9430001" y="358452"/>
                  </a:lnTo>
                  <a:close/>
                  <a:moveTo>
                    <a:pt x="8624029" y="0"/>
                  </a:moveTo>
                  <a:lnTo>
                    <a:pt x="9165199" y="358452"/>
                  </a:lnTo>
                  <a:lnTo>
                    <a:pt x="9104489" y="408727"/>
                  </a:lnTo>
                  <a:lnTo>
                    <a:pt x="9069891" y="385875"/>
                  </a:lnTo>
                  <a:lnTo>
                    <a:pt x="9069891" y="1007453"/>
                  </a:lnTo>
                  <a:lnTo>
                    <a:pt x="8499344" y="1007453"/>
                  </a:lnTo>
                  <a:lnTo>
                    <a:pt x="8499344" y="743674"/>
                  </a:lnTo>
                  <a:lnTo>
                    <a:pt x="8341367" y="743674"/>
                  </a:lnTo>
                  <a:lnTo>
                    <a:pt x="8341367" y="1007453"/>
                  </a:lnTo>
                  <a:lnTo>
                    <a:pt x="8178167" y="1007453"/>
                  </a:lnTo>
                  <a:lnTo>
                    <a:pt x="8178167" y="385875"/>
                  </a:lnTo>
                  <a:lnTo>
                    <a:pt x="8143568" y="408727"/>
                  </a:lnTo>
                  <a:lnTo>
                    <a:pt x="8082858" y="358452"/>
                  </a:lnTo>
                  <a:close/>
                  <a:moveTo>
                    <a:pt x="7276886" y="0"/>
                  </a:moveTo>
                  <a:lnTo>
                    <a:pt x="7818056" y="358452"/>
                  </a:lnTo>
                  <a:lnTo>
                    <a:pt x="7757346" y="408727"/>
                  </a:lnTo>
                  <a:lnTo>
                    <a:pt x="7722747" y="385875"/>
                  </a:lnTo>
                  <a:lnTo>
                    <a:pt x="7722747" y="1007453"/>
                  </a:lnTo>
                  <a:lnTo>
                    <a:pt x="7153507" y="1007453"/>
                  </a:lnTo>
                  <a:lnTo>
                    <a:pt x="7153507" y="743674"/>
                  </a:lnTo>
                  <a:lnTo>
                    <a:pt x="6995529" y="743674"/>
                  </a:lnTo>
                  <a:lnTo>
                    <a:pt x="6995529" y="1007453"/>
                  </a:lnTo>
                  <a:lnTo>
                    <a:pt x="6831024" y="1007453"/>
                  </a:lnTo>
                  <a:lnTo>
                    <a:pt x="6831024" y="385875"/>
                  </a:lnTo>
                  <a:lnTo>
                    <a:pt x="6797078" y="408727"/>
                  </a:lnTo>
                  <a:lnTo>
                    <a:pt x="6735715" y="358452"/>
                  </a:lnTo>
                  <a:close/>
                  <a:moveTo>
                    <a:pt x="5929743" y="0"/>
                  </a:moveTo>
                  <a:lnTo>
                    <a:pt x="6470913" y="358452"/>
                  </a:lnTo>
                  <a:lnTo>
                    <a:pt x="6410203" y="408727"/>
                  </a:lnTo>
                  <a:lnTo>
                    <a:pt x="6375605" y="385875"/>
                  </a:lnTo>
                  <a:lnTo>
                    <a:pt x="6375605" y="1007453"/>
                  </a:lnTo>
                  <a:lnTo>
                    <a:pt x="5805711" y="1007453"/>
                  </a:lnTo>
                  <a:lnTo>
                    <a:pt x="5805711" y="743674"/>
                  </a:lnTo>
                  <a:lnTo>
                    <a:pt x="5647733" y="743674"/>
                  </a:lnTo>
                  <a:lnTo>
                    <a:pt x="5647733" y="1007453"/>
                  </a:lnTo>
                  <a:lnTo>
                    <a:pt x="5483881" y="1007453"/>
                  </a:lnTo>
                  <a:lnTo>
                    <a:pt x="5483881" y="385875"/>
                  </a:lnTo>
                  <a:lnTo>
                    <a:pt x="5449282" y="408727"/>
                  </a:lnTo>
                  <a:lnTo>
                    <a:pt x="5388572" y="358452"/>
                  </a:lnTo>
                  <a:close/>
                  <a:moveTo>
                    <a:pt x="4582926" y="0"/>
                  </a:moveTo>
                  <a:lnTo>
                    <a:pt x="5123771" y="358452"/>
                  </a:lnTo>
                  <a:lnTo>
                    <a:pt x="5062444" y="408727"/>
                  </a:lnTo>
                  <a:lnTo>
                    <a:pt x="5028519" y="385875"/>
                  </a:lnTo>
                  <a:lnTo>
                    <a:pt x="5028519" y="1007453"/>
                  </a:lnTo>
                  <a:lnTo>
                    <a:pt x="4458316" y="1007453"/>
                  </a:lnTo>
                  <a:lnTo>
                    <a:pt x="4458316" y="743674"/>
                  </a:lnTo>
                  <a:lnTo>
                    <a:pt x="4301087" y="743674"/>
                  </a:lnTo>
                  <a:lnTo>
                    <a:pt x="4301087" y="1007453"/>
                  </a:lnTo>
                  <a:lnTo>
                    <a:pt x="4137333" y="1007453"/>
                  </a:lnTo>
                  <a:lnTo>
                    <a:pt x="4137333" y="385875"/>
                  </a:lnTo>
                  <a:lnTo>
                    <a:pt x="4102755" y="408727"/>
                  </a:lnTo>
                  <a:lnTo>
                    <a:pt x="4041429" y="358452"/>
                  </a:lnTo>
                  <a:close/>
                  <a:moveTo>
                    <a:pt x="3235131" y="0"/>
                  </a:moveTo>
                  <a:lnTo>
                    <a:pt x="3776628" y="358452"/>
                  </a:lnTo>
                  <a:lnTo>
                    <a:pt x="3715301" y="408727"/>
                  </a:lnTo>
                  <a:lnTo>
                    <a:pt x="3680724" y="385875"/>
                  </a:lnTo>
                  <a:lnTo>
                    <a:pt x="3680724" y="1007453"/>
                  </a:lnTo>
                  <a:lnTo>
                    <a:pt x="3111173" y="1007453"/>
                  </a:lnTo>
                  <a:lnTo>
                    <a:pt x="3111173" y="743674"/>
                  </a:lnTo>
                  <a:lnTo>
                    <a:pt x="2953291" y="743674"/>
                  </a:lnTo>
                  <a:lnTo>
                    <a:pt x="2953291" y="1007453"/>
                  </a:lnTo>
                  <a:lnTo>
                    <a:pt x="2789537" y="1007453"/>
                  </a:lnTo>
                  <a:lnTo>
                    <a:pt x="2789537" y="385875"/>
                  </a:lnTo>
                  <a:lnTo>
                    <a:pt x="2754960" y="408727"/>
                  </a:lnTo>
                  <a:lnTo>
                    <a:pt x="2694286" y="358452"/>
                  </a:lnTo>
                  <a:close/>
                  <a:moveTo>
                    <a:pt x="1888314" y="0"/>
                  </a:moveTo>
                  <a:lnTo>
                    <a:pt x="2429484" y="358452"/>
                  </a:lnTo>
                  <a:lnTo>
                    <a:pt x="2368774" y="408727"/>
                  </a:lnTo>
                  <a:lnTo>
                    <a:pt x="2334175" y="385875"/>
                  </a:lnTo>
                  <a:lnTo>
                    <a:pt x="2334175" y="1007453"/>
                  </a:lnTo>
                  <a:lnTo>
                    <a:pt x="1764282" y="1007453"/>
                  </a:lnTo>
                  <a:lnTo>
                    <a:pt x="1764282" y="743674"/>
                  </a:lnTo>
                  <a:lnTo>
                    <a:pt x="1606304" y="743674"/>
                  </a:lnTo>
                  <a:lnTo>
                    <a:pt x="1606304" y="1007453"/>
                  </a:lnTo>
                  <a:lnTo>
                    <a:pt x="1442452" y="1007453"/>
                  </a:lnTo>
                  <a:lnTo>
                    <a:pt x="1442452" y="385875"/>
                  </a:lnTo>
                  <a:lnTo>
                    <a:pt x="1407853" y="408727"/>
                  </a:lnTo>
                  <a:lnTo>
                    <a:pt x="1347143" y="358452"/>
                  </a:lnTo>
                  <a:close/>
                  <a:moveTo>
                    <a:pt x="541823" y="0"/>
                  </a:moveTo>
                  <a:lnTo>
                    <a:pt x="1082341" y="358452"/>
                  </a:lnTo>
                  <a:lnTo>
                    <a:pt x="1021631" y="408727"/>
                  </a:lnTo>
                  <a:lnTo>
                    <a:pt x="987685" y="385875"/>
                  </a:lnTo>
                  <a:lnTo>
                    <a:pt x="987685" y="1007453"/>
                  </a:lnTo>
                  <a:lnTo>
                    <a:pt x="417792" y="1007453"/>
                  </a:lnTo>
                  <a:lnTo>
                    <a:pt x="417792" y="743674"/>
                  </a:lnTo>
                  <a:lnTo>
                    <a:pt x="259814" y="743674"/>
                  </a:lnTo>
                  <a:lnTo>
                    <a:pt x="259814" y="1007453"/>
                  </a:lnTo>
                  <a:lnTo>
                    <a:pt x="95309" y="1007453"/>
                  </a:lnTo>
                  <a:lnTo>
                    <a:pt x="95309" y="385875"/>
                  </a:lnTo>
                  <a:lnTo>
                    <a:pt x="61363" y="408727"/>
                  </a:lnTo>
                  <a:lnTo>
                    <a:pt x="0" y="358452"/>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56" name="Rectangle 155">
              <a:extLst>
                <a:ext uri="{FF2B5EF4-FFF2-40B4-BE49-F238E27FC236}">
                  <a16:creationId xmlns:a16="http://schemas.microsoft.com/office/drawing/2014/main" id="{46567419-51CE-8F4C-B731-85FA3DC57A7A}"/>
                </a:ext>
              </a:extLst>
            </p:cNvPr>
            <p:cNvSpPr/>
            <p:nvPr/>
          </p:nvSpPr>
          <p:spPr>
            <a:xfrm>
              <a:off x="6941128" y="3781763"/>
              <a:ext cx="8720904" cy="1056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57" name="Freeform 156">
              <a:extLst>
                <a:ext uri="{FF2B5EF4-FFF2-40B4-BE49-F238E27FC236}">
                  <a16:creationId xmlns:a16="http://schemas.microsoft.com/office/drawing/2014/main" id="{4185F89F-5980-C441-B7F0-60C74B889C63}"/>
                </a:ext>
              </a:extLst>
            </p:cNvPr>
            <p:cNvSpPr/>
            <p:nvPr/>
          </p:nvSpPr>
          <p:spPr>
            <a:xfrm>
              <a:off x="6941127" y="3781762"/>
              <a:ext cx="13383489" cy="1097735"/>
            </a:xfrm>
            <a:custGeom>
              <a:avLst/>
              <a:gdLst>
                <a:gd name="connsiteX0" fmla="*/ 12756829 w 13383489"/>
                <a:gd name="connsiteY0" fmla="*/ 32102 h 1097735"/>
                <a:gd name="connsiteX1" fmla="*/ 12215659 w 13383489"/>
                <a:gd name="connsiteY1" fmla="*/ 390554 h 1097735"/>
                <a:gd name="connsiteX2" fmla="*/ 12276369 w 13383489"/>
                <a:gd name="connsiteY2" fmla="*/ 440829 h 1097735"/>
                <a:gd name="connsiteX3" fmla="*/ 12310967 w 13383489"/>
                <a:gd name="connsiteY3" fmla="*/ 417977 h 1097735"/>
                <a:gd name="connsiteX4" fmla="*/ 12310967 w 13383489"/>
                <a:gd name="connsiteY4" fmla="*/ 1039555 h 1097735"/>
                <a:gd name="connsiteX5" fmla="*/ 12474167 w 13383489"/>
                <a:gd name="connsiteY5" fmla="*/ 1039555 h 1097735"/>
                <a:gd name="connsiteX6" fmla="*/ 12474167 w 13383489"/>
                <a:gd name="connsiteY6" fmla="*/ 775776 h 1097735"/>
                <a:gd name="connsiteX7" fmla="*/ 12632145 w 13383489"/>
                <a:gd name="connsiteY7" fmla="*/ 775776 h 1097735"/>
                <a:gd name="connsiteX8" fmla="*/ 12632145 w 13383489"/>
                <a:gd name="connsiteY8" fmla="*/ 1039555 h 1097735"/>
                <a:gd name="connsiteX9" fmla="*/ 13202691 w 13383489"/>
                <a:gd name="connsiteY9" fmla="*/ 1039555 h 1097735"/>
                <a:gd name="connsiteX10" fmla="*/ 13202691 w 13383489"/>
                <a:gd name="connsiteY10" fmla="*/ 417977 h 1097735"/>
                <a:gd name="connsiteX11" fmla="*/ 13237289 w 13383489"/>
                <a:gd name="connsiteY11" fmla="*/ 440829 h 1097735"/>
                <a:gd name="connsiteX12" fmla="*/ 13298001 w 13383489"/>
                <a:gd name="connsiteY12" fmla="*/ 390554 h 1097735"/>
                <a:gd name="connsiteX13" fmla="*/ 11409687 w 13383489"/>
                <a:gd name="connsiteY13" fmla="*/ 32102 h 1097735"/>
                <a:gd name="connsiteX14" fmla="*/ 10868517 w 13383489"/>
                <a:gd name="connsiteY14" fmla="*/ 390554 h 1097735"/>
                <a:gd name="connsiteX15" fmla="*/ 10929227 w 13383489"/>
                <a:gd name="connsiteY15" fmla="*/ 440829 h 1097735"/>
                <a:gd name="connsiteX16" fmla="*/ 10963825 w 13383489"/>
                <a:gd name="connsiteY16" fmla="*/ 417977 h 1097735"/>
                <a:gd name="connsiteX17" fmla="*/ 10963825 w 13383489"/>
                <a:gd name="connsiteY17" fmla="*/ 1039555 h 1097735"/>
                <a:gd name="connsiteX18" fmla="*/ 11127025 w 13383489"/>
                <a:gd name="connsiteY18" fmla="*/ 1039555 h 1097735"/>
                <a:gd name="connsiteX19" fmla="*/ 11127025 w 13383489"/>
                <a:gd name="connsiteY19" fmla="*/ 775776 h 1097735"/>
                <a:gd name="connsiteX20" fmla="*/ 11285001 w 13383489"/>
                <a:gd name="connsiteY20" fmla="*/ 775776 h 1097735"/>
                <a:gd name="connsiteX21" fmla="*/ 11285001 w 13383489"/>
                <a:gd name="connsiteY21" fmla="*/ 1039555 h 1097735"/>
                <a:gd name="connsiteX22" fmla="*/ 11855549 w 13383489"/>
                <a:gd name="connsiteY22" fmla="*/ 1039555 h 1097735"/>
                <a:gd name="connsiteX23" fmla="*/ 11855549 w 13383489"/>
                <a:gd name="connsiteY23" fmla="*/ 417977 h 1097735"/>
                <a:gd name="connsiteX24" fmla="*/ 11890147 w 13383489"/>
                <a:gd name="connsiteY24" fmla="*/ 440829 h 1097735"/>
                <a:gd name="connsiteX25" fmla="*/ 11950857 w 13383489"/>
                <a:gd name="connsiteY25" fmla="*/ 390554 h 1097735"/>
                <a:gd name="connsiteX26" fmla="*/ 10062543 w 13383489"/>
                <a:gd name="connsiteY26" fmla="*/ 32102 h 1097735"/>
                <a:gd name="connsiteX27" fmla="*/ 9521373 w 13383489"/>
                <a:gd name="connsiteY27" fmla="*/ 390554 h 1097735"/>
                <a:gd name="connsiteX28" fmla="*/ 9582083 w 13383489"/>
                <a:gd name="connsiteY28" fmla="*/ 440829 h 1097735"/>
                <a:gd name="connsiteX29" fmla="*/ 9616682 w 13383489"/>
                <a:gd name="connsiteY29" fmla="*/ 417977 h 1097735"/>
                <a:gd name="connsiteX30" fmla="*/ 9616682 w 13383489"/>
                <a:gd name="connsiteY30" fmla="*/ 1039555 h 1097735"/>
                <a:gd name="connsiteX31" fmla="*/ 9779882 w 13383489"/>
                <a:gd name="connsiteY31" fmla="*/ 1039555 h 1097735"/>
                <a:gd name="connsiteX32" fmla="*/ 9779882 w 13383489"/>
                <a:gd name="connsiteY32" fmla="*/ 775776 h 1097735"/>
                <a:gd name="connsiteX33" fmla="*/ 9937859 w 13383489"/>
                <a:gd name="connsiteY33" fmla="*/ 775776 h 1097735"/>
                <a:gd name="connsiteX34" fmla="*/ 9937859 w 13383489"/>
                <a:gd name="connsiteY34" fmla="*/ 1039555 h 1097735"/>
                <a:gd name="connsiteX35" fmla="*/ 10508405 w 13383489"/>
                <a:gd name="connsiteY35" fmla="*/ 1039555 h 1097735"/>
                <a:gd name="connsiteX36" fmla="*/ 10508405 w 13383489"/>
                <a:gd name="connsiteY36" fmla="*/ 417977 h 1097735"/>
                <a:gd name="connsiteX37" fmla="*/ 10543003 w 13383489"/>
                <a:gd name="connsiteY37" fmla="*/ 440829 h 1097735"/>
                <a:gd name="connsiteX38" fmla="*/ 10603715 w 13383489"/>
                <a:gd name="connsiteY38" fmla="*/ 390554 h 1097735"/>
                <a:gd name="connsiteX39" fmla="*/ 8715401 w 13383489"/>
                <a:gd name="connsiteY39" fmla="*/ 32102 h 1097735"/>
                <a:gd name="connsiteX40" fmla="*/ 8174230 w 13383489"/>
                <a:gd name="connsiteY40" fmla="*/ 390554 h 1097735"/>
                <a:gd name="connsiteX41" fmla="*/ 8234940 w 13383489"/>
                <a:gd name="connsiteY41" fmla="*/ 440829 h 1097735"/>
                <a:gd name="connsiteX42" fmla="*/ 8269539 w 13383489"/>
                <a:gd name="connsiteY42" fmla="*/ 417977 h 1097735"/>
                <a:gd name="connsiteX43" fmla="*/ 8269539 w 13383489"/>
                <a:gd name="connsiteY43" fmla="*/ 1039555 h 1097735"/>
                <a:gd name="connsiteX44" fmla="*/ 8432739 w 13383489"/>
                <a:gd name="connsiteY44" fmla="*/ 1039555 h 1097735"/>
                <a:gd name="connsiteX45" fmla="*/ 8432739 w 13383489"/>
                <a:gd name="connsiteY45" fmla="*/ 775776 h 1097735"/>
                <a:gd name="connsiteX46" fmla="*/ 8590716 w 13383489"/>
                <a:gd name="connsiteY46" fmla="*/ 775776 h 1097735"/>
                <a:gd name="connsiteX47" fmla="*/ 8590716 w 13383489"/>
                <a:gd name="connsiteY47" fmla="*/ 1039555 h 1097735"/>
                <a:gd name="connsiteX48" fmla="*/ 9161263 w 13383489"/>
                <a:gd name="connsiteY48" fmla="*/ 1039555 h 1097735"/>
                <a:gd name="connsiteX49" fmla="*/ 9161263 w 13383489"/>
                <a:gd name="connsiteY49" fmla="*/ 417977 h 1097735"/>
                <a:gd name="connsiteX50" fmla="*/ 9195861 w 13383489"/>
                <a:gd name="connsiteY50" fmla="*/ 440829 h 1097735"/>
                <a:gd name="connsiteX51" fmla="*/ 9256571 w 13383489"/>
                <a:gd name="connsiteY51" fmla="*/ 390554 h 1097735"/>
                <a:gd name="connsiteX52" fmla="*/ 7368258 w 13383489"/>
                <a:gd name="connsiteY52" fmla="*/ 32102 h 1097735"/>
                <a:gd name="connsiteX53" fmla="*/ 6827087 w 13383489"/>
                <a:gd name="connsiteY53" fmla="*/ 390554 h 1097735"/>
                <a:gd name="connsiteX54" fmla="*/ 6888450 w 13383489"/>
                <a:gd name="connsiteY54" fmla="*/ 440829 h 1097735"/>
                <a:gd name="connsiteX55" fmla="*/ 6922396 w 13383489"/>
                <a:gd name="connsiteY55" fmla="*/ 417977 h 1097735"/>
                <a:gd name="connsiteX56" fmla="*/ 6922396 w 13383489"/>
                <a:gd name="connsiteY56" fmla="*/ 1039555 h 1097735"/>
                <a:gd name="connsiteX57" fmla="*/ 7086901 w 13383489"/>
                <a:gd name="connsiteY57" fmla="*/ 1039555 h 1097735"/>
                <a:gd name="connsiteX58" fmla="*/ 7086901 w 13383489"/>
                <a:gd name="connsiteY58" fmla="*/ 775776 h 1097735"/>
                <a:gd name="connsiteX59" fmla="*/ 7244879 w 13383489"/>
                <a:gd name="connsiteY59" fmla="*/ 775776 h 1097735"/>
                <a:gd name="connsiteX60" fmla="*/ 7244879 w 13383489"/>
                <a:gd name="connsiteY60" fmla="*/ 1039555 h 1097735"/>
                <a:gd name="connsiteX61" fmla="*/ 7814119 w 13383489"/>
                <a:gd name="connsiteY61" fmla="*/ 1039555 h 1097735"/>
                <a:gd name="connsiteX62" fmla="*/ 7814119 w 13383489"/>
                <a:gd name="connsiteY62" fmla="*/ 417977 h 1097735"/>
                <a:gd name="connsiteX63" fmla="*/ 7848718 w 13383489"/>
                <a:gd name="connsiteY63" fmla="*/ 440829 h 1097735"/>
                <a:gd name="connsiteX64" fmla="*/ 7909428 w 13383489"/>
                <a:gd name="connsiteY64" fmla="*/ 390554 h 1097735"/>
                <a:gd name="connsiteX65" fmla="*/ 6021115 w 13383489"/>
                <a:gd name="connsiteY65" fmla="*/ 32102 h 1097735"/>
                <a:gd name="connsiteX66" fmla="*/ 5479944 w 13383489"/>
                <a:gd name="connsiteY66" fmla="*/ 390554 h 1097735"/>
                <a:gd name="connsiteX67" fmla="*/ 5540654 w 13383489"/>
                <a:gd name="connsiteY67" fmla="*/ 440829 h 1097735"/>
                <a:gd name="connsiteX68" fmla="*/ 5575253 w 13383489"/>
                <a:gd name="connsiteY68" fmla="*/ 417977 h 1097735"/>
                <a:gd name="connsiteX69" fmla="*/ 5575253 w 13383489"/>
                <a:gd name="connsiteY69" fmla="*/ 1039555 h 1097735"/>
                <a:gd name="connsiteX70" fmla="*/ 5739105 w 13383489"/>
                <a:gd name="connsiteY70" fmla="*/ 1039555 h 1097735"/>
                <a:gd name="connsiteX71" fmla="*/ 5739105 w 13383489"/>
                <a:gd name="connsiteY71" fmla="*/ 775776 h 1097735"/>
                <a:gd name="connsiteX72" fmla="*/ 5897083 w 13383489"/>
                <a:gd name="connsiteY72" fmla="*/ 775776 h 1097735"/>
                <a:gd name="connsiteX73" fmla="*/ 5897083 w 13383489"/>
                <a:gd name="connsiteY73" fmla="*/ 1039555 h 1097735"/>
                <a:gd name="connsiteX74" fmla="*/ 6466977 w 13383489"/>
                <a:gd name="connsiteY74" fmla="*/ 1039555 h 1097735"/>
                <a:gd name="connsiteX75" fmla="*/ 6466977 w 13383489"/>
                <a:gd name="connsiteY75" fmla="*/ 417977 h 1097735"/>
                <a:gd name="connsiteX76" fmla="*/ 6501575 w 13383489"/>
                <a:gd name="connsiteY76" fmla="*/ 440829 h 1097735"/>
                <a:gd name="connsiteX77" fmla="*/ 6562285 w 13383489"/>
                <a:gd name="connsiteY77" fmla="*/ 390554 h 1097735"/>
                <a:gd name="connsiteX78" fmla="*/ 4674298 w 13383489"/>
                <a:gd name="connsiteY78" fmla="*/ 32102 h 1097735"/>
                <a:gd name="connsiteX79" fmla="*/ 4132801 w 13383489"/>
                <a:gd name="connsiteY79" fmla="*/ 390554 h 1097735"/>
                <a:gd name="connsiteX80" fmla="*/ 4194127 w 13383489"/>
                <a:gd name="connsiteY80" fmla="*/ 440829 h 1097735"/>
                <a:gd name="connsiteX81" fmla="*/ 4228705 w 13383489"/>
                <a:gd name="connsiteY81" fmla="*/ 417977 h 1097735"/>
                <a:gd name="connsiteX82" fmla="*/ 4228705 w 13383489"/>
                <a:gd name="connsiteY82" fmla="*/ 1039555 h 1097735"/>
                <a:gd name="connsiteX83" fmla="*/ 4392459 w 13383489"/>
                <a:gd name="connsiteY83" fmla="*/ 1039555 h 1097735"/>
                <a:gd name="connsiteX84" fmla="*/ 4392459 w 13383489"/>
                <a:gd name="connsiteY84" fmla="*/ 775776 h 1097735"/>
                <a:gd name="connsiteX85" fmla="*/ 4549688 w 13383489"/>
                <a:gd name="connsiteY85" fmla="*/ 775776 h 1097735"/>
                <a:gd name="connsiteX86" fmla="*/ 4549688 w 13383489"/>
                <a:gd name="connsiteY86" fmla="*/ 1039555 h 1097735"/>
                <a:gd name="connsiteX87" fmla="*/ 5119891 w 13383489"/>
                <a:gd name="connsiteY87" fmla="*/ 1039555 h 1097735"/>
                <a:gd name="connsiteX88" fmla="*/ 5119891 w 13383489"/>
                <a:gd name="connsiteY88" fmla="*/ 417977 h 1097735"/>
                <a:gd name="connsiteX89" fmla="*/ 5153816 w 13383489"/>
                <a:gd name="connsiteY89" fmla="*/ 440829 h 1097735"/>
                <a:gd name="connsiteX90" fmla="*/ 5215143 w 13383489"/>
                <a:gd name="connsiteY90" fmla="*/ 390554 h 1097735"/>
                <a:gd name="connsiteX91" fmla="*/ 3326503 w 13383489"/>
                <a:gd name="connsiteY91" fmla="*/ 32102 h 1097735"/>
                <a:gd name="connsiteX92" fmla="*/ 2785658 w 13383489"/>
                <a:gd name="connsiteY92" fmla="*/ 390554 h 1097735"/>
                <a:gd name="connsiteX93" fmla="*/ 2846332 w 13383489"/>
                <a:gd name="connsiteY93" fmla="*/ 440829 h 1097735"/>
                <a:gd name="connsiteX94" fmla="*/ 2880909 w 13383489"/>
                <a:gd name="connsiteY94" fmla="*/ 417977 h 1097735"/>
                <a:gd name="connsiteX95" fmla="*/ 2880909 w 13383489"/>
                <a:gd name="connsiteY95" fmla="*/ 1039555 h 1097735"/>
                <a:gd name="connsiteX96" fmla="*/ 3044663 w 13383489"/>
                <a:gd name="connsiteY96" fmla="*/ 1039555 h 1097735"/>
                <a:gd name="connsiteX97" fmla="*/ 3044663 w 13383489"/>
                <a:gd name="connsiteY97" fmla="*/ 775776 h 1097735"/>
                <a:gd name="connsiteX98" fmla="*/ 3202545 w 13383489"/>
                <a:gd name="connsiteY98" fmla="*/ 775776 h 1097735"/>
                <a:gd name="connsiteX99" fmla="*/ 3202545 w 13383489"/>
                <a:gd name="connsiteY99" fmla="*/ 1039555 h 1097735"/>
                <a:gd name="connsiteX100" fmla="*/ 3772096 w 13383489"/>
                <a:gd name="connsiteY100" fmla="*/ 1039555 h 1097735"/>
                <a:gd name="connsiteX101" fmla="*/ 3772096 w 13383489"/>
                <a:gd name="connsiteY101" fmla="*/ 417977 h 1097735"/>
                <a:gd name="connsiteX102" fmla="*/ 3806673 w 13383489"/>
                <a:gd name="connsiteY102" fmla="*/ 440829 h 1097735"/>
                <a:gd name="connsiteX103" fmla="*/ 3868000 w 13383489"/>
                <a:gd name="connsiteY103" fmla="*/ 390554 h 1097735"/>
                <a:gd name="connsiteX104" fmla="*/ 1979686 w 13383489"/>
                <a:gd name="connsiteY104" fmla="*/ 32102 h 1097735"/>
                <a:gd name="connsiteX105" fmla="*/ 1438517 w 13383489"/>
                <a:gd name="connsiteY105" fmla="*/ 390554 h 1097735"/>
                <a:gd name="connsiteX106" fmla="*/ 1499225 w 13383489"/>
                <a:gd name="connsiteY106" fmla="*/ 440829 h 1097735"/>
                <a:gd name="connsiteX107" fmla="*/ 1533824 w 13383489"/>
                <a:gd name="connsiteY107" fmla="*/ 417977 h 1097735"/>
                <a:gd name="connsiteX108" fmla="*/ 1533824 w 13383489"/>
                <a:gd name="connsiteY108" fmla="*/ 1039555 h 1097735"/>
                <a:gd name="connsiteX109" fmla="*/ 1697676 w 13383489"/>
                <a:gd name="connsiteY109" fmla="*/ 1039555 h 1097735"/>
                <a:gd name="connsiteX110" fmla="*/ 1697676 w 13383489"/>
                <a:gd name="connsiteY110" fmla="*/ 775776 h 1097735"/>
                <a:gd name="connsiteX111" fmla="*/ 1855654 w 13383489"/>
                <a:gd name="connsiteY111" fmla="*/ 775776 h 1097735"/>
                <a:gd name="connsiteX112" fmla="*/ 1855654 w 13383489"/>
                <a:gd name="connsiteY112" fmla="*/ 1039555 h 1097735"/>
                <a:gd name="connsiteX113" fmla="*/ 2425547 w 13383489"/>
                <a:gd name="connsiteY113" fmla="*/ 1039555 h 1097735"/>
                <a:gd name="connsiteX114" fmla="*/ 2425547 w 13383489"/>
                <a:gd name="connsiteY114" fmla="*/ 417977 h 1097735"/>
                <a:gd name="connsiteX115" fmla="*/ 2460146 w 13383489"/>
                <a:gd name="connsiteY115" fmla="*/ 440829 h 1097735"/>
                <a:gd name="connsiteX116" fmla="*/ 2520856 w 13383489"/>
                <a:gd name="connsiteY116" fmla="*/ 390554 h 1097735"/>
                <a:gd name="connsiteX117" fmla="*/ 633196 w 13383489"/>
                <a:gd name="connsiteY117" fmla="*/ 32102 h 1097735"/>
                <a:gd name="connsiteX118" fmla="*/ 91373 w 13383489"/>
                <a:gd name="connsiteY118" fmla="*/ 390554 h 1097735"/>
                <a:gd name="connsiteX119" fmla="*/ 152735 w 13383489"/>
                <a:gd name="connsiteY119" fmla="*/ 440829 h 1097735"/>
                <a:gd name="connsiteX120" fmla="*/ 186682 w 13383489"/>
                <a:gd name="connsiteY120" fmla="*/ 417977 h 1097735"/>
                <a:gd name="connsiteX121" fmla="*/ 186682 w 13383489"/>
                <a:gd name="connsiteY121" fmla="*/ 1039555 h 1097735"/>
                <a:gd name="connsiteX122" fmla="*/ 351186 w 13383489"/>
                <a:gd name="connsiteY122" fmla="*/ 1039555 h 1097735"/>
                <a:gd name="connsiteX123" fmla="*/ 351186 w 13383489"/>
                <a:gd name="connsiteY123" fmla="*/ 775776 h 1097735"/>
                <a:gd name="connsiteX124" fmla="*/ 509164 w 13383489"/>
                <a:gd name="connsiteY124" fmla="*/ 775776 h 1097735"/>
                <a:gd name="connsiteX125" fmla="*/ 509164 w 13383489"/>
                <a:gd name="connsiteY125" fmla="*/ 1039555 h 1097735"/>
                <a:gd name="connsiteX126" fmla="*/ 1079059 w 13383489"/>
                <a:gd name="connsiteY126" fmla="*/ 1039555 h 1097735"/>
                <a:gd name="connsiteX127" fmla="*/ 1079059 w 13383489"/>
                <a:gd name="connsiteY127" fmla="*/ 417977 h 1097735"/>
                <a:gd name="connsiteX128" fmla="*/ 1113004 w 13383489"/>
                <a:gd name="connsiteY128" fmla="*/ 440829 h 1097735"/>
                <a:gd name="connsiteX129" fmla="*/ 1173714 w 13383489"/>
                <a:gd name="connsiteY129" fmla="*/ 390554 h 1097735"/>
                <a:gd name="connsiteX130" fmla="*/ 0 w 13383489"/>
                <a:gd name="connsiteY130" fmla="*/ 0 h 1097735"/>
                <a:gd name="connsiteX131" fmla="*/ 13383489 w 13383489"/>
                <a:gd name="connsiteY131" fmla="*/ 0 h 1097735"/>
                <a:gd name="connsiteX132" fmla="*/ 13383489 w 13383489"/>
                <a:gd name="connsiteY132" fmla="*/ 1097735 h 1097735"/>
                <a:gd name="connsiteX133" fmla="*/ 0 w 13383489"/>
                <a:gd name="connsiteY133" fmla="*/ 1097735 h 10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3383489" h="1097735">
                  <a:moveTo>
                    <a:pt x="12756829" y="32102"/>
                  </a:moveTo>
                  <a:lnTo>
                    <a:pt x="12215659" y="390554"/>
                  </a:lnTo>
                  <a:lnTo>
                    <a:pt x="12276369" y="440829"/>
                  </a:lnTo>
                  <a:lnTo>
                    <a:pt x="12310967" y="417977"/>
                  </a:lnTo>
                  <a:lnTo>
                    <a:pt x="12310967" y="1039555"/>
                  </a:lnTo>
                  <a:lnTo>
                    <a:pt x="12474167" y="1039555"/>
                  </a:lnTo>
                  <a:lnTo>
                    <a:pt x="12474167" y="775776"/>
                  </a:lnTo>
                  <a:lnTo>
                    <a:pt x="12632145" y="775776"/>
                  </a:lnTo>
                  <a:lnTo>
                    <a:pt x="12632145" y="1039555"/>
                  </a:lnTo>
                  <a:lnTo>
                    <a:pt x="13202691" y="1039555"/>
                  </a:lnTo>
                  <a:lnTo>
                    <a:pt x="13202691" y="417977"/>
                  </a:lnTo>
                  <a:lnTo>
                    <a:pt x="13237289" y="440829"/>
                  </a:lnTo>
                  <a:lnTo>
                    <a:pt x="13298001" y="390554"/>
                  </a:lnTo>
                  <a:close/>
                  <a:moveTo>
                    <a:pt x="11409687" y="32102"/>
                  </a:moveTo>
                  <a:lnTo>
                    <a:pt x="10868517" y="390554"/>
                  </a:lnTo>
                  <a:lnTo>
                    <a:pt x="10929227" y="440829"/>
                  </a:lnTo>
                  <a:lnTo>
                    <a:pt x="10963825" y="417977"/>
                  </a:lnTo>
                  <a:lnTo>
                    <a:pt x="10963825" y="1039555"/>
                  </a:lnTo>
                  <a:lnTo>
                    <a:pt x="11127025" y="1039555"/>
                  </a:lnTo>
                  <a:lnTo>
                    <a:pt x="11127025" y="775776"/>
                  </a:lnTo>
                  <a:lnTo>
                    <a:pt x="11285001" y="775776"/>
                  </a:lnTo>
                  <a:lnTo>
                    <a:pt x="11285001" y="1039555"/>
                  </a:lnTo>
                  <a:lnTo>
                    <a:pt x="11855549" y="1039555"/>
                  </a:lnTo>
                  <a:lnTo>
                    <a:pt x="11855549" y="417977"/>
                  </a:lnTo>
                  <a:lnTo>
                    <a:pt x="11890147" y="440829"/>
                  </a:lnTo>
                  <a:lnTo>
                    <a:pt x="11950857" y="390554"/>
                  </a:lnTo>
                  <a:close/>
                  <a:moveTo>
                    <a:pt x="10062543" y="32102"/>
                  </a:moveTo>
                  <a:lnTo>
                    <a:pt x="9521373" y="390554"/>
                  </a:lnTo>
                  <a:lnTo>
                    <a:pt x="9582083" y="440829"/>
                  </a:lnTo>
                  <a:lnTo>
                    <a:pt x="9616682" y="417977"/>
                  </a:lnTo>
                  <a:lnTo>
                    <a:pt x="9616682" y="1039555"/>
                  </a:lnTo>
                  <a:lnTo>
                    <a:pt x="9779882" y="1039555"/>
                  </a:lnTo>
                  <a:lnTo>
                    <a:pt x="9779882" y="775776"/>
                  </a:lnTo>
                  <a:lnTo>
                    <a:pt x="9937859" y="775776"/>
                  </a:lnTo>
                  <a:lnTo>
                    <a:pt x="9937859" y="1039555"/>
                  </a:lnTo>
                  <a:lnTo>
                    <a:pt x="10508405" y="1039555"/>
                  </a:lnTo>
                  <a:lnTo>
                    <a:pt x="10508405" y="417977"/>
                  </a:lnTo>
                  <a:lnTo>
                    <a:pt x="10543003" y="440829"/>
                  </a:lnTo>
                  <a:lnTo>
                    <a:pt x="10603715" y="390554"/>
                  </a:lnTo>
                  <a:close/>
                  <a:moveTo>
                    <a:pt x="8715401" y="32102"/>
                  </a:moveTo>
                  <a:lnTo>
                    <a:pt x="8174230" y="390554"/>
                  </a:lnTo>
                  <a:lnTo>
                    <a:pt x="8234940" y="440829"/>
                  </a:lnTo>
                  <a:lnTo>
                    <a:pt x="8269539" y="417977"/>
                  </a:lnTo>
                  <a:lnTo>
                    <a:pt x="8269539" y="1039555"/>
                  </a:lnTo>
                  <a:lnTo>
                    <a:pt x="8432739" y="1039555"/>
                  </a:lnTo>
                  <a:lnTo>
                    <a:pt x="8432739" y="775776"/>
                  </a:lnTo>
                  <a:lnTo>
                    <a:pt x="8590716" y="775776"/>
                  </a:lnTo>
                  <a:lnTo>
                    <a:pt x="8590716" y="1039555"/>
                  </a:lnTo>
                  <a:lnTo>
                    <a:pt x="9161263" y="1039555"/>
                  </a:lnTo>
                  <a:lnTo>
                    <a:pt x="9161263" y="417977"/>
                  </a:lnTo>
                  <a:lnTo>
                    <a:pt x="9195861" y="440829"/>
                  </a:lnTo>
                  <a:lnTo>
                    <a:pt x="9256571" y="390554"/>
                  </a:lnTo>
                  <a:close/>
                  <a:moveTo>
                    <a:pt x="7368258" y="32102"/>
                  </a:moveTo>
                  <a:lnTo>
                    <a:pt x="6827087" y="390554"/>
                  </a:lnTo>
                  <a:lnTo>
                    <a:pt x="6888450" y="440829"/>
                  </a:lnTo>
                  <a:lnTo>
                    <a:pt x="6922396" y="417977"/>
                  </a:lnTo>
                  <a:lnTo>
                    <a:pt x="6922396" y="1039555"/>
                  </a:lnTo>
                  <a:lnTo>
                    <a:pt x="7086901" y="1039555"/>
                  </a:lnTo>
                  <a:lnTo>
                    <a:pt x="7086901" y="775776"/>
                  </a:lnTo>
                  <a:lnTo>
                    <a:pt x="7244879" y="775776"/>
                  </a:lnTo>
                  <a:lnTo>
                    <a:pt x="7244879" y="1039555"/>
                  </a:lnTo>
                  <a:lnTo>
                    <a:pt x="7814119" y="1039555"/>
                  </a:lnTo>
                  <a:lnTo>
                    <a:pt x="7814119" y="417977"/>
                  </a:lnTo>
                  <a:lnTo>
                    <a:pt x="7848718" y="440829"/>
                  </a:lnTo>
                  <a:lnTo>
                    <a:pt x="7909428" y="390554"/>
                  </a:lnTo>
                  <a:close/>
                  <a:moveTo>
                    <a:pt x="6021115" y="32102"/>
                  </a:moveTo>
                  <a:lnTo>
                    <a:pt x="5479944" y="390554"/>
                  </a:lnTo>
                  <a:lnTo>
                    <a:pt x="5540654" y="440829"/>
                  </a:lnTo>
                  <a:lnTo>
                    <a:pt x="5575253" y="417977"/>
                  </a:lnTo>
                  <a:lnTo>
                    <a:pt x="5575253" y="1039555"/>
                  </a:lnTo>
                  <a:lnTo>
                    <a:pt x="5739105" y="1039555"/>
                  </a:lnTo>
                  <a:lnTo>
                    <a:pt x="5739105" y="775776"/>
                  </a:lnTo>
                  <a:lnTo>
                    <a:pt x="5897083" y="775776"/>
                  </a:lnTo>
                  <a:lnTo>
                    <a:pt x="5897083" y="1039555"/>
                  </a:lnTo>
                  <a:lnTo>
                    <a:pt x="6466977" y="1039555"/>
                  </a:lnTo>
                  <a:lnTo>
                    <a:pt x="6466977" y="417977"/>
                  </a:lnTo>
                  <a:lnTo>
                    <a:pt x="6501575" y="440829"/>
                  </a:lnTo>
                  <a:lnTo>
                    <a:pt x="6562285" y="390554"/>
                  </a:lnTo>
                  <a:close/>
                  <a:moveTo>
                    <a:pt x="4674298" y="32102"/>
                  </a:moveTo>
                  <a:lnTo>
                    <a:pt x="4132801" y="390554"/>
                  </a:lnTo>
                  <a:lnTo>
                    <a:pt x="4194127" y="440829"/>
                  </a:lnTo>
                  <a:lnTo>
                    <a:pt x="4228705" y="417977"/>
                  </a:lnTo>
                  <a:lnTo>
                    <a:pt x="4228705" y="1039555"/>
                  </a:lnTo>
                  <a:lnTo>
                    <a:pt x="4392459" y="1039555"/>
                  </a:lnTo>
                  <a:lnTo>
                    <a:pt x="4392459" y="775776"/>
                  </a:lnTo>
                  <a:lnTo>
                    <a:pt x="4549688" y="775776"/>
                  </a:lnTo>
                  <a:lnTo>
                    <a:pt x="4549688" y="1039555"/>
                  </a:lnTo>
                  <a:lnTo>
                    <a:pt x="5119891" y="1039555"/>
                  </a:lnTo>
                  <a:lnTo>
                    <a:pt x="5119891" y="417977"/>
                  </a:lnTo>
                  <a:lnTo>
                    <a:pt x="5153816" y="440829"/>
                  </a:lnTo>
                  <a:lnTo>
                    <a:pt x="5215143" y="390554"/>
                  </a:lnTo>
                  <a:close/>
                  <a:moveTo>
                    <a:pt x="3326503" y="32102"/>
                  </a:moveTo>
                  <a:lnTo>
                    <a:pt x="2785658" y="390554"/>
                  </a:lnTo>
                  <a:lnTo>
                    <a:pt x="2846332" y="440829"/>
                  </a:lnTo>
                  <a:lnTo>
                    <a:pt x="2880909" y="417977"/>
                  </a:lnTo>
                  <a:lnTo>
                    <a:pt x="2880909" y="1039555"/>
                  </a:lnTo>
                  <a:lnTo>
                    <a:pt x="3044663" y="1039555"/>
                  </a:lnTo>
                  <a:lnTo>
                    <a:pt x="3044663" y="775776"/>
                  </a:lnTo>
                  <a:lnTo>
                    <a:pt x="3202545" y="775776"/>
                  </a:lnTo>
                  <a:lnTo>
                    <a:pt x="3202545" y="1039555"/>
                  </a:lnTo>
                  <a:lnTo>
                    <a:pt x="3772096" y="1039555"/>
                  </a:lnTo>
                  <a:lnTo>
                    <a:pt x="3772096" y="417977"/>
                  </a:lnTo>
                  <a:lnTo>
                    <a:pt x="3806673" y="440829"/>
                  </a:lnTo>
                  <a:lnTo>
                    <a:pt x="3868000" y="390554"/>
                  </a:lnTo>
                  <a:close/>
                  <a:moveTo>
                    <a:pt x="1979686" y="32102"/>
                  </a:moveTo>
                  <a:lnTo>
                    <a:pt x="1438517" y="390554"/>
                  </a:lnTo>
                  <a:lnTo>
                    <a:pt x="1499225" y="440829"/>
                  </a:lnTo>
                  <a:lnTo>
                    <a:pt x="1533824" y="417977"/>
                  </a:lnTo>
                  <a:lnTo>
                    <a:pt x="1533824" y="1039555"/>
                  </a:lnTo>
                  <a:lnTo>
                    <a:pt x="1697676" y="1039555"/>
                  </a:lnTo>
                  <a:lnTo>
                    <a:pt x="1697676" y="775776"/>
                  </a:lnTo>
                  <a:lnTo>
                    <a:pt x="1855654" y="775776"/>
                  </a:lnTo>
                  <a:lnTo>
                    <a:pt x="1855654" y="1039555"/>
                  </a:lnTo>
                  <a:lnTo>
                    <a:pt x="2425547" y="1039555"/>
                  </a:lnTo>
                  <a:lnTo>
                    <a:pt x="2425547" y="417977"/>
                  </a:lnTo>
                  <a:lnTo>
                    <a:pt x="2460146" y="440829"/>
                  </a:lnTo>
                  <a:lnTo>
                    <a:pt x="2520856" y="390554"/>
                  </a:lnTo>
                  <a:close/>
                  <a:moveTo>
                    <a:pt x="633196" y="32102"/>
                  </a:moveTo>
                  <a:lnTo>
                    <a:pt x="91373" y="390554"/>
                  </a:lnTo>
                  <a:lnTo>
                    <a:pt x="152735" y="440829"/>
                  </a:lnTo>
                  <a:lnTo>
                    <a:pt x="186682" y="417977"/>
                  </a:lnTo>
                  <a:lnTo>
                    <a:pt x="186682" y="1039555"/>
                  </a:lnTo>
                  <a:lnTo>
                    <a:pt x="351186" y="1039555"/>
                  </a:lnTo>
                  <a:lnTo>
                    <a:pt x="351186" y="775776"/>
                  </a:lnTo>
                  <a:lnTo>
                    <a:pt x="509164" y="775776"/>
                  </a:lnTo>
                  <a:lnTo>
                    <a:pt x="509164" y="1039555"/>
                  </a:lnTo>
                  <a:lnTo>
                    <a:pt x="1079059" y="1039555"/>
                  </a:lnTo>
                  <a:lnTo>
                    <a:pt x="1079059" y="417977"/>
                  </a:lnTo>
                  <a:lnTo>
                    <a:pt x="1113004" y="440829"/>
                  </a:lnTo>
                  <a:lnTo>
                    <a:pt x="1173714" y="390554"/>
                  </a:lnTo>
                  <a:close/>
                  <a:moveTo>
                    <a:pt x="0" y="0"/>
                  </a:moveTo>
                  <a:lnTo>
                    <a:pt x="13383489" y="0"/>
                  </a:lnTo>
                  <a:lnTo>
                    <a:pt x="13383489" y="1097735"/>
                  </a:lnTo>
                  <a:lnTo>
                    <a:pt x="0" y="109773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58" name="Group 157">
            <a:extLst>
              <a:ext uri="{FF2B5EF4-FFF2-40B4-BE49-F238E27FC236}">
                <a16:creationId xmlns:a16="http://schemas.microsoft.com/office/drawing/2014/main" id="{40996974-41AC-1944-AF3C-251965B92A44}"/>
              </a:ext>
            </a:extLst>
          </p:cNvPr>
          <p:cNvGrpSpPr/>
          <p:nvPr/>
        </p:nvGrpSpPr>
        <p:grpSpPr>
          <a:xfrm>
            <a:off x="6941127" y="11041430"/>
            <a:ext cx="13383489" cy="1097735"/>
            <a:chOff x="6941127" y="3781762"/>
            <a:chExt cx="13383489" cy="1097735"/>
          </a:xfrm>
        </p:grpSpPr>
        <p:sp>
          <p:nvSpPr>
            <p:cNvPr id="159" name="Freeform 158">
              <a:extLst>
                <a:ext uri="{FF2B5EF4-FFF2-40B4-BE49-F238E27FC236}">
                  <a16:creationId xmlns:a16="http://schemas.microsoft.com/office/drawing/2014/main" id="{7D3F5BE1-A766-444D-B5A1-407229624A76}"/>
                </a:ext>
              </a:extLst>
            </p:cNvPr>
            <p:cNvSpPr>
              <a:spLocks noChangeArrowheads="1"/>
            </p:cNvSpPr>
            <p:nvPr/>
          </p:nvSpPr>
          <p:spPr bwMode="auto">
            <a:xfrm>
              <a:off x="7032499" y="3813865"/>
              <a:ext cx="13206629" cy="1007453"/>
            </a:xfrm>
            <a:custGeom>
              <a:avLst/>
              <a:gdLst>
                <a:gd name="connsiteX0" fmla="*/ 12665457 w 13206629"/>
                <a:gd name="connsiteY0" fmla="*/ 0 h 1007453"/>
                <a:gd name="connsiteX1" fmla="*/ 13206629 w 13206629"/>
                <a:gd name="connsiteY1" fmla="*/ 358452 h 1007453"/>
                <a:gd name="connsiteX2" fmla="*/ 13145917 w 13206629"/>
                <a:gd name="connsiteY2" fmla="*/ 408727 h 1007453"/>
                <a:gd name="connsiteX3" fmla="*/ 13111319 w 13206629"/>
                <a:gd name="connsiteY3" fmla="*/ 385875 h 1007453"/>
                <a:gd name="connsiteX4" fmla="*/ 13111319 w 13206629"/>
                <a:gd name="connsiteY4" fmla="*/ 1007453 h 1007453"/>
                <a:gd name="connsiteX5" fmla="*/ 12540773 w 13206629"/>
                <a:gd name="connsiteY5" fmla="*/ 1007453 h 1007453"/>
                <a:gd name="connsiteX6" fmla="*/ 12540773 w 13206629"/>
                <a:gd name="connsiteY6" fmla="*/ 743674 h 1007453"/>
                <a:gd name="connsiteX7" fmla="*/ 12382795 w 13206629"/>
                <a:gd name="connsiteY7" fmla="*/ 743674 h 1007453"/>
                <a:gd name="connsiteX8" fmla="*/ 12382795 w 13206629"/>
                <a:gd name="connsiteY8" fmla="*/ 1007453 h 1007453"/>
                <a:gd name="connsiteX9" fmla="*/ 12219595 w 13206629"/>
                <a:gd name="connsiteY9" fmla="*/ 1007453 h 1007453"/>
                <a:gd name="connsiteX10" fmla="*/ 12219595 w 13206629"/>
                <a:gd name="connsiteY10" fmla="*/ 385875 h 1007453"/>
                <a:gd name="connsiteX11" fmla="*/ 12184997 w 13206629"/>
                <a:gd name="connsiteY11" fmla="*/ 408727 h 1007453"/>
                <a:gd name="connsiteX12" fmla="*/ 12124287 w 13206629"/>
                <a:gd name="connsiteY12" fmla="*/ 358452 h 1007453"/>
                <a:gd name="connsiteX13" fmla="*/ 11318315 w 13206629"/>
                <a:gd name="connsiteY13" fmla="*/ 0 h 1007453"/>
                <a:gd name="connsiteX14" fmla="*/ 11859485 w 13206629"/>
                <a:gd name="connsiteY14" fmla="*/ 358452 h 1007453"/>
                <a:gd name="connsiteX15" fmla="*/ 11798775 w 13206629"/>
                <a:gd name="connsiteY15" fmla="*/ 408727 h 1007453"/>
                <a:gd name="connsiteX16" fmla="*/ 11764177 w 13206629"/>
                <a:gd name="connsiteY16" fmla="*/ 385875 h 1007453"/>
                <a:gd name="connsiteX17" fmla="*/ 11764177 w 13206629"/>
                <a:gd name="connsiteY17" fmla="*/ 1007453 h 1007453"/>
                <a:gd name="connsiteX18" fmla="*/ 11193629 w 13206629"/>
                <a:gd name="connsiteY18" fmla="*/ 1007453 h 1007453"/>
                <a:gd name="connsiteX19" fmla="*/ 11193629 w 13206629"/>
                <a:gd name="connsiteY19" fmla="*/ 743674 h 1007453"/>
                <a:gd name="connsiteX20" fmla="*/ 11035653 w 13206629"/>
                <a:gd name="connsiteY20" fmla="*/ 743674 h 1007453"/>
                <a:gd name="connsiteX21" fmla="*/ 11035653 w 13206629"/>
                <a:gd name="connsiteY21" fmla="*/ 1007453 h 1007453"/>
                <a:gd name="connsiteX22" fmla="*/ 10872453 w 13206629"/>
                <a:gd name="connsiteY22" fmla="*/ 1007453 h 1007453"/>
                <a:gd name="connsiteX23" fmla="*/ 10872453 w 13206629"/>
                <a:gd name="connsiteY23" fmla="*/ 385875 h 1007453"/>
                <a:gd name="connsiteX24" fmla="*/ 10837855 w 13206629"/>
                <a:gd name="connsiteY24" fmla="*/ 408727 h 1007453"/>
                <a:gd name="connsiteX25" fmla="*/ 10777145 w 13206629"/>
                <a:gd name="connsiteY25" fmla="*/ 358452 h 1007453"/>
                <a:gd name="connsiteX26" fmla="*/ 9971171 w 13206629"/>
                <a:gd name="connsiteY26" fmla="*/ 0 h 1007453"/>
                <a:gd name="connsiteX27" fmla="*/ 10512343 w 13206629"/>
                <a:gd name="connsiteY27" fmla="*/ 358452 h 1007453"/>
                <a:gd name="connsiteX28" fmla="*/ 10451631 w 13206629"/>
                <a:gd name="connsiteY28" fmla="*/ 408727 h 1007453"/>
                <a:gd name="connsiteX29" fmla="*/ 10417033 w 13206629"/>
                <a:gd name="connsiteY29" fmla="*/ 385875 h 1007453"/>
                <a:gd name="connsiteX30" fmla="*/ 10417033 w 13206629"/>
                <a:gd name="connsiteY30" fmla="*/ 1007453 h 1007453"/>
                <a:gd name="connsiteX31" fmla="*/ 9846487 w 13206629"/>
                <a:gd name="connsiteY31" fmla="*/ 1007453 h 1007453"/>
                <a:gd name="connsiteX32" fmla="*/ 9846487 w 13206629"/>
                <a:gd name="connsiteY32" fmla="*/ 743674 h 1007453"/>
                <a:gd name="connsiteX33" fmla="*/ 9688510 w 13206629"/>
                <a:gd name="connsiteY33" fmla="*/ 743674 h 1007453"/>
                <a:gd name="connsiteX34" fmla="*/ 9688510 w 13206629"/>
                <a:gd name="connsiteY34" fmla="*/ 1007453 h 1007453"/>
                <a:gd name="connsiteX35" fmla="*/ 9525310 w 13206629"/>
                <a:gd name="connsiteY35" fmla="*/ 1007453 h 1007453"/>
                <a:gd name="connsiteX36" fmla="*/ 9525310 w 13206629"/>
                <a:gd name="connsiteY36" fmla="*/ 385875 h 1007453"/>
                <a:gd name="connsiteX37" fmla="*/ 9490711 w 13206629"/>
                <a:gd name="connsiteY37" fmla="*/ 408727 h 1007453"/>
                <a:gd name="connsiteX38" fmla="*/ 9430001 w 13206629"/>
                <a:gd name="connsiteY38" fmla="*/ 358452 h 1007453"/>
                <a:gd name="connsiteX39" fmla="*/ 8624029 w 13206629"/>
                <a:gd name="connsiteY39" fmla="*/ 0 h 1007453"/>
                <a:gd name="connsiteX40" fmla="*/ 9165199 w 13206629"/>
                <a:gd name="connsiteY40" fmla="*/ 358452 h 1007453"/>
                <a:gd name="connsiteX41" fmla="*/ 9104489 w 13206629"/>
                <a:gd name="connsiteY41" fmla="*/ 408727 h 1007453"/>
                <a:gd name="connsiteX42" fmla="*/ 9069891 w 13206629"/>
                <a:gd name="connsiteY42" fmla="*/ 385875 h 1007453"/>
                <a:gd name="connsiteX43" fmla="*/ 9069891 w 13206629"/>
                <a:gd name="connsiteY43" fmla="*/ 1007453 h 1007453"/>
                <a:gd name="connsiteX44" fmla="*/ 8499344 w 13206629"/>
                <a:gd name="connsiteY44" fmla="*/ 1007453 h 1007453"/>
                <a:gd name="connsiteX45" fmla="*/ 8499344 w 13206629"/>
                <a:gd name="connsiteY45" fmla="*/ 743674 h 1007453"/>
                <a:gd name="connsiteX46" fmla="*/ 8341367 w 13206629"/>
                <a:gd name="connsiteY46" fmla="*/ 743674 h 1007453"/>
                <a:gd name="connsiteX47" fmla="*/ 8341367 w 13206629"/>
                <a:gd name="connsiteY47" fmla="*/ 1007453 h 1007453"/>
                <a:gd name="connsiteX48" fmla="*/ 8178167 w 13206629"/>
                <a:gd name="connsiteY48" fmla="*/ 1007453 h 1007453"/>
                <a:gd name="connsiteX49" fmla="*/ 8178167 w 13206629"/>
                <a:gd name="connsiteY49" fmla="*/ 385875 h 1007453"/>
                <a:gd name="connsiteX50" fmla="*/ 8143568 w 13206629"/>
                <a:gd name="connsiteY50" fmla="*/ 408727 h 1007453"/>
                <a:gd name="connsiteX51" fmla="*/ 8082858 w 13206629"/>
                <a:gd name="connsiteY51" fmla="*/ 358452 h 1007453"/>
                <a:gd name="connsiteX52" fmla="*/ 7276886 w 13206629"/>
                <a:gd name="connsiteY52" fmla="*/ 0 h 1007453"/>
                <a:gd name="connsiteX53" fmla="*/ 7818056 w 13206629"/>
                <a:gd name="connsiteY53" fmla="*/ 358452 h 1007453"/>
                <a:gd name="connsiteX54" fmla="*/ 7757346 w 13206629"/>
                <a:gd name="connsiteY54" fmla="*/ 408727 h 1007453"/>
                <a:gd name="connsiteX55" fmla="*/ 7722747 w 13206629"/>
                <a:gd name="connsiteY55" fmla="*/ 385875 h 1007453"/>
                <a:gd name="connsiteX56" fmla="*/ 7722747 w 13206629"/>
                <a:gd name="connsiteY56" fmla="*/ 1007453 h 1007453"/>
                <a:gd name="connsiteX57" fmla="*/ 7153507 w 13206629"/>
                <a:gd name="connsiteY57" fmla="*/ 1007453 h 1007453"/>
                <a:gd name="connsiteX58" fmla="*/ 7153507 w 13206629"/>
                <a:gd name="connsiteY58" fmla="*/ 743674 h 1007453"/>
                <a:gd name="connsiteX59" fmla="*/ 6995529 w 13206629"/>
                <a:gd name="connsiteY59" fmla="*/ 743674 h 1007453"/>
                <a:gd name="connsiteX60" fmla="*/ 6995529 w 13206629"/>
                <a:gd name="connsiteY60" fmla="*/ 1007453 h 1007453"/>
                <a:gd name="connsiteX61" fmla="*/ 6831024 w 13206629"/>
                <a:gd name="connsiteY61" fmla="*/ 1007453 h 1007453"/>
                <a:gd name="connsiteX62" fmla="*/ 6831024 w 13206629"/>
                <a:gd name="connsiteY62" fmla="*/ 385875 h 1007453"/>
                <a:gd name="connsiteX63" fmla="*/ 6797078 w 13206629"/>
                <a:gd name="connsiteY63" fmla="*/ 408727 h 1007453"/>
                <a:gd name="connsiteX64" fmla="*/ 6735715 w 13206629"/>
                <a:gd name="connsiteY64" fmla="*/ 358452 h 1007453"/>
                <a:gd name="connsiteX65" fmla="*/ 5929743 w 13206629"/>
                <a:gd name="connsiteY65" fmla="*/ 0 h 1007453"/>
                <a:gd name="connsiteX66" fmla="*/ 6470913 w 13206629"/>
                <a:gd name="connsiteY66" fmla="*/ 358452 h 1007453"/>
                <a:gd name="connsiteX67" fmla="*/ 6410203 w 13206629"/>
                <a:gd name="connsiteY67" fmla="*/ 408727 h 1007453"/>
                <a:gd name="connsiteX68" fmla="*/ 6375605 w 13206629"/>
                <a:gd name="connsiteY68" fmla="*/ 385875 h 1007453"/>
                <a:gd name="connsiteX69" fmla="*/ 6375605 w 13206629"/>
                <a:gd name="connsiteY69" fmla="*/ 1007453 h 1007453"/>
                <a:gd name="connsiteX70" fmla="*/ 5805711 w 13206629"/>
                <a:gd name="connsiteY70" fmla="*/ 1007453 h 1007453"/>
                <a:gd name="connsiteX71" fmla="*/ 5805711 w 13206629"/>
                <a:gd name="connsiteY71" fmla="*/ 743674 h 1007453"/>
                <a:gd name="connsiteX72" fmla="*/ 5647733 w 13206629"/>
                <a:gd name="connsiteY72" fmla="*/ 743674 h 1007453"/>
                <a:gd name="connsiteX73" fmla="*/ 5647733 w 13206629"/>
                <a:gd name="connsiteY73" fmla="*/ 1007453 h 1007453"/>
                <a:gd name="connsiteX74" fmla="*/ 5483881 w 13206629"/>
                <a:gd name="connsiteY74" fmla="*/ 1007453 h 1007453"/>
                <a:gd name="connsiteX75" fmla="*/ 5483881 w 13206629"/>
                <a:gd name="connsiteY75" fmla="*/ 385875 h 1007453"/>
                <a:gd name="connsiteX76" fmla="*/ 5449282 w 13206629"/>
                <a:gd name="connsiteY76" fmla="*/ 408727 h 1007453"/>
                <a:gd name="connsiteX77" fmla="*/ 5388572 w 13206629"/>
                <a:gd name="connsiteY77" fmla="*/ 358452 h 1007453"/>
                <a:gd name="connsiteX78" fmla="*/ 4582926 w 13206629"/>
                <a:gd name="connsiteY78" fmla="*/ 0 h 1007453"/>
                <a:gd name="connsiteX79" fmla="*/ 5123771 w 13206629"/>
                <a:gd name="connsiteY79" fmla="*/ 358452 h 1007453"/>
                <a:gd name="connsiteX80" fmla="*/ 5062444 w 13206629"/>
                <a:gd name="connsiteY80" fmla="*/ 408727 h 1007453"/>
                <a:gd name="connsiteX81" fmla="*/ 5028519 w 13206629"/>
                <a:gd name="connsiteY81" fmla="*/ 385875 h 1007453"/>
                <a:gd name="connsiteX82" fmla="*/ 5028519 w 13206629"/>
                <a:gd name="connsiteY82" fmla="*/ 1007453 h 1007453"/>
                <a:gd name="connsiteX83" fmla="*/ 4458316 w 13206629"/>
                <a:gd name="connsiteY83" fmla="*/ 1007453 h 1007453"/>
                <a:gd name="connsiteX84" fmla="*/ 4458316 w 13206629"/>
                <a:gd name="connsiteY84" fmla="*/ 743674 h 1007453"/>
                <a:gd name="connsiteX85" fmla="*/ 4301087 w 13206629"/>
                <a:gd name="connsiteY85" fmla="*/ 743674 h 1007453"/>
                <a:gd name="connsiteX86" fmla="*/ 4301087 w 13206629"/>
                <a:gd name="connsiteY86" fmla="*/ 1007453 h 1007453"/>
                <a:gd name="connsiteX87" fmla="*/ 4137333 w 13206629"/>
                <a:gd name="connsiteY87" fmla="*/ 1007453 h 1007453"/>
                <a:gd name="connsiteX88" fmla="*/ 4137333 w 13206629"/>
                <a:gd name="connsiteY88" fmla="*/ 385875 h 1007453"/>
                <a:gd name="connsiteX89" fmla="*/ 4102755 w 13206629"/>
                <a:gd name="connsiteY89" fmla="*/ 408727 h 1007453"/>
                <a:gd name="connsiteX90" fmla="*/ 4041429 w 13206629"/>
                <a:gd name="connsiteY90" fmla="*/ 358452 h 1007453"/>
                <a:gd name="connsiteX91" fmla="*/ 3235131 w 13206629"/>
                <a:gd name="connsiteY91" fmla="*/ 0 h 1007453"/>
                <a:gd name="connsiteX92" fmla="*/ 3776628 w 13206629"/>
                <a:gd name="connsiteY92" fmla="*/ 358452 h 1007453"/>
                <a:gd name="connsiteX93" fmla="*/ 3715301 w 13206629"/>
                <a:gd name="connsiteY93" fmla="*/ 408727 h 1007453"/>
                <a:gd name="connsiteX94" fmla="*/ 3680724 w 13206629"/>
                <a:gd name="connsiteY94" fmla="*/ 385875 h 1007453"/>
                <a:gd name="connsiteX95" fmla="*/ 3680724 w 13206629"/>
                <a:gd name="connsiteY95" fmla="*/ 1007453 h 1007453"/>
                <a:gd name="connsiteX96" fmla="*/ 3111173 w 13206629"/>
                <a:gd name="connsiteY96" fmla="*/ 1007453 h 1007453"/>
                <a:gd name="connsiteX97" fmla="*/ 3111173 w 13206629"/>
                <a:gd name="connsiteY97" fmla="*/ 743674 h 1007453"/>
                <a:gd name="connsiteX98" fmla="*/ 2953291 w 13206629"/>
                <a:gd name="connsiteY98" fmla="*/ 743674 h 1007453"/>
                <a:gd name="connsiteX99" fmla="*/ 2953291 w 13206629"/>
                <a:gd name="connsiteY99" fmla="*/ 1007453 h 1007453"/>
                <a:gd name="connsiteX100" fmla="*/ 2789537 w 13206629"/>
                <a:gd name="connsiteY100" fmla="*/ 1007453 h 1007453"/>
                <a:gd name="connsiteX101" fmla="*/ 2789537 w 13206629"/>
                <a:gd name="connsiteY101" fmla="*/ 385875 h 1007453"/>
                <a:gd name="connsiteX102" fmla="*/ 2754960 w 13206629"/>
                <a:gd name="connsiteY102" fmla="*/ 408727 h 1007453"/>
                <a:gd name="connsiteX103" fmla="*/ 2694286 w 13206629"/>
                <a:gd name="connsiteY103" fmla="*/ 358452 h 1007453"/>
                <a:gd name="connsiteX104" fmla="*/ 1888314 w 13206629"/>
                <a:gd name="connsiteY104" fmla="*/ 0 h 1007453"/>
                <a:gd name="connsiteX105" fmla="*/ 2429484 w 13206629"/>
                <a:gd name="connsiteY105" fmla="*/ 358452 h 1007453"/>
                <a:gd name="connsiteX106" fmla="*/ 2368774 w 13206629"/>
                <a:gd name="connsiteY106" fmla="*/ 408727 h 1007453"/>
                <a:gd name="connsiteX107" fmla="*/ 2334175 w 13206629"/>
                <a:gd name="connsiteY107" fmla="*/ 385875 h 1007453"/>
                <a:gd name="connsiteX108" fmla="*/ 2334175 w 13206629"/>
                <a:gd name="connsiteY108" fmla="*/ 1007453 h 1007453"/>
                <a:gd name="connsiteX109" fmla="*/ 1764282 w 13206629"/>
                <a:gd name="connsiteY109" fmla="*/ 1007453 h 1007453"/>
                <a:gd name="connsiteX110" fmla="*/ 1764282 w 13206629"/>
                <a:gd name="connsiteY110" fmla="*/ 743674 h 1007453"/>
                <a:gd name="connsiteX111" fmla="*/ 1606304 w 13206629"/>
                <a:gd name="connsiteY111" fmla="*/ 743674 h 1007453"/>
                <a:gd name="connsiteX112" fmla="*/ 1606304 w 13206629"/>
                <a:gd name="connsiteY112" fmla="*/ 1007453 h 1007453"/>
                <a:gd name="connsiteX113" fmla="*/ 1442452 w 13206629"/>
                <a:gd name="connsiteY113" fmla="*/ 1007453 h 1007453"/>
                <a:gd name="connsiteX114" fmla="*/ 1442452 w 13206629"/>
                <a:gd name="connsiteY114" fmla="*/ 385875 h 1007453"/>
                <a:gd name="connsiteX115" fmla="*/ 1407853 w 13206629"/>
                <a:gd name="connsiteY115" fmla="*/ 408727 h 1007453"/>
                <a:gd name="connsiteX116" fmla="*/ 1347143 w 13206629"/>
                <a:gd name="connsiteY116" fmla="*/ 358452 h 1007453"/>
                <a:gd name="connsiteX117" fmla="*/ 541823 w 13206629"/>
                <a:gd name="connsiteY117" fmla="*/ 0 h 1007453"/>
                <a:gd name="connsiteX118" fmla="*/ 1082341 w 13206629"/>
                <a:gd name="connsiteY118" fmla="*/ 358452 h 1007453"/>
                <a:gd name="connsiteX119" fmla="*/ 1021631 w 13206629"/>
                <a:gd name="connsiteY119" fmla="*/ 408727 h 1007453"/>
                <a:gd name="connsiteX120" fmla="*/ 987685 w 13206629"/>
                <a:gd name="connsiteY120" fmla="*/ 385875 h 1007453"/>
                <a:gd name="connsiteX121" fmla="*/ 987685 w 13206629"/>
                <a:gd name="connsiteY121" fmla="*/ 1007453 h 1007453"/>
                <a:gd name="connsiteX122" fmla="*/ 417792 w 13206629"/>
                <a:gd name="connsiteY122" fmla="*/ 1007453 h 1007453"/>
                <a:gd name="connsiteX123" fmla="*/ 417792 w 13206629"/>
                <a:gd name="connsiteY123" fmla="*/ 743674 h 1007453"/>
                <a:gd name="connsiteX124" fmla="*/ 259814 w 13206629"/>
                <a:gd name="connsiteY124" fmla="*/ 743674 h 1007453"/>
                <a:gd name="connsiteX125" fmla="*/ 259814 w 13206629"/>
                <a:gd name="connsiteY125" fmla="*/ 1007453 h 1007453"/>
                <a:gd name="connsiteX126" fmla="*/ 95309 w 13206629"/>
                <a:gd name="connsiteY126" fmla="*/ 1007453 h 1007453"/>
                <a:gd name="connsiteX127" fmla="*/ 95309 w 13206629"/>
                <a:gd name="connsiteY127" fmla="*/ 385875 h 1007453"/>
                <a:gd name="connsiteX128" fmla="*/ 61363 w 13206629"/>
                <a:gd name="connsiteY128" fmla="*/ 408727 h 1007453"/>
                <a:gd name="connsiteX129" fmla="*/ 0 w 13206629"/>
                <a:gd name="connsiteY129" fmla="*/ 358452 h 100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3206629" h="1007453">
                  <a:moveTo>
                    <a:pt x="12665457" y="0"/>
                  </a:moveTo>
                  <a:lnTo>
                    <a:pt x="13206629" y="358452"/>
                  </a:lnTo>
                  <a:lnTo>
                    <a:pt x="13145917" y="408727"/>
                  </a:lnTo>
                  <a:lnTo>
                    <a:pt x="13111319" y="385875"/>
                  </a:lnTo>
                  <a:lnTo>
                    <a:pt x="13111319" y="1007453"/>
                  </a:lnTo>
                  <a:lnTo>
                    <a:pt x="12540773" y="1007453"/>
                  </a:lnTo>
                  <a:lnTo>
                    <a:pt x="12540773" y="743674"/>
                  </a:lnTo>
                  <a:lnTo>
                    <a:pt x="12382795" y="743674"/>
                  </a:lnTo>
                  <a:lnTo>
                    <a:pt x="12382795" y="1007453"/>
                  </a:lnTo>
                  <a:lnTo>
                    <a:pt x="12219595" y="1007453"/>
                  </a:lnTo>
                  <a:lnTo>
                    <a:pt x="12219595" y="385875"/>
                  </a:lnTo>
                  <a:lnTo>
                    <a:pt x="12184997" y="408727"/>
                  </a:lnTo>
                  <a:lnTo>
                    <a:pt x="12124287" y="358452"/>
                  </a:lnTo>
                  <a:close/>
                  <a:moveTo>
                    <a:pt x="11318315" y="0"/>
                  </a:moveTo>
                  <a:lnTo>
                    <a:pt x="11859485" y="358452"/>
                  </a:lnTo>
                  <a:lnTo>
                    <a:pt x="11798775" y="408727"/>
                  </a:lnTo>
                  <a:lnTo>
                    <a:pt x="11764177" y="385875"/>
                  </a:lnTo>
                  <a:lnTo>
                    <a:pt x="11764177" y="1007453"/>
                  </a:lnTo>
                  <a:lnTo>
                    <a:pt x="11193629" y="1007453"/>
                  </a:lnTo>
                  <a:lnTo>
                    <a:pt x="11193629" y="743674"/>
                  </a:lnTo>
                  <a:lnTo>
                    <a:pt x="11035653" y="743674"/>
                  </a:lnTo>
                  <a:lnTo>
                    <a:pt x="11035653" y="1007453"/>
                  </a:lnTo>
                  <a:lnTo>
                    <a:pt x="10872453" y="1007453"/>
                  </a:lnTo>
                  <a:lnTo>
                    <a:pt x="10872453" y="385875"/>
                  </a:lnTo>
                  <a:lnTo>
                    <a:pt x="10837855" y="408727"/>
                  </a:lnTo>
                  <a:lnTo>
                    <a:pt x="10777145" y="358452"/>
                  </a:lnTo>
                  <a:close/>
                  <a:moveTo>
                    <a:pt x="9971171" y="0"/>
                  </a:moveTo>
                  <a:lnTo>
                    <a:pt x="10512343" y="358452"/>
                  </a:lnTo>
                  <a:lnTo>
                    <a:pt x="10451631" y="408727"/>
                  </a:lnTo>
                  <a:lnTo>
                    <a:pt x="10417033" y="385875"/>
                  </a:lnTo>
                  <a:lnTo>
                    <a:pt x="10417033" y="1007453"/>
                  </a:lnTo>
                  <a:lnTo>
                    <a:pt x="9846487" y="1007453"/>
                  </a:lnTo>
                  <a:lnTo>
                    <a:pt x="9846487" y="743674"/>
                  </a:lnTo>
                  <a:lnTo>
                    <a:pt x="9688510" y="743674"/>
                  </a:lnTo>
                  <a:lnTo>
                    <a:pt x="9688510" y="1007453"/>
                  </a:lnTo>
                  <a:lnTo>
                    <a:pt x="9525310" y="1007453"/>
                  </a:lnTo>
                  <a:lnTo>
                    <a:pt x="9525310" y="385875"/>
                  </a:lnTo>
                  <a:lnTo>
                    <a:pt x="9490711" y="408727"/>
                  </a:lnTo>
                  <a:lnTo>
                    <a:pt x="9430001" y="358452"/>
                  </a:lnTo>
                  <a:close/>
                  <a:moveTo>
                    <a:pt x="8624029" y="0"/>
                  </a:moveTo>
                  <a:lnTo>
                    <a:pt x="9165199" y="358452"/>
                  </a:lnTo>
                  <a:lnTo>
                    <a:pt x="9104489" y="408727"/>
                  </a:lnTo>
                  <a:lnTo>
                    <a:pt x="9069891" y="385875"/>
                  </a:lnTo>
                  <a:lnTo>
                    <a:pt x="9069891" y="1007453"/>
                  </a:lnTo>
                  <a:lnTo>
                    <a:pt x="8499344" y="1007453"/>
                  </a:lnTo>
                  <a:lnTo>
                    <a:pt x="8499344" y="743674"/>
                  </a:lnTo>
                  <a:lnTo>
                    <a:pt x="8341367" y="743674"/>
                  </a:lnTo>
                  <a:lnTo>
                    <a:pt x="8341367" y="1007453"/>
                  </a:lnTo>
                  <a:lnTo>
                    <a:pt x="8178167" y="1007453"/>
                  </a:lnTo>
                  <a:lnTo>
                    <a:pt x="8178167" y="385875"/>
                  </a:lnTo>
                  <a:lnTo>
                    <a:pt x="8143568" y="408727"/>
                  </a:lnTo>
                  <a:lnTo>
                    <a:pt x="8082858" y="358452"/>
                  </a:lnTo>
                  <a:close/>
                  <a:moveTo>
                    <a:pt x="7276886" y="0"/>
                  </a:moveTo>
                  <a:lnTo>
                    <a:pt x="7818056" y="358452"/>
                  </a:lnTo>
                  <a:lnTo>
                    <a:pt x="7757346" y="408727"/>
                  </a:lnTo>
                  <a:lnTo>
                    <a:pt x="7722747" y="385875"/>
                  </a:lnTo>
                  <a:lnTo>
                    <a:pt x="7722747" y="1007453"/>
                  </a:lnTo>
                  <a:lnTo>
                    <a:pt x="7153507" y="1007453"/>
                  </a:lnTo>
                  <a:lnTo>
                    <a:pt x="7153507" y="743674"/>
                  </a:lnTo>
                  <a:lnTo>
                    <a:pt x="6995529" y="743674"/>
                  </a:lnTo>
                  <a:lnTo>
                    <a:pt x="6995529" y="1007453"/>
                  </a:lnTo>
                  <a:lnTo>
                    <a:pt x="6831024" y="1007453"/>
                  </a:lnTo>
                  <a:lnTo>
                    <a:pt x="6831024" y="385875"/>
                  </a:lnTo>
                  <a:lnTo>
                    <a:pt x="6797078" y="408727"/>
                  </a:lnTo>
                  <a:lnTo>
                    <a:pt x="6735715" y="358452"/>
                  </a:lnTo>
                  <a:close/>
                  <a:moveTo>
                    <a:pt x="5929743" y="0"/>
                  </a:moveTo>
                  <a:lnTo>
                    <a:pt x="6470913" y="358452"/>
                  </a:lnTo>
                  <a:lnTo>
                    <a:pt x="6410203" y="408727"/>
                  </a:lnTo>
                  <a:lnTo>
                    <a:pt x="6375605" y="385875"/>
                  </a:lnTo>
                  <a:lnTo>
                    <a:pt x="6375605" y="1007453"/>
                  </a:lnTo>
                  <a:lnTo>
                    <a:pt x="5805711" y="1007453"/>
                  </a:lnTo>
                  <a:lnTo>
                    <a:pt x="5805711" y="743674"/>
                  </a:lnTo>
                  <a:lnTo>
                    <a:pt x="5647733" y="743674"/>
                  </a:lnTo>
                  <a:lnTo>
                    <a:pt x="5647733" y="1007453"/>
                  </a:lnTo>
                  <a:lnTo>
                    <a:pt x="5483881" y="1007453"/>
                  </a:lnTo>
                  <a:lnTo>
                    <a:pt x="5483881" y="385875"/>
                  </a:lnTo>
                  <a:lnTo>
                    <a:pt x="5449282" y="408727"/>
                  </a:lnTo>
                  <a:lnTo>
                    <a:pt x="5388572" y="358452"/>
                  </a:lnTo>
                  <a:close/>
                  <a:moveTo>
                    <a:pt x="4582926" y="0"/>
                  </a:moveTo>
                  <a:lnTo>
                    <a:pt x="5123771" y="358452"/>
                  </a:lnTo>
                  <a:lnTo>
                    <a:pt x="5062444" y="408727"/>
                  </a:lnTo>
                  <a:lnTo>
                    <a:pt x="5028519" y="385875"/>
                  </a:lnTo>
                  <a:lnTo>
                    <a:pt x="5028519" y="1007453"/>
                  </a:lnTo>
                  <a:lnTo>
                    <a:pt x="4458316" y="1007453"/>
                  </a:lnTo>
                  <a:lnTo>
                    <a:pt x="4458316" y="743674"/>
                  </a:lnTo>
                  <a:lnTo>
                    <a:pt x="4301087" y="743674"/>
                  </a:lnTo>
                  <a:lnTo>
                    <a:pt x="4301087" y="1007453"/>
                  </a:lnTo>
                  <a:lnTo>
                    <a:pt x="4137333" y="1007453"/>
                  </a:lnTo>
                  <a:lnTo>
                    <a:pt x="4137333" y="385875"/>
                  </a:lnTo>
                  <a:lnTo>
                    <a:pt x="4102755" y="408727"/>
                  </a:lnTo>
                  <a:lnTo>
                    <a:pt x="4041429" y="358452"/>
                  </a:lnTo>
                  <a:close/>
                  <a:moveTo>
                    <a:pt x="3235131" y="0"/>
                  </a:moveTo>
                  <a:lnTo>
                    <a:pt x="3776628" y="358452"/>
                  </a:lnTo>
                  <a:lnTo>
                    <a:pt x="3715301" y="408727"/>
                  </a:lnTo>
                  <a:lnTo>
                    <a:pt x="3680724" y="385875"/>
                  </a:lnTo>
                  <a:lnTo>
                    <a:pt x="3680724" y="1007453"/>
                  </a:lnTo>
                  <a:lnTo>
                    <a:pt x="3111173" y="1007453"/>
                  </a:lnTo>
                  <a:lnTo>
                    <a:pt x="3111173" y="743674"/>
                  </a:lnTo>
                  <a:lnTo>
                    <a:pt x="2953291" y="743674"/>
                  </a:lnTo>
                  <a:lnTo>
                    <a:pt x="2953291" y="1007453"/>
                  </a:lnTo>
                  <a:lnTo>
                    <a:pt x="2789537" y="1007453"/>
                  </a:lnTo>
                  <a:lnTo>
                    <a:pt x="2789537" y="385875"/>
                  </a:lnTo>
                  <a:lnTo>
                    <a:pt x="2754960" y="408727"/>
                  </a:lnTo>
                  <a:lnTo>
                    <a:pt x="2694286" y="358452"/>
                  </a:lnTo>
                  <a:close/>
                  <a:moveTo>
                    <a:pt x="1888314" y="0"/>
                  </a:moveTo>
                  <a:lnTo>
                    <a:pt x="2429484" y="358452"/>
                  </a:lnTo>
                  <a:lnTo>
                    <a:pt x="2368774" y="408727"/>
                  </a:lnTo>
                  <a:lnTo>
                    <a:pt x="2334175" y="385875"/>
                  </a:lnTo>
                  <a:lnTo>
                    <a:pt x="2334175" y="1007453"/>
                  </a:lnTo>
                  <a:lnTo>
                    <a:pt x="1764282" y="1007453"/>
                  </a:lnTo>
                  <a:lnTo>
                    <a:pt x="1764282" y="743674"/>
                  </a:lnTo>
                  <a:lnTo>
                    <a:pt x="1606304" y="743674"/>
                  </a:lnTo>
                  <a:lnTo>
                    <a:pt x="1606304" y="1007453"/>
                  </a:lnTo>
                  <a:lnTo>
                    <a:pt x="1442452" y="1007453"/>
                  </a:lnTo>
                  <a:lnTo>
                    <a:pt x="1442452" y="385875"/>
                  </a:lnTo>
                  <a:lnTo>
                    <a:pt x="1407853" y="408727"/>
                  </a:lnTo>
                  <a:lnTo>
                    <a:pt x="1347143" y="358452"/>
                  </a:lnTo>
                  <a:close/>
                  <a:moveTo>
                    <a:pt x="541823" y="0"/>
                  </a:moveTo>
                  <a:lnTo>
                    <a:pt x="1082341" y="358452"/>
                  </a:lnTo>
                  <a:lnTo>
                    <a:pt x="1021631" y="408727"/>
                  </a:lnTo>
                  <a:lnTo>
                    <a:pt x="987685" y="385875"/>
                  </a:lnTo>
                  <a:lnTo>
                    <a:pt x="987685" y="1007453"/>
                  </a:lnTo>
                  <a:lnTo>
                    <a:pt x="417792" y="1007453"/>
                  </a:lnTo>
                  <a:lnTo>
                    <a:pt x="417792" y="743674"/>
                  </a:lnTo>
                  <a:lnTo>
                    <a:pt x="259814" y="743674"/>
                  </a:lnTo>
                  <a:lnTo>
                    <a:pt x="259814" y="1007453"/>
                  </a:lnTo>
                  <a:lnTo>
                    <a:pt x="95309" y="1007453"/>
                  </a:lnTo>
                  <a:lnTo>
                    <a:pt x="95309" y="385875"/>
                  </a:lnTo>
                  <a:lnTo>
                    <a:pt x="61363" y="408727"/>
                  </a:lnTo>
                  <a:lnTo>
                    <a:pt x="0" y="358452"/>
                  </a:ln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60" name="Rectangle 159">
              <a:extLst>
                <a:ext uri="{FF2B5EF4-FFF2-40B4-BE49-F238E27FC236}">
                  <a16:creationId xmlns:a16="http://schemas.microsoft.com/office/drawing/2014/main" id="{3F6A2DD9-DD02-2D4C-8F4A-20999EE33605}"/>
                </a:ext>
              </a:extLst>
            </p:cNvPr>
            <p:cNvSpPr/>
            <p:nvPr/>
          </p:nvSpPr>
          <p:spPr>
            <a:xfrm>
              <a:off x="6941127" y="3781763"/>
              <a:ext cx="12777088" cy="10567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61" name="Freeform 160">
              <a:extLst>
                <a:ext uri="{FF2B5EF4-FFF2-40B4-BE49-F238E27FC236}">
                  <a16:creationId xmlns:a16="http://schemas.microsoft.com/office/drawing/2014/main" id="{98A779C5-8D9C-D741-8F02-F186EEDB2BA0}"/>
                </a:ext>
              </a:extLst>
            </p:cNvPr>
            <p:cNvSpPr/>
            <p:nvPr/>
          </p:nvSpPr>
          <p:spPr>
            <a:xfrm>
              <a:off x="6941127" y="3781762"/>
              <a:ext cx="13383489" cy="1097735"/>
            </a:xfrm>
            <a:custGeom>
              <a:avLst/>
              <a:gdLst>
                <a:gd name="connsiteX0" fmla="*/ 12756829 w 13383489"/>
                <a:gd name="connsiteY0" fmla="*/ 32102 h 1097735"/>
                <a:gd name="connsiteX1" fmla="*/ 12215659 w 13383489"/>
                <a:gd name="connsiteY1" fmla="*/ 390554 h 1097735"/>
                <a:gd name="connsiteX2" fmla="*/ 12276369 w 13383489"/>
                <a:gd name="connsiteY2" fmla="*/ 440829 h 1097735"/>
                <a:gd name="connsiteX3" fmla="*/ 12310967 w 13383489"/>
                <a:gd name="connsiteY3" fmla="*/ 417977 h 1097735"/>
                <a:gd name="connsiteX4" fmla="*/ 12310967 w 13383489"/>
                <a:gd name="connsiteY4" fmla="*/ 1039555 h 1097735"/>
                <a:gd name="connsiteX5" fmla="*/ 12474167 w 13383489"/>
                <a:gd name="connsiteY5" fmla="*/ 1039555 h 1097735"/>
                <a:gd name="connsiteX6" fmla="*/ 12474167 w 13383489"/>
                <a:gd name="connsiteY6" fmla="*/ 775776 h 1097735"/>
                <a:gd name="connsiteX7" fmla="*/ 12632145 w 13383489"/>
                <a:gd name="connsiteY7" fmla="*/ 775776 h 1097735"/>
                <a:gd name="connsiteX8" fmla="*/ 12632145 w 13383489"/>
                <a:gd name="connsiteY8" fmla="*/ 1039555 h 1097735"/>
                <a:gd name="connsiteX9" fmla="*/ 13202691 w 13383489"/>
                <a:gd name="connsiteY9" fmla="*/ 1039555 h 1097735"/>
                <a:gd name="connsiteX10" fmla="*/ 13202691 w 13383489"/>
                <a:gd name="connsiteY10" fmla="*/ 417977 h 1097735"/>
                <a:gd name="connsiteX11" fmla="*/ 13237289 w 13383489"/>
                <a:gd name="connsiteY11" fmla="*/ 440829 h 1097735"/>
                <a:gd name="connsiteX12" fmla="*/ 13298001 w 13383489"/>
                <a:gd name="connsiteY12" fmla="*/ 390554 h 1097735"/>
                <a:gd name="connsiteX13" fmla="*/ 11409687 w 13383489"/>
                <a:gd name="connsiteY13" fmla="*/ 32102 h 1097735"/>
                <a:gd name="connsiteX14" fmla="*/ 10868517 w 13383489"/>
                <a:gd name="connsiteY14" fmla="*/ 390554 h 1097735"/>
                <a:gd name="connsiteX15" fmla="*/ 10929227 w 13383489"/>
                <a:gd name="connsiteY15" fmla="*/ 440829 h 1097735"/>
                <a:gd name="connsiteX16" fmla="*/ 10963825 w 13383489"/>
                <a:gd name="connsiteY16" fmla="*/ 417977 h 1097735"/>
                <a:gd name="connsiteX17" fmla="*/ 10963825 w 13383489"/>
                <a:gd name="connsiteY17" fmla="*/ 1039555 h 1097735"/>
                <a:gd name="connsiteX18" fmla="*/ 11127025 w 13383489"/>
                <a:gd name="connsiteY18" fmla="*/ 1039555 h 1097735"/>
                <a:gd name="connsiteX19" fmla="*/ 11127025 w 13383489"/>
                <a:gd name="connsiteY19" fmla="*/ 775776 h 1097735"/>
                <a:gd name="connsiteX20" fmla="*/ 11285001 w 13383489"/>
                <a:gd name="connsiteY20" fmla="*/ 775776 h 1097735"/>
                <a:gd name="connsiteX21" fmla="*/ 11285001 w 13383489"/>
                <a:gd name="connsiteY21" fmla="*/ 1039555 h 1097735"/>
                <a:gd name="connsiteX22" fmla="*/ 11855549 w 13383489"/>
                <a:gd name="connsiteY22" fmla="*/ 1039555 h 1097735"/>
                <a:gd name="connsiteX23" fmla="*/ 11855549 w 13383489"/>
                <a:gd name="connsiteY23" fmla="*/ 417977 h 1097735"/>
                <a:gd name="connsiteX24" fmla="*/ 11890147 w 13383489"/>
                <a:gd name="connsiteY24" fmla="*/ 440829 h 1097735"/>
                <a:gd name="connsiteX25" fmla="*/ 11950857 w 13383489"/>
                <a:gd name="connsiteY25" fmla="*/ 390554 h 1097735"/>
                <a:gd name="connsiteX26" fmla="*/ 10062543 w 13383489"/>
                <a:gd name="connsiteY26" fmla="*/ 32102 h 1097735"/>
                <a:gd name="connsiteX27" fmla="*/ 9521373 w 13383489"/>
                <a:gd name="connsiteY27" fmla="*/ 390554 h 1097735"/>
                <a:gd name="connsiteX28" fmla="*/ 9582083 w 13383489"/>
                <a:gd name="connsiteY28" fmla="*/ 440829 h 1097735"/>
                <a:gd name="connsiteX29" fmla="*/ 9616682 w 13383489"/>
                <a:gd name="connsiteY29" fmla="*/ 417977 h 1097735"/>
                <a:gd name="connsiteX30" fmla="*/ 9616682 w 13383489"/>
                <a:gd name="connsiteY30" fmla="*/ 1039555 h 1097735"/>
                <a:gd name="connsiteX31" fmla="*/ 9779882 w 13383489"/>
                <a:gd name="connsiteY31" fmla="*/ 1039555 h 1097735"/>
                <a:gd name="connsiteX32" fmla="*/ 9779882 w 13383489"/>
                <a:gd name="connsiteY32" fmla="*/ 775776 h 1097735"/>
                <a:gd name="connsiteX33" fmla="*/ 9937859 w 13383489"/>
                <a:gd name="connsiteY33" fmla="*/ 775776 h 1097735"/>
                <a:gd name="connsiteX34" fmla="*/ 9937859 w 13383489"/>
                <a:gd name="connsiteY34" fmla="*/ 1039555 h 1097735"/>
                <a:gd name="connsiteX35" fmla="*/ 10508405 w 13383489"/>
                <a:gd name="connsiteY35" fmla="*/ 1039555 h 1097735"/>
                <a:gd name="connsiteX36" fmla="*/ 10508405 w 13383489"/>
                <a:gd name="connsiteY36" fmla="*/ 417977 h 1097735"/>
                <a:gd name="connsiteX37" fmla="*/ 10543003 w 13383489"/>
                <a:gd name="connsiteY37" fmla="*/ 440829 h 1097735"/>
                <a:gd name="connsiteX38" fmla="*/ 10603715 w 13383489"/>
                <a:gd name="connsiteY38" fmla="*/ 390554 h 1097735"/>
                <a:gd name="connsiteX39" fmla="*/ 8715401 w 13383489"/>
                <a:gd name="connsiteY39" fmla="*/ 32102 h 1097735"/>
                <a:gd name="connsiteX40" fmla="*/ 8174230 w 13383489"/>
                <a:gd name="connsiteY40" fmla="*/ 390554 h 1097735"/>
                <a:gd name="connsiteX41" fmla="*/ 8234940 w 13383489"/>
                <a:gd name="connsiteY41" fmla="*/ 440829 h 1097735"/>
                <a:gd name="connsiteX42" fmla="*/ 8269539 w 13383489"/>
                <a:gd name="connsiteY42" fmla="*/ 417977 h 1097735"/>
                <a:gd name="connsiteX43" fmla="*/ 8269539 w 13383489"/>
                <a:gd name="connsiteY43" fmla="*/ 1039555 h 1097735"/>
                <a:gd name="connsiteX44" fmla="*/ 8432739 w 13383489"/>
                <a:gd name="connsiteY44" fmla="*/ 1039555 h 1097735"/>
                <a:gd name="connsiteX45" fmla="*/ 8432739 w 13383489"/>
                <a:gd name="connsiteY45" fmla="*/ 775776 h 1097735"/>
                <a:gd name="connsiteX46" fmla="*/ 8590716 w 13383489"/>
                <a:gd name="connsiteY46" fmla="*/ 775776 h 1097735"/>
                <a:gd name="connsiteX47" fmla="*/ 8590716 w 13383489"/>
                <a:gd name="connsiteY47" fmla="*/ 1039555 h 1097735"/>
                <a:gd name="connsiteX48" fmla="*/ 9161263 w 13383489"/>
                <a:gd name="connsiteY48" fmla="*/ 1039555 h 1097735"/>
                <a:gd name="connsiteX49" fmla="*/ 9161263 w 13383489"/>
                <a:gd name="connsiteY49" fmla="*/ 417977 h 1097735"/>
                <a:gd name="connsiteX50" fmla="*/ 9195861 w 13383489"/>
                <a:gd name="connsiteY50" fmla="*/ 440829 h 1097735"/>
                <a:gd name="connsiteX51" fmla="*/ 9256571 w 13383489"/>
                <a:gd name="connsiteY51" fmla="*/ 390554 h 1097735"/>
                <a:gd name="connsiteX52" fmla="*/ 7368258 w 13383489"/>
                <a:gd name="connsiteY52" fmla="*/ 32102 h 1097735"/>
                <a:gd name="connsiteX53" fmla="*/ 6827087 w 13383489"/>
                <a:gd name="connsiteY53" fmla="*/ 390554 h 1097735"/>
                <a:gd name="connsiteX54" fmla="*/ 6888450 w 13383489"/>
                <a:gd name="connsiteY54" fmla="*/ 440829 h 1097735"/>
                <a:gd name="connsiteX55" fmla="*/ 6922396 w 13383489"/>
                <a:gd name="connsiteY55" fmla="*/ 417977 h 1097735"/>
                <a:gd name="connsiteX56" fmla="*/ 6922396 w 13383489"/>
                <a:gd name="connsiteY56" fmla="*/ 1039555 h 1097735"/>
                <a:gd name="connsiteX57" fmla="*/ 7086901 w 13383489"/>
                <a:gd name="connsiteY57" fmla="*/ 1039555 h 1097735"/>
                <a:gd name="connsiteX58" fmla="*/ 7086901 w 13383489"/>
                <a:gd name="connsiteY58" fmla="*/ 775776 h 1097735"/>
                <a:gd name="connsiteX59" fmla="*/ 7244879 w 13383489"/>
                <a:gd name="connsiteY59" fmla="*/ 775776 h 1097735"/>
                <a:gd name="connsiteX60" fmla="*/ 7244879 w 13383489"/>
                <a:gd name="connsiteY60" fmla="*/ 1039555 h 1097735"/>
                <a:gd name="connsiteX61" fmla="*/ 7814119 w 13383489"/>
                <a:gd name="connsiteY61" fmla="*/ 1039555 h 1097735"/>
                <a:gd name="connsiteX62" fmla="*/ 7814119 w 13383489"/>
                <a:gd name="connsiteY62" fmla="*/ 417977 h 1097735"/>
                <a:gd name="connsiteX63" fmla="*/ 7848718 w 13383489"/>
                <a:gd name="connsiteY63" fmla="*/ 440829 h 1097735"/>
                <a:gd name="connsiteX64" fmla="*/ 7909428 w 13383489"/>
                <a:gd name="connsiteY64" fmla="*/ 390554 h 1097735"/>
                <a:gd name="connsiteX65" fmla="*/ 6021115 w 13383489"/>
                <a:gd name="connsiteY65" fmla="*/ 32102 h 1097735"/>
                <a:gd name="connsiteX66" fmla="*/ 5479944 w 13383489"/>
                <a:gd name="connsiteY66" fmla="*/ 390554 h 1097735"/>
                <a:gd name="connsiteX67" fmla="*/ 5540654 w 13383489"/>
                <a:gd name="connsiteY67" fmla="*/ 440829 h 1097735"/>
                <a:gd name="connsiteX68" fmla="*/ 5575253 w 13383489"/>
                <a:gd name="connsiteY68" fmla="*/ 417977 h 1097735"/>
                <a:gd name="connsiteX69" fmla="*/ 5575253 w 13383489"/>
                <a:gd name="connsiteY69" fmla="*/ 1039555 h 1097735"/>
                <a:gd name="connsiteX70" fmla="*/ 5739105 w 13383489"/>
                <a:gd name="connsiteY70" fmla="*/ 1039555 h 1097735"/>
                <a:gd name="connsiteX71" fmla="*/ 5739105 w 13383489"/>
                <a:gd name="connsiteY71" fmla="*/ 775776 h 1097735"/>
                <a:gd name="connsiteX72" fmla="*/ 5897083 w 13383489"/>
                <a:gd name="connsiteY72" fmla="*/ 775776 h 1097735"/>
                <a:gd name="connsiteX73" fmla="*/ 5897083 w 13383489"/>
                <a:gd name="connsiteY73" fmla="*/ 1039555 h 1097735"/>
                <a:gd name="connsiteX74" fmla="*/ 6466977 w 13383489"/>
                <a:gd name="connsiteY74" fmla="*/ 1039555 h 1097735"/>
                <a:gd name="connsiteX75" fmla="*/ 6466977 w 13383489"/>
                <a:gd name="connsiteY75" fmla="*/ 417977 h 1097735"/>
                <a:gd name="connsiteX76" fmla="*/ 6501575 w 13383489"/>
                <a:gd name="connsiteY76" fmla="*/ 440829 h 1097735"/>
                <a:gd name="connsiteX77" fmla="*/ 6562285 w 13383489"/>
                <a:gd name="connsiteY77" fmla="*/ 390554 h 1097735"/>
                <a:gd name="connsiteX78" fmla="*/ 4674298 w 13383489"/>
                <a:gd name="connsiteY78" fmla="*/ 32102 h 1097735"/>
                <a:gd name="connsiteX79" fmla="*/ 4132801 w 13383489"/>
                <a:gd name="connsiteY79" fmla="*/ 390554 h 1097735"/>
                <a:gd name="connsiteX80" fmla="*/ 4194127 w 13383489"/>
                <a:gd name="connsiteY80" fmla="*/ 440829 h 1097735"/>
                <a:gd name="connsiteX81" fmla="*/ 4228705 w 13383489"/>
                <a:gd name="connsiteY81" fmla="*/ 417977 h 1097735"/>
                <a:gd name="connsiteX82" fmla="*/ 4228705 w 13383489"/>
                <a:gd name="connsiteY82" fmla="*/ 1039555 h 1097735"/>
                <a:gd name="connsiteX83" fmla="*/ 4392459 w 13383489"/>
                <a:gd name="connsiteY83" fmla="*/ 1039555 h 1097735"/>
                <a:gd name="connsiteX84" fmla="*/ 4392459 w 13383489"/>
                <a:gd name="connsiteY84" fmla="*/ 775776 h 1097735"/>
                <a:gd name="connsiteX85" fmla="*/ 4549688 w 13383489"/>
                <a:gd name="connsiteY85" fmla="*/ 775776 h 1097735"/>
                <a:gd name="connsiteX86" fmla="*/ 4549688 w 13383489"/>
                <a:gd name="connsiteY86" fmla="*/ 1039555 h 1097735"/>
                <a:gd name="connsiteX87" fmla="*/ 5119891 w 13383489"/>
                <a:gd name="connsiteY87" fmla="*/ 1039555 h 1097735"/>
                <a:gd name="connsiteX88" fmla="*/ 5119891 w 13383489"/>
                <a:gd name="connsiteY88" fmla="*/ 417977 h 1097735"/>
                <a:gd name="connsiteX89" fmla="*/ 5153816 w 13383489"/>
                <a:gd name="connsiteY89" fmla="*/ 440829 h 1097735"/>
                <a:gd name="connsiteX90" fmla="*/ 5215143 w 13383489"/>
                <a:gd name="connsiteY90" fmla="*/ 390554 h 1097735"/>
                <a:gd name="connsiteX91" fmla="*/ 3326503 w 13383489"/>
                <a:gd name="connsiteY91" fmla="*/ 32102 h 1097735"/>
                <a:gd name="connsiteX92" fmla="*/ 2785658 w 13383489"/>
                <a:gd name="connsiteY92" fmla="*/ 390554 h 1097735"/>
                <a:gd name="connsiteX93" fmla="*/ 2846332 w 13383489"/>
                <a:gd name="connsiteY93" fmla="*/ 440829 h 1097735"/>
                <a:gd name="connsiteX94" fmla="*/ 2880909 w 13383489"/>
                <a:gd name="connsiteY94" fmla="*/ 417977 h 1097735"/>
                <a:gd name="connsiteX95" fmla="*/ 2880909 w 13383489"/>
                <a:gd name="connsiteY95" fmla="*/ 1039555 h 1097735"/>
                <a:gd name="connsiteX96" fmla="*/ 3044663 w 13383489"/>
                <a:gd name="connsiteY96" fmla="*/ 1039555 h 1097735"/>
                <a:gd name="connsiteX97" fmla="*/ 3044663 w 13383489"/>
                <a:gd name="connsiteY97" fmla="*/ 775776 h 1097735"/>
                <a:gd name="connsiteX98" fmla="*/ 3202545 w 13383489"/>
                <a:gd name="connsiteY98" fmla="*/ 775776 h 1097735"/>
                <a:gd name="connsiteX99" fmla="*/ 3202545 w 13383489"/>
                <a:gd name="connsiteY99" fmla="*/ 1039555 h 1097735"/>
                <a:gd name="connsiteX100" fmla="*/ 3772096 w 13383489"/>
                <a:gd name="connsiteY100" fmla="*/ 1039555 h 1097735"/>
                <a:gd name="connsiteX101" fmla="*/ 3772096 w 13383489"/>
                <a:gd name="connsiteY101" fmla="*/ 417977 h 1097735"/>
                <a:gd name="connsiteX102" fmla="*/ 3806673 w 13383489"/>
                <a:gd name="connsiteY102" fmla="*/ 440829 h 1097735"/>
                <a:gd name="connsiteX103" fmla="*/ 3868000 w 13383489"/>
                <a:gd name="connsiteY103" fmla="*/ 390554 h 1097735"/>
                <a:gd name="connsiteX104" fmla="*/ 1979686 w 13383489"/>
                <a:gd name="connsiteY104" fmla="*/ 32102 h 1097735"/>
                <a:gd name="connsiteX105" fmla="*/ 1438517 w 13383489"/>
                <a:gd name="connsiteY105" fmla="*/ 390554 h 1097735"/>
                <a:gd name="connsiteX106" fmla="*/ 1499225 w 13383489"/>
                <a:gd name="connsiteY106" fmla="*/ 440829 h 1097735"/>
                <a:gd name="connsiteX107" fmla="*/ 1533824 w 13383489"/>
                <a:gd name="connsiteY107" fmla="*/ 417977 h 1097735"/>
                <a:gd name="connsiteX108" fmla="*/ 1533824 w 13383489"/>
                <a:gd name="connsiteY108" fmla="*/ 1039555 h 1097735"/>
                <a:gd name="connsiteX109" fmla="*/ 1697676 w 13383489"/>
                <a:gd name="connsiteY109" fmla="*/ 1039555 h 1097735"/>
                <a:gd name="connsiteX110" fmla="*/ 1697676 w 13383489"/>
                <a:gd name="connsiteY110" fmla="*/ 775776 h 1097735"/>
                <a:gd name="connsiteX111" fmla="*/ 1855654 w 13383489"/>
                <a:gd name="connsiteY111" fmla="*/ 775776 h 1097735"/>
                <a:gd name="connsiteX112" fmla="*/ 1855654 w 13383489"/>
                <a:gd name="connsiteY112" fmla="*/ 1039555 h 1097735"/>
                <a:gd name="connsiteX113" fmla="*/ 2425547 w 13383489"/>
                <a:gd name="connsiteY113" fmla="*/ 1039555 h 1097735"/>
                <a:gd name="connsiteX114" fmla="*/ 2425547 w 13383489"/>
                <a:gd name="connsiteY114" fmla="*/ 417977 h 1097735"/>
                <a:gd name="connsiteX115" fmla="*/ 2460146 w 13383489"/>
                <a:gd name="connsiteY115" fmla="*/ 440829 h 1097735"/>
                <a:gd name="connsiteX116" fmla="*/ 2520856 w 13383489"/>
                <a:gd name="connsiteY116" fmla="*/ 390554 h 1097735"/>
                <a:gd name="connsiteX117" fmla="*/ 633196 w 13383489"/>
                <a:gd name="connsiteY117" fmla="*/ 32102 h 1097735"/>
                <a:gd name="connsiteX118" fmla="*/ 91373 w 13383489"/>
                <a:gd name="connsiteY118" fmla="*/ 390554 h 1097735"/>
                <a:gd name="connsiteX119" fmla="*/ 152735 w 13383489"/>
                <a:gd name="connsiteY119" fmla="*/ 440829 h 1097735"/>
                <a:gd name="connsiteX120" fmla="*/ 186682 w 13383489"/>
                <a:gd name="connsiteY120" fmla="*/ 417977 h 1097735"/>
                <a:gd name="connsiteX121" fmla="*/ 186682 w 13383489"/>
                <a:gd name="connsiteY121" fmla="*/ 1039555 h 1097735"/>
                <a:gd name="connsiteX122" fmla="*/ 351186 w 13383489"/>
                <a:gd name="connsiteY122" fmla="*/ 1039555 h 1097735"/>
                <a:gd name="connsiteX123" fmla="*/ 351186 w 13383489"/>
                <a:gd name="connsiteY123" fmla="*/ 775776 h 1097735"/>
                <a:gd name="connsiteX124" fmla="*/ 509164 w 13383489"/>
                <a:gd name="connsiteY124" fmla="*/ 775776 h 1097735"/>
                <a:gd name="connsiteX125" fmla="*/ 509164 w 13383489"/>
                <a:gd name="connsiteY125" fmla="*/ 1039555 h 1097735"/>
                <a:gd name="connsiteX126" fmla="*/ 1079059 w 13383489"/>
                <a:gd name="connsiteY126" fmla="*/ 1039555 h 1097735"/>
                <a:gd name="connsiteX127" fmla="*/ 1079059 w 13383489"/>
                <a:gd name="connsiteY127" fmla="*/ 417977 h 1097735"/>
                <a:gd name="connsiteX128" fmla="*/ 1113004 w 13383489"/>
                <a:gd name="connsiteY128" fmla="*/ 440829 h 1097735"/>
                <a:gd name="connsiteX129" fmla="*/ 1173714 w 13383489"/>
                <a:gd name="connsiteY129" fmla="*/ 390554 h 1097735"/>
                <a:gd name="connsiteX130" fmla="*/ 0 w 13383489"/>
                <a:gd name="connsiteY130" fmla="*/ 0 h 1097735"/>
                <a:gd name="connsiteX131" fmla="*/ 13383489 w 13383489"/>
                <a:gd name="connsiteY131" fmla="*/ 0 h 1097735"/>
                <a:gd name="connsiteX132" fmla="*/ 13383489 w 13383489"/>
                <a:gd name="connsiteY132" fmla="*/ 1097735 h 1097735"/>
                <a:gd name="connsiteX133" fmla="*/ 0 w 13383489"/>
                <a:gd name="connsiteY133" fmla="*/ 1097735 h 10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3383489" h="1097735">
                  <a:moveTo>
                    <a:pt x="12756829" y="32102"/>
                  </a:moveTo>
                  <a:lnTo>
                    <a:pt x="12215659" y="390554"/>
                  </a:lnTo>
                  <a:lnTo>
                    <a:pt x="12276369" y="440829"/>
                  </a:lnTo>
                  <a:lnTo>
                    <a:pt x="12310967" y="417977"/>
                  </a:lnTo>
                  <a:lnTo>
                    <a:pt x="12310967" y="1039555"/>
                  </a:lnTo>
                  <a:lnTo>
                    <a:pt x="12474167" y="1039555"/>
                  </a:lnTo>
                  <a:lnTo>
                    <a:pt x="12474167" y="775776"/>
                  </a:lnTo>
                  <a:lnTo>
                    <a:pt x="12632145" y="775776"/>
                  </a:lnTo>
                  <a:lnTo>
                    <a:pt x="12632145" y="1039555"/>
                  </a:lnTo>
                  <a:lnTo>
                    <a:pt x="13202691" y="1039555"/>
                  </a:lnTo>
                  <a:lnTo>
                    <a:pt x="13202691" y="417977"/>
                  </a:lnTo>
                  <a:lnTo>
                    <a:pt x="13237289" y="440829"/>
                  </a:lnTo>
                  <a:lnTo>
                    <a:pt x="13298001" y="390554"/>
                  </a:lnTo>
                  <a:close/>
                  <a:moveTo>
                    <a:pt x="11409687" y="32102"/>
                  </a:moveTo>
                  <a:lnTo>
                    <a:pt x="10868517" y="390554"/>
                  </a:lnTo>
                  <a:lnTo>
                    <a:pt x="10929227" y="440829"/>
                  </a:lnTo>
                  <a:lnTo>
                    <a:pt x="10963825" y="417977"/>
                  </a:lnTo>
                  <a:lnTo>
                    <a:pt x="10963825" y="1039555"/>
                  </a:lnTo>
                  <a:lnTo>
                    <a:pt x="11127025" y="1039555"/>
                  </a:lnTo>
                  <a:lnTo>
                    <a:pt x="11127025" y="775776"/>
                  </a:lnTo>
                  <a:lnTo>
                    <a:pt x="11285001" y="775776"/>
                  </a:lnTo>
                  <a:lnTo>
                    <a:pt x="11285001" y="1039555"/>
                  </a:lnTo>
                  <a:lnTo>
                    <a:pt x="11855549" y="1039555"/>
                  </a:lnTo>
                  <a:lnTo>
                    <a:pt x="11855549" y="417977"/>
                  </a:lnTo>
                  <a:lnTo>
                    <a:pt x="11890147" y="440829"/>
                  </a:lnTo>
                  <a:lnTo>
                    <a:pt x="11950857" y="390554"/>
                  </a:lnTo>
                  <a:close/>
                  <a:moveTo>
                    <a:pt x="10062543" y="32102"/>
                  </a:moveTo>
                  <a:lnTo>
                    <a:pt x="9521373" y="390554"/>
                  </a:lnTo>
                  <a:lnTo>
                    <a:pt x="9582083" y="440829"/>
                  </a:lnTo>
                  <a:lnTo>
                    <a:pt x="9616682" y="417977"/>
                  </a:lnTo>
                  <a:lnTo>
                    <a:pt x="9616682" y="1039555"/>
                  </a:lnTo>
                  <a:lnTo>
                    <a:pt x="9779882" y="1039555"/>
                  </a:lnTo>
                  <a:lnTo>
                    <a:pt x="9779882" y="775776"/>
                  </a:lnTo>
                  <a:lnTo>
                    <a:pt x="9937859" y="775776"/>
                  </a:lnTo>
                  <a:lnTo>
                    <a:pt x="9937859" y="1039555"/>
                  </a:lnTo>
                  <a:lnTo>
                    <a:pt x="10508405" y="1039555"/>
                  </a:lnTo>
                  <a:lnTo>
                    <a:pt x="10508405" y="417977"/>
                  </a:lnTo>
                  <a:lnTo>
                    <a:pt x="10543003" y="440829"/>
                  </a:lnTo>
                  <a:lnTo>
                    <a:pt x="10603715" y="390554"/>
                  </a:lnTo>
                  <a:close/>
                  <a:moveTo>
                    <a:pt x="8715401" y="32102"/>
                  </a:moveTo>
                  <a:lnTo>
                    <a:pt x="8174230" y="390554"/>
                  </a:lnTo>
                  <a:lnTo>
                    <a:pt x="8234940" y="440829"/>
                  </a:lnTo>
                  <a:lnTo>
                    <a:pt x="8269539" y="417977"/>
                  </a:lnTo>
                  <a:lnTo>
                    <a:pt x="8269539" y="1039555"/>
                  </a:lnTo>
                  <a:lnTo>
                    <a:pt x="8432739" y="1039555"/>
                  </a:lnTo>
                  <a:lnTo>
                    <a:pt x="8432739" y="775776"/>
                  </a:lnTo>
                  <a:lnTo>
                    <a:pt x="8590716" y="775776"/>
                  </a:lnTo>
                  <a:lnTo>
                    <a:pt x="8590716" y="1039555"/>
                  </a:lnTo>
                  <a:lnTo>
                    <a:pt x="9161263" y="1039555"/>
                  </a:lnTo>
                  <a:lnTo>
                    <a:pt x="9161263" y="417977"/>
                  </a:lnTo>
                  <a:lnTo>
                    <a:pt x="9195861" y="440829"/>
                  </a:lnTo>
                  <a:lnTo>
                    <a:pt x="9256571" y="390554"/>
                  </a:lnTo>
                  <a:close/>
                  <a:moveTo>
                    <a:pt x="7368258" y="32102"/>
                  </a:moveTo>
                  <a:lnTo>
                    <a:pt x="6827087" y="390554"/>
                  </a:lnTo>
                  <a:lnTo>
                    <a:pt x="6888450" y="440829"/>
                  </a:lnTo>
                  <a:lnTo>
                    <a:pt x="6922396" y="417977"/>
                  </a:lnTo>
                  <a:lnTo>
                    <a:pt x="6922396" y="1039555"/>
                  </a:lnTo>
                  <a:lnTo>
                    <a:pt x="7086901" y="1039555"/>
                  </a:lnTo>
                  <a:lnTo>
                    <a:pt x="7086901" y="775776"/>
                  </a:lnTo>
                  <a:lnTo>
                    <a:pt x="7244879" y="775776"/>
                  </a:lnTo>
                  <a:lnTo>
                    <a:pt x="7244879" y="1039555"/>
                  </a:lnTo>
                  <a:lnTo>
                    <a:pt x="7814119" y="1039555"/>
                  </a:lnTo>
                  <a:lnTo>
                    <a:pt x="7814119" y="417977"/>
                  </a:lnTo>
                  <a:lnTo>
                    <a:pt x="7848718" y="440829"/>
                  </a:lnTo>
                  <a:lnTo>
                    <a:pt x="7909428" y="390554"/>
                  </a:lnTo>
                  <a:close/>
                  <a:moveTo>
                    <a:pt x="6021115" y="32102"/>
                  </a:moveTo>
                  <a:lnTo>
                    <a:pt x="5479944" y="390554"/>
                  </a:lnTo>
                  <a:lnTo>
                    <a:pt x="5540654" y="440829"/>
                  </a:lnTo>
                  <a:lnTo>
                    <a:pt x="5575253" y="417977"/>
                  </a:lnTo>
                  <a:lnTo>
                    <a:pt x="5575253" y="1039555"/>
                  </a:lnTo>
                  <a:lnTo>
                    <a:pt x="5739105" y="1039555"/>
                  </a:lnTo>
                  <a:lnTo>
                    <a:pt x="5739105" y="775776"/>
                  </a:lnTo>
                  <a:lnTo>
                    <a:pt x="5897083" y="775776"/>
                  </a:lnTo>
                  <a:lnTo>
                    <a:pt x="5897083" y="1039555"/>
                  </a:lnTo>
                  <a:lnTo>
                    <a:pt x="6466977" y="1039555"/>
                  </a:lnTo>
                  <a:lnTo>
                    <a:pt x="6466977" y="417977"/>
                  </a:lnTo>
                  <a:lnTo>
                    <a:pt x="6501575" y="440829"/>
                  </a:lnTo>
                  <a:lnTo>
                    <a:pt x="6562285" y="390554"/>
                  </a:lnTo>
                  <a:close/>
                  <a:moveTo>
                    <a:pt x="4674298" y="32102"/>
                  </a:moveTo>
                  <a:lnTo>
                    <a:pt x="4132801" y="390554"/>
                  </a:lnTo>
                  <a:lnTo>
                    <a:pt x="4194127" y="440829"/>
                  </a:lnTo>
                  <a:lnTo>
                    <a:pt x="4228705" y="417977"/>
                  </a:lnTo>
                  <a:lnTo>
                    <a:pt x="4228705" y="1039555"/>
                  </a:lnTo>
                  <a:lnTo>
                    <a:pt x="4392459" y="1039555"/>
                  </a:lnTo>
                  <a:lnTo>
                    <a:pt x="4392459" y="775776"/>
                  </a:lnTo>
                  <a:lnTo>
                    <a:pt x="4549688" y="775776"/>
                  </a:lnTo>
                  <a:lnTo>
                    <a:pt x="4549688" y="1039555"/>
                  </a:lnTo>
                  <a:lnTo>
                    <a:pt x="5119891" y="1039555"/>
                  </a:lnTo>
                  <a:lnTo>
                    <a:pt x="5119891" y="417977"/>
                  </a:lnTo>
                  <a:lnTo>
                    <a:pt x="5153816" y="440829"/>
                  </a:lnTo>
                  <a:lnTo>
                    <a:pt x="5215143" y="390554"/>
                  </a:lnTo>
                  <a:close/>
                  <a:moveTo>
                    <a:pt x="3326503" y="32102"/>
                  </a:moveTo>
                  <a:lnTo>
                    <a:pt x="2785658" y="390554"/>
                  </a:lnTo>
                  <a:lnTo>
                    <a:pt x="2846332" y="440829"/>
                  </a:lnTo>
                  <a:lnTo>
                    <a:pt x="2880909" y="417977"/>
                  </a:lnTo>
                  <a:lnTo>
                    <a:pt x="2880909" y="1039555"/>
                  </a:lnTo>
                  <a:lnTo>
                    <a:pt x="3044663" y="1039555"/>
                  </a:lnTo>
                  <a:lnTo>
                    <a:pt x="3044663" y="775776"/>
                  </a:lnTo>
                  <a:lnTo>
                    <a:pt x="3202545" y="775776"/>
                  </a:lnTo>
                  <a:lnTo>
                    <a:pt x="3202545" y="1039555"/>
                  </a:lnTo>
                  <a:lnTo>
                    <a:pt x="3772096" y="1039555"/>
                  </a:lnTo>
                  <a:lnTo>
                    <a:pt x="3772096" y="417977"/>
                  </a:lnTo>
                  <a:lnTo>
                    <a:pt x="3806673" y="440829"/>
                  </a:lnTo>
                  <a:lnTo>
                    <a:pt x="3868000" y="390554"/>
                  </a:lnTo>
                  <a:close/>
                  <a:moveTo>
                    <a:pt x="1979686" y="32102"/>
                  </a:moveTo>
                  <a:lnTo>
                    <a:pt x="1438517" y="390554"/>
                  </a:lnTo>
                  <a:lnTo>
                    <a:pt x="1499225" y="440829"/>
                  </a:lnTo>
                  <a:lnTo>
                    <a:pt x="1533824" y="417977"/>
                  </a:lnTo>
                  <a:lnTo>
                    <a:pt x="1533824" y="1039555"/>
                  </a:lnTo>
                  <a:lnTo>
                    <a:pt x="1697676" y="1039555"/>
                  </a:lnTo>
                  <a:lnTo>
                    <a:pt x="1697676" y="775776"/>
                  </a:lnTo>
                  <a:lnTo>
                    <a:pt x="1855654" y="775776"/>
                  </a:lnTo>
                  <a:lnTo>
                    <a:pt x="1855654" y="1039555"/>
                  </a:lnTo>
                  <a:lnTo>
                    <a:pt x="2425547" y="1039555"/>
                  </a:lnTo>
                  <a:lnTo>
                    <a:pt x="2425547" y="417977"/>
                  </a:lnTo>
                  <a:lnTo>
                    <a:pt x="2460146" y="440829"/>
                  </a:lnTo>
                  <a:lnTo>
                    <a:pt x="2520856" y="390554"/>
                  </a:lnTo>
                  <a:close/>
                  <a:moveTo>
                    <a:pt x="633196" y="32102"/>
                  </a:moveTo>
                  <a:lnTo>
                    <a:pt x="91373" y="390554"/>
                  </a:lnTo>
                  <a:lnTo>
                    <a:pt x="152735" y="440829"/>
                  </a:lnTo>
                  <a:lnTo>
                    <a:pt x="186682" y="417977"/>
                  </a:lnTo>
                  <a:lnTo>
                    <a:pt x="186682" y="1039555"/>
                  </a:lnTo>
                  <a:lnTo>
                    <a:pt x="351186" y="1039555"/>
                  </a:lnTo>
                  <a:lnTo>
                    <a:pt x="351186" y="775776"/>
                  </a:lnTo>
                  <a:lnTo>
                    <a:pt x="509164" y="775776"/>
                  </a:lnTo>
                  <a:lnTo>
                    <a:pt x="509164" y="1039555"/>
                  </a:lnTo>
                  <a:lnTo>
                    <a:pt x="1079059" y="1039555"/>
                  </a:lnTo>
                  <a:lnTo>
                    <a:pt x="1079059" y="417977"/>
                  </a:lnTo>
                  <a:lnTo>
                    <a:pt x="1113004" y="440829"/>
                  </a:lnTo>
                  <a:lnTo>
                    <a:pt x="1173714" y="390554"/>
                  </a:lnTo>
                  <a:close/>
                  <a:moveTo>
                    <a:pt x="0" y="0"/>
                  </a:moveTo>
                  <a:lnTo>
                    <a:pt x="13383489" y="0"/>
                  </a:lnTo>
                  <a:lnTo>
                    <a:pt x="13383489" y="1097735"/>
                  </a:lnTo>
                  <a:lnTo>
                    <a:pt x="0" y="109773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62" name="TextBox 161">
            <a:extLst>
              <a:ext uri="{FF2B5EF4-FFF2-40B4-BE49-F238E27FC236}">
                <a16:creationId xmlns:a16="http://schemas.microsoft.com/office/drawing/2014/main" id="{EADC2D7E-004B-4141-A5F2-CEAA860E3D44}"/>
              </a:ext>
            </a:extLst>
          </p:cNvPr>
          <p:cNvSpPr txBox="1"/>
          <p:nvPr/>
        </p:nvSpPr>
        <p:spPr>
          <a:xfrm>
            <a:off x="1448254" y="3359682"/>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163" name="Subtitle 2">
            <a:extLst>
              <a:ext uri="{FF2B5EF4-FFF2-40B4-BE49-F238E27FC236}">
                <a16:creationId xmlns:a16="http://schemas.microsoft.com/office/drawing/2014/main" id="{F7E5694E-3368-D540-8109-059D1E661788}"/>
              </a:ext>
            </a:extLst>
          </p:cNvPr>
          <p:cNvSpPr txBox="1">
            <a:spLocks/>
          </p:cNvSpPr>
          <p:nvPr/>
        </p:nvSpPr>
        <p:spPr>
          <a:xfrm>
            <a:off x="1448255" y="3979868"/>
            <a:ext cx="448814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66" name="TextBox 165">
            <a:extLst>
              <a:ext uri="{FF2B5EF4-FFF2-40B4-BE49-F238E27FC236}">
                <a16:creationId xmlns:a16="http://schemas.microsoft.com/office/drawing/2014/main" id="{3F7F3BE3-734E-FA44-AEFB-CE5959987A7D}"/>
              </a:ext>
            </a:extLst>
          </p:cNvPr>
          <p:cNvSpPr txBox="1"/>
          <p:nvPr/>
        </p:nvSpPr>
        <p:spPr>
          <a:xfrm>
            <a:off x="1448254" y="5880087"/>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167" name="Subtitle 2">
            <a:extLst>
              <a:ext uri="{FF2B5EF4-FFF2-40B4-BE49-F238E27FC236}">
                <a16:creationId xmlns:a16="http://schemas.microsoft.com/office/drawing/2014/main" id="{AF96CB25-5672-C144-9D64-B49925F50365}"/>
              </a:ext>
            </a:extLst>
          </p:cNvPr>
          <p:cNvSpPr txBox="1">
            <a:spLocks/>
          </p:cNvSpPr>
          <p:nvPr/>
        </p:nvSpPr>
        <p:spPr>
          <a:xfrm>
            <a:off x="1448255" y="6500273"/>
            <a:ext cx="448814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69" name="TextBox 168">
            <a:extLst>
              <a:ext uri="{FF2B5EF4-FFF2-40B4-BE49-F238E27FC236}">
                <a16:creationId xmlns:a16="http://schemas.microsoft.com/office/drawing/2014/main" id="{5501D58F-4702-6445-89F1-E0A29A667A3E}"/>
              </a:ext>
            </a:extLst>
          </p:cNvPr>
          <p:cNvSpPr txBox="1"/>
          <p:nvPr/>
        </p:nvSpPr>
        <p:spPr>
          <a:xfrm>
            <a:off x="1448254" y="8327670"/>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170" name="Subtitle 2">
            <a:extLst>
              <a:ext uri="{FF2B5EF4-FFF2-40B4-BE49-F238E27FC236}">
                <a16:creationId xmlns:a16="http://schemas.microsoft.com/office/drawing/2014/main" id="{A852C8DF-803E-F14A-936E-1D7F0E2A99FA}"/>
              </a:ext>
            </a:extLst>
          </p:cNvPr>
          <p:cNvSpPr txBox="1">
            <a:spLocks/>
          </p:cNvSpPr>
          <p:nvPr/>
        </p:nvSpPr>
        <p:spPr>
          <a:xfrm>
            <a:off x="1448255" y="8947856"/>
            <a:ext cx="448814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72" name="TextBox 171">
            <a:extLst>
              <a:ext uri="{FF2B5EF4-FFF2-40B4-BE49-F238E27FC236}">
                <a16:creationId xmlns:a16="http://schemas.microsoft.com/office/drawing/2014/main" id="{05323151-C9BA-E440-83BB-58C88977AA13}"/>
              </a:ext>
            </a:extLst>
          </p:cNvPr>
          <p:cNvSpPr txBox="1"/>
          <p:nvPr/>
        </p:nvSpPr>
        <p:spPr>
          <a:xfrm>
            <a:off x="1448254" y="10808536"/>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173" name="Subtitle 2">
            <a:extLst>
              <a:ext uri="{FF2B5EF4-FFF2-40B4-BE49-F238E27FC236}">
                <a16:creationId xmlns:a16="http://schemas.microsoft.com/office/drawing/2014/main" id="{93F756C1-2AFA-B046-8F36-262B92D778F3}"/>
              </a:ext>
            </a:extLst>
          </p:cNvPr>
          <p:cNvSpPr txBox="1">
            <a:spLocks/>
          </p:cNvSpPr>
          <p:nvPr/>
        </p:nvSpPr>
        <p:spPr>
          <a:xfrm>
            <a:off x="1448255" y="11428722"/>
            <a:ext cx="448814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17599127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2">
            <a:extLst>
              <a:ext uri="{FF2B5EF4-FFF2-40B4-BE49-F238E27FC236}">
                <a16:creationId xmlns:a16="http://schemas.microsoft.com/office/drawing/2014/main" id="{62C920FF-E798-3A41-AE40-48AAA629D34D}"/>
              </a:ext>
            </a:extLst>
          </p:cNvPr>
          <p:cNvSpPr>
            <a:spLocks noChangeArrowheads="1"/>
          </p:cNvSpPr>
          <p:nvPr/>
        </p:nvSpPr>
        <p:spPr bwMode="auto">
          <a:xfrm>
            <a:off x="11647993" y="10464643"/>
            <a:ext cx="4067021" cy="2481782"/>
          </a:xfrm>
          <a:custGeom>
            <a:avLst/>
            <a:gdLst>
              <a:gd name="T0" fmla="*/ 4440 w 5782"/>
              <a:gd name="T1" fmla="*/ 608 h 3528"/>
              <a:gd name="T2" fmla="*/ 5781 w 5782"/>
              <a:gd name="T3" fmla="*/ 3527 h 3528"/>
              <a:gd name="T4" fmla="*/ 1908 w 5782"/>
              <a:gd name="T5" fmla="*/ 3527 h 3528"/>
              <a:gd name="T6" fmla="*/ 567 w 5782"/>
              <a:gd name="T7" fmla="*/ 608 h 3528"/>
              <a:gd name="T8" fmla="*/ 0 w 5782"/>
              <a:gd name="T9" fmla="*/ 608 h 3528"/>
              <a:gd name="T10" fmla="*/ 0 w 5782"/>
              <a:gd name="T11" fmla="*/ 608 h 3528"/>
              <a:gd name="T12" fmla="*/ 2224 w 5782"/>
              <a:gd name="T13" fmla="*/ 0 h 3528"/>
              <a:gd name="T14" fmla="*/ 5007 w 5782"/>
              <a:gd name="T15" fmla="*/ 608 h 3528"/>
              <a:gd name="T16" fmla="*/ 4440 w 5782"/>
              <a:gd name="T17" fmla="*/ 608 h 3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2" h="3528">
                <a:moveTo>
                  <a:pt x="4440" y="608"/>
                </a:moveTo>
                <a:lnTo>
                  <a:pt x="5781" y="3527"/>
                </a:lnTo>
                <a:lnTo>
                  <a:pt x="1908" y="3527"/>
                </a:lnTo>
                <a:lnTo>
                  <a:pt x="567" y="608"/>
                </a:lnTo>
                <a:lnTo>
                  <a:pt x="0" y="608"/>
                </a:lnTo>
                <a:lnTo>
                  <a:pt x="0" y="608"/>
                </a:lnTo>
                <a:cubicBezTo>
                  <a:pt x="1493" y="199"/>
                  <a:pt x="1302" y="252"/>
                  <a:pt x="2224" y="0"/>
                </a:cubicBezTo>
                <a:lnTo>
                  <a:pt x="5007" y="608"/>
                </a:lnTo>
                <a:lnTo>
                  <a:pt x="4440" y="60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2">
            <a:extLst>
              <a:ext uri="{FF2B5EF4-FFF2-40B4-BE49-F238E27FC236}">
                <a16:creationId xmlns:a16="http://schemas.microsoft.com/office/drawing/2014/main" id="{9700ED19-000C-4B4D-AFEE-E69B3FE03A96}"/>
              </a:ext>
            </a:extLst>
          </p:cNvPr>
          <p:cNvSpPr>
            <a:spLocks noChangeArrowheads="1"/>
          </p:cNvSpPr>
          <p:nvPr/>
        </p:nvSpPr>
        <p:spPr bwMode="auto">
          <a:xfrm>
            <a:off x="15991315" y="10464643"/>
            <a:ext cx="4067021" cy="2481782"/>
          </a:xfrm>
          <a:custGeom>
            <a:avLst/>
            <a:gdLst>
              <a:gd name="T0" fmla="*/ 4440 w 5782"/>
              <a:gd name="T1" fmla="*/ 608 h 3528"/>
              <a:gd name="T2" fmla="*/ 5781 w 5782"/>
              <a:gd name="T3" fmla="*/ 3527 h 3528"/>
              <a:gd name="T4" fmla="*/ 1908 w 5782"/>
              <a:gd name="T5" fmla="*/ 3527 h 3528"/>
              <a:gd name="T6" fmla="*/ 567 w 5782"/>
              <a:gd name="T7" fmla="*/ 608 h 3528"/>
              <a:gd name="T8" fmla="*/ 0 w 5782"/>
              <a:gd name="T9" fmla="*/ 608 h 3528"/>
              <a:gd name="T10" fmla="*/ 0 w 5782"/>
              <a:gd name="T11" fmla="*/ 608 h 3528"/>
              <a:gd name="T12" fmla="*/ 2224 w 5782"/>
              <a:gd name="T13" fmla="*/ 0 h 3528"/>
              <a:gd name="T14" fmla="*/ 5007 w 5782"/>
              <a:gd name="T15" fmla="*/ 608 h 3528"/>
              <a:gd name="T16" fmla="*/ 4440 w 5782"/>
              <a:gd name="T17" fmla="*/ 608 h 3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2" h="3528">
                <a:moveTo>
                  <a:pt x="4440" y="608"/>
                </a:moveTo>
                <a:lnTo>
                  <a:pt x="5781" y="3527"/>
                </a:lnTo>
                <a:lnTo>
                  <a:pt x="1908" y="3527"/>
                </a:lnTo>
                <a:lnTo>
                  <a:pt x="567" y="608"/>
                </a:lnTo>
                <a:lnTo>
                  <a:pt x="0" y="608"/>
                </a:lnTo>
                <a:lnTo>
                  <a:pt x="0" y="608"/>
                </a:lnTo>
                <a:cubicBezTo>
                  <a:pt x="1493" y="199"/>
                  <a:pt x="1302" y="252"/>
                  <a:pt x="2224" y="0"/>
                </a:cubicBezTo>
                <a:lnTo>
                  <a:pt x="5007" y="608"/>
                </a:lnTo>
                <a:lnTo>
                  <a:pt x="4440" y="60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15" name="Freeform 2">
            <a:extLst>
              <a:ext uri="{FF2B5EF4-FFF2-40B4-BE49-F238E27FC236}">
                <a16:creationId xmlns:a16="http://schemas.microsoft.com/office/drawing/2014/main" id="{E5B6121B-3672-C04F-A07A-D094479AEB4A}"/>
              </a:ext>
            </a:extLst>
          </p:cNvPr>
          <p:cNvSpPr>
            <a:spLocks noChangeArrowheads="1"/>
          </p:cNvSpPr>
          <p:nvPr/>
        </p:nvSpPr>
        <p:spPr bwMode="auto">
          <a:xfrm>
            <a:off x="7291814" y="10464643"/>
            <a:ext cx="4067021" cy="2481782"/>
          </a:xfrm>
          <a:custGeom>
            <a:avLst/>
            <a:gdLst>
              <a:gd name="T0" fmla="*/ 4440 w 5782"/>
              <a:gd name="T1" fmla="*/ 608 h 3528"/>
              <a:gd name="T2" fmla="*/ 5781 w 5782"/>
              <a:gd name="T3" fmla="*/ 3527 h 3528"/>
              <a:gd name="T4" fmla="*/ 1908 w 5782"/>
              <a:gd name="T5" fmla="*/ 3527 h 3528"/>
              <a:gd name="T6" fmla="*/ 567 w 5782"/>
              <a:gd name="T7" fmla="*/ 608 h 3528"/>
              <a:gd name="T8" fmla="*/ 0 w 5782"/>
              <a:gd name="T9" fmla="*/ 608 h 3528"/>
              <a:gd name="T10" fmla="*/ 0 w 5782"/>
              <a:gd name="T11" fmla="*/ 608 h 3528"/>
              <a:gd name="T12" fmla="*/ 2224 w 5782"/>
              <a:gd name="T13" fmla="*/ 0 h 3528"/>
              <a:gd name="T14" fmla="*/ 5007 w 5782"/>
              <a:gd name="T15" fmla="*/ 608 h 3528"/>
              <a:gd name="T16" fmla="*/ 4440 w 5782"/>
              <a:gd name="T17" fmla="*/ 608 h 3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2" h="3528">
                <a:moveTo>
                  <a:pt x="4440" y="608"/>
                </a:moveTo>
                <a:lnTo>
                  <a:pt x="5781" y="3527"/>
                </a:lnTo>
                <a:lnTo>
                  <a:pt x="1908" y="3527"/>
                </a:lnTo>
                <a:lnTo>
                  <a:pt x="567" y="608"/>
                </a:lnTo>
                <a:lnTo>
                  <a:pt x="0" y="608"/>
                </a:lnTo>
                <a:lnTo>
                  <a:pt x="0" y="608"/>
                </a:lnTo>
                <a:cubicBezTo>
                  <a:pt x="1493" y="199"/>
                  <a:pt x="1302" y="252"/>
                  <a:pt x="2224" y="0"/>
                </a:cubicBezTo>
                <a:lnTo>
                  <a:pt x="5007" y="608"/>
                </a:lnTo>
                <a:lnTo>
                  <a:pt x="4440" y="60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073" name="Freeform 1">
            <a:extLst>
              <a:ext uri="{FF2B5EF4-FFF2-40B4-BE49-F238E27FC236}">
                <a16:creationId xmlns:a16="http://schemas.microsoft.com/office/drawing/2014/main" id="{F9810B90-A3A9-3644-8C0B-FA42DC6294E6}"/>
              </a:ext>
            </a:extLst>
          </p:cNvPr>
          <p:cNvSpPr>
            <a:spLocks noChangeArrowheads="1"/>
          </p:cNvSpPr>
          <p:nvPr/>
        </p:nvSpPr>
        <p:spPr bwMode="auto">
          <a:xfrm>
            <a:off x="3914141" y="3946864"/>
            <a:ext cx="3524131" cy="1597647"/>
          </a:xfrm>
          <a:custGeom>
            <a:avLst/>
            <a:gdLst>
              <a:gd name="T0" fmla="*/ 0 w 5009"/>
              <a:gd name="T1" fmla="*/ 2269 h 2270"/>
              <a:gd name="T2" fmla="*/ 567 w 5009"/>
              <a:gd name="T3" fmla="*/ 2269 h 2270"/>
              <a:gd name="T4" fmla="*/ 567 w 5009"/>
              <a:gd name="T5" fmla="*/ 2269 h 2270"/>
              <a:gd name="T6" fmla="*/ 2504 w 5009"/>
              <a:gd name="T7" fmla="*/ 514 h 2270"/>
              <a:gd name="T8" fmla="*/ 4440 w 5009"/>
              <a:gd name="T9" fmla="*/ 2269 h 2270"/>
              <a:gd name="T10" fmla="*/ 5008 w 5009"/>
              <a:gd name="T11" fmla="*/ 2269 h 2270"/>
              <a:gd name="T12" fmla="*/ 2504 w 5009"/>
              <a:gd name="T13" fmla="*/ 0 h 2270"/>
              <a:gd name="T14" fmla="*/ 2504 w 5009"/>
              <a:gd name="T15" fmla="*/ 0 h 2270"/>
              <a:gd name="T16" fmla="*/ 0 w 5009"/>
              <a:gd name="T17" fmla="*/ 2269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9" h="2270">
                <a:moveTo>
                  <a:pt x="0" y="2269"/>
                </a:moveTo>
                <a:lnTo>
                  <a:pt x="567" y="2269"/>
                </a:lnTo>
                <a:lnTo>
                  <a:pt x="567" y="2269"/>
                </a:lnTo>
                <a:cubicBezTo>
                  <a:pt x="1302" y="1604"/>
                  <a:pt x="1756" y="1192"/>
                  <a:pt x="2504" y="514"/>
                </a:cubicBezTo>
                <a:lnTo>
                  <a:pt x="4440" y="2269"/>
                </a:lnTo>
                <a:lnTo>
                  <a:pt x="5008" y="2269"/>
                </a:lnTo>
                <a:lnTo>
                  <a:pt x="2504" y="0"/>
                </a:lnTo>
                <a:lnTo>
                  <a:pt x="2504" y="0"/>
                </a:lnTo>
                <a:cubicBezTo>
                  <a:pt x="1465" y="941"/>
                  <a:pt x="1681" y="745"/>
                  <a:pt x="0" y="2269"/>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5F2F6977-4ECB-BA4E-B2EC-86D7E6AD2AC2}"/>
              </a:ext>
            </a:extLst>
          </p:cNvPr>
          <p:cNvSpPr>
            <a:spLocks noChangeArrowheads="1"/>
          </p:cNvSpPr>
          <p:nvPr/>
        </p:nvSpPr>
        <p:spPr bwMode="auto">
          <a:xfrm>
            <a:off x="2971065" y="10464643"/>
            <a:ext cx="4067021" cy="2481782"/>
          </a:xfrm>
          <a:custGeom>
            <a:avLst/>
            <a:gdLst>
              <a:gd name="T0" fmla="*/ 4440 w 5782"/>
              <a:gd name="T1" fmla="*/ 608 h 3528"/>
              <a:gd name="T2" fmla="*/ 5781 w 5782"/>
              <a:gd name="T3" fmla="*/ 3527 h 3528"/>
              <a:gd name="T4" fmla="*/ 1908 w 5782"/>
              <a:gd name="T5" fmla="*/ 3527 h 3528"/>
              <a:gd name="T6" fmla="*/ 567 w 5782"/>
              <a:gd name="T7" fmla="*/ 608 h 3528"/>
              <a:gd name="T8" fmla="*/ 0 w 5782"/>
              <a:gd name="T9" fmla="*/ 608 h 3528"/>
              <a:gd name="T10" fmla="*/ 0 w 5782"/>
              <a:gd name="T11" fmla="*/ 608 h 3528"/>
              <a:gd name="T12" fmla="*/ 2224 w 5782"/>
              <a:gd name="T13" fmla="*/ 0 h 3528"/>
              <a:gd name="T14" fmla="*/ 5007 w 5782"/>
              <a:gd name="T15" fmla="*/ 608 h 3528"/>
              <a:gd name="T16" fmla="*/ 4440 w 5782"/>
              <a:gd name="T17" fmla="*/ 608 h 3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2" h="3528">
                <a:moveTo>
                  <a:pt x="4440" y="608"/>
                </a:moveTo>
                <a:lnTo>
                  <a:pt x="5781" y="3527"/>
                </a:lnTo>
                <a:lnTo>
                  <a:pt x="1908" y="3527"/>
                </a:lnTo>
                <a:lnTo>
                  <a:pt x="567" y="608"/>
                </a:lnTo>
                <a:lnTo>
                  <a:pt x="0" y="608"/>
                </a:lnTo>
                <a:lnTo>
                  <a:pt x="0" y="608"/>
                </a:lnTo>
                <a:cubicBezTo>
                  <a:pt x="1493" y="199"/>
                  <a:pt x="1302" y="252"/>
                  <a:pt x="2224" y="0"/>
                </a:cubicBezTo>
                <a:lnTo>
                  <a:pt x="5007" y="608"/>
                </a:lnTo>
                <a:lnTo>
                  <a:pt x="4440" y="608"/>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C30468A1-29A0-4A42-B78B-87B957F11707}"/>
              </a:ext>
            </a:extLst>
          </p:cNvPr>
          <p:cNvSpPr>
            <a:spLocks noChangeArrowheads="1"/>
          </p:cNvSpPr>
          <p:nvPr/>
        </p:nvSpPr>
        <p:spPr bwMode="auto">
          <a:xfrm>
            <a:off x="4314330" y="4306724"/>
            <a:ext cx="2726857" cy="8639703"/>
          </a:xfrm>
          <a:custGeom>
            <a:avLst/>
            <a:gdLst>
              <a:gd name="T0" fmla="*/ 3873 w 3874"/>
              <a:gd name="T1" fmla="*/ 1755 h 12281"/>
              <a:gd name="T2" fmla="*/ 3873 w 3874"/>
              <a:gd name="T3" fmla="*/ 12280 h 12281"/>
              <a:gd name="T4" fmla="*/ 0 w 3874"/>
              <a:gd name="T5" fmla="*/ 12280 h 12281"/>
              <a:gd name="T6" fmla="*/ 0 w 3874"/>
              <a:gd name="T7" fmla="*/ 1755 h 12281"/>
              <a:gd name="T8" fmla="*/ 0 w 3874"/>
              <a:gd name="T9" fmla="*/ 1755 h 12281"/>
              <a:gd name="T10" fmla="*/ 1937 w 3874"/>
              <a:gd name="T11" fmla="*/ 0 h 12281"/>
              <a:gd name="T12" fmla="*/ 3873 w 3874"/>
              <a:gd name="T13" fmla="*/ 1755 h 12281"/>
            </a:gdLst>
            <a:ahLst/>
            <a:cxnLst>
              <a:cxn ang="0">
                <a:pos x="T0" y="T1"/>
              </a:cxn>
              <a:cxn ang="0">
                <a:pos x="T2" y="T3"/>
              </a:cxn>
              <a:cxn ang="0">
                <a:pos x="T4" y="T5"/>
              </a:cxn>
              <a:cxn ang="0">
                <a:pos x="T6" y="T7"/>
              </a:cxn>
              <a:cxn ang="0">
                <a:pos x="T8" y="T9"/>
              </a:cxn>
              <a:cxn ang="0">
                <a:pos x="T10" y="T11"/>
              </a:cxn>
              <a:cxn ang="0">
                <a:pos x="T12" y="T13"/>
              </a:cxn>
            </a:cxnLst>
            <a:rect l="0" t="0" r="r" b="b"/>
            <a:pathLst>
              <a:path w="3874" h="12281">
                <a:moveTo>
                  <a:pt x="3873" y="1755"/>
                </a:moveTo>
                <a:lnTo>
                  <a:pt x="3873" y="12280"/>
                </a:lnTo>
                <a:lnTo>
                  <a:pt x="0" y="12280"/>
                </a:lnTo>
                <a:lnTo>
                  <a:pt x="0" y="1755"/>
                </a:lnTo>
                <a:lnTo>
                  <a:pt x="0" y="1755"/>
                </a:lnTo>
                <a:cubicBezTo>
                  <a:pt x="735" y="1090"/>
                  <a:pt x="1189" y="678"/>
                  <a:pt x="1937" y="0"/>
                </a:cubicBezTo>
                <a:lnTo>
                  <a:pt x="3873" y="1755"/>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D7A8D327-944D-364B-A878-90BF1667AFE2}"/>
              </a:ext>
            </a:extLst>
          </p:cNvPr>
          <p:cNvSpPr>
            <a:spLocks noChangeArrowheads="1"/>
          </p:cNvSpPr>
          <p:nvPr/>
        </p:nvSpPr>
        <p:spPr bwMode="auto">
          <a:xfrm>
            <a:off x="4578018" y="4669683"/>
            <a:ext cx="2199480" cy="8031669"/>
          </a:xfrm>
          <a:custGeom>
            <a:avLst/>
            <a:gdLst>
              <a:gd name="T0" fmla="*/ 3126 w 3127"/>
              <a:gd name="T1" fmla="*/ 1416 h 11417"/>
              <a:gd name="T2" fmla="*/ 3126 w 3127"/>
              <a:gd name="T3" fmla="*/ 11416 h 11417"/>
              <a:gd name="T4" fmla="*/ 0 w 3127"/>
              <a:gd name="T5" fmla="*/ 11416 h 11417"/>
              <a:gd name="T6" fmla="*/ 0 w 3127"/>
              <a:gd name="T7" fmla="*/ 1416 h 11417"/>
              <a:gd name="T8" fmla="*/ 0 w 3127"/>
              <a:gd name="T9" fmla="*/ 1416 h 11417"/>
              <a:gd name="T10" fmla="*/ 1563 w 3127"/>
              <a:gd name="T11" fmla="*/ 0 h 11417"/>
              <a:gd name="T12" fmla="*/ 3126 w 3127"/>
              <a:gd name="T13" fmla="*/ 1416 h 11417"/>
            </a:gdLst>
            <a:ahLst/>
            <a:cxnLst>
              <a:cxn ang="0">
                <a:pos x="T0" y="T1"/>
              </a:cxn>
              <a:cxn ang="0">
                <a:pos x="T2" y="T3"/>
              </a:cxn>
              <a:cxn ang="0">
                <a:pos x="T4" y="T5"/>
              </a:cxn>
              <a:cxn ang="0">
                <a:pos x="T6" y="T7"/>
              </a:cxn>
              <a:cxn ang="0">
                <a:pos x="T8" y="T9"/>
              </a:cxn>
              <a:cxn ang="0">
                <a:pos x="T10" y="T11"/>
              </a:cxn>
              <a:cxn ang="0">
                <a:pos x="T12" y="T13"/>
              </a:cxn>
            </a:cxnLst>
            <a:rect l="0" t="0" r="r" b="b"/>
            <a:pathLst>
              <a:path w="3127" h="11417">
                <a:moveTo>
                  <a:pt x="3126" y="1416"/>
                </a:moveTo>
                <a:lnTo>
                  <a:pt x="3126" y="11416"/>
                </a:lnTo>
                <a:lnTo>
                  <a:pt x="0" y="11416"/>
                </a:lnTo>
                <a:lnTo>
                  <a:pt x="0" y="1416"/>
                </a:lnTo>
                <a:lnTo>
                  <a:pt x="0" y="1416"/>
                </a:lnTo>
                <a:cubicBezTo>
                  <a:pt x="593" y="879"/>
                  <a:pt x="960" y="547"/>
                  <a:pt x="1563" y="0"/>
                </a:cubicBezTo>
                <a:lnTo>
                  <a:pt x="3126" y="1416"/>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230C85CB-062F-7346-83C4-AFEA852C1388}"/>
              </a:ext>
            </a:extLst>
          </p:cNvPr>
          <p:cNvSpPr>
            <a:spLocks noChangeArrowheads="1"/>
          </p:cNvSpPr>
          <p:nvPr/>
        </p:nvSpPr>
        <p:spPr bwMode="auto">
          <a:xfrm>
            <a:off x="12587969" y="2743200"/>
            <a:ext cx="3524131" cy="1597647"/>
          </a:xfrm>
          <a:custGeom>
            <a:avLst/>
            <a:gdLst>
              <a:gd name="T0" fmla="*/ 0 w 5009"/>
              <a:gd name="T1" fmla="*/ 2269 h 2270"/>
              <a:gd name="T2" fmla="*/ 568 w 5009"/>
              <a:gd name="T3" fmla="*/ 2269 h 2270"/>
              <a:gd name="T4" fmla="*/ 568 w 5009"/>
              <a:gd name="T5" fmla="*/ 2269 h 2270"/>
              <a:gd name="T6" fmla="*/ 2504 w 5009"/>
              <a:gd name="T7" fmla="*/ 514 h 2270"/>
              <a:gd name="T8" fmla="*/ 4441 w 5009"/>
              <a:gd name="T9" fmla="*/ 2269 h 2270"/>
              <a:gd name="T10" fmla="*/ 5008 w 5009"/>
              <a:gd name="T11" fmla="*/ 2269 h 2270"/>
              <a:gd name="T12" fmla="*/ 2504 w 5009"/>
              <a:gd name="T13" fmla="*/ 0 h 2270"/>
              <a:gd name="T14" fmla="*/ 2504 w 5009"/>
              <a:gd name="T15" fmla="*/ 0 h 2270"/>
              <a:gd name="T16" fmla="*/ 0 w 5009"/>
              <a:gd name="T17" fmla="*/ 2269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9" h="2270">
                <a:moveTo>
                  <a:pt x="0" y="2269"/>
                </a:moveTo>
                <a:lnTo>
                  <a:pt x="568" y="2269"/>
                </a:lnTo>
                <a:lnTo>
                  <a:pt x="568" y="2269"/>
                </a:lnTo>
                <a:cubicBezTo>
                  <a:pt x="1303" y="1603"/>
                  <a:pt x="1757" y="1192"/>
                  <a:pt x="2504" y="514"/>
                </a:cubicBezTo>
                <a:lnTo>
                  <a:pt x="4441" y="2269"/>
                </a:lnTo>
                <a:lnTo>
                  <a:pt x="5008" y="2269"/>
                </a:lnTo>
                <a:lnTo>
                  <a:pt x="2504" y="0"/>
                </a:lnTo>
                <a:lnTo>
                  <a:pt x="2504" y="0"/>
                </a:lnTo>
                <a:cubicBezTo>
                  <a:pt x="1466" y="941"/>
                  <a:pt x="1682" y="745"/>
                  <a:pt x="0" y="2269"/>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8BE03C3E-7E14-854C-BF47-347F00C5B703}"/>
              </a:ext>
            </a:extLst>
          </p:cNvPr>
          <p:cNvSpPr>
            <a:spLocks noChangeArrowheads="1"/>
          </p:cNvSpPr>
          <p:nvPr/>
        </p:nvSpPr>
        <p:spPr bwMode="auto">
          <a:xfrm>
            <a:off x="12988157" y="3106159"/>
            <a:ext cx="2726857" cy="9840267"/>
          </a:xfrm>
          <a:custGeom>
            <a:avLst/>
            <a:gdLst>
              <a:gd name="T0" fmla="*/ 3873 w 3874"/>
              <a:gd name="T1" fmla="*/ 1755 h 13989"/>
              <a:gd name="T2" fmla="*/ 3873 w 3874"/>
              <a:gd name="T3" fmla="*/ 13988 h 13989"/>
              <a:gd name="T4" fmla="*/ 0 w 3874"/>
              <a:gd name="T5" fmla="*/ 13988 h 13989"/>
              <a:gd name="T6" fmla="*/ 0 w 3874"/>
              <a:gd name="T7" fmla="*/ 1755 h 13989"/>
              <a:gd name="T8" fmla="*/ 0 w 3874"/>
              <a:gd name="T9" fmla="*/ 1755 h 13989"/>
              <a:gd name="T10" fmla="*/ 1936 w 3874"/>
              <a:gd name="T11" fmla="*/ 0 h 13989"/>
              <a:gd name="T12" fmla="*/ 3873 w 3874"/>
              <a:gd name="T13" fmla="*/ 1755 h 13989"/>
            </a:gdLst>
            <a:ahLst/>
            <a:cxnLst>
              <a:cxn ang="0">
                <a:pos x="T0" y="T1"/>
              </a:cxn>
              <a:cxn ang="0">
                <a:pos x="T2" y="T3"/>
              </a:cxn>
              <a:cxn ang="0">
                <a:pos x="T4" y="T5"/>
              </a:cxn>
              <a:cxn ang="0">
                <a:pos x="T6" y="T7"/>
              </a:cxn>
              <a:cxn ang="0">
                <a:pos x="T8" y="T9"/>
              </a:cxn>
              <a:cxn ang="0">
                <a:pos x="T10" y="T11"/>
              </a:cxn>
              <a:cxn ang="0">
                <a:pos x="T12" y="T13"/>
              </a:cxn>
            </a:cxnLst>
            <a:rect l="0" t="0" r="r" b="b"/>
            <a:pathLst>
              <a:path w="3874" h="13989">
                <a:moveTo>
                  <a:pt x="3873" y="1755"/>
                </a:moveTo>
                <a:lnTo>
                  <a:pt x="3873" y="13988"/>
                </a:lnTo>
                <a:lnTo>
                  <a:pt x="0" y="13988"/>
                </a:lnTo>
                <a:lnTo>
                  <a:pt x="0" y="1755"/>
                </a:lnTo>
                <a:lnTo>
                  <a:pt x="0" y="1755"/>
                </a:lnTo>
                <a:cubicBezTo>
                  <a:pt x="735" y="1089"/>
                  <a:pt x="1189" y="678"/>
                  <a:pt x="1936" y="0"/>
                </a:cubicBezTo>
                <a:lnTo>
                  <a:pt x="3873" y="1755"/>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B22BC45E-76F0-D548-A0D6-A276EF277F78}"/>
              </a:ext>
            </a:extLst>
          </p:cNvPr>
          <p:cNvSpPr>
            <a:spLocks noChangeArrowheads="1"/>
          </p:cNvSpPr>
          <p:nvPr/>
        </p:nvSpPr>
        <p:spPr bwMode="auto">
          <a:xfrm>
            <a:off x="13251846" y="3469121"/>
            <a:ext cx="2199480" cy="9232230"/>
          </a:xfrm>
          <a:custGeom>
            <a:avLst/>
            <a:gdLst>
              <a:gd name="T0" fmla="*/ 3125 w 3126"/>
              <a:gd name="T1" fmla="*/ 1416 h 13124"/>
              <a:gd name="T2" fmla="*/ 3125 w 3126"/>
              <a:gd name="T3" fmla="*/ 13123 h 13124"/>
              <a:gd name="T4" fmla="*/ 0 w 3126"/>
              <a:gd name="T5" fmla="*/ 13123 h 13124"/>
              <a:gd name="T6" fmla="*/ 0 w 3126"/>
              <a:gd name="T7" fmla="*/ 1416 h 13124"/>
              <a:gd name="T8" fmla="*/ 0 w 3126"/>
              <a:gd name="T9" fmla="*/ 1416 h 13124"/>
              <a:gd name="T10" fmla="*/ 1562 w 3126"/>
              <a:gd name="T11" fmla="*/ 0 h 13124"/>
              <a:gd name="T12" fmla="*/ 3125 w 3126"/>
              <a:gd name="T13" fmla="*/ 1416 h 13124"/>
            </a:gdLst>
            <a:ahLst/>
            <a:cxnLst>
              <a:cxn ang="0">
                <a:pos x="T0" y="T1"/>
              </a:cxn>
              <a:cxn ang="0">
                <a:pos x="T2" y="T3"/>
              </a:cxn>
              <a:cxn ang="0">
                <a:pos x="T4" y="T5"/>
              </a:cxn>
              <a:cxn ang="0">
                <a:pos x="T6" y="T7"/>
              </a:cxn>
              <a:cxn ang="0">
                <a:pos x="T8" y="T9"/>
              </a:cxn>
              <a:cxn ang="0">
                <a:pos x="T10" y="T11"/>
              </a:cxn>
              <a:cxn ang="0">
                <a:pos x="T12" y="T13"/>
              </a:cxn>
            </a:cxnLst>
            <a:rect l="0" t="0" r="r" b="b"/>
            <a:pathLst>
              <a:path w="3126" h="13124">
                <a:moveTo>
                  <a:pt x="3125" y="1416"/>
                </a:moveTo>
                <a:lnTo>
                  <a:pt x="3125" y="13123"/>
                </a:lnTo>
                <a:lnTo>
                  <a:pt x="0" y="13123"/>
                </a:lnTo>
                <a:lnTo>
                  <a:pt x="0" y="1416"/>
                </a:lnTo>
                <a:lnTo>
                  <a:pt x="0" y="1416"/>
                </a:lnTo>
                <a:cubicBezTo>
                  <a:pt x="593" y="879"/>
                  <a:pt x="959" y="546"/>
                  <a:pt x="1562" y="0"/>
                </a:cubicBezTo>
                <a:lnTo>
                  <a:pt x="3125" y="1416"/>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0109D315-677E-7F4A-A6F3-ACBF7B1B0AC3}"/>
              </a:ext>
            </a:extLst>
          </p:cNvPr>
          <p:cNvSpPr>
            <a:spLocks noChangeArrowheads="1"/>
          </p:cNvSpPr>
          <p:nvPr/>
        </p:nvSpPr>
        <p:spPr bwMode="auto">
          <a:xfrm>
            <a:off x="8247748" y="4945781"/>
            <a:ext cx="3521029" cy="1597647"/>
          </a:xfrm>
          <a:custGeom>
            <a:avLst/>
            <a:gdLst>
              <a:gd name="T0" fmla="*/ 0 w 5007"/>
              <a:gd name="T1" fmla="*/ 2269 h 2270"/>
              <a:gd name="T2" fmla="*/ 567 w 5007"/>
              <a:gd name="T3" fmla="*/ 2269 h 2270"/>
              <a:gd name="T4" fmla="*/ 567 w 5007"/>
              <a:gd name="T5" fmla="*/ 2269 h 2270"/>
              <a:gd name="T6" fmla="*/ 2504 w 5007"/>
              <a:gd name="T7" fmla="*/ 514 h 2270"/>
              <a:gd name="T8" fmla="*/ 4439 w 5007"/>
              <a:gd name="T9" fmla="*/ 2269 h 2270"/>
              <a:gd name="T10" fmla="*/ 5006 w 5007"/>
              <a:gd name="T11" fmla="*/ 2269 h 2270"/>
              <a:gd name="T12" fmla="*/ 2504 w 5007"/>
              <a:gd name="T13" fmla="*/ 0 h 2270"/>
              <a:gd name="T14" fmla="*/ 2504 w 5007"/>
              <a:gd name="T15" fmla="*/ 0 h 2270"/>
              <a:gd name="T16" fmla="*/ 0 w 5007"/>
              <a:gd name="T17" fmla="*/ 2269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7" h="2270">
                <a:moveTo>
                  <a:pt x="0" y="2269"/>
                </a:moveTo>
                <a:lnTo>
                  <a:pt x="567" y="2269"/>
                </a:lnTo>
                <a:lnTo>
                  <a:pt x="567" y="2269"/>
                </a:lnTo>
                <a:cubicBezTo>
                  <a:pt x="1302" y="1604"/>
                  <a:pt x="1756" y="1192"/>
                  <a:pt x="2504" y="514"/>
                </a:cubicBezTo>
                <a:lnTo>
                  <a:pt x="4439" y="2269"/>
                </a:lnTo>
                <a:lnTo>
                  <a:pt x="5006" y="2269"/>
                </a:lnTo>
                <a:lnTo>
                  <a:pt x="2504" y="0"/>
                </a:lnTo>
                <a:lnTo>
                  <a:pt x="2504" y="0"/>
                </a:lnTo>
                <a:cubicBezTo>
                  <a:pt x="1465" y="941"/>
                  <a:pt x="1681" y="746"/>
                  <a:pt x="0" y="2269"/>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8DD6A7C7-38EE-3941-9159-3B1103139C4C}"/>
              </a:ext>
            </a:extLst>
          </p:cNvPr>
          <p:cNvSpPr>
            <a:spLocks noChangeArrowheads="1"/>
          </p:cNvSpPr>
          <p:nvPr/>
        </p:nvSpPr>
        <p:spPr bwMode="auto">
          <a:xfrm>
            <a:off x="8647936" y="5305639"/>
            <a:ext cx="2723757" cy="7640787"/>
          </a:xfrm>
          <a:custGeom>
            <a:avLst/>
            <a:gdLst>
              <a:gd name="T0" fmla="*/ 3872 w 3873"/>
              <a:gd name="T1" fmla="*/ 1755 h 10860"/>
              <a:gd name="T2" fmla="*/ 3872 w 3873"/>
              <a:gd name="T3" fmla="*/ 10859 h 10860"/>
              <a:gd name="T4" fmla="*/ 0 w 3873"/>
              <a:gd name="T5" fmla="*/ 10859 h 10860"/>
              <a:gd name="T6" fmla="*/ 0 w 3873"/>
              <a:gd name="T7" fmla="*/ 1755 h 10860"/>
              <a:gd name="T8" fmla="*/ 0 w 3873"/>
              <a:gd name="T9" fmla="*/ 1755 h 10860"/>
              <a:gd name="T10" fmla="*/ 1937 w 3873"/>
              <a:gd name="T11" fmla="*/ 0 h 10860"/>
              <a:gd name="T12" fmla="*/ 3872 w 3873"/>
              <a:gd name="T13" fmla="*/ 1755 h 10860"/>
            </a:gdLst>
            <a:ahLst/>
            <a:cxnLst>
              <a:cxn ang="0">
                <a:pos x="T0" y="T1"/>
              </a:cxn>
              <a:cxn ang="0">
                <a:pos x="T2" y="T3"/>
              </a:cxn>
              <a:cxn ang="0">
                <a:pos x="T4" y="T5"/>
              </a:cxn>
              <a:cxn ang="0">
                <a:pos x="T6" y="T7"/>
              </a:cxn>
              <a:cxn ang="0">
                <a:pos x="T8" y="T9"/>
              </a:cxn>
              <a:cxn ang="0">
                <a:pos x="T10" y="T11"/>
              </a:cxn>
              <a:cxn ang="0">
                <a:pos x="T12" y="T13"/>
              </a:cxn>
            </a:cxnLst>
            <a:rect l="0" t="0" r="r" b="b"/>
            <a:pathLst>
              <a:path w="3873" h="10860">
                <a:moveTo>
                  <a:pt x="3872" y="1755"/>
                </a:moveTo>
                <a:lnTo>
                  <a:pt x="3872" y="10859"/>
                </a:lnTo>
                <a:lnTo>
                  <a:pt x="0" y="10859"/>
                </a:lnTo>
                <a:lnTo>
                  <a:pt x="0" y="1755"/>
                </a:lnTo>
                <a:lnTo>
                  <a:pt x="0" y="1755"/>
                </a:lnTo>
                <a:cubicBezTo>
                  <a:pt x="735" y="1090"/>
                  <a:pt x="1189" y="678"/>
                  <a:pt x="1937" y="0"/>
                </a:cubicBezTo>
                <a:lnTo>
                  <a:pt x="3872" y="1755"/>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3CACC4B3-2B60-9649-8949-BA84FF01E6D4}"/>
              </a:ext>
            </a:extLst>
          </p:cNvPr>
          <p:cNvSpPr>
            <a:spLocks noChangeArrowheads="1"/>
          </p:cNvSpPr>
          <p:nvPr/>
        </p:nvSpPr>
        <p:spPr bwMode="auto">
          <a:xfrm>
            <a:off x="8911623" y="5671703"/>
            <a:ext cx="2199480" cy="7032750"/>
          </a:xfrm>
          <a:custGeom>
            <a:avLst/>
            <a:gdLst>
              <a:gd name="T0" fmla="*/ 3124 w 3125"/>
              <a:gd name="T1" fmla="*/ 1417 h 9996"/>
              <a:gd name="T2" fmla="*/ 3124 w 3125"/>
              <a:gd name="T3" fmla="*/ 9995 h 9996"/>
              <a:gd name="T4" fmla="*/ 0 w 3125"/>
              <a:gd name="T5" fmla="*/ 9995 h 9996"/>
              <a:gd name="T6" fmla="*/ 0 w 3125"/>
              <a:gd name="T7" fmla="*/ 1417 h 9996"/>
              <a:gd name="T8" fmla="*/ 0 w 3125"/>
              <a:gd name="T9" fmla="*/ 1417 h 9996"/>
              <a:gd name="T10" fmla="*/ 1563 w 3125"/>
              <a:gd name="T11" fmla="*/ 0 h 9996"/>
              <a:gd name="T12" fmla="*/ 3124 w 3125"/>
              <a:gd name="T13" fmla="*/ 1417 h 9996"/>
            </a:gdLst>
            <a:ahLst/>
            <a:cxnLst>
              <a:cxn ang="0">
                <a:pos x="T0" y="T1"/>
              </a:cxn>
              <a:cxn ang="0">
                <a:pos x="T2" y="T3"/>
              </a:cxn>
              <a:cxn ang="0">
                <a:pos x="T4" y="T5"/>
              </a:cxn>
              <a:cxn ang="0">
                <a:pos x="T6" y="T7"/>
              </a:cxn>
              <a:cxn ang="0">
                <a:pos x="T8" y="T9"/>
              </a:cxn>
              <a:cxn ang="0">
                <a:pos x="T10" y="T11"/>
              </a:cxn>
              <a:cxn ang="0">
                <a:pos x="T12" y="T13"/>
              </a:cxn>
            </a:cxnLst>
            <a:rect l="0" t="0" r="r" b="b"/>
            <a:pathLst>
              <a:path w="3125" h="9996">
                <a:moveTo>
                  <a:pt x="3124" y="1417"/>
                </a:moveTo>
                <a:lnTo>
                  <a:pt x="3124" y="9995"/>
                </a:lnTo>
                <a:lnTo>
                  <a:pt x="0" y="9995"/>
                </a:lnTo>
                <a:lnTo>
                  <a:pt x="0" y="1417"/>
                </a:lnTo>
                <a:lnTo>
                  <a:pt x="0" y="1417"/>
                </a:lnTo>
                <a:cubicBezTo>
                  <a:pt x="593" y="879"/>
                  <a:pt x="959" y="547"/>
                  <a:pt x="1563" y="0"/>
                </a:cubicBezTo>
                <a:lnTo>
                  <a:pt x="3124" y="1417"/>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EEF98754-3650-4447-941E-474E4A44FEDD}"/>
              </a:ext>
            </a:extLst>
          </p:cNvPr>
          <p:cNvSpPr>
            <a:spLocks noChangeArrowheads="1"/>
          </p:cNvSpPr>
          <p:nvPr/>
        </p:nvSpPr>
        <p:spPr bwMode="auto">
          <a:xfrm>
            <a:off x="16937495" y="6152548"/>
            <a:ext cx="3524131" cy="1597649"/>
          </a:xfrm>
          <a:custGeom>
            <a:avLst/>
            <a:gdLst>
              <a:gd name="T0" fmla="*/ 0 w 5009"/>
              <a:gd name="T1" fmla="*/ 2269 h 2270"/>
              <a:gd name="T2" fmla="*/ 568 w 5009"/>
              <a:gd name="T3" fmla="*/ 2269 h 2270"/>
              <a:gd name="T4" fmla="*/ 568 w 5009"/>
              <a:gd name="T5" fmla="*/ 2269 h 2270"/>
              <a:gd name="T6" fmla="*/ 2504 w 5009"/>
              <a:gd name="T7" fmla="*/ 514 h 2270"/>
              <a:gd name="T8" fmla="*/ 4440 w 5009"/>
              <a:gd name="T9" fmla="*/ 2269 h 2270"/>
              <a:gd name="T10" fmla="*/ 5008 w 5009"/>
              <a:gd name="T11" fmla="*/ 2269 h 2270"/>
              <a:gd name="T12" fmla="*/ 2504 w 5009"/>
              <a:gd name="T13" fmla="*/ 0 h 2270"/>
              <a:gd name="T14" fmla="*/ 2504 w 5009"/>
              <a:gd name="T15" fmla="*/ 0 h 2270"/>
              <a:gd name="T16" fmla="*/ 0 w 5009"/>
              <a:gd name="T17" fmla="*/ 2269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9" h="2270">
                <a:moveTo>
                  <a:pt x="0" y="2269"/>
                </a:moveTo>
                <a:lnTo>
                  <a:pt x="568" y="2269"/>
                </a:lnTo>
                <a:lnTo>
                  <a:pt x="568" y="2269"/>
                </a:lnTo>
                <a:cubicBezTo>
                  <a:pt x="1302" y="1604"/>
                  <a:pt x="1756" y="1192"/>
                  <a:pt x="2504" y="514"/>
                </a:cubicBezTo>
                <a:lnTo>
                  <a:pt x="4440" y="2269"/>
                </a:lnTo>
                <a:lnTo>
                  <a:pt x="5008" y="2269"/>
                </a:lnTo>
                <a:lnTo>
                  <a:pt x="2504" y="0"/>
                </a:lnTo>
                <a:lnTo>
                  <a:pt x="2504" y="0"/>
                </a:lnTo>
                <a:cubicBezTo>
                  <a:pt x="1466" y="941"/>
                  <a:pt x="1682" y="745"/>
                  <a:pt x="0" y="2269"/>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75B42082-DC4C-C846-BE53-C5B439D8B9C0}"/>
              </a:ext>
            </a:extLst>
          </p:cNvPr>
          <p:cNvSpPr>
            <a:spLocks noChangeArrowheads="1"/>
          </p:cNvSpPr>
          <p:nvPr/>
        </p:nvSpPr>
        <p:spPr bwMode="auto">
          <a:xfrm>
            <a:off x="17334580" y="6512406"/>
            <a:ext cx="2723757" cy="6434021"/>
          </a:xfrm>
          <a:custGeom>
            <a:avLst/>
            <a:gdLst>
              <a:gd name="T0" fmla="*/ 3872 w 3873"/>
              <a:gd name="T1" fmla="*/ 1755 h 9145"/>
              <a:gd name="T2" fmla="*/ 3872 w 3873"/>
              <a:gd name="T3" fmla="*/ 9144 h 9145"/>
              <a:gd name="T4" fmla="*/ 0 w 3873"/>
              <a:gd name="T5" fmla="*/ 9144 h 9145"/>
              <a:gd name="T6" fmla="*/ 0 w 3873"/>
              <a:gd name="T7" fmla="*/ 1755 h 9145"/>
              <a:gd name="T8" fmla="*/ 0 w 3873"/>
              <a:gd name="T9" fmla="*/ 1755 h 9145"/>
              <a:gd name="T10" fmla="*/ 1936 w 3873"/>
              <a:gd name="T11" fmla="*/ 0 h 9145"/>
              <a:gd name="T12" fmla="*/ 3872 w 3873"/>
              <a:gd name="T13" fmla="*/ 1755 h 9145"/>
            </a:gdLst>
            <a:ahLst/>
            <a:cxnLst>
              <a:cxn ang="0">
                <a:pos x="T0" y="T1"/>
              </a:cxn>
              <a:cxn ang="0">
                <a:pos x="T2" y="T3"/>
              </a:cxn>
              <a:cxn ang="0">
                <a:pos x="T4" y="T5"/>
              </a:cxn>
              <a:cxn ang="0">
                <a:pos x="T6" y="T7"/>
              </a:cxn>
              <a:cxn ang="0">
                <a:pos x="T8" y="T9"/>
              </a:cxn>
              <a:cxn ang="0">
                <a:pos x="T10" y="T11"/>
              </a:cxn>
              <a:cxn ang="0">
                <a:pos x="T12" y="T13"/>
              </a:cxn>
            </a:cxnLst>
            <a:rect l="0" t="0" r="r" b="b"/>
            <a:pathLst>
              <a:path w="3873" h="9145">
                <a:moveTo>
                  <a:pt x="3872" y="1755"/>
                </a:moveTo>
                <a:lnTo>
                  <a:pt x="3872" y="9144"/>
                </a:lnTo>
                <a:lnTo>
                  <a:pt x="0" y="9144"/>
                </a:lnTo>
                <a:lnTo>
                  <a:pt x="0" y="1755"/>
                </a:lnTo>
                <a:lnTo>
                  <a:pt x="0" y="1755"/>
                </a:lnTo>
                <a:cubicBezTo>
                  <a:pt x="734" y="1090"/>
                  <a:pt x="1188" y="678"/>
                  <a:pt x="1936" y="0"/>
                </a:cubicBezTo>
                <a:lnTo>
                  <a:pt x="3872" y="175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922DBEF3-B364-7A42-A70E-B8826DFE6EAC}"/>
              </a:ext>
            </a:extLst>
          </p:cNvPr>
          <p:cNvSpPr>
            <a:spLocks noChangeArrowheads="1"/>
          </p:cNvSpPr>
          <p:nvPr/>
        </p:nvSpPr>
        <p:spPr bwMode="auto">
          <a:xfrm>
            <a:off x="17598268" y="6875368"/>
            <a:ext cx="2199480" cy="5825984"/>
          </a:xfrm>
          <a:custGeom>
            <a:avLst/>
            <a:gdLst>
              <a:gd name="T0" fmla="*/ 3126 w 3127"/>
              <a:gd name="T1" fmla="*/ 1415 h 8281"/>
              <a:gd name="T2" fmla="*/ 3126 w 3127"/>
              <a:gd name="T3" fmla="*/ 8280 h 8281"/>
              <a:gd name="T4" fmla="*/ 0 w 3127"/>
              <a:gd name="T5" fmla="*/ 8280 h 8281"/>
              <a:gd name="T6" fmla="*/ 0 w 3127"/>
              <a:gd name="T7" fmla="*/ 1415 h 8281"/>
              <a:gd name="T8" fmla="*/ 0 w 3127"/>
              <a:gd name="T9" fmla="*/ 1415 h 8281"/>
              <a:gd name="T10" fmla="*/ 1563 w 3127"/>
              <a:gd name="T11" fmla="*/ 0 h 8281"/>
              <a:gd name="T12" fmla="*/ 3126 w 3127"/>
              <a:gd name="T13" fmla="*/ 1415 h 8281"/>
            </a:gdLst>
            <a:ahLst/>
            <a:cxnLst>
              <a:cxn ang="0">
                <a:pos x="T0" y="T1"/>
              </a:cxn>
              <a:cxn ang="0">
                <a:pos x="T2" y="T3"/>
              </a:cxn>
              <a:cxn ang="0">
                <a:pos x="T4" y="T5"/>
              </a:cxn>
              <a:cxn ang="0">
                <a:pos x="T6" y="T7"/>
              </a:cxn>
              <a:cxn ang="0">
                <a:pos x="T8" y="T9"/>
              </a:cxn>
              <a:cxn ang="0">
                <a:pos x="T10" y="T11"/>
              </a:cxn>
              <a:cxn ang="0">
                <a:pos x="T12" y="T13"/>
              </a:cxn>
            </a:cxnLst>
            <a:rect l="0" t="0" r="r" b="b"/>
            <a:pathLst>
              <a:path w="3127" h="8281">
                <a:moveTo>
                  <a:pt x="3126" y="1415"/>
                </a:moveTo>
                <a:lnTo>
                  <a:pt x="3126" y="8280"/>
                </a:lnTo>
                <a:lnTo>
                  <a:pt x="0" y="8280"/>
                </a:lnTo>
                <a:lnTo>
                  <a:pt x="0" y="1415"/>
                </a:lnTo>
                <a:lnTo>
                  <a:pt x="0" y="1415"/>
                </a:lnTo>
                <a:cubicBezTo>
                  <a:pt x="593" y="880"/>
                  <a:pt x="960" y="547"/>
                  <a:pt x="1563" y="0"/>
                </a:cubicBezTo>
                <a:lnTo>
                  <a:pt x="3126" y="1415"/>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20" name="TextBox 19">
            <a:extLst>
              <a:ext uri="{FF2B5EF4-FFF2-40B4-BE49-F238E27FC236}">
                <a16:creationId xmlns:a16="http://schemas.microsoft.com/office/drawing/2014/main" id="{23934ACB-0262-1644-9AEE-C5B94EDF9083}"/>
              </a:ext>
            </a:extLst>
          </p:cNvPr>
          <p:cNvSpPr txBox="1"/>
          <p:nvPr/>
        </p:nvSpPr>
        <p:spPr>
          <a:xfrm>
            <a:off x="1520825" y="558620"/>
            <a:ext cx="18438061"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REAL ESTATE INFOGRAPHIC</a:t>
            </a:r>
          </a:p>
        </p:txBody>
      </p:sp>
      <p:sp>
        <p:nvSpPr>
          <p:cNvPr id="21" name="Freeform 647">
            <a:extLst>
              <a:ext uri="{FF2B5EF4-FFF2-40B4-BE49-F238E27FC236}">
                <a16:creationId xmlns:a16="http://schemas.microsoft.com/office/drawing/2014/main" id="{FD99C8AA-8831-BD4B-A843-B0B0B23E0769}"/>
              </a:ext>
            </a:extLst>
          </p:cNvPr>
          <p:cNvSpPr>
            <a:spLocks noChangeArrowheads="1"/>
          </p:cNvSpPr>
          <p:nvPr/>
        </p:nvSpPr>
        <p:spPr bwMode="auto">
          <a:xfrm>
            <a:off x="5040973" y="11156565"/>
            <a:ext cx="1262550" cy="1262540"/>
          </a:xfrm>
          <a:custGeom>
            <a:avLst/>
            <a:gdLst>
              <a:gd name="T0" fmla="*/ 24246 w 306027"/>
              <a:gd name="T1" fmla="*/ 238125 h 306026"/>
              <a:gd name="T2" fmla="*/ 283367 w 306027"/>
              <a:gd name="T3" fmla="*/ 238125 h 306026"/>
              <a:gd name="T4" fmla="*/ 286976 w 306027"/>
              <a:gd name="T5" fmla="*/ 241905 h 306026"/>
              <a:gd name="T6" fmla="*/ 283367 w 306027"/>
              <a:gd name="T7" fmla="*/ 245684 h 306026"/>
              <a:gd name="T8" fmla="*/ 24246 w 306027"/>
              <a:gd name="T9" fmla="*/ 245684 h 306026"/>
              <a:gd name="T10" fmla="*/ 20637 w 306027"/>
              <a:gd name="T11" fmla="*/ 241905 h 306026"/>
              <a:gd name="T12" fmla="*/ 24246 w 306027"/>
              <a:gd name="T13" fmla="*/ 238125 h 306026"/>
              <a:gd name="T14" fmla="*/ 179813 w 306027"/>
              <a:gd name="T15" fmla="*/ 177800 h 306026"/>
              <a:gd name="T16" fmla="*/ 277027 w 306027"/>
              <a:gd name="T17" fmla="*/ 177800 h 306026"/>
              <a:gd name="T18" fmla="*/ 280627 w 306027"/>
              <a:gd name="T19" fmla="*/ 181596 h 306026"/>
              <a:gd name="T20" fmla="*/ 277027 w 306027"/>
              <a:gd name="T21" fmla="*/ 185392 h 306026"/>
              <a:gd name="T22" fmla="*/ 179813 w 306027"/>
              <a:gd name="T23" fmla="*/ 185392 h 306026"/>
              <a:gd name="T24" fmla="*/ 176212 w 306027"/>
              <a:gd name="T25" fmla="*/ 181596 h 306026"/>
              <a:gd name="T26" fmla="*/ 179813 w 306027"/>
              <a:gd name="T27" fmla="*/ 177800 h 306026"/>
              <a:gd name="T28" fmla="*/ 29001 w 306027"/>
              <a:gd name="T29" fmla="*/ 177800 h 306026"/>
              <a:gd name="T30" fmla="*/ 126215 w 306027"/>
              <a:gd name="T31" fmla="*/ 177800 h 306026"/>
              <a:gd name="T32" fmla="*/ 129815 w 306027"/>
              <a:gd name="T33" fmla="*/ 181596 h 306026"/>
              <a:gd name="T34" fmla="*/ 126215 w 306027"/>
              <a:gd name="T35" fmla="*/ 185392 h 306026"/>
              <a:gd name="T36" fmla="*/ 29001 w 306027"/>
              <a:gd name="T37" fmla="*/ 185392 h 306026"/>
              <a:gd name="T38" fmla="*/ 25400 w 306027"/>
              <a:gd name="T39" fmla="*/ 181596 h 306026"/>
              <a:gd name="T40" fmla="*/ 29001 w 306027"/>
              <a:gd name="T41" fmla="*/ 177800 h 306026"/>
              <a:gd name="T42" fmla="*/ 18722 w 306027"/>
              <a:gd name="T43" fmla="*/ 119062 h 306026"/>
              <a:gd name="T44" fmla="*/ 94688 w 306027"/>
              <a:gd name="T45" fmla="*/ 119062 h 306026"/>
              <a:gd name="T46" fmla="*/ 98289 w 306027"/>
              <a:gd name="T47" fmla="*/ 122671 h 306026"/>
              <a:gd name="T48" fmla="*/ 94688 w 306027"/>
              <a:gd name="T49" fmla="*/ 126641 h 306026"/>
              <a:gd name="T50" fmla="*/ 22322 w 306027"/>
              <a:gd name="T51" fmla="*/ 126641 h 306026"/>
              <a:gd name="T52" fmla="*/ 7921 w 306027"/>
              <a:gd name="T53" fmla="*/ 298447 h 306026"/>
              <a:gd name="T54" fmla="*/ 298106 w 306027"/>
              <a:gd name="T55" fmla="*/ 298447 h 306026"/>
              <a:gd name="T56" fmla="*/ 283705 w 306027"/>
              <a:gd name="T57" fmla="*/ 126641 h 306026"/>
              <a:gd name="T58" fmla="*/ 211339 w 306027"/>
              <a:gd name="T59" fmla="*/ 126641 h 306026"/>
              <a:gd name="T60" fmla="*/ 207738 w 306027"/>
              <a:gd name="T61" fmla="*/ 122671 h 306026"/>
              <a:gd name="T62" fmla="*/ 211339 w 306027"/>
              <a:gd name="T63" fmla="*/ 119062 h 306026"/>
              <a:gd name="T64" fmla="*/ 287305 w 306027"/>
              <a:gd name="T65" fmla="*/ 119062 h 306026"/>
              <a:gd name="T66" fmla="*/ 290906 w 306027"/>
              <a:gd name="T67" fmla="*/ 122310 h 306026"/>
              <a:gd name="T68" fmla="*/ 306027 w 306027"/>
              <a:gd name="T69" fmla="*/ 302056 h 306026"/>
              <a:gd name="T70" fmla="*/ 302067 w 306027"/>
              <a:gd name="T71" fmla="*/ 306026 h 306026"/>
              <a:gd name="T72" fmla="*/ 3600 w 306027"/>
              <a:gd name="T73" fmla="*/ 306026 h 306026"/>
              <a:gd name="T74" fmla="*/ 0 w 306027"/>
              <a:gd name="T75" fmla="*/ 302056 h 306026"/>
              <a:gd name="T76" fmla="*/ 15121 w 306027"/>
              <a:gd name="T77" fmla="*/ 122310 h 306026"/>
              <a:gd name="T78" fmla="*/ 18722 w 306027"/>
              <a:gd name="T79" fmla="*/ 119062 h 306026"/>
              <a:gd name="T80" fmla="*/ 152221 w 306027"/>
              <a:gd name="T81" fmla="*/ 36200 h 306026"/>
              <a:gd name="T82" fmla="*/ 126193 w 306027"/>
              <a:gd name="T83" fmla="*/ 62706 h 306026"/>
              <a:gd name="T84" fmla="*/ 152221 w 306027"/>
              <a:gd name="T85" fmla="*/ 88849 h 306026"/>
              <a:gd name="T86" fmla="*/ 177893 w 306027"/>
              <a:gd name="T87" fmla="*/ 62706 h 306026"/>
              <a:gd name="T88" fmla="*/ 152221 w 306027"/>
              <a:gd name="T89" fmla="*/ 36200 h 306026"/>
              <a:gd name="T90" fmla="*/ 152221 w 306027"/>
              <a:gd name="T91" fmla="*/ 28575 h 306026"/>
              <a:gd name="T92" fmla="*/ 185381 w 306027"/>
              <a:gd name="T93" fmla="*/ 62706 h 306026"/>
              <a:gd name="T94" fmla="*/ 152221 w 306027"/>
              <a:gd name="T95" fmla="*/ 96474 h 306026"/>
              <a:gd name="T96" fmla="*/ 119062 w 306027"/>
              <a:gd name="T97" fmla="*/ 62706 h 306026"/>
              <a:gd name="T98" fmla="*/ 152221 w 306027"/>
              <a:gd name="T99" fmla="*/ 28575 h 306026"/>
              <a:gd name="T100" fmla="*/ 153807 w 306027"/>
              <a:gd name="T101" fmla="*/ 7200 h 306026"/>
              <a:gd name="T102" fmla="*/ 97683 w 306027"/>
              <a:gd name="T103" fmla="*/ 63364 h 306026"/>
              <a:gd name="T104" fmla="*/ 153807 w 306027"/>
              <a:gd name="T105" fmla="*/ 190451 h 306026"/>
              <a:gd name="T106" fmla="*/ 209572 w 306027"/>
              <a:gd name="T107" fmla="*/ 63364 h 306026"/>
              <a:gd name="T108" fmla="*/ 153807 w 306027"/>
              <a:gd name="T109" fmla="*/ 7200 h 306026"/>
              <a:gd name="T110" fmla="*/ 153807 w 306027"/>
              <a:gd name="T111" fmla="*/ 0 h 306026"/>
              <a:gd name="T112" fmla="*/ 217127 w 306027"/>
              <a:gd name="T113" fmla="*/ 63364 h 306026"/>
              <a:gd name="T114" fmla="*/ 156685 w 306027"/>
              <a:gd name="T115" fmla="*/ 199452 h 306026"/>
              <a:gd name="T116" fmla="*/ 153807 w 306027"/>
              <a:gd name="T117" fmla="*/ 201252 h 306026"/>
              <a:gd name="T118" fmla="*/ 150569 w 306027"/>
              <a:gd name="T119" fmla="*/ 199452 h 306026"/>
              <a:gd name="T120" fmla="*/ 90487 w 306027"/>
              <a:gd name="T121" fmla="*/ 63364 h 306026"/>
              <a:gd name="T122" fmla="*/ 153807 w 306027"/>
              <a:gd name="T123" fmla="*/ 0 h 3060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6027" h="306026">
                <a:moveTo>
                  <a:pt x="24246" y="238125"/>
                </a:moveTo>
                <a:lnTo>
                  <a:pt x="283367" y="238125"/>
                </a:lnTo>
                <a:cubicBezTo>
                  <a:pt x="285172" y="238125"/>
                  <a:pt x="286976" y="239637"/>
                  <a:pt x="286976" y="241905"/>
                </a:cubicBezTo>
                <a:cubicBezTo>
                  <a:pt x="286976" y="243795"/>
                  <a:pt x="285172" y="245684"/>
                  <a:pt x="283367" y="245684"/>
                </a:cubicBezTo>
                <a:lnTo>
                  <a:pt x="24246" y="245684"/>
                </a:lnTo>
                <a:cubicBezTo>
                  <a:pt x="22081" y="245684"/>
                  <a:pt x="20637" y="243795"/>
                  <a:pt x="20637" y="241905"/>
                </a:cubicBezTo>
                <a:cubicBezTo>
                  <a:pt x="20637" y="239637"/>
                  <a:pt x="22081" y="238125"/>
                  <a:pt x="24246" y="238125"/>
                </a:cubicBezTo>
                <a:close/>
                <a:moveTo>
                  <a:pt x="179813" y="177800"/>
                </a:moveTo>
                <a:lnTo>
                  <a:pt x="277027" y="177800"/>
                </a:lnTo>
                <a:cubicBezTo>
                  <a:pt x="278827" y="177800"/>
                  <a:pt x="280627" y="179525"/>
                  <a:pt x="280627" y="181596"/>
                </a:cubicBezTo>
                <a:cubicBezTo>
                  <a:pt x="280627" y="183666"/>
                  <a:pt x="278827" y="185392"/>
                  <a:pt x="277027" y="185392"/>
                </a:cubicBezTo>
                <a:lnTo>
                  <a:pt x="179813" y="185392"/>
                </a:lnTo>
                <a:cubicBezTo>
                  <a:pt x="177652" y="185392"/>
                  <a:pt x="176212" y="183666"/>
                  <a:pt x="176212" y="181596"/>
                </a:cubicBezTo>
                <a:cubicBezTo>
                  <a:pt x="176212" y="179525"/>
                  <a:pt x="177652" y="177800"/>
                  <a:pt x="179813" y="177800"/>
                </a:cubicBezTo>
                <a:close/>
                <a:moveTo>
                  <a:pt x="29001" y="177800"/>
                </a:moveTo>
                <a:lnTo>
                  <a:pt x="126215" y="177800"/>
                </a:lnTo>
                <a:cubicBezTo>
                  <a:pt x="128375" y="177800"/>
                  <a:pt x="129815" y="179525"/>
                  <a:pt x="129815" y="181596"/>
                </a:cubicBezTo>
                <a:cubicBezTo>
                  <a:pt x="129815" y="183666"/>
                  <a:pt x="128375" y="185392"/>
                  <a:pt x="126215" y="185392"/>
                </a:cubicBezTo>
                <a:lnTo>
                  <a:pt x="29001" y="185392"/>
                </a:lnTo>
                <a:cubicBezTo>
                  <a:pt x="26840" y="185392"/>
                  <a:pt x="25400" y="183666"/>
                  <a:pt x="25400" y="181596"/>
                </a:cubicBezTo>
                <a:cubicBezTo>
                  <a:pt x="25400" y="179525"/>
                  <a:pt x="26840" y="177800"/>
                  <a:pt x="29001" y="177800"/>
                </a:cubicBezTo>
                <a:close/>
                <a:moveTo>
                  <a:pt x="18722" y="119062"/>
                </a:moveTo>
                <a:lnTo>
                  <a:pt x="94688" y="119062"/>
                </a:lnTo>
                <a:cubicBezTo>
                  <a:pt x="96849" y="119062"/>
                  <a:pt x="98289" y="120866"/>
                  <a:pt x="98289" y="122671"/>
                </a:cubicBezTo>
                <a:cubicBezTo>
                  <a:pt x="98289" y="124837"/>
                  <a:pt x="96849" y="126641"/>
                  <a:pt x="94688" y="126641"/>
                </a:cubicBezTo>
                <a:lnTo>
                  <a:pt x="22322" y="126641"/>
                </a:lnTo>
                <a:lnTo>
                  <a:pt x="7921" y="298447"/>
                </a:lnTo>
                <a:lnTo>
                  <a:pt x="298106" y="298447"/>
                </a:lnTo>
                <a:lnTo>
                  <a:pt x="283705" y="126641"/>
                </a:lnTo>
                <a:lnTo>
                  <a:pt x="211339" y="126641"/>
                </a:lnTo>
                <a:cubicBezTo>
                  <a:pt x="209179" y="126641"/>
                  <a:pt x="207738" y="124837"/>
                  <a:pt x="207738" y="122671"/>
                </a:cubicBezTo>
                <a:cubicBezTo>
                  <a:pt x="207738" y="120866"/>
                  <a:pt x="209179" y="119062"/>
                  <a:pt x="211339" y="119062"/>
                </a:cubicBezTo>
                <a:lnTo>
                  <a:pt x="287305" y="119062"/>
                </a:lnTo>
                <a:cubicBezTo>
                  <a:pt x="289106" y="119062"/>
                  <a:pt x="290546" y="120505"/>
                  <a:pt x="290906" y="122310"/>
                </a:cubicBezTo>
                <a:lnTo>
                  <a:pt x="306027" y="302056"/>
                </a:lnTo>
                <a:cubicBezTo>
                  <a:pt x="306027" y="304222"/>
                  <a:pt x="304227" y="306026"/>
                  <a:pt x="302067" y="306026"/>
                </a:cubicBezTo>
                <a:lnTo>
                  <a:pt x="3600" y="306026"/>
                </a:lnTo>
                <a:cubicBezTo>
                  <a:pt x="1800" y="306026"/>
                  <a:pt x="0" y="304222"/>
                  <a:pt x="0" y="302056"/>
                </a:cubicBezTo>
                <a:lnTo>
                  <a:pt x="15121" y="122310"/>
                </a:lnTo>
                <a:cubicBezTo>
                  <a:pt x="15121" y="120505"/>
                  <a:pt x="16921" y="119062"/>
                  <a:pt x="18722" y="119062"/>
                </a:cubicBezTo>
                <a:close/>
                <a:moveTo>
                  <a:pt x="152221" y="36200"/>
                </a:moveTo>
                <a:cubicBezTo>
                  <a:pt x="137959" y="36200"/>
                  <a:pt x="126193" y="48182"/>
                  <a:pt x="126193" y="62706"/>
                </a:cubicBezTo>
                <a:cubicBezTo>
                  <a:pt x="126193" y="77230"/>
                  <a:pt x="137959" y="88849"/>
                  <a:pt x="152221" y="88849"/>
                </a:cubicBezTo>
                <a:cubicBezTo>
                  <a:pt x="166483" y="88849"/>
                  <a:pt x="177893" y="77230"/>
                  <a:pt x="177893" y="62706"/>
                </a:cubicBezTo>
                <a:cubicBezTo>
                  <a:pt x="177893" y="48182"/>
                  <a:pt x="166483" y="36200"/>
                  <a:pt x="152221" y="36200"/>
                </a:cubicBezTo>
                <a:close/>
                <a:moveTo>
                  <a:pt x="152221" y="28575"/>
                </a:moveTo>
                <a:cubicBezTo>
                  <a:pt x="170405" y="28575"/>
                  <a:pt x="185381" y="43825"/>
                  <a:pt x="185381" y="62706"/>
                </a:cubicBezTo>
                <a:cubicBezTo>
                  <a:pt x="185381" y="81224"/>
                  <a:pt x="170405" y="96474"/>
                  <a:pt x="152221" y="96474"/>
                </a:cubicBezTo>
                <a:cubicBezTo>
                  <a:pt x="133681" y="96474"/>
                  <a:pt x="119062" y="81224"/>
                  <a:pt x="119062" y="62706"/>
                </a:cubicBezTo>
                <a:cubicBezTo>
                  <a:pt x="119062" y="43825"/>
                  <a:pt x="133681" y="28575"/>
                  <a:pt x="152221" y="28575"/>
                </a:cubicBezTo>
                <a:close/>
                <a:moveTo>
                  <a:pt x="153807" y="7200"/>
                </a:moveTo>
                <a:cubicBezTo>
                  <a:pt x="122867" y="7200"/>
                  <a:pt x="97683" y="32402"/>
                  <a:pt x="97683" y="63364"/>
                </a:cubicBezTo>
                <a:cubicBezTo>
                  <a:pt x="97683" y="100446"/>
                  <a:pt x="141575" y="171370"/>
                  <a:pt x="153807" y="190451"/>
                </a:cubicBezTo>
                <a:cubicBezTo>
                  <a:pt x="166040" y="171370"/>
                  <a:pt x="209572" y="100446"/>
                  <a:pt x="209572" y="63364"/>
                </a:cubicBezTo>
                <a:cubicBezTo>
                  <a:pt x="209572" y="32402"/>
                  <a:pt x="184748" y="7200"/>
                  <a:pt x="153807" y="7200"/>
                </a:cubicBezTo>
                <a:close/>
                <a:moveTo>
                  <a:pt x="153807" y="0"/>
                </a:moveTo>
                <a:cubicBezTo>
                  <a:pt x="188705" y="0"/>
                  <a:pt x="217127" y="28081"/>
                  <a:pt x="217127" y="63364"/>
                </a:cubicBezTo>
                <a:cubicBezTo>
                  <a:pt x="217127" y="108366"/>
                  <a:pt x="159204" y="195851"/>
                  <a:pt x="156685" y="199452"/>
                </a:cubicBezTo>
                <a:cubicBezTo>
                  <a:pt x="155966" y="200532"/>
                  <a:pt x="155246" y="201252"/>
                  <a:pt x="153807" y="201252"/>
                </a:cubicBezTo>
                <a:cubicBezTo>
                  <a:pt x="152368" y="201252"/>
                  <a:pt x="151289" y="200532"/>
                  <a:pt x="150569" y="199452"/>
                </a:cubicBezTo>
                <a:cubicBezTo>
                  <a:pt x="148051" y="195851"/>
                  <a:pt x="90487" y="108366"/>
                  <a:pt x="90487" y="63364"/>
                </a:cubicBezTo>
                <a:cubicBezTo>
                  <a:pt x="90487" y="28081"/>
                  <a:pt x="118909" y="0"/>
                  <a:pt x="153807"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22" name="Freeform 624">
            <a:extLst>
              <a:ext uri="{FF2B5EF4-FFF2-40B4-BE49-F238E27FC236}">
                <a16:creationId xmlns:a16="http://schemas.microsoft.com/office/drawing/2014/main" id="{3794C463-7D9C-5441-B05C-CE6016DEE1A6}"/>
              </a:ext>
            </a:extLst>
          </p:cNvPr>
          <p:cNvSpPr>
            <a:spLocks noChangeArrowheads="1"/>
          </p:cNvSpPr>
          <p:nvPr/>
        </p:nvSpPr>
        <p:spPr bwMode="auto">
          <a:xfrm>
            <a:off x="13717120" y="11156565"/>
            <a:ext cx="1262550" cy="1262540"/>
          </a:xfrm>
          <a:custGeom>
            <a:avLst/>
            <a:gdLst/>
            <a:ahLst/>
            <a:cxnLst/>
            <a:rect l="0" t="0" r="r" b="b"/>
            <a:pathLst>
              <a:path w="306028" h="306027">
                <a:moveTo>
                  <a:pt x="153013" y="98623"/>
                </a:moveTo>
                <a:lnTo>
                  <a:pt x="111720" y="139675"/>
                </a:lnTo>
                <a:lnTo>
                  <a:pt x="111720" y="194050"/>
                </a:lnTo>
                <a:lnTo>
                  <a:pt x="194668" y="194050"/>
                </a:lnTo>
                <a:lnTo>
                  <a:pt x="194668" y="139675"/>
                </a:lnTo>
                <a:lnTo>
                  <a:pt x="153013" y="98623"/>
                </a:lnTo>
                <a:close/>
                <a:moveTo>
                  <a:pt x="150477" y="90701"/>
                </a:moveTo>
                <a:cubicBezTo>
                  <a:pt x="151926" y="88900"/>
                  <a:pt x="154100" y="88900"/>
                  <a:pt x="155548" y="90701"/>
                </a:cubicBezTo>
                <a:lnTo>
                  <a:pt x="215677" y="150118"/>
                </a:lnTo>
                <a:cubicBezTo>
                  <a:pt x="217126" y="151558"/>
                  <a:pt x="217126" y="154079"/>
                  <a:pt x="215677" y="155519"/>
                </a:cubicBezTo>
                <a:cubicBezTo>
                  <a:pt x="214228" y="156959"/>
                  <a:pt x="212055" y="156959"/>
                  <a:pt x="210244" y="155519"/>
                </a:cubicBezTo>
                <a:lnTo>
                  <a:pt x="201913" y="146877"/>
                </a:lnTo>
                <a:lnTo>
                  <a:pt x="201913" y="197651"/>
                </a:lnTo>
                <a:cubicBezTo>
                  <a:pt x="201913" y="199812"/>
                  <a:pt x="200101" y="201252"/>
                  <a:pt x="197928" y="201252"/>
                </a:cubicBezTo>
                <a:lnTo>
                  <a:pt x="108098" y="201252"/>
                </a:lnTo>
                <a:cubicBezTo>
                  <a:pt x="105924" y="201252"/>
                  <a:pt x="104113" y="199812"/>
                  <a:pt x="104113" y="197651"/>
                </a:cubicBezTo>
                <a:lnTo>
                  <a:pt x="104113" y="146877"/>
                </a:lnTo>
                <a:lnTo>
                  <a:pt x="95782" y="155519"/>
                </a:lnTo>
                <a:cubicBezTo>
                  <a:pt x="94334" y="156959"/>
                  <a:pt x="91798" y="156959"/>
                  <a:pt x="90349" y="155519"/>
                </a:cubicBezTo>
                <a:cubicBezTo>
                  <a:pt x="88900" y="154079"/>
                  <a:pt x="88900" y="151558"/>
                  <a:pt x="90349" y="150118"/>
                </a:cubicBezTo>
                <a:lnTo>
                  <a:pt x="150477" y="90701"/>
                </a:lnTo>
                <a:close/>
                <a:moveTo>
                  <a:pt x="90475" y="7569"/>
                </a:moveTo>
                <a:cubicBezTo>
                  <a:pt x="78940" y="7569"/>
                  <a:pt x="69568" y="16941"/>
                  <a:pt x="69568" y="28476"/>
                </a:cubicBezTo>
                <a:cubicBezTo>
                  <a:pt x="69568" y="30639"/>
                  <a:pt x="67766" y="32441"/>
                  <a:pt x="65603" y="32441"/>
                </a:cubicBezTo>
                <a:lnTo>
                  <a:pt x="32441" y="32441"/>
                </a:lnTo>
                <a:lnTo>
                  <a:pt x="32441" y="62359"/>
                </a:lnTo>
                <a:cubicBezTo>
                  <a:pt x="46138" y="64521"/>
                  <a:pt x="56952" y="76416"/>
                  <a:pt x="56952" y="90835"/>
                </a:cubicBezTo>
                <a:cubicBezTo>
                  <a:pt x="56952" y="105253"/>
                  <a:pt x="46138" y="117509"/>
                  <a:pt x="32441" y="119311"/>
                </a:cubicBezTo>
                <a:lnTo>
                  <a:pt x="32441" y="149229"/>
                </a:lnTo>
                <a:lnTo>
                  <a:pt x="65603" y="149229"/>
                </a:lnTo>
                <a:cubicBezTo>
                  <a:pt x="67766" y="149229"/>
                  <a:pt x="69568" y="151031"/>
                  <a:pt x="69568" y="153194"/>
                </a:cubicBezTo>
                <a:cubicBezTo>
                  <a:pt x="69568" y="164728"/>
                  <a:pt x="78940" y="174100"/>
                  <a:pt x="90475" y="174100"/>
                </a:cubicBezTo>
                <a:cubicBezTo>
                  <a:pt x="92638" y="174100"/>
                  <a:pt x="94079" y="175902"/>
                  <a:pt x="94079" y="178065"/>
                </a:cubicBezTo>
                <a:cubicBezTo>
                  <a:pt x="94079" y="180228"/>
                  <a:pt x="92638" y="181670"/>
                  <a:pt x="90475" y="181670"/>
                </a:cubicBezTo>
                <a:cubicBezTo>
                  <a:pt x="76056" y="181670"/>
                  <a:pt x="64161" y="170495"/>
                  <a:pt x="62359" y="156798"/>
                </a:cubicBezTo>
                <a:lnTo>
                  <a:pt x="32080" y="156798"/>
                </a:lnTo>
                <a:lnTo>
                  <a:pt x="32080" y="190321"/>
                </a:lnTo>
                <a:cubicBezTo>
                  <a:pt x="32080" y="192483"/>
                  <a:pt x="30278" y="194286"/>
                  <a:pt x="28476" y="194286"/>
                </a:cubicBezTo>
                <a:cubicBezTo>
                  <a:pt x="16941" y="194286"/>
                  <a:pt x="7209" y="203657"/>
                  <a:pt x="7209" y="215552"/>
                </a:cubicBezTo>
                <a:cubicBezTo>
                  <a:pt x="7209" y="227087"/>
                  <a:pt x="16941" y="236459"/>
                  <a:pt x="28476" y="236459"/>
                </a:cubicBezTo>
                <a:cubicBezTo>
                  <a:pt x="30278" y="236459"/>
                  <a:pt x="32080" y="238261"/>
                  <a:pt x="32080" y="240063"/>
                </a:cubicBezTo>
                <a:lnTo>
                  <a:pt x="32080" y="273946"/>
                </a:lnTo>
                <a:lnTo>
                  <a:pt x="62359" y="273946"/>
                </a:lnTo>
                <a:cubicBezTo>
                  <a:pt x="64161" y="259888"/>
                  <a:pt x="76056" y="248714"/>
                  <a:pt x="90835" y="248714"/>
                </a:cubicBezTo>
                <a:cubicBezTo>
                  <a:pt x="105253" y="248714"/>
                  <a:pt x="117148" y="259888"/>
                  <a:pt x="118951" y="273946"/>
                </a:cubicBezTo>
                <a:lnTo>
                  <a:pt x="149229" y="273946"/>
                </a:lnTo>
                <a:lnTo>
                  <a:pt x="149229" y="240063"/>
                </a:lnTo>
                <a:cubicBezTo>
                  <a:pt x="149229" y="237901"/>
                  <a:pt x="151031" y="236459"/>
                  <a:pt x="152834" y="236459"/>
                </a:cubicBezTo>
                <a:cubicBezTo>
                  <a:pt x="164368" y="236459"/>
                  <a:pt x="173740" y="227087"/>
                  <a:pt x="174100" y="215552"/>
                </a:cubicBezTo>
                <a:cubicBezTo>
                  <a:pt x="174100" y="213390"/>
                  <a:pt x="175903" y="211948"/>
                  <a:pt x="177705" y="211948"/>
                </a:cubicBezTo>
                <a:lnTo>
                  <a:pt x="178065" y="211948"/>
                </a:lnTo>
                <a:cubicBezTo>
                  <a:pt x="179868" y="211948"/>
                  <a:pt x="181670" y="213390"/>
                  <a:pt x="181670" y="215552"/>
                </a:cubicBezTo>
                <a:cubicBezTo>
                  <a:pt x="181310" y="229971"/>
                  <a:pt x="170496" y="241866"/>
                  <a:pt x="156438" y="243668"/>
                </a:cubicBezTo>
                <a:lnTo>
                  <a:pt x="156438" y="273946"/>
                </a:lnTo>
                <a:lnTo>
                  <a:pt x="190321" y="273946"/>
                </a:lnTo>
                <a:cubicBezTo>
                  <a:pt x="192484" y="273946"/>
                  <a:pt x="194286" y="275388"/>
                  <a:pt x="194286" y="277551"/>
                </a:cubicBezTo>
                <a:cubicBezTo>
                  <a:pt x="194286" y="289085"/>
                  <a:pt x="203658" y="298818"/>
                  <a:pt x="215193" y="298818"/>
                </a:cubicBezTo>
                <a:cubicBezTo>
                  <a:pt x="227088" y="298818"/>
                  <a:pt x="236099" y="289085"/>
                  <a:pt x="236099" y="277551"/>
                </a:cubicBezTo>
                <a:cubicBezTo>
                  <a:pt x="236099" y="275388"/>
                  <a:pt x="237901" y="273946"/>
                  <a:pt x="240064" y="273946"/>
                </a:cubicBezTo>
                <a:lnTo>
                  <a:pt x="273586" y="273946"/>
                </a:lnTo>
                <a:lnTo>
                  <a:pt x="273586" y="243668"/>
                </a:lnTo>
                <a:cubicBezTo>
                  <a:pt x="259889" y="241866"/>
                  <a:pt x="249075" y="229610"/>
                  <a:pt x="249075" y="215552"/>
                </a:cubicBezTo>
                <a:cubicBezTo>
                  <a:pt x="249075" y="200774"/>
                  <a:pt x="259889" y="188518"/>
                  <a:pt x="273586" y="187076"/>
                </a:cubicBezTo>
                <a:lnTo>
                  <a:pt x="273586" y="156798"/>
                </a:lnTo>
                <a:lnTo>
                  <a:pt x="240064" y="156798"/>
                </a:lnTo>
                <a:cubicBezTo>
                  <a:pt x="237901" y="156798"/>
                  <a:pt x="236099" y="154996"/>
                  <a:pt x="236099" y="153194"/>
                </a:cubicBezTo>
                <a:cubicBezTo>
                  <a:pt x="236099" y="141299"/>
                  <a:pt x="227088" y="131927"/>
                  <a:pt x="215193" y="131927"/>
                </a:cubicBezTo>
                <a:cubicBezTo>
                  <a:pt x="213390" y="131927"/>
                  <a:pt x="211588" y="130124"/>
                  <a:pt x="211588" y="128322"/>
                </a:cubicBezTo>
                <a:cubicBezTo>
                  <a:pt x="211588" y="125799"/>
                  <a:pt x="213390" y="124357"/>
                  <a:pt x="215553" y="124357"/>
                </a:cubicBezTo>
                <a:cubicBezTo>
                  <a:pt x="229971" y="124718"/>
                  <a:pt x="241866" y="135531"/>
                  <a:pt x="243308" y="149229"/>
                </a:cubicBezTo>
                <a:lnTo>
                  <a:pt x="273586" y="149229"/>
                </a:lnTo>
                <a:lnTo>
                  <a:pt x="273586" y="115706"/>
                </a:lnTo>
                <a:cubicBezTo>
                  <a:pt x="273586" y="113904"/>
                  <a:pt x="275389" y="112102"/>
                  <a:pt x="277551" y="112102"/>
                </a:cubicBezTo>
                <a:cubicBezTo>
                  <a:pt x="289086" y="112102"/>
                  <a:pt x="298458" y="102369"/>
                  <a:pt x="298458" y="90835"/>
                </a:cubicBezTo>
                <a:cubicBezTo>
                  <a:pt x="298458" y="79300"/>
                  <a:pt x="289086" y="69568"/>
                  <a:pt x="277551" y="69568"/>
                </a:cubicBezTo>
                <a:cubicBezTo>
                  <a:pt x="275389" y="69568"/>
                  <a:pt x="273586" y="68126"/>
                  <a:pt x="273586" y="65963"/>
                </a:cubicBezTo>
                <a:lnTo>
                  <a:pt x="273586" y="32441"/>
                </a:lnTo>
                <a:lnTo>
                  <a:pt x="243669" y="32441"/>
                </a:lnTo>
                <a:cubicBezTo>
                  <a:pt x="241866" y="46499"/>
                  <a:pt x="229611" y="57312"/>
                  <a:pt x="215193" y="57312"/>
                </a:cubicBezTo>
                <a:cubicBezTo>
                  <a:pt x="200774" y="57312"/>
                  <a:pt x="188519" y="46499"/>
                  <a:pt x="187077" y="32441"/>
                </a:cubicBezTo>
                <a:lnTo>
                  <a:pt x="156438" y="32441"/>
                </a:lnTo>
                <a:lnTo>
                  <a:pt x="156438" y="65963"/>
                </a:lnTo>
                <a:cubicBezTo>
                  <a:pt x="156438" y="68126"/>
                  <a:pt x="154996" y="69568"/>
                  <a:pt x="152834" y="69568"/>
                </a:cubicBezTo>
                <a:cubicBezTo>
                  <a:pt x="141299" y="69568"/>
                  <a:pt x="131927" y="79300"/>
                  <a:pt x="131567" y="90835"/>
                </a:cubicBezTo>
                <a:cubicBezTo>
                  <a:pt x="131567" y="92637"/>
                  <a:pt x="129764" y="94439"/>
                  <a:pt x="127962" y="94439"/>
                </a:cubicBezTo>
                <a:cubicBezTo>
                  <a:pt x="125799" y="94439"/>
                  <a:pt x="124357" y="92637"/>
                  <a:pt x="124357" y="90835"/>
                </a:cubicBezTo>
                <a:cubicBezTo>
                  <a:pt x="124357" y="76416"/>
                  <a:pt x="135171" y="64521"/>
                  <a:pt x="149229" y="62359"/>
                </a:cubicBezTo>
                <a:lnTo>
                  <a:pt x="149229" y="32441"/>
                </a:lnTo>
                <a:lnTo>
                  <a:pt x="115346" y="32441"/>
                </a:lnTo>
                <a:cubicBezTo>
                  <a:pt x="113544" y="32441"/>
                  <a:pt x="111742" y="30639"/>
                  <a:pt x="111742" y="28476"/>
                </a:cubicBezTo>
                <a:cubicBezTo>
                  <a:pt x="111742" y="16941"/>
                  <a:pt x="102370" y="7569"/>
                  <a:pt x="90475" y="7569"/>
                </a:cubicBezTo>
                <a:close/>
                <a:moveTo>
                  <a:pt x="90475" y="0"/>
                </a:moveTo>
                <a:cubicBezTo>
                  <a:pt x="105253" y="0"/>
                  <a:pt x="117148" y="10814"/>
                  <a:pt x="118951" y="24871"/>
                </a:cubicBezTo>
                <a:lnTo>
                  <a:pt x="190321" y="24871"/>
                </a:lnTo>
                <a:cubicBezTo>
                  <a:pt x="192484" y="24871"/>
                  <a:pt x="194286" y="26674"/>
                  <a:pt x="194286" y="28476"/>
                </a:cubicBezTo>
                <a:cubicBezTo>
                  <a:pt x="194286" y="40371"/>
                  <a:pt x="203297" y="49743"/>
                  <a:pt x="215193" y="49743"/>
                </a:cubicBezTo>
                <a:cubicBezTo>
                  <a:pt x="227088" y="49743"/>
                  <a:pt x="236459" y="40371"/>
                  <a:pt x="236459" y="28476"/>
                </a:cubicBezTo>
                <a:cubicBezTo>
                  <a:pt x="236459" y="26674"/>
                  <a:pt x="237901" y="24871"/>
                  <a:pt x="240064" y="24871"/>
                </a:cubicBezTo>
                <a:lnTo>
                  <a:pt x="277551" y="24871"/>
                </a:lnTo>
                <a:cubicBezTo>
                  <a:pt x="279354" y="24871"/>
                  <a:pt x="281156" y="26674"/>
                  <a:pt x="281156" y="28476"/>
                </a:cubicBezTo>
                <a:lnTo>
                  <a:pt x="281156" y="62359"/>
                </a:lnTo>
                <a:cubicBezTo>
                  <a:pt x="294853" y="64161"/>
                  <a:pt x="306028" y="76416"/>
                  <a:pt x="306028" y="90835"/>
                </a:cubicBezTo>
                <a:cubicBezTo>
                  <a:pt x="306028" y="105253"/>
                  <a:pt x="294853" y="117509"/>
                  <a:pt x="281156" y="119311"/>
                </a:cubicBezTo>
                <a:lnTo>
                  <a:pt x="281156" y="190321"/>
                </a:lnTo>
                <a:cubicBezTo>
                  <a:pt x="281156" y="192483"/>
                  <a:pt x="279354" y="194286"/>
                  <a:pt x="277191" y="194286"/>
                </a:cubicBezTo>
                <a:cubicBezTo>
                  <a:pt x="265656" y="194286"/>
                  <a:pt x="256285" y="203657"/>
                  <a:pt x="256285" y="215552"/>
                </a:cubicBezTo>
                <a:cubicBezTo>
                  <a:pt x="256285" y="227087"/>
                  <a:pt x="265656" y="236459"/>
                  <a:pt x="277191" y="236459"/>
                </a:cubicBezTo>
                <a:cubicBezTo>
                  <a:pt x="279354" y="236459"/>
                  <a:pt x="281156" y="237901"/>
                  <a:pt x="281156" y="240063"/>
                </a:cubicBezTo>
                <a:lnTo>
                  <a:pt x="281156" y="277551"/>
                </a:lnTo>
                <a:cubicBezTo>
                  <a:pt x="281156" y="279353"/>
                  <a:pt x="279354" y="281155"/>
                  <a:pt x="277191" y="281155"/>
                </a:cubicBezTo>
                <a:lnTo>
                  <a:pt x="243308" y="281155"/>
                </a:lnTo>
                <a:cubicBezTo>
                  <a:pt x="241866" y="295213"/>
                  <a:pt x="229611" y="306027"/>
                  <a:pt x="215193" y="306027"/>
                </a:cubicBezTo>
                <a:cubicBezTo>
                  <a:pt x="200774" y="306027"/>
                  <a:pt x="188519" y="295213"/>
                  <a:pt x="187077" y="281155"/>
                </a:cubicBezTo>
                <a:lnTo>
                  <a:pt x="115346" y="281155"/>
                </a:lnTo>
                <a:cubicBezTo>
                  <a:pt x="113544" y="281155"/>
                  <a:pt x="111742" y="279353"/>
                  <a:pt x="111742" y="277551"/>
                </a:cubicBezTo>
                <a:cubicBezTo>
                  <a:pt x="111742" y="266016"/>
                  <a:pt x="102370" y="256284"/>
                  <a:pt x="90835" y="256284"/>
                </a:cubicBezTo>
                <a:cubicBezTo>
                  <a:pt x="78940" y="256284"/>
                  <a:pt x="69568" y="266016"/>
                  <a:pt x="69568" y="277551"/>
                </a:cubicBezTo>
                <a:cubicBezTo>
                  <a:pt x="69568" y="279353"/>
                  <a:pt x="67766" y="281155"/>
                  <a:pt x="65603" y="281155"/>
                </a:cubicBezTo>
                <a:lnTo>
                  <a:pt x="28476" y="281155"/>
                </a:lnTo>
                <a:cubicBezTo>
                  <a:pt x="26313" y="281155"/>
                  <a:pt x="24511" y="279353"/>
                  <a:pt x="24511" y="277551"/>
                </a:cubicBezTo>
                <a:lnTo>
                  <a:pt x="24511" y="243668"/>
                </a:lnTo>
                <a:cubicBezTo>
                  <a:pt x="10813" y="241866"/>
                  <a:pt x="0" y="229610"/>
                  <a:pt x="0" y="215552"/>
                </a:cubicBezTo>
                <a:cubicBezTo>
                  <a:pt x="0" y="200774"/>
                  <a:pt x="10813" y="188518"/>
                  <a:pt x="24511" y="187076"/>
                </a:cubicBezTo>
                <a:lnTo>
                  <a:pt x="24511" y="115706"/>
                </a:lnTo>
                <a:cubicBezTo>
                  <a:pt x="24511" y="113904"/>
                  <a:pt x="26313" y="112102"/>
                  <a:pt x="28476" y="112102"/>
                </a:cubicBezTo>
                <a:cubicBezTo>
                  <a:pt x="40010" y="112102"/>
                  <a:pt x="49382" y="102369"/>
                  <a:pt x="49382" y="90835"/>
                </a:cubicBezTo>
                <a:cubicBezTo>
                  <a:pt x="49382" y="79300"/>
                  <a:pt x="40010" y="69568"/>
                  <a:pt x="28476" y="69568"/>
                </a:cubicBezTo>
                <a:cubicBezTo>
                  <a:pt x="26313" y="69568"/>
                  <a:pt x="24511" y="68126"/>
                  <a:pt x="24511" y="65963"/>
                </a:cubicBezTo>
                <a:lnTo>
                  <a:pt x="24511" y="28476"/>
                </a:lnTo>
                <a:cubicBezTo>
                  <a:pt x="24511" y="26674"/>
                  <a:pt x="26313" y="24871"/>
                  <a:pt x="28476" y="24871"/>
                </a:cubicBezTo>
                <a:lnTo>
                  <a:pt x="62359" y="24871"/>
                </a:lnTo>
                <a:cubicBezTo>
                  <a:pt x="64161" y="10814"/>
                  <a:pt x="76056" y="0"/>
                  <a:pt x="90475"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3" name="Freeform 650">
            <a:extLst>
              <a:ext uri="{FF2B5EF4-FFF2-40B4-BE49-F238E27FC236}">
                <a16:creationId xmlns:a16="http://schemas.microsoft.com/office/drawing/2014/main" id="{11860117-AB0F-3E49-AEEE-DE5169D79907}"/>
              </a:ext>
            </a:extLst>
          </p:cNvPr>
          <p:cNvSpPr>
            <a:spLocks noChangeArrowheads="1"/>
          </p:cNvSpPr>
          <p:nvPr/>
        </p:nvSpPr>
        <p:spPr bwMode="auto">
          <a:xfrm>
            <a:off x="9378713" y="11174127"/>
            <a:ext cx="1256002" cy="1256002"/>
          </a:xfrm>
          <a:custGeom>
            <a:avLst/>
            <a:gdLst/>
            <a:ahLst/>
            <a:cxnLst/>
            <a:rect l="0" t="0" r="r" b="b"/>
            <a:pathLst>
              <a:path w="304724" h="305357">
                <a:moveTo>
                  <a:pt x="153158" y="231510"/>
                </a:moveTo>
                <a:cubicBezTo>
                  <a:pt x="144820" y="231510"/>
                  <a:pt x="138294" y="238087"/>
                  <a:pt x="138294" y="246491"/>
                </a:cubicBezTo>
                <a:cubicBezTo>
                  <a:pt x="138294" y="254895"/>
                  <a:pt x="144820" y="261471"/>
                  <a:pt x="153158" y="261471"/>
                </a:cubicBezTo>
                <a:cubicBezTo>
                  <a:pt x="161497" y="261471"/>
                  <a:pt x="168385" y="254895"/>
                  <a:pt x="168385" y="246491"/>
                </a:cubicBezTo>
                <a:cubicBezTo>
                  <a:pt x="168385" y="238087"/>
                  <a:pt x="161497" y="231510"/>
                  <a:pt x="153158" y="231510"/>
                </a:cubicBezTo>
                <a:close/>
                <a:moveTo>
                  <a:pt x="130318" y="223837"/>
                </a:moveTo>
                <a:lnTo>
                  <a:pt x="176361" y="223837"/>
                </a:lnTo>
                <a:cubicBezTo>
                  <a:pt x="178174" y="223837"/>
                  <a:pt x="179987" y="225664"/>
                  <a:pt x="179987" y="227856"/>
                </a:cubicBezTo>
                <a:cubicBezTo>
                  <a:pt x="179987" y="229683"/>
                  <a:pt x="178174" y="231510"/>
                  <a:pt x="176361" y="231510"/>
                </a:cubicBezTo>
                <a:lnTo>
                  <a:pt x="170198" y="231510"/>
                </a:lnTo>
                <a:cubicBezTo>
                  <a:pt x="173823" y="235529"/>
                  <a:pt x="175999" y="240645"/>
                  <a:pt x="175999" y="246491"/>
                </a:cubicBezTo>
                <a:cubicBezTo>
                  <a:pt x="175999" y="252337"/>
                  <a:pt x="173823" y="257818"/>
                  <a:pt x="170198" y="261471"/>
                </a:cubicBezTo>
                <a:lnTo>
                  <a:pt x="201739" y="261471"/>
                </a:lnTo>
                <a:cubicBezTo>
                  <a:pt x="203552" y="261471"/>
                  <a:pt x="205365" y="263298"/>
                  <a:pt x="205365" y="265491"/>
                </a:cubicBezTo>
                <a:cubicBezTo>
                  <a:pt x="205365" y="267683"/>
                  <a:pt x="203552" y="269510"/>
                  <a:pt x="201739" y="269510"/>
                </a:cubicBezTo>
                <a:lnTo>
                  <a:pt x="104577" y="269510"/>
                </a:lnTo>
                <a:cubicBezTo>
                  <a:pt x="102764" y="269510"/>
                  <a:pt x="100952" y="267683"/>
                  <a:pt x="100952" y="265491"/>
                </a:cubicBezTo>
                <a:cubicBezTo>
                  <a:pt x="100952" y="263298"/>
                  <a:pt x="102764" y="261471"/>
                  <a:pt x="104577" y="261471"/>
                </a:cubicBezTo>
                <a:lnTo>
                  <a:pt x="136481" y="261471"/>
                </a:lnTo>
                <a:cubicBezTo>
                  <a:pt x="132856" y="257818"/>
                  <a:pt x="130680" y="252337"/>
                  <a:pt x="130680" y="246491"/>
                </a:cubicBezTo>
                <a:cubicBezTo>
                  <a:pt x="130680" y="240645"/>
                  <a:pt x="132856" y="235529"/>
                  <a:pt x="136481" y="231510"/>
                </a:cubicBezTo>
                <a:lnTo>
                  <a:pt x="130318" y="231510"/>
                </a:lnTo>
                <a:cubicBezTo>
                  <a:pt x="128505" y="231510"/>
                  <a:pt x="126692" y="229683"/>
                  <a:pt x="126692" y="227856"/>
                </a:cubicBezTo>
                <a:cubicBezTo>
                  <a:pt x="126692" y="225664"/>
                  <a:pt x="128505" y="223837"/>
                  <a:pt x="130318" y="223837"/>
                </a:cubicBezTo>
                <a:close/>
                <a:moveTo>
                  <a:pt x="240774" y="142007"/>
                </a:moveTo>
                <a:cubicBezTo>
                  <a:pt x="242573" y="141287"/>
                  <a:pt x="244733" y="142366"/>
                  <a:pt x="245813" y="144165"/>
                </a:cubicBezTo>
                <a:lnTo>
                  <a:pt x="260569" y="181213"/>
                </a:lnTo>
                <a:cubicBezTo>
                  <a:pt x="260929" y="181573"/>
                  <a:pt x="260929" y="182652"/>
                  <a:pt x="260569" y="183372"/>
                </a:cubicBezTo>
                <a:cubicBezTo>
                  <a:pt x="258050" y="191285"/>
                  <a:pt x="244733" y="230851"/>
                  <a:pt x="227457" y="230851"/>
                </a:cubicBezTo>
                <a:cubicBezTo>
                  <a:pt x="226377" y="230851"/>
                  <a:pt x="225297" y="230492"/>
                  <a:pt x="224578" y="229772"/>
                </a:cubicBezTo>
                <a:lnTo>
                  <a:pt x="190025" y="195961"/>
                </a:lnTo>
                <a:lnTo>
                  <a:pt x="181387" y="202795"/>
                </a:lnTo>
                <a:lnTo>
                  <a:pt x="238614" y="286604"/>
                </a:lnTo>
                <a:lnTo>
                  <a:pt x="252651" y="298834"/>
                </a:lnTo>
                <a:cubicBezTo>
                  <a:pt x="254451" y="300272"/>
                  <a:pt x="254451" y="302431"/>
                  <a:pt x="253011" y="304229"/>
                </a:cubicBezTo>
                <a:cubicBezTo>
                  <a:pt x="251571" y="306028"/>
                  <a:pt x="248692" y="305308"/>
                  <a:pt x="247972" y="304589"/>
                </a:cubicBezTo>
                <a:lnTo>
                  <a:pt x="233216" y="291640"/>
                </a:lnTo>
                <a:cubicBezTo>
                  <a:pt x="232856" y="291640"/>
                  <a:pt x="232856" y="291280"/>
                  <a:pt x="232496" y="290920"/>
                </a:cubicBezTo>
                <a:lnTo>
                  <a:pt x="173469" y="204234"/>
                </a:lnTo>
                <a:cubicBezTo>
                  <a:pt x="172389" y="202795"/>
                  <a:pt x="172389" y="200637"/>
                  <a:pt x="173829" y="199198"/>
                </a:cubicBezTo>
                <a:lnTo>
                  <a:pt x="187866" y="188048"/>
                </a:lnTo>
                <a:cubicBezTo>
                  <a:pt x="189305" y="186969"/>
                  <a:pt x="191465" y="186969"/>
                  <a:pt x="192905" y="188407"/>
                </a:cubicBezTo>
                <a:lnTo>
                  <a:pt x="228537" y="222938"/>
                </a:lnTo>
                <a:cubicBezTo>
                  <a:pt x="237175" y="221140"/>
                  <a:pt x="247972" y="199198"/>
                  <a:pt x="253011" y="182652"/>
                </a:cubicBezTo>
                <a:lnTo>
                  <a:pt x="238614" y="147042"/>
                </a:lnTo>
                <a:cubicBezTo>
                  <a:pt x="238254" y="145244"/>
                  <a:pt x="238974" y="143086"/>
                  <a:pt x="240774" y="142007"/>
                </a:cubicBezTo>
                <a:close/>
                <a:moveTo>
                  <a:pt x="63957" y="142007"/>
                </a:moveTo>
                <a:cubicBezTo>
                  <a:pt x="65757" y="143086"/>
                  <a:pt x="66477" y="145244"/>
                  <a:pt x="65757" y="147042"/>
                </a:cubicBezTo>
                <a:lnTo>
                  <a:pt x="51360" y="182652"/>
                </a:lnTo>
                <a:cubicBezTo>
                  <a:pt x="56759" y="199198"/>
                  <a:pt x="67556" y="221140"/>
                  <a:pt x="75835" y="222938"/>
                </a:cubicBezTo>
                <a:lnTo>
                  <a:pt x="111826" y="188407"/>
                </a:lnTo>
                <a:cubicBezTo>
                  <a:pt x="113266" y="186969"/>
                  <a:pt x="115426" y="186969"/>
                  <a:pt x="116865" y="188048"/>
                </a:cubicBezTo>
                <a:lnTo>
                  <a:pt x="130542" y="199198"/>
                </a:lnTo>
                <a:cubicBezTo>
                  <a:pt x="131982" y="200637"/>
                  <a:pt x="132342" y="202795"/>
                  <a:pt x="131262" y="204234"/>
                </a:cubicBezTo>
                <a:lnTo>
                  <a:pt x="72235" y="290920"/>
                </a:lnTo>
                <a:cubicBezTo>
                  <a:pt x="71875" y="291280"/>
                  <a:pt x="71875" y="291640"/>
                  <a:pt x="71516" y="291640"/>
                </a:cubicBezTo>
                <a:lnTo>
                  <a:pt x="56759" y="304589"/>
                </a:lnTo>
                <a:cubicBezTo>
                  <a:pt x="55679" y="305308"/>
                  <a:pt x="53160" y="306028"/>
                  <a:pt x="51720" y="304229"/>
                </a:cubicBezTo>
                <a:cubicBezTo>
                  <a:pt x="50280" y="302431"/>
                  <a:pt x="50280" y="300272"/>
                  <a:pt x="51720" y="298834"/>
                </a:cubicBezTo>
                <a:lnTo>
                  <a:pt x="66117" y="286604"/>
                </a:lnTo>
                <a:lnTo>
                  <a:pt x="122984" y="202795"/>
                </a:lnTo>
                <a:lnTo>
                  <a:pt x="114706" y="195961"/>
                </a:lnTo>
                <a:lnTo>
                  <a:pt x="80154" y="229772"/>
                </a:lnTo>
                <a:cubicBezTo>
                  <a:pt x="79434" y="230492"/>
                  <a:pt x="78354" y="230851"/>
                  <a:pt x="77274" y="230851"/>
                </a:cubicBezTo>
                <a:cubicBezTo>
                  <a:pt x="59998" y="230851"/>
                  <a:pt x="46681" y="191285"/>
                  <a:pt x="44162" y="183372"/>
                </a:cubicBezTo>
                <a:cubicBezTo>
                  <a:pt x="43802" y="182652"/>
                  <a:pt x="43802" y="181573"/>
                  <a:pt x="44162" y="181213"/>
                </a:cubicBezTo>
                <a:lnTo>
                  <a:pt x="58918" y="144165"/>
                </a:lnTo>
                <a:cubicBezTo>
                  <a:pt x="59638" y="142366"/>
                  <a:pt x="62158" y="141287"/>
                  <a:pt x="63957" y="142007"/>
                </a:cubicBezTo>
                <a:close/>
                <a:moveTo>
                  <a:pt x="238555" y="104261"/>
                </a:moveTo>
                <a:cubicBezTo>
                  <a:pt x="240351" y="103187"/>
                  <a:pt x="242507" y="103187"/>
                  <a:pt x="243944" y="104261"/>
                </a:cubicBezTo>
                <a:lnTo>
                  <a:pt x="273764" y="134318"/>
                </a:lnTo>
                <a:cubicBezTo>
                  <a:pt x="274123" y="135033"/>
                  <a:pt x="274482" y="135391"/>
                  <a:pt x="274482" y="135749"/>
                </a:cubicBezTo>
                <a:lnTo>
                  <a:pt x="304302" y="209817"/>
                </a:lnTo>
                <a:cubicBezTo>
                  <a:pt x="305380" y="211964"/>
                  <a:pt x="304302" y="213753"/>
                  <a:pt x="302147" y="214827"/>
                </a:cubicBezTo>
                <a:cubicBezTo>
                  <a:pt x="299991" y="215542"/>
                  <a:pt x="298195" y="214469"/>
                  <a:pt x="297476" y="212680"/>
                </a:cubicBezTo>
                <a:lnTo>
                  <a:pt x="268016" y="139327"/>
                </a:lnTo>
                <a:lnTo>
                  <a:pt x="238555" y="109628"/>
                </a:lnTo>
                <a:cubicBezTo>
                  <a:pt x="237477" y="108197"/>
                  <a:pt x="237477" y="106050"/>
                  <a:pt x="238555" y="104261"/>
                </a:cubicBezTo>
                <a:close/>
                <a:moveTo>
                  <a:pt x="60788" y="104261"/>
                </a:moveTo>
                <a:cubicBezTo>
                  <a:pt x="61865" y="103187"/>
                  <a:pt x="64380" y="103187"/>
                  <a:pt x="65817" y="104261"/>
                </a:cubicBezTo>
                <a:cubicBezTo>
                  <a:pt x="67254" y="106050"/>
                  <a:pt x="67254" y="108197"/>
                  <a:pt x="66177" y="109628"/>
                </a:cubicBezTo>
                <a:lnTo>
                  <a:pt x="36716" y="139327"/>
                </a:lnTo>
                <a:lnTo>
                  <a:pt x="7256" y="212680"/>
                </a:lnTo>
                <a:cubicBezTo>
                  <a:pt x="6537" y="214469"/>
                  <a:pt x="4382" y="215542"/>
                  <a:pt x="2226" y="214827"/>
                </a:cubicBezTo>
                <a:cubicBezTo>
                  <a:pt x="430" y="213753"/>
                  <a:pt x="-648" y="211964"/>
                  <a:pt x="430" y="209817"/>
                </a:cubicBezTo>
                <a:lnTo>
                  <a:pt x="30249" y="135749"/>
                </a:lnTo>
                <a:cubicBezTo>
                  <a:pt x="30249" y="135391"/>
                  <a:pt x="30609" y="135033"/>
                  <a:pt x="30609" y="134318"/>
                </a:cubicBezTo>
                <a:lnTo>
                  <a:pt x="60788" y="104261"/>
                </a:lnTo>
                <a:close/>
                <a:moveTo>
                  <a:pt x="152185" y="68100"/>
                </a:moveTo>
                <a:lnTo>
                  <a:pt x="111007" y="109152"/>
                </a:lnTo>
                <a:lnTo>
                  <a:pt x="111007" y="163528"/>
                </a:lnTo>
                <a:lnTo>
                  <a:pt x="193361" y="163528"/>
                </a:lnTo>
                <a:lnTo>
                  <a:pt x="193361" y="109152"/>
                </a:lnTo>
                <a:lnTo>
                  <a:pt x="152185" y="68100"/>
                </a:lnTo>
                <a:close/>
                <a:moveTo>
                  <a:pt x="149656" y="60178"/>
                </a:moveTo>
                <a:cubicBezTo>
                  <a:pt x="151101" y="58737"/>
                  <a:pt x="153629" y="58737"/>
                  <a:pt x="155074" y="60178"/>
                </a:cubicBezTo>
                <a:lnTo>
                  <a:pt x="215033" y="119955"/>
                </a:lnTo>
                <a:cubicBezTo>
                  <a:pt x="216478" y="121396"/>
                  <a:pt x="216478" y="123916"/>
                  <a:pt x="215033" y="125357"/>
                </a:cubicBezTo>
                <a:cubicBezTo>
                  <a:pt x="213227" y="126797"/>
                  <a:pt x="211060" y="126797"/>
                  <a:pt x="209615" y="125357"/>
                </a:cubicBezTo>
                <a:lnTo>
                  <a:pt x="200946" y="116714"/>
                </a:lnTo>
                <a:lnTo>
                  <a:pt x="200946" y="167489"/>
                </a:lnTo>
                <a:cubicBezTo>
                  <a:pt x="200946" y="169290"/>
                  <a:pt x="199140" y="171090"/>
                  <a:pt x="197334" y="171090"/>
                </a:cubicBezTo>
                <a:lnTo>
                  <a:pt x="107395" y="171090"/>
                </a:lnTo>
                <a:cubicBezTo>
                  <a:pt x="105228" y="171090"/>
                  <a:pt x="103783" y="169290"/>
                  <a:pt x="103783" y="167489"/>
                </a:cubicBezTo>
                <a:lnTo>
                  <a:pt x="103783" y="116714"/>
                </a:lnTo>
                <a:lnTo>
                  <a:pt x="95115" y="125357"/>
                </a:lnTo>
                <a:cubicBezTo>
                  <a:pt x="93670" y="126797"/>
                  <a:pt x="91503" y="126797"/>
                  <a:pt x="89697" y="125357"/>
                </a:cubicBezTo>
                <a:cubicBezTo>
                  <a:pt x="88252" y="123916"/>
                  <a:pt x="88252" y="121396"/>
                  <a:pt x="89697" y="119955"/>
                </a:cubicBezTo>
                <a:lnTo>
                  <a:pt x="149656" y="60178"/>
                </a:lnTo>
                <a:close/>
                <a:moveTo>
                  <a:pt x="138243" y="14287"/>
                </a:moveTo>
                <a:lnTo>
                  <a:pt x="168076" y="14287"/>
                </a:lnTo>
                <a:cubicBezTo>
                  <a:pt x="170233" y="14287"/>
                  <a:pt x="172030" y="16091"/>
                  <a:pt x="172030" y="17895"/>
                </a:cubicBezTo>
                <a:cubicBezTo>
                  <a:pt x="172030" y="20060"/>
                  <a:pt x="170233" y="21864"/>
                  <a:pt x="168076" y="21864"/>
                </a:cubicBezTo>
                <a:lnTo>
                  <a:pt x="138243" y="21864"/>
                </a:lnTo>
                <a:cubicBezTo>
                  <a:pt x="136086" y="21864"/>
                  <a:pt x="134289" y="20060"/>
                  <a:pt x="134289" y="17895"/>
                </a:cubicBezTo>
                <a:cubicBezTo>
                  <a:pt x="134289" y="16091"/>
                  <a:pt x="136086" y="14287"/>
                  <a:pt x="138243" y="14287"/>
                </a:cubicBezTo>
                <a:close/>
                <a:moveTo>
                  <a:pt x="85138" y="7218"/>
                </a:moveTo>
                <a:cubicBezTo>
                  <a:pt x="82975" y="7218"/>
                  <a:pt x="81173" y="9023"/>
                  <a:pt x="81173" y="11188"/>
                </a:cubicBezTo>
                <a:lnTo>
                  <a:pt x="81173" y="29596"/>
                </a:lnTo>
                <a:lnTo>
                  <a:pt x="223197" y="29596"/>
                </a:lnTo>
                <a:lnTo>
                  <a:pt x="223197" y="11188"/>
                </a:lnTo>
                <a:cubicBezTo>
                  <a:pt x="223197" y="9023"/>
                  <a:pt x="221755" y="7218"/>
                  <a:pt x="219592" y="7218"/>
                </a:cubicBezTo>
                <a:lnTo>
                  <a:pt x="85138" y="7218"/>
                </a:lnTo>
                <a:close/>
                <a:moveTo>
                  <a:pt x="85138" y="0"/>
                </a:moveTo>
                <a:lnTo>
                  <a:pt x="219592" y="0"/>
                </a:lnTo>
                <a:cubicBezTo>
                  <a:pt x="226081" y="0"/>
                  <a:pt x="230767" y="4692"/>
                  <a:pt x="230767" y="11188"/>
                </a:cubicBezTo>
                <a:lnTo>
                  <a:pt x="230767" y="207167"/>
                </a:lnTo>
                <a:cubicBezTo>
                  <a:pt x="230767" y="208972"/>
                  <a:pt x="228964" y="210776"/>
                  <a:pt x="227162" y="210776"/>
                </a:cubicBezTo>
                <a:cubicBezTo>
                  <a:pt x="224999" y="210776"/>
                  <a:pt x="223197" y="208972"/>
                  <a:pt x="223197" y="207167"/>
                </a:cubicBezTo>
                <a:lnTo>
                  <a:pt x="223197" y="37175"/>
                </a:lnTo>
                <a:lnTo>
                  <a:pt x="81173" y="37175"/>
                </a:lnTo>
                <a:lnTo>
                  <a:pt x="81173" y="207167"/>
                </a:lnTo>
                <a:cubicBezTo>
                  <a:pt x="81173" y="208972"/>
                  <a:pt x="79731" y="210776"/>
                  <a:pt x="77568" y="210776"/>
                </a:cubicBezTo>
                <a:cubicBezTo>
                  <a:pt x="75766" y="210776"/>
                  <a:pt x="73964" y="208972"/>
                  <a:pt x="73964" y="207167"/>
                </a:cubicBezTo>
                <a:lnTo>
                  <a:pt x="73964" y="11188"/>
                </a:lnTo>
                <a:cubicBezTo>
                  <a:pt x="73964" y="4692"/>
                  <a:pt x="78650" y="0"/>
                  <a:pt x="8513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4" name="Freeform 661">
            <a:extLst>
              <a:ext uri="{FF2B5EF4-FFF2-40B4-BE49-F238E27FC236}">
                <a16:creationId xmlns:a16="http://schemas.microsoft.com/office/drawing/2014/main" id="{1CE9C9E8-8F76-524D-A02D-16A033D4BD64}"/>
              </a:ext>
            </a:extLst>
          </p:cNvPr>
          <p:cNvSpPr>
            <a:spLocks noChangeArrowheads="1"/>
          </p:cNvSpPr>
          <p:nvPr/>
        </p:nvSpPr>
        <p:spPr bwMode="auto">
          <a:xfrm>
            <a:off x="18074131" y="11153294"/>
            <a:ext cx="1262546" cy="1269082"/>
          </a:xfrm>
          <a:custGeom>
            <a:avLst/>
            <a:gdLst/>
            <a:ahLst/>
            <a:cxnLst/>
            <a:rect l="0" t="0" r="r" b="b"/>
            <a:pathLst>
              <a:path w="307054" h="307301">
                <a:moveTo>
                  <a:pt x="131718" y="152550"/>
                </a:moveTo>
                <a:lnTo>
                  <a:pt x="7557" y="276351"/>
                </a:lnTo>
                <a:lnTo>
                  <a:pt x="7557" y="299744"/>
                </a:lnTo>
                <a:lnTo>
                  <a:pt x="29511" y="299744"/>
                </a:lnTo>
                <a:lnTo>
                  <a:pt x="42826" y="259796"/>
                </a:lnTo>
                <a:cubicBezTo>
                  <a:pt x="43186" y="258357"/>
                  <a:pt x="43906" y="257637"/>
                  <a:pt x="45346" y="257277"/>
                </a:cubicBezTo>
                <a:lnTo>
                  <a:pt x="87092" y="243242"/>
                </a:lnTo>
                <a:lnTo>
                  <a:pt x="154751" y="175583"/>
                </a:lnTo>
                <a:lnTo>
                  <a:pt x="146114" y="166586"/>
                </a:lnTo>
                <a:lnTo>
                  <a:pt x="84573" y="227766"/>
                </a:lnTo>
                <a:cubicBezTo>
                  <a:pt x="83493" y="229206"/>
                  <a:pt x="81334" y="229566"/>
                  <a:pt x="79535" y="228126"/>
                </a:cubicBezTo>
                <a:cubicBezTo>
                  <a:pt x="77735" y="226687"/>
                  <a:pt x="77735" y="224168"/>
                  <a:pt x="79175" y="222728"/>
                </a:cubicBezTo>
                <a:lnTo>
                  <a:pt x="140715" y="161187"/>
                </a:lnTo>
                <a:lnTo>
                  <a:pt x="131718" y="152550"/>
                </a:lnTo>
                <a:close/>
                <a:moveTo>
                  <a:pt x="131718" y="124119"/>
                </a:moveTo>
                <a:lnTo>
                  <a:pt x="122721" y="133116"/>
                </a:lnTo>
                <a:lnTo>
                  <a:pt x="174185" y="184580"/>
                </a:lnTo>
                <a:lnTo>
                  <a:pt x="183183" y="175583"/>
                </a:lnTo>
                <a:lnTo>
                  <a:pt x="131718" y="124119"/>
                </a:lnTo>
                <a:close/>
                <a:moveTo>
                  <a:pt x="246063" y="45306"/>
                </a:moveTo>
                <a:cubicBezTo>
                  <a:pt x="236822" y="45306"/>
                  <a:pt x="229714" y="52468"/>
                  <a:pt x="229714" y="61420"/>
                </a:cubicBezTo>
                <a:cubicBezTo>
                  <a:pt x="229714" y="70372"/>
                  <a:pt x="236822" y="77892"/>
                  <a:pt x="246063" y="77892"/>
                </a:cubicBezTo>
                <a:cubicBezTo>
                  <a:pt x="254948" y="77892"/>
                  <a:pt x="262056" y="70372"/>
                  <a:pt x="262056" y="61420"/>
                </a:cubicBezTo>
                <a:cubicBezTo>
                  <a:pt x="262056" y="52468"/>
                  <a:pt x="254948" y="45306"/>
                  <a:pt x="246063" y="45306"/>
                </a:cubicBezTo>
                <a:close/>
                <a:moveTo>
                  <a:pt x="246063" y="37786"/>
                </a:moveTo>
                <a:cubicBezTo>
                  <a:pt x="258858" y="37786"/>
                  <a:pt x="269520" y="48171"/>
                  <a:pt x="269520" y="61420"/>
                </a:cubicBezTo>
                <a:cubicBezTo>
                  <a:pt x="269520" y="74669"/>
                  <a:pt x="258858" y="85053"/>
                  <a:pt x="246063" y="85053"/>
                </a:cubicBezTo>
                <a:cubicBezTo>
                  <a:pt x="232913" y="85053"/>
                  <a:pt x="222250" y="74669"/>
                  <a:pt x="222250" y="61420"/>
                </a:cubicBezTo>
                <a:cubicBezTo>
                  <a:pt x="222250" y="48171"/>
                  <a:pt x="232913" y="37786"/>
                  <a:pt x="246063" y="37786"/>
                </a:cubicBezTo>
                <a:close/>
                <a:moveTo>
                  <a:pt x="164828" y="23711"/>
                </a:moveTo>
                <a:cubicBezTo>
                  <a:pt x="166268" y="21911"/>
                  <a:pt x="168427" y="21911"/>
                  <a:pt x="169867" y="23711"/>
                </a:cubicBezTo>
                <a:cubicBezTo>
                  <a:pt x="171666" y="24790"/>
                  <a:pt x="171666" y="27310"/>
                  <a:pt x="169867" y="28749"/>
                </a:cubicBezTo>
                <a:lnTo>
                  <a:pt x="120202" y="78773"/>
                </a:lnTo>
                <a:cubicBezTo>
                  <a:pt x="113724" y="85251"/>
                  <a:pt x="113724" y="95688"/>
                  <a:pt x="120202" y="101806"/>
                </a:cubicBezTo>
                <a:lnTo>
                  <a:pt x="205496" y="187099"/>
                </a:lnTo>
                <a:cubicBezTo>
                  <a:pt x="211614" y="193577"/>
                  <a:pt x="222050" y="193577"/>
                  <a:pt x="228168" y="187099"/>
                </a:cubicBezTo>
                <a:lnTo>
                  <a:pt x="278553" y="137075"/>
                </a:lnTo>
                <a:cubicBezTo>
                  <a:pt x="279992" y="135635"/>
                  <a:pt x="282151" y="135635"/>
                  <a:pt x="283591" y="137075"/>
                </a:cubicBezTo>
                <a:cubicBezTo>
                  <a:pt x="285390" y="138515"/>
                  <a:pt x="285390" y="141034"/>
                  <a:pt x="283591" y="142473"/>
                </a:cubicBezTo>
                <a:lnTo>
                  <a:pt x="233567" y="192498"/>
                </a:lnTo>
                <a:cubicBezTo>
                  <a:pt x="224210" y="201855"/>
                  <a:pt x="209454" y="201855"/>
                  <a:pt x="200097" y="192498"/>
                </a:cubicBezTo>
                <a:lnTo>
                  <a:pt x="188221" y="180981"/>
                </a:lnTo>
                <a:lnTo>
                  <a:pt x="177064" y="192498"/>
                </a:lnTo>
                <a:cubicBezTo>
                  <a:pt x="175625" y="193937"/>
                  <a:pt x="173106" y="193937"/>
                  <a:pt x="171666" y="192498"/>
                </a:cubicBezTo>
                <a:lnTo>
                  <a:pt x="160150" y="180981"/>
                </a:lnTo>
                <a:lnTo>
                  <a:pt x="91771" y="249360"/>
                </a:lnTo>
                <a:cubicBezTo>
                  <a:pt x="91051" y="249719"/>
                  <a:pt x="90691" y="249719"/>
                  <a:pt x="89971" y="250079"/>
                </a:cubicBezTo>
                <a:lnTo>
                  <a:pt x="49304" y="263755"/>
                </a:lnTo>
                <a:lnTo>
                  <a:pt x="35629" y="304782"/>
                </a:lnTo>
                <a:cubicBezTo>
                  <a:pt x="35269" y="306222"/>
                  <a:pt x="33829" y="307301"/>
                  <a:pt x="32030" y="307301"/>
                </a:cubicBezTo>
                <a:lnTo>
                  <a:pt x="3959" y="307301"/>
                </a:lnTo>
                <a:cubicBezTo>
                  <a:pt x="1799" y="307301"/>
                  <a:pt x="0" y="305502"/>
                  <a:pt x="0" y="303343"/>
                </a:cubicBezTo>
                <a:lnTo>
                  <a:pt x="0" y="274912"/>
                </a:lnTo>
                <a:cubicBezTo>
                  <a:pt x="0" y="273832"/>
                  <a:pt x="720" y="273112"/>
                  <a:pt x="1080" y="272392"/>
                </a:cubicBezTo>
                <a:lnTo>
                  <a:pt x="126320" y="147152"/>
                </a:lnTo>
                <a:lnTo>
                  <a:pt x="114804" y="135635"/>
                </a:lnTo>
                <a:cubicBezTo>
                  <a:pt x="113364" y="134196"/>
                  <a:pt x="113364" y="131677"/>
                  <a:pt x="114804" y="130597"/>
                </a:cubicBezTo>
                <a:lnTo>
                  <a:pt x="126320" y="118721"/>
                </a:lnTo>
                <a:lnTo>
                  <a:pt x="114804" y="107204"/>
                </a:lnTo>
                <a:cubicBezTo>
                  <a:pt x="105447" y="97847"/>
                  <a:pt x="105447" y="82732"/>
                  <a:pt x="114804" y="73735"/>
                </a:cubicBezTo>
                <a:lnTo>
                  <a:pt x="164828" y="23711"/>
                </a:lnTo>
                <a:close/>
                <a:moveTo>
                  <a:pt x="161492" y="47"/>
                </a:moveTo>
                <a:lnTo>
                  <a:pt x="289575" y="14479"/>
                </a:lnTo>
                <a:cubicBezTo>
                  <a:pt x="291379" y="14479"/>
                  <a:pt x="292822" y="15922"/>
                  <a:pt x="292822" y="17726"/>
                </a:cubicBezTo>
                <a:lnTo>
                  <a:pt x="306893" y="145809"/>
                </a:lnTo>
                <a:cubicBezTo>
                  <a:pt x="307614" y="147974"/>
                  <a:pt x="305810" y="149778"/>
                  <a:pt x="303646" y="150138"/>
                </a:cubicBezTo>
                <a:cubicBezTo>
                  <a:pt x="301842" y="150138"/>
                  <a:pt x="300038" y="148695"/>
                  <a:pt x="299677" y="146530"/>
                </a:cubicBezTo>
                <a:lnTo>
                  <a:pt x="285967" y="21695"/>
                </a:lnTo>
                <a:lnTo>
                  <a:pt x="160770" y="7624"/>
                </a:lnTo>
                <a:cubicBezTo>
                  <a:pt x="158605" y="7263"/>
                  <a:pt x="157162" y="5459"/>
                  <a:pt x="157162" y="3655"/>
                </a:cubicBezTo>
                <a:cubicBezTo>
                  <a:pt x="157523" y="1490"/>
                  <a:pt x="159327" y="-314"/>
                  <a:pt x="161492" y="47"/>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25" name="Subtitle 2">
            <a:extLst>
              <a:ext uri="{FF2B5EF4-FFF2-40B4-BE49-F238E27FC236}">
                <a16:creationId xmlns:a16="http://schemas.microsoft.com/office/drawing/2014/main" id="{A6DE4A60-6EC9-2B45-9DC7-C78621FB5D9E}"/>
              </a:ext>
            </a:extLst>
          </p:cNvPr>
          <p:cNvSpPr txBox="1">
            <a:spLocks/>
          </p:cNvSpPr>
          <p:nvPr/>
        </p:nvSpPr>
        <p:spPr>
          <a:xfrm>
            <a:off x="4650090" y="6331766"/>
            <a:ext cx="2044316" cy="139730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6" name="Subtitle 2">
            <a:extLst>
              <a:ext uri="{FF2B5EF4-FFF2-40B4-BE49-F238E27FC236}">
                <a16:creationId xmlns:a16="http://schemas.microsoft.com/office/drawing/2014/main" id="{6019BA91-B935-FB4B-AB06-43438A9926F6}"/>
              </a:ext>
            </a:extLst>
          </p:cNvPr>
          <p:cNvSpPr txBox="1">
            <a:spLocks/>
          </p:cNvSpPr>
          <p:nvPr/>
        </p:nvSpPr>
        <p:spPr>
          <a:xfrm>
            <a:off x="8988791" y="7313872"/>
            <a:ext cx="2044316" cy="139730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7" name="Subtitle 2">
            <a:extLst>
              <a:ext uri="{FF2B5EF4-FFF2-40B4-BE49-F238E27FC236}">
                <a16:creationId xmlns:a16="http://schemas.microsoft.com/office/drawing/2014/main" id="{A867DCCC-E5E3-2C41-B33D-7D7EF319F0B3}"/>
              </a:ext>
            </a:extLst>
          </p:cNvPr>
          <p:cNvSpPr txBox="1">
            <a:spLocks/>
          </p:cNvSpPr>
          <p:nvPr/>
        </p:nvSpPr>
        <p:spPr>
          <a:xfrm>
            <a:off x="13323624" y="5144452"/>
            <a:ext cx="2044316" cy="139730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8" name="Subtitle 2">
            <a:extLst>
              <a:ext uri="{FF2B5EF4-FFF2-40B4-BE49-F238E27FC236}">
                <a16:creationId xmlns:a16="http://schemas.microsoft.com/office/drawing/2014/main" id="{4047CFAA-C1E1-824B-8E33-114AF4C4FA62}"/>
              </a:ext>
            </a:extLst>
          </p:cNvPr>
          <p:cNvSpPr txBox="1">
            <a:spLocks/>
          </p:cNvSpPr>
          <p:nvPr/>
        </p:nvSpPr>
        <p:spPr>
          <a:xfrm>
            <a:off x="17674300" y="8581603"/>
            <a:ext cx="2044316" cy="139730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9" name="TextBox 28">
            <a:extLst>
              <a:ext uri="{FF2B5EF4-FFF2-40B4-BE49-F238E27FC236}">
                <a16:creationId xmlns:a16="http://schemas.microsoft.com/office/drawing/2014/main" id="{860D423B-75E3-E44C-B156-043B2BCE8AC1}"/>
              </a:ext>
            </a:extLst>
          </p:cNvPr>
          <p:cNvSpPr txBox="1"/>
          <p:nvPr/>
        </p:nvSpPr>
        <p:spPr>
          <a:xfrm>
            <a:off x="5184774" y="5332849"/>
            <a:ext cx="974947"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01</a:t>
            </a:r>
          </a:p>
        </p:txBody>
      </p:sp>
      <p:sp>
        <p:nvSpPr>
          <p:cNvPr id="30" name="TextBox 29">
            <a:extLst>
              <a:ext uri="{FF2B5EF4-FFF2-40B4-BE49-F238E27FC236}">
                <a16:creationId xmlns:a16="http://schemas.microsoft.com/office/drawing/2014/main" id="{539365E2-8378-6348-854A-F8C7784AE537}"/>
              </a:ext>
            </a:extLst>
          </p:cNvPr>
          <p:cNvSpPr txBox="1"/>
          <p:nvPr/>
        </p:nvSpPr>
        <p:spPr>
          <a:xfrm>
            <a:off x="9437469" y="6314955"/>
            <a:ext cx="1125629" cy="1015663"/>
          </a:xfrm>
          <a:prstGeom prst="rect">
            <a:avLst/>
          </a:prstGeom>
          <a:noFill/>
        </p:spPr>
        <p:txBody>
          <a:bodyPr wrap="none" rtlCol="0" anchor="ctr" anchorCtr="0">
            <a:spAutoFit/>
          </a:bodyPr>
          <a:lstStyle/>
          <a:p>
            <a:pPr algn="ctr"/>
            <a:r>
              <a:rPr lang="en-US" sz="6000" b="1" dirty="0">
                <a:solidFill>
                  <a:schemeClr val="accent2"/>
                </a:solidFill>
                <a:latin typeface="Poppins" pitchFamily="2" charset="77"/>
                <a:ea typeface="League Spartan" charset="0"/>
                <a:cs typeface="Poppins" pitchFamily="2" charset="77"/>
              </a:rPr>
              <a:t>02</a:t>
            </a:r>
          </a:p>
        </p:txBody>
      </p:sp>
      <p:sp>
        <p:nvSpPr>
          <p:cNvPr id="31" name="TextBox 30">
            <a:extLst>
              <a:ext uri="{FF2B5EF4-FFF2-40B4-BE49-F238E27FC236}">
                <a16:creationId xmlns:a16="http://schemas.microsoft.com/office/drawing/2014/main" id="{F9047312-5D00-4E40-AA6F-C4BF4FCF0069}"/>
              </a:ext>
            </a:extLst>
          </p:cNvPr>
          <p:cNvSpPr txBox="1"/>
          <p:nvPr/>
        </p:nvSpPr>
        <p:spPr>
          <a:xfrm>
            <a:off x="13777497" y="4145535"/>
            <a:ext cx="1151276" cy="1015663"/>
          </a:xfrm>
          <a:prstGeom prst="rect">
            <a:avLst/>
          </a:prstGeom>
          <a:noFill/>
        </p:spPr>
        <p:txBody>
          <a:bodyPr wrap="none" rtlCol="0" anchor="ctr" anchorCtr="0">
            <a:spAutoFit/>
          </a:bodyPr>
          <a:lstStyle/>
          <a:p>
            <a:pPr algn="ctr"/>
            <a:r>
              <a:rPr lang="en-US" sz="6000" b="1" dirty="0">
                <a:solidFill>
                  <a:schemeClr val="accent3"/>
                </a:solidFill>
                <a:latin typeface="Poppins" pitchFamily="2" charset="77"/>
                <a:ea typeface="League Spartan" charset="0"/>
                <a:cs typeface="Poppins" pitchFamily="2" charset="77"/>
              </a:rPr>
              <a:t>03</a:t>
            </a:r>
          </a:p>
        </p:txBody>
      </p:sp>
      <p:sp>
        <p:nvSpPr>
          <p:cNvPr id="32" name="TextBox 31">
            <a:extLst>
              <a:ext uri="{FF2B5EF4-FFF2-40B4-BE49-F238E27FC236}">
                <a16:creationId xmlns:a16="http://schemas.microsoft.com/office/drawing/2014/main" id="{265AFF78-E1A0-7744-876A-99B642C81197}"/>
              </a:ext>
            </a:extLst>
          </p:cNvPr>
          <p:cNvSpPr txBox="1"/>
          <p:nvPr/>
        </p:nvSpPr>
        <p:spPr>
          <a:xfrm>
            <a:off x="18101711" y="7582686"/>
            <a:ext cx="1207382" cy="1015663"/>
          </a:xfrm>
          <a:prstGeom prst="rect">
            <a:avLst/>
          </a:prstGeom>
          <a:noFill/>
        </p:spPr>
        <p:txBody>
          <a:bodyPr wrap="none" rtlCol="0" anchor="ctr" anchorCtr="0">
            <a:spAutoFit/>
          </a:bodyPr>
          <a:lstStyle/>
          <a:p>
            <a:pPr algn="ctr"/>
            <a:r>
              <a:rPr lang="en-US" sz="6000" b="1" dirty="0">
                <a:solidFill>
                  <a:schemeClr val="accent4"/>
                </a:solidFill>
                <a:latin typeface="Poppins" pitchFamily="2" charset="77"/>
                <a:ea typeface="League Spartan" charset="0"/>
                <a:cs typeface="Poppins" pitchFamily="2" charset="77"/>
              </a:rPr>
              <a:t>04</a:t>
            </a:r>
          </a:p>
        </p:txBody>
      </p:sp>
      <p:cxnSp>
        <p:nvCxnSpPr>
          <p:cNvPr id="4" name="Straight Arrow Connector 3">
            <a:extLst>
              <a:ext uri="{FF2B5EF4-FFF2-40B4-BE49-F238E27FC236}">
                <a16:creationId xmlns:a16="http://schemas.microsoft.com/office/drawing/2014/main" id="{97DD4AB4-46F3-7646-9A5F-0495F2150EB9}"/>
              </a:ext>
            </a:extLst>
          </p:cNvPr>
          <p:cNvCxnSpPr/>
          <p:nvPr/>
        </p:nvCxnSpPr>
        <p:spPr>
          <a:xfrm flipV="1">
            <a:off x="5642044" y="7996136"/>
            <a:ext cx="0" cy="2762655"/>
          </a:xfrm>
          <a:prstGeom prst="straightConnector1">
            <a:avLst/>
          </a:prstGeom>
          <a:ln w="635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2DFBF72-EC97-E94F-AD0A-9CB2B9252103}"/>
              </a:ext>
            </a:extLst>
          </p:cNvPr>
          <p:cNvCxnSpPr>
            <a:cxnSpLocks/>
          </p:cNvCxnSpPr>
          <p:nvPr/>
        </p:nvCxnSpPr>
        <p:spPr>
          <a:xfrm flipV="1">
            <a:off x="10000035" y="9046723"/>
            <a:ext cx="0" cy="1712069"/>
          </a:xfrm>
          <a:prstGeom prst="straightConnector1">
            <a:avLst/>
          </a:prstGeom>
          <a:ln w="635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3A1043-2415-4049-89BA-0857DD8387F2}"/>
              </a:ext>
            </a:extLst>
          </p:cNvPr>
          <p:cNvCxnSpPr>
            <a:cxnSpLocks/>
          </p:cNvCxnSpPr>
          <p:nvPr/>
        </p:nvCxnSpPr>
        <p:spPr>
          <a:xfrm flipV="1">
            <a:off x="14338571" y="6875368"/>
            <a:ext cx="0" cy="3883425"/>
          </a:xfrm>
          <a:prstGeom prst="straightConnector1">
            <a:avLst/>
          </a:prstGeom>
          <a:ln w="63500">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854068-2153-5E42-AEE6-84B64F507565}"/>
              </a:ext>
            </a:extLst>
          </p:cNvPr>
          <p:cNvCxnSpPr>
            <a:cxnSpLocks/>
          </p:cNvCxnSpPr>
          <p:nvPr/>
        </p:nvCxnSpPr>
        <p:spPr>
          <a:xfrm flipV="1">
            <a:off x="18677107" y="10175132"/>
            <a:ext cx="0" cy="583662"/>
          </a:xfrm>
          <a:prstGeom prst="straightConnector1">
            <a:avLst/>
          </a:prstGeom>
          <a:ln w="635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9539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9FCEA4C-1C54-3747-B642-0A3577EA7141}"/>
              </a:ext>
            </a:extLst>
          </p:cNvPr>
          <p:cNvGrpSpPr/>
          <p:nvPr/>
        </p:nvGrpSpPr>
        <p:grpSpPr>
          <a:xfrm>
            <a:off x="20417985" y="6291502"/>
            <a:ext cx="1366492" cy="1743236"/>
            <a:chOff x="17788135" y="5285357"/>
            <a:chExt cx="1232769" cy="1572646"/>
          </a:xfrm>
        </p:grpSpPr>
        <p:sp>
          <p:nvSpPr>
            <p:cNvPr id="3073" name="Freeform 1">
              <a:extLst>
                <a:ext uri="{FF2B5EF4-FFF2-40B4-BE49-F238E27FC236}">
                  <a16:creationId xmlns:a16="http://schemas.microsoft.com/office/drawing/2014/main" id="{6D852CD4-3A70-2A42-9906-5FA3208DADDC}"/>
                </a:ext>
              </a:extLst>
            </p:cNvPr>
            <p:cNvSpPr>
              <a:spLocks noChangeArrowheads="1"/>
            </p:cNvSpPr>
            <p:nvPr/>
          </p:nvSpPr>
          <p:spPr bwMode="auto">
            <a:xfrm>
              <a:off x="18148171" y="5780770"/>
              <a:ext cx="46085" cy="48964"/>
            </a:xfrm>
            <a:custGeom>
              <a:avLst/>
              <a:gdLst>
                <a:gd name="T0" fmla="*/ 71 w 72"/>
                <a:gd name="T1" fmla="*/ 0 h 73"/>
                <a:gd name="T2" fmla="*/ 0 w 72"/>
                <a:gd name="T3" fmla="*/ 72 h 73"/>
                <a:gd name="T4" fmla="*/ 0 w 72"/>
                <a:gd name="T5" fmla="*/ 72 h 73"/>
                <a:gd name="T6" fmla="*/ 0 w 72"/>
                <a:gd name="T7" fmla="*/ 72 h 73"/>
                <a:gd name="T8" fmla="*/ 71 w 72"/>
                <a:gd name="T9" fmla="*/ 1 h 73"/>
                <a:gd name="T10" fmla="*/ 71 w 72"/>
                <a:gd name="T11" fmla="*/ 1 h 73"/>
                <a:gd name="T12" fmla="*/ 71 w 7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71" y="0"/>
                  </a:moveTo>
                  <a:lnTo>
                    <a:pt x="0" y="72"/>
                  </a:lnTo>
                  <a:lnTo>
                    <a:pt x="0" y="72"/>
                  </a:lnTo>
                  <a:lnTo>
                    <a:pt x="0" y="72"/>
                  </a:lnTo>
                  <a:lnTo>
                    <a:pt x="71" y="1"/>
                  </a:lnTo>
                  <a:lnTo>
                    <a:pt x="71" y="1"/>
                  </a:lnTo>
                  <a:cubicBezTo>
                    <a:pt x="71" y="1"/>
                    <a:pt x="71" y="1"/>
                    <a:pt x="71" y="0"/>
                  </a:cubicBezTo>
                </a:path>
              </a:pathLst>
            </a:custGeom>
            <a:solidFill>
              <a:srgbClr val="5151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E08CA347-A46F-F04D-BDB6-E433EF6C77A6}"/>
                </a:ext>
              </a:extLst>
            </p:cNvPr>
            <p:cNvSpPr>
              <a:spLocks noChangeArrowheads="1"/>
            </p:cNvSpPr>
            <p:nvPr/>
          </p:nvSpPr>
          <p:spPr bwMode="auto">
            <a:xfrm>
              <a:off x="17900466" y="5740446"/>
              <a:ext cx="671111" cy="823766"/>
            </a:xfrm>
            <a:custGeom>
              <a:avLst/>
              <a:gdLst>
                <a:gd name="T0" fmla="*/ 764 w 1028"/>
                <a:gd name="T1" fmla="*/ 712 h 1260"/>
                <a:gd name="T2" fmla="*/ 563 w 1028"/>
                <a:gd name="T3" fmla="*/ 712 h 1260"/>
                <a:gd name="T4" fmla="*/ 563 w 1028"/>
                <a:gd name="T5" fmla="*/ 512 h 1260"/>
                <a:gd name="T6" fmla="*/ 764 w 1028"/>
                <a:gd name="T7" fmla="*/ 512 h 1260"/>
                <a:gd name="T8" fmla="*/ 764 w 1028"/>
                <a:gd name="T9" fmla="*/ 712 h 1260"/>
                <a:gd name="T10" fmla="*/ 764 w 1028"/>
                <a:gd name="T11" fmla="*/ 1021 h 1260"/>
                <a:gd name="T12" fmla="*/ 563 w 1028"/>
                <a:gd name="T13" fmla="*/ 1021 h 1260"/>
                <a:gd name="T14" fmla="*/ 563 w 1028"/>
                <a:gd name="T15" fmla="*/ 813 h 1260"/>
                <a:gd name="T16" fmla="*/ 764 w 1028"/>
                <a:gd name="T17" fmla="*/ 813 h 1260"/>
                <a:gd name="T18" fmla="*/ 764 w 1028"/>
                <a:gd name="T19" fmla="*/ 1021 h 1260"/>
                <a:gd name="T20" fmla="*/ 406 w 1028"/>
                <a:gd name="T21" fmla="*/ 236 h 1260"/>
                <a:gd name="T22" fmla="*/ 406 w 1028"/>
                <a:gd name="T23" fmla="*/ 236 h 1260"/>
                <a:gd name="T24" fmla="*/ 513 w 1028"/>
                <a:gd name="T25" fmla="*/ 128 h 1260"/>
                <a:gd name="T26" fmla="*/ 513 w 1028"/>
                <a:gd name="T27" fmla="*/ 128 h 1260"/>
                <a:gd name="T28" fmla="*/ 621 w 1028"/>
                <a:gd name="T29" fmla="*/ 236 h 1260"/>
                <a:gd name="T30" fmla="*/ 621 w 1028"/>
                <a:gd name="T31" fmla="*/ 236 h 1260"/>
                <a:gd name="T32" fmla="*/ 513 w 1028"/>
                <a:gd name="T33" fmla="*/ 343 h 1260"/>
                <a:gd name="T34" fmla="*/ 513 w 1028"/>
                <a:gd name="T35" fmla="*/ 343 h 1260"/>
                <a:gd name="T36" fmla="*/ 406 w 1028"/>
                <a:gd name="T37" fmla="*/ 236 h 1260"/>
                <a:gd name="T38" fmla="*/ 464 w 1028"/>
                <a:gd name="T39" fmla="*/ 712 h 1260"/>
                <a:gd name="T40" fmla="*/ 263 w 1028"/>
                <a:gd name="T41" fmla="*/ 712 h 1260"/>
                <a:gd name="T42" fmla="*/ 263 w 1028"/>
                <a:gd name="T43" fmla="*/ 512 h 1260"/>
                <a:gd name="T44" fmla="*/ 464 w 1028"/>
                <a:gd name="T45" fmla="*/ 512 h 1260"/>
                <a:gd name="T46" fmla="*/ 464 w 1028"/>
                <a:gd name="T47" fmla="*/ 712 h 1260"/>
                <a:gd name="T48" fmla="*/ 464 w 1028"/>
                <a:gd name="T49" fmla="*/ 1021 h 1260"/>
                <a:gd name="T50" fmla="*/ 263 w 1028"/>
                <a:gd name="T51" fmla="*/ 1021 h 1260"/>
                <a:gd name="T52" fmla="*/ 263 w 1028"/>
                <a:gd name="T53" fmla="*/ 813 h 1260"/>
                <a:gd name="T54" fmla="*/ 464 w 1028"/>
                <a:gd name="T55" fmla="*/ 813 h 1260"/>
                <a:gd name="T56" fmla="*/ 464 w 1028"/>
                <a:gd name="T57" fmla="*/ 1021 h 1260"/>
                <a:gd name="T58" fmla="*/ 513 w 1028"/>
                <a:gd name="T59" fmla="*/ 0 h 1260"/>
                <a:gd name="T60" fmla="*/ 513 w 1028"/>
                <a:gd name="T61" fmla="*/ 0 h 1260"/>
                <a:gd name="T62" fmla="*/ 0 w 1028"/>
                <a:gd name="T63" fmla="*/ 515 h 1260"/>
                <a:gd name="T64" fmla="*/ 0 w 1028"/>
                <a:gd name="T65" fmla="*/ 1259 h 1260"/>
                <a:gd name="T66" fmla="*/ 1027 w 1028"/>
                <a:gd name="T67" fmla="*/ 1259 h 1260"/>
                <a:gd name="T68" fmla="*/ 1027 w 1028"/>
                <a:gd name="T69" fmla="*/ 515 h 1260"/>
                <a:gd name="T70" fmla="*/ 513 w 1028"/>
                <a:gd name="T71" fmla="*/ 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8" h="1260">
                  <a:moveTo>
                    <a:pt x="764" y="712"/>
                  </a:moveTo>
                  <a:lnTo>
                    <a:pt x="563" y="712"/>
                  </a:lnTo>
                  <a:lnTo>
                    <a:pt x="563" y="512"/>
                  </a:lnTo>
                  <a:lnTo>
                    <a:pt x="764" y="512"/>
                  </a:lnTo>
                  <a:lnTo>
                    <a:pt x="764" y="712"/>
                  </a:lnTo>
                  <a:close/>
                  <a:moveTo>
                    <a:pt x="764" y="1021"/>
                  </a:moveTo>
                  <a:lnTo>
                    <a:pt x="563" y="1021"/>
                  </a:lnTo>
                  <a:lnTo>
                    <a:pt x="563" y="813"/>
                  </a:lnTo>
                  <a:lnTo>
                    <a:pt x="764" y="813"/>
                  </a:lnTo>
                  <a:lnTo>
                    <a:pt x="764" y="1021"/>
                  </a:lnTo>
                  <a:close/>
                  <a:moveTo>
                    <a:pt x="406" y="236"/>
                  </a:moveTo>
                  <a:lnTo>
                    <a:pt x="406" y="236"/>
                  </a:lnTo>
                  <a:cubicBezTo>
                    <a:pt x="406" y="175"/>
                    <a:pt x="455" y="128"/>
                    <a:pt x="513" y="128"/>
                  </a:cubicBezTo>
                  <a:lnTo>
                    <a:pt x="513" y="128"/>
                  </a:lnTo>
                  <a:cubicBezTo>
                    <a:pt x="573" y="128"/>
                    <a:pt x="621" y="175"/>
                    <a:pt x="621" y="236"/>
                  </a:cubicBezTo>
                  <a:lnTo>
                    <a:pt x="621" y="236"/>
                  </a:lnTo>
                  <a:cubicBezTo>
                    <a:pt x="621" y="294"/>
                    <a:pt x="573" y="343"/>
                    <a:pt x="513" y="343"/>
                  </a:cubicBezTo>
                  <a:lnTo>
                    <a:pt x="513" y="343"/>
                  </a:lnTo>
                  <a:cubicBezTo>
                    <a:pt x="454" y="343"/>
                    <a:pt x="406" y="294"/>
                    <a:pt x="406" y="236"/>
                  </a:cubicBezTo>
                  <a:close/>
                  <a:moveTo>
                    <a:pt x="464" y="712"/>
                  </a:moveTo>
                  <a:lnTo>
                    <a:pt x="263" y="712"/>
                  </a:lnTo>
                  <a:lnTo>
                    <a:pt x="263" y="512"/>
                  </a:lnTo>
                  <a:lnTo>
                    <a:pt x="464" y="512"/>
                  </a:lnTo>
                  <a:lnTo>
                    <a:pt x="464" y="712"/>
                  </a:lnTo>
                  <a:close/>
                  <a:moveTo>
                    <a:pt x="464" y="1021"/>
                  </a:moveTo>
                  <a:lnTo>
                    <a:pt x="263" y="1021"/>
                  </a:lnTo>
                  <a:lnTo>
                    <a:pt x="263" y="813"/>
                  </a:lnTo>
                  <a:lnTo>
                    <a:pt x="464" y="813"/>
                  </a:lnTo>
                  <a:lnTo>
                    <a:pt x="464" y="1021"/>
                  </a:lnTo>
                  <a:close/>
                  <a:moveTo>
                    <a:pt x="513" y="0"/>
                  </a:moveTo>
                  <a:lnTo>
                    <a:pt x="513" y="0"/>
                  </a:lnTo>
                  <a:lnTo>
                    <a:pt x="0" y="515"/>
                  </a:lnTo>
                  <a:lnTo>
                    <a:pt x="0" y="1259"/>
                  </a:lnTo>
                  <a:lnTo>
                    <a:pt x="1027" y="1259"/>
                  </a:lnTo>
                  <a:lnTo>
                    <a:pt x="1027" y="515"/>
                  </a:lnTo>
                  <a:lnTo>
                    <a:pt x="513" y="0"/>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75463BF2-028E-DC46-B659-2FCC5E092A0E}"/>
                </a:ext>
              </a:extLst>
            </p:cNvPr>
            <p:cNvSpPr>
              <a:spLocks noChangeArrowheads="1"/>
            </p:cNvSpPr>
            <p:nvPr/>
          </p:nvSpPr>
          <p:spPr bwMode="auto">
            <a:xfrm>
              <a:off x="17788135" y="5616591"/>
              <a:ext cx="892894" cy="509814"/>
            </a:xfrm>
            <a:custGeom>
              <a:avLst/>
              <a:gdLst>
                <a:gd name="T0" fmla="*/ 1111 w 1369"/>
                <a:gd name="T1" fmla="*/ 428 h 780"/>
                <a:gd name="T2" fmla="*/ 1111 w 1369"/>
                <a:gd name="T3" fmla="*/ 106 h 780"/>
                <a:gd name="T4" fmla="*/ 934 w 1369"/>
                <a:gd name="T5" fmla="*/ 106 h 780"/>
                <a:gd name="T6" fmla="*/ 934 w 1369"/>
                <a:gd name="T7" fmla="*/ 251 h 780"/>
                <a:gd name="T8" fmla="*/ 683 w 1369"/>
                <a:gd name="T9" fmla="*/ 0 h 780"/>
                <a:gd name="T10" fmla="*/ 0 w 1369"/>
                <a:gd name="T11" fmla="*/ 684 h 780"/>
                <a:gd name="T12" fmla="*/ 96 w 1369"/>
                <a:gd name="T13" fmla="*/ 779 h 780"/>
                <a:gd name="T14" fmla="*/ 170 w 1369"/>
                <a:gd name="T15" fmla="*/ 705 h 780"/>
                <a:gd name="T16" fmla="*/ 683 w 1369"/>
                <a:gd name="T17" fmla="*/ 190 h 780"/>
                <a:gd name="T18" fmla="*/ 683 w 1369"/>
                <a:gd name="T19" fmla="*/ 190 h 780"/>
                <a:gd name="T20" fmla="*/ 1273 w 1369"/>
                <a:gd name="T21" fmla="*/ 779 h 780"/>
                <a:gd name="T22" fmla="*/ 1368 w 1369"/>
                <a:gd name="T23" fmla="*/ 684 h 780"/>
                <a:gd name="T24" fmla="*/ 1111 w 1369"/>
                <a:gd name="T25" fmla="*/ 428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9" h="780">
                  <a:moveTo>
                    <a:pt x="1111" y="428"/>
                  </a:moveTo>
                  <a:lnTo>
                    <a:pt x="1111" y="106"/>
                  </a:lnTo>
                  <a:lnTo>
                    <a:pt x="934" y="106"/>
                  </a:lnTo>
                  <a:lnTo>
                    <a:pt x="934" y="251"/>
                  </a:lnTo>
                  <a:lnTo>
                    <a:pt x="683" y="0"/>
                  </a:lnTo>
                  <a:lnTo>
                    <a:pt x="0" y="684"/>
                  </a:lnTo>
                  <a:lnTo>
                    <a:pt x="96" y="779"/>
                  </a:lnTo>
                  <a:lnTo>
                    <a:pt x="170" y="705"/>
                  </a:lnTo>
                  <a:lnTo>
                    <a:pt x="683" y="190"/>
                  </a:lnTo>
                  <a:lnTo>
                    <a:pt x="683" y="190"/>
                  </a:lnTo>
                  <a:lnTo>
                    <a:pt x="1273" y="779"/>
                  </a:lnTo>
                  <a:lnTo>
                    <a:pt x="1368" y="684"/>
                  </a:lnTo>
                  <a:lnTo>
                    <a:pt x="1111" y="428"/>
                  </a:lnTo>
                </a:path>
              </a:pathLst>
            </a:custGeom>
            <a:solidFill>
              <a:schemeClr val="accent4">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2EE7D939-BFBF-8240-B0BB-0E02C5F1BC3D}"/>
                </a:ext>
              </a:extLst>
            </p:cNvPr>
            <p:cNvSpPr>
              <a:spLocks noChangeArrowheads="1"/>
            </p:cNvSpPr>
            <p:nvPr/>
          </p:nvSpPr>
          <p:spPr bwMode="auto">
            <a:xfrm>
              <a:off x="18629183" y="6290581"/>
              <a:ext cx="345636" cy="564539"/>
            </a:xfrm>
            <a:custGeom>
              <a:avLst/>
              <a:gdLst>
                <a:gd name="T0" fmla="*/ 124 w 530"/>
                <a:gd name="T1" fmla="*/ 0 h 865"/>
                <a:gd name="T2" fmla="*/ 529 w 530"/>
                <a:gd name="T3" fmla="*/ 864 h 865"/>
                <a:gd name="T4" fmla="*/ 440 w 530"/>
                <a:gd name="T5" fmla="*/ 832 h 865"/>
                <a:gd name="T6" fmla="*/ 350 w 530"/>
                <a:gd name="T7" fmla="*/ 801 h 865"/>
                <a:gd name="T8" fmla="*/ 0 w 530"/>
                <a:gd name="T9" fmla="*/ 58 h 865"/>
                <a:gd name="T10" fmla="*/ 124 w 530"/>
                <a:gd name="T11" fmla="*/ 0 h 865"/>
              </a:gdLst>
              <a:ahLst/>
              <a:cxnLst>
                <a:cxn ang="0">
                  <a:pos x="T0" y="T1"/>
                </a:cxn>
                <a:cxn ang="0">
                  <a:pos x="T2" y="T3"/>
                </a:cxn>
                <a:cxn ang="0">
                  <a:pos x="T4" y="T5"/>
                </a:cxn>
                <a:cxn ang="0">
                  <a:pos x="T6" y="T7"/>
                </a:cxn>
                <a:cxn ang="0">
                  <a:pos x="T8" y="T9"/>
                </a:cxn>
                <a:cxn ang="0">
                  <a:pos x="T10" y="T11"/>
                </a:cxn>
              </a:cxnLst>
              <a:rect l="0" t="0" r="r" b="b"/>
              <a:pathLst>
                <a:path w="530" h="865">
                  <a:moveTo>
                    <a:pt x="124" y="0"/>
                  </a:moveTo>
                  <a:lnTo>
                    <a:pt x="529" y="864"/>
                  </a:lnTo>
                  <a:lnTo>
                    <a:pt x="440" y="832"/>
                  </a:lnTo>
                  <a:lnTo>
                    <a:pt x="350" y="801"/>
                  </a:lnTo>
                  <a:lnTo>
                    <a:pt x="0" y="58"/>
                  </a:lnTo>
                  <a:lnTo>
                    <a:pt x="124" y="0"/>
                  </a:lnTo>
                </a:path>
              </a:pathLst>
            </a:custGeom>
            <a:solidFill>
              <a:srgbClr val="FCC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A4D6B2FA-D24C-1C45-B3D0-18366C4C0EFA}"/>
                </a:ext>
              </a:extLst>
            </p:cNvPr>
            <p:cNvSpPr>
              <a:spLocks noChangeArrowheads="1"/>
            </p:cNvSpPr>
            <p:nvPr/>
          </p:nvSpPr>
          <p:spPr bwMode="auto">
            <a:xfrm>
              <a:off x="18753035" y="6253139"/>
              <a:ext cx="267869" cy="544376"/>
            </a:xfrm>
            <a:custGeom>
              <a:avLst/>
              <a:gdLst>
                <a:gd name="T0" fmla="*/ 315 w 411"/>
                <a:gd name="T1" fmla="*/ 405 h 834"/>
                <a:gd name="T2" fmla="*/ 305 w 411"/>
                <a:gd name="T3" fmla="*/ 520 h 834"/>
                <a:gd name="T4" fmla="*/ 400 w 411"/>
                <a:gd name="T5" fmla="*/ 586 h 834"/>
                <a:gd name="T6" fmla="*/ 391 w 411"/>
                <a:gd name="T7" fmla="*/ 700 h 834"/>
                <a:gd name="T8" fmla="*/ 410 w 411"/>
                <a:gd name="T9" fmla="*/ 743 h 834"/>
                <a:gd name="T10" fmla="*/ 377 w 411"/>
                <a:gd name="T11" fmla="*/ 833 h 834"/>
                <a:gd name="T12" fmla="*/ 0 w 411"/>
                <a:gd name="T13" fmla="*/ 30 h 834"/>
                <a:gd name="T14" fmla="*/ 62 w 411"/>
                <a:gd name="T15" fmla="*/ 0 h 834"/>
                <a:gd name="T16" fmla="*/ 135 w 411"/>
                <a:gd name="T17" fmla="*/ 158 h 834"/>
                <a:gd name="T18" fmla="*/ 231 w 411"/>
                <a:gd name="T19" fmla="*/ 224 h 834"/>
                <a:gd name="T20" fmla="*/ 221 w 411"/>
                <a:gd name="T21" fmla="*/ 339 h 834"/>
                <a:gd name="T22" fmla="*/ 315 w 411"/>
                <a:gd name="T23" fmla="*/ 405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834">
                  <a:moveTo>
                    <a:pt x="315" y="405"/>
                  </a:moveTo>
                  <a:lnTo>
                    <a:pt x="305" y="520"/>
                  </a:lnTo>
                  <a:lnTo>
                    <a:pt x="400" y="586"/>
                  </a:lnTo>
                  <a:lnTo>
                    <a:pt x="391" y="700"/>
                  </a:lnTo>
                  <a:lnTo>
                    <a:pt x="410" y="743"/>
                  </a:lnTo>
                  <a:lnTo>
                    <a:pt x="377" y="833"/>
                  </a:lnTo>
                  <a:lnTo>
                    <a:pt x="0" y="30"/>
                  </a:lnTo>
                  <a:lnTo>
                    <a:pt x="62" y="0"/>
                  </a:lnTo>
                  <a:lnTo>
                    <a:pt x="135" y="158"/>
                  </a:lnTo>
                  <a:lnTo>
                    <a:pt x="231" y="224"/>
                  </a:lnTo>
                  <a:lnTo>
                    <a:pt x="221" y="339"/>
                  </a:lnTo>
                  <a:lnTo>
                    <a:pt x="315" y="405"/>
                  </a:lnTo>
                </a:path>
              </a:pathLst>
            </a:custGeom>
            <a:solidFill>
              <a:srgbClr val="FFA3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C5EA52A6-FBD9-774D-B133-AC6EE5BC43F0}"/>
                </a:ext>
              </a:extLst>
            </p:cNvPr>
            <p:cNvSpPr>
              <a:spLocks noChangeArrowheads="1"/>
            </p:cNvSpPr>
            <p:nvPr/>
          </p:nvSpPr>
          <p:spPr bwMode="auto">
            <a:xfrm>
              <a:off x="18712711" y="6273301"/>
              <a:ext cx="288030" cy="584702"/>
            </a:xfrm>
            <a:custGeom>
              <a:avLst/>
              <a:gdLst>
                <a:gd name="T0" fmla="*/ 62 w 440"/>
                <a:gd name="T1" fmla="*/ 0 h 894"/>
                <a:gd name="T2" fmla="*/ 439 w 440"/>
                <a:gd name="T3" fmla="*/ 803 h 894"/>
                <a:gd name="T4" fmla="*/ 405 w 440"/>
                <a:gd name="T5" fmla="*/ 893 h 894"/>
                <a:gd name="T6" fmla="*/ 0 w 440"/>
                <a:gd name="T7" fmla="*/ 29 h 894"/>
                <a:gd name="T8" fmla="*/ 62 w 440"/>
                <a:gd name="T9" fmla="*/ 0 h 894"/>
              </a:gdLst>
              <a:ahLst/>
              <a:cxnLst>
                <a:cxn ang="0">
                  <a:pos x="T0" y="T1"/>
                </a:cxn>
                <a:cxn ang="0">
                  <a:pos x="T2" y="T3"/>
                </a:cxn>
                <a:cxn ang="0">
                  <a:pos x="T4" y="T5"/>
                </a:cxn>
                <a:cxn ang="0">
                  <a:pos x="T6" y="T7"/>
                </a:cxn>
                <a:cxn ang="0">
                  <a:pos x="T8" y="T9"/>
                </a:cxn>
              </a:cxnLst>
              <a:rect l="0" t="0" r="r" b="b"/>
              <a:pathLst>
                <a:path w="440" h="894">
                  <a:moveTo>
                    <a:pt x="62" y="0"/>
                  </a:moveTo>
                  <a:lnTo>
                    <a:pt x="439" y="803"/>
                  </a:lnTo>
                  <a:lnTo>
                    <a:pt x="405" y="893"/>
                  </a:lnTo>
                  <a:lnTo>
                    <a:pt x="0" y="29"/>
                  </a:lnTo>
                  <a:lnTo>
                    <a:pt x="62" y="0"/>
                  </a:lnTo>
                </a:path>
              </a:pathLst>
            </a:custGeom>
            <a:solidFill>
              <a:srgbClr val="FCC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256CC8C3-AD25-4341-9C72-093D57FFF468}"/>
                </a:ext>
              </a:extLst>
            </p:cNvPr>
            <p:cNvSpPr>
              <a:spLocks noChangeArrowheads="1"/>
            </p:cNvSpPr>
            <p:nvPr/>
          </p:nvSpPr>
          <p:spPr bwMode="auto">
            <a:xfrm>
              <a:off x="18672388" y="6290581"/>
              <a:ext cx="305312" cy="564539"/>
            </a:xfrm>
            <a:custGeom>
              <a:avLst/>
              <a:gdLst>
                <a:gd name="T0" fmla="*/ 62 w 468"/>
                <a:gd name="T1" fmla="*/ 0 h 865"/>
                <a:gd name="T2" fmla="*/ 467 w 468"/>
                <a:gd name="T3" fmla="*/ 864 h 865"/>
                <a:gd name="T4" fmla="*/ 378 w 468"/>
                <a:gd name="T5" fmla="*/ 832 h 865"/>
                <a:gd name="T6" fmla="*/ 0 w 468"/>
                <a:gd name="T7" fmla="*/ 29 h 865"/>
                <a:gd name="T8" fmla="*/ 62 w 468"/>
                <a:gd name="T9" fmla="*/ 0 h 865"/>
              </a:gdLst>
              <a:ahLst/>
              <a:cxnLst>
                <a:cxn ang="0">
                  <a:pos x="T0" y="T1"/>
                </a:cxn>
                <a:cxn ang="0">
                  <a:pos x="T2" y="T3"/>
                </a:cxn>
                <a:cxn ang="0">
                  <a:pos x="T4" y="T5"/>
                </a:cxn>
                <a:cxn ang="0">
                  <a:pos x="T6" y="T7"/>
                </a:cxn>
                <a:cxn ang="0">
                  <a:pos x="T8" y="T9"/>
                </a:cxn>
              </a:cxnLst>
              <a:rect l="0" t="0" r="r" b="b"/>
              <a:pathLst>
                <a:path w="468" h="865">
                  <a:moveTo>
                    <a:pt x="62" y="0"/>
                  </a:moveTo>
                  <a:lnTo>
                    <a:pt x="467" y="864"/>
                  </a:lnTo>
                  <a:lnTo>
                    <a:pt x="378" y="832"/>
                  </a:lnTo>
                  <a:lnTo>
                    <a:pt x="0" y="29"/>
                  </a:lnTo>
                  <a:lnTo>
                    <a:pt x="62" y="0"/>
                  </a:lnTo>
                </a:path>
              </a:pathLst>
            </a:custGeom>
            <a:solidFill>
              <a:srgbClr val="FFA3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0EB4BD99-F825-D145-B316-69D292CD77F6}"/>
                </a:ext>
              </a:extLst>
            </p:cNvPr>
            <p:cNvSpPr>
              <a:spLocks noChangeArrowheads="1"/>
            </p:cNvSpPr>
            <p:nvPr/>
          </p:nvSpPr>
          <p:spPr bwMode="auto">
            <a:xfrm>
              <a:off x="18588859" y="6207054"/>
              <a:ext cx="239064" cy="167058"/>
            </a:xfrm>
            <a:custGeom>
              <a:avLst/>
              <a:gdLst>
                <a:gd name="T0" fmla="*/ 316 w 367"/>
                <a:gd name="T1" fmla="*/ 0 h 254"/>
                <a:gd name="T2" fmla="*/ 366 w 367"/>
                <a:gd name="T3" fmla="*/ 104 h 254"/>
                <a:gd name="T4" fmla="*/ 49 w 367"/>
                <a:gd name="T5" fmla="*/ 253 h 254"/>
                <a:gd name="T6" fmla="*/ 0 w 367"/>
                <a:gd name="T7" fmla="*/ 147 h 254"/>
                <a:gd name="T8" fmla="*/ 316 w 367"/>
                <a:gd name="T9" fmla="*/ 0 h 254"/>
              </a:gdLst>
              <a:ahLst/>
              <a:cxnLst>
                <a:cxn ang="0">
                  <a:pos x="T0" y="T1"/>
                </a:cxn>
                <a:cxn ang="0">
                  <a:pos x="T2" y="T3"/>
                </a:cxn>
                <a:cxn ang="0">
                  <a:pos x="T4" y="T5"/>
                </a:cxn>
                <a:cxn ang="0">
                  <a:pos x="T6" y="T7"/>
                </a:cxn>
                <a:cxn ang="0">
                  <a:pos x="T8" y="T9"/>
                </a:cxn>
              </a:cxnLst>
              <a:rect l="0" t="0" r="r" b="b"/>
              <a:pathLst>
                <a:path w="367" h="254">
                  <a:moveTo>
                    <a:pt x="316" y="0"/>
                  </a:moveTo>
                  <a:lnTo>
                    <a:pt x="366" y="104"/>
                  </a:lnTo>
                  <a:lnTo>
                    <a:pt x="49" y="253"/>
                  </a:lnTo>
                  <a:lnTo>
                    <a:pt x="0" y="147"/>
                  </a:lnTo>
                  <a:lnTo>
                    <a:pt x="316" y="0"/>
                  </a:lnTo>
                </a:path>
              </a:pathLst>
            </a:custGeom>
            <a:solidFill>
              <a:srgbClr val="FFBE0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7E57C2DF-3D1F-D44E-B0C9-127A6049A0CF}"/>
                </a:ext>
              </a:extLst>
            </p:cNvPr>
            <p:cNvSpPr>
              <a:spLocks noChangeArrowheads="1"/>
            </p:cNvSpPr>
            <p:nvPr/>
          </p:nvSpPr>
          <p:spPr bwMode="auto">
            <a:xfrm>
              <a:off x="17868784" y="6512366"/>
              <a:ext cx="731597" cy="95049"/>
            </a:xfrm>
            <a:custGeom>
              <a:avLst/>
              <a:gdLst>
                <a:gd name="T0" fmla="*/ 1121 w 1122"/>
                <a:gd name="T1" fmla="*/ 144 h 145"/>
                <a:gd name="T2" fmla="*/ 0 w 1122"/>
                <a:gd name="T3" fmla="*/ 144 h 145"/>
                <a:gd name="T4" fmla="*/ 0 w 1122"/>
                <a:gd name="T5" fmla="*/ 0 h 145"/>
                <a:gd name="T6" fmla="*/ 1121 w 1122"/>
                <a:gd name="T7" fmla="*/ 0 h 145"/>
                <a:gd name="T8" fmla="*/ 1121 w 1122"/>
                <a:gd name="T9" fmla="*/ 144 h 145"/>
              </a:gdLst>
              <a:ahLst/>
              <a:cxnLst>
                <a:cxn ang="0">
                  <a:pos x="T0" y="T1"/>
                </a:cxn>
                <a:cxn ang="0">
                  <a:pos x="T2" y="T3"/>
                </a:cxn>
                <a:cxn ang="0">
                  <a:pos x="T4" y="T5"/>
                </a:cxn>
                <a:cxn ang="0">
                  <a:pos x="T6" y="T7"/>
                </a:cxn>
                <a:cxn ang="0">
                  <a:pos x="T8" y="T9"/>
                </a:cxn>
              </a:cxnLst>
              <a:rect l="0" t="0" r="r" b="b"/>
              <a:pathLst>
                <a:path w="1122" h="145">
                  <a:moveTo>
                    <a:pt x="1121" y="144"/>
                  </a:moveTo>
                  <a:lnTo>
                    <a:pt x="0" y="144"/>
                  </a:lnTo>
                  <a:lnTo>
                    <a:pt x="0" y="0"/>
                  </a:lnTo>
                  <a:lnTo>
                    <a:pt x="1121" y="0"/>
                  </a:lnTo>
                  <a:lnTo>
                    <a:pt x="1121" y="144"/>
                  </a:lnTo>
                </a:path>
              </a:pathLst>
            </a:custGeom>
            <a:solidFill>
              <a:schemeClr val="accent4">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340355F8-131B-F442-9566-36714D601C27}"/>
                </a:ext>
              </a:extLst>
            </p:cNvPr>
            <p:cNvSpPr>
              <a:spLocks noChangeArrowheads="1"/>
            </p:cNvSpPr>
            <p:nvPr/>
          </p:nvSpPr>
          <p:spPr bwMode="auto">
            <a:xfrm>
              <a:off x="18099208" y="5285357"/>
              <a:ext cx="717194" cy="714315"/>
            </a:xfrm>
            <a:custGeom>
              <a:avLst/>
              <a:gdLst>
                <a:gd name="T0" fmla="*/ 998 w 1100"/>
                <a:gd name="T1" fmla="*/ 865 h 1095"/>
                <a:gd name="T2" fmla="*/ 998 w 1100"/>
                <a:gd name="T3" fmla="*/ 865 h 1095"/>
                <a:gd name="T4" fmla="*/ 1099 w 1100"/>
                <a:gd name="T5" fmla="*/ 549 h 1095"/>
                <a:gd name="T6" fmla="*/ 1099 w 1100"/>
                <a:gd name="T7" fmla="*/ 549 h 1095"/>
                <a:gd name="T8" fmla="*/ 549 w 1100"/>
                <a:gd name="T9" fmla="*/ 0 h 1095"/>
                <a:gd name="T10" fmla="*/ 549 w 1100"/>
                <a:gd name="T11" fmla="*/ 0 h 1095"/>
                <a:gd name="T12" fmla="*/ 0 w 1100"/>
                <a:gd name="T13" fmla="*/ 549 h 1095"/>
                <a:gd name="T14" fmla="*/ 0 w 1100"/>
                <a:gd name="T15" fmla="*/ 549 h 1095"/>
                <a:gd name="T16" fmla="*/ 21 w 1100"/>
                <a:gd name="T17" fmla="*/ 698 h 1095"/>
                <a:gd name="T18" fmla="*/ 102 w 1100"/>
                <a:gd name="T19" fmla="*/ 617 h 1095"/>
                <a:gd name="T20" fmla="*/ 102 w 1100"/>
                <a:gd name="T21" fmla="*/ 617 h 1095"/>
                <a:gd name="T22" fmla="*/ 97 w 1100"/>
                <a:gd name="T23" fmla="*/ 549 h 1095"/>
                <a:gd name="T24" fmla="*/ 97 w 1100"/>
                <a:gd name="T25" fmla="*/ 549 h 1095"/>
                <a:gd name="T26" fmla="*/ 549 w 1100"/>
                <a:gd name="T27" fmla="*/ 96 h 1095"/>
                <a:gd name="T28" fmla="*/ 549 w 1100"/>
                <a:gd name="T29" fmla="*/ 96 h 1095"/>
                <a:gd name="T30" fmla="*/ 1002 w 1100"/>
                <a:gd name="T31" fmla="*/ 549 h 1095"/>
                <a:gd name="T32" fmla="*/ 1002 w 1100"/>
                <a:gd name="T33" fmla="*/ 549 h 1095"/>
                <a:gd name="T34" fmla="*/ 760 w 1100"/>
                <a:gd name="T35" fmla="*/ 950 h 1095"/>
                <a:gd name="T36" fmla="*/ 760 w 1100"/>
                <a:gd name="T37" fmla="*/ 950 h 1095"/>
                <a:gd name="T38" fmla="*/ 760 w 1100"/>
                <a:gd name="T39" fmla="*/ 950 h 1095"/>
                <a:gd name="T40" fmla="*/ 760 w 1100"/>
                <a:gd name="T41" fmla="*/ 950 h 1095"/>
                <a:gd name="T42" fmla="*/ 596 w 1100"/>
                <a:gd name="T43" fmla="*/ 999 h 1095"/>
                <a:gd name="T44" fmla="*/ 596 w 1100"/>
                <a:gd name="T45" fmla="*/ 999 h 1095"/>
                <a:gd name="T46" fmla="*/ 603 w 1100"/>
                <a:gd name="T47" fmla="*/ 1071 h 1095"/>
                <a:gd name="T48" fmla="*/ 603 w 1100"/>
                <a:gd name="T49" fmla="*/ 1071 h 1095"/>
                <a:gd name="T50" fmla="*/ 618 w 1100"/>
                <a:gd name="T51" fmla="*/ 1094 h 1095"/>
                <a:gd name="T52" fmla="*/ 618 w 1100"/>
                <a:gd name="T53" fmla="*/ 1094 h 1095"/>
                <a:gd name="T54" fmla="*/ 795 w 1100"/>
                <a:gd name="T55" fmla="*/ 1040 h 1095"/>
                <a:gd name="T56" fmla="*/ 795 w 1100"/>
                <a:gd name="T57" fmla="*/ 1040 h 1095"/>
                <a:gd name="T58" fmla="*/ 795 w 1100"/>
                <a:gd name="T59" fmla="*/ 1040 h 1095"/>
                <a:gd name="T60" fmla="*/ 998 w 1100"/>
                <a:gd name="T61" fmla="*/ 865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00" h="1095">
                  <a:moveTo>
                    <a:pt x="998" y="865"/>
                  </a:moveTo>
                  <a:lnTo>
                    <a:pt x="998" y="865"/>
                  </a:lnTo>
                  <a:cubicBezTo>
                    <a:pt x="1059" y="777"/>
                    <a:pt x="1099" y="664"/>
                    <a:pt x="1099" y="549"/>
                  </a:cubicBezTo>
                  <a:lnTo>
                    <a:pt x="1099" y="549"/>
                  </a:lnTo>
                  <a:cubicBezTo>
                    <a:pt x="1099" y="246"/>
                    <a:pt x="852" y="0"/>
                    <a:pt x="549" y="0"/>
                  </a:cubicBezTo>
                  <a:lnTo>
                    <a:pt x="549" y="0"/>
                  </a:lnTo>
                  <a:cubicBezTo>
                    <a:pt x="247" y="0"/>
                    <a:pt x="0" y="246"/>
                    <a:pt x="0" y="549"/>
                  </a:cubicBezTo>
                  <a:lnTo>
                    <a:pt x="0" y="549"/>
                  </a:lnTo>
                  <a:cubicBezTo>
                    <a:pt x="0" y="600"/>
                    <a:pt x="7" y="651"/>
                    <a:pt x="21" y="698"/>
                  </a:cubicBezTo>
                  <a:lnTo>
                    <a:pt x="102" y="617"/>
                  </a:lnTo>
                  <a:lnTo>
                    <a:pt x="102" y="617"/>
                  </a:lnTo>
                  <a:cubicBezTo>
                    <a:pt x="99" y="595"/>
                    <a:pt x="97" y="573"/>
                    <a:pt x="97" y="549"/>
                  </a:cubicBezTo>
                  <a:lnTo>
                    <a:pt x="97" y="549"/>
                  </a:lnTo>
                  <a:cubicBezTo>
                    <a:pt x="97" y="299"/>
                    <a:pt x="300" y="96"/>
                    <a:pt x="549" y="96"/>
                  </a:cubicBezTo>
                  <a:lnTo>
                    <a:pt x="549" y="96"/>
                  </a:lnTo>
                  <a:cubicBezTo>
                    <a:pt x="800" y="96"/>
                    <a:pt x="1002" y="299"/>
                    <a:pt x="1002" y="549"/>
                  </a:cubicBezTo>
                  <a:lnTo>
                    <a:pt x="1002" y="549"/>
                  </a:lnTo>
                  <a:cubicBezTo>
                    <a:pt x="1002" y="708"/>
                    <a:pt x="915" y="869"/>
                    <a:pt x="760" y="950"/>
                  </a:cubicBezTo>
                  <a:lnTo>
                    <a:pt x="760" y="950"/>
                  </a:lnTo>
                  <a:lnTo>
                    <a:pt x="760" y="950"/>
                  </a:lnTo>
                  <a:lnTo>
                    <a:pt x="760" y="950"/>
                  </a:lnTo>
                  <a:cubicBezTo>
                    <a:pt x="709" y="977"/>
                    <a:pt x="655" y="993"/>
                    <a:pt x="596" y="999"/>
                  </a:cubicBezTo>
                  <a:lnTo>
                    <a:pt x="596" y="999"/>
                  </a:lnTo>
                  <a:cubicBezTo>
                    <a:pt x="590" y="1023"/>
                    <a:pt x="592" y="1048"/>
                    <a:pt x="603" y="1071"/>
                  </a:cubicBezTo>
                  <a:lnTo>
                    <a:pt x="603" y="1071"/>
                  </a:lnTo>
                  <a:cubicBezTo>
                    <a:pt x="606" y="1080"/>
                    <a:pt x="611" y="1087"/>
                    <a:pt x="618" y="1094"/>
                  </a:cubicBezTo>
                  <a:lnTo>
                    <a:pt x="618" y="1094"/>
                  </a:lnTo>
                  <a:cubicBezTo>
                    <a:pt x="678" y="1086"/>
                    <a:pt x="739" y="1069"/>
                    <a:pt x="795" y="1040"/>
                  </a:cubicBezTo>
                  <a:lnTo>
                    <a:pt x="795" y="1040"/>
                  </a:lnTo>
                  <a:lnTo>
                    <a:pt x="795" y="1040"/>
                  </a:lnTo>
                  <a:cubicBezTo>
                    <a:pt x="884" y="996"/>
                    <a:pt x="944" y="937"/>
                    <a:pt x="998" y="865"/>
                  </a:cubicBezTo>
                </a:path>
              </a:pathLst>
            </a:custGeom>
            <a:solidFill>
              <a:schemeClr val="bg1">
                <a:lumMod val="6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509DB69B-0FAD-9E44-96CB-21AF4606F1CE}"/>
                </a:ext>
              </a:extLst>
            </p:cNvPr>
            <p:cNvSpPr>
              <a:spLocks noChangeArrowheads="1"/>
            </p:cNvSpPr>
            <p:nvPr/>
          </p:nvSpPr>
          <p:spPr bwMode="auto">
            <a:xfrm>
              <a:off x="18306589" y="5789410"/>
              <a:ext cx="561658" cy="515575"/>
            </a:xfrm>
            <a:custGeom>
              <a:avLst/>
              <a:gdLst>
                <a:gd name="T0" fmla="*/ 273 w 859"/>
                <a:gd name="T1" fmla="*/ 564 h 788"/>
                <a:gd name="T2" fmla="*/ 273 w 859"/>
                <a:gd name="T3" fmla="*/ 564 h 788"/>
                <a:gd name="T4" fmla="*/ 208 w 859"/>
                <a:gd name="T5" fmla="*/ 541 h 788"/>
                <a:gd name="T6" fmla="*/ 208 w 859"/>
                <a:gd name="T7" fmla="*/ 541 h 788"/>
                <a:gd name="T8" fmla="*/ 232 w 859"/>
                <a:gd name="T9" fmla="*/ 476 h 788"/>
                <a:gd name="T10" fmla="*/ 232 w 859"/>
                <a:gd name="T11" fmla="*/ 476 h 788"/>
                <a:gd name="T12" fmla="*/ 297 w 859"/>
                <a:gd name="T13" fmla="*/ 500 h 788"/>
                <a:gd name="T14" fmla="*/ 297 w 859"/>
                <a:gd name="T15" fmla="*/ 500 h 788"/>
                <a:gd name="T16" fmla="*/ 273 w 859"/>
                <a:gd name="T17" fmla="*/ 564 h 788"/>
                <a:gd name="T18" fmla="*/ 794 w 859"/>
                <a:gd name="T19" fmla="*/ 234 h 788"/>
                <a:gd name="T20" fmla="*/ 794 w 859"/>
                <a:gd name="T21" fmla="*/ 234 h 788"/>
                <a:gd name="T22" fmla="*/ 677 w 859"/>
                <a:gd name="T23" fmla="*/ 90 h 788"/>
                <a:gd name="T24" fmla="*/ 677 w 859"/>
                <a:gd name="T25" fmla="*/ 90 h 788"/>
                <a:gd name="T26" fmla="*/ 474 w 859"/>
                <a:gd name="T27" fmla="*/ 265 h 788"/>
                <a:gd name="T28" fmla="*/ 474 w 859"/>
                <a:gd name="T29" fmla="*/ 265 h 788"/>
                <a:gd name="T30" fmla="*/ 417 w 859"/>
                <a:gd name="T31" fmla="*/ 345 h 788"/>
                <a:gd name="T32" fmla="*/ 417 w 859"/>
                <a:gd name="T33" fmla="*/ 345 h 788"/>
                <a:gd name="T34" fmla="*/ 297 w 859"/>
                <a:gd name="T35" fmla="*/ 319 h 788"/>
                <a:gd name="T36" fmla="*/ 297 w 859"/>
                <a:gd name="T37" fmla="*/ 319 h 788"/>
                <a:gd name="T38" fmla="*/ 330 w 859"/>
                <a:gd name="T39" fmla="*/ 161 h 788"/>
                <a:gd name="T40" fmla="*/ 330 w 859"/>
                <a:gd name="T41" fmla="*/ 161 h 788"/>
                <a:gd name="T42" fmla="*/ 439 w 859"/>
                <a:gd name="T43" fmla="*/ 175 h 788"/>
                <a:gd name="T44" fmla="*/ 439 w 859"/>
                <a:gd name="T45" fmla="*/ 175 h 788"/>
                <a:gd name="T46" fmla="*/ 593 w 859"/>
                <a:gd name="T47" fmla="*/ 43 h 788"/>
                <a:gd name="T48" fmla="*/ 593 w 859"/>
                <a:gd name="T49" fmla="*/ 43 h 788"/>
                <a:gd name="T50" fmla="*/ 277 w 859"/>
                <a:gd name="T51" fmla="*/ 48 h 788"/>
                <a:gd name="T52" fmla="*/ 277 w 859"/>
                <a:gd name="T53" fmla="*/ 48 h 788"/>
                <a:gd name="T54" fmla="*/ 92 w 859"/>
                <a:gd name="T55" fmla="*/ 565 h 788"/>
                <a:gd name="T56" fmla="*/ 92 w 859"/>
                <a:gd name="T57" fmla="*/ 565 h 788"/>
                <a:gd name="T58" fmla="*/ 432 w 859"/>
                <a:gd name="T59" fmla="*/ 787 h 788"/>
                <a:gd name="T60" fmla="*/ 748 w 859"/>
                <a:gd name="T61" fmla="*/ 640 h 788"/>
                <a:gd name="T62" fmla="*/ 748 w 859"/>
                <a:gd name="T63" fmla="*/ 640 h 788"/>
                <a:gd name="T64" fmla="*/ 794 w 859"/>
                <a:gd name="T65" fmla="*/ 234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9" h="788">
                  <a:moveTo>
                    <a:pt x="273" y="564"/>
                  </a:moveTo>
                  <a:lnTo>
                    <a:pt x="273" y="564"/>
                  </a:lnTo>
                  <a:cubicBezTo>
                    <a:pt x="249" y="575"/>
                    <a:pt x="221" y="565"/>
                    <a:pt x="208" y="541"/>
                  </a:cubicBezTo>
                  <a:lnTo>
                    <a:pt x="208" y="541"/>
                  </a:lnTo>
                  <a:cubicBezTo>
                    <a:pt x="197" y="516"/>
                    <a:pt x="208" y="487"/>
                    <a:pt x="232" y="476"/>
                  </a:cubicBezTo>
                  <a:lnTo>
                    <a:pt x="232" y="476"/>
                  </a:lnTo>
                  <a:cubicBezTo>
                    <a:pt x="256" y="465"/>
                    <a:pt x="285" y="475"/>
                    <a:pt x="297" y="500"/>
                  </a:cubicBezTo>
                  <a:lnTo>
                    <a:pt x="297" y="500"/>
                  </a:lnTo>
                  <a:cubicBezTo>
                    <a:pt x="309" y="523"/>
                    <a:pt x="298" y="553"/>
                    <a:pt x="273" y="564"/>
                  </a:cubicBezTo>
                  <a:close/>
                  <a:moveTo>
                    <a:pt x="794" y="234"/>
                  </a:moveTo>
                  <a:lnTo>
                    <a:pt x="794" y="234"/>
                  </a:lnTo>
                  <a:cubicBezTo>
                    <a:pt x="765" y="176"/>
                    <a:pt x="724" y="128"/>
                    <a:pt x="677" y="90"/>
                  </a:cubicBezTo>
                  <a:lnTo>
                    <a:pt x="677" y="90"/>
                  </a:lnTo>
                  <a:cubicBezTo>
                    <a:pt x="625" y="165"/>
                    <a:pt x="556" y="224"/>
                    <a:pt x="474" y="265"/>
                  </a:cubicBezTo>
                  <a:lnTo>
                    <a:pt x="474" y="265"/>
                  </a:lnTo>
                  <a:cubicBezTo>
                    <a:pt x="471" y="299"/>
                    <a:pt x="449" y="330"/>
                    <a:pt x="417" y="345"/>
                  </a:cubicBezTo>
                  <a:lnTo>
                    <a:pt x="417" y="345"/>
                  </a:lnTo>
                  <a:cubicBezTo>
                    <a:pt x="373" y="366"/>
                    <a:pt x="325" y="353"/>
                    <a:pt x="297" y="319"/>
                  </a:cubicBezTo>
                  <a:lnTo>
                    <a:pt x="297" y="319"/>
                  </a:lnTo>
                  <a:cubicBezTo>
                    <a:pt x="252" y="269"/>
                    <a:pt x="269" y="190"/>
                    <a:pt x="330" y="161"/>
                  </a:cubicBezTo>
                  <a:lnTo>
                    <a:pt x="330" y="161"/>
                  </a:lnTo>
                  <a:cubicBezTo>
                    <a:pt x="367" y="144"/>
                    <a:pt x="409" y="150"/>
                    <a:pt x="439" y="175"/>
                  </a:cubicBezTo>
                  <a:lnTo>
                    <a:pt x="439" y="175"/>
                  </a:lnTo>
                  <a:cubicBezTo>
                    <a:pt x="500" y="144"/>
                    <a:pt x="552" y="98"/>
                    <a:pt x="593" y="43"/>
                  </a:cubicBezTo>
                  <a:lnTo>
                    <a:pt x="593" y="43"/>
                  </a:lnTo>
                  <a:cubicBezTo>
                    <a:pt x="495" y="1"/>
                    <a:pt x="381" y="0"/>
                    <a:pt x="277" y="48"/>
                  </a:cubicBezTo>
                  <a:lnTo>
                    <a:pt x="277" y="48"/>
                  </a:lnTo>
                  <a:cubicBezTo>
                    <a:pt x="83" y="140"/>
                    <a:pt x="0" y="372"/>
                    <a:pt x="92" y="565"/>
                  </a:cubicBezTo>
                  <a:lnTo>
                    <a:pt x="92" y="565"/>
                  </a:lnTo>
                  <a:cubicBezTo>
                    <a:pt x="156" y="702"/>
                    <a:pt x="290" y="784"/>
                    <a:pt x="432" y="787"/>
                  </a:cubicBezTo>
                  <a:lnTo>
                    <a:pt x="748" y="640"/>
                  </a:lnTo>
                  <a:lnTo>
                    <a:pt x="748" y="640"/>
                  </a:lnTo>
                  <a:cubicBezTo>
                    <a:pt x="835" y="527"/>
                    <a:pt x="858" y="372"/>
                    <a:pt x="794" y="234"/>
                  </a:cubicBezTo>
                  <a:close/>
                </a:path>
              </a:pathLst>
            </a:custGeom>
            <a:solidFill>
              <a:srgbClr val="FFD5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D907D49A-4374-344F-B951-130215975024}"/>
                </a:ext>
              </a:extLst>
            </p:cNvPr>
            <p:cNvSpPr>
              <a:spLocks noChangeArrowheads="1"/>
            </p:cNvSpPr>
            <p:nvPr/>
          </p:nvSpPr>
          <p:spPr bwMode="auto">
            <a:xfrm>
              <a:off x="18171215" y="5823972"/>
              <a:ext cx="204502" cy="161297"/>
            </a:xfrm>
            <a:custGeom>
              <a:avLst/>
              <a:gdLst>
                <a:gd name="T0" fmla="*/ 311 w 312"/>
                <a:gd name="T1" fmla="*/ 156 h 247"/>
                <a:gd name="T2" fmla="*/ 311 w 312"/>
                <a:gd name="T3" fmla="*/ 156 h 247"/>
                <a:gd name="T4" fmla="*/ 275 w 312"/>
                <a:gd name="T5" fmla="*/ 246 h 247"/>
                <a:gd name="T6" fmla="*/ 275 w 312"/>
                <a:gd name="T7" fmla="*/ 246 h 247"/>
                <a:gd name="T8" fmla="*/ 157 w 312"/>
                <a:gd name="T9" fmla="*/ 195 h 247"/>
                <a:gd name="T10" fmla="*/ 157 w 312"/>
                <a:gd name="T11" fmla="*/ 195 h 247"/>
                <a:gd name="T12" fmla="*/ 0 w 312"/>
                <a:gd name="T13" fmla="*/ 56 h 247"/>
                <a:gd name="T14" fmla="*/ 0 w 312"/>
                <a:gd name="T15" fmla="*/ 56 h 247"/>
                <a:gd name="T16" fmla="*/ 78 w 312"/>
                <a:gd name="T17" fmla="*/ 0 h 247"/>
                <a:gd name="T18" fmla="*/ 78 w 312"/>
                <a:gd name="T19" fmla="*/ 0 h 247"/>
                <a:gd name="T20" fmla="*/ 203 w 312"/>
                <a:gd name="T21" fmla="*/ 109 h 247"/>
                <a:gd name="T22" fmla="*/ 203 w 312"/>
                <a:gd name="T23" fmla="*/ 109 h 247"/>
                <a:gd name="T24" fmla="*/ 311 w 312"/>
                <a:gd name="T25" fmla="*/ 15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247">
                  <a:moveTo>
                    <a:pt x="311" y="156"/>
                  </a:moveTo>
                  <a:lnTo>
                    <a:pt x="311" y="156"/>
                  </a:lnTo>
                  <a:cubicBezTo>
                    <a:pt x="295" y="185"/>
                    <a:pt x="283" y="215"/>
                    <a:pt x="275" y="246"/>
                  </a:cubicBezTo>
                  <a:lnTo>
                    <a:pt x="275" y="246"/>
                  </a:lnTo>
                  <a:cubicBezTo>
                    <a:pt x="233" y="233"/>
                    <a:pt x="195" y="217"/>
                    <a:pt x="157" y="195"/>
                  </a:cubicBezTo>
                  <a:lnTo>
                    <a:pt x="157" y="195"/>
                  </a:lnTo>
                  <a:cubicBezTo>
                    <a:pt x="97" y="159"/>
                    <a:pt x="43" y="112"/>
                    <a:pt x="0" y="56"/>
                  </a:cubicBezTo>
                  <a:lnTo>
                    <a:pt x="0" y="56"/>
                  </a:lnTo>
                  <a:cubicBezTo>
                    <a:pt x="16" y="27"/>
                    <a:pt x="45" y="6"/>
                    <a:pt x="78" y="0"/>
                  </a:cubicBezTo>
                  <a:lnTo>
                    <a:pt x="78" y="0"/>
                  </a:lnTo>
                  <a:cubicBezTo>
                    <a:pt x="113" y="44"/>
                    <a:pt x="155" y="82"/>
                    <a:pt x="203" y="109"/>
                  </a:cubicBezTo>
                  <a:lnTo>
                    <a:pt x="203" y="109"/>
                  </a:lnTo>
                  <a:cubicBezTo>
                    <a:pt x="237" y="130"/>
                    <a:pt x="273" y="145"/>
                    <a:pt x="311" y="156"/>
                  </a:cubicBezTo>
                </a:path>
              </a:pathLst>
            </a:custGeom>
            <a:solidFill>
              <a:schemeClr val="bg1">
                <a:lumMod val="6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9" name="Group 8">
            <a:extLst>
              <a:ext uri="{FF2B5EF4-FFF2-40B4-BE49-F238E27FC236}">
                <a16:creationId xmlns:a16="http://schemas.microsoft.com/office/drawing/2014/main" id="{5248FD43-7971-9B4F-9947-010A01B5B6B1}"/>
              </a:ext>
            </a:extLst>
          </p:cNvPr>
          <p:cNvGrpSpPr/>
          <p:nvPr/>
        </p:nvGrpSpPr>
        <p:grpSpPr>
          <a:xfrm>
            <a:off x="7828823" y="5687567"/>
            <a:ext cx="8794500" cy="7021848"/>
            <a:chOff x="7529554" y="5448620"/>
            <a:chExt cx="9393037" cy="7499742"/>
          </a:xfrm>
        </p:grpSpPr>
        <p:sp>
          <p:nvSpPr>
            <p:cNvPr id="3085" name="Freeform 13">
              <a:extLst>
                <a:ext uri="{FF2B5EF4-FFF2-40B4-BE49-F238E27FC236}">
                  <a16:creationId xmlns:a16="http://schemas.microsoft.com/office/drawing/2014/main" id="{0E57DC7F-995C-7E4A-8979-FC877445A4A5}"/>
                </a:ext>
              </a:extLst>
            </p:cNvPr>
            <p:cNvSpPr>
              <a:spLocks noChangeArrowheads="1"/>
            </p:cNvSpPr>
            <p:nvPr/>
          </p:nvSpPr>
          <p:spPr bwMode="auto">
            <a:xfrm>
              <a:off x="14029970" y="6971554"/>
              <a:ext cx="1657030" cy="1698537"/>
            </a:xfrm>
            <a:custGeom>
              <a:avLst/>
              <a:gdLst>
                <a:gd name="T0" fmla="*/ 762 w 2287"/>
                <a:gd name="T1" fmla="*/ 2344 h 2345"/>
                <a:gd name="T2" fmla="*/ 1659 w 2287"/>
                <a:gd name="T3" fmla="*/ 1447 h 2345"/>
                <a:gd name="T4" fmla="*/ 1848 w 2287"/>
                <a:gd name="T5" fmla="*/ 1636 h 2345"/>
                <a:gd name="T6" fmla="*/ 2286 w 2287"/>
                <a:gd name="T7" fmla="*/ 0 h 2345"/>
                <a:gd name="T8" fmla="*/ 650 w 2287"/>
                <a:gd name="T9" fmla="*/ 438 h 2345"/>
                <a:gd name="T10" fmla="*/ 838 w 2287"/>
                <a:gd name="T11" fmla="*/ 626 h 2345"/>
                <a:gd name="T12" fmla="*/ 0 w 2287"/>
                <a:gd name="T13" fmla="*/ 1463 h 2345"/>
                <a:gd name="T14" fmla="*/ 0 w 2287"/>
                <a:gd name="T15" fmla="*/ 1463 h 2345"/>
                <a:gd name="T16" fmla="*/ 762 w 2287"/>
                <a:gd name="T17" fmla="*/ 2344 h 2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7" h="2345">
                  <a:moveTo>
                    <a:pt x="762" y="2344"/>
                  </a:moveTo>
                  <a:lnTo>
                    <a:pt x="1659" y="1447"/>
                  </a:lnTo>
                  <a:lnTo>
                    <a:pt x="1848" y="1636"/>
                  </a:lnTo>
                  <a:lnTo>
                    <a:pt x="2286" y="0"/>
                  </a:lnTo>
                  <a:lnTo>
                    <a:pt x="650" y="438"/>
                  </a:lnTo>
                  <a:lnTo>
                    <a:pt x="838" y="626"/>
                  </a:lnTo>
                  <a:lnTo>
                    <a:pt x="0" y="1463"/>
                  </a:lnTo>
                  <a:lnTo>
                    <a:pt x="0" y="1463"/>
                  </a:lnTo>
                  <a:cubicBezTo>
                    <a:pt x="296" y="1716"/>
                    <a:pt x="554" y="2013"/>
                    <a:pt x="762" y="2344"/>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9B22CC1F-45E0-1C4F-983D-E4834CE23E0F}"/>
                </a:ext>
              </a:extLst>
            </p:cNvPr>
            <p:cNvSpPr>
              <a:spLocks noChangeArrowheads="1"/>
            </p:cNvSpPr>
            <p:nvPr/>
          </p:nvSpPr>
          <p:spPr bwMode="auto">
            <a:xfrm>
              <a:off x="14981406" y="9541710"/>
              <a:ext cx="1941185" cy="1226012"/>
            </a:xfrm>
            <a:custGeom>
              <a:avLst/>
              <a:gdLst>
                <a:gd name="T0" fmla="*/ 2680 w 2681"/>
                <a:gd name="T1" fmla="*/ 846 h 1694"/>
                <a:gd name="T2" fmla="*/ 1214 w 2681"/>
                <a:gd name="T3" fmla="*/ 0 h 1694"/>
                <a:gd name="T4" fmla="*/ 1214 w 2681"/>
                <a:gd name="T5" fmla="*/ 266 h 1694"/>
                <a:gd name="T6" fmla="*/ 0 w 2681"/>
                <a:gd name="T7" fmla="*/ 266 h 1694"/>
                <a:gd name="T8" fmla="*/ 0 w 2681"/>
                <a:gd name="T9" fmla="*/ 266 h 1694"/>
                <a:gd name="T10" fmla="*/ 44 w 2681"/>
                <a:gd name="T11" fmla="*/ 846 h 1694"/>
                <a:gd name="T12" fmla="*/ 44 w 2681"/>
                <a:gd name="T13" fmla="*/ 846 h 1694"/>
                <a:gd name="T14" fmla="*/ 0 w 2681"/>
                <a:gd name="T15" fmla="*/ 1428 h 1694"/>
                <a:gd name="T16" fmla="*/ 1214 w 2681"/>
                <a:gd name="T17" fmla="*/ 1428 h 1694"/>
                <a:gd name="T18" fmla="*/ 1214 w 2681"/>
                <a:gd name="T19" fmla="*/ 1693 h 1694"/>
                <a:gd name="T20" fmla="*/ 2680 w 2681"/>
                <a:gd name="T21" fmla="*/ 846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1" h="1694">
                  <a:moveTo>
                    <a:pt x="2680" y="846"/>
                  </a:moveTo>
                  <a:lnTo>
                    <a:pt x="1214" y="0"/>
                  </a:lnTo>
                  <a:lnTo>
                    <a:pt x="1214" y="266"/>
                  </a:lnTo>
                  <a:lnTo>
                    <a:pt x="0" y="266"/>
                  </a:lnTo>
                  <a:lnTo>
                    <a:pt x="0" y="266"/>
                  </a:lnTo>
                  <a:cubicBezTo>
                    <a:pt x="29" y="456"/>
                    <a:pt x="44" y="649"/>
                    <a:pt x="44" y="846"/>
                  </a:cubicBezTo>
                  <a:lnTo>
                    <a:pt x="44" y="846"/>
                  </a:lnTo>
                  <a:cubicBezTo>
                    <a:pt x="44" y="1044"/>
                    <a:pt x="29" y="1238"/>
                    <a:pt x="0" y="1428"/>
                  </a:cubicBezTo>
                  <a:lnTo>
                    <a:pt x="1214" y="1428"/>
                  </a:lnTo>
                  <a:lnTo>
                    <a:pt x="1214" y="1693"/>
                  </a:lnTo>
                  <a:lnTo>
                    <a:pt x="2680" y="846"/>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087" name="Freeform 15">
              <a:extLst>
                <a:ext uri="{FF2B5EF4-FFF2-40B4-BE49-F238E27FC236}">
                  <a16:creationId xmlns:a16="http://schemas.microsoft.com/office/drawing/2014/main" id="{1B33CCAA-59E9-3842-B520-72301E11925F}"/>
                </a:ext>
              </a:extLst>
            </p:cNvPr>
            <p:cNvSpPr>
              <a:spLocks noChangeArrowheads="1"/>
            </p:cNvSpPr>
            <p:nvPr/>
          </p:nvSpPr>
          <p:spPr bwMode="auto">
            <a:xfrm>
              <a:off x="7529554" y="9541710"/>
              <a:ext cx="1931606" cy="1226012"/>
            </a:xfrm>
            <a:custGeom>
              <a:avLst/>
              <a:gdLst>
                <a:gd name="T0" fmla="*/ 2669 w 2670"/>
                <a:gd name="T1" fmla="*/ 266 h 1694"/>
                <a:gd name="T2" fmla="*/ 1466 w 2670"/>
                <a:gd name="T3" fmla="*/ 266 h 1694"/>
                <a:gd name="T4" fmla="*/ 1466 w 2670"/>
                <a:gd name="T5" fmla="*/ 0 h 1694"/>
                <a:gd name="T6" fmla="*/ 0 w 2670"/>
                <a:gd name="T7" fmla="*/ 846 h 1694"/>
                <a:gd name="T8" fmla="*/ 1466 w 2670"/>
                <a:gd name="T9" fmla="*/ 1693 h 1694"/>
                <a:gd name="T10" fmla="*/ 1466 w 2670"/>
                <a:gd name="T11" fmla="*/ 1428 h 1694"/>
                <a:gd name="T12" fmla="*/ 2669 w 2670"/>
                <a:gd name="T13" fmla="*/ 1428 h 1694"/>
                <a:gd name="T14" fmla="*/ 2669 w 2670"/>
                <a:gd name="T15" fmla="*/ 1428 h 1694"/>
                <a:gd name="T16" fmla="*/ 2626 w 2670"/>
                <a:gd name="T17" fmla="*/ 846 h 1694"/>
                <a:gd name="T18" fmla="*/ 2626 w 2670"/>
                <a:gd name="T19" fmla="*/ 846 h 1694"/>
                <a:gd name="T20" fmla="*/ 2669 w 2670"/>
                <a:gd name="T21" fmla="*/ 266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0" h="1694">
                  <a:moveTo>
                    <a:pt x="2669" y="266"/>
                  </a:moveTo>
                  <a:lnTo>
                    <a:pt x="1466" y="266"/>
                  </a:lnTo>
                  <a:lnTo>
                    <a:pt x="1466" y="0"/>
                  </a:lnTo>
                  <a:lnTo>
                    <a:pt x="0" y="846"/>
                  </a:lnTo>
                  <a:lnTo>
                    <a:pt x="1466" y="1693"/>
                  </a:lnTo>
                  <a:lnTo>
                    <a:pt x="1466" y="1428"/>
                  </a:lnTo>
                  <a:lnTo>
                    <a:pt x="2669" y="1428"/>
                  </a:lnTo>
                  <a:lnTo>
                    <a:pt x="2669" y="1428"/>
                  </a:lnTo>
                  <a:cubicBezTo>
                    <a:pt x="2639" y="1238"/>
                    <a:pt x="2626" y="1044"/>
                    <a:pt x="2626" y="846"/>
                  </a:cubicBezTo>
                  <a:lnTo>
                    <a:pt x="2626" y="846"/>
                  </a:lnTo>
                  <a:cubicBezTo>
                    <a:pt x="2626" y="649"/>
                    <a:pt x="2639" y="456"/>
                    <a:pt x="2669" y="26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8" name="Freeform 16">
              <a:extLst>
                <a:ext uri="{FF2B5EF4-FFF2-40B4-BE49-F238E27FC236}">
                  <a16:creationId xmlns:a16="http://schemas.microsoft.com/office/drawing/2014/main" id="{4E63085C-4FBA-0F49-BAF0-B4FC69516E06}"/>
                </a:ext>
              </a:extLst>
            </p:cNvPr>
            <p:cNvSpPr>
              <a:spLocks noChangeArrowheads="1"/>
            </p:cNvSpPr>
            <p:nvPr/>
          </p:nvSpPr>
          <p:spPr bwMode="auto">
            <a:xfrm>
              <a:off x="8745987" y="6971555"/>
              <a:ext cx="1660224" cy="1704922"/>
            </a:xfrm>
            <a:custGeom>
              <a:avLst/>
              <a:gdLst>
                <a:gd name="T0" fmla="*/ 2294 w 2295"/>
                <a:gd name="T1" fmla="*/ 1472 h 2356"/>
                <a:gd name="T2" fmla="*/ 1448 w 2295"/>
                <a:gd name="T3" fmla="*/ 626 h 2356"/>
                <a:gd name="T4" fmla="*/ 1636 w 2295"/>
                <a:gd name="T5" fmla="*/ 438 h 2356"/>
                <a:gd name="T6" fmla="*/ 0 w 2295"/>
                <a:gd name="T7" fmla="*/ 0 h 2356"/>
                <a:gd name="T8" fmla="*/ 438 w 2295"/>
                <a:gd name="T9" fmla="*/ 1636 h 2356"/>
                <a:gd name="T10" fmla="*/ 627 w 2295"/>
                <a:gd name="T11" fmla="*/ 1447 h 2356"/>
                <a:gd name="T12" fmla="*/ 1533 w 2295"/>
                <a:gd name="T13" fmla="*/ 2355 h 2356"/>
                <a:gd name="T14" fmla="*/ 1533 w 2295"/>
                <a:gd name="T15" fmla="*/ 2355 h 2356"/>
                <a:gd name="T16" fmla="*/ 2294 w 2295"/>
                <a:gd name="T17" fmla="*/ 1472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5" h="2356">
                  <a:moveTo>
                    <a:pt x="2294" y="1472"/>
                  </a:moveTo>
                  <a:lnTo>
                    <a:pt x="1448" y="626"/>
                  </a:lnTo>
                  <a:lnTo>
                    <a:pt x="1636" y="438"/>
                  </a:lnTo>
                  <a:lnTo>
                    <a:pt x="0" y="0"/>
                  </a:lnTo>
                  <a:lnTo>
                    <a:pt x="438" y="1636"/>
                  </a:lnTo>
                  <a:lnTo>
                    <a:pt x="627" y="1447"/>
                  </a:lnTo>
                  <a:lnTo>
                    <a:pt x="1533" y="2355"/>
                  </a:lnTo>
                  <a:lnTo>
                    <a:pt x="1533" y="2355"/>
                  </a:lnTo>
                  <a:cubicBezTo>
                    <a:pt x="1740" y="2023"/>
                    <a:pt x="1998" y="1725"/>
                    <a:pt x="2294" y="147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9" name="Freeform 17">
              <a:extLst>
                <a:ext uri="{FF2B5EF4-FFF2-40B4-BE49-F238E27FC236}">
                  <a16:creationId xmlns:a16="http://schemas.microsoft.com/office/drawing/2014/main" id="{51CA2D93-9C42-3644-B025-41ECC5E94D82}"/>
                </a:ext>
              </a:extLst>
            </p:cNvPr>
            <p:cNvSpPr>
              <a:spLocks noChangeArrowheads="1"/>
            </p:cNvSpPr>
            <p:nvPr/>
          </p:nvSpPr>
          <p:spPr bwMode="auto">
            <a:xfrm>
              <a:off x="9432427" y="7364263"/>
              <a:ext cx="5584100" cy="5584099"/>
            </a:xfrm>
            <a:prstGeom prst="ellipse">
              <a:avLst/>
            </a:prstGeom>
            <a:solidFill>
              <a:schemeClr val="accent1">
                <a:alpha val="75000"/>
              </a:schemeClr>
            </a:solidFill>
            <a:ln>
              <a:noFill/>
            </a:ln>
            <a:effectLst/>
          </p:spPr>
          <p:txBody>
            <a:bodyPr wrap="none" anchor="ctr"/>
            <a:lstStyle/>
            <a:p>
              <a:endParaRPr lang="en-US" sz="6532" dirty="0">
                <a:latin typeface="Lato Light" panose="020F0502020204030203" pitchFamily="34" charset="0"/>
              </a:endParaRPr>
            </a:p>
          </p:txBody>
        </p:sp>
        <p:grpSp>
          <p:nvGrpSpPr>
            <p:cNvPr id="7" name="Group 6">
              <a:extLst>
                <a:ext uri="{FF2B5EF4-FFF2-40B4-BE49-F238E27FC236}">
                  <a16:creationId xmlns:a16="http://schemas.microsoft.com/office/drawing/2014/main" id="{E07B76A2-48AA-A64A-BEB3-8D79AB211528}"/>
                </a:ext>
              </a:extLst>
            </p:cNvPr>
            <p:cNvGrpSpPr/>
            <p:nvPr/>
          </p:nvGrpSpPr>
          <p:grpSpPr>
            <a:xfrm>
              <a:off x="10176333" y="8682863"/>
              <a:ext cx="4163331" cy="2586118"/>
              <a:chOff x="10619061" y="7442703"/>
              <a:chExt cx="3755914" cy="2333045"/>
            </a:xfrm>
          </p:grpSpPr>
          <p:sp>
            <p:nvSpPr>
              <p:cNvPr id="3090" name="Freeform 18">
                <a:extLst>
                  <a:ext uri="{FF2B5EF4-FFF2-40B4-BE49-F238E27FC236}">
                    <a16:creationId xmlns:a16="http://schemas.microsoft.com/office/drawing/2014/main" id="{59FC8A47-C18B-5B41-9DAB-2F88D60107EA}"/>
                  </a:ext>
                </a:extLst>
              </p:cNvPr>
              <p:cNvSpPr>
                <a:spLocks noChangeArrowheads="1"/>
              </p:cNvSpPr>
              <p:nvPr/>
            </p:nvSpPr>
            <p:spPr bwMode="auto">
              <a:xfrm>
                <a:off x="10961818" y="8470972"/>
                <a:ext cx="3107845" cy="1304776"/>
              </a:xfrm>
              <a:custGeom>
                <a:avLst/>
                <a:gdLst>
                  <a:gd name="T0" fmla="*/ 4621 w 4756"/>
                  <a:gd name="T1" fmla="*/ 971 h 1998"/>
                  <a:gd name="T2" fmla="*/ 4621 w 4756"/>
                  <a:gd name="T3" fmla="*/ 971 h 1998"/>
                  <a:gd name="T4" fmla="*/ 4383 w 4756"/>
                  <a:gd name="T5" fmla="*/ 997 h 1998"/>
                  <a:gd name="T6" fmla="*/ 4383 w 4756"/>
                  <a:gd name="T7" fmla="*/ 997 h 1998"/>
                  <a:gd name="T8" fmla="*/ 2679 w 4756"/>
                  <a:gd name="T9" fmla="*/ 1331 h 1998"/>
                  <a:gd name="T10" fmla="*/ 2679 w 4756"/>
                  <a:gd name="T11" fmla="*/ 1331 h 1998"/>
                  <a:gd name="T12" fmla="*/ 2590 w 4756"/>
                  <a:gd name="T13" fmla="*/ 1317 h 1998"/>
                  <a:gd name="T14" fmla="*/ 2590 w 4756"/>
                  <a:gd name="T15" fmla="*/ 1317 h 1998"/>
                  <a:gd name="T16" fmla="*/ 1939 w 4756"/>
                  <a:gd name="T17" fmla="*/ 756 h 1998"/>
                  <a:gd name="T18" fmla="*/ 1880 w 4756"/>
                  <a:gd name="T19" fmla="*/ 692 h 1998"/>
                  <a:gd name="T20" fmla="*/ 1968 w 4756"/>
                  <a:gd name="T21" fmla="*/ 691 h 1998"/>
                  <a:gd name="T22" fmla="*/ 1968 w 4756"/>
                  <a:gd name="T23" fmla="*/ 691 h 1998"/>
                  <a:gd name="T24" fmla="*/ 2876 w 4756"/>
                  <a:gd name="T25" fmla="*/ 604 h 1998"/>
                  <a:gd name="T26" fmla="*/ 2876 w 4756"/>
                  <a:gd name="T27" fmla="*/ 127 h 1998"/>
                  <a:gd name="T28" fmla="*/ 2876 w 4756"/>
                  <a:gd name="T29" fmla="*/ 127 h 1998"/>
                  <a:gd name="T30" fmla="*/ 2722 w 4756"/>
                  <a:gd name="T31" fmla="*/ 141 h 1998"/>
                  <a:gd name="T32" fmla="*/ 2722 w 4756"/>
                  <a:gd name="T33" fmla="*/ 141 h 1998"/>
                  <a:gd name="T34" fmla="*/ 2445 w 4756"/>
                  <a:gd name="T35" fmla="*/ 163 h 1998"/>
                  <a:gd name="T36" fmla="*/ 2445 w 4756"/>
                  <a:gd name="T37" fmla="*/ 163 h 1998"/>
                  <a:gd name="T38" fmla="*/ 1691 w 4756"/>
                  <a:gd name="T39" fmla="*/ 86 h 1998"/>
                  <a:gd name="T40" fmla="*/ 1691 w 4756"/>
                  <a:gd name="T41" fmla="*/ 86 h 1998"/>
                  <a:gd name="T42" fmla="*/ 1139 w 4756"/>
                  <a:gd name="T43" fmla="*/ 21 h 1998"/>
                  <a:gd name="T44" fmla="*/ 1139 w 4756"/>
                  <a:gd name="T45" fmla="*/ 21 h 1998"/>
                  <a:gd name="T46" fmla="*/ 765 w 4756"/>
                  <a:gd name="T47" fmla="*/ 146 h 1998"/>
                  <a:gd name="T48" fmla="*/ 765 w 4756"/>
                  <a:gd name="T49" fmla="*/ 146 h 1998"/>
                  <a:gd name="T50" fmla="*/ 0 w 4756"/>
                  <a:gd name="T51" fmla="*/ 310 h 1998"/>
                  <a:gd name="T52" fmla="*/ 0 w 4756"/>
                  <a:gd name="T53" fmla="*/ 1348 h 1998"/>
                  <a:gd name="T54" fmla="*/ 0 w 4756"/>
                  <a:gd name="T55" fmla="*/ 1348 h 1998"/>
                  <a:gd name="T56" fmla="*/ 805 w 4756"/>
                  <a:gd name="T57" fmla="*/ 1463 h 1998"/>
                  <a:gd name="T58" fmla="*/ 805 w 4756"/>
                  <a:gd name="T59" fmla="*/ 1463 h 1998"/>
                  <a:gd name="T60" fmla="*/ 2028 w 4756"/>
                  <a:gd name="T61" fmla="*/ 1909 h 1998"/>
                  <a:gd name="T62" fmla="*/ 2028 w 4756"/>
                  <a:gd name="T63" fmla="*/ 1909 h 1998"/>
                  <a:gd name="T64" fmla="*/ 2334 w 4756"/>
                  <a:gd name="T65" fmla="*/ 1992 h 1998"/>
                  <a:gd name="T66" fmla="*/ 2334 w 4756"/>
                  <a:gd name="T67" fmla="*/ 1992 h 1998"/>
                  <a:gd name="T68" fmla="*/ 2638 w 4756"/>
                  <a:gd name="T69" fmla="*/ 1945 h 1998"/>
                  <a:gd name="T70" fmla="*/ 2638 w 4756"/>
                  <a:gd name="T71" fmla="*/ 1945 h 1998"/>
                  <a:gd name="T72" fmla="*/ 4213 w 4756"/>
                  <a:gd name="T73" fmla="*/ 1451 h 1998"/>
                  <a:gd name="T74" fmla="*/ 4213 w 4756"/>
                  <a:gd name="T75" fmla="*/ 1451 h 1998"/>
                  <a:gd name="T76" fmla="*/ 4556 w 4756"/>
                  <a:gd name="T77" fmla="*/ 1293 h 1998"/>
                  <a:gd name="T78" fmla="*/ 4556 w 4756"/>
                  <a:gd name="T79" fmla="*/ 1293 h 1998"/>
                  <a:gd name="T80" fmla="*/ 4695 w 4756"/>
                  <a:gd name="T81" fmla="*/ 1200 h 1998"/>
                  <a:gd name="T82" fmla="*/ 4695 w 4756"/>
                  <a:gd name="T83" fmla="*/ 1200 h 1998"/>
                  <a:gd name="T84" fmla="*/ 4739 w 4756"/>
                  <a:gd name="T85" fmla="*/ 1126 h 1998"/>
                  <a:gd name="T86" fmla="*/ 4739 w 4756"/>
                  <a:gd name="T87" fmla="*/ 1126 h 1998"/>
                  <a:gd name="T88" fmla="*/ 4741 w 4756"/>
                  <a:gd name="T89" fmla="*/ 1117 h 1998"/>
                  <a:gd name="T90" fmla="*/ 4741 w 4756"/>
                  <a:gd name="T91" fmla="*/ 1117 h 1998"/>
                  <a:gd name="T92" fmla="*/ 4621 w 4756"/>
                  <a:gd name="T93" fmla="*/ 971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56" h="1998">
                    <a:moveTo>
                      <a:pt x="4621" y="971"/>
                    </a:moveTo>
                    <a:lnTo>
                      <a:pt x="4621" y="971"/>
                    </a:lnTo>
                    <a:cubicBezTo>
                      <a:pt x="4554" y="955"/>
                      <a:pt x="4473" y="972"/>
                      <a:pt x="4383" y="997"/>
                    </a:cubicBezTo>
                    <a:lnTo>
                      <a:pt x="4383" y="997"/>
                    </a:lnTo>
                    <a:cubicBezTo>
                      <a:pt x="4190" y="1051"/>
                      <a:pt x="3011" y="1331"/>
                      <a:pt x="2679" y="1331"/>
                    </a:cubicBezTo>
                    <a:lnTo>
                      <a:pt x="2679" y="1331"/>
                    </a:lnTo>
                    <a:cubicBezTo>
                      <a:pt x="2637" y="1331"/>
                      <a:pt x="2608" y="1326"/>
                      <a:pt x="2590" y="1317"/>
                    </a:cubicBezTo>
                    <a:lnTo>
                      <a:pt x="2590" y="1317"/>
                    </a:lnTo>
                    <a:cubicBezTo>
                      <a:pt x="2329" y="1190"/>
                      <a:pt x="1955" y="774"/>
                      <a:pt x="1939" y="756"/>
                    </a:cubicBezTo>
                    <a:lnTo>
                      <a:pt x="1880" y="692"/>
                    </a:lnTo>
                    <a:lnTo>
                      <a:pt x="1968" y="691"/>
                    </a:lnTo>
                    <a:lnTo>
                      <a:pt x="1968" y="691"/>
                    </a:lnTo>
                    <a:cubicBezTo>
                      <a:pt x="2161" y="688"/>
                      <a:pt x="2554" y="668"/>
                      <a:pt x="2876" y="604"/>
                    </a:cubicBezTo>
                    <a:lnTo>
                      <a:pt x="2876" y="127"/>
                    </a:lnTo>
                    <a:lnTo>
                      <a:pt x="2876" y="127"/>
                    </a:lnTo>
                    <a:cubicBezTo>
                      <a:pt x="2825" y="131"/>
                      <a:pt x="2773" y="136"/>
                      <a:pt x="2722" y="141"/>
                    </a:cubicBezTo>
                    <a:lnTo>
                      <a:pt x="2722" y="141"/>
                    </a:lnTo>
                    <a:cubicBezTo>
                      <a:pt x="2628" y="150"/>
                      <a:pt x="2535" y="160"/>
                      <a:pt x="2445" y="163"/>
                    </a:cubicBezTo>
                    <a:lnTo>
                      <a:pt x="2445" y="163"/>
                    </a:lnTo>
                    <a:cubicBezTo>
                      <a:pt x="2180" y="176"/>
                      <a:pt x="1946" y="162"/>
                      <a:pt x="1691" y="86"/>
                    </a:cubicBezTo>
                    <a:lnTo>
                      <a:pt x="1691" y="86"/>
                    </a:lnTo>
                    <a:cubicBezTo>
                      <a:pt x="1502" y="31"/>
                      <a:pt x="1335" y="0"/>
                      <a:pt x="1139" y="21"/>
                    </a:cubicBezTo>
                    <a:lnTo>
                      <a:pt x="1139" y="21"/>
                    </a:lnTo>
                    <a:cubicBezTo>
                      <a:pt x="1006" y="34"/>
                      <a:pt x="882" y="98"/>
                      <a:pt x="765" y="146"/>
                    </a:cubicBezTo>
                    <a:lnTo>
                      <a:pt x="765" y="146"/>
                    </a:lnTo>
                    <a:cubicBezTo>
                      <a:pt x="616" y="206"/>
                      <a:pt x="51" y="285"/>
                      <a:pt x="0" y="310"/>
                    </a:cubicBezTo>
                    <a:lnTo>
                      <a:pt x="0" y="1348"/>
                    </a:lnTo>
                    <a:lnTo>
                      <a:pt x="0" y="1348"/>
                    </a:lnTo>
                    <a:cubicBezTo>
                      <a:pt x="36" y="1360"/>
                      <a:pt x="752" y="1446"/>
                      <a:pt x="805" y="1463"/>
                    </a:cubicBezTo>
                    <a:lnTo>
                      <a:pt x="805" y="1463"/>
                    </a:lnTo>
                    <a:cubicBezTo>
                      <a:pt x="1117" y="1567"/>
                      <a:pt x="1694" y="1765"/>
                      <a:pt x="2028" y="1909"/>
                    </a:cubicBezTo>
                    <a:lnTo>
                      <a:pt x="2028" y="1909"/>
                    </a:lnTo>
                    <a:cubicBezTo>
                      <a:pt x="2117" y="1947"/>
                      <a:pt x="2224" y="1988"/>
                      <a:pt x="2334" y="1992"/>
                    </a:cubicBezTo>
                    <a:lnTo>
                      <a:pt x="2334" y="1992"/>
                    </a:lnTo>
                    <a:cubicBezTo>
                      <a:pt x="2431" y="1997"/>
                      <a:pt x="2525" y="1973"/>
                      <a:pt x="2638" y="1945"/>
                    </a:cubicBezTo>
                    <a:lnTo>
                      <a:pt x="2638" y="1945"/>
                    </a:lnTo>
                    <a:cubicBezTo>
                      <a:pt x="3167" y="1806"/>
                      <a:pt x="3707" y="1663"/>
                      <a:pt x="4213" y="1451"/>
                    </a:cubicBezTo>
                    <a:lnTo>
                      <a:pt x="4213" y="1451"/>
                    </a:lnTo>
                    <a:cubicBezTo>
                      <a:pt x="4330" y="1402"/>
                      <a:pt x="4443" y="1350"/>
                      <a:pt x="4556" y="1293"/>
                    </a:cubicBezTo>
                    <a:lnTo>
                      <a:pt x="4556" y="1293"/>
                    </a:lnTo>
                    <a:cubicBezTo>
                      <a:pt x="4605" y="1269"/>
                      <a:pt x="4657" y="1240"/>
                      <a:pt x="4695" y="1200"/>
                    </a:cubicBezTo>
                    <a:lnTo>
                      <a:pt x="4695" y="1200"/>
                    </a:lnTo>
                    <a:cubicBezTo>
                      <a:pt x="4714" y="1178"/>
                      <a:pt x="4731" y="1154"/>
                      <a:pt x="4739" y="1126"/>
                    </a:cubicBezTo>
                    <a:lnTo>
                      <a:pt x="4739" y="1126"/>
                    </a:lnTo>
                    <a:cubicBezTo>
                      <a:pt x="4739" y="1122"/>
                      <a:pt x="4741" y="1121"/>
                      <a:pt x="4741" y="1117"/>
                    </a:cubicBezTo>
                    <a:lnTo>
                      <a:pt x="4741" y="1117"/>
                    </a:lnTo>
                    <a:cubicBezTo>
                      <a:pt x="4755" y="1046"/>
                      <a:pt x="4687" y="986"/>
                      <a:pt x="4621" y="971"/>
                    </a:cubicBezTo>
                  </a:path>
                </a:pathLst>
              </a:custGeom>
              <a:solidFill>
                <a:srgbClr val="FFC69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91" name="Freeform 19">
                <a:extLst>
                  <a:ext uri="{FF2B5EF4-FFF2-40B4-BE49-F238E27FC236}">
                    <a16:creationId xmlns:a16="http://schemas.microsoft.com/office/drawing/2014/main" id="{DDD0D467-B0C6-0C4D-B9B8-DD0C45729503}"/>
                  </a:ext>
                </a:extLst>
              </p:cNvPr>
              <p:cNvSpPr>
                <a:spLocks noChangeArrowheads="1"/>
              </p:cNvSpPr>
              <p:nvPr/>
            </p:nvSpPr>
            <p:spPr bwMode="auto">
              <a:xfrm>
                <a:off x="10725634" y="8652429"/>
                <a:ext cx="236185" cy="740239"/>
              </a:xfrm>
              <a:custGeom>
                <a:avLst/>
                <a:gdLst>
                  <a:gd name="T0" fmla="*/ 362 w 363"/>
                  <a:gd name="T1" fmla="*/ 29 h 1134"/>
                  <a:gd name="T2" fmla="*/ 362 w 363"/>
                  <a:gd name="T3" fmla="*/ 1067 h 1134"/>
                  <a:gd name="T4" fmla="*/ 0 w 363"/>
                  <a:gd name="T5" fmla="*/ 1133 h 1134"/>
                  <a:gd name="T6" fmla="*/ 0 w 363"/>
                  <a:gd name="T7" fmla="*/ 0 h 1134"/>
                  <a:gd name="T8" fmla="*/ 362 w 363"/>
                  <a:gd name="T9" fmla="*/ 29 h 1134"/>
                </a:gdLst>
                <a:ahLst/>
                <a:cxnLst>
                  <a:cxn ang="0">
                    <a:pos x="T0" y="T1"/>
                  </a:cxn>
                  <a:cxn ang="0">
                    <a:pos x="T2" y="T3"/>
                  </a:cxn>
                  <a:cxn ang="0">
                    <a:pos x="T4" y="T5"/>
                  </a:cxn>
                  <a:cxn ang="0">
                    <a:pos x="T6" y="T7"/>
                  </a:cxn>
                  <a:cxn ang="0">
                    <a:pos x="T8" y="T9"/>
                  </a:cxn>
                </a:cxnLst>
                <a:rect l="0" t="0" r="r" b="b"/>
                <a:pathLst>
                  <a:path w="363" h="1134">
                    <a:moveTo>
                      <a:pt x="362" y="29"/>
                    </a:moveTo>
                    <a:lnTo>
                      <a:pt x="362" y="1067"/>
                    </a:lnTo>
                    <a:lnTo>
                      <a:pt x="0" y="1133"/>
                    </a:lnTo>
                    <a:lnTo>
                      <a:pt x="0" y="0"/>
                    </a:lnTo>
                    <a:lnTo>
                      <a:pt x="362" y="2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92" name="Freeform 20">
                <a:extLst>
                  <a:ext uri="{FF2B5EF4-FFF2-40B4-BE49-F238E27FC236}">
                    <a16:creationId xmlns:a16="http://schemas.microsoft.com/office/drawing/2014/main" id="{750001CC-145F-B142-A0D2-27AC73AAACE3}"/>
                  </a:ext>
                </a:extLst>
              </p:cNvPr>
              <p:cNvSpPr>
                <a:spLocks noChangeArrowheads="1"/>
              </p:cNvSpPr>
              <p:nvPr/>
            </p:nvSpPr>
            <p:spPr bwMode="auto">
              <a:xfrm>
                <a:off x="13686584" y="9199687"/>
                <a:ext cx="342755" cy="218903"/>
              </a:xfrm>
              <a:custGeom>
                <a:avLst/>
                <a:gdLst>
                  <a:gd name="T0" fmla="*/ 524 w 525"/>
                  <a:gd name="T1" fmla="*/ 83 h 335"/>
                  <a:gd name="T2" fmla="*/ 524 w 525"/>
                  <a:gd name="T3" fmla="*/ 83 h 335"/>
                  <a:gd name="T4" fmla="*/ 385 w 525"/>
                  <a:gd name="T5" fmla="*/ 176 h 335"/>
                  <a:gd name="T6" fmla="*/ 385 w 525"/>
                  <a:gd name="T7" fmla="*/ 176 h 335"/>
                  <a:gd name="T8" fmla="*/ 42 w 525"/>
                  <a:gd name="T9" fmla="*/ 334 h 335"/>
                  <a:gd name="T10" fmla="*/ 42 w 525"/>
                  <a:gd name="T11" fmla="*/ 334 h 335"/>
                  <a:gd name="T12" fmla="*/ 39 w 525"/>
                  <a:gd name="T13" fmla="*/ 329 h 335"/>
                  <a:gd name="T14" fmla="*/ 39 w 525"/>
                  <a:gd name="T15" fmla="*/ 329 h 335"/>
                  <a:gd name="T16" fmla="*/ 211 w 525"/>
                  <a:gd name="T17" fmla="*/ 70 h 335"/>
                  <a:gd name="T18" fmla="*/ 211 w 525"/>
                  <a:gd name="T19" fmla="*/ 70 h 335"/>
                  <a:gd name="T20" fmla="*/ 522 w 525"/>
                  <a:gd name="T21" fmla="*/ 80 h 335"/>
                  <a:gd name="T22" fmla="*/ 522 w 525"/>
                  <a:gd name="T23" fmla="*/ 80 h 335"/>
                  <a:gd name="T24" fmla="*/ 524 w 525"/>
                  <a:gd name="T25" fmla="*/ 8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335">
                    <a:moveTo>
                      <a:pt x="524" y="83"/>
                    </a:moveTo>
                    <a:lnTo>
                      <a:pt x="524" y="83"/>
                    </a:lnTo>
                    <a:cubicBezTo>
                      <a:pt x="486" y="123"/>
                      <a:pt x="434" y="152"/>
                      <a:pt x="385" y="176"/>
                    </a:cubicBezTo>
                    <a:lnTo>
                      <a:pt x="385" y="176"/>
                    </a:lnTo>
                    <a:cubicBezTo>
                      <a:pt x="272" y="233"/>
                      <a:pt x="159" y="285"/>
                      <a:pt x="42" y="334"/>
                    </a:cubicBezTo>
                    <a:lnTo>
                      <a:pt x="42" y="334"/>
                    </a:lnTo>
                    <a:cubicBezTo>
                      <a:pt x="41" y="331"/>
                      <a:pt x="40" y="330"/>
                      <a:pt x="39" y="329"/>
                    </a:cubicBezTo>
                    <a:lnTo>
                      <a:pt x="39" y="329"/>
                    </a:lnTo>
                    <a:cubicBezTo>
                      <a:pt x="0" y="254"/>
                      <a:pt x="77" y="138"/>
                      <a:pt x="211" y="70"/>
                    </a:cubicBezTo>
                    <a:lnTo>
                      <a:pt x="211" y="70"/>
                    </a:lnTo>
                    <a:cubicBezTo>
                      <a:pt x="344" y="0"/>
                      <a:pt x="484" y="5"/>
                      <a:pt x="522" y="80"/>
                    </a:cubicBezTo>
                    <a:lnTo>
                      <a:pt x="522" y="80"/>
                    </a:lnTo>
                    <a:cubicBezTo>
                      <a:pt x="522" y="81"/>
                      <a:pt x="524" y="81"/>
                      <a:pt x="524" y="83"/>
                    </a:cubicBezTo>
                  </a:path>
                </a:pathLst>
              </a:custGeom>
              <a:solidFill>
                <a:srgbClr val="FF9A5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93" name="Freeform 21">
                <a:extLst>
                  <a:ext uri="{FF2B5EF4-FFF2-40B4-BE49-F238E27FC236}">
                    <a16:creationId xmlns:a16="http://schemas.microsoft.com/office/drawing/2014/main" id="{411936D9-7CC4-864B-BF66-11BAAA86F364}"/>
                  </a:ext>
                </a:extLst>
              </p:cNvPr>
              <p:cNvSpPr>
                <a:spLocks noChangeArrowheads="1"/>
              </p:cNvSpPr>
              <p:nvPr/>
            </p:nvSpPr>
            <p:spPr bwMode="auto">
              <a:xfrm>
                <a:off x="12839776" y="8545859"/>
                <a:ext cx="371558" cy="319713"/>
              </a:xfrm>
              <a:custGeom>
                <a:avLst/>
                <a:gdLst>
                  <a:gd name="T0" fmla="*/ 469 w 568"/>
                  <a:gd name="T1" fmla="*/ 296 h 488"/>
                  <a:gd name="T2" fmla="*/ 469 w 568"/>
                  <a:gd name="T3" fmla="*/ 296 h 488"/>
                  <a:gd name="T4" fmla="*/ 0 w 568"/>
                  <a:gd name="T5" fmla="*/ 487 h 488"/>
                  <a:gd name="T6" fmla="*/ 0 w 568"/>
                  <a:gd name="T7" fmla="*/ 10 h 488"/>
                  <a:gd name="T8" fmla="*/ 0 w 568"/>
                  <a:gd name="T9" fmla="*/ 10 h 488"/>
                  <a:gd name="T10" fmla="*/ 273 w 568"/>
                  <a:gd name="T11" fmla="*/ 8 h 488"/>
                  <a:gd name="T12" fmla="*/ 273 w 568"/>
                  <a:gd name="T13" fmla="*/ 8 h 488"/>
                  <a:gd name="T14" fmla="*/ 385 w 568"/>
                  <a:gd name="T15" fmla="*/ 36 h 488"/>
                  <a:gd name="T16" fmla="*/ 385 w 568"/>
                  <a:gd name="T17" fmla="*/ 36 h 488"/>
                  <a:gd name="T18" fmla="*/ 469 w 568"/>
                  <a:gd name="T19" fmla="*/ 29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488">
                    <a:moveTo>
                      <a:pt x="469" y="296"/>
                    </a:moveTo>
                    <a:lnTo>
                      <a:pt x="469" y="296"/>
                    </a:lnTo>
                    <a:cubicBezTo>
                      <a:pt x="396" y="384"/>
                      <a:pt x="214" y="445"/>
                      <a:pt x="0" y="487"/>
                    </a:cubicBezTo>
                    <a:lnTo>
                      <a:pt x="0" y="10"/>
                    </a:lnTo>
                    <a:lnTo>
                      <a:pt x="0" y="10"/>
                    </a:lnTo>
                    <a:cubicBezTo>
                      <a:pt x="92" y="4"/>
                      <a:pt x="185" y="0"/>
                      <a:pt x="273" y="8"/>
                    </a:cubicBezTo>
                    <a:lnTo>
                      <a:pt x="273" y="8"/>
                    </a:lnTo>
                    <a:cubicBezTo>
                      <a:pt x="309" y="10"/>
                      <a:pt x="349" y="20"/>
                      <a:pt x="385" y="36"/>
                    </a:cubicBezTo>
                    <a:lnTo>
                      <a:pt x="385" y="36"/>
                    </a:lnTo>
                    <a:cubicBezTo>
                      <a:pt x="489" y="82"/>
                      <a:pt x="567" y="179"/>
                      <a:pt x="469" y="296"/>
                    </a:cubicBezTo>
                  </a:path>
                </a:pathLst>
              </a:custGeom>
              <a:solidFill>
                <a:srgbClr val="FFC69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94" name="Freeform 22">
                <a:extLst>
                  <a:ext uri="{FF2B5EF4-FFF2-40B4-BE49-F238E27FC236}">
                    <a16:creationId xmlns:a16="http://schemas.microsoft.com/office/drawing/2014/main" id="{0A0BC7D0-BD87-7B43-B54A-51852AC93818}"/>
                  </a:ext>
                </a:extLst>
              </p:cNvPr>
              <p:cNvSpPr>
                <a:spLocks noChangeArrowheads="1"/>
              </p:cNvSpPr>
              <p:nvPr/>
            </p:nvSpPr>
            <p:spPr bwMode="auto">
              <a:xfrm>
                <a:off x="12839776" y="7837306"/>
                <a:ext cx="593342" cy="1238530"/>
              </a:xfrm>
              <a:custGeom>
                <a:avLst/>
                <a:gdLst>
                  <a:gd name="T0" fmla="*/ 906 w 907"/>
                  <a:gd name="T1" fmla="*/ 0 h 1896"/>
                  <a:gd name="T2" fmla="*/ 906 w 907"/>
                  <a:gd name="T3" fmla="*/ 1895 h 1896"/>
                  <a:gd name="T4" fmla="*/ 0 w 907"/>
                  <a:gd name="T5" fmla="*/ 1895 h 1896"/>
                  <a:gd name="T6" fmla="*/ 0 w 907"/>
                  <a:gd name="T7" fmla="*/ 1572 h 1896"/>
                  <a:gd name="T8" fmla="*/ 0 w 907"/>
                  <a:gd name="T9" fmla="*/ 1572 h 1896"/>
                  <a:gd name="T10" fmla="*/ 469 w 907"/>
                  <a:gd name="T11" fmla="*/ 1381 h 1896"/>
                  <a:gd name="T12" fmla="*/ 469 w 907"/>
                  <a:gd name="T13" fmla="*/ 1381 h 1896"/>
                  <a:gd name="T14" fmla="*/ 385 w 907"/>
                  <a:gd name="T15" fmla="*/ 1121 h 1896"/>
                  <a:gd name="T16" fmla="*/ 385 w 907"/>
                  <a:gd name="T17" fmla="*/ 1121 h 1896"/>
                  <a:gd name="T18" fmla="*/ 273 w 907"/>
                  <a:gd name="T19" fmla="*/ 1093 h 1896"/>
                  <a:gd name="T20" fmla="*/ 273 w 907"/>
                  <a:gd name="T21" fmla="*/ 1093 h 1896"/>
                  <a:gd name="T22" fmla="*/ 0 w 907"/>
                  <a:gd name="T23" fmla="*/ 1095 h 1896"/>
                  <a:gd name="T24" fmla="*/ 0 w 907"/>
                  <a:gd name="T25" fmla="*/ 922 h 1896"/>
                  <a:gd name="T26" fmla="*/ 861 w 907"/>
                  <a:gd name="T27" fmla="*/ 20 h 1896"/>
                  <a:gd name="T28" fmla="*/ 861 w 907"/>
                  <a:gd name="T29" fmla="*/ 20 h 1896"/>
                  <a:gd name="T30" fmla="*/ 906 w 907"/>
                  <a:gd name="T31" fmla="*/ 0 h 1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7" h="1896">
                    <a:moveTo>
                      <a:pt x="906" y="0"/>
                    </a:moveTo>
                    <a:lnTo>
                      <a:pt x="906" y="1895"/>
                    </a:lnTo>
                    <a:lnTo>
                      <a:pt x="0" y="1895"/>
                    </a:lnTo>
                    <a:lnTo>
                      <a:pt x="0" y="1572"/>
                    </a:lnTo>
                    <a:lnTo>
                      <a:pt x="0" y="1572"/>
                    </a:lnTo>
                    <a:cubicBezTo>
                      <a:pt x="214" y="1530"/>
                      <a:pt x="396" y="1469"/>
                      <a:pt x="469" y="1381"/>
                    </a:cubicBezTo>
                    <a:lnTo>
                      <a:pt x="469" y="1381"/>
                    </a:lnTo>
                    <a:cubicBezTo>
                      <a:pt x="567" y="1264"/>
                      <a:pt x="489" y="1167"/>
                      <a:pt x="385" y="1121"/>
                    </a:cubicBezTo>
                    <a:lnTo>
                      <a:pt x="385" y="1121"/>
                    </a:lnTo>
                    <a:cubicBezTo>
                      <a:pt x="349" y="1105"/>
                      <a:pt x="309" y="1095"/>
                      <a:pt x="273" y="1093"/>
                    </a:cubicBezTo>
                    <a:lnTo>
                      <a:pt x="273" y="1093"/>
                    </a:lnTo>
                    <a:cubicBezTo>
                      <a:pt x="185" y="1085"/>
                      <a:pt x="92" y="1089"/>
                      <a:pt x="0" y="1095"/>
                    </a:cubicBezTo>
                    <a:lnTo>
                      <a:pt x="0" y="922"/>
                    </a:lnTo>
                    <a:lnTo>
                      <a:pt x="861" y="20"/>
                    </a:lnTo>
                    <a:lnTo>
                      <a:pt x="861" y="20"/>
                    </a:lnTo>
                    <a:cubicBezTo>
                      <a:pt x="873" y="6"/>
                      <a:pt x="890" y="0"/>
                      <a:pt x="906" y="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095" name="Freeform 23">
                <a:extLst>
                  <a:ext uri="{FF2B5EF4-FFF2-40B4-BE49-F238E27FC236}">
                    <a16:creationId xmlns:a16="http://schemas.microsoft.com/office/drawing/2014/main" id="{8709714E-D0F9-B34A-914E-067420556C89}"/>
                  </a:ext>
                </a:extLst>
              </p:cNvPr>
              <p:cNvSpPr>
                <a:spLocks noChangeArrowheads="1"/>
              </p:cNvSpPr>
              <p:nvPr/>
            </p:nvSpPr>
            <p:spPr bwMode="auto">
              <a:xfrm>
                <a:off x="13433117" y="7442703"/>
                <a:ext cx="941858" cy="996585"/>
              </a:xfrm>
              <a:custGeom>
                <a:avLst/>
                <a:gdLst>
                  <a:gd name="T0" fmla="*/ 1385 w 1440"/>
                  <a:gd name="T1" fmla="*/ 1377 h 1527"/>
                  <a:gd name="T2" fmla="*/ 124 w 1440"/>
                  <a:gd name="T3" fmla="*/ 55 h 1527"/>
                  <a:gd name="T4" fmla="*/ 124 w 1440"/>
                  <a:gd name="T5" fmla="*/ 55 h 1527"/>
                  <a:gd name="T6" fmla="*/ 0 w 1440"/>
                  <a:gd name="T7" fmla="*/ 0 h 1527"/>
                  <a:gd name="T8" fmla="*/ 0 w 1440"/>
                  <a:gd name="T9" fmla="*/ 605 h 1527"/>
                  <a:gd name="T10" fmla="*/ 0 w 1440"/>
                  <a:gd name="T11" fmla="*/ 605 h 1527"/>
                  <a:gd name="T12" fmla="*/ 44 w 1440"/>
                  <a:gd name="T13" fmla="*/ 624 h 1527"/>
                  <a:gd name="T14" fmla="*/ 904 w 1440"/>
                  <a:gd name="T15" fmla="*/ 1526 h 1527"/>
                  <a:gd name="T16" fmla="*/ 1321 w 1440"/>
                  <a:gd name="T17" fmla="*/ 1526 h 1527"/>
                  <a:gd name="T18" fmla="*/ 1321 w 1440"/>
                  <a:gd name="T19" fmla="*/ 1526 h 1527"/>
                  <a:gd name="T20" fmla="*/ 1385 w 1440"/>
                  <a:gd name="T21" fmla="*/ 1377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527">
                    <a:moveTo>
                      <a:pt x="1385" y="1377"/>
                    </a:moveTo>
                    <a:lnTo>
                      <a:pt x="124" y="55"/>
                    </a:lnTo>
                    <a:lnTo>
                      <a:pt x="124" y="55"/>
                    </a:lnTo>
                    <a:cubicBezTo>
                      <a:pt x="90" y="17"/>
                      <a:pt x="44" y="0"/>
                      <a:pt x="0" y="0"/>
                    </a:cubicBezTo>
                    <a:lnTo>
                      <a:pt x="0" y="605"/>
                    </a:lnTo>
                    <a:lnTo>
                      <a:pt x="0" y="605"/>
                    </a:lnTo>
                    <a:cubicBezTo>
                      <a:pt x="16" y="605"/>
                      <a:pt x="33" y="612"/>
                      <a:pt x="44" y="624"/>
                    </a:cubicBezTo>
                    <a:lnTo>
                      <a:pt x="904" y="1526"/>
                    </a:lnTo>
                    <a:lnTo>
                      <a:pt x="1321" y="1526"/>
                    </a:lnTo>
                    <a:lnTo>
                      <a:pt x="1321" y="1526"/>
                    </a:lnTo>
                    <a:cubicBezTo>
                      <a:pt x="1399" y="1526"/>
                      <a:pt x="1439" y="1433"/>
                      <a:pt x="1385" y="1377"/>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96" name="Freeform 24">
                <a:extLst>
                  <a:ext uri="{FF2B5EF4-FFF2-40B4-BE49-F238E27FC236}">
                    <a16:creationId xmlns:a16="http://schemas.microsoft.com/office/drawing/2014/main" id="{741A203E-50A4-CC46-8C53-645CBFB0BB02}"/>
                  </a:ext>
                </a:extLst>
              </p:cNvPr>
              <p:cNvSpPr>
                <a:spLocks noChangeArrowheads="1"/>
              </p:cNvSpPr>
              <p:nvPr/>
            </p:nvSpPr>
            <p:spPr bwMode="auto">
              <a:xfrm>
                <a:off x="13433118" y="7837306"/>
                <a:ext cx="590461" cy="1238530"/>
              </a:xfrm>
              <a:custGeom>
                <a:avLst/>
                <a:gdLst>
                  <a:gd name="T0" fmla="*/ 904 w 905"/>
                  <a:gd name="T1" fmla="*/ 922 h 1896"/>
                  <a:gd name="T2" fmla="*/ 904 w 905"/>
                  <a:gd name="T3" fmla="*/ 1895 h 1896"/>
                  <a:gd name="T4" fmla="*/ 0 w 905"/>
                  <a:gd name="T5" fmla="*/ 1895 h 1896"/>
                  <a:gd name="T6" fmla="*/ 0 w 905"/>
                  <a:gd name="T7" fmla="*/ 0 h 1896"/>
                  <a:gd name="T8" fmla="*/ 0 w 905"/>
                  <a:gd name="T9" fmla="*/ 0 h 1896"/>
                  <a:gd name="T10" fmla="*/ 44 w 905"/>
                  <a:gd name="T11" fmla="*/ 20 h 1896"/>
                  <a:gd name="T12" fmla="*/ 904 w 905"/>
                  <a:gd name="T13" fmla="*/ 922 h 1896"/>
                </a:gdLst>
                <a:ahLst/>
                <a:cxnLst>
                  <a:cxn ang="0">
                    <a:pos x="T0" y="T1"/>
                  </a:cxn>
                  <a:cxn ang="0">
                    <a:pos x="T2" y="T3"/>
                  </a:cxn>
                  <a:cxn ang="0">
                    <a:pos x="T4" y="T5"/>
                  </a:cxn>
                  <a:cxn ang="0">
                    <a:pos x="T6" y="T7"/>
                  </a:cxn>
                  <a:cxn ang="0">
                    <a:pos x="T8" y="T9"/>
                  </a:cxn>
                  <a:cxn ang="0">
                    <a:pos x="T10" y="T11"/>
                  </a:cxn>
                  <a:cxn ang="0">
                    <a:pos x="T12" y="T13"/>
                  </a:cxn>
                </a:cxnLst>
                <a:rect l="0" t="0" r="r" b="b"/>
                <a:pathLst>
                  <a:path w="905" h="1896">
                    <a:moveTo>
                      <a:pt x="904" y="922"/>
                    </a:moveTo>
                    <a:lnTo>
                      <a:pt x="904" y="1895"/>
                    </a:lnTo>
                    <a:lnTo>
                      <a:pt x="0" y="1895"/>
                    </a:lnTo>
                    <a:lnTo>
                      <a:pt x="0" y="0"/>
                    </a:lnTo>
                    <a:lnTo>
                      <a:pt x="0" y="0"/>
                    </a:lnTo>
                    <a:cubicBezTo>
                      <a:pt x="16" y="0"/>
                      <a:pt x="32" y="6"/>
                      <a:pt x="44" y="20"/>
                    </a:cubicBezTo>
                    <a:lnTo>
                      <a:pt x="904" y="922"/>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3097" name="Freeform 25">
                <a:extLst>
                  <a:ext uri="{FF2B5EF4-FFF2-40B4-BE49-F238E27FC236}">
                    <a16:creationId xmlns:a16="http://schemas.microsoft.com/office/drawing/2014/main" id="{A02F33EE-03F8-0C4A-927E-C7FFAF5B2DE2}"/>
                  </a:ext>
                </a:extLst>
              </p:cNvPr>
              <p:cNvSpPr>
                <a:spLocks noChangeArrowheads="1"/>
              </p:cNvSpPr>
              <p:nvPr/>
            </p:nvSpPr>
            <p:spPr bwMode="auto">
              <a:xfrm>
                <a:off x="13208454" y="8076369"/>
                <a:ext cx="472370" cy="898654"/>
              </a:xfrm>
              <a:custGeom>
                <a:avLst/>
                <a:gdLst>
                  <a:gd name="T0" fmla="*/ 278 w 721"/>
                  <a:gd name="T1" fmla="*/ 73 h 1376"/>
                  <a:gd name="T2" fmla="*/ 278 w 721"/>
                  <a:gd name="T3" fmla="*/ 73 h 1376"/>
                  <a:gd name="T4" fmla="*/ 0 w 721"/>
                  <a:gd name="T5" fmla="*/ 413 h 1376"/>
                  <a:gd name="T6" fmla="*/ 0 w 721"/>
                  <a:gd name="T7" fmla="*/ 413 h 1376"/>
                  <a:gd name="T8" fmla="*/ 331 w 721"/>
                  <a:gd name="T9" fmla="*/ 765 h 1376"/>
                  <a:gd name="T10" fmla="*/ 331 w 721"/>
                  <a:gd name="T11" fmla="*/ 765 h 1376"/>
                  <a:gd name="T12" fmla="*/ 360 w 721"/>
                  <a:gd name="T13" fmla="*/ 769 h 1376"/>
                  <a:gd name="T14" fmla="*/ 360 w 721"/>
                  <a:gd name="T15" fmla="*/ 769 h 1376"/>
                  <a:gd name="T16" fmla="*/ 557 w 721"/>
                  <a:gd name="T17" fmla="*/ 961 h 1376"/>
                  <a:gd name="T18" fmla="*/ 557 w 721"/>
                  <a:gd name="T19" fmla="*/ 961 h 1376"/>
                  <a:gd name="T20" fmla="*/ 331 w 721"/>
                  <a:gd name="T21" fmla="*/ 1154 h 1376"/>
                  <a:gd name="T22" fmla="*/ 331 w 721"/>
                  <a:gd name="T23" fmla="*/ 1154 h 1376"/>
                  <a:gd name="T24" fmla="*/ 321 w 721"/>
                  <a:gd name="T25" fmla="*/ 1156 h 1376"/>
                  <a:gd name="T26" fmla="*/ 321 w 721"/>
                  <a:gd name="T27" fmla="*/ 1156 h 1376"/>
                  <a:gd name="T28" fmla="*/ 117 w 721"/>
                  <a:gd name="T29" fmla="*/ 1055 h 1376"/>
                  <a:gd name="T30" fmla="*/ 1 w 721"/>
                  <a:gd name="T31" fmla="*/ 1172 h 1376"/>
                  <a:gd name="T32" fmla="*/ 1 w 721"/>
                  <a:gd name="T33" fmla="*/ 1172 h 1376"/>
                  <a:gd name="T34" fmla="*/ 278 w 721"/>
                  <a:gd name="T35" fmla="*/ 1316 h 1376"/>
                  <a:gd name="T36" fmla="*/ 278 w 721"/>
                  <a:gd name="T37" fmla="*/ 1375 h 1376"/>
                  <a:gd name="T38" fmla="*/ 331 w 721"/>
                  <a:gd name="T39" fmla="*/ 1375 h 1376"/>
                  <a:gd name="T40" fmla="*/ 442 w 721"/>
                  <a:gd name="T41" fmla="*/ 1375 h 1376"/>
                  <a:gd name="T42" fmla="*/ 442 w 721"/>
                  <a:gd name="T43" fmla="*/ 1301 h 1376"/>
                  <a:gd name="T44" fmla="*/ 442 w 721"/>
                  <a:gd name="T45" fmla="*/ 1301 h 1376"/>
                  <a:gd name="T46" fmla="*/ 720 w 721"/>
                  <a:gd name="T47" fmla="*/ 961 h 1376"/>
                  <a:gd name="T48" fmla="*/ 720 w 721"/>
                  <a:gd name="T49" fmla="*/ 961 h 1376"/>
                  <a:gd name="T50" fmla="*/ 360 w 721"/>
                  <a:gd name="T51" fmla="*/ 606 h 1376"/>
                  <a:gd name="T52" fmla="*/ 360 w 721"/>
                  <a:gd name="T53" fmla="*/ 606 h 1376"/>
                  <a:gd name="T54" fmla="*/ 331 w 721"/>
                  <a:gd name="T55" fmla="*/ 600 h 1376"/>
                  <a:gd name="T56" fmla="*/ 331 w 721"/>
                  <a:gd name="T57" fmla="*/ 600 h 1376"/>
                  <a:gd name="T58" fmla="*/ 163 w 721"/>
                  <a:gd name="T59" fmla="*/ 413 h 1376"/>
                  <a:gd name="T60" fmla="*/ 163 w 721"/>
                  <a:gd name="T61" fmla="*/ 413 h 1376"/>
                  <a:gd name="T62" fmla="*/ 331 w 721"/>
                  <a:gd name="T63" fmla="*/ 228 h 1376"/>
                  <a:gd name="T64" fmla="*/ 331 w 721"/>
                  <a:gd name="T65" fmla="*/ 228 h 1376"/>
                  <a:gd name="T66" fmla="*/ 397 w 721"/>
                  <a:gd name="T67" fmla="*/ 219 h 1376"/>
                  <a:gd name="T68" fmla="*/ 397 w 721"/>
                  <a:gd name="T69" fmla="*/ 219 h 1376"/>
                  <a:gd name="T70" fmla="*/ 603 w 721"/>
                  <a:gd name="T71" fmla="*/ 318 h 1376"/>
                  <a:gd name="T72" fmla="*/ 718 w 721"/>
                  <a:gd name="T73" fmla="*/ 203 h 1376"/>
                  <a:gd name="T74" fmla="*/ 718 w 721"/>
                  <a:gd name="T75" fmla="*/ 203 h 1376"/>
                  <a:gd name="T76" fmla="*/ 442 w 721"/>
                  <a:gd name="T77" fmla="*/ 58 h 1376"/>
                  <a:gd name="T78" fmla="*/ 442 w 721"/>
                  <a:gd name="T79" fmla="*/ 0 h 1376"/>
                  <a:gd name="T80" fmla="*/ 331 w 721"/>
                  <a:gd name="T81" fmla="*/ 0 h 1376"/>
                  <a:gd name="T82" fmla="*/ 278 w 721"/>
                  <a:gd name="T83" fmla="*/ 0 h 1376"/>
                  <a:gd name="T84" fmla="*/ 278 w 721"/>
                  <a:gd name="T85" fmla="*/ 7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1" h="1376">
                    <a:moveTo>
                      <a:pt x="278" y="73"/>
                    </a:moveTo>
                    <a:lnTo>
                      <a:pt x="278" y="73"/>
                    </a:lnTo>
                    <a:cubicBezTo>
                      <a:pt x="117" y="117"/>
                      <a:pt x="0" y="254"/>
                      <a:pt x="0" y="413"/>
                    </a:cubicBezTo>
                    <a:lnTo>
                      <a:pt x="0" y="413"/>
                    </a:lnTo>
                    <a:cubicBezTo>
                      <a:pt x="0" y="590"/>
                      <a:pt x="143" y="736"/>
                      <a:pt x="331" y="765"/>
                    </a:cubicBezTo>
                    <a:lnTo>
                      <a:pt x="331" y="765"/>
                    </a:lnTo>
                    <a:cubicBezTo>
                      <a:pt x="341" y="766"/>
                      <a:pt x="350" y="767"/>
                      <a:pt x="360" y="769"/>
                    </a:cubicBezTo>
                    <a:lnTo>
                      <a:pt x="360" y="769"/>
                    </a:lnTo>
                    <a:cubicBezTo>
                      <a:pt x="471" y="783"/>
                      <a:pt x="557" y="864"/>
                      <a:pt x="557" y="961"/>
                    </a:cubicBezTo>
                    <a:lnTo>
                      <a:pt x="557" y="961"/>
                    </a:lnTo>
                    <a:cubicBezTo>
                      <a:pt x="557" y="1065"/>
                      <a:pt x="457" y="1151"/>
                      <a:pt x="331" y="1154"/>
                    </a:cubicBezTo>
                    <a:lnTo>
                      <a:pt x="331" y="1154"/>
                    </a:lnTo>
                    <a:cubicBezTo>
                      <a:pt x="329" y="1154"/>
                      <a:pt x="325" y="1156"/>
                      <a:pt x="321" y="1156"/>
                    </a:cubicBezTo>
                    <a:lnTo>
                      <a:pt x="321" y="1156"/>
                    </a:lnTo>
                    <a:cubicBezTo>
                      <a:pt x="233" y="1156"/>
                      <a:pt x="156" y="1115"/>
                      <a:pt x="117" y="1055"/>
                    </a:cubicBezTo>
                    <a:lnTo>
                      <a:pt x="1" y="1172"/>
                    </a:lnTo>
                    <a:lnTo>
                      <a:pt x="1" y="1172"/>
                    </a:lnTo>
                    <a:cubicBezTo>
                      <a:pt x="66" y="1250"/>
                      <a:pt x="165" y="1304"/>
                      <a:pt x="278" y="1316"/>
                    </a:cubicBezTo>
                    <a:lnTo>
                      <a:pt x="278" y="1375"/>
                    </a:lnTo>
                    <a:lnTo>
                      <a:pt x="331" y="1375"/>
                    </a:lnTo>
                    <a:lnTo>
                      <a:pt x="442" y="1375"/>
                    </a:lnTo>
                    <a:lnTo>
                      <a:pt x="442" y="1301"/>
                    </a:lnTo>
                    <a:lnTo>
                      <a:pt x="442" y="1301"/>
                    </a:lnTo>
                    <a:cubicBezTo>
                      <a:pt x="603" y="1255"/>
                      <a:pt x="720" y="1120"/>
                      <a:pt x="720" y="961"/>
                    </a:cubicBezTo>
                    <a:lnTo>
                      <a:pt x="720" y="961"/>
                    </a:lnTo>
                    <a:cubicBezTo>
                      <a:pt x="720" y="775"/>
                      <a:pt x="562" y="622"/>
                      <a:pt x="360" y="606"/>
                    </a:cubicBezTo>
                    <a:lnTo>
                      <a:pt x="360" y="606"/>
                    </a:lnTo>
                    <a:cubicBezTo>
                      <a:pt x="350" y="604"/>
                      <a:pt x="341" y="601"/>
                      <a:pt x="331" y="600"/>
                    </a:cubicBezTo>
                    <a:lnTo>
                      <a:pt x="331" y="600"/>
                    </a:lnTo>
                    <a:cubicBezTo>
                      <a:pt x="233" y="576"/>
                      <a:pt x="163" y="502"/>
                      <a:pt x="163" y="413"/>
                    </a:cubicBezTo>
                    <a:lnTo>
                      <a:pt x="163" y="413"/>
                    </a:lnTo>
                    <a:cubicBezTo>
                      <a:pt x="163" y="325"/>
                      <a:pt x="235" y="250"/>
                      <a:pt x="331" y="228"/>
                    </a:cubicBezTo>
                    <a:lnTo>
                      <a:pt x="331" y="228"/>
                    </a:lnTo>
                    <a:cubicBezTo>
                      <a:pt x="352" y="222"/>
                      <a:pt x="375" y="219"/>
                      <a:pt x="397" y="219"/>
                    </a:cubicBezTo>
                    <a:lnTo>
                      <a:pt x="397" y="219"/>
                    </a:lnTo>
                    <a:cubicBezTo>
                      <a:pt x="485" y="219"/>
                      <a:pt x="562" y="259"/>
                      <a:pt x="603" y="318"/>
                    </a:cubicBezTo>
                    <a:lnTo>
                      <a:pt x="718" y="203"/>
                    </a:lnTo>
                    <a:lnTo>
                      <a:pt x="718" y="203"/>
                    </a:lnTo>
                    <a:cubicBezTo>
                      <a:pt x="654" y="122"/>
                      <a:pt x="555" y="69"/>
                      <a:pt x="442" y="58"/>
                    </a:cubicBezTo>
                    <a:lnTo>
                      <a:pt x="442" y="0"/>
                    </a:lnTo>
                    <a:lnTo>
                      <a:pt x="331" y="0"/>
                    </a:lnTo>
                    <a:lnTo>
                      <a:pt x="278" y="0"/>
                    </a:lnTo>
                    <a:lnTo>
                      <a:pt x="278" y="73"/>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098" name="Freeform 26">
                <a:extLst>
                  <a:ext uri="{FF2B5EF4-FFF2-40B4-BE49-F238E27FC236}">
                    <a16:creationId xmlns:a16="http://schemas.microsoft.com/office/drawing/2014/main" id="{13E93CD0-C765-D24D-927C-8CDD31A6BADD}"/>
                  </a:ext>
                </a:extLst>
              </p:cNvPr>
              <p:cNvSpPr>
                <a:spLocks noChangeArrowheads="1"/>
              </p:cNvSpPr>
              <p:nvPr/>
            </p:nvSpPr>
            <p:spPr bwMode="auto">
              <a:xfrm>
                <a:off x="12738964" y="8545860"/>
                <a:ext cx="357157" cy="132494"/>
              </a:xfrm>
              <a:custGeom>
                <a:avLst/>
                <a:gdLst>
                  <a:gd name="T0" fmla="*/ 544 w 545"/>
                  <a:gd name="T1" fmla="*/ 50 h 202"/>
                  <a:gd name="T2" fmla="*/ 544 w 545"/>
                  <a:gd name="T3" fmla="*/ 50 h 202"/>
                  <a:gd name="T4" fmla="*/ 272 w 545"/>
                  <a:gd name="T5" fmla="*/ 201 h 202"/>
                  <a:gd name="T6" fmla="*/ 272 w 545"/>
                  <a:gd name="T7" fmla="*/ 201 h 202"/>
                  <a:gd name="T8" fmla="*/ 0 w 545"/>
                  <a:gd name="T9" fmla="*/ 50 h 202"/>
                  <a:gd name="T10" fmla="*/ 0 w 545"/>
                  <a:gd name="T11" fmla="*/ 50 h 202"/>
                  <a:gd name="T12" fmla="*/ 4 w 545"/>
                  <a:gd name="T13" fmla="*/ 26 h 202"/>
                  <a:gd name="T14" fmla="*/ 4 w 545"/>
                  <a:gd name="T15" fmla="*/ 26 h 202"/>
                  <a:gd name="T16" fmla="*/ 431 w 545"/>
                  <a:gd name="T17" fmla="*/ 10 h 202"/>
                  <a:gd name="T18" fmla="*/ 431 w 545"/>
                  <a:gd name="T19" fmla="*/ 10 h 202"/>
                  <a:gd name="T20" fmla="*/ 543 w 545"/>
                  <a:gd name="T21" fmla="*/ 38 h 202"/>
                  <a:gd name="T22" fmla="*/ 543 w 545"/>
                  <a:gd name="T23" fmla="*/ 38 h 202"/>
                  <a:gd name="T24" fmla="*/ 544 w 545"/>
                  <a:gd name="T25"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5" h="202">
                    <a:moveTo>
                      <a:pt x="544" y="50"/>
                    </a:moveTo>
                    <a:lnTo>
                      <a:pt x="544" y="50"/>
                    </a:lnTo>
                    <a:cubicBezTo>
                      <a:pt x="544" y="133"/>
                      <a:pt x="422" y="201"/>
                      <a:pt x="272" y="201"/>
                    </a:cubicBezTo>
                    <a:lnTo>
                      <a:pt x="272" y="201"/>
                    </a:lnTo>
                    <a:cubicBezTo>
                      <a:pt x="122" y="201"/>
                      <a:pt x="0" y="133"/>
                      <a:pt x="0" y="50"/>
                    </a:cubicBezTo>
                    <a:lnTo>
                      <a:pt x="0" y="50"/>
                    </a:lnTo>
                    <a:cubicBezTo>
                      <a:pt x="0" y="41"/>
                      <a:pt x="1" y="35"/>
                      <a:pt x="4" y="26"/>
                    </a:cubicBezTo>
                    <a:lnTo>
                      <a:pt x="4" y="26"/>
                    </a:lnTo>
                    <a:cubicBezTo>
                      <a:pt x="147" y="12"/>
                      <a:pt x="292" y="0"/>
                      <a:pt x="431" y="10"/>
                    </a:cubicBezTo>
                    <a:lnTo>
                      <a:pt x="431" y="10"/>
                    </a:lnTo>
                    <a:cubicBezTo>
                      <a:pt x="467" y="12"/>
                      <a:pt x="507" y="22"/>
                      <a:pt x="543" y="38"/>
                    </a:cubicBezTo>
                    <a:lnTo>
                      <a:pt x="543" y="38"/>
                    </a:lnTo>
                    <a:cubicBezTo>
                      <a:pt x="543" y="42"/>
                      <a:pt x="544" y="46"/>
                      <a:pt x="544" y="50"/>
                    </a:cubicBezTo>
                  </a:path>
                </a:pathLst>
              </a:custGeom>
              <a:solidFill>
                <a:srgbClr val="FF9A5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99" name="Freeform 27">
                <a:extLst>
                  <a:ext uri="{FF2B5EF4-FFF2-40B4-BE49-F238E27FC236}">
                    <a16:creationId xmlns:a16="http://schemas.microsoft.com/office/drawing/2014/main" id="{F468AA9E-D4A8-0748-AF85-A06590B34DC9}"/>
                  </a:ext>
                </a:extLst>
              </p:cNvPr>
              <p:cNvSpPr>
                <a:spLocks noChangeArrowheads="1"/>
              </p:cNvSpPr>
              <p:nvPr/>
            </p:nvSpPr>
            <p:spPr bwMode="auto">
              <a:xfrm>
                <a:off x="12914664" y="7667367"/>
                <a:ext cx="221782" cy="354278"/>
              </a:xfrm>
              <a:custGeom>
                <a:avLst/>
                <a:gdLst>
                  <a:gd name="T0" fmla="*/ 339 w 340"/>
                  <a:gd name="T1" fmla="*/ 541 h 542"/>
                  <a:gd name="T2" fmla="*/ 0 w 340"/>
                  <a:gd name="T3" fmla="*/ 541 h 542"/>
                  <a:gd name="T4" fmla="*/ 0 w 340"/>
                  <a:gd name="T5" fmla="*/ 0 h 542"/>
                  <a:gd name="T6" fmla="*/ 339 w 340"/>
                  <a:gd name="T7" fmla="*/ 0 h 542"/>
                  <a:gd name="T8" fmla="*/ 339 w 340"/>
                  <a:gd name="T9" fmla="*/ 541 h 542"/>
                </a:gdLst>
                <a:ahLst/>
                <a:cxnLst>
                  <a:cxn ang="0">
                    <a:pos x="T0" y="T1"/>
                  </a:cxn>
                  <a:cxn ang="0">
                    <a:pos x="T2" y="T3"/>
                  </a:cxn>
                  <a:cxn ang="0">
                    <a:pos x="T4" y="T5"/>
                  </a:cxn>
                  <a:cxn ang="0">
                    <a:pos x="T6" y="T7"/>
                  </a:cxn>
                  <a:cxn ang="0">
                    <a:pos x="T8" y="T9"/>
                  </a:cxn>
                </a:cxnLst>
                <a:rect l="0" t="0" r="r" b="b"/>
                <a:pathLst>
                  <a:path w="340" h="542">
                    <a:moveTo>
                      <a:pt x="339" y="541"/>
                    </a:moveTo>
                    <a:lnTo>
                      <a:pt x="0" y="541"/>
                    </a:lnTo>
                    <a:lnTo>
                      <a:pt x="0" y="0"/>
                    </a:lnTo>
                    <a:lnTo>
                      <a:pt x="339" y="0"/>
                    </a:lnTo>
                    <a:lnTo>
                      <a:pt x="339" y="541"/>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100" name="Freeform 28">
                <a:extLst>
                  <a:ext uri="{FF2B5EF4-FFF2-40B4-BE49-F238E27FC236}">
                    <a16:creationId xmlns:a16="http://schemas.microsoft.com/office/drawing/2014/main" id="{0282AF55-0932-9041-B4AE-EAC52DF6ADF2}"/>
                  </a:ext>
                </a:extLst>
              </p:cNvPr>
              <p:cNvSpPr>
                <a:spLocks noChangeArrowheads="1"/>
              </p:cNvSpPr>
              <p:nvPr/>
            </p:nvSpPr>
            <p:spPr bwMode="auto">
              <a:xfrm>
                <a:off x="12491258" y="7442703"/>
                <a:ext cx="941860" cy="996585"/>
              </a:xfrm>
              <a:custGeom>
                <a:avLst/>
                <a:gdLst>
                  <a:gd name="T0" fmla="*/ 1440 w 1441"/>
                  <a:gd name="T1" fmla="*/ 605 h 1527"/>
                  <a:gd name="T2" fmla="*/ 1440 w 1441"/>
                  <a:gd name="T3" fmla="*/ 0 h 1527"/>
                  <a:gd name="T4" fmla="*/ 1440 w 1441"/>
                  <a:gd name="T5" fmla="*/ 0 h 1527"/>
                  <a:gd name="T6" fmla="*/ 1314 w 1441"/>
                  <a:gd name="T7" fmla="*/ 55 h 1527"/>
                  <a:gd name="T8" fmla="*/ 54 w 1441"/>
                  <a:gd name="T9" fmla="*/ 1377 h 1527"/>
                  <a:gd name="T10" fmla="*/ 54 w 1441"/>
                  <a:gd name="T11" fmla="*/ 1377 h 1527"/>
                  <a:gd name="T12" fmla="*/ 118 w 1441"/>
                  <a:gd name="T13" fmla="*/ 1526 h 1527"/>
                  <a:gd name="T14" fmla="*/ 534 w 1441"/>
                  <a:gd name="T15" fmla="*/ 1526 h 1527"/>
                  <a:gd name="T16" fmla="*/ 1395 w 1441"/>
                  <a:gd name="T17" fmla="*/ 624 h 1527"/>
                  <a:gd name="T18" fmla="*/ 1395 w 1441"/>
                  <a:gd name="T19" fmla="*/ 624 h 1527"/>
                  <a:gd name="T20" fmla="*/ 1440 w 1441"/>
                  <a:gd name="T21" fmla="*/ 605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1" h="1527">
                    <a:moveTo>
                      <a:pt x="1440" y="605"/>
                    </a:moveTo>
                    <a:lnTo>
                      <a:pt x="1440" y="0"/>
                    </a:lnTo>
                    <a:lnTo>
                      <a:pt x="1440" y="0"/>
                    </a:lnTo>
                    <a:cubicBezTo>
                      <a:pt x="1395" y="0"/>
                      <a:pt x="1349" y="17"/>
                      <a:pt x="1314" y="55"/>
                    </a:cubicBezTo>
                    <a:lnTo>
                      <a:pt x="54" y="1377"/>
                    </a:lnTo>
                    <a:lnTo>
                      <a:pt x="54" y="1377"/>
                    </a:lnTo>
                    <a:cubicBezTo>
                      <a:pt x="0" y="1433"/>
                      <a:pt x="41" y="1526"/>
                      <a:pt x="118" y="1526"/>
                    </a:cubicBezTo>
                    <a:lnTo>
                      <a:pt x="534" y="1526"/>
                    </a:lnTo>
                    <a:lnTo>
                      <a:pt x="1395" y="624"/>
                    </a:lnTo>
                    <a:lnTo>
                      <a:pt x="1395" y="624"/>
                    </a:lnTo>
                    <a:cubicBezTo>
                      <a:pt x="1406" y="612"/>
                      <a:pt x="1424" y="605"/>
                      <a:pt x="1440" y="605"/>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101" name="Freeform 29">
                <a:extLst>
                  <a:ext uri="{FF2B5EF4-FFF2-40B4-BE49-F238E27FC236}">
                    <a16:creationId xmlns:a16="http://schemas.microsoft.com/office/drawing/2014/main" id="{55902586-A6EB-9E41-A1ED-70E6B5646A14}"/>
                  </a:ext>
                </a:extLst>
              </p:cNvPr>
              <p:cNvSpPr>
                <a:spLocks noChangeArrowheads="1"/>
              </p:cNvSpPr>
              <p:nvPr/>
            </p:nvSpPr>
            <p:spPr bwMode="auto">
              <a:xfrm>
                <a:off x="10619061" y="8643789"/>
                <a:ext cx="106572" cy="769040"/>
              </a:xfrm>
              <a:custGeom>
                <a:avLst/>
                <a:gdLst>
                  <a:gd name="T0" fmla="*/ 164 w 165"/>
                  <a:gd name="T1" fmla="*/ 13 h 1176"/>
                  <a:gd name="T2" fmla="*/ 164 w 165"/>
                  <a:gd name="T3" fmla="*/ 1146 h 1176"/>
                  <a:gd name="T4" fmla="*/ 0 w 165"/>
                  <a:gd name="T5" fmla="*/ 1175 h 1176"/>
                  <a:gd name="T6" fmla="*/ 0 w 165"/>
                  <a:gd name="T7" fmla="*/ 0 h 1176"/>
                  <a:gd name="T8" fmla="*/ 164 w 165"/>
                  <a:gd name="T9" fmla="*/ 13 h 1176"/>
                </a:gdLst>
                <a:ahLst/>
                <a:cxnLst>
                  <a:cxn ang="0">
                    <a:pos x="T0" y="T1"/>
                  </a:cxn>
                  <a:cxn ang="0">
                    <a:pos x="T2" y="T3"/>
                  </a:cxn>
                  <a:cxn ang="0">
                    <a:pos x="T4" y="T5"/>
                  </a:cxn>
                  <a:cxn ang="0">
                    <a:pos x="T6" y="T7"/>
                  </a:cxn>
                  <a:cxn ang="0">
                    <a:pos x="T8" y="T9"/>
                  </a:cxn>
                </a:cxnLst>
                <a:rect l="0" t="0" r="r" b="b"/>
                <a:pathLst>
                  <a:path w="165" h="1176">
                    <a:moveTo>
                      <a:pt x="164" y="13"/>
                    </a:moveTo>
                    <a:lnTo>
                      <a:pt x="164" y="1146"/>
                    </a:lnTo>
                    <a:lnTo>
                      <a:pt x="0" y="1175"/>
                    </a:lnTo>
                    <a:lnTo>
                      <a:pt x="0" y="0"/>
                    </a:lnTo>
                    <a:lnTo>
                      <a:pt x="164" y="13"/>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grpSp>
        <p:sp>
          <p:nvSpPr>
            <p:cNvPr id="3102" name="Freeform 30">
              <a:extLst>
                <a:ext uri="{FF2B5EF4-FFF2-40B4-BE49-F238E27FC236}">
                  <a16:creationId xmlns:a16="http://schemas.microsoft.com/office/drawing/2014/main" id="{1E311506-46A6-0A48-8163-F810AB64FA5A}"/>
                </a:ext>
              </a:extLst>
            </p:cNvPr>
            <p:cNvSpPr>
              <a:spLocks noChangeArrowheads="1"/>
            </p:cNvSpPr>
            <p:nvPr/>
          </p:nvSpPr>
          <p:spPr bwMode="auto">
            <a:xfrm>
              <a:off x="11606681" y="5448620"/>
              <a:ext cx="1229205" cy="1947570"/>
            </a:xfrm>
            <a:custGeom>
              <a:avLst/>
              <a:gdLst>
                <a:gd name="T0" fmla="*/ 1428 w 1696"/>
                <a:gd name="T1" fmla="*/ 2691 h 2692"/>
                <a:gd name="T2" fmla="*/ 1428 w 1696"/>
                <a:gd name="T3" fmla="*/ 1468 h 2692"/>
                <a:gd name="T4" fmla="*/ 1695 w 1696"/>
                <a:gd name="T5" fmla="*/ 1468 h 2692"/>
                <a:gd name="T6" fmla="*/ 848 w 1696"/>
                <a:gd name="T7" fmla="*/ 0 h 2692"/>
                <a:gd name="T8" fmla="*/ 0 w 1696"/>
                <a:gd name="T9" fmla="*/ 1468 h 2692"/>
                <a:gd name="T10" fmla="*/ 266 w 1696"/>
                <a:gd name="T11" fmla="*/ 1468 h 2692"/>
                <a:gd name="T12" fmla="*/ 266 w 1696"/>
                <a:gd name="T13" fmla="*/ 2691 h 2692"/>
                <a:gd name="T14" fmla="*/ 266 w 1696"/>
                <a:gd name="T15" fmla="*/ 2691 h 2692"/>
                <a:gd name="T16" fmla="*/ 848 w 1696"/>
                <a:gd name="T17" fmla="*/ 2647 h 2692"/>
                <a:gd name="T18" fmla="*/ 848 w 1696"/>
                <a:gd name="T19" fmla="*/ 2647 h 2692"/>
                <a:gd name="T20" fmla="*/ 1428 w 1696"/>
                <a:gd name="T21" fmla="*/ 2691 h 2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2692">
                  <a:moveTo>
                    <a:pt x="1428" y="2691"/>
                  </a:moveTo>
                  <a:lnTo>
                    <a:pt x="1428" y="1468"/>
                  </a:lnTo>
                  <a:lnTo>
                    <a:pt x="1695" y="1468"/>
                  </a:lnTo>
                  <a:lnTo>
                    <a:pt x="848" y="0"/>
                  </a:lnTo>
                  <a:lnTo>
                    <a:pt x="0" y="1468"/>
                  </a:lnTo>
                  <a:lnTo>
                    <a:pt x="266" y="1468"/>
                  </a:lnTo>
                  <a:lnTo>
                    <a:pt x="266" y="2691"/>
                  </a:lnTo>
                  <a:lnTo>
                    <a:pt x="266" y="2691"/>
                  </a:lnTo>
                  <a:cubicBezTo>
                    <a:pt x="456" y="2662"/>
                    <a:pt x="649" y="2647"/>
                    <a:pt x="848" y="2647"/>
                  </a:cubicBezTo>
                  <a:lnTo>
                    <a:pt x="848" y="2647"/>
                  </a:lnTo>
                  <a:cubicBezTo>
                    <a:pt x="1045" y="2647"/>
                    <a:pt x="1238" y="2662"/>
                    <a:pt x="1428" y="2691"/>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grpSp>
      <p:grpSp>
        <p:nvGrpSpPr>
          <p:cNvPr id="4" name="Group 3">
            <a:extLst>
              <a:ext uri="{FF2B5EF4-FFF2-40B4-BE49-F238E27FC236}">
                <a16:creationId xmlns:a16="http://schemas.microsoft.com/office/drawing/2014/main" id="{2F9FD2E9-06D9-BA49-AA66-13A5E47AB16A}"/>
              </a:ext>
            </a:extLst>
          </p:cNvPr>
          <p:cNvGrpSpPr/>
          <p:nvPr/>
        </p:nvGrpSpPr>
        <p:grpSpPr>
          <a:xfrm>
            <a:off x="13817651" y="3398882"/>
            <a:ext cx="2573347" cy="1685764"/>
            <a:chOff x="12387568" y="2675804"/>
            <a:chExt cx="2321523" cy="1520798"/>
          </a:xfrm>
        </p:grpSpPr>
        <p:sp>
          <p:nvSpPr>
            <p:cNvPr id="3103" name="Freeform 31">
              <a:extLst>
                <a:ext uri="{FF2B5EF4-FFF2-40B4-BE49-F238E27FC236}">
                  <a16:creationId xmlns:a16="http://schemas.microsoft.com/office/drawing/2014/main" id="{01C99EB6-7487-BE45-8BA7-5BCA604F6B17}"/>
                </a:ext>
              </a:extLst>
            </p:cNvPr>
            <p:cNvSpPr>
              <a:spLocks noChangeArrowheads="1"/>
            </p:cNvSpPr>
            <p:nvPr/>
          </p:nvSpPr>
          <p:spPr bwMode="auto">
            <a:xfrm>
              <a:off x="13335188" y="3018558"/>
              <a:ext cx="613504" cy="1108917"/>
            </a:xfrm>
            <a:custGeom>
              <a:avLst/>
              <a:gdLst>
                <a:gd name="T0" fmla="*/ 0 w 941"/>
                <a:gd name="T1" fmla="*/ 1696 h 1697"/>
                <a:gd name="T2" fmla="*/ 0 w 941"/>
                <a:gd name="T3" fmla="*/ 708 h 1697"/>
                <a:gd name="T4" fmla="*/ 511 w 941"/>
                <a:gd name="T5" fmla="*/ 0 h 1697"/>
                <a:gd name="T6" fmla="*/ 940 w 941"/>
                <a:gd name="T7" fmla="*/ 708 h 1697"/>
                <a:gd name="T8" fmla="*/ 940 w 941"/>
                <a:gd name="T9" fmla="*/ 1696 h 1697"/>
                <a:gd name="T10" fmla="*/ 0 w 941"/>
                <a:gd name="T11" fmla="*/ 1696 h 1697"/>
              </a:gdLst>
              <a:ahLst/>
              <a:cxnLst>
                <a:cxn ang="0">
                  <a:pos x="T0" y="T1"/>
                </a:cxn>
                <a:cxn ang="0">
                  <a:pos x="T2" y="T3"/>
                </a:cxn>
                <a:cxn ang="0">
                  <a:pos x="T4" y="T5"/>
                </a:cxn>
                <a:cxn ang="0">
                  <a:pos x="T6" y="T7"/>
                </a:cxn>
                <a:cxn ang="0">
                  <a:pos x="T8" y="T9"/>
                </a:cxn>
                <a:cxn ang="0">
                  <a:pos x="T10" y="T11"/>
                </a:cxn>
              </a:cxnLst>
              <a:rect l="0" t="0" r="r" b="b"/>
              <a:pathLst>
                <a:path w="941" h="1697">
                  <a:moveTo>
                    <a:pt x="0" y="1696"/>
                  </a:moveTo>
                  <a:lnTo>
                    <a:pt x="0" y="708"/>
                  </a:lnTo>
                  <a:lnTo>
                    <a:pt x="511" y="0"/>
                  </a:lnTo>
                  <a:lnTo>
                    <a:pt x="940" y="708"/>
                  </a:lnTo>
                  <a:lnTo>
                    <a:pt x="940" y="1696"/>
                  </a:lnTo>
                  <a:lnTo>
                    <a:pt x="0" y="1696"/>
                  </a:lnTo>
                </a:path>
              </a:pathLst>
            </a:custGeom>
            <a:solidFill>
              <a:schemeClr val="accent5">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04" name="Freeform 32">
              <a:extLst>
                <a:ext uri="{FF2B5EF4-FFF2-40B4-BE49-F238E27FC236}">
                  <a16:creationId xmlns:a16="http://schemas.microsoft.com/office/drawing/2014/main" id="{721CD82E-0A59-B941-B47D-99DA37CA48C2}"/>
                </a:ext>
              </a:extLst>
            </p:cNvPr>
            <p:cNvSpPr>
              <a:spLocks noChangeArrowheads="1"/>
            </p:cNvSpPr>
            <p:nvPr/>
          </p:nvSpPr>
          <p:spPr bwMode="auto">
            <a:xfrm>
              <a:off x="12387568" y="2886064"/>
              <a:ext cx="1307657" cy="506933"/>
            </a:xfrm>
            <a:custGeom>
              <a:avLst/>
              <a:gdLst>
                <a:gd name="T0" fmla="*/ 2001 w 2002"/>
                <a:gd name="T1" fmla="*/ 0 h 775"/>
                <a:gd name="T2" fmla="*/ 1530 w 2002"/>
                <a:gd name="T3" fmla="*/ 774 h 775"/>
                <a:gd name="T4" fmla="*/ 0 w 2002"/>
                <a:gd name="T5" fmla="*/ 774 h 775"/>
                <a:gd name="T6" fmla="*/ 473 w 2002"/>
                <a:gd name="T7" fmla="*/ 0 h 775"/>
                <a:gd name="T8" fmla="*/ 2001 w 2002"/>
                <a:gd name="T9" fmla="*/ 0 h 775"/>
              </a:gdLst>
              <a:ahLst/>
              <a:cxnLst>
                <a:cxn ang="0">
                  <a:pos x="T0" y="T1"/>
                </a:cxn>
                <a:cxn ang="0">
                  <a:pos x="T2" y="T3"/>
                </a:cxn>
                <a:cxn ang="0">
                  <a:pos x="T4" y="T5"/>
                </a:cxn>
                <a:cxn ang="0">
                  <a:pos x="T6" y="T7"/>
                </a:cxn>
                <a:cxn ang="0">
                  <a:pos x="T8" y="T9"/>
                </a:cxn>
              </a:cxnLst>
              <a:rect l="0" t="0" r="r" b="b"/>
              <a:pathLst>
                <a:path w="2002" h="775">
                  <a:moveTo>
                    <a:pt x="2001" y="0"/>
                  </a:moveTo>
                  <a:lnTo>
                    <a:pt x="1530" y="774"/>
                  </a:lnTo>
                  <a:lnTo>
                    <a:pt x="0" y="774"/>
                  </a:lnTo>
                  <a:lnTo>
                    <a:pt x="473" y="0"/>
                  </a:lnTo>
                  <a:lnTo>
                    <a:pt x="2001" y="0"/>
                  </a:lnTo>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05" name="Freeform 33">
              <a:extLst>
                <a:ext uri="{FF2B5EF4-FFF2-40B4-BE49-F238E27FC236}">
                  <a16:creationId xmlns:a16="http://schemas.microsoft.com/office/drawing/2014/main" id="{CB664407-E595-A94A-9C65-478DC2E1630A}"/>
                </a:ext>
              </a:extLst>
            </p:cNvPr>
            <p:cNvSpPr>
              <a:spLocks noChangeArrowheads="1"/>
            </p:cNvSpPr>
            <p:nvPr/>
          </p:nvSpPr>
          <p:spPr bwMode="auto">
            <a:xfrm>
              <a:off x="12387568" y="3390118"/>
              <a:ext cx="999466" cy="92170"/>
            </a:xfrm>
            <a:custGeom>
              <a:avLst/>
              <a:gdLst>
                <a:gd name="T0" fmla="*/ 1530 w 1531"/>
                <a:gd name="T1" fmla="*/ 139 h 140"/>
                <a:gd name="T2" fmla="*/ 0 w 1531"/>
                <a:gd name="T3" fmla="*/ 139 h 140"/>
                <a:gd name="T4" fmla="*/ 0 w 1531"/>
                <a:gd name="T5" fmla="*/ 0 h 140"/>
                <a:gd name="T6" fmla="*/ 1530 w 1531"/>
                <a:gd name="T7" fmla="*/ 0 h 140"/>
                <a:gd name="T8" fmla="*/ 1530 w 1531"/>
                <a:gd name="T9" fmla="*/ 139 h 140"/>
              </a:gdLst>
              <a:ahLst/>
              <a:cxnLst>
                <a:cxn ang="0">
                  <a:pos x="T0" y="T1"/>
                </a:cxn>
                <a:cxn ang="0">
                  <a:pos x="T2" y="T3"/>
                </a:cxn>
                <a:cxn ang="0">
                  <a:pos x="T4" y="T5"/>
                </a:cxn>
                <a:cxn ang="0">
                  <a:pos x="T6" y="T7"/>
                </a:cxn>
                <a:cxn ang="0">
                  <a:pos x="T8" y="T9"/>
                </a:cxn>
              </a:cxnLst>
              <a:rect l="0" t="0" r="r" b="b"/>
              <a:pathLst>
                <a:path w="1531" h="140">
                  <a:moveTo>
                    <a:pt x="1530" y="139"/>
                  </a:moveTo>
                  <a:lnTo>
                    <a:pt x="0" y="139"/>
                  </a:lnTo>
                  <a:lnTo>
                    <a:pt x="0" y="0"/>
                  </a:lnTo>
                  <a:lnTo>
                    <a:pt x="1530" y="0"/>
                  </a:lnTo>
                  <a:lnTo>
                    <a:pt x="1530" y="139"/>
                  </a:lnTo>
                </a:path>
              </a:pathLst>
            </a:custGeom>
            <a:solidFill>
              <a:srgbClr val="CCC2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06" name="Freeform 34">
              <a:extLst>
                <a:ext uri="{FF2B5EF4-FFF2-40B4-BE49-F238E27FC236}">
                  <a16:creationId xmlns:a16="http://schemas.microsoft.com/office/drawing/2014/main" id="{6C76355A-B572-CE46-BEF4-E15D6E8CD253}"/>
                </a:ext>
              </a:extLst>
            </p:cNvPr>
            <p:cNvSpPr>
              <a:spLocks noChangeArrowheads="1"/>
            </p:cNvSpPr>
            <p:nvPr/>
          </p:nvSpPr>
          <p:spPr bwMode="auto">
            <a:xfrm>
              <a:off x="13061558" y="2675804"/>
              <a:ext cx="210263" cy="210261"/>
            </a:xfrm>
            <a:custGeom>
              <a:avLst/>
              <a:gdLst>
                <a:gd name="T0" fmla="*/ 319 w 320"/>
                <a:gd name="T1" fmla="*/ 322 h 323"/>
                <a:gd name="T2" fmla="*/ 0 w 320"/>
                <a:gd name="T3" fmla="*/ 322 h 323"/>
                <a:gd name="T4" fmla="*/ 0 w 320"/>
                <a:gd name="T5" fmla="*/ 0 h 323"/>
                <a:gd name="T6" fmla="*/ 319 w 320"/>
                <a:gd name="T7" fmla="*/ 0 h 323"/>
                <a:gd name="T8" fmla="*/ 319 w 320"/>
                <a:gd name="T9" fmla="*/ 322 h 323"/>
              </a:gdLst>
              <a:ahLst/>
              <a:cxnLst>
                <a:cxn ang="0">
                  <a:pos x="T0" y="T1"/>
                </a:cxn>
                <a:cxn ang="0">
                  <a:pos x="T2" y="T3"/>
                </a:cxn>
                <a:cxn ang="0">
                  <a:pos x="T4" y="T5"/>
                </a:cxn>
                <a:cxn ang="0">
                  <a:pos x="T6" y="T7"/>
                </a:cxn>
                <a:cxn ang="0">
                  <a:pos x="T8" y="T9"/>
                </a:cxn>
              </a:cxnLst>
              <a:rect l="0" t="0" r="r" b="b"/>
              <a:pathLst>
                <a:path w="320" h="323">
                  <a:moveTo>
                    <a:pt x="319" y="322"/>
                  </a:moveTo>
                  <a:lnTo>
                    <a:pt x="0" y="322"/>
                  </a:lnTo>
                  <a:lnTo>
                    <a:pt x="0" y="0"/>
                  </a:lnTo>
                  <a:lnTo>
                    <a:pt x="319" y="0"/>
                  </a:lnTo>
                  <a:lnTo>
                    <a:pt x="319" y="322"/>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07" name="Freeform 35">
              <a:extLst>
                <a:ext uri="{FF2B5EF4-FFF2-40B4-BE49-F238E27FC236}">
                  <a16:creationId xmlns:a16="http://schemas.microsoft.com/office/drawing/2014/main" id="{A8557C90-62B1-6C42-8579-5496107A8D34}"/>
                </a:ext>
              </a:extLst>
            </p:cNvPr>
            <p:cNvSpPr>
              <a:spLocks noChangeArrowheads="1"/>
            </p:cNvSpPr>
            <p:nvPr/>
          </p:nvSpPr>
          <p:spPr bwMode="auto">
            <a:xfrm>
              <a:off x="13271821" y="2675804"/>
              <a:ext cx="57606" cy="210261"/>
            </a:xfrm>
            <a:custGeom>
              <a:avLst/>
              <a:gdLst>
                <a:gd name="T0" fmla="*/ 87 w 88"/>
                <a:gd name="T1" fmla="*/ 322 h 323"/>
                <a:gd name="T2" fmla="*/ 0 w 88"/>
                <a:gd name="T3" fmla="*/ 322 h 323"/>
                <a:gd name="T4" fmla="*/ 0 w 88"/>
                <a:gd name="T5" fmla="*/ 0 h 323"/>
                <a:gd name="T6" fmla="*/ 87 w 88"/>
                <a:gd name="T7" fmla="*/ 0 h 323"/>
                <a:gd name="T8" fmla="*/ 87 w 88"/>
                <a:gd name="T9" fmla="*/ 322 h 323"/>
              </a:gdLst>
              <a:ahLst/>
              <a:cxnLst>
                <a:cxn ang="0">
                  <a:pos x="T0" y="T1"/>
                </a:cxn>
                <a:cxn ang="0">
                  <a:pos x="T2" y="T3"/>
                </a:cxn>
                <a:cxn ang="0">
                  <a:pos x="T4" y="T5"/>
                </a:cxn>
                <a:cxn ang="0">
                  <a:pos x="T6" y="T7"/>
                </a:cxn>
                <a:cxn ang="0">
                  <a:pos x="T8" y="T9"/>
                </a:cxn>
              </a:cxnLst>
              <a:rect l="0" t="0" r="r" b="b"/>
              <a:pathLst>
                <a:path w="88" h="323">
                  <a:moveTo>
                    <a:pt x="87" y="322"/>
                  </a:moveTo>
                  <a:lnTo>
                    <a:pt x="0" y="322"/>
                  </a:lnTo>
                  <a:lnTo>
                    <a:pt x="0" y="0"/>
                  </a:lnTo>
                  <a:lnTo>
                    <a:pt x="87" y="0"/>
                  </a:lnTo>
                  <a:lnTo>
                    <a:pt x="87" y="322"/>
                  </a:ln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08" name="Freeform 36">
              <a:extLst>
                <a:ext uri="{FF2B5EF4-FFF2-40B4-BE49-F238E27FC236}">
                  <a16:creationId xmlns:a16="http://schemas.microsoft.com/office/drawing/2014/main" id="{BEB0D1F6-8BC8-5548-B921-A2426C6CEE5C}"/>
                </a:ext>
              </a:extLst>
            </p:cNvPr>
            <p:cNvSpPr>
              <a:spLocks noChangeArrowheads="1"/>
            </p:cNvSpPr>
            <p:nvPr/>
          </p:nvSpPr>
          <p:spPr bwMode="auto">
            <a:xfrm>
              <a:off x="12442293" y="3482287"/>
              <a:ext cx="895773" cy="645188"/>
            </a:xfrm>
            <a:custGeom>
              <a:avLst/>
              <a:gdLst>
                <a:gd name="T0" fmla="*/ 1369 w 1370"/>
                <a:gd name="T1" fmla="*/ 988 h 989"/>
                <a:gd name="T2" fmla="*/ 0 w 1370"/>
                <a:gd name="T3" fmla="*/ 988 h 989"/>
                <a:gd name="T4" fmla="*/ 0 w 1370"/>
                <a:gd name="T5" fmla="*/ 0 h 989"/>
                <a:gd name="T6" fmla="*/ 1369 w 1370"/>
                <a:gd name="T7" fmla="*/ 0 h 989"/>
                <a:gd name="T8" fmla="*/ 1369 w 1370"/>
                <a:gd name="T9" fmla="*/ 988 h 989"/>
              </a:gdLst>
              <a:ahLst/>
              <a:cxnLst>
                <a:cxn ang="0">
                  <a:pos x="T0" y="T1"/>
                </a:cxn>
                <a:cxn ang="0">
                  <a:pos x="T2" y="T3"/>
                </a:cxn>
                <a:cxn ang="0">
                  <a:pos x="T4" y="T5"/>
                </a:cxn>
                <a:cxn ang="0">
                  <a:pos x="T6" y="T7"/>
                </a:cxn>
                <a:cxn ang="0">
                  <a:pos x="T8" y="T9"/>
                </a:cxn>
              </a:cxnLst>
              <a:rect l="0" t="0" r="r" b="b"/>
              <a:pathLst>
                <a:path w="1370" h="989">
                  <a:moveTo>
                    <a:pt x="1369" y="988"/>
                  </a:moveTo>
                  <a:lnTo>
                    <a:pt x="0" y="988"/>
                  </a:lnTo>
                  <a:lnTo>
                    <a:pt x="0" y="0"/>
                  </a:lnTo>
                  <a:lnTo>
                    <a:pt x="1369" y="0"/>
                  </a:lnTo>
                  <a:lnTo>
                    <a:pt x="1369" y="98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09" name="Freeform 37">
              <a:extLst>
                <a:ext uri="{FF2B5EF4-FFF2-40B4-BE49-F238E27FC236}">
                  <a16:creationId xmlns:a16="http://schemas.microsoft.com/office/drawing/2014/main" id="{2B538395-98C1-4F41-80E5-E08101AC8344}"/>
                </a:ext>
              </a:extLst>
            </p:cNvPr>
            <p:cNvSpPr>
              <a:spLocks noChangeArrowheads="1"/>
            </p:cNvSpPr>
            <p:nvPr/>
          </p:nvSpPr>
          <p:spPr bwMode="auto">
            <a:xfrm>
              <a:off x="12442293" y="3482289"/>
              <a:ext cx="895773" cy="118091"/>
            </a:xfrm>
            <a:custGeom>
              <a:avLst/>
              <a:gdLst>
                <a:gd name="T0" fmla="*/ 1369 w 1370"/>
                <a:gd name="T1" fmla="*/ 181 h 182"/>
                <a:gd name="T2" fmla="*/ 0 w 1370"/>
                <a:gd name="T3" fmla="*/ 181 h 182"/>
                <a:gd name="T4" fmla="*/ 0 w 1370"/>
                <a:gd name="T5" fmla="*/ 0 h 182"/>
                <a:gd name="T6" fmla="*/ 1369 w 1370"/>
                <a:gd name="T7" fmla="*/ 0 h 182"/>
                <a:gd name="T8" fmla="*/ 1369 w 1370"/>
                <a:gd name="T9" fmla="*/ 181 h 182"/>
              </a:gdLst>
              <a:ahLst/>
              <a:cxnLst>
                <a:cxn ang="0">
                  <a:pos x="T0" y="T1"/>
                </a:cxn>
                <a:cxn ang="0">
                  <a:pos x="T2" y="T3"/>
                </a:cxn>
                <a:cxn ang="0">
                  <a:pos x="T4" y="T5"/>
                </a:cxn>
                <a:cxn ang="0">
                  <a:pos x="T6" y="T7"/>
                </a:cxn>
                <a:cxn ang="0">
                  <a:pos x="T8" y="T9"/>
                </a:cxn>
              </a:cxnLst>
              <a:rect l="0" t="0" r="r" b="b"/>
              <a:pathLst>
                <a:path w="1370" h="182">
                  <a:moveTo>
                    <a:pt x="1369" y="181"/>
                  </a:moveTo>
                  <a:lnTo>
                    <a:pt x="0" y="181"/>
                  </a:lnTo>
                  <a:lnTo>
                    <a:pt x="0" y="0"/>
                  </a:lnTo>
                  <a:lnTo>
                    <a:pt x="1369" y="0"/>
                  </a:lnTo>
                  <a:lnTo>
                    <a:pt x="1369" y="181"/>
                  </a:ln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0" name="Freeform 38">
              <a:extLst>
                <a:ext uri="{FF2B5EF4-FFF2-40B4-BE49-F238E27FC236}">
                  <a16:creationId xmlns:a16="http://schemas.microsoft.com/office/drawing/2014/main" id="{57C3C4F3-1FB4-B346-85CB-2AF1CEB7B33D}"/>
                </a:ext>
              </a:extLst>
            </p:cNvPr>
            <p:cNvSpPr>
              <a:spLocks noChangeArrowheads="1"/>
            </p:cNvSpPr>
            <p:nvPr/>
          </p:nvSpPr>
          <p:spPr bwMode="auto">
            <a:xfrm>
              <a:off x="12658316" y="3663746"/>
              <a:ext cx="169939" cy="247706"/>
            </a:xfrm>
            <a:custGeom>
              <a:avLst/>
              <a:gdLst>
                <a:gd name="T0" fmla="*/ 260 w 261"/>
                <a:gd name="T1" fmla="*/ 0 h 379"/>
                <a:gd name="T2" fmla="*/ 0 w 261"/>
                <a:gd name="T3" fmla="*/ 378 h 379"/>
                <a:gd name="T4" fmla="*/ 0 w 261"/>
                <a:gd name="T5" fmla="*/ 0 h 379"/>
                <a:gd name="T6" fmla="*/ 260 w 261"/>
                <a:gd name="T7" fmla="*/ 0 h 379"/>
              </a:gdLst>
              <a:ahLst/>
              <a:cxnLst>
                <a:cxn ang="0">
                  <a:pos x="T0" y="T1"/>
                </a:cxn>
                <a:cxn ang="0">
                  <a:pos x="T2" y="T3"/>
                </a:cxn>
                <a:cxn ang="0">
                  <a:pos x="T4" y="T5"/>
                </a:cxn>
                <a:cxn ang="0">
                  <a:pos x="T6" y="T7"/>
                </a:cxn>
              </a:cxnLst>
              <a:rect l="0" t="0" r="r" b="b"/>
              <a:pathLst>
                <a:path w="261" h="379">
                  <a:moveTo>
                    <a:pt x="260" y="0"/>
                  </a:moveTo>
                  <a:lnTo>
                    <a:pt x="0" y="378"/>
                  </a:lnTo>
                  <a:lnTo>
                    <a:pt x="0" y="0"/>
                  </a:lnTo>
                  <a:lnTo>
                    <a:pt x="260" y="0"/>
                  </a:lnTo>
                </a:path>
              </a:pathLst>
            </a:custGeom>
            <a:solidFill>
              <a:srgbClr val="4C7F7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1" name="Freeform 39">
              <a:extLst>
                <a:ext uri="{FF2B5EF4-FFF2-40B4-BE49-F238E27FC236}">
                  <a16:creationId xmlns:a16="http://schemas.microsoft.com/office/drawing/2014/main" id="{1C71760B-D111-0A42-8E73-01316BB0BE85}"/>
                </a:ext>
              </a:extLst>
            </p:cNvPr>
            <p:cNvSpPr>
              <a:spLocks noChangeArrowheads="1"/>
            </p:cNvSpPr>
            <p:nvPr/>
          </p:nvSpPr>
          <p:spPr bwMode="auto">
            <a:xfrm>
              <a:off x="12658316" y="3663746"/>
              <a:ext cx="169939" cy="247706"/>
            </a:xfrm>
            <a:custGeom>
              <a:avLst/>
              <a:gdLst>
                <a:gd name="T0" fmla="*/ 260 w 261"/>
                <a:gd name="T1" fmla="*/ 0 h 379"/>
                <a:gd name="T2" fmla="*/ 260 w 261"/>
                <a:gd name="T3" fmla="*/ 378 h 379"/>
                <a:gd name="T4" fmla="*/ 0 w 261"/>
                <a:gd name="T5" fmla="*/ 378 h 379"/>
                <a:gd name="T6" fmla="*/ 260 w 261"/>
                <a:gd name="T7" fmla="*/ 0 h 379"/>
              </a:gdLst>
              <a:ahLst/>
              <a:cxnLst>
                <a:cxn ang="0">
                  <a:pos x="T0" y="T1"/>
                </a:cxn>
                <a:cxn ang="0">
                  <a:pos x="T2" y="T3"/>
                </a:cxn>
                <a:cxn ang="0">
                  <a:pos x="T4" y="T5"/>
                </a:cxn>
                <a:cxn ang="0">
                  <a:pos x="T6" y="T7"/>
                </a:cxn>
              </a:cxnLst>
              <a:rect l="0" t="0" r="r" b="b"/>
              <a:pathLst>
                <a:path w="261" h="379">
                  <a:moveTo>
                    <a:pt x="260" y="0"/>
                  </a:moveTo>
                  <a:lnTo>
                    <a:pt x="260" y="378"/>
                  </a:lnTo>
                  <a:lnTo>
                    <a:pt x="0" y="378"/>
                  </a:lnTo>
                  <a:lnTo>
                    <a:pt x="260" y="0"/>
                  </a:lnTo>
                </a:path>
              </a:pathLst>
            </a:custGeom>
            <a:solidFill>
              <a:srgbClr val="77B6B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2" name="Freeform 40">
              <a:extLst>
                <a:ext uri="{FF2B5EF4-FFF2-40B4-BE49-F238E27FC236}">
                  <a16:creationId xmlns:a16="http://schemas.microsoft.com/office/drawing/2014/main" id="{27C17FD4-DF34-5647-9D8A-416BD7459459}"/>
                </a:ext>
              </a:extLst>
            </p:cNvPr>
            <p:cNvSpPr>
              <a:spLocks noChangeArrowheads="1"/>
            </p:cNvSpPr>
            <p:nvPr/>
          </p:nvSpPr>
          <p:spPr bwMode="auto">
            <a:xfrm>
              <a:off x="12658316" y="3663745"/>
              <a:ext cx="169939" cy="37445"/>
            </a:xfrm>
            <a:custGeom>
              <a:avLst/>
              <a:gdLst>
                <a:gd name="T0" fmla="*/ 260 w 261"/>
                <a:gd name="T1" fmla="*/ 58 h 59"/>
                <a:gd name="T2" fmla="*/ 0 w 261"/>
                <a:gd name="T3" fmla="*/ 58 h 59"/>
                <a:gd name="T4" fmla="*/ 0 w 261"/>
                <a:gd name="T5" fmla="*/ 0 h 59"/>
                <a:gd name="T6" fmla="*/ 260 w 261"/>
                <a:gd name="T7" fmla="*/ 0 h 59"/>
                <a:gd name="T8" fmla="*/ 260 w 261"/>
                <a:gd name="T9" fmla="*/ 58 h 59"/>
              </a:gdLst>
              <a:ahLst/>
              <a:cxnLst>
                <a:cxn ang="0">
                  <a:pos x="T0" y="T1"/>
                </a:cxn>
                <a:cxn ang="0">
                  <a:pos x="T2" y="T3"/>
                </a:cxn>
                <a:cxn ang="0">
                  <a:pos x="T4" y="T5"/>
                </a:cxn>
                <a:cxn ang="0">
                  <a:pos x="T6" y="T7"/>
                </a:cxn>
                <a:cxn ang="0">
                  <a:pos x="T8" y="T9"/>
                </a:cxn>
              </a:cxnLst>
              <a:rect l="0" t="0" r="r" b="b"/>
              <a:pathLst>
                <a:path w="261" h="59">
                  <a:moveTo>
                    <a:pt x="260" y="58"/>
                  </a:moveTo>
                  <a:lnTo>
                    <a:pt x="0" y="58"/>
                  </a:lnTo>
                  <a:lnTo>
                    <a:pt x="0" y="0"/>
                  </a:lnTo>
                  <a:lnTo>
                    <a:pt x="260" y="0"/>
                  </a:lnTo>
                  <a:lnTo>
                    <a:pt x="260" y="58"/>
                  </a:ln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3" name="Freeform 41">
              <a:extLst>
                <a:ext uri="{FF2B5EF4-FFF2-40B4-BE49-F238E27FC236}">
                  <a16:creationId xmlns:a16="http://schemas.microsoft.com/office/drawing/2014/main" id="{00788852-D6B5-084A-9B12-2059D1010090}"/>
                </a:ext>
              </a:extLst>
            </p:cNvPr>
            <p:cNvSpPr>
              <a:spLocks noChangeArrowheads="1"/>
            </p:cNvSpPr>
            <p:nvPr/>
          </p:nvSpPr>
          <p:spPr bwMode="auto">
            <a:xfrm>
              <a:off x="12658316" y="3874009"/>
              <a:ext cx="169939" cy="37443"/>
            </a:xfrm>
            <a:custGeom>
              <a:avLst/>
              <a:gdLst>
                <a:gd name="T0" fmla="*/ 260 w 261"/>
                <a:gd name="T1" fmla="*/ 57 h 58"/>
                <a:gd name="T2" fmla="*/ 0 w 261"/>
                <a:gd name="T3" fmla="*/ 57 h 58"/>
                <a:gd name="T4" fmla="*/ 0 w 261"/>
                <a:gd name="T5" fmla="*/ 0 h 58"/>
                <a:gd name="T6" fmla="*/ 260 w 261"/>
                <a:gd name="T7" fmla="*/ 0 h 58"/>
                <a:gd name="T8" fmla="*/ 260 w 261"/>
                <a:gd name="T9" fmla="*/ 57 h 58"/>
              </a:gdLst>
              <a:ahLst/>
              <a:cxnLst>
                <a:cxn ang="0">
                  <a:pos x="T0" y="T1"/>
                </a:cxn>
                <a:cxn ang="0">
                  <a:pos x="T2" y="T3"/>
                </a:cxn>
                <a:cxn ang="0">
                  <a:pos x="T4" y="T5"/>
                </a:cxn>
                <a:cxn ang="0">
                  <a:pos x="T6" y="T7"/>
                </a:cxn>
                <a:cxn ang="0">
                  <a:pos x="T8" y="T9"/>
                </a:cxn>
              </a:cxnLst>
              <a:rect l="0" t="0" r="r" b="b"/>
              <a:pathLst>
                <a:path w="261" h="58">
                  <a:moveTo>
                    <a:pt x="260" y="57"/>
                  </a:moveTo>
                  <a:lnTo>
                    <a:pt x="0" y="57"/>
                  </a:lnTo>
                  <a:lnTo>
                    <a:pt x="0" y="0"/>
                  </a:lnTo>
                  <a:lnTo>
                    <a:pt x="260" y="0"/>
                  </a:lnTo>
                  <a:lnTo>
                    <a:pt x="260" y="57"/>
                  </a:ln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4" name="Freeform 42">
              <a:extLst>
                <a:ext uri="{FF2B5EF4-FFF2-40B4-BE49-F238E27FC236}">
                  <a16:creationId xmlns:a16="http://schemas.microsoft.com/office/drawing/2014/main" id="{CFB55159-A15B-F945-B66D-289FC162A56E}"/>
                </a:ext>
              </a:extLst>
            </p:cNvPr>
            <p:cNvSpPr>
              <a:spLocks noChangeArrowheads="1"/>
            </p:cNvSpPr>
            <p:nvPr/>
          </p:nvSpPr>
          <p:spPr bwMode="auto">
            <a:xfrm>
              <a:off x="12658315" y="3663746"/>
              <a:ext cx="37445" cy="247706"/>
            </a:xfrm>
            <a:custGeom>
              <a:avLst/>
              <a:gdLst>
                <a:gd name="T0" fmla="*/ 56 w 57"/>
                <a:gd name="T1" fmla="*/ 378 h 379"/>
                <a:gd name="T2" fmla="*/ 0 w 57"/>
                <a:gd name="T3" fmla="*/ 378 h 379"/>
                <a:gd name="T4" fmla="*/ 0 w 57"/>
                <a:gd name="T5" fmla="*/ 0 h 379"/>
                <a:gd name="T6" fmla="*/ 56 w 57"/>
                <a:gd name="T7" fmla="*/ 0 h 379"/>
                <a:gd name="T8" fmla="*/ 56 w 57"/>
                <a:gd name="T9" fmla="*/ 378 h 379"/>
              </a:gdLst>
              <a:ahLst/>
              <a:cxnLst>
                <a:cxn ang="0">
                  <a:pos x="T0" y="T1"/>
                </a:cxn>
                <a:cxn ang="0">
                  <a:pos x="T2" y="T3"/>
                </a:cxn>
                <a:cxn ang="0">
                  <a:pos x="T4" y="T5"/>
                </a:cxn>
                <a:cxn ang="0">
                  <a:pos x="T6" y="T7"/>
                </a:cxn>
                <a:cxn ang="0">
                  <a:pos x="T8" y="T9"/>
                </a:cxn>
              </a:cxnLst>
              <a:rect l="0" t="0" r="r" b="b"/>
              <a:pathLst>
                <a:path w="57" h="379">
                  <a:moveTo>
                    <a:pt x="56" y="378"/>
                  </a:moveTo>
                  <a:lnTo>
                    <a:pt x="0" y="378"/>
                  </a:lnTo>
                  <a:lnTo>
                    <a:pt x="0" y="0"/>
                  </a:lnTo>
                  <a:lnTo>
                    <a:pt x="56" y="0"/>
                  </a:lnTo>
                  <a:lnTo>
                    <a:pt x="56" y="378"/>
                  </a:ln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5" name="Freeform 43">
              <a:extLst>
                <a:ext uri="{FF2B5EF4-FFF2-40B4-BE49-F238E27FC236}">
                  <a16:creationId xmlns:a16="http://schemas.microsoft.com/office/drawing/2014/main" id="{AEC30F63-A1B8-F347-9CE7-FE0BD1F7722F}"/>
                </a:ext>
              </a:extLst>
            </p:cNvPr>
            <p:cNvSpPr>
              <a:spLocks noChangeArrowheads="1"/>
            </p:cNvSpPr>
            <p:nvPr/>
          </p:nvSpPr>
          <p:spPr bwMode="auto">
            <a:xfrm>
              <a:off x="12983790" y="3663746"/>
              <a:ext cx="169937" cy="247706"/>
            </a:xfrm>
            <a:custGeom>
              <a:avLst/>
              <a:gdLst>
                <a:gd name="T0" fmla="*/ 259 w 260"/>
                <a:gd name="T1" fmla="*/ 0 h 379"/>
                <a:gd name="T2" fmla="*/ 0 w 260"/>
                <a:gd name="T3" fmla="*/ 378 h 379"/>
                <a:gd name="T4" fmla="*/ 0 w 260"/>
                <a:gd name="T5" fmla="*/ 0 h 379"/>
                <a:gd name="T6" fmla="*/ 259 w 260"/>
                <a:gd name="T7" fmla="*/ 0 h 379"/>
              </a:gdLst>
              <a:ahLst/>
              <a:cxnLst>
                <a:cxn ang="0">
                  <a:pos x="T0" y="T1"/>
                </a:cxn>
                <a:cxn ang="0">
                  <a:pos x="T2" y="T3"/>
                </a:cxn>
                <a:cxn ang="0">
                  <a:pos x="T4" y="T5"/>
                </a:cxn>
                <a:cxn ang="0">
                  <a:pos x="T6" y="T7"/>
                </a:cxn>
              </a:cxnLst>
              <a:rect l="0" t="0" r="r" b="b"/>
              <a:pathLst>
                <a:path w="260" h="379">
                  <a:moveTo>
                    <a:pt x="259" y="0"/>
                  </a:moveTo>
                  <a:lnTo>
                    <a:pt x="0" y="378"/>
                  </a:lnTo>
                  <a:lnTo>
                    <a:pt x="0" y="0"/>
                  </a:lnTo>
                  <a:lnTo>
                    <a:pt x="259" y="0"/>
                  </a:lnTo>
                </a:path>
              </a:pathLst>
            </a:custGeom>
            <a:solidFill>
              <a:srgbClr val="4C7F7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6" name="Freeform 44">
              <a:extLst>
                <a:ext uri="{FF2B5EF4-FFF2-40B4-BE49-F238E27FC236}">
                  <a16:creationId xmlns:a16="http://schemas.microsoft.com/office/drawing/2014/main" id="{40A49E81-A5CA-7C47-9D0A-C92F89E1190B}"/>
                </a:ext>
              </a:extLst>
            </p:cNvPr>
            <p:cNvSpPr>
              <a:spLocks noChangeArrowheads="1"/>
            </p:cNvSpPr>
            <p:nvPr/>
          </p:nvSpPr>
          <p:spPr bwMode="auto">
            <a:xfrm>
              <a:off x="12983790" y="3663746"/>
              <a:ext cx="169937" cy="247706"/>
            </a:xfrm>
            <a:custGeom>
              <a:avLst/>
              <a:gdLst>
                <a:gd name="T0" fmla="*/ 259 w 260"/>
                <a:gd name="T1" fmla="*/ 0 h 379"/>
                <a:gd name="T2" fmla="*/ 259 w 260"/>
                <a:gd name="T3" fmla="*/ 378 h 379"/>
                <a:gd name="T4" fmla="*/ 0 w 260"/>
                <a:gd name="T5" fmla="*/ 378 h 379"/>
                <a:gd name="T6" fmla="*/ 259 w 260"/>
                <a:gd name="T7" fmla="*/ 0 h 379"/>
              </a:gdLst>
              <a:ahLst/>
              <a:cxnLst>
                <a:cxn ang="0">
                  <a:pos x="T0" y="T1"/>
                </a:cxn>
                <a:cxn ang="0">
                  <a:pos x="T2" y="T3"/>
                </a:cxn>
                <a:cxn ang="0">
                  <a:pos x="T4" y="T5"/>
                </a:cxn>
                <a:cxn ang="0">
                  <a:pos x="T6" y="T7"/>
                </a:cxn>
              </a:cxnLst>
              <a:rect l="0" t="0" r="r" b="b"/>
              <a:pathLst>
                <a:path w="260" h="379">
                  <a:moveTo>
                    <a:pt x="259" y="0"/>
                  </a:moveTo>
                  <a:lnTo>
                    <a:pt x="259" y="378"/>
                  </a:lnTo>
                  <a:lnTo>
                    <a:pt x="0" y="378"/>
                  </a:lnTo>
                  <a:lnTo>
                    <a:pt x="259" y="0"/>
                  </a:lnTo>
                </a:path>
              </a:pathLst>
            </a:custGeom>
            <a:solidFill>
              <a:srgbClr val="77B6B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7" name="Freeform 45">
              <a:extLst>
                <a:ext uri="{FF2B5EF4-FFF2-40B4-BE49-F238E27FC236}">
                  <a16:creationId xmlns:a16="http://schemas.microsoft.com/office/drawing/2014/main" id="{5A50D6C9-1E35-BC42-9889-372084652023}"/>
                </a:ext>
              </a:extLst>
            </p:cNvPr>
            <p:cNvSpPr>
              <a:spLocks noChangeArrowheads="1"/>
            </p:cNvSpPr>
            <p:nvPr/>
          </p:nvSpPr>
          <p:spPr bwMode="auto">
            <a:xfrm>
              <a:off x="12983790" y="3663745"/>
              <a:ext cx="169937" cy="37445"/>
            </a:xfrm>
            <a:custGeom>
              <a:avLst/>
              <a:gdLst>
                <a:gd name="T0" fmla="*/ 259 w 260"/>
                <a:gd name="T1" fmla="*/ 58 h 59"/>
                <a:gd name="T2" fmla="*/ 0 w 260"/>
                <a:gd name="T3" fmla="*/ 58 h 59"/>
                <a:gd name="T4" fmla="*/ 0 w 260"/>
                <a:gd name="T5" fmla="*/ 0 h 59"/>
                <a:gd name="T6" fmla="*/ 259 w 260"/>
                <a:gd name="T7" fmla="*/ 0 h 59"/>
                <a:gd name="T8" fmla="*/ 259 w 260"/>
                <a:gd name="T9" fmla="*/ 58 h 59"/>
              </a:gdLst>
              <a:ahLst/>
              <a:cxnLst>
                <a:cxn ang="0">
                  <a:pos x="T0" y="T1"/>
                </a:cxn>
                <a:cxn ang="0">
                  <a:pos x="T2" y="T3"/>
                </a:cxn>
                <a:cxn ang="0">
                  <a:pos x="T4" y="T5"/>
                </a:cxn>
                <a:cxn ang="0">
                  <a:pos x="T6" y="T7"/>
                </a:cxn>
                <a:cxn ang="0">
                  <a:pos x="T8" y="T9"/>
                </a:cxn>
              </a:cxnLst>
              <a:rect l="0" t="0" r="r" b="b"/>
              <a:pathLst>
                <a:path w="260" h="59">
                  <a:moveTo>
                    <a:pt x="259" y="58"/>
                  </a:moveTo>
                  <a:lnTo>
                    <a:pt x="0" y="58"/>
                  </a:lnTo>
                  <a:lnTo>
                    <a:pt x="0" y="0"/>
                  </a:lnTo>
                  <a:lnTo>
                    <a:pt x="259" y="0"/>
                  </a:lnTo>
                  <a:lnTo>
                    <a:pt x="259" y="58"/>
                  </a:ln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8" name="Freeform 46">
              <a:extLst>
                <a:ext uri="{FF2B5EF4-FFF2-40B4-BE49-F238E27FC236}">
                  <a16:creationId xmlns:a16="http://schemas.microsoft.com/office/drawing/2014/main" id="{AA97B3AB-76AF-334D-8ACC-6FA7C918F84F}"/>
                </a:ext>
              </a:extLst>
            </p:cNvPr>
            <p:cNvSpPr>
              <a:spLocks noChangeArrowheads="1"/>
            </p:cNvSpPr>
            <p:nvPr/>
          </p:nvSpPr>
          <p:spPr bwMode="auto">
            <a:xfrm>
              <a:off x="12983790" y="3874009"/>
              <a:ext cx="169937" cy="37443"/>
            </a:xfrm>
            <a:custGeom>
              <a:avLst/>
              <a:gdLst>
                <a:gd name="T0" fmla="*/ 259 w 260"/>
                <a:gd name="T1" fmla="*/ 57 h 58"/>
                <a:gd name="T2" fmla="*/ 0 w 260"/>
                <a:gd name="T3" fmla="*/ 57 h 58"/>
                <a:gd name="T4" fmla="*/ 0 w 260"/>
                <a:gd name="T5" fmla="*/ 0 h 58"/>
                <a:gd name="T6" fmla="*/ 259 w 260"/>
                <a:gd name="T7" fmla="*/ 0 h 58"/>
                <a:gd name="T8" fmla="*/ 259 w 260"/>
                <a:gd name="T9" fmla="*/ 57 h 58"/>
              </a:gdLst>
              <a:ahLst/>
              <a:cxnLst>
                <a:cxn ang="0">
                  <a:pos x="T0" y="T1"/>
                </a:cxn>
                <a:cxn ang="0">
                  <a:pos x="T2" y="T3"/>
                </a:cxn>
                <a:cxn ang="0">
                  <a:pos x="T4" y="T5"/>
                </a:cxn>
                <a:cxn ang="0">
                  <a:pos x="T6" y="T7"/>
                </a:cxn>
                <a:cxn ang="0">
                  <a:pos x="T8" y="T9"/>
                </a:cxn>
              </a:cxnLst>
              <a:rect l="0" t="0" r="r" b="b"/>
              <a:pathLst>
                <a:path w="260" h="58">
                  <a:moveTo>
                    <a:pt x="259" y="57"/>
                  </a:moveTo>
                  <a:lnTo>
                    <a:pt x="0" y="57"/>
                  </a:lnTo>
                  <a:lnTo>
                    <a:pt x="0" y="0"/>
                  </a:lnTo>
                  <a:lnTo>
                    <a:pt x="259" y="0"/>
                  </a:lnTo>
                  <a:lnTo>
                    <a:pt x="259" y="57"/>
                  </a:ln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19" name="Freeform 47">
              <a:extLst>
                <a:ext uri="{FF2B5EF4-FFF2-40B4-BE49-F238E27FC236}">
                  <a16:creationId xmlns:a16="http://schemas.microsoft.com/office/drawing/2014/main" id="{5BA69DC4-C489-AE4F-B7F9-FCAA16F7E244}"/>
                </a:ext>
              </a:extLst>
            </p:cNvPr>
            <p:cNvSpPr>
              <a:spLocks noChangeArrowheads="1"/>
            </p:cNvSpPr>
            <p:nvPr/>
          </p:nvSpPr>
          <p:spPr bwMode="auto">
            <a:xfrm>
              <a:off x="12983791" y="3663746"/>
              <a:ext cx="37443" cy="247706"/>
            </a:xfrm>
            <a:custGeom>
              <a:avLst/>
              <a:gdLst>
                <a:gd name="T0" fmla="*/ 57 w 58"/>
                <a:gd name="T1" fmla="*/ 378 h 379"/>
                <a:gd name="T2" fmla="*/ 0 w 58"/>
                <a:gd name="T3" fmla="*/ 378 h 379"/>
                <a:gd name="T4" fmla="*/ 0 w 58"/>
                <a:gd name="T5" fmla="*/ 0 h 379"/>
                <a:gd name="T6" fmla="*/ 57 w 58"/>
                <a:gd name="T7" fmla="*/ 0 h 379"/>
                <a:gd name="T8" fmla="*/ 57 w 58"/>
                <a:gd name="T9" fmla="*/ 378 h 379"/>
              </a:gdLst>
              <a:ahLst/>
              <a:cxnLst>
                <a:cxn ang="0">
                  <a:pos x="T0" y="T1"/>
                </a:cxn>
                <a:cxn ang="0">
                  <a:pos x="T2" y="T3"/>
                </a:cxn>
                <a:cxn ang="0">
                  <a:pos x="T4" y="T5"/>
                </a:cxn>
                <a:cxn ang="0">
                  <a:pos x="T6" y="T7"/>
                </a:cxn>
                <a:cxn ang="0">
                  <a:pos x="T8" y="T9"/>
                </a:cxn>
              </a:cxnLst>
              <a:rect l="0" t="0" r="r" b="b"/>
              <a:pathLst>
                <a:path w="58" h="379">
                  <a:moveTo>
                    <a:pt x="57" y="378"/>
                  </a:moveTo>
                  <a:lnTo>
                    <a:pt x="0" y="378"/>
                  </a:lnTo>
                  <a:lnTo>
                    <a:pt x="0" y="0"/>
                  </a:lnTo>
                  <a:lnTo>
                    <a:pt x="57" y="0"/>
                  </a:lnTo>
                  <a:lnTo>
                    <a:pt x="57" y="378"/>
                  </a:ln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0" name="Freeform 48">
              <a:extLst>
                <a:ext uri="{FF2B5EF4-FFF2-40B4-BE49-F238E27FC236}">
                  <a16:creationId xmlns:a16="http://schemas.microsoft.com/office/drawing/2014/main" id="{D8815DC5-D76F-0244-8BC5-C4D8511508A5}"/>
                </a:ext>
              </a:extLst>
            </p:cNvPr>
            <p:cNvSpPr>
              <a:spLocks noChangeArrowheads="1"/>
            </p:cNvSpPr>
            <p:nvPr/>
          </p:nvSpPr>
          <p:spPr bwMode="auto">
            <a:xfrm>
              <a:off x="12620873" y="3663746"/>
              <a:ext cx="37443" cy="247706"/>
            </a:xfrm>
            <a:custGeom>
              <a:avLst/>
              <a:gdLst>
                <a:gd name="T0" fmla="*/ 0 w 58"/>
                <a:gd name="T1" fmla="*/ 378 h 379"/>
                <a:gd name="T2" fmla="*/ 57 w 58"/>
                <a:gd name="T3" fmla="*/ 378 h 379"/>
                <a:gd name="T4" fmla="*/ 57 w 58"/>
                <a:gd name="T5" fmla="*/ 0 h 379"/>
                <a:gd name="T6" fmla="*/ 0 w 58"/>
                <a:gd name="T7" fmla="*/ 0 h 379"/>
                <a:gd name="T8" fmla="*/ 0 w 58"/>
                <a:gd name="T9" fmla="*/ 378 h 379"/>
              </a:gdLst>
              <a:ahLst/>
              <a:cxnLst>
                <a:cxn ang="0">
                  <a:pos x="T0" y="T1"/>
                </a:cxn>
                <a:cxn ang="0">
                  <a:pos x="T2" y="T3"/>
                </a:cxn>
                <a:cxn ang="0">
                  <a:pos x="T4" y="T5"/>
                </a:cxn>
                <a:cxn ang="0">
                  <a:pos x="T6" y="T7"/>
                </a:cxn>
                <a:cxn ang="0">
                  <a:pos x="T8" y="T9"/>
                </a:cxn>
              </a:cxnLst>
              <a:rect l="0" t="0" r="r" b="b"/>
              <a:pathLst>
                <a:path w="58" h="379">
                  <a:moveTo>
                    <a:pt x="0" y="378"/>
                  </a:moveTo>
                  <a:lnTo>
                    <a:pt x="57" y="378"/>
                  </a:lnTo>
                  <a:lnTo>
                    <a:pt x="57" y="0"/>
                  </a:lnTo>
                  <a:lnTo>
                    <a:pt x="0" y="0"/>
                  </a:lnTo>
                  <a:lnTo>
                    <a:pt x="0" y="378"/>
                  </a:ln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1" name="Freeform 49">
              <a:extLst>
                <a:ext uri="{FF2B5EF4-FFF2-40B4-BE49-F238E27FC236}">
                  <a16:creationId xmlns:a16="http://schemas.microsoft.com/office/drawing/2014/main" id="{F0A6C355-67EB-6946-9FAF-3F8646D399C0}"/>
                </a:ext>
              </a:extLst>
            </p:cNvPr>
            <p:cNvSpPr>
              <a:spLocks noChangeArrowheads="1"/>
            </p:cNvSpPr>
            <p:nvPr/>
          </p:nvSpPr>
          <p:spPr bwMode="auto">
            <a:xfrm>
              <a:off x="12949228" y="3663746"/>
              <a:ext cx="37443" cy="247706"/>
            </a:xfrm>
            <a:custGeom>
              <a:avLst/>
              <a:gdLst>
                <a:gd name="T0" fmla="*/ 0 w 58"/>
                <a:gd name="T1" fmla="*/ 378 h 379"/>
                <a:gd name="T2" fmla="*/ 57 w 58"/>
                <a:gd name="T3" fmla="*/ 378 h 379"/>
                <a:gd name="T4" fmla="*/ 57 w 58"/>
                <a:gd name="T5" fmla="*/ 0 h 379"/>
                <a:gd name="T6" fmla="*/ 0 w 58"/>
                <a:gd name="T7" fmla="*/ 0 h 379"/>
                <a:gd name="T8" fmla="*/ 0 w 58"/>
                <a:gd name="T9" fmla="*/ 378 h 379"/>
              </a:gdLst>
              <a:ahLst/>
              <a:cxnLst>
                <a:cxn ang="0">
                  <a:pos x="T0" y="T1"/>
                </a:cxn>
                <a:cxn ang="0">
                  <a:pos x="T2" y="T3"/>
                </a:cxn>
                <a:cxn ang="0">
                  <a:pos x="T4" y="T5"/>
                </a:cxn>
                <a:cxn ang="0">
                  <a:pos x="T6" y="T7"/>
                </a:cxn>
                <a:cxn ang="0">
                  <a:pos x="T8" y="T9"/>
                </a:cxn>
              </a:cxnLst>
              <a:rect l="0" t="0" r="r" b="b"/>
              <a:pathLst>
                <a:path w="58" h="379">
                  <a:moveTo>
                    <a:pt x="0" y="378"/>
                  </a:moveTo>
                  <a:lnTo>
                    <a:pt x="57" y="378"/>
                  </a:lnTo>
                  <a:lnTo>
                    <a:pt x="57" y="0"/>
                  </a:lnTo>
                  <a:lnTo>
                    <a:pt x="0" y="0"/>
                  </a:lnTo>
                  <a:lnTo>
                    <a:pt x="0" y="378"/>
                  </a:ln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2" name="Freeform 50">
              <a:extLst>
                <a:ext uri="{FF2B5EF4-FFF2-40B4-BE49-F238E27FC236}">
                  <a16:creationId xmlns:a16="http://schemas.microsoft.com/office/drawing/2014/main" id="{A139A8B4-D65A-7A48-B8B0-76DAF5AD4EA6}"/>
                </a:ext>
              </a:extLst>
            </p:cNvPr>
            <p:cNvSpPr>
              <a:spLocks noChangeArrowheads="1"/>
            </p:cNvSpPr>
            <p:nvPr/>
          </p:nvSpPr>
          <p:spPr bwMode="auto">
            <a:xfrm>
              <a:off x="13387033" y="2886065"/>
              <a:ext cx="308191" cy="596224"/>
            </a:xfrm>
            <a:custGeom>
              <a:avLst/>
              <a:gdLst>
                <a:gd name="T0" fmla="*/ 471 w 472"/>
                <a:gd name="T1" fmla="*/ 0 h 913"/>
                <a:gd name="T2" fmla="*/ 471 w 472"/>
                <a:gd name="T3" fmla="*/ 138 h 913"/>
                <a:gd name="T4" fmla="*/ 0 w 472"/>
                <a:gd name="T5" fmla="*/ 912 h 913"/>
                <a:gd name="T6" fmla="*/ 0 w 472"/>
                <a:gd name="T7" fmla="*/ 773 h 913"/>
                <a:gd name="T8" fmla="*/ 471 w 472"/>
                <a:gd name="T9" fmla="*/ 0 h 913"/>
              </a:gdLst>
              <a:ahLst/>
              <a:cxnLst>
                <a:cxn ang="0">
                  <a:pos x="T0" y="T1"/>
                </a:cxn>
                <a:cxn ang="0">
                  <a:pos x="T2" y="T3"/>
                </a:cxn>
                <a:cxn ang="0">
                  <a:pos x="T4" y="T5"/>
                </a:cxn>
                <a:cxn ang="0">
                  <a:pos x="T6" y="T7"/>
                </a:cxn>
                <a:cxn ang="0">
                  <a:pos x="T8" y="T9"/>
                </a:cxn>
              </a:cxnLst>
              <a:rect l="0" t="0" r="r" b="b"/>
              <a:pathLst>
                <a:path w="472" h="913">
                  <a:moveTo>
                    <a:pt x="471" y="0"/>
                  </a:moveTo>
                  <a:lnTo>
                    <a:pt x="471" y="138"/>
                  </a:lnTo>
                  <a:lnTo>
                    <a:pt x="0" y="912"/>
                  </a:lnTo>
                  <a:lnTo>
                    <a:pt x="0" y="773"/>
                  </a:lnTo>
                  <a:lnTo>
                    <a:pt x="471" y="0"/>
                  </a:lnTo>
                </a:path>
              </a:pathLst>
            </a:custGeom>
            <a:solidFill>
              <a:srgbClr val="827D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3" name="Freeform 51">
              <a:extLst>
                <a:ext uri="{FF2B5EF4-FFF2-40B4-BE49-F238E27FC236}">
                  <a16:creationId xmlns:a16="http://schemas.microsoft.com/office/drawing/2014/main" id="{D9C315BF-74DF-024B-8438-5ADF20B7BDD8}"/>
                </a:ext>
              </a:extLst>
            </p:cNvPr>
            <p:cNvSpPr>
              <a:spLocks noChangeArrowheads="1"/>
            </p:cNvSpPr>
            <p:nvPr/>
          </p:nvSpPr>
          <p:spPr bwMode="auto">
            <a:xfrm>
              <a:off x="13695225" y="2886065"/>
              <a:ext cx="308193" cy="596224"/>
            </a:xfrm>
            <a:custGeom>
              <a:avLst/>
              <a:gdLst>
                <a:gd name="T0" fmla="*/ 0 w 472"/>
                <a:gd name="T1" fmla="*/ 0 h 913"/>
                <a:gd name="T2" fmla="*/ 0 w 472"/>
                <a:gd name="T3" fmla="*/ 138 h 913"/>
                <a:gd name="T4" fmla="*/ 471 w 472"/>
                <a:gd name="T5" fmla="*/ 912 h 913"/>
                <a:gd name="T6" fmla="*/ 471 w 472"/>
                <a:gd name="T7" fmla="*/ 773 h 913"/>
                <a:gd name="T8" fmla="*/ 0 w 472"/>
                <a:gd name="T9" fmla="*/ 0 h 913"/>
              </a:gdLst>
              <a:ahLst/>
              <a:cxnLst>
                <a:cxn ang="0">
                  <a:pos x="T0" y="T1"/>
                </a:cxn>
                <a:cxn ang="0">
                  <a:pos x="T2" y="T3"/>
                </a:cxn>
                <a:cxn ang="0">
                  <a:pos x="T4" y="T5"/>
                </a:cxn>
                <a:cxn ang="0">
                  <a:pos x="T6" y="T7"/>
                </a:cxn>
                <a:cxn ang="0">
                  <a:pos x="T8" y="T9"/>
                </a:cxn>
              </a:cxnLst>
              <a:rect l="0" t="0" r="r" b="b"/>
              <a:pathLst>
                <a:path w="472" h="913">
                  <a:moveTo>
                    <a:pt x="0" y="0"/>
                  </a:moveTo>
                  <a:lnTo>
                    <a:pt x="0" y="138"/>
                  </a:lnTo>
                  <a:lnTo>
                    <a:pt x="471" y="912"/>
                  </a:lnTo>
                  <a:lnTo>
                    <a:pt x="471" y="773"/>
                  </a:lnTo>
                  <a:lnTo>
                    <a:pt x="0" y="0"/>
                  </a:lnTo>
                </a:path>
              </a:pathLst>
            </a:custGeom>
            <a:solidFill>
              <a:srgbClr val="827D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4" name="Freeform 52">
              <a:extLst>
                <a:ext uri="{FF2B5EF4-FFF2-40B4-BE49-F238E27FC236}">
                  <a16:creationId xmlns:a16="http://schemas.microsoft.com/office/drawing/2014/main" id="{3CA4DED6-20DD-744F-AEF1-9AF1EC555D1C}"/>
                </a:ext>
              </a:extLst>
            </p:cNvPr>
            <p:cNvSpPr>
              <a:spLocks noChangeArrowheads="1"/>
            </p:cNvSpPr>
            <p:nvPr/>
          </p:nvSpPr>
          <p:spPr bwMode="auto">
            <a:xfrm>
              <a:off x="13628978" y="3188498"/>
              <a:ext cx="77767" cy="213142"/>
            </a:xfrm>
            <a:custGeom>
              <a:avLst/>
              <a:gdLst>
                <a:gd name="T0" fmla="*/ 119 w 120"/>
                <a:gd name="T1" fmla="*/ 163 h 326"/>
                <a:gd name="T2" fmla="*/ 119 w 120"/>
                <a:gd name="T3" fmla="*/ 163 h 326"/>
                <a:gd name="T4" fmla="*/ 0 w 120"/>
                <a:gd name="T5" fmla="*/ 305 h 326"/>
                <a:gd name="T6" fmla="*/ 0 w 120"/>
                <a:gd name="T7" fmla="*/ 305 h 326"/>
                <a:gd name="T8" fmla="*/ 77 w 120"/>
                <a:gd name="T9" fmla="*/ 163 h 326"/>
                <a:gd name="T10" fmla="*/ 77 w 120"/>
                <a:gd name="T11" fmla="*/ 163 h 326"/>
                <a:gd name="T12" fmla="*/ 0 w 120"/>
                <a:gd name="T13" fmla="*/ 21 h 326"/>
                <a:gd name="T14" fmla="*/ 0 w 120"/>
                <a:gd name="T15" fmla="*/ 21 h 326"/>
                <a:gd name="T16" fmla="*/ 119 w 120"/>
                <a:gd name="T17" fmla="*/ 16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26">
                  <a:moveTo>
                    <a:pt x="119" y="163"/>
                  </a:moveTo>
                  <a:lnTo>
                    <a:pt x="119" y="163"/>
                  </a:lnTo>
                  <a:cubicBezTo>
                    <a:pt x="119" y="256"/>
                    <a:pt x="61" y="325"/>
                    <a:pt x="0" y="305"/>
                  </a:cubicBezTo>
                  <a:lnTo>
                    <a:pt x="0" y="305"/>
                  </a:lnTo>
                  <a:cubicBezTo>
                    <a:pt x="43" y="291"/>
                    <a:pt x="77" y="232"/>
                    <a:pt x="77" y="163"/>
                  </a:cubicBezTo>
                  <a:lnTo>
                    <a:pt x="77" y="163"/>
                  </a:lnTo>
                  <a:cubicBezTo>
                    <a:pt x="77" y="93"/>
                    <a:pt x="43" y="35"/>
                    <a:pt x="0" y="21"/>
                  </a:cubicBezTo>
                  <a:lnTo>
                    <a:pt x="0" y="21"/>
                  </a:lnTo>
                  <a:cubicBezTo>
                    <a:pt x="61" y="0"/>
                    <a:pt x="119" y="70"/>
                    <a:pt x="119" y="163"/>
                  </a:cubicBezTo>
                </a:path>
              </a:pathLst>
            </a:custGeom>
            <a:solidFill>
              <a:srgbClr val="E8DA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5" name="Freeform 53">
              <a:extLst>
                <a:ext uri="{FF2B5EF4-FFF2-40B4-BE49-F238E27FC236}">
                  <a16:creationId xmlns:a16="http://schemas.microsoft.com/office/drawing/2014/main" id="{19883558-469A-6A45-AA01-7D1B4261121A}"/>
                </a:ext>
              </a:extLst>
            </p:cNvPr>
            <p:cNvSpPr>
              <a:spLocks noChangeArrowheads="1"/>
            </p:cNvSpPr>
            <p:nvPr/>
          </p:nvSpPr>
          <p:spPr bwMode="auto">
            <a:xfrm>
              <a:off x="13577132" y="3202897"/>
              <a:ext cx="100810" cy="187221"/>
            </a:xfrm>
            <a:custGeom>
              <a:avLst/>
              <a:gdLst>
                <a:gd name="T0" fmla="*/ 154 w 155"/>
                <a:gd name="T1" fmla="*/ 142 h 285"/>
                <a:gd name="T2" fmla="*/ 154 w 155"/>
                <a:gd name="T3" fmla="*/ 142 h 285"/>
                <a:gd name="T4" fmla="*/ 77 w 155"/>
                <a:gd name="T5" fmla="*/ 284 h 285"/>
                <a:gd name="T6" fmla="*/ 77 w 155"/>
                <a:gd name="T7" fmla="*/ 284 h 285"/>
                <a:gd name="T8" fmla="*/ 0 w 155"/>
                <a:gd name="T9" fmla="*/ 142 h 285"/>
                <a:gd name="T10" fmla="*/ 0 w 155"/>
                <a:gd name="T11" fmla="*/ 142 h 285"/>
                <a:gd name="T12" fmla="*/ 77 w 155"/>
                <a:gd name="T13" fmla="*/ 0 h 285"/>
                <a:gd name="T14" fmla="*/ 77 w 155"/>
                <a:gd name="T15" fmla="*/ 0 h 285"/>
                <a:gd name="T16" fmla="*/ 154 w 155"/>
                <a:gd name="T17" fmla="*/ 14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285">
                  <a:moveTo>
                    <a:pt x="154" y="142"/>
                  </a:moveTo>
                  <a:lnTo>
                    <a:pt x="154" y="142"/>
                  </a:lnTo>
                  <a:cubicBezTo>
                    <a:pt x="154" y="211"/>
                    <a:pt x="120" y="270"/>
                    <a:pt x="77" y="284"/>
                  </a:cubicBezTo>
                  <a:lnTo>
                    <a:pt x="77" y="284"/>
                  </a:lnTo>
                  <a:cubicBezTo>
                    <a:pt x="32" y="270"/>
                    <a:pt x="0" y="211"/>
                    <a:pt x="0" y="142"/>
                  </a:cubicBezTo>
                  <a:lnTo>
                    <a:pt x="0" y="142"/>
                  </a:lnTo>
                  <a:cubicBezTo>
                    <a:pt x="0" y="72"/>
                    <a:pt x="32" y="14"/>
                    <a:pt x="77" y="0"/>
                  </a:cubicBezTo>
                  <a:lnTo>
                    <a:pt x="77" y="0"/>
                  </a:lnTo>
                  <a:cubicBezTo>
                    <a:pt x="120" y="14"/>
                    <a:pt x="154" y="72"/>
                    <a:pt x="154" y="142"/>
                  </a:cubicBezTo>
                </a:path>
              </a:pathLst>
            </a:custGeom>
            <a:solidFill>
              <a:srgbClr val="4C7F7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6" name="Freeform 54">
              <a:extLst>
                <a:ext uri="{FF2B5EF4-FFF2-40B4-BE49-F238E27FC236}">
                  <a16:creationId xmlns:a16="http://schemas.microsoft.com/office/drawing/2014/main" id="{0D5108D4-0FF7-C447-9E6B-BCFCD5C6F388}"/>
                </a:ext>
              </a:extLst>
            </p:cNvPr>
            <p:cNvSpPr>
              <a:spLocks noChangeArrowheads="1"/>
            </p:cNvSpPr>
            <p:nvPr/>
          </p:nvSpPr>
          <p:spPr bwMode="auto">
            <a:xfrm>
              <a:off x="13669302" y="2975354"/>
              <a:ext cx="334115" cy="506933"/>
            </a:xfrm>
            <a:custGeom>
              <a:avLst/>
              <a:gdLst>
                <a:gd name="T0" fmla="*/ 433 w 513"/>
                <a:gd name="T1" fmla="*/ 774 h 775"/>
                <a:gd name="T2" fmla="*/ 0 w 513"/>
                <a:gd name="T3" fmla="*/ 66 h 775"/>
                <a:gd name="T4" fmla="*/ 41 w 513"/>
                <a:gd name="T5" fmla="*/ 0 h 775"/>
                <a:gd name="T6" fmla="*/ 512 w 513"/>
                <a:gd name="T7" fmla="*/ 774 h 775"/>
                <a:gd name="T8" fmla="*/ 433 w 513"/>
                <a:gd name="T9" fmla="*/ 774 h 775"/>
              </a:gdLst>
              <a:ahLst/>
              <a:cxnLst>
                <a:cxn ang="0">
                  <a:pos x="T0" y="T1"/>
                </a:cxn>
                <a:cxn ang="0">
                  <a:pos x="T2" y="T3"/>
                </a:cxn>
                <a:cxn ang="0">
                  <a:pos x="T4" y="T5"/>
                </a:cxn>
                <a:cxn ang="0">
                  <a:pos x="T6" y="T7"/>
                </a:cxn>
                <a:cxn ang="0">
                  <a:pos x="T8" y="T9"/>
                </a:cxn>
              </a:cxnLst>
              <a:rect l="0" t="0" r="r" b="b"/>
              <a:pathLst>
                <a:path w="513" h="775">
                  <a:moveTo>
                    <a:pt x="433" y="774"/>
                  </a:moveTo>
                  <a:lnTo>
                    <a:pt x="0" y="66"/>
                  </a:lnTo>
                  <a:lnTo>
                    <a:pt x="41" y="0"/>
                  </a:lnTo>
                  <a:lnTo>
                    <a:pt x="512" y="774"/>
                  </a:lnTo>
                  <a:lnTo>
                    <a:pt x="433" y="774"/>
                  </a:lnTo>
                </a:path>
              </a:pathLst>
            </a:custGeom>
            <a:solidFill>
              <a:srgbClr val="CCC2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7" name="Freeform 55">
              <a:extLst>
                <a:ext uri="{FF2B5EF4-FFF2-40B4-BE49-F238E27FC236}">
                  <a16:creationId xmlns:a16="http://schemas.microsoft.com/office/drawing/2014/main" id="{C484446E-7744-5E41-AF70-3C5F68DB5276}"/>
                </a:ext>
              </a:extLst>
            </p:cNvPr>
            <p:cNvSpPr>
              <a:spLocks noChangeArrowheads="1"/>
            </p:cNvSpPr>
            <p:nvPr/>
          </p:nvSpPr>
          <p:spPr bwMode="auto">
            <a:xfrm>
              <a:off x="13533928" y="3660867"/>
              <a:ext cx="216024" cy="463728"/>
            </a:xfrm>
            <a:custGeom>
              <a:avLst/>
              <a:gdLst>
                <a:gd name="T0" fmla="*/ 329 w 330"/>
                <a:gd name="T1" fmla="*/ 708 h 709"/>
                <a:gd name="T2" fmla="*/ 0 w 330"/>
                <a:gd name="T3" fmla="*/ 708 h 709"/>
                <a:gd name="T4" fmla="*/ 0 w 330"/>
                <a:gd name="T5" fmla="*/ 0 h 709"/>
                <a:gd name="T6" fmla="*/ 329 w 330"/>
                <a:gd name="T7" fmla="*/ 0 h 709"/>
                <a:gd name="T8" fmla="*/ 329 w 330"/>
                <a:gd name="T9" fmla="*/ 708 h 709"/>
              </a:gdLst>
              <a:ahLst/>
              <a:cxnLst>
                <a:cxn ang="0">
                  <a:pos x="T0" y="T1"/>
                </a:cxn>
                <a:cxn ang="0">
                  <a:pos x="T2" y="T3"/>
                </a:cxn>
                <a:cxn ang="0">
                  <a:pos x="T4" y="T5"/>
                </a:cxn>
                <a:cxn ang="0">
                  <a:pos x="T6" y="T7"/>
                </a:cxn>
                <a:cxn ang="0">
                  <a:pos x="T8" y="T9"/>
                </a:cxn>
              </a:cxnLst>
              <a:rect l="0" t="0" r="r" b="b"/>
              <a:pathLst>
                <a:path w="330" h="709">
                  <a:moveTo>
                    <a:pt x="329" y="708"/>
                  </a:moveTo>
                  <a:lnTo>
                    <a:pt x="0" y="708"/>
                  </a:lnTo>
                  <a:lnTo>
                    <a:pt x="0" y="0"/>
                  </a:lnTo>
                  <a:lnTo>
                    <a:pt x="329" y="0"/>
                  </a:lnTo>
                  <a:lnTo>
                    <a:pt x="329" y="708"/>
                  </a:lnTo>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8" name="Freeform 56">
              <a:extLst>
                <a:ext uri="{FF2B5EF4-FFF2-40B4-BE49-F238E27FC236}">
                  <a16:creationId xmlns:a16="http://schemas.microsoft.com/office/drawing/2014/main" id="{AC2A2D17-2F90-B343-9885-4E355394CD6A}"/>
                </a:ext>
              </a:extLst>
            </p:cNvPr>
            <p:cNvSpPr>
              <a:spLocks noChangeArrowheads="1"/>
            </p:cNvSpPr>
            <p:nvPr/>
          </p:nvSpPr>
          <p:spPr bwMode="auto">
            <a:xfrm>
              <a:off x="13706746" y="3660867"/>
              <a:ext cx="43205" cy="463728"/>
            </a:xfrm>
            <a:custGeom>
              <a:avLst/>
              <a:gdLst>
                <a:gd name="T0" fmla="*/ 0 w 67"/>
                <a:gd name="T1" fmla="*/ 708 h 709"/>
                <a:gd name="T2" fmla="*/ 66 w 67"/>
                <a:gd name="T3" fmla="*/ 708 h 709"/>
                <a:gd name="T4" fmla="*/ 66 w 67"/>
                <a:gd name="T5" fmla="*/ 0 h 709"/>
                <a:gd name="T6" fmla="*/ 0 w 67"/>
                <a:gd name="T7" fmla="*/ 0 h 709"/>
                <a:gd name="T8" fmla="*/ 0 w 67"/>
                <a:gd name="T9" fmla="*/ 708 h 709"/>
              </a:gdLst>
              <a:ahLst/>
              <a:cxnLst>
                <a:cxn ang="0">
                  <a:pos x="T0" y="T1"/>
                </a:cxn>
                <a:cxn ang="0">
                  <a:pos x="T2" y="T3"/>
                </a:cxn>
                <a:cxn ang="0">
                  <a:pos x="T4" y="T5"/>
                </a:cxn>
                <a:cxn ang="0">
                  <a:pos x="T6" y="T7"/>
                </a:cxn>
                <a:cxn ang="0">
                  <a:pos x="T8" y="T9"/>
                </a:cxn>
              </a:cxnLst>
              <a:rect l="0" t="0" r="r" b="b"/>
              <a:pathLst>
                <a:path w="67" h="709">
                  <a:moveTo>
                    <a:pt x="0" y="708"/>
                  </a:moveTo>
                  <a:lnTo>
                    <a:pt x="66" y="708"/>
                  </a:lnTo>
                  <a:lnTo>
                    <a:pt x="66" y="0"/>
                  </a:lnTo>
                  <a:lnTo>
                    <a:pt x="0" y="0"/>
                  </a:lnTo>
                  <a:lnTo>
                    <a:pt x="0" y="708"/>
                  </a:ln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29" name="Freeform 57">
              <a:extLst>
                <a:ext uri="{FF2B5EF4-FFF2-40B4-BE49-F238E27FC236}">
                  <a16:creationId xmlns:a16="http://schemas.microsoft.com/office/drawing/2014/main" id="{D798B442-0E36-E341-B919-ACC93E8C622F}"/>
                </a:ext>
              </a:extLst>
            </p:cNvPr>
            <p:cNvSpPr>
              <a:spLocks noChangeArrowheads="1"/>
            </p:cNvSpPr>
            <p:nvPr/>
          </p:nvSpPr>
          <p:spPr bwMode="auto">
            <a:xfrm>
              <a:off x="12387568" y="4127475"/>
              <a:ext cx="2117023" cy="69127"/>
            </a:xfrm>
            <a:custGeom>
              <a:avLst/>
              <a:gdLst>
                <a:gd name="T0" fmla="*/ 3240 w 3241"/>
                <a:gd name="T1" fmla="*/ 103 h 104"/>
                <a:gd name="T2" fmla="*/ 0 w 3241"/>
                <a:gd name="T3" fmla="*/ 103 h 104"/>
                <a:gd name="T4" fmla="*/ 0 w 3241"/>
                <a:gd name="T5" fmla="*/ 0 h 104"/>
                <a:gd name="T6" fmla="*/ 3240 w 3241"/>
                <a:gd name="T7" fmla="*/ 0 h 104"/>
                <a:gd name="T8" fmla="*/ 3240 w 3241"/>
                <a:gd name="T9" fmla="*/ 103 h 104"/>
              </a:gdLst>
              <a:ahLst/>
              <a:cxnLst>
                <a:cxn ang="0">
                  <a:pos x="T0" y="T1"/>
                </a:cxn>
                <a:cxn ang="0">
                  <a:pos x="T2" y="T3"/>
                </a:cxn>
                <a:cxn ang="0">
                  <a:pos x="T4" y="T5"/>
                </a:cxn>
                <a:cxn ang="0">
                  <a:pos x="T6" y="T7"/>
                </a:cxn>
                <a:cxn ang="0">
                  <a:pos x="T8" y="T9"/>
                </a:cxn>
              </a:cxnLst>
              <a:rect l="0" t="0" r="r" b="b"/>
              <a:pathLst>
                <a:path w="3241" h="104">
                  <a:moveTo>
                    <a:pt x="3240" y="103"/>
                  </a:moveTo>
                  <a:lnTo>
                    <a:pt x="0" y="103"/>
                  </a:lnTo>
                  <a:lnTo>
                    <a:pt x="0" y="0"/>
                  </a:lnTo>
                  <a:lnTo>
                    <a:pt x="3240" y="0"/>
                  </a:lnTo>
                  <a:lnTo>
                    <a:pt x="3240" y="103"/>
                  </a:lnTo>
                </a:path>
              </a:pathLst>
            </a:custGeom>
            <a:solidFill>
              <a:schemeClr val="bg1">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0" name="Freeform 58">
              <a:extLst>
                <a:ext uri="{FF2B5EF4-FFF2-40B4-BE49-F238E27FC236}">
                  <a16:creationId xmlns:a16="http://schemas.microsoft.com/office/drawing/2014/main" id="{12CAE9E1-B265-A241-B972-4BE139472B3E}"/>
                </a:ext>
              </a:extLst>
            </p:cNvPr>
            <p:cNvSpPr>
              <a:spLocks noChangeArrowheads="1"/>
            </p:cNvSpPr>
            <p:nvPr/>
          </p:nvSpPr>
          <p:spPr bwMode="auto">
            <a:xfrm>
              <a:off x="14308730" y="3957537"/>
              <a:ext cx="48964" cy="169939"/>
            </a:xfrm>
            <a:custGeom>
              <a:avLst/>
              <a:gdLst>
                <a:gd name="T0" fmla="*/ 73 w 74"/>
                <a:gd name="T1" fmla="*/ 259 h 260"/>
                <a:gd name="T2" fmla="*/ 0 w 74"/>
                <a:gd name="T3" fmla="*/ 259 h 260"/>
                <a:gd name="T4" fmla="*/ 0 w 74"/>
                <a:gd name="T5" fmla="*/ 0 h 260"/>
                <a:gd name="T6" fmla="*/ 73 w 74"/>
                <a:gd name="T7" fmla="*/ 0 h 260"/>
                <a:gd name="T8" fmla="*/ 73 w 74"/>
                <a:gd name="T9" fmla="*/ 259 h 260"/>
              </a:gdLst>
              <a:ahLst/>
              <a:cxnLst>
                <a:cxn ang="0">
                  <a:pos x="T0" y="T1"/>
                </a:cxn>
                <a:cxn ang="0">
                  <a:pos x="T2" y="T3"/>
                </a:cxn>
                <a:cxn ang="0">
                  <a:pos x="T4" y="T5"/>
                </a:cxn>
                <a:cxn ang="0">
                  <a:pos x="T6" y="T7"/>
                </a:cxn>
                <a:cxn ang="0">
                  <a:pos x="T8" y="T9"/>
                </a:cxn>
              </a:cxnLst>
              <a:rect l="0" t="0" r="r" b="b"/>
              <a:pathLst>
                <a:path w="74" h="260">
                  <a:moveTo>
                    <a:pt x="73" y="259"/>
                  </a:moveTo>
                  <a:lnTo>
                    <a:pt x="0" y="259"/>
                  </a:lnTo>
                  <a:lnTo>
                    <a:pt x="0" y="0"/>
                  </a:lnTo>
                  <a:lnTo>
                    <a:pt x="73" y="0"/>
                  </a:lnTo>
                  <a:lnTo>
                    <a:pt x="73" y="259"/>
                  </a:lnTo>
                </a:path>
              </a:pathLst>
            </a:custGeom>
            <a:solidFill>
              <a:schemeClr val="accent1">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1" name="Freeform 59">
              <a:extLst>
                <a:ext uri="{FF2B5EF4-FFF2-40B4-BE49-F238E27FC236}">
                  <a16:creationId xmlns:a16="http://schemas.microsoft.com/office/drawing/2014/main" id="{B870F0E4-5BEB-D945-8027-3EB2FF3F8CE8}"/>
                </a:ext>
              </a:extLst>
            </p:cNvPr>
            <p:cNvSpPr>
              <a:spLocks noChangeArrowheads="1"/>
            </p:cNvSpPr>
            <p:nvPr/>
          </p:nvSpPr>
          <p:spPr bwMode="auto">
            <a:xfrm>
              <a:off x="14012057" y="3577337"/>
              <a:ext cx="656709" cy="394602"/>
            </a:xfrm>
            <a:custGeom>
              <a:avLst/>
              <a:gdLst>
                <a:gd name="T0" fmla="*/ 1004 w 1005"/>
                <a:gd name="T1" fmla="*/ 602 h 603"/>
                <a:gd name="T2" fmla="*/ 0 w 1005"/>
                <a:gd name="T3" fmla="*/ 602 h 603"/>
                <a:gd name="T4" fmla="*/ 0 w 1005"/>
                <a:gd name="T5" fmla="*/ 0 h 603"/>
                <a:gd name="T6" fmla="*/ 1004 w 1005"/>
                <a:gd name="T7" fmla="*/ 0 h 603"/>
                <a:gd name="T8" fmla="*/ 1004 w 1005"/>
                <a:gd name="T9" fmla="*/ 602 h 603"/>
              </a:gdLst>
              <a:ahLst/>
              <a:cxnLst>
                <a:cxn ang="0">
                  <a:pos x="T0" y="T1"/>
                </a:cxn>
                <a:cxn ang="0">
                  <a:pos x="T2" y="T3"/>
                </a:cxn>
                <a:cxn ang="0">
                  <a:pos x="T4" y="T5"/>
                </a:cxn>
                <a:cxn ang="0">
                  <a:pos x="T6" y="T7"/>
                </a:cxn>
                <a:cxn ang="0">
                  <a:pos x="T8" y="T9"/>
                </a:cxn>
              </a:cxnLst>
              <a:rect l="0" t="0" r="r" b="b"/>
              <a:pathLst>
                <a:path w="1005" h="603">
                  <a:moveTo>
                    <a:pt x="1004" y="602"/>
                  </a:moveTo>
                  <a:lnTo>
                    <a:pt x="0" y="602"/>
                  </a:lnTo>
                  <a:lnTo>
                    <a:pt x="0" y="0"/>
                  </a:lnTo>
                  <a:lnTo>
                    <a:pt x="1004" y="0"/>
                  </a:lnTo>
                  <a:lnTo>
                    <a:pt x="1004" y="602"/>
                  </a:lnTo>
                </a:path>
              </a:pathLst>
            </a:custGeom>
            <a:solidFill>
              <a:schemeClr val="accent1">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2" name="Freeform 60">
              <a:extLst>
                <a:ext uri="{FF2B5EF4-FFF2-40B4-BE49-F238E27FC236}">
                  <a16:creationId xmlns:a16="http://schemas.microsoft.com/office/drawing/2014/main" id="{5DB9F23B-EB8B-F144-84ED-63A5CF095E92}"/>
                </a:ext>
              </a:extLst>
            </p:cNvPr>
            <p:cNvSpPr>
              <a:spLocks noChangeArrowheads="1"/>
            </p:cNvSpPr>
            <p:nvPr/>
          </p:nvSpPr>
          <p:spPr bwMode="auto">
            <a:xfrm>
              <a:off x="14092706" y="3704070"/>
              <a:ext cx="106572" cy="141136"/>
            </a:xfrm>
            <a:custGeom>
              <a:avLst/>
              <a:gdLst>
                <a:gd name="T0" fmla="*/ 150 w 164"/>
                <a:gd name="T1" fmla="*/ 10 h 216"/>
                <a:gd name="T2" fmla="*/ 150 w 164"/>
                <a:gd name="T3" fmla="*/ 53 h 216"/>
                <a:gd name="T4" fmla="*/ 150 w 164"/>
                <a:gd name="T5" fmla="*/ 53 h 216"/>
                <a:gd name="T6" fmla="*/ 116 w 164"/>
                <a:gd name="T7" fmla="*/ 43 h 216"/>
                <a:gd name="T8" fmla="*/ 116 w 164"/>
                <a:gd name="T9" fmla="*/ 43 h 216"/>
                <a:gd name="T10" fmla="*/ 85 w 164"/>
                <a:gd name="T11" fmla="*/ 38 h 216"/>
                <a:gd name="T12" fmla="*/ 85 w 164"/>
                <a:gd name="T13" fmla="*/ 38 h 216"/>
                <a:gd name="T14" fmla="*/ 57 w 164"/>
                <a:gd name="T15" fmla="*/ 43 h 216"/>
                <a:gd name="T16" fmla="*/ 57 w 164"/>
                <a:gd name="T17" fmla="*/ 43 h 216"/>
                <a:gd name="T18" fmla="*/ 48 w 164"/>
                <a:gd name="T19" fmla="*/ 61 h 216"/>
                <a:gd name="T20" fmla="*/ 48 w 164"/>
                <a:gd name="T21" fmla="*/ 61 h 216"/>
                <a:gd name="T22" fmla="*/ 54 w 164"/>
                <a:gd name="T23" fmla="*/ 73 h 216"/>
                <a:gd name="T24" fmla="*/ 54 w 164"/>
                <a:gd name="T25" fmla="*/ 73 h 216"/>
                <a:gd name="T26" fmla="*/ 78 w 164"/>
                <a:gd name="T27" fmla="*/ 81 h 216"/>
                <a:gd name="T28" fmla="*/ 100 w 164"/>
                <a:gd name="T29" fmla="*/ 87 h 216"/>
                <a:gd name="T30" fmla="*/ 100 w 164"/>
                <a:gd name="T31" fmla="*/ 87 h 216"/>
                <a:gd name="T32" fmla="*/ 148 w 164"/>
                <a:gd name="T33" fmla="*/ 107 h 216"/>
                <a:gd name="T34" fmla="*/ 148 w 164"/>
                <a:gd name="T35" fmla="*/ 107 h 216"/>
                <a:gd name="T36" fmla="*/ 163 w 164"/>
                <a:gd name="T37" fmla="*/ 146 h 216"/>
                <a:gd name="T38" fmla="*/ 163 w 164"/>
                <a:gd name="T39" fmla="*/ 146 h 216"/>
                <a:gd name="T40" fmla="*/ 142 w 164"/>
                <a:gd name="T41" fmla="*/ 197 h 216"/>
                <a:gd name="T42" fmla="*/ 142 w 164"/>
                <a:gd name="T43" fmla="*/ 197 h 216"/>
                <a:gd name="T44" fmla="*/ 80 w 164"/>
                <a:gd name="T45" fmla="*/ 215 h 216"/>
                <a:gd name="T46" fmla="*/ 80 w 164"/>
                <a:gd name="T47" fmla="*/ 215 h 216"/>
                <a:gd name="T48" fmla="*/ 42 w 164"/>
                <a:gd name="T49" fmla="*/ 211 h 216"/>
                <a:gd name="T50" fmla="*/ 42 w 164"/>
                <a:gd name="T51" fmla="*/ 211 h 216"/>
                <a:gd name="T52" fmla="*/ 2 w 164"/>
                <a:gd name="T53" fmla="*/ 200 h 216"/>
                <a:gd name="T54" fmla="*/ 2 w 164"/>
                <a:gd name="T55" fmla="*/ 154 h 216"/>
                <a:gd name="T56" fmla="*/ 2 w 164"/>
                <a:gd name="T57" fmla="*/ 154 h 216"/>
                <a:gd name="T58" fmla="*/ 41 w 164"/>
                <a:gd name="T59" fmla="*/ 170 h 216"/>
                <a:gd name="T60" fmla="*/ 41 w 164"/>
                <a:gd name="T61" fmla="*/ 170 h 216"/>
                <a:gd name="T62" fmla="*/ 75 w 164"/>
                <a:gd name="T63" fmla="*/ 176 h 216"/>
                <a:gd name="T64" fmla="*/ 75 w 164"/>
                <a:gd name="T65" fmla="*/ 176 h 216"/>
                <a:gd name="T66" fmla="*/ 103 w 164"/>
                <a:gd name="T67" fmla="*/ 170 h 216"/>
                <a:gd name="T68" fmla="*/ 103 w 164"/>
                <a:gd name="T69" fmla="*/ 170 h 216"/>
                <a:gd name="T70" fmla="*/ 111 w 164"/>
                <a:gd name="T71" fmla="*/ 153 h 216"/>
                <a:gd name="T72" fmla="*/ 111 w 164"/>
                <a:gd name="T73" fmla="*/ 153 h 216"/>
                <a:gd name="T74" fmla="*/ 105 w 164"/>
                <a:gd name="T75" fmla="*/ 139 h 216"/>
                <a:gd name="T76" fmla="*/ 105 w 164"/>
                <a:gd name="T77" fmla="*/ 139 h 216"/>
                <a:gd name="T78" fmla="*/ 80 w 164"/>
                <a:gd name="T79" fmla="*/ 129 h 216"/>
                <a:gd name="T80" fmla="*/ 59 w 164"/>
                <a:gd name="T81" fmla="*/ 125 h 216"/>
                <a:gd name="T82" fmla="*/ 59 w 164"/>
                <a:gd name="T83" fmla="*/ 125 h 216"/>
                <a:gd name="T84" fmla="*/ 14 w 164"/>
                <a:gd name="T85" fmla="*/ 103 h 216"/>
                <a:gd name="T86" fmla="*/ 14 w 164"/>
                <a:gd name="T87" fmla="*/ 103 h 216"/>
                <a:gd name="T88" fmla="*/ 0 w 164"/>
                <a:gd name="T89" fmla="*/ 64 h 216"/>
                <a:gd name="T90" fmla="*/ 0 w 164"/>
                <a:gd name="T91" fmla="*/ 64 h 216"/>
                <a:gd name="T92" fmla="*/ 21 w 164"/>
                <a:gd name="T93" fmla="*/ 16 h 216"/>
                <a:gd name="T94" fmla="*/ 21 w 164"/>
                <a:gd name="T95" fmla="*/ 16 h 216"/>
                <a:gd name="T96" fmla="*/ 78 w 164"/>
                <a:gd name="T97" fmla="*/ 0 h 216"/>
                <a:gd name="T98" fmla="*/ 78 w 164"/>
                <a:gd name="T99" fmla="*/ 0 h 216"/>
                <a:gd name="T100" fmla="*/ 112 w 164"/>
                <a:gd name="T101" fmla="*/ 2 h 216"/>
                <a:gd name="T102" fmla="*/ 112 w 164"/>
                <a:gd name="T103" fmla="*/ 2 h 216"/>
                <a:gd name="T104" fmla="*/ 150 w 164"/>
                <a:gd name="T105" fmla="*/ 1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4" h="216">
                  <a:moveTo>
                    <a:pt x="150" y="10"/>
                  </a:moveTo>
                  <a:lnTo>
                    <a:pt x="150" y="53"/>
                  </a:lnTo>
                  <a:lnTo>
                    <a:pt x="150" y="53"/>
                  </a:lnTo>
                  <a:cubicBezTo>
                    <a:pt x="137" y="50"/>
                    <a:pt x="126" y="45"/>
                    <a:pt x="116" y="43"/>
                  </a:cubicBezTo>
                  <a:lnTo>
                    <a:pt x="116" y="43"/>
                  </a:lnTo>
                  <a:cubicBezTo>
                    <a:pt x="105" y="40"/>
                    <a:pt x="95" y="38"/>
                    <a:pt x="85" y="38"/>
                  </a:cubicBezTo>
                  <a:lnTo>
                    <a:pt x="85" y="38"/>
                  </a:lnTo>
                  <a:cubicBezTo>
                    <a:pt x="73" y="38"/>
                    <a:pt x="63" y="41"/>
                    <a:pt x="57" y="43"/>
                  </a:cubicBezTo>
                  <a:lnTo>
                    <a:pt x="57" y="43"/>
                  </a:lnTo>
                  <a:cubicBezTo>
                    <a:pt x="52" y="47"/>
                    <a:pt x="48" y="53"/>
                    <a:pt x="48" y="61"/>
                  </a:cubicBezTo>
                  <a:lnTo>
                    <a:pt x="48" y="61"/>
                  </a:lnTo>
                  <a:cubicBezTo>
                    <a:pt x="48" y="66"/>
                    <a:pt x="50" y="69"/>
                    <a:pt x="54" y="73"/>
                  </a:cubicBezTo>
                  <a:lnTo>
                    <a:pt x="54" y="73"/>
                  </a:lnTo>
                  <a:cubicBezTo>
                    <a:pt x="59" y="77"/>
                    <a:pt x="67" y="78"/>
                    <a:pt x="78" y="81"/>
                  </a:cubicBezTo>
                  <a:lnTo>
                    <a:pt x="100" y="87"/>
                  </a:lnTo>
                  <a:lnTo>
                    <a:pt x="100" y="87"/>
                  </a:lnTo>
                  <a:cubicBezTo>
                    <a:pt x="122" y="90"/>
                    <a:pt x="139" y="98"/>
                    <a:pt x="148" y="107"/>
                  </a:cubicBezTo>
                  <a:lnTo>
                    <a:pt x="148" y="107"/>
                  </a:lnTo>
                  <a:cubicBezTo>
                    <a:pt x="158" y="115"/>
                    <a:pt x="163" y="130"/>
                    <a:pt x="163" y="146"/>
                  </a:cubicBezTo>
                  <a:lnTo>
                    <a:pt x="163" y="146"/>
                  </a:lnTo>
                  <a:cubicBezTo>
                    <a:pt x="163" y="170"/>
                    <a:pt x="156" y="187"/>
                    <a:pt x="142" y="197"/>
                  </a:cubicBezTo>
                  <a:lnTo>
                    <a:pt x="142" y="197"/>
                  </a:lnTo>
                  <a:cubicBezTo>
                    <a:pt x="129" y="208"/>
                    <a:pt x="109" y="215"/>
                    <a:pt x="80" y="215"/>
                  </a:cubicBezTo>
                  <a:lnTo>
                    <a:pt x="80" y="215"/>
                  </a:lnTo>
                  <a:cubicBezTo>
                    <a:pt x="68" y="215"/>
                    <a:pt x="54" y="213"/>
                    <a:pt x="42" y="211"/>
                  </a:cubicBezTo>
                  <a:lnTo>
                    <a:pt x="42" y="211"/>
                  </a:lnTo>
                  <a:cubicBezTo>
                    <a:pt x="28" y="207"/>
                    <a:pt x="16" y="203"/>
                    <a:pt x="2" y="200"/>
                  </a:cubicBezTo>
                  <a:lnTo>
                    <a:pt x="2" y="154"/>
                  </a:lnTo>
                  <a:lnTo>
                    <a:pt x="2" y="154"/>
                  </a:lnTo>
                  <a:cubicBezTo>
                    <a:pt x="16" y="162"/>
                    <a:pt x="28" y="166"/>
                    <a:pt x="41" y="170"/>
                  </a:cubicBezTo>
                  <a:lnTo>
                    <a:pt x="41" y="170"/>
                  </a:lnTo>
                  <a:cubicBezTo>
                    <a:pt x="53" y="175"/>
                    <a:pt x="64" y="176"/>
                    <a:pt x="75" y="176"/>
                  </a:cubicBezTo>
                  <a:lnTo>
                    <a:pt x="75" y="176"/>
                  </a:lnTo>
                  <a:cubicBezTo>
                    <a:pt x="88" y="176"/>
                    <a:pt x="96" y="174"/>
                    <a:pt x="103" y="170"/>
                  </a:cubicBezTo>
                  <a:lnTo>
                    <a:pt x="103" y="170"/>
                  </a:lnTo>
                  <a:cubicBezTo>
                    <a:pt x="109" y="166"/>
                    <a:pt x="111" y="160"/>
                    <a:pt x="111" y="153"/>
                  </a:cubicBezTo>
                  <a:lnTo>
                    <a:pt x="111" y="153"/>
                  </a:lnTo>
                  <a:cubicBezTo>
                    <a:pt x="111" y="146"/>
                    <a:pt x="109" y="141"/>
                    <a:pt x="105" y="139"/>
                  </a:cubicBezTo>
                  <a:lnTo>
                    <a:pt x="105" y="139"/>
                  </a:lnTo>
                  <a:cubicBezTo>
                    <a:pt x="101" y="135"/>
                    <a:pt x="93" y="131"/>
                    <a:pt x="80" y="129"/>
                  </a:cubicBezTo>
                  <a:lnTo>
                    <a:pt x="59" y="125"/>
                  </a:lnTo>
                  <a:lnTo>
                    <a:pt x="59" y="125"/>
                  </a:lnTo>
                  <a:cubicBezTo>
                    <a:pt x="39" y="120"/>
                    <a:pt x="24" y="113"/>
                    <a:pt x="14" y="103"/>
                  </a:cubicBezTo>
                  <a:lnTo>
                    <a:pt x="14" y="103"/>
                  </a:lnTo>
                  <a:cubicBezTo>
                    <a:pt x="5" y="93"/>
                    <a:pt x="0" y="81"/>
                    <a:pt x="0" y="64"/>
                  </a:cubicBezTo>
                  <a:lnTo>
                    <a:pt x="0" y="64"/>
                  </a:lnTo>
                  <a:cubicBezTo>
                    <a:pt x="0" y="43"/>
                    <a:pt x="6" y="27"/>
                    <a:pt x="21" y="16"/>
                  </a:cubicBezTo>
                  <a:lnTo>
                    <a:pt x="21" y="16"/>
                  </a:lnTo>
                  <a:cubicBezTo>
                    <a:pt x="33" y="6"/>
                    <a:pt x="53" y="0"/>
                    <a:pt x="78" y="0"/>
                  </a:cubicBezTo>
                  <a:lnTo>
                    <a:pt x="78" y="0"/>
                  </a:lnTo>
                  <a:cubicBezTo>
                    <a:pt x="89" y="0"/>
                    <a:pt x="100" y="1"/>
                    <a:pt x="112" y="2"/>
                  </a:cubicBezTo>
                  <a:lnTo>
                    <a:pt x="112" y="2"/>
                  </a:lnTo>
                  <a:cubicBezTo>
                    <a:pt x="124" y="4"/>
                    <a:pt x="136" y="7"/>
                    <a:pt x="150" y="10"/>
                  </a:cubicBezTo>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3" name="Freeform 61">
              <a:extLst>
                <a:ext uri="{FF2B5EF4-FFF2-40B4-BE49-F238E27FC236}">
                  <a16:creationId xmlns:a16="http://schemas.microsoft.com/office/drawing/2014/main" id="{E668DFFB-50E3-654C-B3CD-F28BC23B8A35}"/>
                </a:ext>
              </a:extLst>
            </p:cNvPr>
            <p:cNvSpPr>
              <a:spLocks noChangeArrowheads="1"/>
            </p:cNvSpPr>
            <p:nvPr/>
          </p:nvSpPr>
          <p:spPr bwMode="auto">
            <a:xfrm>
              <a:off x="14213678" y="3706951"/>
              <a:ext cx="141136" cy="135373"/>
            </a:xfrm>
            <a:custGeom>
              <a:avLst/>
              <a:gdLst>
                <a:gd name="T0" fmla="*/ 80 w 217"/>
                <a:gd name="T1" fmla="*/ 130 h 207"/>
                <a:gd name="T2" fmla="*/ 137 w 217"/>
                <a:gd name="T3" fmla="*/ 130 h 207"/>
                <a:gd name="T4" fmla="*/ 108 w 217"/>
                <a:gd name="T5" fmla="*/ 48 h 207"/>
                <a:gd name="T6" fmla="*/ 80 w 217"/>
                <a:gd name="T7" fmla="*/ 130 h 207"/>
                <a:gd name="T8" fmla="*/ 150 w 217"/>
                <a:gd name="T9" fmla="*/ 168 h 207"/>
                <a:gd name="T10" fmla="*/ 67 w 217"/>
                <a:gd name="T11" fmla="*/ 168 h 207"/>
                <a:gd name="T12" fmla="*/ 54 w 217"/>
                <a:gd name="T13" fmla="*/ 206 h 207"/>
                <a:gd name="T14" fmla="*/ 0 w 217"/>
                <a:gd name="T15" fmla="*/ 206 h 207"/>
                <a:gd name="T16" fmla="*/ 77 w 217"/>
                <a:gd name="T17" fmla="*/ 0 h 207"/>
                <a:gd name="T18" fmla="*/ 141 w 217"/>
                <a:gd name="T19" fmla="*/ 0 h 207"/>
                <a:gd name="T20" fmla="*/ 216 w 217"/>
                <a:gd name="T21" fmla="*/ 206 h 207"/>
                <a:gd name="T22" fmla="*/ 163 w 217"/>
                <a:gd name="T23" fmla="*/ 206 h 207"/>
                <a:gd name="T24" fmla="*/ 150 w 217"/>
                <a:gd name="T25" fmla="*/ 16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 h="207">
                  <a:moveTo>
                    <a:pt x="80" y="130"/>
                  </a:moveTo>
                  <a:lnTo>
                    <a:pt x="137" y="130"/>
                  </a:lnTo>
                  <a:lnTo>
                    <a:pt x="108" y="48"/>
                  </a:lnTo>
                  <a:lnTo>
                    <a:pt x="80" y="130"/>
                  </a:lnTo>
                  <a:close/>
                  <a:moveTo>
                    <a:pt x="150" y="168"/>
                  </a:moveTo>
                  <a:lnTo>
                    <a:pt x="67" y="168"/>
                  </a:lnTo>
                  <a:lnTo>
                    <a:pt x="54" y="206"/>
                  </a:lnTo>
                  <a:lnTo>
                    <a:pt x="0" y="206"/>
                  </a:lnTo>
                  <a:lnTo>
                    <a:pt x="77" y="0"/>
                  </a:lnTo>
                  <a:lnTo>
                    <a:pt x="141" y="0"/>
                  </a:lnTo>
                  <a:lnTo>
                    <a:pt x="216" y="206"/>
                  </a:lnTo>
                  <a:lnTo>
                    <a:pt x="163" y="206"/>
                  </a:lnTo>
                  <a:lnTo>
                    <a:pt x="150" y="168"/>
                  </a:lnTo>
                  <a:close/>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4" name="Freeform 62">
              <a:extLst>
                <a:ext uri="{FF2B5EF4-FFF2-40B4-BE49-F238E27FC236}">
                  <a16:creationId xmlns:a16="http://schemas.microsoft.com/office/drawing/2014/main" id="{6B35F532-9F4B-B147-8ECC-6E0B2AE9ECAE}"/>
                </a:ext>
              </a:extLst>
            </p:cNvPr>
            <p:cNvSpPr>
              <a:spLocks noChangeArrowheads="1"/>
            </p:cNvSpPr>
            <p:nvPr/>
          </p:nvSpPr>
          <p:spPr bwMode="auto">
            <a:xfrm>
              <a:off x="14372097" y="3706951"/>
              <a:ext cx="95049" cy="135373"/>
            </a:xfrm>
            <a:custGeom>
              <a:avLst/>
              <a:gdLst>
                <a:gd name="T0" fmla="*/ 0 w 146"/>
                <a:gd name="T1" fmla="*/ 0 h 207"/>
                <a:gd name="T2" fmla="*/ 52 w 146"/>
                <a:gd name="T3" fmla="*/ 0 h 207"/>
                <a:gd name="T4" fmla="*/ 52 w 146"/>
                <a:gd name="T5" fmla="*/ 166 h 207"/>
                <a:gd name="T6" fmla="*/ 145 w 146"/>
                <a:gd name="T7" fmla="*/ 166 h 207"/>
                <a:gd name="T8" fmla="*/ 145 w 146"/>
                <a:gd name="T9" fmla="*/ 206 h 207"/>
                <a:gd name="T10" fmla="*/ 0 w 146"/>
                <a:gd name="T11" fmla="*/ 206 h 207"/>
                <a:gd name="T12" fmla="*/ 0 w 146"/>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46" h="207">
                  <a:moveTo>
                    <a:pt x="0" y="0"/>
                  </a:moveTo>
                  <a:lnTo>
                    <a:pt x="52" y="0"/>
                  </a:lnTo>
                  <a:lnTo>
                    <a:pt x="52" y="166"/>
                  </a:lnTo>
                  <a:lnTo>
                    <a:pt x="145" y="166"/>
                  </a:lnTo>
                  <a:lnTo>
                    <a:pt x="145" y="206"/>
                  </a:lnTo>
                  <a:lnTo>
                    <a:pt x="0" y="206"/>
                  </a:lnTo>
                  <a:lnTo>
                    <a:pt x="0" y="0"/>
                  </a:lnTo>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5" name="Freeform 63">
              <a:extLst>
                <a:ext uri="{FF2B5EF4-FFF2-40B4-BE49-F238E27FC236}">
                  <a16:creationId xmlns:a16="http://schemas.microsoft.com/office/drawing/2014/main" id="{2B8331F6-E7A7-2943-BE56-F3249CEFF765}"/>
                </a:ext>
              </a:extLst>
            </p:cNvPr>
            <p:cNvSpPr>
              <a:spLocks noChangeArrowheads="1"/>
            </p:cNvSpPr>
            <p:nvPr/>
          </p:nvSpPr>
          <p:spPr bwMode="auto">
            <a:xfrm>
              <a:off x="14490187" y="3706951"/>
              <a:ext cx="95051" cy="135373"/>
            </a:xfrm>
            <a:custGeom>
              <a:avLst/>
              <a:gdLst>
                <a:gd name="T0" fmla="*/ 0 w 147"/>
                <a:gd name="T1" fmla="*/ 0 h 207"/>
                <a:gd name="T2" fmla="*/ 142 w 147"/>
                <a:gd name="T3" fmla="*/ 0 h 207"/>
                <a:gd name="T4" fmla="*/ 142 w 147"/>
                <a:gd name="T5" fmla="*/ 41 h 207"/>
                <a:gd name="T6" fmla="*/ 52 w 147"/>
                <a:gd name="T7" fmla="*/ 41 h 207"/>
                <a:gd name="T8" fmla="*/ 52 w 147"/>
                <a:gd name="T9" fmla="*/ 78 h 207"/>
                <a:gd name="T10" fmla="*/ 137 w 147"/>
                <a:gd name="T11" fmla="*/ 78 h 207"/>
                <a:gd name="T12" fmla="*/ 137 w 147"/>
                <a:gd name="T13" fmla="*/ 119 h 207"/>
                <a:gd name="T14" fmla="*/ 52 w 147"/>
                <a:gd name="T15" fmla="*/ 119 h 207"/>
                <a:gd name="T16" fmla="*/ 52 w 147"/>
                <a:gd name="T17" fmla="*/ 166 h 207"/>
                <a:gd name="T18" fmla="*/ 146 w 147"/>
                <a:gd name="T19" fmla="*/ 166 h 207"/>
                <a:gd name="T20" fmla="*/ 146 w 147"/>
                <a:gd name="T21" fmla="*/ 206 h 207"/>
                <a:gd name="T22" fmla="*/ 0 w 147"/>
                <a:gd name="T23" fmla="*/ 206 h 207"/>
                <a:gd name="T24" fmla="*/ 0 w 147"/>
                <a:gd name="T2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207">
                  <a:moveTo>
                    <a:pt x="0" y="0"/>
                  </a:moveTo>
                  <a:lnTo>
                    <a:pt x="142" y="0"/>
                  </a:lnTo>
                  <a:lnTo>
                    <a:pt x="142" y="41"/>
                  </a:lnTo>
                  <a:lnTo>
                    <a:pt x="52" y="41"/>
                  </a:lnTo>
                  <a:lnTo>
                    <a:pt x="52" y="78"/>
                  </a:lnTo>
                  <a:lnTo>
                    <a:pt x="137" y="78"/>
                  </a:lnTo>
                  <a:lnTo>
                    <a:pt x="137" y="119"/>
                  </a:lnTo>
                  <a:lnTo>
                    <a:pt x="52" y="119"/>
                  </a:lnTo>
                  <a:lnTo>
                    <a:pt x="52" y="166"/>
                  </a:lnTo>
                  <a:lnTo>
                    <a:pt x="146" y="166"/>
                  </a:lnTo>
                  <a:lnTo>
                    <a:pt x="146" y="206"/>
                  </a:lnTo>
                  <a:lnTo>
                    <a:pt x="0" y="206"/>
                  </a:lnTo>
                  <a:lnTo>
                    <a:pt x="0" y="0"/>
                  </a:lnTo>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6" name="Freeform 64">
              <a:extLst>
                <a:ext uri="{FF2B5EF4-FFF2-40B4-BE49-F238E27FC236}">
                  <a16:creationId xmlns:a16="http://schemas.microsoft.com/office/drawing/2014/main" id="{F827A450-FB34-3D42-898B-EEBA3F83DB6F}"/>
                </a:ext>
              </a:extLst>
            </p:cNvPr>
            <p:cNvSpPr>
              <a:spLocks noChangeArrowheads="1"/>
            </p:cNvSpPr>
            <p:nvPr/>
          </p:nvSpPr>
          <p:spPr bwMode="auto">
            <a:xfrm>
              <a:off x="14668767" y="3577337"/>
              <a:ext cx="40324" cy="394602"/>
            </a:xfrm>
            <a:custGeom>
              <a:avLst/>
              <a:gdLst>
                <a:gd name="T0" fmla="*/ 61 w 62"/>
                <a:gd name="T1" fmla="*/ 602 h 603"/>
                <a:gd name="T2" fmla="*/ 0 w 62"/>
                <a:gd name="T3" fmla="*/ 602 h 603"/>
                <a:gd name="T4" fmla="*/ 0 w 62"/>
                <a:gd name="T5" fmla="*/ 0 h 603"/>
                <a:gd name="T6" fmla="*/ 61 w 62"/>
                <a:gd name="T7" fmla="*/ 0 h 603"/>
                <a:gd name="T8" fmla="*/ 61 w 62"/>
                <a:gd name="T9" fmla="*/ 602 h 603"/>
              </a:gdLst>
              <a:ahLst/>
              <a:cxnLst>
                <a:cxn ang="0">
                  <a:pos x="T0" y="T1"/>
                </a:cxn>
                <a:cxn ang="0">
                  <a:pos x="T2" y="T3"/>
                </a:cxn>
                <a:cxn ang="0">
                  <a:pos x="T4" y="T5"/>
                </a:cxn>
                <a:cxn ang="0">
                  <a:pos x="T6" y="T7"/>
                </a:cxn>
                <a:cxn ang="0">
                  <a:pos x="T8" y="T9"/>
                </a:cxn>
              </a:cxnLst>
              <a:rect l="0" t="0" r="r" b="b"/>
              <a:pathLst>
                <a:path w="62" h="603">
                  <a:moveTo>
                    <a:pt x="61" y="602"/>
                  </a:moveTo>
                  <a:lnTo>
                    <a:pt x="0" y="602"/>
                  </a:lnTo>
                  <a:lnTo>
                    <a:pt x="0" y="0"/>
                  </a:lnTo>
                  <a:lnTo>
                    <a:pt x="61" y="0"/>
                  </a:lnTo>
                  <a:lnTo>
                    <a:pt x="61" y="602"/>
                  </a:lnTo>
                </a:path>
              </a:pathLst>
            </a:custGeom>
            <a:solidFill>
              <a:schemeClr val="accent1">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7" name="Freeform 65">
              <a:extLst>
                <a:ext uri="{FF2B5EF4-FFF2-40B4-BE49-F238E27FC236}">
                  <a16:creationId xmlns:a16="http://schemas.microsoft.com/office/drawing/2014/main" id="{36365617-33DC-8441-B711-493203013CEA}"/>
                </a:ext>
              </a:extLst>
            </p:cNvPr>
            <p:cNvSpPr>
              <a:spLocks noChangeArrowheads="1"/>
            </p:cNvSpPr>
            <p:nvPr/>
          </p:nvSpPr>
          <p:spPr bwMode="auto">
            <a:xfrm>
              <a:off x="14357694" y="3971940"/>
              <a:ext cx="17282" cy="155536"/>
            </a:xfrm>
            <a:custGeom>
              <a:avLst/>
              <a:gdLst>
                <a:gd name="T0" fmla="*/ 25 w 26"/>
                <a:gd name="T1" fmla="*/ 239 h 240"/>
                <a:gd name="T2" fmla="*/ 0 w 26"/>
                <a:gd name="T3" fmla="*/ 239 h 240"/>
                <a:gd name="T4" fmla="*/ 0 w 26"/>
                <a:gd name="T5" fmla="*/ 0 h 240"/>
                <a:gd name="T6" fmla="*/ 25 w 26"/>
                <a:gd name="T7" fmla="*/ 0 h 240"/>
                <a:gd name="T8" fmla="*/ 25 w 26"/>
                <a:gd name="T9" fmla="*/ 239 h 240"/>
              </a:gdLst>
              <a:ahLst/>
              <a:cxnLst>
                <a:cxn ang="0">
                  <a:pos x="T0" y="T1"/>
                </a:cxn>
                <a:cxn ang="0">
                  <a:pos x="T2" y="T3"/>
                </a:cxn>
                <a:cxn ang="0">
                  <a:pos x="T4" y="T5"/>
                </a:cxn>
                <a:cxn ang="0">
                  <a:pos x="T6" y="T7"/>
                </a:cxn>
                <a:cxn ang="0">
                  <a:pos x="T8" y="T9"/>
                </a:cxn>
              </a:cxnLst>
              <a:rect l="0" t="0" r="r" b="b"/>
              <a:pathLst>
                <a:path w="26" h="240">
                  <a:moveTo>
                    <a:pt x="25" y="239"/>
                  </a:moveTo>
                  <a:lnTo>
                    <a:pt x="0" y="239"/>
                  </a:lnTo>
                  <a:lnTo>
                    <a:pt x="0" y="0"/>
                  </a:lnTo>
                  <a:lnTo>
                    <a:pt x="25" y="0"/>
                  </a:lnTo>
                  <a:lnTo>
                    <a:pt x="25" y="239"/>
                  </a:lnTo>
                </a:path>
              </a:pathLst>
            </a:custGeom>
            <a:solidFill>
              <a:srgbClr val="4F2B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6" name="Group 5">
            <a:extLst>
              <a:ext uri="{FF2B5EF4-FFF2-40B4-BE49-F238E27FC236}">
                <a16:creationId xmlns:a16="http://schemas.microsoft.com/office/drawing/2014/main" id="{D469CC8A-0B9C-0942-8D04-F9BB1B48C1ED}"/>
              </a:ext>
            </a:extLst>
          </p:cNvPr>
          <p:cNvGrpSpPr/>
          <p:nvPr/>
        </p:nvGrpSpPr>
        <p:grpSpPr>
          <a:xfrm>
            <a:off x="21613813" y="9836066"/>
            <a:ext cx="1257938" cy="1449504"/>
            <a:chOff x="18309470" y="9456035"/>
            <a:chExt cx="1134838" cy="1307658"/>
          </a:xfrm>
        </p:grpSpPr>
        <p:sp>
          <p:nvSpPr>
            <p:cNvPr id="3138" name="Freeform 66">
              <a:extLst>
                <a:ext uri="{FF2B5EF4-FFF2-40B4-BE49-F238E27FC236}">
                  <a16:creationId xmlns:a16="http://schemas.microsoft.com/office/drawing/2014/main" id="{C9490AD5-3CD3-7242-8B8E-2617D2D64540}"/>
                </a:ext>
              </a:extLst>
            </p:cNvPr>
            <p:cNvSpPr>
              <a:spLocks noChangeArrowheads="1"/>
            </p:cNvSpPr>
            <p:nvPr/>
          </p:nvSpPr>
          <p:spPr bwMode="auto">
            <a:xfrm>
              <a:off x="18309470" y="9456035"/>
              <a:ext cx="1034029" cy="1218367"/>
            </a:xfrm>
            <a:custGeom>
              <a:avLst/>
              <a:gdLst>
                <a:gd name="T0" fmla="*/ 1583 w 1584"/>
                <a:gd name="T1" fmla="*/ 1866 h 1867"/>
                <a:gd name="T2" fmla="*/ 0 w 1584"/>
                <a:gd name="T3" fmla="*/ 1866 h 1867"/>
                <a:gd name="T4" fmla="*/ 0 w 1584"/>
                <a:gd name="T5" fmla="*/ 0 h 1867"/>
                <a:gd name="T6" fmla="*/ 1583 w 1584"/>
                <a:gd name="T7" fmla="*/ 0 h 1867"/>
                <a:gd name="T8" fmla="*/ 1583 w 1584"/>
                <a:gd name="T9" fmla="*/ 1866 h 1867"/>
              </a:gdLst>
              <a:ahLst/>
              <a:cxnLst>
                <a:cxn ang="0">
                  <a:pos x="T0" y="T1"/>
                </a:cxn>
                <a:cxn ang="0">
                  <a:pos x="T2" y="T3"/>
                </a:cxn>
                <a:cxn ang="0">
                  <a:pos x="T4" y="T5"/>
                </a:cxn>
                <a:cxn ang="0">
                  <a:pos x="T6" y="T7"/>
                </a:cxn>
                <a:cxn ang="0">
                  <a:pos x="T8" y="T9"/>
                </a:cxn>
              </a:cxnLst>
              <a:rect l="0" t="0" r="r" b="b"/>
              <a:pathLst>
                <a:path w="1584" h="1867">
                  <a:moveTo>
                    <a:pt x="1583" y="1866"/>
                  </a:moveTo>
                  <a:lnTo>
                    <a:pt x="0" y="1866"/>
                  </a:lnTo>
                  <a:lnTo>
                    <a:pt x="0" y="0"/>
                  </a:lnTo>
                  <a:lnTo>
                    <a:pt x="1583" y="0"/>
                  </a:lnTo>
                  <a:lnTo>
                    <a:pt x="1583" y="1866"/>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39" name="Freeform 67">
              <a:extLst>
                <a:ext uri="{FF2B5EF4-FFF2-40B4-BE49-F238E27FC236}">
                  <a16:creationId xmlns:a16="http://schemas.microsoft.com/office/drawing/2014/main" id="{F2342BEE-0D7B-824E-A33F-A71E3CD1B893}"/>
                </a:ext>
              </a:extLst>
            </p:cNvPr>
            <p:cNvSpPr>
              <a:spLocks noChangeArrowheads="1"/>
            </p:cNvSpPr>
            <p:nvPr/>
          </p:nvSpPr>
          <p:spPr bwMode="auto">
            <a:xfrm>
              <a:off x="18341154" y="9496359"/>
              <a:ext cx="360037" cy="357157"/>
            </a:xfrm>
            <a:custGeom>
              <a:avLst/>
              <a:gdLst>
                <a:gd name="T0" fmla="*/ 549 w 550"/>
                <a:gd name="T1" fmla="*/ 520 h 549"/>
                <a:gd name="T2" fmla="*/ 549 w 550"/>
                <a:gd name="T3" fmla="*/ 520 h 549"/>
                <a:gd name="T4" fmla="*/ 520 w 550"/>
                <a:gd name="T5" fmla="*/ 548 h 549"/>
                <a:gd name="T6" fmla="*/ 29 w 550"/>
                <a:gd name="T7" fmla="*/ 548 h 549"/>
                <a:gd name="T8" fmla="*/ 29 w 550"/>
                <a:gd name="T9" fmla="*/ 548 h 549"/>
                <a:gd name="T10" fmla="*/ 0 w 550"/>
                <a:gd name="T11" fmla="*/ 520 h 549"/>
                <a:gd name="T12" fmla="*/ 0 w 550"/>
                <a:gd name="T13" fmla="*/ 29 h 549"/>
                <a:gd name="T14" fmla="*/ 0 w 550"/>
                <a:gd name="T15" fmla="*/ 29 h 549"/>
                <a:gd name="T16" fmla="*/ 29 w 550"/>
                <a:gd name="T17" fmla="*/ 0 h 549"/>
                <a:gd name="T18" fmla="*/ 520 w 550"/>
                <a:gd name="T19" fmla="*/ 0 h 549"/>
                <a:gd name="T20" fmla="*/ 520 w 550"/>
                <a:gd name="T21" fmla="*/ 0 h 549"/>
                <a:gd name="T22" fmla="*/ 549 w 550"/>
                <a:gd name="T23" fmla="*/ 29 h 549"/>
                <a:gd name="T24" fmla="*/ 549 w 550"/>
                <a:gd name="T25" fmla="*/ 52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49">
                  <a:moveTo>
                    <a:pt x="549" y="520"/>
                  </a:moveTo>
                  <a:lnTo>
                    <a:pt x="549" y="520"/>
                  </a:lnTo>
                  <a:cubicBezTo>
                    <a:pt x="549" y="536"/>
                    <a:pt x="536" y="548"/>
                    <a:pt x="520" y="548"/>
                  </a:cubicBezTo>
                  <a:lnTo>
                    <a:pt x="29" y="548"/>
                  </a:lnTo>
                  <a:lnTo>
                    <a:pt x="29" y="548"/>
                  </a:lnTo>
                  <a:cubicBezTo>
                    <a:pt x="13" y="548"/>
                    <a:pt x="0" y="536"/>
                    <a:pt x="0" y="520"/>
                  </a:cubicBezTo>
                  <a:lnTo>
                    <a:pt x="0" y="29"/>
                  </a:lnTo>
                  <a:lnTo>
                    <a:pt x="0" y="29"/>
                  </a:lnTo>
                  <a:cubicBezTo>
                    <a:pt x="0" y="14"/>
                    <a:pt x="13" y="0"/>
                    <a:pt x="29" y="0"/>
                  </a:cubicBezTo>
                  <a:lnTo>
                    <a:pt x="520" y="0"/>
                  </a:lnTo>
                  <a:lnTo>
                    <a:pt x="520" y="0"/>
                  </a:lnTo>
                  <a:cubicBezTo>
                    <a:pt x="536" y="0"/>
                    <a:pt x="549" y="14"/>
                    <a:pt x="549" y="29"/>
                  </a:cubicBezTo>
                  <a:lnTo>
                    <a:pt x="549" y="520"/>
                  </a:lnTo>
                </a:path>
              </a:pathLst>
            </a:custGeom>
            <a:solidFill>
              <a:schemeClr val="bg1">
                <a:lumMod val="8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0" name="Freeform 68">
              <a:extLst>
                <a:ext uri="{FF2B5EF4-FFF2-40B4-BE49-F238E27FC236}">
                  <a16:creationId xmlns:a16="http://schemas.microsoft.com/office/drawing/2014/main" id="{BDBF0F84-4319-684E-81CA-0F95B98CE6D8}"/>
                </a:ext>
              </a:extLst>
            </p:cNvPr>
            <p:cNvSpPr>
              <a:spLocks noChangeArrowheads="1"/>
            </p:cNvSpPr>
            <p:nvPr/>
          </p:nvSpPr>
          <p:spPr bwMode="auto">
            <a:xfrm>
              <a:off x="18571578" y="9568366"/>
              <a:ext cx="40324" cy="66248"/>
            </a:xfrm>
            <a:custGeom>
              <a:avLst/>
              <a:gdLst>
                <a:gd name="T0" fmla="*/ 61 w 62"/>
                <a:gd name="T1" fmla="*/ 101 h 102"/>
                <a:gd name="T2" fmla="*/ 0 w 62"/>
                <a:gd name="T3" fmla="*/ 101 h 102"/>
                <a:gd name="T4" fmla="*/ 0 w 62"/>
                <a:gd name="T5" fmla="*/ 0 h 102"/>
                <a:gd name="T6" fmla="*/ 61 w 62"/>
                <a:gd name="T7" fmla="*/ 0 h 102"/>
                <a:gd name="T8" fmla="*/ 61 w 62"/>
                <a:gd name="T9" fmla="*/ 101 h 102"/>
              </a:gdLst>
              <a:ahLst/>
              <a:cxnLst>
                <a:cxn ang="0">
                  <a:pos x="T0" y="T1"/>
                </a:cxn>
                <a:cxn ang="0">
                  <a:pos x="T2" y="T3"/>
                </a:cxn>
                <a:cxn ang="0">
                  <a:pos x="T4" y="T5"/>
                </a:cxn>
                <a:cxn ang="0">
                  <a:pos x="T6" y="T7"/>
                </a:cxn>
                <a:cxn ang="0">
                  <a:pos x="T8" y="T9"/>
                </a:cxn>
              </a:cxnLst>
              <a:rect l="0" t="0" r="r" b="b"/>
              <a:pathLst>
                <a:path w="62" h="102">
                  <a:moveTo>
                    <a:pt x="61" y="101"/>
                  </a:moveTo>
                  <a:lnTo>
                    <a:pt x="0" y="101"/>
                  </a:lnTo>
                  <a:lnTo>
                    <a:pt x="0" y="0"/>
                  </a:lnTo>
                  <a:lnTo>
                    <a:pt x="61" y="0"/>
                  </a:lnTo>
                  <a:lnTo>
                    <a:pt x="61" y="101"/>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1" name="Freeform 69">
              <a:extLst>
                <a:ext uri="{FF2B5EF4-FFF2-40B4-BE49-F238E27FC236}">
                  <a16:creationId xmlns:a16="http://schemas.microsoft.com/office/drawing/2014/main" id="{6127C4D2-9585-6F40-ADD3-A36E9101DF88}"/>
                </a:ext>
              </a:extLst>
            </p:cNvPr>
            <p:cNvSpPr>
              <a:spLocks noChangeArrowheads="1"/>
            </p:cNvSpPr>
            <p:nvPr/>
          </p:nvSpPr>
          <p:spPr bwMode="auto">
            <a:xfrm>
              <a:off x="18418921" y="9579887"/>
              <a:ext cx="204502" cy="233305"/>
            </a:xfrm>
            <a:custGeom>
              <a:avLst/>
              <a:gdLst>
                <a:gd name="T0" fmla="*/ 313 w 314"/>
                <a:gd name="T1" fmla="*/ 156 h 356"/>
                <a:gd name="T2" fmla="*/ 157 w 314"/>
                <a:gd name="T3" fmla="*/ 0 h 356"/>
                <a:gd name="T4" fmla="*/ 0 w 314"/>
                <a:gd name="T5" fmla="*/ 156 h 356"/>
                <a:gd name="T6" fmla="*/ 0 w 314"/>
                <a:gd name="T7" fmla="*/ 355 h 356"/>
                <a:gd name="T8" fmla="*/ 313 w 314"/>
                <a:gd name="T9" fmla="*/ 355 h 356"/>
                <a:gd name="T10" fmla="*/ 313 w 314"/>
                <a:gd name="T11" fmla="*/ 156 h 356"/>
              </a:gdLst>
              <a:ahLst/>
              <a:cxnLst>
                <a:cxn ang="0">
                  <a:pos x="T0" y="T1"/>
                </a:cxn>
                <a:cxn ang="0">
                  <a:pos x="T2" y="T3"/>
                </a:cxn>
                <a:cxn ang="0">
                  <a:pos x="T4" y="T5"/>
                </a:cxn>
                <a:cxn ang="0">
                  <a:pos x="T6" y="T7"/>
                </a:cxn>
                <a:cxn ang="0">
                  <a:pos x="T8" y="T9"/>
                </a:cxn>
                <a:cxn ang="0">
                  <a:pos x="T10" y="T11"/>
                </a:cxn>
              </a:cxnLst>
              <a:rect l="0" t="0" r="r" b="b"/>
              <a:pathLst>
                <a:path w="314" h="356">
                  <a:moveTo>
                    <a:pt x="313" y="156"/>
                  </a:moveTo>
                  <a:lnTo>
                    <a:pt x="157" y="0"/>
                  </a:lnTo>
                  <a:lnTo>
                    <a:pt x="0" y="156"/>
                  </a:lnTo>
                  <a:lnTo>
                    <a:pt x="0" y="355"/>
                  </a:lnTo>
                  <a:lnTo>
                    <a:pt x="313" y="355"/>
                  </a:lnTo>
                  <a:lnTo>
                    <a:pt x="313" y="156"/>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2" name="Freeform 70">
              <a:extLst>
                <a:ext uri="{FF2B5EF4-FFF2-40B4-BE49-F238E27FC236}">
                  <a16:creationId xmlns:a16="http://schemas.microsoft.com/office/drawing/2014/main" id="{C20D708C-DB93-C741-8FB3-CB8B16F9A7EB}"/>
                </a:ext>
              </a:extLst>
            </p:cNvPr>
            <p:cNvSpPr>
              <a:spLocks noChangeArrowheads="1"/>
            </p:cNvSpPr>
            <p:nvPr/>
          </p:nvSpPr>
          <p:spPr bwMode="auto">
            <a:xfrm>
              <a:off x="18395878" y="9562606"/>
              <a:ext cx="126733" cy="135375"/>
            </a:xfrm>
            <a:custGeom>
              <a:avLst/>
              <a:gdLst>
                <a:gd name="T0" fmla="*/ 0 w 194"/>
                <a:gd name="T1" fmla="*/ 191 h 206"/>
                <a:gd name="T2" fmla="*/ 13 w 194"/>
                <a:gd name="T3" fmla="*/ 205 h 206"/>
                <a:gd name="T4" fmla="*/ 193 w 194"/>
                <a:gd name="T5" fmla="*/ 25 h 206"/>
                <a:gd name="T6" fmla="*/ 193 w 194"/>
                <a:gd name="T7" fmla="*/ 0 h 206"/>
                <a:gd name="T8" fmla="*/ 0 w 194"/>
                <a:gd name="T9" fmla="*/ 191 h 206"/>
              </a:gdLst>
              <a:ahLst/>
              <a:cxnLst>
                <a:cxn ang="0">
                  <a:pos x="T0" y="T1"/>
                </a:cxn>
                <a:cxn ang="0">
                  <a:pos x="T2" y="T3"/>
                </a:cxn>
                <a:cxn ang="0">
                  <a:pos x="T4" y="T5"/>
                </a:cxn>
                <a:cxn ang="0">
                  <a:pos x="T6" y="T7"/>
                </a:cxn>
                <a:cxn ang="0">
                  <a:pos x="T8" y="T9"/>
                </a:cxn>
              </a:cxnLst>
              <a:rect l="0" t="0" r="r" b="b"/>
              <a:pathLst>
                <a:path w="194" h="206">
                  <a:moveTo>
                    <a:pt x="0" y="191"/>
                  </a:moveTo>
                  <a:lnTo>
                    <a:pt x="13" y="205"/>
                  </a:lnTo>
                  <a:lnTo>
                    <a:pt x="193" y="25"/>
                  </a:lnTo>
                  <a:lnTo>
                    <a:pt x="193" y="0"/>
                  </a:lnTo>
                  <a:lnTo>
                    <a:pt x="0" y="191"/>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3" name="Freeform 71">
              <a:extLst>
                <a:ext uri="{FF2B5EF4-FFF2-40B4-BE49-F238E27FC236}">
                  <a16:creationId xmlns:a16="http://schemas.microsoft.com/office/drawing/2014/main" id="{8D66509D-C497-E146-8C0A-925F0ABFBD80}"/>
                </a:ext>
              </a:extLst>
            </p:cNvPr>
            <p:cNvSpPr>
              <a:spLocks noChangeArrowheads="1"/>
            </p:cNvSpPr>
            <p:nvPr/>
          </p:nvSpPr>
          <p:spPr bwMode="auto">
            <a:xfrm>
              <a:off x="18384356" y="9542443"/>
              <a:ext cx="138255" cy="146895"/>
            </a:xfrm>
            <a:custGeom>
              <a:avLst/>
              <a:gdLst>
                <a:gd name="T0" fmla="*/ 0 w 211"/>
                <a:gd name="T1" fmla="*/ 209 h 225"/>
                <a:gd name="T2" fmla="*/ 17 w 211"/>
                <a:gd name="T3" fmla="*/ 224 h 225"/>
                <a:gd name="T4" fmla="*/ 210 w 211"/>
                <a:gd name="T5" fmla="*/ 33 h 225"/>
                <a:gd name="T6" fmla="*/ 210 w 211"/>
                <a:gd name="T7" fmla="*/ 0 h 225"/>
                <a:gd name="T8" fmla="*/ 0 w 211"/>
                <a:gd name="T9" fmla="*/ 209 h 225"/>
              </a:gdLst>
              <a:ahLst/>
              <a:cxnLst>
                <a:cxn ang="0">
                  <a:pos x="T0" y="T1"/>
                </a:cxn>
                <a:cxn ang="0">
                  <a:pos x="T2" y="T3"/>
                </a:cxn>
                <a:cxn ang="0">
                  <a:pos x="T4" y="T5"/>
                </a:cxn>
                <a:cxn ang="0">
                  <a:pos x="T6" y="T7"/>
                </a:cxn>
                <a:cxn ang="0">
                  <a:pos x="T8" y="T9"/>
                </a:cxn>
              </a:cxnLst>
              <a:rect l="0" t="0" r="r" b="b"/>
              <a:pathLst>
                <a:path w="211" h="225">
                  <a:moveTo>
                    <a:pt x="0" y="209"/>
                  </a:moveTo>
                  <a:lnTo>
                    <a:pt x="17" y="224"/>
                  </a:lnTo>
                  <a:lnTo>
                    <a:pt x="210" y="33"/>
                  </a:lnTo>
                  <a:lnTo>
                    <a:pt x="210" y="0"/>
                  </a:lnTo>
                  <a:lnTo>
                    <a:pt x="0" y="209"/>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4" name="Freeform 72">
              <a:extLst>
                <a:ext uri="{FF2B5EF4-FFF2-40B4-BE49-F238E27FC236}">
                  <a16:creationId xmlns:a16="http://schemas.microsoft.com/office/drawing/2014/main" id="{82B3BEB6-BBA5-2A48-A14D-F844A9867DE0}"/>
                </a:ext>
              </a:extLst>
            </p:cNvPr>
            <p:cNvSpPr>
              <a:spLocks noChangeArrowheads="1"/>
            </p:cNvSpPr>
            <p:nvPr/>
          </p:nvSpPr>
          <p:spPr bwMode="auto">
            <a:xfrm>
              <a:off x="18522611" y="9562606"/>
              <a:ext cx="126733" cy="135375"/>
            </a:xfrm>
            <a:custGeom>
              <a:avLst/>
              <a:gdLst>
                <a:gd name="T0" fmla="*/ 192 w 193"/>
                <a:gd name="T1" fmla="*/ 191 h 206"/>
                <a:gd name="T2" fmla="*/ 179 w 193"/>
                <a:gd name="T3" fmla="*/ 205 h 206"/>
                <a:gd name="T4" fmla="*/ 0 w 193"/>
                <a:gd name="T5" fmla="*/ 25 h 206"/>
                <a:gd name="T6" fmla="*/ 0 w 193"/>
                <a:gd name="T7" fmla="*/ 0 h 206"/>
                <a:gd name="T8" fmla="*/ 192 w 193"/>
                <a:gd name="T9" fmla="*/ 191 h 206"/>
              </a:gdLst>
              <a:ahLst/>
              <a:cxnLst>
                <a:cxn ang="0">
                  <a:pos x="T0" y="T1"/>
                </a:cxn>
                <a:cxn ang="0">
                  <a:pos x="T2" y="T3"/>
                </a:cxn>
                <a:cxn ang="0">
                  <a:pos x="T4" y="T5"/>
                </a:cxn>
                <a:cxn ang="0">
                  <a:pos x="T6" y="T7"/>
                </a:cxn>
                <a:cxn ang="0">
                  <a:pos x="T8" y="T9"/>
                </a:cxn>
              </a:cxnLst>
              <a:rect l="0" t="0" r="r" b="b"/>
              <a:pathLst>
                <a:path w="193" h="206">
                  <a:moveTo>
                    <a:pt x="192" y="191"/>
                  </a:moveTo>
                  <a:lnTo>
                    <a:pt x="179" y="205"/>
                  </a:lnTo>
                  <a:lnTo>
                    <a:pt x="0" y="25"/>
                  </a:lnTo>
                  <a:lnTo>
                    <a:pt x="0" y="0"/>
                  </a:lnTo>
                  <a:lnTo>
                    <a:pt x="192" y="191"/>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5" name="Freeform 73">
              <a:extLst>
                <a:ext uri="{FF2B5EF4-FFF2-40B4-BE49-F238E27FC236}">
                  <a16:creationId xmlns:a16="http://schemas.microsoft.com/office/drawing/2014/main" id="{DFA41E1A-D5FE-984C-B8CE-AD985EAD4966}"/>
                </a:ext>
              </a:extLst>
            </p:cNvPr>
            <p:cNvSpPr>
              <a:spLocks noChangeArrowheads="1"/>
            </p:cNvSpPr>
            <p:nvPr/>
          </p:nvSpPr>
          <p:spPr bwMode="auto">
            <a:xfrm>
              <a:off x="18522612" y="9542443"/>
              <a:ext cx="135375" cy="146895"/>
            </a:xfrm>
            <a:custGeom>
              <a:avLst/>
              <a:gdLst>
                <a:gd name="T0" fmla="*/ 208 w 209"/>
                <a:gd name="T1" fmla="*/ 209 h 225"/>
                <a:gd name="T2" fmla="*/ 192 w 209"/>
                <a:gd name="T3" fmla="*/ 224 h 225"/>
                <a:gd name="T4" fmla="*/ 0 w 209"/>
                <a:gd name="T5" fmla="*/ 33 h 225"/>
                <a:gd name="T6" fmla="*/ 0 w 209"/>
                <a:gd name="T7" fmla="*/ 0 h 225"/>
                <a:gd name="T8" fmla="*/ 208 w 209"/>
                <a:gd name="T9" fmla="*/ 209 h 225"/>
              </a:gdLst>
              <a:ahLst/>
              <a:cxnLst>
                <a:cxn ang="0">
                  <a:pos x="T0" y="T1"/>
                </a:cxn>
                <a:cxn ang="0">
                  <a:pos x="T2" y="T3"/>
                </a:cxn>
                <a:cxn ang="0">
                  <a:pos x="T4" y="T5"/>
                </a:cxn>
                <a:cxn ang="0">
                  <a:pos x="T6" y="T7"/>
                </a:cxn>
                <a:cxn ang="0">
                  <a:pos x="T8" y="T9"/>
                </a:cxn>
              </a:cxnLst>
              <a:rect l="0" t="0" r="r" b="b"/>
              <a:pathLst>
                <a:path w="209" h="225">
                  <a:moveTo>
                    <a:pt x="208" y="209"/>
                  </a:moveTo>
                  <a:lnTo>
                    <a:pt x="192" y="224"/>
                  </a:lnTo>
                  <a:lnTo>
                    <a:pt x="0" y="33"/>
                  </a:lnTo>
                  <a:lnTo>
                    <a:pt x="0" y="0"/>
                  </a:lnTo>
                  <a:lnTo>
                    <a:pt x="208" y="209"/>
                  </a:lnTo>
                </a:path>
              </a:pathLst>
            </a:custGeom>
            <a:solidFill>
              <a:srgbClr val="8736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6" name="Freeform 74">
              <a:extLst>
                <a:ext uri="{FF2B5EF4-FFF2-40B4-BE49-F238E27FC236}">
                  <a16:creationId xmlns:a16="http://schemas.microsoft.com/office/drawing/2014/main" id="{4EFFCEA6-B35A-B249-854A-991170079A80}"/>
                </a:ext>
              </a:extLst>
            </p:cNvPr>
            <p:cNvSpPr>
              <a:spLocks noChangeArrowheads="1"/>
            </p:cNvSpPr>
            <p:nvPr/>
          </p:nvSpPr>
          <p:spPr bwMode="auto">
            <a:xfrm>
              <a:off x="18776077" y="9591408"/>
              <a:ext cx="483891" cy="34564"/>
            </a:xfrm>
            <a:custGeom>
              <a:avLst/>
              <a:gdLst>
                <a:gd name="T0" fmla="*/ 741 w 742"/>
                <a:gd name="T1" fmla="*/ 52 h 53"/>
                <a:gd name="T2" fmla="*/ 0 w 742"/>
                <a:gd name="T3" fmla="*/ 52 h 53"/>
                <a:gd name="T4" fmla="*/ 0 w 742"/>
                <a:gd name="T5" fmla="*/ 0 h 53"/>
                <a:gd name="T6" fmla="*/ 741 w 742"/>
                <a:gd name="T7" fmla="*/ 0 h 53"/>
                <a:gd name="T8" fmla="*/ 741 w 742"/>
                <a:gd name="T9" fmla="*/ 52 h 53"/>
              </a:gdLst>
              <a:ahLst/>
              <a:cxnLst>
                <a:cxn ang="0">
                  <a:pos x="T0" y="T1"/>
                </a:cxn>
                <a:cxn ang="0">
                  <a:pos x="T2" y="T3"/>
                </a:cxn>
                <a:cxn ang="0">
                  <a:pos x="T4" y="T5"/>
                </a:cxn>
                <a:cxn ang="0">
                  <a:pos x="T6" y="T7"/>
                </a:cxn>
                <a:cxn ang="0">
                  <a:pos x="T8" y="T9"/>
                </a:cxn>
              </a:cxnLst>
              <a:rect l="0" t="0" r="r" b="b"/>
              <a:pathLst>
                <a:path w="742" h="53">
                  <a:moveTo>
                    <a:pt x="741" y="52"/>
                  </a:moveTo>
                  <a:lnTo>
                    <a:pt x="0" y="52"/>
                  </a:lnTo>
                  <a:lnTo>
                    <a:pt x="0" y="0"/>
                  </a:lnTo>
                  <a:lnTo>
                    <a:pt x="741" y="0"/>
                  </a:lnTo>
                  <a:lnTo>
                    <a:pt x="741" y="52"/>
                  </a:lnTo>
                </a:path>
              </a:pathLst>
            </a:custGeom>
            <a:solidFill>
              <a:schemeClr val="bg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7" name="Freeform 75">
              <a:extLst>
                <a:ext uri="{FF2B5EF4-FFF2-40B4-BE49-F238E27FC236}">
                  <a16:creationId xmlns:a16="http://schemas.microsoft.com/office/drawing/2014/main" id="{52BB9B08-8929-8A4D-99CA-B423EE2A5178}"/>
                </a:ext>
              </a:extLst>
            </p:cNvPr>
            <p:cNvSpPr>
              <a:spLocks noChangeArrowheads="1"/>
            </p:cNvSpPr>
            <p:nvPr/>
          </p:nvSpPr>
          <p:spPr bwMode="auto">
            <a:xfrm>
              <a:off x="18776077" y="9723902"/>
              <a:ext cx="483891" cy="34564"/>
            </a:xfrm>
            <a:custGeom>
              <a:avLst/>
              <a:gdLst>
                <a:gd name="T0" fmla="*/ 741 w 742"/>
                <a:gd name="T1" fmla="*/ 54 h 55"/>
                <a:gd name="T2" fmla="*/ 0 w 742"/>
                <a:gd name="T3" fmla="*/ 54 h 55"/>
                <a:gd name="T4" fmla="*/ 0 w 742"/>
                <a:gd name="T5" fmla="*/ 0 h 55"/>
                <a:gd name="T6" fmla="*/ 741 w 742"/>
                <a:gd name="T7" fmla="*/ 0 h 55"/>
                <a:gd name="T8" fmla="*/ 741 w 742"/>
                <a:gd name="T9" fmla="*/ 54 h 55"/>
              </a:gdLst>
              <a:ahLst/>
              <a:cxnLst>
                <a:cxn ang="0">
                  <a:pos x="T0" y="T1"/>
                </a:cxn>
                <a:cxn ang="0">
                  <a:pos x="T2" y="T3"/>
                </a:cxn>
                <a:cxn ang="0">
                  <a:pos x="T4" y="T5"/>
                </a:cxn>
                <a:cxn ang="0">
                  <a:pos x="T6" y="T7"/>
                </a:cxn>
                <a:cxn ang="0">
                  <a:pos x="T8" y="T9"/>
                </a:cxn>
              </a:cxnLst>
              <a:rect l="0" t="0" r="r" b="b"/>
              <a:pathLst>
                <a:path w="742" h="55">
                  <a:moveTo>
                    <a:pt x="741" y="54"/>
                  </a:moveTo>
                  <a:lnTo>
                    <a:pt x="0" y="54"/>
                  </a:lnTo>
                  <a:lnTo>
                    <a:pt x="0" y="0"/>
                  </a:lnTo>
                  <a:lnTo>
                    <a:pt x="741" y="0"/>
                  </a:lnTo>
                  <a:lnTo>
                    <a:pt x="741" y="54"/>
                  </a:lnTo>
                </a:path>
              </a:pathLst>
            </a:custGeom>
            <a:solidFill>
              <a:schemeClr val="bg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8" name="Freeform 76">
              <a:extLst>
                <a:ext uri="{FF2B5EF4-FFF2-40B4-BE49-F238E27FC236}">
                  <a16:creationId xmlns:a16="http://schemas.microsoft.com/office/drawing/2014/main" id="{DA9EABE3-23E1-7D48-9670-BE1F82153F53}"/>
                </a:ext>
              </a:extLst>
            </p:cNvPr>
            <p:cNvSpPr>
              <a:spLocks noChangeArrowheads="1"/>
            </p:cNvSpPr>
            <p:nvPr/>
          </p:nvSpPr>
          <p:spPr bwMode="auto">
            <a:xfrm>
              <a:off x="18341154" y="9888080"/>
              <a:ext cx="360037" cy="357157"/>
            </a:xfrm>
            <a:custGeom>
              <a:avLst/>
              <a:gdLst>
                <a:gd name="T0" fmla="*/ 549 w 550"/>
                <a:gd name="T1" fmla="*/ 520 h 549"/>
                <a:gd name="T2" fmla="*/ 549 w 550"/>
                <a:gd name="T3" fmla="*/ 520 h 549"/>
                <a:gd name="T4" fmla="*/ 520 w 550"/>
                <a:gd name="T5" fmla="*/ 548 h 549"/>
                <a:gd name="T6" fmla="*/ 29 w 550"/>
                <a:gd name="T7" fmla="*/ 548 h 549"/>
                <a:gd name="T8" fmla="*/ 29 w 550"/>
                <a:gd name="T9" fmla="*/ 548 h 549"/>
                <a:gd name="T10" fmla="*/ 0 w 550"/>
                <a:gd name="T11" fmla="*/ 520 h 549"/>
                <a:gd name="T12" fmla="*/ 0 w 550"/>
                <a:gd name="T13" fmla="*/ 29 h 549"/>
                <a:gd name="T14" fmla="*/ 0 w 550"/>
                <a:gd name="T15" fmla="*/ 29 h 549"/>
                <a:gd name="T16" fmla="*/ 29 w 550"/>
                <a:gd name="T17" fmla="*/ 0 h 549"/>
                <a:gd name="T18" fmla="*/ 520 w 550"/>
                <a:gd name="T19" fmla="*/ 0 h 549"/>
                <a:gd name="T20" fmla="*/ 520 w 550"/>
                <a:gd name="T21" fmla="*/ 0 h 549"/>
                <a:gd name="T22" fmla="*/ 549 w 550"/>
                <a:gd name="T23" fmla="*/ 29 h 549"/>
                <a:gd name="T24" fmla="*/ 549 w 550"/>
                <a:gd name="T25" fmla="*/ 52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49">
                  <a:moveTo>
                    <a:pt x="549" y="520"/>
                  </a:moveTo>
                  <a:lnTo>
                    <a:pt x="549" y="520"/>
                  </a:lnTo>
                  <a:cubicBezTo>
                    <a:pt x="549" y="536"/>
                    <a:pt x="536" y="548"/>
                    <a:pt x="520" y="548"/>
                  </a:cubicBezTo>
                  <a:lnTo>
                    <a:pt x="29" y="548"/>
                  </a:lnTo>
                  <a:lnTo>
                    <a:pt x="29" y="548"/>
                  </a:lnTo>
                  <a:cubicBezTo>
                    <a:pt x="13" y="548"/>
                    <a:pt x="0" y="536"/>
                    <a:pt x="0" y="520"/>
                  </a:cubicBezTo>
                  <a:lnTo>
                    <a:pt x="0" y="29"/>
                  </a:lnTo>
                  <a:lnTo>
                    <a:pt x="0" y="29"/>
                  </a:lnTo>
                  <a:cubicBezTo>
                    <a:pt x="0" y="13"/>
                    <a:pt x="13" y="0"/>
                    <a:pt x="29" y="0"/>
                  </a:cubicBezTo>
                  <a:lnTo>
                    <a:pt x="520" y="0"/>
                  </a:lnTo>
                  <a:lnTo>
                    <a:pt x="520" y="0"/>
                  </a:lnTo>
                  <a:cubicBezTo>
                    <a:pt x="536" y="0"/>
                    <a:pt x="549" y="13"/>
                    <a:pt x="549" y="29"/>
                  </a:cubicBezTo>
                  <a:lnTo>
                    <a:pt x="549" y="520"/>
                  </a:lnTo>
                </a:path>
              </a:pathLst>
            </a:custGeom>
            <a:solidFill>
              <a:schemeClr val="bg1">
                <a:lumMod val="8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49" name="Freeform 77">
              <a:extLst>
                <a:ext uri="{FF2B5EF4-FFF2-40B4-BE49-F238E27FC236}">
                  <a16:creationId xmlns:a16="http://schemas.microsoft.com/office/drawing/2014/main" id="{04BE61FF-D518-F841-90CD-4873878A2F4B}"/>
                </a:ext>
              </a:extLst>
            </p:cNvPr>
            <p:cNvSpPr>
              <a:spLocks noChangeArrowheads="1"/>
            </p:cNvSpPr>
            <p:nvPr/>
          </p:nvSpPr>
          <p:spPr bwMode="auto">
            <a:xfrm>
              <a:off x="18571578" y="9960087"/>
              <a:ext cx="40324" cy="66248"/>
            </a:xfrm>
            <a:custGeom>
              <a:avLst/>
              <a:gdLst>
                <a:gd name="T0" fmla="*/ 61 w 62"/>
                <a:gd name="T1" fmla="*/ 100 h 101"/>
                <a:gd name="T2" fmla="*/ 0 w 62"/>
                <a:gd name="T3" fmla="*/ 100 h 101"/>
                <a:gd name="T4" fmla="*/ 0 w 62"/>
                <a:gd name="T5" fmla="*/ 0 h 101"/>
                <a:gd name="T6" fmla="*/ 61 w 62"/>
                <a:gd name="T7" fmla="*/ 0 h 101"/>
                <a:gd name="T8" fmla="*/ 61 w 62"/>
                <a:gd name="T9" fmla="*/ 100 h 101"/>
              </a:gdLst>
              <a:ahLst/>
              <a:cxnLst>
                <a:cxn ang="0">
                  <a:pos x="T0" y="T1"/>
                </a:cxn>
                <a:cxn ang="0">
                  <a:pos x="T2" y="T3"/>
                </a:cxn>
                <a:cxn ang="0">
                  <a:pos x="T4" y="T5"/>
                </a:cxn>
                <a:cxn ang="0">
                  <a:pos x="T6" y="T7"/>
                </a:cxn>
                <a:cxn ang="0">
                  <a:pos x="T8" y="T9"/>
                </a:cxn>
              </a:cxnLst>
              <a:rect l="0" t="0" r="r" b="b"/>
              <a:pathLst>
                <a:path w="62" h="101">
                  <a:moveTo>
                    <a:pt x="61" y="100"/>
                  </a:moveTo>
                  <a:lnTo>
                    <a:pt x="0" y="100"/>
                  </a:lnTo>
                  <a:lnTo>
                    <a:pt x="0" y="0"/>
                  </a:lnTo>
                  <a:lnTo>
                    <a:pt x="61" y="0"/>
                  </a:lnTo>
                  <a:lnTo>
                    <a:pt x="61" y="100"/>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0" name="Freeform 78">
              <a:extLst>
                <a:ext uri="{FF2B5EF4-FFF2-40B4-BE49-F238E27FC236}">
                  <a16:creationId xmlns:a16="http://schemas.microsoft.com/office/drawing/2014/main" id="{EDEF65C9-D5C0-B548-A529-19670E62C60E}"/>
                </a:ext>
              </a:extLst>
            </p:cNvPr>
            <p:cNvSpPr>
              <a:spLocks noChangeArrowheads="1"/>
            </p:cNvSpPr>
            <p:nvPr/>
          </p:nvSpPr>
          <p:spPr bwMode="auto">
            <a:xfrm>
              <a:off x="18418921" y="9971608"/>
              <a:ext cx="204502" cy="233305"/>
            </a:xfrm>
            <a:custGeom>
              <a:avLst/>
              <a:gdLst>
                <a:gd name="T0" fmla="*/ 313 w 314"/>
                <a:gd name="T1" fmla="*/ 157 h 356"/>
                <a:gd name="T2" fmla="*/ 157 w 314"/>
                <a:gd name="T3" fmla="*/ 0 h 356"/>
                <a:gd name="T4" fmla="*/ 0 w 314"/>
                <a:gd name="T5" fmla="*/ 157 h 356"/>
                <a:gd name="T6" fmla="*/ 0 w 314"/>
                <a:gd name="T7" fmla="*/ 355 h 356"/>
                <a:gd name="T8" fmla="*/ 313 w 314"/>
                <a:gd name="T9" fmla="*/ 355 h 356"/>
                <a:gd name="T10" fmla="*/ 313 w 314"/>
                <a:gd name="T11" fmla="*/ 157 h 356"/>
              </a:gdLst>
              <a:ahLst/>
              <a:cxnLst>
                <a:cxn ang="0">
                  <a:pos x="T0" y="T1"/>
                </a:cxn>
                <a:cxn ang="0">
                  <a:pos x="T2" y="T3"/>
                </a:cxn>
                <a:cxn ang="0">
                  <a:pos x="T4" y="T5"/>
                </a:cxn>
                <a:cxn ang="0">
                  <a:pos x="T6" y="T7"/>
                </a:cxn>
                <a:cxn ang="0">
                  <a:pos x="T8" y="T9"/>
                </a:cxn>
                <a:cxn ang="0">
                  <a:pos x="T10" y="T11"/>
                </a:cxn>
              </a:cxnLst>
              <a:rect l="0" t="0" r="r" b="b"/>
              <a:pathLst>
                <a:path w="314" h="356">
                  <a:moveTo>
                    <a:pt x="313" y="157"/>
                  </a:moveTo>
                  <a:lnTo>
                    <a:pt x="157" y="0"/>
                  </a:lnTo>
                  <a:lnTo>
                    <a:pt x="0" y="157"/>
                  </a:lnTo>
                  <a:lnTo>
                    <a:pt x="0" y="355"/>
                  </a:lnTo>
                  <a:lnTo>
                    <a:pt x="313" y="355"/>
                  </a:lnTo>
                  <a:lnTo>
                    <a:pt x="313" y="157"/>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1" name="Freeform 79">
              <a:extLst>
                <a:ext uri="{FF2B5EF4-FFF2-40B4-BE49-F238E27FC236}">
                  <a16:creationId xmlns:a16="http://schemas.microsoft.com/office/drawing/2014/main" id="{DD9770DD-169F-4F41-BBD7-AD76BF28C860}"/>
                </a:ext>
              </a:extLst>
            </p:cNvPr>
            <p:cNvSpPr>
              <a:spLocks noChangeArrowheads="1"/>
            </p:cNvSpPr>
            <p:nvPr/>
          </p:nvSpPr>
          <p:spPr bwMode="auto">
            <a:xfrm>
              <a:off x="18395878" y="9954327"/>
              <a:ext cx="126733" cy="135375"/>
            </a:xfrm>
            <a:custGeom>
              <a:avLst/>
              <a:gdLst>
                <a:gd name="T0" fmla="*/ 0 w 194"/>
                <a:gd name="T1" fmla="*/ 192 h 207"/>
                <a:gd name="T2" fmla="*/ 13 w 194"/>
                <a:gd name="T3" fmla="*/ 206 h 207"/>
                <a:gd name="T4" fmla="*/ 193 w 194"/>
                <a:gd name="T5" fmla="*/ 26 h 207"/>
                <a:gd name="T6" fmla="*/ 193 w 194"/>
                <a:gd name="T7" fmla="*/ 0 h 207"/>
                <a:gd name="T8" fmla="*/ 0 w 194"/>
                <a:gd name="T9" fmla="*/ 192 h 207"/>
              </a:gdLst>
              <a:ahLst/>
              <a:cxnLst>
                <a:cxn ang="0">
                  <a:pos x="T0" y="T1"/>
                </a:cxn>
                <a:cxn ang="0">
                  <a:pos x="T2" y="T3"/>
                </a:cxn>
                <a:cxn ang="0">
                  <a:pos x="T4" y="T5"/>
                </a:cxn>
                <a:cxn ang="0">
                  <a:pos x="T6" y="T7"/>
                </a:cxn>
                <a:cxn ang="0">
                  <a:pos x="T8" y="T9"/>
                </a:cxn>
              </a:cxnLst>
              <a:rect l="0" t="0" r="r" b="b"/>
              <a:pathLst>
                <a:path w="194" h="207">
                  <a:moveTo>
                    <a:pt x="0" y="192"/>
                  </a:moveTo>
                  <a:lnTo>
                    <a:pt x="13" y="206"/>
                  </a:lnTo>
                  <a:lnTo>
                    <a:pt x="193" y="26"/>
                  </a:lnTo>
                  <a:lnTo>
                    <a:pt x="193" y="0"/>
                  </a:lnTo>
                  <a:lnTo>
                    <a:pt x="0" y="192"/>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2" name="Freeform 80">
              <a:extLst>
                <a:ext uri="{FF2B5EF4-FFF2-40B4-BE49-F238E27FC236}">
                  <a16:creationId xmlns:a16="http://schemas.microsoft.com/office/drawing/2014/main" id="{961BAFF5-B992-F444-9DCB-6F09940DE127}"/>
                </a:ext>
              </a:extLst>
            </p:cNvPr>
            <p:cNvSpPr>
              <a:spLocks noChangeArrowheads="1"/>
            </p:cNvSpPr>
            <p:nvPr/>
          </p:nvSpPr>
          <p:spPr bwMode="auto">
            <a:xfrm>
              <a:off x="18384356" y="9934165"/>
              <a:ext cx="138255" cy="146895"/>
            </a:xfrm>
            <a:custGeom>
              <a:avLst/>
              <a:gdLst>
                <a:gd name="T0" fmla="*/ 0 w 211"/>
                <a:gd name="T1" fmla="*/ 210 h 225"/>
                <a:gd name="T2" fmla="*/ 17 w 211"/>
                <a:gd name="T3" fmla="*/ 224 h 225"/>
                <a:gd name="T4" fmla="*/ 210 w 211"/>
                <a:gd name="T5" fmla="*/ 32 h 225"/>
                <a:gd name="T6" fmla="*/ 210 w 211"/>
                <a:gd name="T7" fmla="*/ 0 h 225"/>
                <a:gd name="T8" fmla="*/ 0 w 211"/>
                <a:gd name="T9" fmla="*/ 210 h 225"/>
              </a:gdLst>
              <a:ahLst/>
              <a:cxnLst>
                <a:cxn ang="0">
                  <a:pos x="T0" y="T1"/>
                </a:cxn>
                <a:cxn ang="0">
                  <a:pos x="T2" y="T3"/>
                </a:cxn>
                <a:cxn ang="0">
                  <a:pos x="T4" y="T5"/>
                </a:cxn>
                <a:cxn ang="0">
                  <a:pos x="T6" y="T7"/>
                </a:cxn>
                <a:cxn ang="0">
                  <a:pos x="T8" y="T9"/>
                </a:cxn>
              </a:cxnLst>
              <a:rect l="0" t="0" r="r" b="b"/>
              <a:pathLst>
                <a:path w="211" h="225">
                  <a:moveTo>
                    <a:pt x="0" y="210"/>
                  </a:moveTo>
                  <a:lnTo>
                    <a:pt x="17" y="224"/>
                  </a:lnTo>
                  <a:lnTo>
                    <a:pt x="210" y="32"/>
                  </a:lnTo>
                  <a:lnTo>
                    <a:pt x="210" y="0"/>
                  </a:lnTo>
                  <a:lnTo>
                    <a:pt x="0" y="210"/>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3" name="Freeform 81">
              <a:extLst>
                <a:ext uri="{FF2B5EF4-FFF2-40B4-BE49-F238E27FC236}">
                  <a16:creationId xmlns:a16="http://schemas.microsoft.com/office/drawing/2014/main" id="{E4455629-EDE0-B544-A590-E4460FA1CFB6}"/>
                </a:ext>
              </a:extLst>
            </p:cNvPr>
            <p:cNvSpPr>
              <a:spLocks noChangeArrowheads="1"/>
            </p:cNvSpPr>
            <p:nvPr/>
          </p:nvSpPr>
          <p:spPr bwMode="auto">
            <a:xfrm>
              <a:off x="18522611" y="9954327"/>
              <a:ext cx="126733" cy="135375"/>
            </a:xfrm>
            <a:custGeom>
              <a:avLst/>
              <a:gdLst>
                <a:gd name="T0" fmla="*/ 192 w 193"/>
                <a:gd name="T1" fmla="*/ 192 h 207"/>
                <a:gd name="T2" fmla="*/ 179 w 193"/>
                <a:gd name="T3" fmla="*/ 206 h 207"/>
                <a:gd name="T4" fmla="*/ 0 w 193"/>
                <a:gd name="T5" fmla="*/ 26 h 207"/>
                <a:gd name="T6" fmla="*/ 0 w 193"/>
                <a:gd name="T7" fmla="*/ 0 h 207"/>
                <a:gd name="T8" fmla="*/ 192 w 193"/>
                <a:gd name="T9" fmla="*/ 192 h 207"/>
              </a:gdLst>
              <a:ahLst/>
              <a:cxnLst>
                <a:cxn ang="0">
                  <a:pos x="T0" y="T1"/>
                </a:cxn>
                <a:cxn ang="0">
                  <a:pos x="T2" y="T3"/>
                </a:cxn>
                <a:cxn ang="0">
                  <a:pos x="T4" y="T5"/>
                </a:cxn>
                <a:cxn ang="0">
                  <a:pos x="T6" y="T7"/>
                </a:cxn>
                <a:cxn ang="0">
                  <a:pos x="T8" y="T9"/>
                </a:cxn>
              </a:cxnLst>
              <a:rect l="0" t="0" r="r" b="b"/>
              <a:pathLst>
                <a:path w="193" h="207">
                  <a:moveTo>
                    <a:pt x="192" y="192"/>
                  </a:moveTo>
                  <a:lnTo>
                    <a:pt x="179" y="206"/>
                  </a:lnTo>
                  <a:lnTo>
                    <a:pt x="0" y="26"/>
                  </a:lnTo>
                  <a:lnTo>
                    <a:pt x="0" y="0"/>
                  </a:lnTo>
                  <a:lnTo>
                    <a:pt x="192" y="192"/>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4" name="Freeform 82">
              <a:extLst>
                <a:ext uri="{FF2B5EF4-FFF2-40B4-BE49-F238E27FC236}">
                  <a16:creationId xmlns:a16="http://schemas.microsoft.com/office/drawing/2014/main" id="{0C629BF8-3BCD-6F4F-BBBE-D950CD49FE48}"/>
                </a:ext>
              </a:extLst>
            </p:cNvPr>
            <p:cNvSpPr>
              <a:spLocks noChangeArrowheads="1"/>
            </p:cNvSpPr>
            <p:nvPr/>
          </p:nvSpPr>
          <p:spPr bwMode="auto">
            <a:xfrm>
              <a:off x="18522612" y="9934165"/>
              <a:ext cx="135375" cy="146895"/>
            </a:xfrm>
            <a:custGeom>
              <a:avLst/>
              <a:gdLst>
                <a:gd name="T0" fmla="*/ 208 w 209"/>
                <a:gd name="T1" fmla="*/ 210 h 225"/>
                <a:gd name="T2" fmla="*/ 192 w 209"/>
                <a:gd name="T3" fmla="*/ 224 h 225"/>
                <a:gd name="T4" fmla="*/ 0 w 209"/>
                <a:gd name="T5" fmla="*/ 32 h 225"/>
                <a:gd name="T6" fmla="*/ 0 w 209"/>
                <a:gd name="T7" fmla="*/ 0 h 225"/>
                <a:gd name="T8" fmla="*/ 208 w 209"/>
                <a:gd name="T9" fmla="*/ 210 h 225"/>
              </a:gdLst>
              <a:ahLst/>
              <a:cxnLst>
                <a:cxn ang="0">
                  <a:pos x="T0" y="T1"/>
                </a:cxn>
                <a:cxn ang="0">
                  <a:pos x="T2" y="T3"/>
                </a:cxn>
                <a:cxn ang="0">
                  <a:pos x="T4" y="T5"/>
                </a:cxn>
                <a:cxn ang="0">
                  <a:pos x="T6" y="T7"/>
                </a:cxn>
                <a:cxn ang="0">
                  <a:pos x="T8" y="T9"/>
                </a:cxn>
              </a:cxnLst>
              <a:rect l="0" t="0" r="r" b="b"/>
              <a:pathLst>
                <a:path w="209" h="225">
                  <a:moveTo>
                    <a:pt x="208" y="210"/>
                  </a:moveTo>
                  <a:lnTo>
                    <a:pt x="192" y="224"/>
                  </a:lnTo>
                  <a:lnTo>
                    <a:pt x="0" y="32"/>
                  </a:lnTo>
                  <a:lnTo>
                    <a:pt x="0" y="0"/>
                  </a:lnTo>
                  <a:lnTo>
                    <a:pt x="208" y="210"/>
                  </a:lnTo>
                </a:path>
              </a:pathLst>
            </a:custGeom>
            <a:solidFill>
              <a:srgbClr val="8736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5" name="Freeform 83">
              <a:extLst>
                <a:ext uri="{FF2B5EF4-FFF2-40B4-BE49-F238E27FC236}">
                  <a16:creationId xmlns:a16="http://schemas.microsoft.com/office/drawing/2014/main" id="{88DC237E-1120-BF47-8963-588DE3FE2E81}"/>
                </a:ext>
              </a:extLst>
            </p:cNvPr>
            <p:cNvSpPr>
              <a:spLocks noChangeArrowheads="1"/>
            </p:cNvSpPr>
            <p:nvPr/>
          </p:nvSpPr>
          <p:spPr bwMode="auto">
            <a:xfrm>
              <a:off x="18776077" y="9983129"/>
              <a:ext cx="483891" cy="34564"/>
            </a:xfrm>
            <a:custGeom>
              <a:avLst/>
              <a:gdLst>
                <a:gd name="T0" fmla="*/ 741 w 742"/>
                <a:gd name="T1" fmla="*/ 52 h 53"/>
                <a:gd name="T2" fmla="*/ 0 w 742"/>
                <a:gd name="T3" fmla="*/ 52 h 53"/>
                <a:gd name="T4" fmla="*/ 0 w 742"/>
                <a:gd name="T5" fmla="*/ 0 h 53"/>
                <a:gd name="T6" fmla="*/ 741 w 742"/>
                <a:gd name="T7" fmla="*/ 0 h 53"/>
                <a:gd name="T8" fmla="*/ 741 w 742"/>
                <a:gd name="T9" fmla="*/ 52 h 53"/>
              </a:gdLst>
              <a:ahLst/>
              <a:cxnLst>
                <a:cxn ang="0">
                  <a:pos x="T0" y="T1"/>
                </a:cxn>
                <a:cxn ang="0">
                  <a:pos x="T2" y="T3"/>
                </a:cxn>
                <a:cxn ang="0">
                  <a:pos x="T4" y="T5"/>
                </a:cxn>
                <a:cxn ang="0">
                  <a:pos x="T6" y="T7"/>
                </a:cxn>
                <a:cxn ang="0">
                  <a:pos x="T8" y="T9"/>
                </a:cxn>
              </a:cxnLst>
              <a:rect l="0" t="0" r="r" b="b"/>
              <a:pathLst>
                <a:path w="742" h="53">
                  <a:moveTo>
                    <a:pt x="741" y="52"/>
                  </a:moveTo>
                  <a:lnTo>
                    <a:pt x="0" y="52"/>
                  </a:lnTo>
                  <a:lnTo>
                    <a:pt x="0" y="0"/>
                  </a:lnTo>
                  <a:lnTo>
                    <a:pt x="741" y="0"/>
                  </a:lnTo>
                  <a:lnTo>
                    <a:pt x="741" y="52"/>
                  </a:lnTo>
                </a:path>
              </a:pathLst>
            </a:custGeom>
            <a:solidFill>
              <a:schemeClr val="bg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6" name="Freeform 84">
              <a:extLst>
                <a:ext uri="{FF2B5EF4-FFF2-40B4-BE49-F238E27FC236}">
                  <a16:creationId xmlns:a16="http://schemas.microsoft.com/office/drawing/2014/main" id="{4CFB084F-30AB-9343-807F-E62EAC7DD00A}"/>
                </a:ext>
              </a:extLst>
            </p:cNvPr>
            <p:cNvSpPr>
              <a:spLocks noChangeArrowheads="1"/>
            </p:cNvSpPr>
            <p:nvPr/>
          </p:nvSpPr>
          <p:spPr bwMode="auto">
            <a:xfrm>
              <a:off x="18776077" y="10115623"/>
              <a:ext cx="483891" cy="34564"/>
            </a:xfrm>
            <a:custGeom>
              <a:avLst/>
              <a:gdLst>
                <a:gd name="T0" fmla="*/ 741 w 742"/>
                <a:gd name="T1" fmla="*/ 53 h 54"/>
                <a:gd name="T2" fmla="*/ 0 w 742"/>
                <a:gd name="T3" fmla="*/ 53 h 54"/>
                <a:gd name="T4" fmla="*/ 0 w 742"/>
                <a:gd name="T5" fmla="*/ 0 h 54"/>
                <a:gd name="T6" fmla="*/ 741 w 742"/>
                <a:gd name="T7" fmla="*/ 0 h 54"/>
                <a:gd name="T8" fmla="*/ 741 w 742"/>
                <a:gd name="T9" fmla="*/ 53 h 54"/>
              </a:gdLst>
              <a:ahLst/>
              <a:cxnLst>
                <a:cxn ang="0">
                  <a:pos x="T0" y="T1"/>
                </a:cxn>
                <a:cxn ang="0">
                  <a:pos x="T2" y="T3"/>
                </a:cxn>
                <a:cxn ang="0">
                  <a:pos x="T4" y="T5"/>
                </a:cxn>
                <a:cxn ang="0">
                  <a:pos x="T6" y="T7"/>
                </a:cxn>
                <a:cxn ang="0">
                  <a:pos x="T8" y="T9"/>
                </a:cxn>
              </a:cxnLst>
              <a:rect l="0" t="0" r="r" b="b"/>
              <a:pathLst>
                <a:path w="742" h="54">
                  <a:moveTo>
                    <a:pt x="741" y="53"/>
                  </a:moveTo>
                  <a:lnTo>
                    <a:pt x="0" y="53"/>
                  </a:lnTo>
                  <a:lnTo>
                    <a:pt x="0" y="0"/>
                  </a:lnTo>
                  <a:lnTo>
                    <a:pt x="741" y="0"/>
                  </a:lnTo>
                  <a:lnTo>
                    <a:pt x="741" y="53"/>
                  </a:lnTo>
                </a:path>
              </a:pathLst>
            </a:custGeom>
            <a:solidFill>
              <a:schemeClr val="bg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7" name="Freeform 85">
              <a:extLst>
                <a:ext uri="{FF2B5EF4-FFF2-40B4-BE49-F238E27FC236}">
                  <a16:creationId xmlns:a16="http://schemas.microsoft.com/office/drawing/2014/main" id="{884F275D-EC70-C747-BE71-516B20CE3019}"/>
                </a:ext>
              </a:extLst>
            </p:cNvPr>
            <p:cNvSpPr>
              <a:spLocks noChangeArrowheads="1"/>
            </p:cNvSpPr>
            <p:nvPr/>
          </p:nvSpPr>
          <p:spPr bwMode="auto">
            <a:xfrm>
              <a:off x="18341154" y="10276920"/>
              <a:ext cx="360037" cy="357157"/>
            </a:xfrm>
            <a:custGeom>
              <a:avLst/>
              <a:gdLst>
                <a:gd name="T0" fmla="*/ 549 w 550"/>
                <a:gd name="T1" fmla="*/ 519 h 548"/>
                <a:gd name="T2" fmla="*/ 549 w 550"/>
                <a:gd name="T3" fmla="*/ 519 h 548"/>
                <a:gd name="T4" fmla="*/ 520 w 550"/>
                <a:gd name="T5" fmla="*/ 547 h 548"/>
                <a:gd name="T6" fmla="*/ 29 w 550"/>
                <a:gd name="T7" fmla="*/ 547 h 548"/>
                <a:gd name="T8" fmla="*/ 29 w 550"/>
                <a:gd name="T9" fmla="*/ 547 h 548"/>
                <a:gd name="T10" fmla="*/ 0 w 550"/>
                <a:gd name="T11" fmla="*/ 519 h 548"/>
                <a:gd name="T12" fmla="*/ 0 w 550"/>
                <a:gd name="T13" fmla="*/ 28 h 548"/>
                <a:gd name="T14" fmla="*/ 0 w 550"/>
                <a:gd name="T15" fmla="*/ 28 h 548"/>
                <a:gd name="T16" fmla="*/ 29 w 550"/>
                <a:gd name="T17" fmla="*/ 0 h 548"/>
                <a:gd name="T18" fmla="*/ 520 w 550"/>
                <a:gd name="T19" fmla="*/ 0 h 548"/>
                <a:gd name="T20" fmla="*/ 520 w 550"/>
                <a:gd name="T21" fmla="*/ 0 h 548"/>
                <a:gd name="T22" fmla="*/ 549 w 550"/>
                <a:gd name="T23" fmla="*/ 28 h 548"/>
                <a:gd name="T24" fmla="*/ 549 w 550"/>
                <a:gd name="T25" fmla="*/ 519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48">
                  <a:moveTo>
                    <a:pt x="549" y="519"/>
                  </a:moveTo>
                  <a:lnTo>
                    <a:pt x="549" y="519"/>
                  </a:lnTo>
                  <a:cubicBezTo>
                    <a:pt x="549" y="535"/>
                    <a:pt x="536" y="547"/>
                    <a:pt x="520" y="547"/>
                  </a:cubicBezTo>
                  <a:lnTo>
                    <a:pt x="29" y="547"/>
                  </a:lnTo>
                  <a:lnTo>
                    <a:pt x="29" y="547"/>
                  </a:lnTo>
                  <a:cubicBezTo>
                    <a:pt x="13" y="547"/>
                    <a:pt x="0" y="535"/>
                    <a:pt x="0" y="519"/>
                  </a:cubicBezTo>
                  <a:lnTo>
                    <a:pt x="0" y="28"/>
                  </a:lnTo>
                  <a:lnTo>
                    <a:pt x="0" y="28"/>
                  </a:lnTo>
                  <a:cubicBezTo>
                    <a:pt x="0" y="13"/>
                    <a:pt x="13" y="0"/>
                    <a:pt x="29" y="0"/>
                  </a:cubicBezTo>
                  <a:lnTo>
                    <a:pt x="520" y="0"/>
                  </a:lnTo>
                  <a:lnTo>
                    <a:pt x="520" y="0"/>
                  </a:lnTo>
                  <a:cubicBezTo>
                    <a:pt x="536" y="0"/>
                    <a:pt x="549" y="13"/>
                    <a:pt x="549" y="28"/>
                  </a:cubicBezTo>
                  <a:lnTo>
                    <a:pt x="549" y="519"/>
                  </a:lnTo>
                </a:path>
              </a:pathLst>
            </a:custGeom>
            <a:solidFill>
              <a:schemeClr val="bg1">
                <a:lumMod val="8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8" name="Freeform 86">
              <a:extLst>
                <a:ext uri="{FF2B5EF4-FFF2-40B4-BE49-F238E27FC236}">
                  <a16:creationId xmlns:a16="http://schemas.microsoft.com/office/drawing/2014/main" id="{F58C55CF-B688-1A4D-B84C-777D5A10A053}"/>
                </a:ext>
              </a:extLst>
            </p:cNvPr>
            <p:cNvSpPr>
              <a:spLocks noChangeArrowheads="1"/>
            </p:cNvSpPr>
            <p:nvPr/>
          </p:nvSpPr>
          <p:spPr bwMode="auto">
            <a:xfrm>
              <a:off x="18571578" y="10351809"/>
              <a:ext cx="40324" cy="66248"/>
            </a:xfrm>
            <a:custGeom>
              <a:avLst/>
              <a:gdLst>
                <a:gd name="T0" fmla="*/ 61 w 62"/>
                <a:gd name="T1" fmla="*/ 100 h 101"/>
                <a:gd name="T2" fmla="*/ 0 w 62"/>
                <a:gd name="T3" fmla="*/ 100 h 101"/>
                <a:gd name="T4" fmla="*/ 0 w 62"/>
                <a:gd name="T5" fmla="*/ 0 h 101"/>
                <a:gd name="T6" fmla="*/ 61 w 62"/>
                <a:gd name="T7" fmla="*/ 0 h 101"/>
                <a:gd name="T8" fmla="*/ 61 w 62"/>
                <a:gd name="T9" fmla="*/ 100 h 101"/>
              </a:gdLst>
              <a:ahLst/>
              <a:cxnLst>
                <a:cxn ang="0">
                  <a:pos x="T0" y="T1"/>
                </a:cxn>
                <a:cxn ang="0">
                  <a:pos x="T2" y="T3"/>
                </a:cxn>
                <a:cxn ang="0">
                  <a:pos x="T4" y="T5"/>
                </a:cxn>
                <a:cxn ang="0">
                  <a:pos x="T6" y="T7"/>
                </a:cxn>
                <a:cxn ang="0">
                  <a:pos x="T8" y="T9"/>
                </a:cxn>
              </a:cxnLst>
              <a:rect l="0" t="0" r="r" b="b"/>
              <a:pathLst>
                <a:path w="62" h="101">
                  <a:moveTo>
                    <a:pt x="61" y="100"/>
                  </a:moveTo>
                  <a:lnTo>
                    <a:pt x="0" y="100"/>
                  </a:lnTo>
                  <a:lnTo>
                    <a:pt x="0" y="0"/>
                  </a:lnTo>
                  <a:lnTo>
                    <a:pt x="61" y="0"/>
                  </a:lnTo>
                  <a:lnTo>
                    <a:pt x="61" y="100"/>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59" name="Freeform 87">
              <a:extLst>
                <a:ext uri="{FF2B5EF4-FFF2-40B4-BE49-F238E27FC236}">
                  <a16:creationId xmlns:a16="http://schemas.microsoft.com/office/drawing/2014/main" id="{B6E63EFC-6CD5-9341-830D-21E1F71B874B}"/>
                </a:ext>
              </a:extLst>
            </p:cNvPr>
            <p:cNvSpPr>
              <a:spLocks noChangeArrowheads="1"/>
            </p:cNvSpPr>
            <p:nvPr/>
          </p:nvSpPr>
          <p:spPr bwMode="auto">
            <a:xfrm>
              <a:off x="18418921" y="10363329"/>
              <a:ext cx="204502" cy="233305"/>
            </a:xfrm>
            <a:custGeom>
              <a:avLst/>
              <a:gdLst>
                <a:gd name="T0" fmla="*/ 313 w 314"/>
                <a:gd name="T1" fmla="*/ 157 h 356"/>
                <a:gd name="T2" fmla="*/ 157 w 314"/>
                <a:gd name="T3" fmla="*/ 0 h 356"/>
                <a:gd name="T4" fmla="*/ 0 w 314"/>
                <a:gd name="T5" fmla="*/ 157 h 356"/>
                <a:gd name="T6" fmla="*/ 0 w 314"/>
                <a:gd name="T7" fmla="*/ 355 h 356"/>
                <a:gd name="T8" fmla="*/ 313 w 314"/>
                <a:gd name="T9" fmla="*/ 355 h 356"/>
                <a:gd name="T10" fmla="*/ 313 w 314"/>
                <a:gd name="T11" fmla="*/ 157 h 356"/>
              </a:gdLst>
              <a:ahLst/>
              <a:cxnLst>
                <a:cxn ang="0">
                  <a:pos x="T0" y="T1"/>
                </a:cxn>
                <a:cxn ang="0">
                  <a:pos x="T2" y="T3"/>
                </a:cxn>
                <a:cxn ang="0">
                  <a:pos x="T4" y="T5"/>
                </a:cxn>
                <a:cxn ang="0">
                  <a:pos x="T6" y="T7"/>
                </a:cxn>
                <a:cxn ang="0">
                  <a:pos x="T8" y="T9"/>
                </a:cxn>
                <a:cxn ang="0">
                  <a:pos x="T10" y="T11"/>
                </a:cxn>
              </a:cxnLst>
              <a:rect l="0" t="0" r="r" b="b"/>
              <a:pathLst>
                <a:path w="314" h="356">
                  <a:moveTo>
                    <a:pt x="313" y="157"/>
                  </a:moveTo>
                  <a:lnTo>
                    <a:pt x="157" y="0"/>
                  </a:lnTo>
                  <a:lnTo>
                    <a:pt x="0" y="157"/>
                  </a:lnTo>
                  <a:lnTo>
                    <a:pt x="0" y="355"/>
                  </a:lnTo>
                  <a:lnTo>
                    <a:pt x="313" y="355"/>
                  </a:lnTo>
                  <a:lnTo>
                    <a:pt x="313" y="157"/>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0" name="Freeform 88">
              <a:extLst>
                <a:ext uri="{FF2B5EF4-FFF2-40B4-BE49-F238E27FC236}">
                  <a16:creationId xmlns:a16="http://schemas.microsoft.com/office/drawing/2014/main" id="{149C9B17-835F-D746-AE04-2DEB6623DAB5}"/>
                </a:ext>
              </a:extLst>
            </p:cNvPr>
            <p:cNvSpPr>
              <a:spLocks noChangeArrowheads="1"/>
            </p:cNvSpPr>
            <p:nvPr/>
          </p:nvSpPr>
          <p:spPr bwMode="auto">
            <a:xfrm>
              <a:off x="18395878" y="10346048"/>
              <a:ext cx="126733" cy="135375"/>
            </a:xfrm>
            <a:custGeom>
              <a:avLst/>
              <a:gdLst>
                <a:gd name="T0" fmla="*/ 0 w 194"/>
                <a:gd name="T1" fmla="*/ 193 h 207"/>
                <a:gd name="T2" fmla="*/ 13 w 194"/>
                <a:gd name="T3" fmla="*/ 206 h 207"/>
                <a:gd name="T4" fmla="*/ 193 w 194"/>
                <a:gd name="T5" fmla="*/ 26 h 207"/>
                <a:gd name="T6" fmla="*/ 193 w 194"/>
                <a:gd name="T7" fmla="*/ 0 h 207"/>
                <a:gd name="T8" fmla="*/ 0 w 194"/>
                <a:gd name="T9" fmla="*/ 193 h 207"/>
              </a:gdLst>
              <a:ahLst/>
              <a:cxnLst>
                <a:cxn ang="0">
                  <a:pos x="T0" y="T1"/>
                </a:cxn>
                <a:cxn ang="0">
                  <a:pos x="T2" y="T3"/>
                </a:cxn>
                <a:cxn ang="0">
                  <a:pos x="T4" y="T5"/>
                </a:cxn>
                <a:cxn ang="0">
                  <a:pos x="T6" y="T7"/>
                </a:cxn>
                <a:cxn ang="0">
                  <a:pos x="T8" y="T9"/>
                </a:cxn>
              </a:cxnLst>
              <a:rect l="0" t="0" r="r" b="b"/>
              <a:pathLst>
                <a:path w="194" h="207">
                  <a:moveTo>
                    <a:pt x="0" y="193"/>
                  </a:moveTo>
                  <a:lnTo>
                    <a:pt x="13" y="206"/>
                  </a:lnTo>
                  <a:lnTo>
                    <a:pt x="193" y="26"/>
                  </a:lnTo>
                  <a:lnTo>
                    <a:pt x="193" y="0"/>
                  </a:lnTo>
                  <a:lnTo>
                    <a:pt x="0" y="193"/>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1" name="Freeform 89">
              <a:extLst>
                <a:ext uri="{FF2B5EF4-FFF2-40B4-BE49-F238E27FC236}">
                  <a16:creationId xmlns:a16="http://schemas.microsoft.com/office/drawing/2014/main" id="{70A5B95F-291C-2D4A-A6C1-4995CECAC001}"/>
                </a:ext>
              </a:extLst>
            </p:cNvPr>
            <p:cNvSpPr>
              <a:spLocks noChangeArrowheads="1"/>
            </p:cNvSpPr>
            <p:nvPr/>
          </p:nvSpPr>
          <p:spPr bwMode="auto">
            <a:xfrm>
              <a:off x="18384356" y="10325886"/>
              <a:ext cx="138255" cy="146895"/>
            </a:xfrm>
            <a:custGeom>
              <a:avLst/>
              <a:gdLst>
                <a:gd name="T0" fmla="*/ 0 w 211"/>
                <a:gd name="T1" fmla="*/ 208 h 226"/>
                <a:gd name="T2" fmla="*/ 17 w 211"/>
                <a:gd name="T3" fmla="*/ 225 h 226"/>
                <a:gd name="T4" fmla="*/ 210 w 211"/>
                <a:gd name="T5" fmla="*/ 32 h 226"/>
                <a:gd name="T6" fmla="*/ 210 w 211"/>
                <a:gd name="T7" fmla="*/ 0 h 226"/>
                <a:gd name="T8" fmla="*/ 0 w 211"/>
                <a:gd name="T9" fmla="*/ 208 h 226"/>
              </a:gdLst>
              <a:ahLst/>
              <a:cxnLst>
                <a:cxn ang="0">
                  <a:pos x="T0" y="T1"/>
                </a:cxn>
                <a:cxn ang="0">
                  <a:pos x="T2" y="T3"/>
                </a:cxn>
                <a:cxn ang="0">
                  <a:pos x="T4" y="T5"/>
                </a:cxn>
                <a:cxn ang="0">
                  <a:pos x="T6" y="T7"/>
                </a:cxn>
                <a:cxn ang="0">
                  <a:pos x="T8" y="T9"/>
                </a:cxn>
              </a:cxnLst>
              <a:rect l="0" t="0" r="r" b="b"/>
              <a:pathLst>
                <a:path w="211" h="226">
                  <a:moveTo>
                    <a:pt x="0" y="208"/>
                  </a:moveTo>
                  <a:lnTo>
                    <a:pt x="17" y="225"/>
                  </a:lnTo>
                  <a:lnTo>
                    <a:pt x="210" y="32"/>
                  </a:lnTo>
                  <a:lnTo>
                    <a:pt x="210" y="0"/>
                  </a:lnTo>
                  <a:lnTo>
                    <a:pt x="0" y="208"/>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2" name="Freeform 90">
              <a:extLst>
                <a:ext uri="{FF2B5EF4-FFF2-40B4-BE49-F238E27FC236}">
                  <a16:creationId xmlns:a16="http://schemas.microsoft.com/office/drawing/2014/main" id="{213B9EA3-0C80-FE41-8D3A-3965F504C62E}"/>
                </a:ext>
              </a:extLst>
            </p:cNvPr>
            <p:cNvSpPr>
              <a:spLocks noChangeArrowheads="1"/>
            </p:cNvSpPr>
            <p:nvPr/>
          </p:nvSpPr>
          <p:spPr bwMode="auto">
            <a:xfrm>
              <a:off x="18522611" y="10346048"/>
              <a:ext cx="126733" cy="135375"/>
            </a:xfrm>
            <a:custGeom>
              <a:avLst/>
              <a:gdLst>
                <a:gd name="T0" fmla="*/ 192 w 193"/>
                <a:gd name="T1" fmla="*/ 193 h 207"/>
                <a:gd name="T2" fmla="*/ 179 w 193"/>
                <a:gd name="T3" fmla="*/ 206 h 207"/>
                <a:gd name="T4" fmla="*/ 0 w 193"/>
                <a:gd name="T5" fmla="*/ 26 h 207"/>
                <a:gd name="T6" fmla="*/ 0 w 193"/>
                <a:gd name="T7" fmla="*/ 0 h 207"/>
                <a:gd name="T8" fmla="*/ 192 w 193"/>
                <a:gd name="T9" fmla="*/ 193 h 207"/>
              </a:gdLst>
              <a:ahLst/>
              <a:cxnLst>
                <a:cxn ang="0">
                  <a:pos x="T0" y="T1"/>
                </a:cxn>
                <a:cxn ang="0">
                  <a:pos x="T2" y="T3"/>
                </a:cxn>
                <a:cxn ang="0">
                  <a:pos x="T4" y="T5"/>
                </a:cxn>
                <a:cxn ang="0">
                  <a:pos x="T6" y="T7"/>
                </a:cxn>
                <a:cxn ang="0">
                  <a:pos x="T8" y="T9"/>
                </a:cxn>
              </a:cxnLst>
              <a:rect l="0" t="0" r="r" b="b"/>
              <a:pathLst>
                <a:path w="193" h="207">
                  <a:moveTo>
                    <a:pt x="192" y="193"/>
                  </a:moveTo>
                  <a:lnTo>
                    <a:pt x="179" y="206"/>
                  </a:lnTo>
                  <a:lnTo>
                    <a:pt x="0" y="26"/>
                  </a:lnTo>
                  <a:lnTo>
                    <a:pt x="0" y="0"/>
                  </a:lnTo>
                  <a:lnTo>
                    <a:pt x="192" y="193"/>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3" name="Freeform 91">
              <a:extLst>
                <a:ext uri="{FF2B5EF4-FFF2-40B4-BE49-F238E27FC236}">
                  <a16:creationId xmlns:a16="http://schemas.microsoft.com/office/drawing/2014/main" id="{FDDEF872-6CFB-4E4E-BA8C-A787A6FC5DD6}"/>
                </a:ext>
              </a:extLst>
            </p:cNvPr>
            <p:cNvSpPr>
              <a:spLocks noChangeArrowheads="1"/>
            </p:cNvSpPr>
            <p:nvPr/>
          </p:nvSpPr>
          <p:spPr bwMode="auto">
            <a:xfrm>
              <a:off x="18522612" y="10325886"/>
              <a:ext cx="135375" cy="146895"/>
            </a:xfrm>
            <a:custGeom>
              <a:avLst/>
              <a:gdLst>
                <a:gd name="T0" fmla="*/ 208 w 209"/>
                <a:gd name="T1" fmla="*/ 208 h 226"/>
                <a:gd name="T2" fmla="*/ 192 w 209"/>
                <a:gd name="T3" fmla="*/ 225 h 226"/>
                <a:gd name="T4" fmla="*/ 0 w 209"/>
                <a:gd name="T5" fmla="*/ 32 h 226"/>
                <a:gd name="T6" fmla="*/ 0 w 209"/>
                <a:gd name="T7" fmla="*/ 0 h 226"/>
                <a:gd name="T8" fmla="*/ 208 w 209"/>
                <a:gd name="T9" fmla="*/ 208 h 226"/>
              </a:gdLst>
              <a:ahLst/>
              <a:cxnLst>
                <a:cxn ang="0">
                  <a:pos x="T0" y="T1"/>
                </a:cxn>
                <a:cxn ang="0">
                  <a:pos x="T2" y="T3"/>
                </a:cxn>
                <a:cxn ang="0">
                  <a:pos x="T4" y="T5"/>
                </a:cxn>
                <a:cxn ang="0">
                  <a:pos x="T6" y="T7"/>
                </a:cxn>
                <a:cxn ang="0">
                  <a:pos x="T8" y="T9"/>
                </a:cxn>
              </a:cxnLst>
              <a:rect l="0" t="0" r="r" b="b"/>
              <a:pathLst>
                <a:path w="209" h="226">
                  <a:moveTo>
                    <a:pt x="208" y="208"/>
                  </a:moveTo>
                  <a:lnTo>
                    <a:pt x="192" y="225"/>
                  </a:lnTo>
                  <a:lnTo>
                    <a:pt x="0" y="32"/>
                  </a:lnTo>
                  <a:lnTo>
                    <a:pt x="0" y="0"/>
                  </a:lnTo>
                  <a:lnTo>
                    <a:pt x="208" y="208"/>
                  </a:lnTo>
                </a:path>
              </a:pathLst>
            </a:custGeom>
            <a:solidFill>
              <a:srgbClr val="8736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4" name="Freeform 92">
              <a:extLst>
                <a:ext uri="{FF2B5EF4-FFF2-40B4-BE49-F238E27FC236}">
                  <a16:creationId xmlns:a16="http://schemas.microsoft.com/office/drawing/2014/main" id="{8A172316-3018-7745-A09C-8CEEE4354DF2}"/>
                </a:ext>
              </a:extLst>
            </p:cNvPr>
            <p:cNvSpPr>
              <a:spLocks noChangeArrowheads="1"/>
            </p:cNvSpPr>
            <p:nvPr/>
          </p:nvSpPr>
          <p:spPr bwMode="auto">
            <a:xfrm>
              <a:off x="18776077" y="10371971"/>
              <a:ext cx="483891" cy="34564"/>
            </a:xfrm>
            <a:custGeom>
              <a:avLst/>
              <a:gdLst>
                <a:gd name="T0" fmla="*/ 741 w 742"/>
                <a:gd name="T1" fmla="*/ 53 h 54"/>
                <a:gd name="T2" fmla="*/ 0 w 742"/>
                <a:gd name="T3" fmla="*/ 53 h 54"/>
                <a:gd name="T4" fmla="*/ 0 w 742"/>
                <a:gd name="T5" fmla="*/ 0 h 54"/>
                <a:gd name="T6" fmla="*/ 741 w 742"/>
                <a:gd name="T7" fmla="*/ 0 h 54"/>
                <a:gd name="T8" fmla="*/ 741 w 742"/>
                <a:gd name="T9" fmla="*/ 53 h 54"/>
              </a:gdLst>
              <a:ahLst/>
              <a:cxnLst>
                <a:cxn ang="0">
                  <a:pos x="T0" y="T1"/>
                </a:cxn>
                <a:cxn ang="0">
                  <a:pos x="T2" y="T3"/>
                </a:cxn>
                <a:cxn ang="0">
                  <a:pos x="T4" y="T5"/>
                </a:cxn>
                <a:cxn ang="0">
                  <a:pos x="T6" y="T7"/>
                </a:cxn>
                <a:cxn ang="0">
                  <a:pos x="T8" y="T9"/>
                </a:cxn>
              </a:cxnLst>
              <a:rect l="0" t="0" r="r" b="b"/>
              <a:pathLst>
                <a:path w="742" h="54">
                  <a:moveTo>
                    <a:pt x="741" y="53"/>
                  </a:moveTo>
                  <a:lnTo>
                    <a:pt x="0" y="53"/>
                  </a:lnTo>
                  <a:lnTo>
                    <a:pt x="0" y="0"/>
                  </a:lnTo>
                  <a:lnTo>
                    <a:pt x="741" y="0"/>
                  </a:lnTo>
                  <a:lnTo>
                    <a:pt x="741" y="53"/>
                  </a:lnTo>
                </a:path>
              </a:pathLst>
            </a:custGeom>
            <a:solidFill>
              <a:schemeClr val="bg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5" name="Freeform 93">
              <a:extLst>
                <a:ext uri="{FF2B5EF4-FFF2-40B4-BE49-F238E27FC236}">
                  <a16:creationId xmlns:a16="http://schemas.microsoft.com/office/drawing/2014/main" id="{5C1B0CFF-F568-E944-9C07-70D6A6F68246}"/>
                </a:ext>
              </a:extLst>
            </p:cNvPr>
            <p:cNvSpPr>
              <a:spLocks noChangeArrowheads="1"/>
            </p:cNvSpPr>
            <p:nvPr/>
          </p:nvSpPr>
          <p:spPr bwMode="auto">
            <a:xfrm>
              <a:off x="18776077" y="10507344"/>
              <a:ext cx="483891" cy="34564"/>
            </a:xfrm>
            <a:custGeom>
              <a:avLst/>
              <a:gdLst>
                <a:gd name="T0" fmla="*/ 741 w 742"/>
                <a:gd name="T1" fmla="*/ 52 h 53"/>
                <a:gd name="T2" fmla="*/ 0 w 742"/>
                <a:gd name="T3" fmla="*/ 52 h 53"/>
                <a:gd name="T4" fmla="*/ 0 w 742"/>
                <a:gd name="T5" fmla="*/ 0 h 53"/>
                <a:gd name="T6" fmla="*/ 741 w 742"/>
                <a:gd name="T7" fmla="*/ 0 h 53"/>
                <a:gd name="T8" fmla="*/ 741 w 742"/>
                <a:gd name="T9" fmla="*/ 52 h 53"/>
              </a:gdLst>
              <a:ahLst/>
              <a:cxnLst>
                <a:cxn ang="0">
                  <a:pos x="T0" y="T1"/>
                </a:cxn>
                <a:cxn ang="0">
                  <a:pos x="T2" y="T3"/>
                </a:cxn>
                <a:cxn ang="0">
                  <a:pos x="T4" y="T5"/>
                </a:cxn>
                <a:cxn ang="0">
                  <a:pos x="T6" y="T7"/>
                </a:cxn>
                <a:cxn ang="0">
                  <a:pos x="T8" y="T9"/>
                </a:cxn>
              </a:cxnLst>
              <a:rect l="0" t="0" r="r" b="b"/>
              <a:pathLst>
                <a:path w="742" h="53">
                  <a:moveTo>
                    <a:pt x="741" y="52"/>
                  </a:moveTo>
                  <a:lnTo>
                    <a:pt x="0" y="52"/>
                  </a:lnTo>
                  <a:lnTo>
                    <a:pt x="0" y="0"/>
                  </a:lnTo>
                  <a:lnTo>
                    <a:pt x="741" y="0"/>
                  </a:lnTo>
                  <a:lnTo>
                    <a:pt x="741" y="52"/>
                  </a:lnTo>
                </a:path>
              </a:pathLst>
            </a:custGeom>
            <a:solidFill>
              <a:schemeClr val="bg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6" name="Freeform 94">
              <a:extLst>
                <a:ext uri="{FF2B5EF4-FFF2-40B4-BE49-F238E27FC236}">
                  <a16:creationId xmlns:a16="http://schemas.microsoft.com/office/drawing/2014/main" id="{C07B4609-DB4B-044F-8CAA-73C223268AE1}"/>
                </a:ext>
              </a:extLst>
            </p:cNvPr>
            <p:cNvSpPr>
              <a:spLocks noChangeArrowheads="1"/>
            </p:cNvSpPr>
            <p:nvPr/>
          </p:nvSpPr>
          <p:spPr bwMode="auto">
            <a:xfrm>
              <a:off x="18611902" y="10101223"/>
              <a:ext cx="348516" cy="351397"/>
            </a:xfrm>
            <a:custGeom>
              <a:avLst/>
              <a:gdLst>
                <a:gd name="T0" fmla="*/ 512 w 535"/>
                <a:gd name="T1" fmla="*/ 427 h 536"/>
                <a:gd name="T2" fmla="*/ 512 w 535"/>
                <a:gd name="T3" fmla="*/ 427 h 536"/>
                <a:gd name="T4" fmla="*/ 512 w 535"/>
                <a:gd name="T5" fmla="*/ 505 h 536"/>
                <a:gd name="T6" fmla="*/ 504 w 535"/>
                <a:gd name="T7" fmla="*/ 514 h 536"/>
                <a:gd name="T8" fmla="*/ 504 w 535"/>
                <a:gd name="T9" fmla="*/ 514 h 536"/>
                <a:gd name="T10" fmla="*/ 426 w 535"/>
                <a:gd name="T11" fmla="*/ 513 h 536"/>
                <a:gd name="T12" fmla="*/ 51 w 535"/>
                <a:gd name="T13" fmla="*/ 139 h 536"/>
                <a:gd name="T14" fmla="*/ 51 w 535"/>
                <a:gd name="T15" fmla="*/ 139 h 536"/>
                <a:gd name="T16" fmla="*/ 138 w 535"/>
                <a:gd name="T17" fmla="*/ 53 h 536"/>
                <a:gd name="T18" fmla="*/ 512 w 535"/>
                <a:gd name="T19" fmla="*/ 427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536">
                  <a:moveTo>
                    <a:pt x="512" y="427"/>
                  </a:moveTo>
                  <a:lnTo>
                    <a:pt x="512" y="427"/>
                  </a:lnTo>
                  <a:cubicBezTo>
                    <a:pt x="534" y="448"/>
                    <a:pt x="534" y="484"/>
                    <a:pt x="512" y="505"/>
                  </a:cubicBezTo>
                  <a:lnTo>
                    <a:pt x="504" y="514"/>
                  </a:lnTo>
                  <a:lnTo>
                    <a:pt x="504" y="514"/>
                  </a:lnTo>
                  <a:cubicBezTo>
                    <a:pt x="482" y="535"/>
                    <a:pt x="447" y="535"/>
                    <a:pt x="426" y="513"/>
                  </a:cubicBezTo>
                  <a:lnTo>
                    <a:pt x="51" y="139"/>
                  </a:lnTo>
                  <a:lnTo>
                    <a:pt x="51" y="139"/>
                  </a:lnTo>
                  <a:cubicBezTo>
                    <a:pt x="0" y="87"/>
                    <a:pt x="85" y="0"/>
                    <a:pt x="138" y="53"/>
                  </a:cubicBezTo>
                  <a:lnTo>
                    <a:pt x="512" y="427"/>
                  </a:lnTo>
                </a:path>
              </a:pathLst>
            </a:custGeom>
            <a:solidFill>
              <a:srgbClr val="F9AD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7" name="Freeform 95">
              <a:extLst>
                <a:ext uri="{FF2B5EF4-FFF2-40B4-BE49-F238E27FC236}">
                  <a16:creationId xmlns:a16="http://schemas.microsoft.com/office/drawing/2014/main" id="{32BB330C-7480-2148-8906-0211E64E31F5}"/>
                </a:ext>
              </a:extLst>
            </p:cNvPr>
            <p:cNvSpPr>
              <a:spLocks noChangeArrowheads="1"/>
            </p:cNvSpPr>
            <p:nvPr/>
          </p:nvSpPr>
          <p:spPr bwMode="auto">
            <a:xfrm>
              <a:off x="18790480" y="10144426"/>
              <a:ext cx="285149" cy="288030"/>
            </a:xfrm>
            <a:custGeom>
              <a:avLst/>
              <a:gdLst>
                <a:gd name="T0" fmla="*/ 415 w 437"/>
                <a:gd name="T1" fmla="*/ 330 h 440"/>
                <a:gd name="T2" fmla="*/ 415 w 437"/>
                <a:gd name="T3" fmla="*/ 330 h 440"/>
                <a:gd name="T4" fmla="*/ 415 w 437"/>
                <a:gd name="T5" fmla="*/ 408 h 440"/>
                <a:gd name="T6" fmla="*/ 407 w 437"/>
                <a:gd name="T7" fmla="*/ 417 h 440"/>
                <a:gd name="T8" fmla="*/ 407 w 437"/>
                <a:gd name="T9" fmla="*/ 417 h 440"/>
                <a:gd name="T10" fmla="*/ 329 w 437"/>
                <a:gd name="T11" fmla="*/ 417 h 440"/>
                <a:gd name="T12" fmla="*/ 51 w 437"/>
                <a:gd name="T13" fmla="*/ 140 h 440"/>
                <a:gd name="T14" fmla="*/ 51 w 437"/>
                <a:gd name="T15" fmla="*/ 140 h 440"/>
                <a:gd name="T16" fmla="*/ 138 w 437"/>
                <a:gd name="T17" fmla="*/ 53 h 440"/>
                <a:gd name="T18" fmla="*/ 415 w 437"/>
                <a:gd name="T19" fmla="*/ 3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40">
                  <a:moveTo>
                    <a:pt x="415" y="330"/>
                  </a:moveTo>
                  <a:lnTo>
                    <a:pt x="415" y="330"/>
                  </a:lnTo>
                  <a:cubicBezTo>
                    <a:pt x="436" y="352"/>
                    <a:pt x="436" y="387"/>
                    <a:pt x="415" y="408"/>
                  </a:cubicBezTo>
                  <a:lnTo>
                    <a:pt x="407" y="417"/>
                  </a:lnTo>
                  <a:lnTo>
                    <a:pt x="407" y="417"/>
                  </a:lnTo>
                  <a:cubicBezTo>
                    <a:pt x="386" y="439"/>
                    <a:pt x="350" y="439"/>
                    <a:pt x="329" y="417"/>
                  </a:cubicBezTo>
                  <a:lnTo>
                    <a:pt x="51" y="140"/>
                  </a:lnTo>
                  <a:lnTo>
                    <a:pt x="51" y="140"/>
                  </a:lnTo>
                  <a:cubicBezTo>
                    <a:pt x="0" y="88"/>
                    <a:pt x="85" y="0"/>
                    <a:pt x="138" y="53"/>
                  </a:cubicBezTo>
                  <a:lnTo>
                    <a:pt x="415" y="330"/>
                  </a:lnTo>
                </a:path>
              </a:pathLst>
            </a:custGeom>
            <a:solidFill>
              <a:srgbClr val="F9AD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8" name="Freeform 96">
              <a:extLst>
                <a:ext uri="{FF2B5EF4-FFF2-40B4-BE49-F238E27FC236}">
                  <a16:creationId xmlns:a16="http://schemas.microsoft.com/office/drawing/2014/main" id="{19DBF1F5-FD18-5D4C-95D4-C1D211B64F60}"/>
                </a:ext>
              </a:extLst>
            </p:cNvPr>
            <p:cNvSpPr>
              <a:spLocks noChangeArrowheads="1"/>
            </p:cNvSpPr>
            <p:nvPr/>
          </p:nvSpPr>
          <p:spPr bwMode="auto">
            <a:xfrm>
              <a:off x="18874009" y="10098341"/>
              <a:ext cx="285151" cy="288030"/>
            </a:xfrm>
            <a:custGeom>
              <a:avLst/>
              <a:gdLst>
                <a:gd name="T0" fmla="*/ 415 w 437"/>
                <a:gd name="T1" fmla="*/ 331 h 440"/>
                <a:gd name="T2" fmla="*/ 415 w 437"/>
                <a:gd name="T3" fmla="*/ 331 h 440"/>
                <a:gd name="T4" fmla="*/ 415 w 437"/>
                <a:gd name="T5" fmla="*/ 409 h 440"/>
                <a:gd name="T6" fmla="*/ 406 w 437"/>
                <a:gd name="T7" fmla="*/ 416 h 440"/>
                <a:gd name="T8" fmla="*/ 406 w 437"/>
                <a:gd name="T9" fmla="*/ 416 h 440"/>
                <a:gd name="T10" fmla="*/ 328 w 437"/>
                <a:gd name="T11" fmla="*/ 416 h 440"/>
                <a:gd name="T12" fmla="*/ 50 w 437"/>
                <a:gd name="T13" fmla="*/ 139 h 440"/>
                <a:gd name="T14" fmla="*/ 50 w 437"/>
                <a:gd name="T15" fmla="*/ 139 h 440"/>
                <a:gd name="T16" fmla="*/ 137 w 437"/>
                <a:gd name="T17" fmla="*/ 53 h 440"/>
                <a:gd name="T18" fmla="*/ 415 w 437"/>
                <a:gd name="T19" fmla="*/ 33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40">
                  <a:moveTo>
                    <a:pt x="415" y="331"/>
                  </a:moveTo>
                  <a:lnTo>
                    <a:pt x="415" y="331"/>
                  </a:lnTo>
                  <a:cubicBezTo>
                    <a:pt x="436" y="352"/>
                    <a:pt x="436" y="387"/>
                    <a:pt x="415" y="409"/>
                  </a:cubicBezTo>
                  <a:lnTo>
                    <a:pt x="406" y="416"/>
                  </a:lnTo>
                  <a:lnTo>
                    <a:pt x="406" y="416"/>
                  </a:lnTo>
                  <a:cubicBezTo>
                    <a:pt x="384" y="439"/>
                    <a:pt x="351" y="439"/>
                    <a:pt x="328" y="416"/>
                  </a:cubicBezTo>
                  <a:lnTo>
                    <a:pt x="50" y="139"/>
                  </a:lnTo>
                  <a:lnTo>
                    <a:pt x="50" y="139"/>
                  </a:lnTo>
                  <a:cubicBezTo>
                    <a:pt x="0" y="88"/>
                    <a:pt x="84" y="0"/>
                    <a:pt x="137" y="53"/>
                  </a:cubicBezTo>
                  <a:lnTo>
                    <a:pt x="415" y="331"/>
                  </a:lnTo>
                </a:path>
              </a:pathLst>
            </a:custGeom>
            <a:solidFill>
              <a:srgbClr val="F9AD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69" name="Freeform 97">
              <a:extLst>
                <a:ext uri="{FF2B5EF4-FFF2-40B4-BE49-F238E27FC236}">
                  <a16:creationId xmlns:a16="http://schemas.microsoft.com/office/drawing/2014/main" id="{AFE6E042-E140-D54C-8452-1DE9D021C799}"/>
                </a:ext>
              </a:extLst>
            </p:cNvPr>
            <p:cNvSpPr>
              <a:spLocks noChangeArrowheads="1"/>
            </p:cNvSpPr>
            <p:nvPr/>
          </p:nvSpPr>
          <p:spPr bwMode="auto">
            <a:xfrm>
              <a:off x="18657987" y="10181872"/>
              <a:ext cx="717194" cy="512694"/>
            </a:xfrm>
            <a:custGeom>
              <a:avLst/>
              <a:gdLst>
                <a:gd name="T0" fmla="*/ 904 w 1100"/>
                <a:gd name="T1" fmla="*/ 336 h 787"/>
                <a:gd name="T2" fmla="*/ 1099 w 1100"/>
                <a:gd name="T3" fmla="*/ 531 h 787"/>
                <a:gd name="T4" fmla="*/ 842 w 1100"/>
                <a:gd name="T5" fmla="*/ 786 h 787"/>
                <a:gd name="T6" fmla="*/ 648 w 1100"/>
                <a:gd name="T7" fmla="*/ 593 h 787"/>
                <a:gd name="T8" fmla="*/ 648 w 1100"/>
                <a:gd name="T9" fmla="*/ 593 h 787"/>
                <a:gd name="T10" fmla="*/ 331 w 1100"/>
                <a:gd name="T11" fmla="*/ 501 h 787"/>
                <a:gd name="T12" fmla="*/ 331 w 1100"/>
                <a:gd name="T13" fmla="*/ 501 h 787"/>
                <a:gd name="T14" fmla="*/ 128 w 1100"/>
                <a:gd name="T15" fmla="*/ 436 h 787"/>
                <a:gd name="T16" fmla="*/ 128 w 1100"/>
                <a:gd name="T17" fmla="*/ 436 h 787"/>
                <a:gd name="T18" fmla="*/ 1 w 1100"/>
                <a:gd name="T19" fmla="*/ 416 h 787"/>
                <a:gd name="T20" fmla="*/ 1 w 1100"/>
                <a:gd name="T21" fmla="*/ 416 h 787"/>
                <a:gd name="T22" fmla="*/ 5 w 1100"/>
                <a:gd name="T23" fmla="*/ 371 h 787"/>
                <a:gd name="T24" fmla="*/ 5 w 1100"/>
                <a:gd name="T25" fmla="*/ 371 h 787"/>
                <a:gd name="T26" fmla="*/ 334 w 1100"/>
                <a:gd name="T27" fmla="*/ 347 h 787"/>
                <a:gd name="T28" fmla="*/ 372 w 1100"/>
                <a:gd name="T29" fmla="*/ 232 h 787"/>
                <a:gd name="T30" fmla="*/ 717 w 1100"/>
                <a:gd name="T31" fmla="*/ 0 h 787"/>
                <a:gd name="T32" fmla="*/ 717 w 1100"/>
                <a:gd name="T33" fmla="*/ 0 h 787"/>
                <a:gd name="T34" fmla="*/ 904 w 1100"/>
                <a:gd name="T35" fmla="*/ 336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787">
                  <a:moveTo>
                    <a:pt x="904" y="336"/>
                  </a:moveTo>
                  <a:lnTo>
                    <a:pt x="1099" y="531"/>
                  </a:lnTo>
                  <a:lnTo>
                    <a:pt x="842" y="786"/>
                  </a:lnTo>
                  <a:lnTo>
                    <a:pt x="648" y="593"/>
                  </a:lnTo>
                  <a:lnTo>
                    <a:pt x="648" y="593"/>
                  </a:lnTo>
                  <a:cubicBezTo>
                    <a:pt x="496" y="676"/>
                    <a:pt x="331" y="501"/>
                    <a:pt x="331" y="501"/>
                  </a:cubicBezTo>
                  <a:lnTo>
                    <a:pt x="331" y="501"/>
                  </a:lnTo>
                  <a:cubicBezTo>
                    <a:pt x="247" y="464"/>
                    <a:pt x="183" y="447"/>
                    <a:pt x="128" y="436"/>
                  </a:cubicBezTo>
                  <a:lnTo>
                    <a:pt x="128" y="436"/>
                  </a:lnTo>
                  <a:cubicBezTo>
                    <a:pt x="81" y="428"/>
                    <a:pt x="40" y="424"/>
                    <a:pt x="1" y="416"/>
                  </a:cubicBezTo>
                  <a:lnTo>
                    <a:pt x="1" y="416"/>
                  </a:lnTo>
                  <a:cubicBezTo>
                    <a:pt x="0" y="399"/>
                    <a:pt x="1" y="384"/>
                    <a:pt x="5" y="371"/>
                  </a:cubicBezTo>
                  <a:lnTo>
                    <a:pt x="5" y="371"/>
                  </a:lnTo>
                  <a:cubicBezTo>
                    <a:pt x="42" y="209"/>
                    <a:pt x="309" y="342"/>
                    <a:pt x="334" y="347"/>
                  </a:cubicBezTo>
                  <a:lnTo>
                    <a:pt x="372" y="232"/>
                  </a:lnTo>
                  <a:lnTo>
                    <a:pt x="717" y="0"/>
                  </a:lnTo>
                  <a:lnTo>
                    <a:pt x="717" y="0"/>
                  </a:lnTo>
                  <a:cubicBezTo>
                    <a:pt x="965" y="216"/>
                    <a:pt x="914" y="322"/>
                    <a:pt x="904" y="336"/>
                  </a:cubicBezTo>
                </a:path>
              </a:pathLst>
            </a:custGeom>
            <a:solidFill>
              <a:srgbClr val="F9AD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0" name="Freeform 98">
              <a:extLst>
                <a:ext uri="{FF2B5EF4-FFF2-40B4-BE49-F238E27FC236}">
                  <a16:creationId xmlns:a16="http://schemas.microsoft.com/office/drawing/2014/main" id="{3F08D359-8018-7747-A321-14A0AD8E4261}"/>
                </a:ext>
              </a:extLst>
            </p:cNvPr>
            <p:cNvSpPr>
              <a:spLocks noChangeArrowheads="1"/>
            </p:cNvSpPr>
            <p:nvPr/>
          </p:nvSpPr>
          <p:spPr bwMode="auto">
            <a:xfrm>
              <a:off x="19113074" y="10432457"/>
              <a:ext cx="331234" cy="331236"/>
            </a:xfrm>
            <a:custGeom>
              <a:avLst/>
              <a:gdLst>
                <a:gd name="T0" fmla="*/ 505 w 506"/>
                <a:gd name="T1" fmla="*/ 185 h 506"/>
                <a:gd name="T2" fmla="*/ 185 w 506"/>
                <a:gd name="T3" fmla="*/ 505 h 506"/>
                <a:gd name="T4" fmla="*/ 0 w 506"/>
                <a:gd name="T5" fmla="*/ 320 h 506"/>
                <a:gd name="T6" fmla="*/ 319 w 506"/>
                <a:gd name="T7" fmla="*/ 0 h 506"/>
                <a:gd name="T8" fmla="*/ 505 w 506"/>
                <a:gd name="T9" fmla="*/ 185 h 506"/>
              </a:gdLst>
              <a:ahLst/>
              <a:cxnLst>
                <a:cxn ang="0">
                  <a:pos x="T0" y="T1"/>
                </a:cxn>
                <a:cxn ang="0">
                  <a:pos x="T2" y="T3"/>
                </a:cxn>
                <a:cxn ang="0">
                  <a:pos x="T4" y="T5"/>
                </a:cxn>
                <a:cxn ang="0">
                  <a:pos x="T6" y="T7"/>
                </a:cxn>
                <a:cxn ang="0">
                  <a:pos x="T8" y="T9"/>
                </a:cxn>
              </a:cxnLst>
              <a:rect l="0" t="0" r="r" b="b"/>
              <a:pathLst>
                <a:path w="506" h="506">
                  <a:moveTo>
                    <a:pt x="505" y="185"/>
                  </a:moveTo>
                  <a:lnTo>
                    <a:pt x="185" y="505"/>
                  </a:lnTo>
                  <a:lnTo>
                    <a:pt x="0" y="320"/>
                  </a:lnTo>
                  <a:lnTo>
                    <a:pt x="319" y="0"/>
                  </a:lnTo>
                  <a:lnTo>
                    <a:pt x="505" y="185"/>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1" name="Freeform 99">
              <a:extLst>
                <a:ext uri="{FF2B5EF4-FFF2-40B4-BE49-F238E27FC236}">
                  <a16:creationId xmlns:a16="http://schemas.microsoft.com/office/drawing/2014/main" id="{CF0D746A-8889-584F-83DF-8C4D6F7722EB}"/>
                </a:ext>
              </a:extLst>
            </p:cNvPr>
            <p:cNvSpPr>
              <a:spLocks noChangeArrowheads="1"/>
            </p:cNvSpPr>
            <p:nvPr/>
          </p:nvSpPr>
          <p:spPr bwMode="auto">
            <a:xfrm>
              <a:off x="18634944" y="10124265"/>
              <a:ext cx="72007" cy="72007"/>
            </a:xfrm>
            <a:custGeom>
              <a:avLst/>
              <a:gdLst>
                <a:gd name="T0" fmla="*/ 94 w 112"/>
                <a:gd name="T1" fmla="*/ 30 h 112"/>
                <a:gd name="T2" fmla="*/ 94 w 112"/>
                <a:gd name="T3" fmla="*/ 30 h 112"/>
                <a:gd name="T4" fmla="*/ 94 w 112"/>
                <a:gd name="T5" fmla="*/ 93 h 112"/>
                <a:gd name="T6" fmla="*/ 94 w 112"/>
                <a:gd name="T7" fmla="*/ 93 h 112"/>
                <a:gd name="T8" fmla="*/ 31 w 112"/>
                <a:gd name="T9" fmla="*/ 93 h 112"/>
                <a:gd name="T10" fmla="*/ 18 w 112"/>
                <a:gd name="T11" fmla="*/ 81 h 112"/>
                <a:gd name="T12" fmla="*/ 18 w 112"/>
                <a:gd name="T13" fmla="*/ 81 h 112"/>
                <a:gd name="T14" fmla="*/ 18 w 112"/>
                <a:gd name="T15" fmla="*/ 18 h 112"/>
                <a:gd name="T16" fmla="*/ 18 w 112"/>
                <a:gd name="T17" fmla="*/ 18 h 112"/>
                <a:gd name="T18" fmla="*/ 82 w 112"/>
                <a:gd name="T19" fmla="*/ 18 h 112"/>
                <a:gd name="T20" fmla="*/ 94 w 112"/>
                <a:gd name="T21" fmla="*/ 3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12">
                  <a:moveTo>
                    <a:pt x="94" y="30"/>
                  </a:moveTo>
                  <a:lnTo>
                    <a:pt x="94" y="30"/>
                  </a:lnTo>
                  <a:cubicBezTo>
                    <a:pt x="111" y="47"/>
                    <a:pt x="111" y="76"/>
                    <a:pt x="94" y="93"/>
                  </a:cubicBezTo>
                  <a:lnTo>
                    <a:pt x="94" y="93"/>
                  </a:lnTo>
                  <a:cubicBezTo>
                    <a:pt x="75" y="111"/>
                    <a:pt x="48" y="111"/>
                    <a:pt x="31" y="93"/>
                  </a:cubicBezTo>
                  <a:lnTo>
                    <a:pt x="18" y="81"/>
                  </a:lnTo>
                  <a:lnTo>
                    <a:pt x="18" y="81"/>
                  </a:lnTo>
                  <a:cubicBezTo>
                    <a:pt x="0" y="63"/>
                    <a:pt x="0" y="35"/>
                    <a:pt x="18" y="18"/>
                  </a:cubicBezTo>
                  <a:lnTo>
                    <a:pt x="18" y="18"/>
                  </a:lnTo>
                  <a:cubicBezTo>
                    <a:pt x="36" y="0"/>
                    <a:pt x="64" y="0"/>
                    <a:pt x="82" y="18"/>
                  </a:cubicBezTo>
                  <a:lnTo>
                    <a:pt x="94" y="30"/>
                  </a:lnTo>
                </a:path>
              </a:pathLst>
            </a:custGeom>
            <a:solidFill>
              <a:srgbClr val="FFD19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2" name="Freeform 100">
              <a:extLst>
                <a:ext uri="{FF2B5EF4-FFF2-40B4-BE49-F238E27FC236}">
                  <a16:creationId xmlns:a16="http://schemas.microsoft.com/office/drawing/2014/main" id="{19599624-6938-4940-A0CC-F0AE36BF2BFB}"/>
                </a:ext>
              </a:extLst>
            </p:cNvPr>
            <p:cNvSpPr>
              <a:spLocks noChangeArrowheads="1"/>
            </p:cNvSpPr>
            <p:nvPr/>
          </p:nvSpPr>
          <p:spPr bwMode="auto">
            <a:xfrm>
              <a:off x="18977699" y="10081059"/>
              <a:ext cx="178579" cy="175699"/>
            </a:xfrm>
            <a:custGeom>
              <a:avLst/>
              <a:gdLst>
                <a:gd name="T0" fmla="*/ 271 w 272"/>
                <a:gd name="T1" fmla="*/ 197 h 271"/>
                <a:gd name="T2" fmla="*/ 118 w 272"/>
                <a:gd name="T3" fmla="*/ 45 h 271"/>
                <a:gd name="T4" fmla="*/ 118 w 272"/>
                <a:gd name="T5" fmla="*/ 45 h 271"/>
                <a:gd name="T6" fmla="*/ 45 w 272"/>
                <a:gd name="T7" fmla="*/ 119 h 271"/>
                <a:gd name="T8" fmla="*/ 196 w 272"/>
                <a:gd name="T9" fmla="*/ 270 h 271"/>
                <a:gd name="T10" fmla="*/ 271 w 272"/>
                <a:gd name="T11" fmla="*/ 197 h 271"/>
              </a:gdLst>
              <a:ahLst/>
              <a:cxnLst>
                <a:cxn ang="0">
                  <a:pos x="T0" y="T1"/>
                </a:cxn>
                <a:cxn ang="0">
                  <a:pos x="T2" y="T3"/>
                </a:cxn>
                <a:cxn ang="0">
                  <a:pos x="T4" y="T5"/>
                </a:cxn>
                <a:cxn ang="0">
                  <a:pos x="T6" y="T7"/>
                </a:cxn>
                <a:cxn ang="0">
                  <a:pos x="T8" y="T9"/>
                </a:cxn>
                <a:cxn ang="0">
                  <a:pos x="T10" y="T11"/>
                </a:cxn>
              </a:cxnLst>
              <a:rect l="0" t="0" r="r" b="b"/>
              <a:pathLst>
                <a:path w="272" h="271">
                  <a:moveTo>
                    <a:pt x="271" y="197"/>
                  </a:moveTo>
                  <a:lnTo>
                    <a:pt x="118" y="45"/>
                  </a:lnTo>
                  <a:lnTo>
                    <a:pt x="118" y="45"/>
                  </a:lnTo>
                  <a:cubicBezTo>
                    <a:pt x="73" y="0"/>
                    <a:pt x="0" y="74"/>
                    <a:pt x="45" y="119"/>
                  </a:cubicBezTo>
                  <a:lnTo>
                    <a:pt x="196" y="270"/>
                  </a:lnTo>
                  <a:lnTo>
                    <a:pt x="271" y="197"/>
                  </a:lnTo>
                </a:path>
              </a:pathLst>
            </a:custGeom>
            <a:solidFill>
              <a:srgbClr val="F9AD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3" name="Freeform 101">
              <a:extLst>
                <a:ext uri="{FF2B5EF4-FFF2-40B4-BE49-F238E27FC236}">
                  <a16:creationId xmlns:a16="http://schemas.microsoft.com/office/drawing/2014/main" id="{A5885BBD-376C-F741-9129-41F5223D2D41}"/>
                </a:ext>
              </a:extLst>
            </p:cNvPr>
            <p:cNvSpPr>
              <a:spLocks noChangeArrowheads="1"/>
            </p:cNvSpPr>
            <p:nvPr/>
          </p:nvSpPr>
          <p:spPr bwMode="auto">
            <a:xfrm>
              <a:off x="18657987" y="10423816"/>
              <a:ext cx="83528" cy="46085"/>
            </a:xfrm>
            <a:custGeom>
              <a:avLst/>
              <a:gdLst>
                <a:gd name="T0" fmla="*/ 128 w 129"/>
                <a:gd name="T1" fmla="*/ 68 h 69"/>
                <a:gd name="T2" fmla="*/ 128 w 129"/>
                <a:gd name="T3" fmla="*/ 68 h 69"/>
                <a:gd name="T4" fmla="*/ 1 w 129"/>
                <a:gd name="T5" fmla="*/ 48 h 69"/>
                <a:gd name="T6" fmla="*/ 1 w 129"/>
                <a:gd name="T7" fmla="*/ 48 h 69"/>
                <a:gd name="T8" fmla="*/ 5 w 129"/>
                <a:gd name="T9" fmla="*/ 3 h 69"/>
                <a:gd name="T10" fmla="*/ 5 w 129"/>
                <a:gd name="T11" fmla="*/ 3 h 69"/>
                <a:gd name="T12" fmla="*/ 93 w 129"/>
                <a:gd name="T13" fmla="*/ 21 h 69"/>
                <a:gd name="T14" fmla="*/ 93 w 129"/>
                <a:gd name="T15" fmla="*/ 21 h 69"/>
                <a:gd name="T16" fmla="*/ 128 w 129"/>
                <a:gd name="T17" fmla="*/ 6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69">
                  <a:moveTo>
                    <a:pt x="128" y="68"/>
                  </a:moveTo>
                  <a:lnTo>
                    <a:pt x="128" y="68"/>
                  </a:lnTo>
                  <a:cubicBezTo>
                    <a:pt x="81" y="60"/>
                    <a:pt x="40" y="56"/>
                    <a:pt x="1" y="48"/>
                  </a:cubicBezTo>
                  <a:lnTo>
                    <a:pt x="1" y="48"/>
                  </a:lnTo>
                  <a:cubicBezTo>
                    <a:pt x="0" y="31"/>
                    <a:pt x="1" y="16"/>
                    <a:pt x="5" y="3"/>
                  </a:cubicBezTo>
                  <a:lnTo>
                    <a:pt x="5" y="3"/>
                  </a:lnTo>
                  <a:cubicBezTo>
                    <a:pt x="18" y="0"/>
                    <a:pt x="19" y="3"/>
                    <a:pt x="93" y="21"/>
                  </a:cubicBezTo>
                  <a:lnTo>
                    <a:pt x="93" y="21"/>
                  </a:lnTo>
                  <a:cubicBezTo>
                    <a:pt x="114" y="27"/>
                    <a:pt x="128" y="47"/>
                    <a:pt x="128" y="68"/>
                  </a:cubicBezTo>
                </a:path>
              </a:pathLst>
            </a:custGeom>
            <a:solidFill>
              <a:srgbClr val="FFD19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2" name="Group 1">
            <a:extLst>
              <a:ext uri="{FF2B5EF4-FFF2-40B4-BE49-F238E27FC236}">
                <a16:creationId xmlns:a16="http://schemas.microsoft.com/office/drawing/2014/main" id="{6267371F-2611-3B49-BCDD-8C225B53C93B}"/>
              </a:ext>
            </a:extLst>
          </p:cNvPr>
          <p:cNvGrpSpPr/>
          <p:nvPr/>
        </p:nvGrpSpPr>
        <p:grpSpPr>
          <a:xfrm>
            <a:off x="1527643" y="6357878"/>
            <a:ext cx="2674488" cy="1495544"/>
            <a:chOff x="4541623" y="5305518"/>
            <a:chExt cx="2554829" cy="1428631"/>
          </a:xfrm>
        </p:grpSpPr>
        <p:sp>
          <p:nvSpPr>
            <p:cNvPr id="3174" name="Freeform 102">
              <a:extLst>
                <a:ext uri="{FF2B5EF4-FFF2-40B4-BE49-F238E27FC236}">
                  <a16:creationId xmlns:a16="http://schemas.microsoft.com/office/drawing/2014/main" id="{43BC9958-A5D4-0A42-8B45-9910875C3CE5}"/>
                </a:ext>
              </a:extLst>
            </p:cNvPr>
            <p:cNvSpPr>
              <a:spLocks noChangeArrowheads="1"/>
            </p:cNvSpPr>
            <p:nvPr/>
          </p:nvSpPr>
          <p:spPr bwMode="auto">
            <a:xfrm>
              <a:off x="5486362" y="5443772"/>
              <a:ext cx="633667" cy="1140600"/>
            </a:xfrm>
            <a:custGeom>
              <a:avLst/>
              <a:gdLst>
                <a:gd name="T0" fmla="*/ 968 w 969"/>
                <a:gd name="T1" fmla="*/ 1747 h 1748"/>
                <a:gd name="T2" fmla="*/ 968 w 969"/>
                <a:gd name="T3" fmla="*/ 728 h 1748"/>
                <a:gd name="T4" fmla="*/ 441 w 969"/>
                <a:gd name="T5" fmla="*/ 0 h 1748"/>
                <a:gd name="T6" fmla="*/ 0 w 969"/>
                <a:gd name="T7" fmla="*/ 728 h 1748"/>
                <a:gd name="T8" fmla="*/ 0 w 969"/>
                <a:gd name="T9" fmla="*/ 1747 h 1748"/>
                <a:gd name="T10" fmla="*/ 968 w 969"/>
                <a:gd name="T11" fmla="*/ 1747 h 1748"/>
              </a:gdLst>
              <a:ahLst/>
              <a:cxnLst>
                <a:cxn ang="0">
                  <a:pos x="T0" y="T1"/>
                </a:cxn>
                <a:cxn ang="0">
                  <a:pos x="T2" y="T3"/>
                </a:cxn>
                <a:cxn ang="0">
                  <a:pos x="T4" y="T5"/>
                </a:cxn>
                <a:cxn ang="0">
                  <a:pos x="T6" y="T7"/>
                </a:cxn>
                <a:cxn ang="0">
                  <a:pos x="T8" y="T9"/>
                </a:cxn>
                <a:cxn ang="0">
                  <a:pos x="T10" y="T11"/>
                </a:cxn>
              </a:cxnLst>
              <a:rect l="0" t="0" r="r" b="b"/>
              <a:pathLst>
                <a:path w="969" h="1748">
                  <a:moveTo>
                    <a:pt x="968" y="1747"/>
                  </a:moveTo>
                  <a:lnTo>
                    <a:pt x="968" y="728"/>
                  </a:lnTo>
                  <a:lnTo>
                    <a:pt x="441" y="0"/>
                  </a:lnTo>
                  <a:lnTo>
                    <a:pt x="0" y="728"/>
                  </a:lnTo>
                  <a:lnTo>
                    <a:pt x="0" y="1747"/>
                  </a:lnTo>
                  <a:lnTo>
                    <a:pt x="968" y="1747"/>
                  </a:lnTo>
                </a:path>
              </a:pathLst>
            </a:custGeom>
            <a:solidFill>
              <a:schemeClr val="accent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5" name="Freeform 103">
              <a:extLst>
                <a:ext uri="{FF2B5EF4-FFF2-40B4-BE49-F238E27FC236}">
                  <a16:creationId xmlns:a16="http://schemas.microsoft.com/office/drawing/2014/main" id="{EEB24821-E1C7-7841-BB83-8A0B53880CBD}"/>
                </a:ext>
              </a:extLst>
            </p:cNvPr>
            <p:cNvSpPr>
              <a:spLocks noChangeArrowheads="1"/>
            </p:cNvSpPr>
            <p:nvPr/>
          </p:nvSpPr>
          <p:spPr bwMode="auto">
            <a:xfrm>
              <a:off x="5748470" y="5305518"/>
              <a:ext cx="1347982" cy="521336"/>
            </a:xfrm>
            <a:custGeom>
              <a:avLst/>
              <a:gdLst>
                <a:gd name="T0" fmla="*/ 1574 w 2062"/>
                <a:gd name="T1" fmla="*/ 0 h 797"/>
                <a:gd name="T2" fmla="*/ 2061 w 2062"/>
                <a:gd name="T3" fmla="*/ 796 h 797"/>
                <a:gd name="T4" fmla="*/ 486 w 2062"/>
                <a:gd name="T5" fmla="*/ 796 h 797"/>
                <a:gd name="T6" fmla="*/ 0 w 2062"/>
                <a:gd name="T7" fmla="*/ 0 h 797"/>
                <a:gd name="T8" fmla="*/ 1574 w 2062"/>
                <a:gd name="T9" fmla="*/ 0 h 797"/>
              </a:gdLst>
              <a:ahLst/>
              <a:cxnLst>
                <a:cxn ang="0">
                  <a:pos x="T0" y="T1"/>
                </a:cxn>
                <a:cxn ang="0">
                  <a:pos x="T2" y="T3"/>
                </a:cxn>
                <a:cxn ang="0">
                  <a:pos x="T4" y="T5"/>
                </a:cxn>
                <a:cxn ang="0">
                  <a:pos x="T6" y="T7"/>
                </a:cxn>
                <a:cxn ang="0">
                  <a:pos x="T8" y="T9"/>
                </a:cxn>
              </a:cxnLst>
              <a:rect l="0" t="0" r="r" b="b"/>
              <a:pathLst>
                <a:path w="2062" h="797">
                  <a:moveTo>
                    <a:pt x="1574" y="0"/>
                  </a:moveTo>
                  <a:lnTo>
                    <a:pt x="2061" y="796"/>
                  </a:lnTo>
                  <a:lnTo>
                    <a:pt x="486" y="796"/>
                  </a:lnTo>
                  <a:lnTo>
                    <a:pt x="0" y="0"/>
                  </a:lnTo>
                  <a:lnTo>
                    <a:pt x="1574" y="0"/>
                  </a:lnTo>
                </a:path>
              </a:pathLst>
            </a:custGeom>
            <a:solidFill>
              <a:srgbClr val="59250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6" name="Freeform 104">
              <a:extLst>
                <a:ext uri="{FF2B5EF4-FFF2-40B4-BE49-F238E27FC236}">
                  <a16:creationId xmlns:a16="http://schemas.microsoft.com/office/drawing/2014/main" id="{97AF2D9C-BAA0-144A-85DA-A7B87A5CA0B5}"/>
                </a:ext>
              </a:extLst>
            </p:cNvPr>
            <p:cNvSpPr>
              <a:spLocks noChangeArrowheads="1"/>
            </p:cNvSpPr>
            <p:nvPr/>
          </p:nvSpPr>
          <p:spPr bwMode="auto">
            <a:xfrm>
              <a:off x="6065305" y="5823972"/>
              <a:ext cx="1028267" cy="95051"/>
            </a:xfrm>
            <a:custGeom>
              <a:avLst/>
              <a:gdLst>
                <a:gd name="T0" fmla="*/ 1575 w 1576"/>
                <a:gd name="T1" fmla="*/ 143 h 144"/>
                <a:gd name="T2" fmla="*/ 0 w 1576"/>
                <a:gd name="T3" fmla="*/ 143 h 144"/>
                <a:gd name="T4" fmla="*/ 0 w 1576"/>
                <a:gd name="T5" fmla="*/ 0 h 144"/>
                <a:gd name="T6" fmla="*/ 1575 w 1576"/>
                <a:gd name="T7" fmla="*/ 0 h 144"/>
                <a:gd name="T8" fmla="*/ 1575 w 1576"/>
                <a:gd name="T9" fmla="*/ 143 h 144"/>
              </a:gdLst>
              <a:ahLst/>
              <a:cxnLst>
                <a:cxn ang="0">
                  <a:pos x="T0" y="T1"/>
                </a:cxn>
                <a:cxn ang="0">
                  <a:pos x="T2" y="T3"/>
                </a:cxn>
                <a:cxn ang="0">
                  <a:pos x="T4" y="T5"/>
                </a:cxn>
                <a:cxn ang="0">
                  <a:pos x="T6" y="T7"/>
                </a:cxn>
                <a:cxn ang="0">
                  <a:pos x="T8" y="T9"/>
                </a:cxn>
              </a:cxnLst>
              <a:rect l="0" t="0" r="r" b="b"/>
              <a:pathLst>
                <a:path w="1576" h="144">
                  <a:moveTo>
                    <a:pt x="1575" y="143"/>
                  </a:moveTo>
                  <a:lnTo>
                    <a:pt x="0" y="143"/>
                  </a:lnTo>
                  <a:lnTo>
                    <a:pt x="0" y="0"/>
                  </a:lnTo>
                  <a:lnTo>
                    <a:pt x="1575" y="0"/>
                  </a:lnTo>
                  <a:lnTo>
                    <a:pt x="1575" y="143"/>
                  </a:lnTo>
                </a:path>
              </a:pathLst>
            </a:custGeom>
            <a:solidFill>
              <a:srgbClr val="CCC2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7" name="Freeform 105">
              <a:extLst>
                <a:ext uri="{FF2B5EF4-FFF2-40B4-BE49-F238E27FC236}">
                  <a16:creationId xmlns:a16="http://schemas.microsoft.com/office/drawing/2014/main" id="{CE55F7AF-FA06-4D4B-815E-0749A6AFF273}"/>
                </a:ext>
              </a:extLst>
            </p:cNvPr>
            <p:cNvSpPr>
              <a:spLocks noChangeArrowheads="1"/>
            </p:cNvSpPr>
            <p:nvPr/>
          </p:nvSpPr>
          <p:spPr bwMode="auto">
            <a:xfrm>
              <a:off x="6117149" y="5919023"/>
              <a:ext cx="921697" cy="665349"/>
            </a:xfrm>
            <a:custGeom>
              <a:avLst/>
              <a:gdLst>
                <a:gd name="T0" fmla="*/ 0 w 1411"/>
                <a:gd name="T1" fmla="*/ 1019 h 1020"/>
                <a:gd name="T2" fmla="*/ 1410 w 1411"/>
                <a:gd name="T3" fmla="*/ 1019 h 1020"/>
                <a:gd name="T4" fmla="*/ 1410 w 1411"/>
                <a:gd name="T5" fmla="*/ 0 h 1020"/>
                <a:gd name="T6" fmla="*/ 0 w 1411"/>
                <a:gd name="T7" fmla="*/ 0 h 1020"/>
                <a:gd name="T8" fmla="*/ 0 w 1411"/>
                <a:gd name="T9" fmla="*/ 1019 h 1020"/>
              </a:gdLst>
              <a:ahLst/>
              <a:cxnLst>
                <a:cxn ang="0">
                  <a:pos x="T0" y="T1"/>
                </a:cxn>
                <a:cxn ang="0">
                  <a:pos x="T2" y="T3"/>
                </a:cxn>
                <a:cxn ang="0">
                  <a:pos x="T4" y="T5"/>
                </a:cxn>
                <a:cxn ang="0">
                  <a:pos x="T6" y="T7"/>
                </a:cxn>
                <a:cxn ang="0">
                  <a:pos x="T8" y="T9"/>
                </a:cxn>
              </a:cxnLst>
              <a:rect l="0" t="0" r="r" b="b"/>
              <a:pathLst>
                <a:path w="1411" h="1020">
                  <a:moveTo>
                    <a:pt x="0" y="1019"/>
                  </a:moveTo>
                  <a:lnTo>
                    <a:pt x="1410" y="1019"/>
                  </a:lnTo>
                  <a:lnTo>
                    <a:pt x="1410" y="0"/>
                  </a:lnTo>
                  <a:lnTo>
                    <a:pt x="0" y="0"/>
                  </a:lnTo>
                  <a:lnTo>
                    <a:pt x="0" y="1019"/>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8" name="Freeform 106">
              <a:extLst>
                <a:ext uri="{FF2B5EF4-FFF2-40B4-BE49-F238E27FC236}">
                  <a16:creationId xmlns:a16="http://schemas.microsoft.com/office/drawing/2014/main" id="{BEB81313-40F9-8D42-878A-FC0374FE1BC0}"/>
                </a:ext>
              </a:extLst>
            </p:cNvPr>
            <p:cNvSpPr>
              <a:spLocks noChangeArrowheads="1"/>
            </p:cNvSpPr>
            <p:nvPr/>
          </p:nvSpPr>
          <p:spPr bwMode="auto">
            <a:xfrm>
              <a:off x="6117149" y="5919023"/>
              <a:ext cx="921697" cy="123852"/>
            </a:xfrm>
            <a:custGeom>
              <a:avLst/>
              <a:gdLst>
                <a:gd name="T0" fmla="*/ 0 w 1411"/>
                <a:gd name="T1" fmla="*/ 188 h 189"/>
                <a:gd name="T2" fmla="*/ 1410 w 1411"/>
                <a:gd name="T3" fmla="*/ 188 h 189"/>
                <a:gd name="T4" fmla="*/ 1410 w 1411"/>
                <a:gd name="T5" fmla="*/ 0 h 189"/>
                <a:gd name="T6" fmla="*/ 0 w 1411"/>
                <a:gd name="T7" fmla="*/ 0 h 189"/>
                <a:gd name="T8" fmla="*/ 0 w 1411"/>
                <a:gd name="T9" fmla="*/ 188 h 189"/>
              </a:gdLst>
              <a:ahLst/>
              <a:cxnLst>
                <a:cxn ang="0">
                  <a:pos x="T0" y="T1"/>
                </a:cxn>
                <a:cxn ang="0">
                  <a:pos x="T2" y="T3"/>
                </a:cxn>
                <a:cxn ang="0">
                  <a:pos x="T4" y="T5"/>
                </a:cxn>
                <a:cxn ang="0">
                  <a:pos x="T6" y="T7"/>
                </a:cxn>
                <a:cxn ang="0">
                  <a:pos x="T8" y="T9"/>
                </a:cxn>
              </a:cxnLst>
              <a:rect l="0" t="0" r="r" b="b"/>
              <a:pathLst>
                <a:path w="1411" h="189">
                  <a:moveTo>
                    <a:pt x="0" y="188"/>
                  </a:moveTo>
                  <a:lnTo>
                    <a:pt x="1410" y="188"/>
                  </a:lnTo>
                  <a:lnTo>
                    <a:pt x="1410" y="0"/>
                  </a:lnTo>
                  <a:lnTo>
                    <a:pt x="0" y="0"/>
                  </a:lnTo>
                  <a:lnTo>
                    <a:pt x="0" y="188"/>
                  </a:lnTo>
                </a:path>
              </a:pathLst>
            </a:custGeom>
            <a:solidFill>
              <a:schemeClr val="accent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79" name="Freeform 107">
              <a:extLst>
                <a:ext uri="{FF2B5EF4-FFF2-40B4-BE49-F238E27FC236}">
                  <a16:creationId xmlns:a16="http://schemas.microsoft.com/office/drawing/2014/main" id="{979D8EAB-137A-1C45-8137-AF3E9CDFE474}"/>
                </a:ext>
              </a:extLst>
            </p:cNvPr>
            <p:cNvSpPr>
              <a:spLocks noChangeArrowheads="1"/>
            </p:cNvSpPr>
            <p:nvPr/>
          </p:nvSpPr>
          <p:spPr bwMode="auto">
            <a:xfrm>
              <a:off x="6500230" y="6097603"/>
              <a:ext cx="247706" cy="360037"/>
            </a:xfrm>
            <a:custGeom>
              <a:avLst/>
              <a:gdLst>
                <a:gd name="T0" fmla="*/ 0 w 378"/>
                <a:gd name="T1" fmla="*/ 0 h 550"/>
                <a:gd name="T2" fmla="*/ 377 w 378"/>
                <a:gd name="T3" fmla="*/ 549 h 550"/>
                <a:gd name="T4" fmla="*/ 377 w 378"/>
                <a:gd name="T5" fmla="*/ 0 h 550"/>
                <a:gd name="T6" fmla="*/ 0 w 378"/>
                <a:gd name="T7" fmla="*/ 0 h 550"/>
              </a:gdLst>
              <a:ahLst/>
              <a:cxnLst>
                <a:cxn ang="0">
                  <a:pos x="T0" y="T1"/>
                </a:cxn>
                <a:cxn ang="0">
                  <a:pos x="T2" y="T3"/>
                </a:cxn>
                <a:cxn ang="0">
                  <a:pos x="T4" y="T5"/>
                </a:cxn>
                <a:cxn ang="0">
                  <a:pos x="T6" y="T7"/>
                </a:cxn>
              </a:cxnLst>
              <a:rect l="0" t="0" r="r" b="b"/>
              <a:pathLst>
                <a:path w="378" h="550">
                  <a:moveTo>
                    <a:pt x="0" y="0"/>
                  </a:moveTo>
                  <a:lnTo>
                    <a:pt x="377" y="549"/>
                  </a:lnTo>
                  <a:lnTo>
                    <a:pt x="377" y="0"/>
                  </a:lnTo>
                  <a:lnTo>
                    <a:pt x="0" y="0"/>
                  </a:ln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0" name="Freeform 108">
              <a:extLst>
                <a:ext uri="{FF2B5EF4-FFF2-40B4-BE49-F238E27FC236}">
                  <a16:creationId xmlns:a16="http://schemas.microsoft.com/office/drawing/2014/main" id="{6E8A2E0C-93EF-0C42-9AAF-116975DDEB75}"/>
                </a:ext>
              </a:extLst>
            </p:cNvPr>
            <p:cNvSpPr>
              <a:spLocks noChangeArrowheads="1"/>
            </p:cNvSpPr>
            <p:nvPr/>
          </p:nvSpPr>
          <p:spPr bwMode="auto">
            <a:xfrm>
              <a:off x="6500230" y="6097603"/>
              <a:ext cx="247706" cy="360037"/>
            </a:xfrm>
            <a:custGeom>
              <a:avLst/>
              <a:gdLst>
                <a:gd name="T0" fmla="*/ 0 w 378"/>
                <a:gd name="T1" fmla="*/ 0 h 550"/>
                <a:gd name="T2" fmla="*/ 0 w 378"/>
                <a:gd name="T3" fmla="*/ 549 h 550"/>
                <a:gd name="T4" fmla="*/ 377 w 378"/>
                <a:gd name="T5" fmla="*/ 549 h 550"/>
                <a:gd name="T6" fmla="*/ 0 w 378"/>
                <a:gd name="T7" fmla="*/ 0 h 550"/>
              </a:gdLst>
              <a:ahLst/>
              <a:cxnLst>
                <a:cxn ang="0">
                  <a:pos x="T0" y="T1"/>
                </a:cxn>
                <a:cxn ang="0">
                  <a:pos x="T2" y="T3"/>
                </a:cxn>
                <a:cxn ang="0">
                  <a:pos x="T4" y="T5"/>
                </a:cxn>
                <a:cxn ang="0">
                  <a:pos x="T6" y="T7"/>
                </a:cxn>
              </a:cxnLst>
              <a:rect l="0" t="0" r="r" b="b"/>
              <a:pathLst>
                <a:path w="378" h="550">
                  <a:moveTo>
                    <a:pt x="0" y="0"/>
                  </a:moveTo>
                  <a:lnTo>
                    <a:pt x="0" y="549"/>
                  </a:lnTo>
                  <a:lnTo>
                    <a:pt x="377" y="549"/>
                  </a:lnTo>
                  <a:lnTo>
                    <a:pt x="0"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1" name="Freeform 109">
              <a:extLst>
                <a:ext uri="{FF2B5EF4-FFF2-40B4-BE49-F238E27FC236}">
                  <a16:creationId xmlns:a16="http://schemas.microsoft.com/office/drawing/2014/main" id="{719BB510-B4B8-2348-BD4C-746D58DC59DB}"/>
                </a:ext>
              </a:extLst>
            </p:cNvPr>
            <p:cNvSpPr>
              <a:spLocks noChangeArrowheads="1"/>
            </p:cNvSpPr>
            <p:nvPr/>
          </p:nvSpPr>
          <p:spPr bwMode="auto">
            <a:xfrm>
              <a:off x="6500230" y="6097602"/>
              <a:ext cx="247706" cy="54725"/>
            </a:xfrm>
            <a:custGeom>
              <a:avLst/>
              <a:gdLst>
                <a:gd name="T0" fmla="*/ 0 w 378"/>
                <a:gd name="T1" fmla="*/ 83 h 84"/>
                <a:gd name="T2" fmla="*/ 377 w 378"/>
                <a:gd name="T3" fmla="*/ 83 h 84"/>
                <a:gd name="T4" fmla="*/ 377 w 378"/>
                <a:gd name="T5" fmla="*/ 0 h 84"/>
                <a:gd name="T6" fmla="*/ 0 w 378"/>
                <a:gd name="T7" fmla="*/ 0 h 84"/>
                <a:gd name="T8" fmla="*/ 0 w 378"/>
                <a:gd name="T9" fmla="*/ 83 h 84"/>
              </a:gdLst>
              <a:ahLst/>
              <a:cxnLst>
                <a:cxn ang="0">
                  <a:pos x="T0" y="T1"/>
                </a:cxn>
                <a:cxn ang="0">
                  <a:pos x="T2" y="T3"/>
                </a:cxn>
                <a:cxn ang="0">
                  <a:pos x="T4" y="T5"/>
                </a:cxn>
                <a:cxn ang="0">
                  <a:pos x="T6" y="T7"/>
                </a:cxn>
                <a:cxn ang="0">
                  <a:pos x="T8" y="T9"/>
                </a:cxn>
              </a:cxnLst>
              <a:rect l="0" t="0" r="r" b="b"/>
              <a:pathLst>
                <a:path w="378" h="84">
                  <a:moveTo>
                    <a:pt x="0" y="83"/>
                  </a:moveTo>
                  <a:lnTo>
                    <a:pt x="377" y="83"/>
                  </a:lnTo>
                  <a:lnTo>
                    <a:pt x="377" y="0"/>
                  </a:lnTo>
                  <a:lnTo>
                    <a:pt x="0" y="0"/>
                  </a:lnTo>
                  <a:lnTo>
                    <a:pt x="0" y="83"/>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2" name="Freeform 110">
              <a:extLst>
                <a:ext uri="{FF2B5EF4-FFF2-40B4-BE49-F238E27FC236}">
                  <a16:creationId xmlns:a16="http://schemas.microsoft.com/office/drawing/2014/main" id="{2077BD64-7DFC-454F-B07A-866582638F6C}"/>
                </a:ext>
              </a:extLst>
            </p:cNvPr>
            <p:cNvSpPr>
              <a:spLocks noChangeArrowheads="1"/>
            </p:cNvSpPr>
            <p:nvPr/>
          </p:nvSpPr>
          <p:spPr bwMode="auto">
            <a:xfrm>
              <a:off x="6500230" y="6400034"/>
              <a:ext cx="247706" cy="54727"/>
            </a:xfrm>
            <a:custGeom>
              <a:avLst/>
              <a:gdLst>
                <a:gd name="T0" fmla="*/ 0 w 378"/>
                <a:gd name="T1" fmla="*/ 82 h 83"/>
                <a:gd name="T2" fmla="*/ 377 w 378"/>
                <a:gd name="T3" fmla="*/ 82 h 83"/>
                <a:gd name="T4" fmla="*/ 377 w 378"/>
                <a:gd name="T5" fmla="*/ 0 h 83"/>
                <a:gd name="T6" fmla="*/ 0 w 378"/>
                <a:gd name="T7" fmla="*/ 0 h 83"/>
                <a:gd name="T8" fmla="*/ 0 w 378"/>
                <a:gd name="T9" fmla="*/ 82 h 83"/>
              </a:gdLst>
              <a:ahLst/>
              <a:cxnLst>
                <a:cxn ang="0">
                  <a:pos x="T0" y="T1"/>
                </a:cxn>
                <a:cxn ang="0">
                  <a:pos x="T2" y="T3"/>
                </a:cxn>
                <a:cxn ang="0">
                  <a:pos x="T4" y="T5"/>
                </a:cxn>
                <a:cxn ang="0">
                  <a:pos x="T6" y="T7"/>
                </a:cxn>
                <a:cxn ang="0">
                  <a:pos x="T8" y="T9"/>
                </a:cxn>
              </a:cxnLst>
              <a:rect l="0" t="0" r="r" b="b"/>
              <a:pathLst>
                <a:path w="378" h="83">
                  <a:moveTo>
                    <a:pt x="0" y="82"/>
                  </a:moveTo>
                  <a:lnTo>
                    <a:pt x="377" y="82"/>
                  </a:lnTo>
                  <a:lnTo>
                    <a:pt x="377" y="0"/>
                  </a:lnTo>
                  <a:lnTo>
                    <a:pt x="0" y="0"/>
                  </a:lnTo>
                  <a:lnTo>
                    <a:pt x="0" y="82"/>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3" name="Freeform 111">
              <a:extLst>
                <a:ext uri="{FF2B5EF4-FFF2-40B4-BE49-F238E27FC236}">
                  <a16:creationId xmlns:a16="http://schemas.microsoft.com/office/drawing/2014/main" id="{70A15148-5E2C-F040-9A1C-4484661FF90E}"/>
                </a:ext>
              </a:extLst>
            </p:cNvPr>
            <p:cNvSpPr>
              <a:spLocks noChangeArrowheads="1"/>
            </p:cNvSpPr>
            <p:nvPr/>
          </p:nvSpPr>
          <p:spPr bwMode="auto">
            <a:xfrm>
              <a:off x="6690329" y="6097602"/>
              <a:ext cx="54727" cy="357157"/>
            </a:xfrm>
            <a:custGeom>
              <a:avLst/>
              <a:gdLst>
                <a:gd name="T0" fmla="*/ 0 w 84"/>
                <a:gd name="T1" fmla="*/ 548 h 549"/>
                <a:gd name="T2" fmla="*/ 83 w 84"/>
                <a:gd name="T3" fmla="*/ 548 h 549"/>
                <a:gd name="T4" fmla="*/ 83 w 84"/>
                <a:gd name="T5" fmla="*/ 0 h 549"/>
                <a:gd name="T6" fmla="*/ 0 w 84"/>
                <a:gd name="T7" fmla="*/ 0 h 549"/>
                <a:gd name="T8" fmla="*/ 0 w 84"/>
                <a:gd name="T9" fmla="*/ 548 h 549"/>
              </a:gdLst>
              <a:ahLst/>
              <a:cxnLst>
                <a:cxn ang="0">
                  <a:pos x="T0" y="T1"/>
                </a:cxn>
                <a:cxn ang="0">
                  <a:pos x="T2" y="T3"/>
                </a:cxn>
                <a:cxn ang="0">
                  <a:pos x="T4" y="T5"/>
                </a:cxn>
                <a:cxn ang="0">
                  <a:pos x="T6" y="T7"/>
                </a:cxn>
                <a:cxn ang="0">
                  <a:pos x="T8" y="T9"/>
                </a:cxn>
              </a:cxnLst>
              <a:rect l="0" t="0" r="r" b="b"/>
              <a:pathLst>
                <a:path w="84" h="549">
                  <a:moveTo>
                    <a:pt x="0" y="548"/>
                  </a:moveTo>
                  <a:lnTo>
                    <a:pt x="83" y="548"/>
                  </a:lnTo>
                  <a:lnTo>
                    <a:pt x="83" y="0"/>
                  </a:lnTo>
                  <a:lnTo>
                    <a:pt x="0" y="0"/>
                  </a:lnTo>
                  <a:lnTo>
                    <a:pt x="0" y="548"/>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4" name="Freeform 112">
              <a:extLst>
                <a:ext uri="{FF2B5EF4-FFF2-40B4-BE49-F238E27FC236}">
                  <a16:creationId xmlns:a16="http://schemas.microsoft.com/office/drawing/2014/main" id="{9CAB7DCB-7854-0B4F-975D-14015D315264}"/>
                </a:ext>
              </a:extLst>
            </p:cNvPr>
            <p:cNvSpPr>
              <a:spLocks noChangeArrowheads="1"/>
            </p:cNvSpPr>
            <p:nvPr/>
          </p:nvSpPr>
          <p:spPr bwMode="auto">
            <a:xfrm>
              <a:off x="6745055" y="6097602"/>
              <a:ext cx="54725" cy="357157"/>
            </a:xfrm>
            <a:custGeom>
              <a:avLst/>
              <a:gdLst>
                <a:gd name="T0" fmla="*/ 83 w 84"/>
                <a:gd name="T1" fmla="*/ 548 h 549"/>
                <a:gd name="T2" fmla="*/ 0 w 84"/>
                <a:gd name="T3" fmla="*/ 548 h 549"/>
                <a:gd name="T4" fmla="*/ 0 w 84"/>
                <a:gd name="T5" fmla="*/ 0 h 549"/>
                <a:gd name="T6" fmla="*/ 83 w 84"/>
                <a:gd name="T7" fmla="*/ 0 h 549"/>
                <a:gd name="T8" fmla="*/ 83 w 84"/>
                <a:gd name="T9" fmla="*/ 548 h 549"/>
              </a:gdLst>
              <a:ahLst/>
              <a:cxnLst>
                <a:cxn ang="0">
                  <a:pos x="T0" y="T1"/>
                </a:cxn>
                <a:cxn ang="0">
                  <a:pos x="T2" y="T3"/>
                </a:cxn>
                <a:cxn ang="0">
                  <a:pos x="T4" y="T5"/>
                </a:cxn>
                <a:cxn ang="0">
                  <a:pos x="T6" y="T7"/>
                </a:cxn>
                <a:cxn ang="0">
                  <a:pos x="T8" y="T9"/>
                </a:cxn>
              </a:cxnLst>
              <a:rect l="0" t="0" r="r" b="b"/>
              <a:pathLst>
                <a:path w="84" h="549">
                  <a:moveTo>
                    <a:pt x="83" y="548"/>
                  </a:moveTo>
                  <a:lnTo>
                    <a:pt x="0" y="548"/>
                  </a:lnTo>
                  <a:lnTo>
                    <a:pt x="0" y="0"/>
                  </a:lnTo>
                  <a:lnTo>
                    <a:pt x="83" y="0"/>
                  </a:lnTo>
                  <a:lnTo>
                    <a:pt x="83" y="548"/>
                  </a:lnTo>
                </a:path>
              </a:pathLst>
            </a:custGeom>
            <a:solidFill>
              <a:schemeClr val="accent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5" name="Freeform 113">
              <a:extLst>
                <a:ext uri="{FF2B5EF4-FFF2-40B4-BE49-F238E27FC236}">
                  <a16:creationId xmlns:a16="http://schemas.microsoft.com/office/drawing/2014/main" id="{40A70ED7-AC83-1A47-9891-9B8813C0A050}"/>
                </a:ext>
              </a:extLst>
            </p:cNvPr>
            <p:cNvSpPr>
              <a:spLocks noChangeArrowheads="1"/>
            </p:cNvSpPr>
            <p:nvPr/>
          </p:nvSpPr>
          <p:spPr bwMode="auto">
            <a:xfrm>
              <a:off x="5748472" y="5305518"/>
              <a:ext cx="316833" cy="613505"/>
            </a:xfrm>
            <a:custGeom>
              <a:avLst/>
              <a:gdLst>
                <a:gd name="T0" fmla="*/ 0 w 487"/>
                <a:gd name="T1" fmla="*/ 0 h 940"/>
                <a:gd name="T2" fmla="*/ 0 w 487"/>
                <a:gd name="T3" fmla="*/ 143 h 940"/>
                <a:gd name="T4" fmla="*/ 486 w 487"/>
                <a:gd name="T5" fmla="*/ 939 h 940"/>
                <a:gd name="T6" fmla="*/ 486 w 487"/>
                <a:gd name="T7" fmla="*/ 796 h 940"/>
                <a:gd name="T8" fmla="*/ 0 w 487"/>
                <a:gd name="T9" fmla="*/ 0 h 940"/>
              </a:gdLst>
              <a:ahLst/>
              <a:cxnLst>
                <a:cxn ang="0">
                  <a:pos x="T0" y="T1"/>
                </a:cxn>
                <a:cxn ang="0">
                  <a:pos x="T2" y="T3"/>
                </a:cxn>
                <a:cxn ang="0">
                  <a:pos x="T4" y="T5"/>
                </a:cxn>
                <a:cxn ang="0">
                  <a:pos x="T6" y="T7"/>
                </a:cxn>
                <a:cxn ang="0">
                  <a:pos x="T8" y="T9"/>
                </a:cxn>
              </a:cxnLst>
              <a:rect l="0" t="0" r="r" b="b"/>
              <a:pathLst>
                <a:path w="487" h="940">
                  <a:moveTo>
                    <a:pt x="0" y="0"/>
                  </a:moveTo>
                  <a:lnTo>
                    <a:pt x="0" y="143"/>
                  </a:lnTo>
                  <a:lnTo>
                    <a:pt x="486" y="939"/>
                  </a:lnTo>
                  <a:lnTo>
                    <a:pt x="486" y="796"/>
                  </a:lnTo>
                  <a:lnTo>
                    <a:pt x="0" y="0"/>
                  </a:lnTo>
                </a:path>
              </a:pathLst>
            </a:custGeom>
            <a:solidFill>
              <a:srgbClr val="827D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6" name="Freeform 114">
              <a:extLst>
                <a:ext uri="{FF2B5EF4-FFF2-40B4-BE49-F238E27FC236}">
                  <a16:creationId xmlns:a16="http://schemas.microsoft.com/office/drawing/2014/main" id="{04F29264-96E6-6545-BB98-7608633E8373}"/>
                </a:ext>
              </a:extLst>
            </p:cNvPr>
            <p:cNvSpPr>
              <a:spLocks noChangeArrowheads="1"/>
            </p:cNvSpPr>
            <p:nvPr/>
          </p:nvSpPr>
          <p:spPr bwMode="auto">
            <a:xfrm>
              <a:off x="5431638" y="5305518"/>
              <a:ext cx="316833" cy="613505"/>
            </a:xfrm>
            <a:custGeom>
              <a:avLst/>
              <a:gdLst>
                <a:gd name="T0" fmla="*/ 483 w 484"/>
                <a:gd name="T1" fmla="*/ 0 h 940"/>
                <a:gd name="T2" fmla="*/ 483 w 484"/>
                <a:gd name="T3" fmla="*/ 143 h 940"/>
                <a:gd name="T4" fmla="*/ 0 w 484"/>
                <a:gd name="T5" fmla="*/ 939 h 940"/>
                <a:gd name="T6" fmla="*/ 0 w 484"/>
                <a:gd name="T7" fmla="*/ 796 h 940"/>
                <a:gd name="T8" fmla="*/ 483 w 484"/>
                <a:gd name="T9" fmla="*/ 0 h 940"/>
              </a:gdLst>
              <a:ahLst/>
              <a:cxnLst>
                <a:cxn ang="0">
                  <a:pos x="T0" y="T1"/>
                </a:cxn>
                <a:cxn ang="0">
                  <a:pos x="T2" y="T3"/>
                </a:cxn>
                <a:cxn ang="0">
                  <a:pos x="T4" y="T5"/>
                </a:cxn>
                <a:cxn ang="0">
                  <a:pos x="T6" y="T7"/>
                </a:cxn>
                <a:cxn ang="0">
                  <a:pos x="T8" y="T9"/>
                </a:cxn>
              </a:cxnLst>
              <a:rect l="0" t="0" r="r" b="b"/>
              <a:pathLst>
                <a:path w="484" h="940">
                  <a:moveTo>
                    <a:pt x="483" y="0"/>
                  </a:moveTo>
                  <a:lnTo>
                    <a:pt x="483" y="143"/>
                  </a:lnTo>
                  <a:lnTo>
                    <a:pt x="0" y="939"/>
                  </a:lnTo>
                  <a:lnTo>
                    <a:pt x="0" y="796"/>
                  </a:lnTo>
                  <a:lnTo>
                    <a:pt x="483" y="0"/>
                  </a:lnTo>
                </a:path>
              </a:pathLst>
            </a:custGeom>
            <a:solidFill>
              <a:srgbClr val="827D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7" name="Freeform 115">
              <a:extLst>
                <a:ext uri="{FF2B5EF4-FFF2-40B4-BE49-F238E27FC236}">
                  <a16:creationId xmlns:a16="http://schemas.microsoft.com/office/drawing/2014/main" id="{52E75169-9B94-854C-A311-8C5F22B65C1E}"/>
                </a:ext>
              </a:extLst>
            </p:cNvPr>
            <p:cNvSpPr>
              <a:spLocks noChangeArrowheads="1"/>
            </p:cNvSpPr>
            <p:nvPr/>
          </p:nvSpPr>
          <p:spPr bwMode="auto">
            <a:xfrm>
              <a:off x="5431637" y="5397687"/>
              <a:ext cx="342755" cy="521336"/>
            </a:xfrm>
            <a:custGeom>
              <a:avLst/>
              <a:gdLst>
                <a:gd name="T0" fmla="*/ 83 w 525"/>
                <a:gd name="T1" fmla="*/ 796 h 797"/>
                <a:gd name="T2" fmla="*/ 524 w 525"/>
                <a:gd name="T3" fmla="*/ 68 h 797"/>
                <a:gd name="T4" fmla="*/ 483 w 525"/>
                <a:gd name="T5" fmla="*/ 0 h 797"/>
                <a:gd name="T6" fmla="*/ 0 w 525"/>
                <a:gd name="T7" fmla="*/ 796 h 797"/>
                <a:gd name="T8" fmla="*/ 83 w 525"/>
                <a:gd name="T9" fmla="*/ 796 h 797"/>
              </a:gdLst>
              <a:ahLst/>
              <a:cxnLst>
                <a:cxn ang="0">
                  <a:pos x="T0" y="T1"/>
                </a:cxn>
                <a:cxn ang="0">
                  <a:pos x="T2" y="T3"/>
                </a:cxn>
                <a:cxn ang="0">
                  <a:pos x="T4" y="T5"/>
                </a:cxn>
                <a:cxn ang="0">
                  <a:pos x="T6" y="T7"/>
                </a:cxn>
                <a:cxn ang="0">
                  <a:pos x="T8" y="T9"/>
                </a:cxn>
              </a:cxnLst>
              <a:rect l="0" t="0" r="r" b="b"/>
              <a:pathLst>
                <a:path w="525" h="797">
                  <a:moveTo>
                    <a:pt x="83" y="796"/>
                  </a:moveTo>
                  <a:lnTo>
                    <a:pt x="524" y="68"/>
                  </a:lnTo>
                  <a:lnTo>
                    <a:pt x="483" y="0"/>
                  </a:lnTo>
                  <a:lnTo>
                    <a:pt x="0" y="796"/>
                  </a:lnTo>
                  <a:lnTo>
                    <a:pt x="83" y="796"/>
                  </a:lnTo>
                </a:path>
              </a:pathLst>
            </a:custGeom>
            <a:solidFill>
              <a:srgbClr val="CCC2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8" name="Freeform 116">
              <a:extLst>
                <a:ext uri="{FF2B5EF4-FFF2-40B4-BE49-F238E27FC236}">
                  <a16:creationId xmlns:a16="http://schemas.microsoft.com/office/drawing/2014/main" id="{2107239F-C2AD-6543-BABA-8AD6B49640E8}"/>
                </a:ext>
              </a:extLst>
            </p:cNvPr>
            <p:cNvSpPr>
              <a:spLocks noChangeArrowheads="1"/>
            </p:cNvSpPr>
            <p:nvPr/>
          </p:nvSpPr>
          <p:spPr bwMode="auto">
            <a:xfrm>
              <a:off x="5690866" y="6103364"/>
              <a:ext cx="221782" cy="478130"/>
            </a:xfrm>
            <a:custGeom>
              <a:avLst/>
              <a:gdLst>
                <a:gd name="T0" fmla="*/ 0 w 341"/>
                <a:gd name="T1" fmla="*/ 729 h 730"/>
                <a:gd name="T2" fmla="*/ 340 w 341"/>
                <a:gd name="T3" fmla="*/ 729 h 730"/>
                <a:gd name="T4" fmla="*/ 340 w 341"/>
                <a:gd name="T5" fmla="*/ 0 h 730"/>
                <a:gd name="T6" fmla="*/ 0 w 341"/>
                <a:gd name="T7" fmla="*/ 0 h 730"/>
                <a:gd name="T8" fmla="*/ 0 w 341"/>
                <a:gd name="T9" fmla="*/ 729 h 730"/>
              </a:gdLst>
              <a:ahLst/>
              <a:cxnLst>
                <a:cxn ang="0">
                  <a:pos x="T0" y="T1"/>
                </a:cxn>
                <a:cxn ang="0">
                  <a:pos x="T2" y="T3"/>
                </a:cxn>
                <a:cxn ang="0">
                  <a:pos x="T4" y="T5"/>
                </a:cxn>
                <a:cxn ang="0">
                  <a:pos x="T6" y="T7"/>
                </a:cxn>
                <a:cxn ang="0">
                  <a:pos x="T8" y="T9"/>
                </a:cxn>
              </a:cxnLst>
              <a:rect l="0" t="0" r="r" b="b"/>
              <a:pathLst>
                <a:path w="341" h="730">
                  <a:moveTo>
                    <a:pt x="0" y="729"/>
                  </a:moveTo>
                  <a:lnTo>
                    <a:pt x="340" y="729"/>
                  </a:lnTo>
                  <a:lnTo>
                    <a:pt x="340" y="0"/>
                  </a:lnTo>
                  <a:lnTo>
                    <a:pt x="0" y="0"/>
                  </a:lnTo>
                  <a:lnTo>
                    <a:pt x="0" y="729"/>
                  </a:lnTo>
                </a:path>
              </a:pathLst>
            </a:custGeom>
            <a:solidFill>
              <a:srgbClr val="59250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89" name="Freeform 117">
              <a:extLst>
                <a:ext uri="{FF2B5EF4-FFF2-40B4-BE49-F238E27FC236}">
                  <a16:creationId xmlns:a16="http://schemas.microsoft.com/office/drawing/2014/main" id="{AADD07DA-D46A-B741-B2BF-17810ACD3417}"/>
                </a:ext>
              </a:extLst>
            </p:cNvPr>
            <p:cNvSpPr>
              <a:spLocks noChangeArrowheads="1"/>
            </p:cNvSpPr>
            <p:nvPr/>
          </p:nvSpPr>
          <p:spPr bwMode="auto">
            <a:xfrm>
              <a:off x="5690865" y="6103364"/>
              <a:ext cx="46085" cy="478130"/>
            </a:xfrm>
            <a:custGeom>
              <a:avLst/>
              <a:gdLst>
                <a:gd name="T0" fmla="*/ 68 w 69"/>
                <a:gd name="T1" fmla="*/ 729 h 730"/>
                <a:gd name="T2" fmla="*/ 0 w 69"/>
                <a:gd name="T3" fmla="*/ 729 h 730"/>
                <a:gd name="T4" fmla="*/ 0 w 69"/>
                <a:gd name="T5" fmla="*/ 0 h 730"/>
                <a:gd name="T6" fmla="*/ 68 w 69"/>
                <a:gd name="T7" fmla="*/ 0 h 730"/>
                <a:gd name="T8" fmla="*/ 68 w 69"/>
                <a:gd name="T9" fmla="*/ 729 h 730"/>
              </a:gdLst>
              <a:ahLst/>
              <a:cxnLst>
                <a:cxn ang="0">
                  <a:pos x="T0" y="T1"/>
                </a:cxn>
                <a:cxn ang="0">
                  <a:pos x="T2" y="T3"/>
                </a:cxn>
                <a:cxn ang="0">
                  <a:pos x="T4" y="T5"/>
                </a:cxn>
                <a:cxn ang="0">
                  <a:pos x="T6" y="T7"/>
                </a:cxn>
                <a:cxn ang="0">
                  <a:pos x="T8" y="T9"/>
                </a:cxn>
              </a:cxnLst>
              <a:rect l="0" t="0" r="r" b="b"/>
              <a:pathLst>
                <a:path w="69" h="730">
                  <a:moveTo>
                    <a:pt x="68" y="729"/>
                  </a:moveTo>
                  <a:lnTo>
                    <a:pt x="0" y="729"/>
                  </a:lnTo>
                  <a:lnTo>
                    <a:pt x="0" y="0"/>
                  </a:lnTo>
                  <a:lnTo>
                    <a:pt x="68" y="0"/>
                  </a:lnTo>
                  <a:lnTo>
                    <a:pt x="68" y="729"/>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0" name="Freeform 118">
              <a:extLst>
                <a:ext uri="{FF2B5EF4-FFF2-40B4-BE49-F238E27FC236}">
                  <a16:creationId xmlns:a16="http://schemas.microsoft.com/office/drawing/2014/main" id="{72AFE750-E4AE-DA47-BF09-D1744E39411B}"/>
                </a:ext>
              </a:extLst>
            </p:cNvPr>
            <p:cNvSpPr>
              <a:spLocks noChangeArrowheads="1"/>
            </p:cNvSpPr>
            <p:nvPr/>
          </p:nvSpPr>
          <p:spPr bwMode="auto">
            <a:xfrm>
              <a:off x="5486363" y="6569972"/>
              <a:ext cx="1552484" cy="83528"/>
            </a:xfrm>
            <a:custGeom>
              <a:avLst/>
              <a:gdLst>
                <a:gd name="T0" fmla="*/ 0 w 2379"/>
                <a:gd name="T1" fmla="*/ 128 h 129"/>
                <a:gd name="T2" fmla="*/ 2378 w 2379"/>
                <a:gd name="T3" fmla="*/ 128 h 129"/>
                <a:gd name="T4" fmla="*/ 2378 w 2379"/>
                <a:gd name="T5" fmla="*/ 0 h 129"/>
                <a:gd name="T6" fmla="*/ 0 w 2379"/>
                <a:gd name="T7" fmla="*/ 0 h 129"/>
                <a:gd name="T8" fmla="*/ 0 w 2379"/>
                <a:gd name="T9" fmla="*/ 128 h 129"/>
              </a:gdLst>
              <a:ahLst/>
              <a:cxnLst>
                <a:cxn ang="0">
                  <a:pos x="T0" y="T1"/>
                </a:cxn>
                <a:cxn ang="0">
                  <a:pos x="T2" y="T3"/>
                </a:cxn>
                <a:cxn ang="0">
                  <a:pos x="T4" y="T5"/>
                </a:cxn>
                <a:cxn ang="0">
                  <a:pos x="T6" y="T7"/>
                </a:cxn>
                <a:cxn ang="0">
                  <a:pos x="T8" y="T9"/>
                </a:cxn>
              </a:cxnLst>
              <a:rect l="0" t="0" r="r" b="b"/>
              <a:pathLst>
                <a:path w="2379" h="129">
                  <a:moveTo>
                    <a:pt x="0" y="128"/>
                  </a:moveTo>
                  <a:lnTo>
                    <a:pt x="2378" y="128"/>
                  </a:lnTo>
                  <a:lnTo>
                    <a:pt x="2378" y="0"/>
                  </a:lnTo>
                  <a:lnTo>
                    <a:pt x="0" y="0"/>
                  </a:lnTo>
                  <a:lnTo>
                    <a:pt x="0" y="128"/>
                  </a:lnTo>
                </a:path>
              </a:pathLst>
            </a:custGeom>
            <a:solidFill>
              <a:schemeClr val="bg1">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1" name="Freeform 119">
              <a:extLst>
                <a:ext uri="{FF2B5EF4-FFF2-40B4-BE49-F238E27FC236}">
                  <a16:creationId xmlns:a16="http://schemas.microsoft.com/office/drawing/2014/main" id="{781CBF3C-551A-AE4E-9FED-FE481C4D425B}"/>
                </a:ext>
              </a:extLst>
            </p:cNvPr>
            <p:cNvSpPr>
              <a:spLocks noChangeArrowheads="1"/>
            </p:cNvSpPr>
            <p:nvPr/>
          </p:nvSpPr>
          <p:spPr bwMode="auto">
            <a:xfrm>
              <a:off x="4541623" y="6074561"/>
              <a:ext cx="1085875" cy="659588"/>
            </a:xfrm>
            <a:custGeom>
              <a:avLst/>
              <a:gdLst>
                <a:gd name="T0" fmla="*/ 0 w 1661"/>
                <a:gd name="T1" fmla="*/ 30 h 1011"/>
                <a:gd name="T2" fmla="*/ 0 w 1661"/>
                <a:gd name="T3" fmla="*/ 970 h 1011"/>
                <a:gd name="T4" fmla="*/ 0 w 1661"/>
                <a:gd name="T5" fmla="*/ 970 h 1011"/>
                <a:gd name="T6" fmla="*/ 38 w 1661"/>
                <a:gd name="T7" fmla="*/ 1010 h 1011"/>
                <a:gd name="T8" fmla="*/ 1636 w 1661"/>
                <a:gd name="T9" fmla="*/ 1010 h 1011"/>
                <a:gd name="T10" fmla="*/ 1636 w 1661"/>
                <a:gd name="T11" fmla="*/ 1010 h 1011"/>
                <a:gd name="T12" fmla="*/ 1660 w 1661"/>
                <a:gd name="T13" fmla="*/ 1001 h 1011"/>
                <a:gd name="T14" fmla="*/ 14 w 1661"/>
                <a:gd name="T15" fmla="*/ 0 h 1011"/>
                <a:gd name="T16" fmla="*/ 14 w 1661"/>
                <a:gd name="T17" fmla="*/ 0 h 1011"/>
                <a:gd name="T18" fmla="*/ 0 w 1661"/>
                <a:gd name="T19" fmla="*/ 3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1" h="1011">
                  <a:moveTo>
                    <a:pt x="0" y="30"/>
                  </a:moveTo>
                  <a:lnTo>
                    <a:pt x="0" y="970"/>
                  </a:lnTo>
                  <a:lnTo>
                    <a:pt x="0" y="970"/>
                  </a:lnTo>
                  <a:cubicBezTo>
                    <a:pt x="0" y="992"/>
                    <a:pt x="16" y="1010"/>
                    <a:pt x="38" y="1010"/>
                  </a:cubicBezTo>
                  <a:lnTo>
                    <a:pt x="1636" y="1010"/>
                  </a:lnTo>
                  <a:lnTo>
                    <a:pt x="1636" y="1010"/>
                  </a:lnTo>
                  <a:cubicBezTo>
                    <a:pt x="1645" y="1010"/>
                    <a:pt x="1653" y="1006"/>
                    <a:pt x="1660" y="1001"/>
                  </a:cubicBezTo>
                  <a:lnTo>
                    <a:pt x="14" y="0"/>
                  </a:lnTo>
                  <a:lnTo>
                    <a:pt x="14" y="0"/>
                  </a:lnTo>
                  <a:cubicBezTo>
                    <a:pt x="5" y="6"/>
                    <a:pt x="0" y="18"/>
                    <a:pt x="0" y="3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2" name="Freeform 120">
              <a:extLst>
                <a:ext uri="{FF2B5EF4-FFF2-40B4-BE49-F238E27FC236}">
                  <a16:creationId xmlns:a16="http://schemas.microsoft.com/office/drawing/2014/main" id="{56A9A1DF-653C-1D4A-947A-2D3C123EF11F}"/>
                </a:ext>
              </a:extLst>
            </p:cNvPr>
            <p:cNvSpPr>
              <a:spLocks noChangeArrowheads="1"/>
            </p:cNvSpPr>
            <p:nvPr/>
          </p:nvSpPr>
          <p:spPr bwMode="auto">
            <a:xfrm>
              <a:off x="4550266" y="6068800"/>
              <a:ext cx="1085873" cy="659588"/>
            </a:xfrm>
            <a:custGeom>
              <a:avLst/>
              <a:gdLst>
                <a:gd name="T0" fmla="*/ 0 w 1661"/>
                <a:gd name="T1" fmla="*/ 8 h 1010"/>
                <a:gd name="T2" fmla="*/ 1646 w 1661"/>
                <a:gd name="T3" fmla="*/ 1009 h 1010"/>
                <a:gd name="T4" fmla="*/ 1646 w 1661"/>
                <a:gd name="T5" fmla="*/ 1009 h 1010"/>
                <a:gd name="T6" fmla="*/ 1660 w 1661"/>
                <a:gd name="T7" fmla="*/ 978 h 1010"/>
                <a:gd name="T8" fmla="*/ 1660 w 1661"/>
                <a:gd name="T9" fmla="*/ 38 h 1010"/>
                <a:gd name="T10" fmla="*/ 1660 w 1661"/>
                <a:gd name="T11" fmla="*/ 38 h 1010"/>
                <a:gd name="T12" fmla="*/ 1622 w 1661"/>
                <a:gd name="T13" fmla="*/ 0 h 1010"/>
                <a:gd name="T14" fmla="*/ 24 w 1661"/>
                <a:gd name="T15" fmla="*/ 0 h 1010"/>
                <a:gd name="T16" fmla="*/ 24 w 1661"/>
                <a:gd name="T17" fmla="*/ 0 h 1010"/>
                <a:gd name="T18" fmla="*/ 0 w 1661"/>
                <a:gd name="T19" fmla="*/ 8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1" h="1010">
                  <a:moveTo>
                    <a:pt x="0" y="8"/>
                  </a:moveTo>
                  <a:lnTo>
                    <a:pt x="1646" y="1009"/>
                  </a:lnTo>
                  <a:lnTo>
                    <a:pt x="1646" y="1009"/>
                  </a:lnTo>
                  <a:cubicBezTo>
                    <a:pt x="1654" y="1002"/>
                    <a:pt x="1660" y="991"/>
                    <a:pt x="1660" y="978"/>
                  </a:cubicBezTo>
                  <a:lnTo>
                    <a:pt x="1660" y="38"/>
                  </a:lnTo>
                  <a:lnTo>
                    <a:pt x="1660" y="38"/>
                  </a:lnTo>
                  <a:cubicBezTo>
                    <a:pt x="1660" y="17"/>
                    <a:pt x="1643" y="0"/>
                    <a:pt x="1622" y="0"/>
                  </a:cubicBezTo>
                  <a:lnTo>
                    <a:pt x="24" y="0"/>
                  </a:lnTo>
                  <a:lnTo>
                    <a:pt x="24" y="0"/>
                  </a:lnTo>
                  <a:cubicBezTo>
                    <a:pt x="14" y="0"/>
                    <a:pt x="7" y="2"/>
                    <a:pt x="0" y="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3" name="Freeform 121">
              <a:extLst>
                <a:ext uri="{FF2B5EF4-FFF2-40B4-BE49-F238E27FC236}">
                  <a16:creationId xmlns:a16="http://schemas.microsoft.com/office/drawing/2014/main" id="{AD3A5464-A000-5746-BCF8-32956FF30055}"/>
                </a:ext>
              </a:extLst>
            </p:cNvPr>
            <p:cNvSpPr>
              <a:spLocks noChangeArrowheads="1"/>
            </p:cNvSpPr>
            <p:nvPr/>
          </p:nvSpPr>
          <p:spPr bwMode="auto">
            <a:xfrm>
              <a:off x="4541623" y="6400033"/>
              <a:ext cx="1094515" cy="149776"/>
            </a:xfrm>
            <a:custGeom>
              <a:avLst/>
              <a:gdLst>
                <a:gd name="T0" fmla="*/ 0 w 1675"/>
                <a:gd name="T1" fmla="*/ 230 h 231"/>
                <a:gd name="T2" fmla="*/ 1674 w 1675"/>
                <a:gd name="T3" fmla="*/ 230 h 231"/>
                <a:gd name="T4" fmla="*/ 1674 w 1675"/>
                <a:gd name="T5" fmla="*/ 0 h 231"/>
                <a:gd name="T6" fmla="*/ 0 w 1675"/>
                <a:gd name="T7" fmla="*/ 0 h 231"/>
                <a:gd name="T8" fmla="*/ 0 w 1675"/>
                <a:gd name="T9" fmla="*/ 230 h 231"/>
              </a:gdLst>
              <a:ahLst/>
              <a:cxnLst>
                <a:cxn ang="0">
                  <a:pos x="T0" y="T1"/>
                </a:cxn>
                <a:cxn ang="0">
                  <a:pos x="T2" y="T3"/>
                </a:cxn>
                <a:cxn ang="0">
                  <a:pos x="T4" y="T5"/>
                </a:cxn>
                <a:cxn ang="0">
                  <a:pos x="T6" y="T7"/>
                </a:cxn>
                <a:cxn ang="0">
                  <a:pos x="T8" y="T9"/>
                </a:cxn>
              </a:cxnLst>
              <a:rect l="0" t="0" r="r" b="b"/>
              <a:pathLst>
                <a:path w="1675" h="231">
                  <a:moveTo>
                    <a:pt x="0" y="230"/>
                  </a:moveTo>
                  <a:lnTo>
                    <a:pt x="1674" y="230"/>
                  </a:lnTo>
                  <a:lnTo>
                    <a:pt x="1674" y="0"/>
                  </a:lnTo>
                  <a:lnTo>
                    <a:pt x="0" y="0"/>
                  </a:lnTo>
                  <a:lnTo>
                    <a:pt x="0" y="230"/>
                  </a:lnTo>
                </a:path>
              </a:pathLst>
            </a:custGeom>
            <a:solidFill>
              <a:srgbClr val="424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4" name="Freeform 122">
              <a:extLst>
                <a:ext uri="{FF2B5EF4-FFF2-40B4-BE49-F238E27FC236}">
                  <a16:creationId xmlns:a16="http://schemas.microsoft.com/office/drawing/2014/main" id="{D9AC2F0B-D74C-8045-9842-1B67B4348231}"/>
                </a:ext>
              </a:extLst>
            </p:cNvPr>
            <p:cNvSpPr>
              <a:spLocks noChangeArrowheads="1"/>
            </p:cNvSpPr>
            <p:nvPr/>
          </p:nvSpPr>
          <p:spPr bwMode="auto">
            <a:xfrm>
              <a:off x="5123445" y="6158087"/>
              <a:ext cx="420524" cy="57606"/>
            </a:xfrm>
            <a:custGeom>
              <a:avLst/>
              <a:gdLst>
                <a:gd name="T0" fmla="*/ 0 w 642"/>
                <a:gd name="T1" fmla="*/ 86 h 87"/>
                <a:gd name="T2" fmla="*/ 641 w 642"/>
                <a:gd name="T3" fmla="*/ 86 h 87"/>
                <a:gd name="T4" fmla="*/ 641 w 642"/>
                <a:gd name="T5" fmla="*/ 0 h 87"/>
                <a:gd name="T6" fmla="*/ 0 w 642"/>
                <a:gd name="T7" fmla="*/ 0 h 87"/>
                <a:gd name="T8" fmla="*/ 0 w 642"/>
                <a:gd name="T9" fmla="*/ 86 h 87"/>
              </a:gdLst>
              <a:ahLst/>
              <a:cxnLst>
                <a:cxn ang="0">
                  <a:pos x="T0" y="T1"/>
                </a:cxn>
                <a:cxn ang="0">
                  <a:pos x="T2" y="T3"/>
                </a:cxn>
                <a:cxn ang="0">
                  <a:pos x="T4" y="T5"/>
                </a:cxn>
                <a:cxn ang="0">
                  <a:pos x="T6" y="T7"/>
                </a:cxn>
                <a:cxn ang="0">
                  <a:pos x="T8" y="T9"/>
                </a:cxn>
              </a:cxnLst>
              <a:rect l="0" t="0" r="r" b="b"/>
              <a:pathLst>
                <a:path w="642" h="87">
                  <a:moveTo>
                    <a:pt x="0" y="86"/>
                  </a:moveTo>
                  <a:lnTo>
                    <a:pt x="641" y="86"/>
                  </a:lnTo>
                  <a:lnTo>
                    <a:pt x="641" y="0"/>
                  </a:lnTo>
                  <a:lnTo>
                    <a:pt x="0" y="0"/>
                  </a:lnTo>
                  <a:lnTo>
                    <a:pt x="0" y="86"/>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5" name="Freeform 123">
              <a:extLst>
                <a:ext uri="{FF2B5EF4-FFF2-40B4-BE49-F238E27FC236}">
                  <a16:creationId xmlns:a16="http://schemas.microsoft.com/office/drawing/2014/main" id="{49C3A263-6BCA-8342-83D3-309F588AC0CA}"/>
                </a:ext>
              </a:extLst>
            </p:cNvPr>
            <p:cNvSpPr>
              <a:spLocks noChangeArrowheads="1"/>
            </p:cNvSpPr>
            <p:nvPr/>
          </p:nvSpPr>
          <p:spPr bwMode="auto">
            <a:xfrm>
              <a:off x="5319305" y="6284821"/>
              <a:ext cx="224664" cy="57606"/>
            </a:xfrm>
            <a:custGeom>
              <a:avLst/>
              <a:gdLst>
                <a:gd name="T0" fmla="*/ 0 w 343"/>
                <a:gd name="T1" fmla="*/ 86 h 87"/>
                <a:gd name="T2" fmla="*/ 342 w 343"/>
                <a:gd name="T3" fmla="*/ 86 h 87"/>
                <a:gd name="T4" fmla="*/ 342 w 343"/>
                <a:gd name="T5" fmla="*/ 0 h 87"/>
                <a:gd name="T6" fmla="*/ 0 w 343"/>
                <a:gd name="T7" fmla="*/ 0 h 87"/>
                <a:gd name="T8" fmla="*/ 0 w 343"/>
                <a:gd name="T9" fmla="*/ 86 h 87"/>
              </a:gdLst>
              <a:ahLst/>
              <a:cxnLst>
                <a:cxn ang="0">
                  <a:pos x="T0" y="T1"/>
                </a:cxn>
                <a:cxn ang="0">
                  <a:pos x="T2" y="T3"/>
                </a:cxn>
                <a:cxn ang="0">
                  <a:pos x="T4" y="T5"/>
                </a:cxn>
                <a:cxn ang="0">
                  <a:pos x="T6" y="T7"/>
                </a:cxn>
                <a:cxn ang="0">
                  <a:pos x="T8" y="T9"/>
                </a:cxn>
              </a:cxnLst>
              <a:rect l="0" t="0" r="r" b="b"/>
              <a:pathLst>
                <a:path w="343" h="87">
                  <a:moveTo>
                    <a:pt x="0" y="86"/>
                  </a:moveTo>
                  <a:lnTo>
                    <a:pt x="342" y="86"/>
                  </a:lnTo>
                  <a:lnTo>
                    <a:pt x="342" y="0"/>
                  </a:lnTo>
                  <a:lnTo>
                    <a:pt x="0" y="0"/>
                  </a:lnTo>
                  <a:lnTo>
                    <a:pt x="0" y="86"/>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6" name="Freeform 124">
              <a:extLst>
                <a:ext uri="{FF2B5EF4-FFF2-40B4-BE49-F238E27FC236}">
                  <a16:creationId xmlns:a16="http://schemas.microsoft.com/office/drawing/2014/main" id="{9386F9A4-26FB-6B49-9286-AF750670BF79}"/>
                </a:ext>
              </a:extLst>
            </p:cNvPr>
            <p:cNvSpPr>
              <a:spLocks noChangeArrowheads="1"/>
            </p:cNvSpPr>
            <p:nvPr/>
          </p:nvSpPr>
          <p:spPr bwMode="auto">
            <a:xfrm>
              <a:off x="4904541" y="6448999"/>
              <a:ext cx="414764" cy="57606"/>
            </a:xfrm>
            <a:custGeom>
              <a:avLst/>
              <a:gdLst>
                <a:gd name="T0" fmla="*/ 0 w 637"/>
                <a:gd name="T1" fmla="*/ 86 h 87"/>
                <a:gd name="T2" fmla="*/ 636 w 637"/>
                <a:gd name="T3" fmla="*/ 86 h 87"/>
                <a:gd name="T4" fmla="*/ 636 w 637"/>
                <a:gd name="T5" fmla="*/ 0 h 87"/>
                <a:gd name="T6" fmla="*/ 0 w 637"/>
                <a:gd name="T7" fmla="*/ 0 h 87"/>
                <a:gd name="T8" fmla="*/ 0 w 637"/>
                <a:gd name="T9" fmla="*/ 86 h 87"/>
              </a:gdLst>
              <a:ahLst/>
              <a:cxnLst>
                <a:cxn ang="0">
                  <a:pos x="T0" y="T1"/>
                </a:cxn>
                <a:cxn ang="0">
                  <a:pos x="T2" y="T3"/>
                </a:cxn>
                <a:cxn ang="0">
                  <a:pos x="T4" y="T5"/>
                </a:cxn>
                <a:cxn ang="0">
                  <a:pos x="T6" y="T7"/>
                </a:cxn>
                <a:cxn ang="0">
                  <a:pos x="T8" y="T9"/>
                </a:cxn>
              </a:cxnLst>
              <a:rect l="0" t="0" r="r" b="b"/>
              <a:pathLst>
                <a:path w="637" h="87">
                  <a:moveTo>
                    <a:pt x="0" y="86"/>
                  </a:moveTo>
                  <a:lnTo>
                    <a:pt x="636" y="86"/>
                  </a:lnTo>
                  <a:lnTo>
                    <a:pt x="636" y="0"/>
                  </a:lnTo>
                  <a:lnTo>
                    <a:pt x="0" y="0"/>
                  </a:lnTo>
                  <a:lnTo>
                    <a:pt x="0" y="86"/>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3" name="Group 2">
            <a:extLst>
              <a:ext uri="{FF2B5EF4-FFF2-40B4-BE49-F238E27FC236}">
                <a16:creationId xmlns:a16="http://schemas.microsoft.com/office/drawing/2014/main" id="{D5E32F67-1222-0643-BA77-63DB4EFE831C}"/>
              </a:ext>
            </a:extLst>
          </p:cNvPr>
          <p:cNvGrpSpPr/>
          <p:nvPr/>
        </p:nvGrpSpPr>
        <p:grpSpPr>
          <a:xfrm>
            <a:off x="1538285" y="9844641"/>
            <a:ext cx="1717568" cy="1472968"/>
            <a:chOff x="4734604" y="9176645"/>
            <a:chExt cx="1840513" cy="1578405"/>
          </a:xfrm>
        </p:grpSpPr>
        <p:sp>
          <p:nvSpPr>
            <p:cNvPr id="3197" name="Freeform 125">
              <a:extLst>
                <a:ext uri="{FF2B5EF4-FFF2-40B4-BE49-F238E27FC236}">
                  <a16:creationId xmlns:a16="http://schemas.microsoft.com/office/drawing/2014/main" id="{B424630D-410F-1D42-B806-7BEADAA3AF0D}"/>
                </a:ext>
              </a:extLst>
            </p:cNvPr>
            <p:cNvSpPr>
              <a:spLocks noChangeArrowheads="1"/>
            </p:cNvSpPr>
            <p:nvPr/>
          </p:nvSpPr>
          <p:spPr bwMode="auto">
            <a:xfrm>
              <a:off x="4988072" y="9914002"/>
              <a:ext cx="109451" cy="717196"/>
            </a:xfrm>
            <a:custGeom>
              <a:avLst/>
              <a:gdLst>
                <a:gd name="T0" fmla="*/ 167 w 168"/>
                <a:gd name="T1" fmla="*/ 1097 h 1098"/>
                <a:gd name="T2" fmla="*/ 0 w 168"/>
                <a:gd name="T3" fmla="*/ 1097 h 1098"/>
                <a:gd name="T4" fmla="*/ 0 w 168"/>
                <a:gd name="T5" fmla="*/ 0 h 1098"/>
                <a:gd name="T6" fmla="*/ 167 w 168"/>
                <a:gd name="T7" fmla="*/ 0 h 1098"/>
                <a:gd name="T8" fmla="*/ 167 w 168"/>
                <a:gd name="T9" fmla="*/ 1097 h 1098"/>
              </a:gdLst>
              <a:ahLst/>
              <a:cxnLst>
                <a:cxn ang="0">
                  <a:pos x="T0" y="T1"/>
                </a:cxn>
                <a:cxn ang="0">
                  <a:pos x="T2" y="T3"/>
                </a:cxn>
                <a:cxn ang="0">
                  <a:pos x="T4" y="T5"/>
                </a:cxn>
                <a:cxn ang="0">
                  <a:pos x="T6" y="T7"/>
                </a:cxn>
                <a:cxn ang="0">
                  <a:pos x="T8" y="T9"/>
                </a:cxn>
              </a:cxnLst>
              <a:rect l="0" t="0" r="r" b="b"/>
              <a:pathLst>
                <a:path w="168" h="1098">
                  <a:moveTo>
                    <a:pt x="167" y="1097"/>
                  </a:moveTo>
                  <a:lnTo>
                    <a:pt x="0" y="1097"/>
                  </a:lnTo>
                  <a:lnTo>
                    <a:pt x="0" y="0"/>
                  </a:lnTo>
                  <a:lnTo>
                    <a:pt x="167" y="0"/>
                  </a:lnTo>
                  <a:lnTo>
                    <a:pt x="167" y="1097"/>
                  </a:lnTo>
                </a:path>
              </a:pathLst>
            </a:custGeom>
            <a:solidFill>
              <a:srgbClr val="70360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8" name="Freeform 126">
              <a:extLst>
                <a:ext uri="{FF2B5EF4-FFF2-40B4-BE49-F238E27FC236}">
                  <a16:creationId xmlns:a16="http://schemas.microsoft.com/office/drawing/2014/main" id="{6C54CA4C-A585-7741-900C-4086D2FFE166}"/>
                </a:ext>
              </a:extLst>
            </p:cNvPr>
            <p:cNvSpPr>
              <a:spLocks noChangeArrowheads="1"/>
            </p:cNvSpPr>
            <p:nvPr/>
          </p:nvSpPr>
          <p:spPr bwMode="auto">
            <a:xfrm>
              <a:off x="4772048" y="10397893"/>
              <a:ext cx="1803069" cy="357157"/>
            </a:xfrm>
            <a:custGeom>
              <a:avLst/>
              <a:gdLst>
                <a:gd name="T0" fmla="*/ 2752 w 2761"/>
                <a:gd name="T1" fmla="*/ 546 h 547"/>
                <a:gd name="T2" fmla="*/ 2760 w 2761"/>
                <a:gd name="T3" fmla="*/ 542 h 547"/>
                <a:gd name="T4" fmla="*/ 2760 w 2761"/>
                <a:gd name="T5" fmla="*/ 542 h 547"/>
                <a:gd name="T6" fmla="*/ 2102 w 2761"/>
                <a:gd name="T7" fmla="*/ 93 h 547"/>
                <a:gd name="T8" fmla="*/ 2102 w 2761"/>
                <a:gd name="T9" fmla="*/ 93 h 547"/>
                <a:gd name="T10" fmla="*/ 1380 w 2761"/>
                <a:gd name="T11" fmla="*/ 0 h 547"/>
                <a:gd name="T12" fmla="*/ 1380 w 2761"/>
                <a:gd name="T13" fmla="*/ 0 h 547"/>
                <a:gd name="T14" fmla="*/ 0 w 2761"/>
                <a:gd name="T15" fmla="*/ 542 h 547"/>
                <a:gd name="T16" fmla="*/ 12 w 2761"/>
                <a:gd name="T17" fmla="*/ 546 h 547"/>
                <a:gd name="T18" fmla="*/ 2752 w 2761"/>
                <a:gd name="T19" fmla="*/ 546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1" h="547">
                  <a:moveTo>
                    <a:pt x="2752" y="546"/>
                  </a:moveTo>
                  <a:lnTo>
                    <a:pt x="2760" y="542"/>
                  </a:lnTo>
                  <a:lnTo>
                    <a:pt x="2760" y="542"/>
                  </a:lnTo>
                  <a:cubicBezTo>
                    <a:pt x="2627" y="363"/>
                    <a:pt x="2380" y="190"/>
                    <a:pt x="2102" y="93"/>
                  </a:cubicBezTo>
                  <a:lnTo>
                    <a:pt x="2102" y="93"/>
                  </a:lnTo>
                  <a:cubicBezTo>
                    <a:pt x="1883" y="17"/>
                    <a:pt x="1652" y="0"/>
                    <a:pt x="1380" y="0"/>
                  </a:cubicBezTo>
                  <a:lnTo>
                    <a:pt x="1380" y="0"/>
                  </a:lnTo>
                  <a:cubicBezTo>
                    <a:pt x="766" y="0"/>
                    <a:pt x="238" y="222"/>
                    <a:pt x="0" y="542"/>
                  </a:cubicBezTo>
                  <a:lnTo>
                    <a:pt x="12" y="546"/>
                  </a:lnTo>
                  <a:lnTo>
                    <a:pt x="2752" y="546"/>
                  </a:lnTo>
                </a:path>
              </a:pathLst>
            </a:custGeom>
            <a:solidFill>
              <a:srgbClr val="5FAA0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99" name="Freeform 127">
              <a:extLst>
                <a:ext uri="{FF2B5EF4-FFF2-40B4-BE49-F238E27FC236}">
                  <a16:creationId xmlns:a16="http://schemas.microsoft.com/office/drawing/2014/main" id="{431239FC-C030-EE44-839C-F6AC0658232A}"/>
                </a:ext>
              </a:extLst>
            </p:cNvPr>
            <p:cNvSpPr>
              <a:spLocks noChangeArrowheads="1"/>
            </p:cNvSpPr>
            <p:nvPr/>
          </p:nvSpPr>
          <p:spPr bwMode="auto">
            <a:xfrm>
              <a:off x="4734604" y="9591408"/>
              <a:ext cx="308191" cy="645188"/>
            </a:xfrm>
            <a:custGeom>
              <a:avLst/>
              <a:gdLst>
                <a:gd name="T0" fmla="*/ 473 w 474"/>
                <a:gd name="T1" fmla="*/ 0 h 988"/>
                <a:gd name="T2" fmla="*/ 473 w 474"/>
                <a:gd name="T3" fmla="*/ 987 h 988"/>
                <a:gd name="T4" fmla="*/ 473 w 474"/>
                <a:gd name="T5" fmla="*/ 987 h 988"/>
                <a:gd name="T6" fmla="*/ 0 w 474"/>
                <a:gd name="T7" fmla="*/ 493 h 988"/>
                <a:gd name="T8" fmla="*/ 0 w 474"/>
                <a:gd name="T9" fmla="*/ 493 h 988"/>
                <a:gd name="T10" fmla="*/ 473 w 474"/>
                <a:gd name="T11" fmla="*/ 0 h 988"/>
              </a:gdLst>
              <a:ahLst/>
              <a:cxnLst>
                <a:cxn ang="0">
                  <a:pos x="T0" y="T1"/>
                </a:cxn>
                <a:cxn ang="0">
                  <a:pos x="T2" y="T3"/>
                </a:cxn>
                <a:cxn ang="0">
                  <a:pos x="T4" y="T5"/>
                </a:cxn>
                <a:cxn ang="0">
                  <a:pos x="T6" y="T7"/>
                </a:cxn>
                <a:cxn ang="0">
                  <a:pos x="T8" y="T9"/>
                </a:cxn>
                <a:cxn ang="0">
                  <a:pos x="T10" y="T11"/>
                </a:cxn>
              </a:cxnLst>
              <a:rect l="0" t="0" r="r" b="b"/>
              <a:pathLst>
                <a:path w="474" h="988">
                  <a:moveTo>
                    <a:pt x="473" y="0"/>
                  </a:moveTo>
                  <a:lnTo>
                    <a:pt x="473" y="987"/>
                  </a:lnTo>
                  <a:lnTo>
                    <a:pt x="473" y="987"/>
                  </a:lnTo>
                  <a:cubicBezTo>
                    <a:pt x="212" y="987"/>
                    <a:pt x="0" y="766"/>
                    <a:pt x="0" y="493"/>
                  </a:cubicBezTo>
                  <a:lnTo>
                    <a:pt x="0" y="493"/>
                  </a:lnTo>
                  <a:cubicBezTo>
                    <a:pt x="0" y="221"/>
                    <a:pt x="212" y="0"/>
                    <a:pt x="473" y="0"/>
                  </a:cubicBezTo>
                </a:path>
              </a:pathLst>
            </a:custGeom>
            <a:solidFill>
              <a:srgbClr val="5FAA0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0" name="Freeform 128">
              <a:extLst>
                <a:ext uri="{FF2B5EF4-FFF2-40B4-BE49-F238E27FC236}">
                  <a16:creationId xmlns:a16="http://schemas.microsoft.com/office/drawing/2014/main" id="{BC92A0F4-A45D-1C43-B743-1396130E55B7}"/>
                </a:ext>
              </a:extLst>
            </p:cNvPr>
            <p:cNvSpPr>
              <a:spLocks noChangeArrowheads="1"/>
            </p:cNvSpPr>
            <p:nvPr/>
          </p:nvSpPr>
          <p:spPr bwMode="auto">
            <a:xfrm>
              <a:off x="5042795" y="9591408"/>
              <a:ext cx="311073" cy="645188"/>
            </a:xfrm>
            <a:custGeom>
              <a:avLst/>
              <a:gdLst>
                <a:gd name="T0" fmla="*/ 474 w 475"/>
                <a:gd name="T1" fmla="*/ 493 h 988"/>
                <a:gd name="T2" fmla="*/ 474 w 475"/>
                <a:gd name="T3" fmla="*/ 493 h 988"/>
                <a:gd name="T4" fmla="*/ 0 w 475"/>
                <a:gd name="T5" fmla="*/ 987 h 988"/>
                <a:gd name="T6" fmla="*/ 0 w 475"/>
                <a:gd name="T7" fmla="*/ 0 h 988"/>
                <a:gd name="T8" fmla="*/ 0 w 475"/>
                <a:gd name="T9" fmla="*/ 0 h 988"/>
                <a:gd name="T10" fmla="*/ 474 w 475"/>
                <a:gd name="T11" fmla="*/ 493 h 988"/>
              </a:gdLst>
              <a:ahLst/>
              <a:cxnLst>
                <a:cxn ang="0">
                  <a:pos x="T0" y="T1"/>
                </a:cxn>
                <a:cxn ang="0">
                  <a:pos x="T2" y="T3"/>
                </a:cxn>
                <a:cxn ang="0">
                  <a:pos x="T4" y="T5"/>
                </a:cxn>
                <a:cxn ang="0">
                  <a:pos x="T6" y="T7"/>
                </a:cxn>
                <a:cxn ang="0">
                  <a:pos x="T8" y="T9"/>
                </a:cxn>
                <a:cxn ang="0">
                  <a:pos x="T10" y="T11"/>
                </a:cxn>
              </a:cxnLst>
              <a:rect l="0" t="0" r="r" b="b"/>
              <a:pathLst>
                <a:path w="475" h="988">
                  <a:moveTo>
                    <a:pt x="474" y="493"/>
                  </a:moveTo>
                  <a:lnTo>
                    <a:pt x="474" y="493"/>
                  </a:lnTo>
                  <a:cubicBezTo>
                    <a:pt x="474" y="766"/>
                    <a:pt x="261" y="987"/>
                    <a:pt x="0" y="987"/>
                  </a:cubicBezTo>
                  <a:lnTo>
                    <a:pt x="0" y="0"/>
                  </a:lnTo>
                  <a:lnTo>
                    <a:pt x="0" y="0"/>
                  </a:lnTo>
                  <a:cubicBezTo>
                    <a:pt x="261" y="0"/>
                    <a:pt x="474" y="221"/>
                    <a:pt x="474" y="493"/>
                  </a:cubicBezTo>
                </a:path>
              </a:pathLst>
            </a:custGeom>
            <a:solidFill>
              <a:srgbClr val="0F6D0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1" name="Freeform 129">
              <a:extLst>
                <a:ext uri="{FF2B5EF4-FFF2-40B4-BE49-F238E27FC236}">
                  <a16:creationId xmlns:a16="http://schemas.microsoft.com/office/drawing/2014/main" id="{CF7964EA-4A11-EB4A-ACF6-3F5AE221E0B7}"/>
                </a:ext>
              </a:extLst>
            </p:cNvPr>
            <p:cNvSpPr>
              <a:spLocks noChangeArrowheads="1"/>
            </p:cNvSpPr>
            <p:nvPr/>
          </p:nvSpPr>
          <p:spPr bwMode="auto">
            <a:xfrm>
              <a:off x="5241538" y="10343168"/>
              <a:ext cx="904415" cy="115212"/>
            </a:xfrm>
            <a:custGeom>
              <a:avLst/>
              <a:gdLst>
                <a:gd name="T0" fmla="*/ 1384 w 1385"/>
                <a:gd name="T1" fmla="*/ 176 h 177"/>
                <a:gd name="T2" fmla="*/ 0 w 1385"/>
                <a:gd name="T3" fmla="*/ 176 h 177"/>
                <a:gd name="T4" fmla="*/ 0 w 1385"/>
                <a:gd name="T5" fmla="*/ 0 h 177"/>
                <a:gd name="T6" fmla="*/ 1384 w 1385"/>
                <a:gd name="T7" fmla="*/ 0 h 177"/>
                <a:gd name="T8" fmla="*/ 1384 w 1385"/>
                <a:gd name="T9" fmla="*/ 176 h 177"/>
              </a:gdLst>
              <a:ahLst/>
              <a:cxnLst>
                <a:cxn ang="0">
                  <a:pos x="T0" y="T1"/>
                </a:cxn>
                <a:cxn ang="0">
                  <a:pos x="T2" y="T3"/>
                </a:cxn>
                <a:cxn ang="0">
                  <a:pos x="T4" y="T5"/>
                </a:cxn>
                <a:cxn ang="0">
                  <a:pos x="T6" y="T7"/>
                </a:cxn>
                <a:cxn ang="0">
                  <a:pos x="T8" y="T9"/>
                </a:cxn>
              </a:cxnLst>
              <a:rect l="0" t="0" r="r" b="b"/>
              <a:pathLst>
                <a:path w="1385" h="177">
                  <a:moveTo>
                    <a:pt x="1384" y="176"/>
                  </a:moveTo>
                  <a:lnTo>
                    <a:pt x="0" y="176"/>
                  </a:lnTo>
                  <a:lnTo>
                    <a:pt x="0" y="0"/>
                  </a:lnTo>
                  <a:lnTo>
                    <a:pt x="1384" y="0"/>
                  </a:lnTo>
                  <a:lnTo>
                    <a:pt x="1384" y="176"/>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2" name="Freeform 130">
              <a:extLst>
                <a:ext uri="{FF2B5EF4-FFF2-40B4-BE49-F238E27FC236}">
                  <a16:creationId xmlns:a16="http://schemas.microsoft.com/office/drawing/2014/main" id="{60E9D9B0-C824-6A44-88A7-C7A8B202B51F}"/>
                </a:ext>
              </a:extLst>
            </p:cNvPr>
            <p:cNvSpPr>
              <a:spLocks noChangeArrowheads="1"/>
            </p:cNvSpPr>
            <p:nvPr/>
          </p:nvSpPr>
          <p:spPr bwMode="auto">
            <a:xfrm>
              <a:off x="5278981" y="9329302"/>
              <a:ext cx="829527" cy="1016746"/>
            </a:xfrm>
            <a:custGeom>
              <a:avLst/>
              <a:gdLst>
                <a:gd name="T0" fmla="*/ 1268 w 1269"/>
                <a:gd name="T1" fmla="*/ 635 h 1555"/>
                <a:gd name="T2" fmla="*/ 633 w 1269"/>
                <a:gd name="T3" fmla="*/ 0 h 1555"/>
                <a:gd name="T4" fmla="*/ 0 w 1269"/>
                <a:gd name="T5" fmla="*/ 635 h 1555"/>
                <a:gd name="T6" fmla="*/ 0 w 1269"/>
                <a:gd name="T7" fmla="*/ 1554 h 1555"/>
                <a:gd name="T8" fmla="*/ 633 w 1269"/>
                <a:gd name="T9" fmla="*/ 1554 h 1555"/>
                <a:gd name="T10" fmla="*/ 633 w 1269"/>
                <a:gd name="T11" fmla="*/ 1554 h 1555"/>
                <a:gd name="T12" fmla="*/ 1268 w 1269"/>
                <a:gd name="T13" fmla="*/ 1554 h 1555"/>
                <a:gd name="T14" fmla="*/ 1268 w 1269"/>
                <a:gd name="T15" fmla="*/ 635 h 15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9" h="1555">
                  <a:moveTo>
                    <a:pt x="1268" y="635"/>
                  </a:moveTo>
                  <a:lnTo>
                    <a:pt x="633" y="0"/>
                  </a:lnTo>
                  <a:lnTo>
                    <a:pt x="0" y="635"/>
                  </a:lnTo>
                  <a:lnTo>
                    <a:pt x="0" y="1554"/>
                  </a:lnTo>
                  <a:lnTo>
                    <a:pt x="633" y="1554"/>
                  </a:lnTo>
                  <a:lnTo>
                    <a:pt x="633" y="1554"/>
                  </a:lnTo>
                  <a:lnTo>
                    <a:pt x="1268" y="1554"/>
                  </a:lnTo>
                  <a:lnTo>
                    <a:pt x="1268" y="635"/>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3" name="Freeform 131">
              <a:extLst>
                <a:ext uri="{FF2B5EF4-FFF2-40B4-BE49-F238E27FC236}">
                  <a16:creationId xmlns:a16="http://schemas.microsoft.com/office/drawing/2014/main" id="{C1EC5C02-D874-9345-84EF-9A45CBA8253F}"/>
                </a:ext>
              </a:extLst>
            </p:cNvPr>
            <p:cNvSpPr>
              <a:spLocks noChangeArrowheads="1"/>
            </p:cNvSpPr>
            <p:nvPr/>
          </p:nvSpPr>
          <p:spPr bwMode="auto">
            <a:xfrm>
              <a:off x="5578532" y="10343168"/>
              <a:ext cx="233305" cy="57606"/>
            </a:xfrm>
            <a:custGeom>
              <a:avLst/>
              <a:gdLst>
                <a:gd name="T0" fmla="*/ 357 w 358"/>
                <a:gd name="T1" fmla="*/ 88 h 89"/>
                <a:gd name="T2" fmla="*/ 0 w 358"/>
                <a:gd name="T3" fmla="*/ 88 h 89"/>
                <a:gd name="T4" fmla="*/ 0 w 358"/>
                <a:gd name="T5" fmla="*/ 0 h 89"/>
                <a:gd name="T6" fmla="*/ 357 w 358"/>
                <a:gd name="T7" fmla="*/ 0 h 89"/>
                <a:gd name="T8" fmla="*/ 357 w 358"/>
                <a:gd name="T9" fmla="*/ 88 h 89"/>
              </a:gdLst>
              <a:ahLst/>
              <a:cxnLst>
                <a:cxn ang="0">
                  <a:pos x="T0" y="T1"/>
                </a:cxn>
                <a:cxn ang="0">
                  <a:pos x="T2" y="T3"/>
                </a:cxn>
                <a:cxn ang="0">
                  <a:pos x="T4" y="T5"/>
                </a:cxn>
                <a:cxn ang="0">
                  <a:pos x="T6" y="T7"/>
                </a:cxn>
                <a:cxn ang="0">
                  <a:pos x="T8" y="T9"/>
                </a:cxn>
              </a:cxnLst>
              <a:rect l="0" t="0" r="r" b="b"/>
              <a:pathLst>
                <a:path w="358" h="89">
                  <a:moveTo>
                    <a:pt x="357" y="88"/>
                  </a:moveTo>
                  <a:lnTo>
                    <a:pt x="0" y="88"/>
                  </a:lnTo>
                  <a:lnTo>
                    <a:pt x="0" y="0"/>
                  </a:lnTo>
                  <a:lnTo>
                    <a:pt x="357" y="0"/>
                  </a:lnTo>
                  <a:lnTo>
                    <a:pt x="357" y="88"/>
                  </a:lnTo>
                </a:path>
              </a:pathLst>
            </a:custGeom>
            <a:solidFill>
              <a:schemeClr val="tx1">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4" name="Freeform 132">
              <a:extLst>
                <a:ext uri="{FF2B5EF4-FFF2-40B4-BE49-F238E27FC236}">
                  <a16:creationId xmlns:a16="http://schemas.microsoft.com/office/drawing/2014/main" id="{6F71E211-5121-BB43-B3F2-98B3B4627413}"/>
                </a:ext>
              </a:extLst>
            </p:cNvPr>
            <p:cNvSpPr>
              <a:spLocks noChangeArrowheads="1"/>
            </p:cNvSpPr>
            <p:nvPr/>
          </p:nvSpPr>
          <p:spPr bwMode="auto">
            <a:xfrm>
              <a:off x="5546850" y="10400774"/>
              <a:ext cx="296670" cy="57606"/>
            </a:xfrm>
            <a:custGeom>
              <a:avLst/>
              <a:gdLst>
                <a:gd name="T0" fmla="*/ 452 w 453"/>
                <a:gd name="T1" fmla="*/ 88 h 89"/>
                <a:gd name="T2" fmla="*/ 0 w 453"/>
                <a:gd name="T3" fmla="*/ 88 h 89"/>
                <a:gd name="T4" fmla="*/ 0 w 453"/>
                <a:gd name="T5" fmla="*/ 0 h 89"/>
                <a:gd name="T6" fmla="*/ 452 w 453"/>
                <a:gd name="T7" fmla="*/ 0 h 89"/>
                <a:gd name="T8" fmla="*/ 452 w 453"/>
                <a:gd name="T9" fmla="*/ 88 h 89"/>
              </a:gdLst>
              <a:ahLst/>
              <a:cxnLst>
                <a:cxn ang="0">
                  <a:pos x="T0" y="T1"/>
                </a:cxn>
                <a:cxn ang="0">
                  <a:pos x="T2" y="T3"/>
                </a:cxn>
                <a:cxn ang="0">
                  <a:pos x="T4" y="T5"/>
                </a:cxn>
                <a:cxn ang="0">
                  <a:pos x="T6" y="T7"/>
                </a:cxn>
                <a:cxn ang="0">
                  <a:pos x="T8" y="T9"/>
                </a:cxn>
              </a:cxnLst>
              <a:rect l="0" t="0" r="r" b="b"/>
              <a:pathLst>
                <a:path w="453" h="89">
                  <a:moveTo>
                    <a:pt x="452" y="88"/>
                  </a:moveTo>
                  <a:lnTo>
                    <a:pt x="0" y="88"/>
                  </a:lnTo>
                  <a:lnTo>
                    <a:pt x="0" y="0"/>
                  </a:lnTo>
                  <a:lnTo>
                    <a:pt x="452" y="0"/>
                  </a:lnTo>
                  <a:lnTo>
                    <a:pt x="452" y="88"/>
                  </a:lnTo>
                </a:path>
              </a:pathLst>
            </a:custGeom>
            <a:solidFill>
              <a:schemeClr val="bg1">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5" name="Freeform 133">
              <a:extLst>
                <a:ext uri="{FF2B5EF4-FFF2-40B4-BE49-F238E27FC236}">
                  <a16:creationId xmlns:a16="http://schemas.microsoft.com/office/drawing/2014/main" id="{EEAC419B-03D1-A44A-8757-AEC6F276D2F2}"/>
                </a:ext>
              </a:extLst>
            </p:cNvPr>
            <p:cNvSpPr>
              <a:spLocks noChangeArrowheads="1"/>
            </p:cNvSpPr>
            <p:nvPr/>
          </p:nvSpPr>
          <p:spPr bwMode="auto">
            <a:xfrm>
              <a:off x="5895366" y="9329302"/>
              <a:ext cx="86409" cy="210261"/>
            </a:xfrm>
            <a:custGeom>
              <a:avLst/>
              <a:gdLst>
                <a:gd name="T0" fmla="*/ 131 w 132"/>
                <a:gd name="T1" fmla="*/ 323 h 324"/>
                <a:gd name="T2" fmla="*/ 0 w 132"/>
                <a:gd name="T3" fmla="*/ 323 h 324"/>
                <a:gd name="T4" fmla="*/ 0 w 132"/>
                <a:gd name="T5" fmla="*/ 0 h 324"/>
                <a:gd name="T6" fmla="*/ 131 w 132"/>
                <a:gd name="T7" fmla="*/ 0 h 324"/>
                <a:gd name="T8" fmla="*/ 131 w 132"/>
                <a:gd name="T9" fmla="*/ 323 h 324"/>
              </a:gdLst>
              <a:ahLst/>
              <a:cxnLst>
                <a:cxn ang="0">
                  <a:pos x="T0" y="T1"/>
                </a:cxn>
                <a:cxn ang="0">
                  <a:pos x="T2" y="T3"/>
                </a:cxn>
                <a:cxn ang="0">
                  <a:pos x="T4" y="T5"/>
                </a:cxn>
                <a:cxn ang="0">
                  <a:pos x="T6" y="T7"/>
                </a:cxn>
                <a:cxn ang="0">
                  <a:pos x="T8" y="T9"/>
                </a:cxn>
              </a:cxnLst>
              <a:rect l="0" t="0" r="r" b="b"/>
              <a:pathLst>
                <a:path w="132" h="324">
                  <a:moveTo>
                    <a:pt x="131" y="323"/>
                  </a:moveTo>
                  <a:lnTo>
                    <a:pt x="0" y="323"/>
                  </a:lnTo>
                  <a:lnTo>
                    <a:pt x="0" y="0"/>
                  </a:lnTo>
                  <a:lnTo>
                    <a:pt x="131" y="0"/>
                  </a:lnTo>
                  <a:lnTo>
                    <a:pt x="131" y="323"/>
                  </a:lnTo>
                </a:path>
              </a:pathLst>
            </a:custGeom>
            <a:solidFill>
              <a:srgbClr val="BC4D1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6" name="Freeform 134">
              <a:extLst>
                <a:ext uri="{FF2B5EF4-FFF2-40B4-BE49-F238E27FC236}">
                  <a16:creationId xmlns:a16="http://schemas.microsoft.com/office/drawing/2014/main" id="{8DA4C8A3-6B5E-F940-A4E1-AC77EB5C93A0}"/>
                </a:ext>
              </a:extLst>
            </p:cNvPr>
            <p:cNvSpPr>
              <a:spLocks noChangeArrowheads="1"/>
            </p:cNvSpPr>
            <p:nvPr/>
          </p:nvSpPr>
          <p:spPr bwMode="auto">
            <a:xfrm>
              <a:off x="5693744" y="9263053"/>
              <a:ext cx="509814" cy="541497"/>
            </a:xfrm>
            <a:custGeom>
              <a:avLst/>
              <a:gdLst>
                <a:gd name="T0" fmla="*/ 779 w 780"/>
                <a:gd name="T1" fmla="*/ 778 h 831"/>
                <a:gd name="T2" fmla="*/ 728 w 780"/>
                <a:gd name="T3" fmla="*/ 830 h 831"/>
                <a:gd name="T4" fmla="*/ 635 w 780"/>
                <a:gd name="T5" fmla="*/ 737 h 831"/>
                <a:gd name="T6" fmla="*/ 0 w 780"/>
                <a:gd name="T7" fmla="*/ 102 h 831"/>
                <a:gd name="T8" fmla="*/ 0 w 780"/>
                <a:gd name="T9" fmla="*/ 0 h 831"/>
                <a:gd name="T10" fmla="*/ 779 w 780"/>
                <a:gd name="T11" fmla="*/ 778 h 831"/>
              </a:gdLst>
              <a:ahLst/>
              <a:cxnLst>
                <a:cxn ang="0">
                  <a:pos x="T0" y="T1"/>
                </a:cxn>
                <a:cxn ang="0">
                  <a:pos x="T2" y="T3"/>
                </a:cxn>
                <a:cxn ang="0">
                  <a:pos x="T4" y="T5"/>
                </a:cxn>
                <a:cxn ang="0">
                  <a:pos x="T6" y="T7"/>
                </a:cxn>
                <a:cxn ang="0">
                  <a:pos x="T8" y="T9"/>
                </a:cxn>
                <a:cxn ang="0">
                  <a:pos x="T10" y="T11"/>
                </a:cxn>
              </a:cxnLst>
              <a:rect l="0" t="0" r="r" b="b"/>
              <a:pathLst>
                <a:path w="780" h="831">
                  <a:moveTo>
                    <a:pt x="779" y="778"/>
                  </a:moveTo>
                  <a:lnTo>
                    <a:pt x="728" y="830"/>
                  </a:lnTo>
                  <a:lnTo>
                    <a:pt x="635" y="737"/>
                  </a:lnTo>
                  <a:lnTo>
                    <a:pt x="0" y="102"/>
                  </a:lnTo>
                  <a:lnTo>
                    <a:pt x="0" y="0"/>
                  </a:lnTo>
                  <a:lnTo>
                    <a:pt x="779" y="778"/>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7" name="Freeform 135">
              <a:extLst>
                <a:ext uri="{FF2B5EF4-FFF2-40B4-BE49-F238E27FC236}">
                  <a16:creationId xmlns:a16="http://schemas.microsoft.com/office/drawing/2014/main" id="{244855AD-6268-6745-A6BD-F3126A8D54B7}"/>
                </a:ext>
              </a:extLst>
            </p:cNvPr>
            <p:cNvSpPr>
              <a:spLocks noChangeArrowheads="1"/>
            </p:cNvSpPr>
            <p:nvPr/>
          </p:nvSpPr>
          <p:spPr bwMode="auto">
            <a:xfrm>
              <a:off x="5693744" y="9176645"/>
              <a:ext cx="553018" cy="596224"/>
            </a:xfrm>
            <a:custGeom>
              <a:avLst/>
              <a:gdLst>
                <a:gd name="T0" fmla="*/ 845 w 846"/>
                <a:gd name="T1" fmla="*/ 845 h 912"/>
                <a:gd name="T2" fmla="*/ 779 w 846"/>
                <a:gd name="T3" fmla="*/ 911 h 912"/>
                <a:gd name="T4" fmla="*/ 0 w 846"/>
                <a:gd name="T5" fmla="*/ 133 h 912"/>
                <a:gd name="T6" fmla="*/ 0 w 846"/>
                <a:gd name="T7" fmla="*/ 0 h 912"/>
                <a:gd name="T8" fmla="*/ 845 w 846"/>
                <a:gd name="T9" fmla="*/ 845 h 912"/>
              </a:gdLst>
              <a:ahLst/>
              <a:cxnLst>
                <a:cxn ang="0">
                  <a:pos x="T0" y="T1"/>
                </a:cxn>
                <a:cxn ang="0">
                  <a:pos x="T2" y="T3"/>
                </a:cxn>
                <a:cxn ang="0">
                  <a:pos x="T4" y="T5"/>
                </a:cxn>
                <a:cxn ang="0">
                  <a:pos x="T6" y="T7"/>
                </a:cxn>
                <a:cxn ang="0">
                  <a:pos x="T8" y="T9"/>
                </a:cxn>
              </a:cxnLst>
              <a:rect l="0" t="0" r="r" b="b"/>
              <a:pathLst>
                <a:path w="846" h="912">
                  <a:moveTo>
                    <a:pt x="845" y="845"/>
                  </a:moveTo>
                  <a:lnTo>
                    <a:pt x="779" y="911"/>
                  </a:lnTo>
                  <a:lnTo>
                    <a:pt x="0" y="133"/>
                  </a:lnTo>
                  <a:lnTo>
                    <a:pt x="0" y="0"/>
                  </a:lnTo>
                  <a:lnTo>
                    <a:pt x="845" y="845"/>
                  </a:lnTo>
                </a:path>
              </a:pathLst>
            </a:custGeom>
            <a:solidFill>
              <a:srgbClr val="6628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8" name="Freeform 136">
              <a:extLst>
                <a:ext uri="{FF2B5EF4-FFF2-40B4-BE49-F238E27FC236}">
                  <a16:creationId xmlns:a16="http://schemas.microsoft.com/office/drawing/2014/main" id="{D450FD9C-3ACA-854D-8994-F83F9C8602CC}"/>
                </a:ext>
              </a:extLst>
            </p:cNvPr>
            <p:cNvSpPr>
              <a:spLocks noChangeArrowheads="1"/>
            </p:cNvSpPr>
            <p:nvPr/>
          </p:nvSpPr>
          <p:spPr bwMode="auto">
            <a:xfrm>
              <a:off x="5186811" y="9263053"/>
              <a:ext cx="506933" cy="541497"/>
            </a:xfrm>
            <a:custGeom>
              <a:avLst/>
              <a:gdLst>
                <a:gd name="T0" fmla="*/ 0 w 777"/>
                <a:gd name="T1" fmla="*/ 778 h 831"/>
                <a:gd name="T2" fmla="*/ 50 w 777"/>
                <a:gd name="T3" fmla="*/ 830 h 831"/>
                <a:gd name="T4" fmla="*/ 776 w 777"/>
                <a:gd name="T5" fmla="*/ 103 h 831"/>
                <a:gd name="T6" fmla="*/ 776 w 777"/>
                <a:gd name="T7" fmla="*/ 0 h 831"/>
                <a:gd name="T8" fmla="*/ 0 w 777"/>
                <a:gd name="T9" fmla="*/ 778 h 831"/>
              </a:gdLst>
              <a:ahLst/>
              <a:cxnLst>
                <a:cxn ang="0">
                  <a:pos x="T0" y="T1"/>
                </a:cxn>
                <a:cxn ang="0">
                  <a:pos x="T2" y="T3"/>
                </a:cxn>
                <a:cxn ang="0">
                  <a:pos x="T4" y="T5"/>
                </a:cxn>
                <a:cxn ang="0">
                  <a:pos x="T6" y="T7"/>
                </a:cxn>
                <a:cxn ang="0">
                  <a:pos x="T8" y="T9"/>
                </a:cxn>
              </a:cxnLst>
              <a:rect l="0" t="0" r="r" b="b"/>
              <a:pathLst>
                <a:path w="777" h="831">
                  <a:moveTo>
                    <a:pt x="0" y="778"/>
                  </a:moveTo>
                  <a:lnTo>
                    <a:pt x="50" y="830"/>
                  </a:lnTo>
                  <a:lnTo>
                    <a:pt x="776" y="103"/>
                  </a:lnTo>
                  <a:lnTo>
                    <a:pt x="776" y="0"/>
                  </a:lnTo>
                  <a:lnTo>
                    <a:pt x="0" y="778"/>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09" name="Freeform 137">
              <a:extLst>
                <a:ext uri="{FF2B5EF4-FFF2-40B4-BE49-F238E27FC236}">
                  <a16:creationId xmlns:a16="http://schemas.microsoft.com/office/drawing/2014/main" id="{C7C535F4-743A-C745-AAEC-D9E2006E8034}"/>
                </a:ext>
              </a:extLst>
            </p:cNvPr>
            <p:cNvSpPr>
              <a:spLocks noChangeArrowheads="1"/>
            </p:cNvSpPr>
            <p:nvPr/>
          </p:nvSpPr>
          <p:spPr bwMode="auto">
            <a:xfrm>
              <a:off x="5143607" y="9176645"/>
              <a:ext cx="550137" cy="596224"/>
            </a:xfrm>
            <a:custGeom>
              <a:avLst/>
              <a:gdLst>
                <a:gd name="T0" fmla="*/ 0 w 844"/>
                <a:gd name="T1" fmla="*/ 845 h 912"/>
                <a:gd name="T2" fmla="*/ 67 w 844"/>
                <a:gd name="T3" fmla="*/ 911 h 912"/>
                <a:gd name="T4" fmla="*/ 843 w 844"/>
                <a:gd name="T5" fmla="*/ 133 h 912"/>
                <a:gd name="T6" fmla="*/ 843 w 844"/>
                <a:gd name="T7" fmla="*/ 0 h 912"/>
                <a:gd name="T8" fmla="*/ 0 w 844"/>
                <a:gd name="T9" fmla="*/ 845 h 912"/>
              </a:gdLst>
              <a:ahLst/>
              <a:cxnLst>
                <a:cxn ang="0">
                  <a:pos x="T0" y="T1"/>
                </a:cxn>
                <a:cxn ang="0">
                  <a:pos x="T2" y="T3"/>
                </a:cxn>
                <a:cxn ang="0">
                  <a:pos x="T4" y="T5"/>
                </a:cxn>
                <a:cxn ang="0">
                  <a:pos x="T6" y="T7"/>
                </a:cxn>
                <a:cxn ang="0">
                  <a:pos x="T8" y="T9"/>
                </a:cxn>
              </a:cxnLst>
              <a:rect l="0" t="0" r="r" b="b"/>
              <a:pathLst>
                <a:path w="844" h="912">
                  <a:moveTo>
                    <a:pt x="0" y="845"/>
                  </a:moveTo>
                  <a:lnTo>
                    <a:pt x="67" y="911"/>
                  </a:lnTo>
                  <a:lnTo>
                    <a:pt x="843" y="133"/>
                  </a:lnTo>
                  <a:lnTo>
                    <a:pt x="843" y="0"/>
                  </a:lnTo>
                  <a:lnTo>
                    <a:pt x="0" y="845"/>
                  </a:lnTo>
                </a:path>
              </a:pathLst>
            </a:custGeom>
            <a:solidFill>
              <a:srgbClr val="6628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0" name="Freeform 138">
              <a:extLst>
                <a:ext uri="{FF2B5EF4-FFF2-40B4-BE49-F238E27FC236}">
                  <a16:creationId xmlns:a16="http://schemas.microsoft.com/office/drawing/2014/main" id="{7CBA714C-4AEE-8944-8E85-FC59DE3FCF2A}"/>
                </a:ext>
              </a:extLst>
            </p:cNvPr>
            <p:cNvSpPr>
              <a:spLocks noChangeArrowheads="1"/>
            </p:cNvSpPr>
            <p:nvPr/>
          </p:nvSpPr>
          <p:spPr bwMode="auto">
            <a:xfrm>
              <a:off x="5895366" y="9329302"/>
              <a:ext cx="86409" cy="40324"/>
            </a:xfrm>
            <a:custGeom>
              <a:avLst/>
              <a:gdLst>
                <a:gd name="T0" fmla="*/ 131 w 132"/>
                <a:gd name="T1" fmla="*/ 60 h 61"/>
                <a:gd name="T2" fmla="*/ 0 w 132"/>
                <a:gd name="T3" fmla="*/ 60 h 61"/>
                <a:gd name="T4" fmla="*/ 0 w 132"/>
                <a:gd name="T5" fmla="*/ 0 h 61"/>
                <a:gd name="T6" fmla="*/ 131 w 132"/>
                <a:gd name="T7" fmla="*/ 0 h 61"/>
                <a:gd name="T8" fmla="*/ 131 w 132"/>
                <a:gd name="T9" fmla="*/ 60 h 61"/>
              </a:gdLst>
              <a:ahLst/>
              <a:cxnLst>
                <a:cxn ang="0">
                  <a:pos x="T0" y="T1"/>
                </a:cxn>
                <a:cxn ang="0">
                  <a:pos x="T2" y="T3"/>
                </a:cxn>
                <a:cxn ang="0">
                  <a:pos x="T4" y="T5"/>
                </a:cxn>
                <a:cxn ang="0">
                  <a:pos x="T6" y="T7"/>
                </a:cxn>
                <a:cxn ang="0">
                  <a:pos x="T8" y="T9"/>
                </a:cxn>
              </a:cxnLst>
              <a:rect l="0" t="0" r="r" b="b"/>
              <a:pathLst>
                <a:path w="132" h="61">
                  <a:moveTo>
                    <a:pt x="131" y="60"/>
                  </a:moveTo>
                  <a:lnTo>
                    <a:pt x="0" y="60"/>
                  </a:lnTo>
                  <a:lnTo>
                    <a:pt x="0" y="0"/>
                  </a:lnTo>
                  <a:lnTo>
                    <a:pt x="131" y="0"/>
                  </a:lnTo>
                  <a:lnTo>
                    <a:pt x="131" y="60"/>
                  </a:lnTo>
                </a:path>
              </a:pathLst>
            </a:custGeom>
            <a:solidFill>
              <a:srgbClr val="4F1E0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1" name="Freeform 139">
              <a:extLst>
                <a:ext uri="{FF2B5EF4-FFF2-40B4-BE49-F238E27FC236}">
                  <a16:creationId xmlns:a16="http://schemas.microsoft.com/office/drawing/2014/main" id="{63FB42B9-52FF-8348-B495-56A91C6F4B8A}"/>
                </a:ext>
              </a:extLst>
            </p:cNvPr>
            <p:cNvSpPr>
              <a:spLocks noChangeArrowheads="1"/>
            </p:cNvSpPr>
            <p:nvPr/>
          </p:nvSpPr>
          <p:spPr bwMode="auto">
            <a:xfrm>
              <a:off x="5584293" y="9461795"/>
              <a:ext cx="218903" cy="218903"/>
            </a:xfrm>
            <a:custGeom>
              <a:avLst/>
              <a:gdLst>
                <a:gd name="T0" fmla="*/ 336 w 337"/>
                <a:gd name="T1" fmla="*/ 168 h 337"/>
                <a:gd name="T2" fmla="*/ 336 w 337"/>
                <a:gd name="T3" fmla="*/ 168 h 337"/>
                <a:gd name="T4" fmla="*/ 168 w 337"/>
                <a:gd name="T5" fmla="*/ 336 h 337"/>
                <a:gd name="T6" fmla="*/ 168 w 337"/>
                <a:gd name="T7" fmla="*/ 336 h 337"/>
                <a:gd name="T8" fmla="*/ 0 w 337"/>
                <a:gd name="T9" fmla="*/ 168 h 337"/>
                <a:gd name="T10" fmla="*/ 0 w 337"/>
                <a:gd name="T11" fmla="*/ 168 h 337"/>
                <a:gd name="T12" fmla="*/ 168 w 337"/>
                <a:gd name="T13" fmla="*/ 0 h 337"/>
                <a:gd name="T14" fmla="*/ 168 w 337"/>
                <a:gd name="T15" fmla="*/ 0 h 337"/>
                <a:gd name="T16" fmla="*/ 336 w 337"/>
                <a:gd name="T17"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337">
                  <a:moveTo>
                    <a:pt x="336" y="168"/>
                  </a:moveTo>
                  <a:lnTo>
                    <a:pt x="336" y="168"/>
                  </a:lnTo>
                  <a:cubicBezTo>
                    <a:pt x="336" y="260"/>
                    <a:pt x="261" y="336"/>
                    <a:pt x="168" y="336"/>
                  </a:cubicBezTo>
                  <a:lnTo>
                    <a:pt x="168" y="336"/>
                  </a:lnTo>
                  <a:cubicBezTo>
                    <a:pt x="75" y="336"/>
                    <a:pt x="0" y="260"/>
                    <a:pt x="0" y="168"/>
                  </a:cubicBezTo>
                  <a:lnTo>
                    <a:pt x="0" y="168"/>
                  </a:lnTo>
                  <a:cubicBezTo>
                    <a:pt x="0" y="75"/>
                    <a:pt x="75" y="0"/>
                    <a:pt x="168" y="0"/>
                  </a:cubicBezTo>
                  <a:lnTo>
                    <a:pt x="168" y="0"/>
                  </a:lnTo>
                  <a:cubicBezTo>
                    <a:pt x="261" y="0"/>
                    <a:pt x="336" y="75"/>
                    <a:pt x="336" y="168"/>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2" name="Freeform 140">
              <a:extLst>
                <a:ext uri="{FF2B5EF4-FFF2-40B4-BE49-F238E27FC236}">
                  <a16:creationId xmlns:a16="http://schemas.microsoft.com/office/drawing/2014/main" id="{0D7D95A2-EB98-8E4E-9C91-DB4A81E7FB54}"/>
                </a:ext>
              </a:extLst>
            </p:cNvPr>
            <p:cNvSpPr>
              <a:spLocks noChangeArrowheads="1"/>
            </p:cNvSpPr>
            <p:nvPr/>
          </p:nvSpPr>
          <p:spPr bwMode="auto">
            <a:xfrm>
              <a:off x="5613096" y="9490598"/>
              <a:ext cx="161297" cy="158416"/>
            </a:xfrm>
            <a:custGeom>
              <a:avLst/>
              <a:gdLst>
                <a:gd name="T0" fmla="*/ 245 w 246"/>
                <a:gd name="T1" fmla="*/ 121 h 244"/>
                <a:gd name="T2" fmla="*/ 245 w 246"/>
                <a:gd name="T3" fmla="*/ 121 h 244"/>
                <a:gd name="T4" fmla="*/ 122 w 246"/>
                <a:gd name="T5" fmla="*/ 243 h 244"/>
                <a:gd name="T6" fmla="*/ 122 w 246"/>
                <a:gd name="T7" fmla="*/ 243 h 244"/>
                <a:gd name="T8" fmla="*/ 0 w 246"/>
                <a:gd name="T9" fmla="*/ 121 h 244"/>
                <a:gd name="T10" fmla="*/ 0 w 246"/>
                <a:gd name="T11" fmla="*/ 121 h 244"/>
                <a:gd name="T12" fmla="*/ 122 w 246"/>
                <a:gd name="T13" fmla="*/ 0 h 244"/>
                <a:gd name="T14" fmla="*/ 122 w 246"/>
                <a:gd name="T15" fmla="*/ 0 h 244"/>
                <a:gd name="T16" fmla="*/ 245 w 246"/>
                <a:gd name="T17" fmla="*/ 12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244">
                  <a:moveTo>
                    <a:pt x="245" y="121"/>
                  </a:moveTo>
                  <a:lnTo>
                    <a:pt x="245" y="121"/>
                  </a:lnTo>
                  <a:cubicBezTo>
                    <a:pt x="245" y="188"/>
                    <a:pt x="190" y="243"/>
                    <a:pt x="122" y="243"/>
                  </a:cubicBezTo>
                  <a:lnTo>
                    <a:pt x="122" y="243"/>
                  </a:lnTo>
                  <a:cubicBezTo>
                    <a:pt x="55" y="243"/>
                    <a:pt x="0" y="188"/>
                    <a:pt x="0" y="121"/>
                  </a:cubicBezTo>
                  <a:lnTo>
                    <a:pt x="0" y="121"/>
                  </a:lnTo>
                  <a:cubicBezTo>
                    <a:pt x="0" y="54"/>
                    <a:pt x="55" y="0"/>
                    <a:pt x="122" y="0"/>
                  </a:cubicBezTo>
                  <a:lnTo>
                    <a:pt x="122" y="0"/>
                  </a:lnTo>
                  <a:cubicBezTo>
                    <a:pt x="190" y="0"/>
                    <a:pt x="245" y="54"/>
                    <a:pt x="245" y="121"/>
                  </a:cubicBezTo>
                </a:path>
              </a:pathLst>
            </a:custGeom>
            <a:solidFill>
              <a:schemeClr val="accent4">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3" name="Freeform 141">
              <a:extLst>
                <a:ext uri="{FF2B5EF4-FFF2-40B4-BE49-F238E27FC236}">
                  <a16:creationId xmlns:a16="http://schemas.microsoft.com/office/drawing/2014/main" id="{CE486CD1-6B79-264C-97DA-42D03BA1DA53}"/>
                </a:ext>
              </a:extLst>
            </p:cNvPr>
            <p:cNvSpPr>
              <a:spLocks noChangeArrowheads="1"/>
            </p:cNvSpPr>
            <p:nvPr/>
          </p:nvSpPr>
          <p:spPr bwMode="auto">
            <a:xfrm>
              <a:off x="5679344" y="9464675"/>
              <a:ext cx="31682" cy="210263"/>
            </a:xfrm>
            <a:custGeom>
              <a:avLst/>
              <a:gdLst>
                <a:gd name="T0" fmla="*/ 46 w 47"/>
                <a:gd name="T1" fmla="*/ 320 h 321"/>
                <a:gd name="T2" fmla="*/ 0 w 47"/>
                <a:gd name="T3" fmla="*/ 320 h 321"/>
                <a:gd name="T4" fmla="*/ 0 w 47"/>
                <a:gd name="T5" fmla="*/ 0 h 321"/>
                <a:gd name="T6" fmla="*/ 46 w 47"/>
                <a:gd name="T7" fmla="*/ 0 h 321"/>
                <a:gd name="T8" fmla="*/ 46 w 47"/>
                <a:gd name="T9" fmla="*/ 320 h 321"/>
              </a:gdLst>
              <a:ahLst/>
              <a:cxnLst>
                <a:cxn ang="0">
                  <a:pos x="T0" y="T1"/>
                </a:cxn>
                <a:cxn ang="0">
                  <a:pos x="T2" y="T3"/>
                </a:cxn>
                <a:cxn ang="0">
                  <a:pos x="T4" y="T5"/>
                </a:cxn>
                <a:cxn ang="0">
                  <a:pos x="T6" y="T7"/>
                </a:cxn>
                <a:cxn ang="0">
                  <a:pos x="T8" y="T9"/>
                </a:cxn>
              </a:cxnLst>
              <a:rect l="0" t="0" r="r" b="b"/>
              <a:pathLst>
                <a:path w="47" h="321">
                  <a:moveTo>
                    <a:pt x="46" y="320"/>
                  </a:moveTo>
                  <a:lnTo>
                    <a:pt x="0" y="320"/>
                  </a:lnTo>
                  <a:lnTo>
                    <a:pt x="0" y="0"/>
                  </a:lnTo>
                  <a:lnTo>
                    <a:pt x="46" y="0"/>
                  </a:lnTo>
                  <a:lnTo>
                    <a:pt x="46" y="32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4" name="Freeform 142">
              <a:extLst>
                <a:ext uri="{FF2B5EF4-FFF2-40B4-BE49-F238E27FC236}">
                  <a16:creationId xmlns:a16="http://schemas.microsoft.com/office/drawing/2014/main" id="{F23967D5-604E-FF42-9047-2BA01F113FFE}"/>
                </a:ext>
              </a:extLst>
            </p:cNvPr>
            <p:cNvSpPr>
              <a:spLocks noChangeArrowheads="1"/>
            </p:cNvSpPr>
            <p:nvPr/>
          </p:nvSpPr>
          <p:spPr bwMode="auto">
            <a:xfrm>
              <a:off x="5578532" y="9911122"/>
              <a:ext cx="233305" cy="434925"/>
            </a:xfrm>
            <a:custGeom>
              <a:avLst/>
              <a:gdLst>
                <a:gd name="T0" fmla="*/ 357 w 358"/>
                <a:gd name="T1" fmla="*/ 0 h 665"/>
                <a:gd name="T2" fmla="*/ 0 w 358"/>
                <a:gd name="T3" fmla="*/ 0 h 665"/>
                <a:gd name="T4" fmla="*/ 0 w 358"/>
                <a:gd name="T5" fmla="*/ 664 h 665"/>
                <a:gd name="T6" fmla="*/ 357 w 358"/>
                <a:gd name="T7" fmla="*/ 664 h 665"/>
                <a:gd name="T8" fmla="*/ 357 w 358"/>
                <a:gd name="T9" fmla="*/ 0 h 665"/>
              </a:gdLst>
              <a:ahLst/>
              <a:cxnLst>
                <a:cxn ang="0">
                  <a:pos x="T0" y="T1"/>
                </a:cxn>
                <a:cxn ang="0">
                  <a:pos x="T2" y="T3"/>
                </a:cxn>
                <a:cxn ang="0">
                  <a:pos x="T4" y="T5"/>
                </a:cxn>
                <a:cxn ang="0">
                  <a:pos x="T6" y="T7"/>
                </a:cxn>
                <a:cxn ang="0">
                  <a:pos x="T8" y="T9"/>
                </a:cxn>
              </a:cxnLst>
              <a:rect l="0" t="0" r="r" b="b"/>
              <a:pathLst>
                <a:path w="358" h="665">
                  <a:moveTo>
                    <a:pt x="357" y="0"/>
                  </a:moveTo>
                  <a:lnTo>
                    <a:pt x="0" y="0"/>
                  </a:lnTo>
                  <a:lnTo>
                    <a:pt x="0" y="664"/>
                  </a:lnTo>
                  <a:lnTo>
                    <a:pt x="357" y="664"/>
                  </a:lnTo>
                  <a:lnTo>
                    <a:pt x="357" y="0"/>
                  </a:lnTo>
                </a:path>
              </a:pathLst>
            </a:custGeom>
            <a:solidFill>
              <a:srgbClr val="70360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5" name="Freeform 143">
              <a:extLst>
                <a:ext uri="{FF2B5EF4-FFF2-40B4-BE49-F238E27FC236}">
                  <a16:creationId xmlns:a16="http://schemas.microsoft.com/office/drawing/2014/main" id="{E9839EEA-4A48-0E4C-90B1-0486BED9F1B1}"/>
                </a:ext>
              </a:extLst>
            </p:cNvPr>
            <p:cNvSpPr>
              <a:spLocks noChangeArrowheads="1"/>
            </p:cNvSpPr>
            <p:nvPr/>
          </p:nvSpPr>
          <p:spPr bwMode="auto">
            <a:xfrm>
              <a:off x="5754232" y="10109862"/>
              <a:ext cx="37443" cy="37445"/>
            </a:xfrm>
            <a:custGeom>
              <a:avLst/>
              <a:gdLst>
                <a:gd name="T0" fmla="*/ 57 w 58"/>
                <a:gd name="T1" fmla="*/ 29 h 58"/>
                <a:gd name="T2" fmla="*/ 57 w 58"/>
                <a:gd name="T3" fmla="*/ 29 h 58"/>
                <a:gd name="T4" fmla="*/ 29 w 58"/>
                <a:gd name="T5" fmla="*/ 57 h 58"/>
                <a:gd name="T6" fmla="*/ 29 w 58"/>
                <a:gd name="T7" fmla="*/ 57 h 58"/>
                <a:gd name="T8" fmla="*/ 0 w 58"/>
                <a:gd name="T9" fmla="*/ 29 h 58"/>
                <a:gd name="T10" fmla="*/ 0 w 58"/>
                <a:gd name="T11" fmla="*/ 29 h 58"/>
                <a:gd name="T12" fmla="*/ 29 w 58"/>
                <a:gd name="T13" fmla="*/ 0 h 58"/>
                <a:gd name="T14" fmla="*/ 29 w 58"/>
                <a:gd name="T15" fmla="*/ 0 h 58"/>
                <a:gd name="T16" fmla="*/ 57 w 58"/>
                <a:gd name="T1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7" y="29"/>
                  </a:moveTo>
                  <a:lnTo>
                    <a:pt x="57" y="29"/>
                  </a:lnTo>
                  <a:cubicBezTo>
                    <a:pt x="57" y="45"/>
                    <a:pt x="44" y="57"/>
                    <a:pt x="29" y="57"/>
                  </a:cubicBezTo>
                  <a:lnTo>
                    <a:pt x="29" y="57"/>
                  </a:lnTo>
                  <a:cubicBezTo>
                    <a:pt x="13" y="57"/>
                    <a:pt x="0" y="45"/>
                    <a:pt x="0" y="29"/>
                  </a:cubicBezTo>
                  <a:lnTo>
                    <a:pt x="0" y="29"/>
                  </a:lnTo>
                  <a:cubicBezTo>
                    <a:pt x="0" y="13"/>
                    <a:pt x="13" y="0"/>
                    <a:pt x="29" y="0"/>
                  </a:cubicBezTo>
                  <a:lnTo>
                    <a:pt x="29" y="0"/>
                  </a:lnTo>
                  <a:cubicBezTo>
                    <a:pt x="44" y="0"/>
                    <a:pt x="57" y="13"/>
                    <a:pt x="57" y="29"/>
                  </a:cubicBezTo>
                </a:path>
              </a:pathLst>
            </a:custGeom>
            <a:solidFill>
              <a:srgbClr val="FFF0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6" name="Freeform 144">
              <a:extLst>
                <a:ext uri="{FF2B5EF4-FFF2-40B4-BE49-F238E27FC236}">
                  <a16:creationId xmlns:a16="http://schemas.microsoft.com/office/drawing/2014/main" id="{A2BF32DD-01D9-9544-97A2-503CD54D9257}"/>
                </a:ext>
              </a:extLst>
            </p:cNvPr>
            <p:cNvSpPr>
              <a:spLocks noChangeArrowheads="1"/>
            </p:cNvSpPr>
            <p:nvPr/>
          </p:nvSpPr>
          <p:spPr bwMode="auto">
            <a:xfrm>
              <a:off x="5348109" y="9911123"/>
              <a:ext cx="178579" cy="178579"/>
            </a:xfrm>
            <a:custGeom>
              <a:avLst/>
              <a:gdLst>
                <a:gd name="T0" fmla="*/ 271 w 272"/>
                <a:gd name="T1" fmla="*/ 271 h 272"/>
                <a:gd name="T2" fmla="*/ 0 w 272"/>
                <a:gd name="T3" fmla="*/ 271 h 272"/>
                <a:gd name="T4" fmla="*/ 0 w 272"/>
                <a:gd name="T5" fmla="*/ 0 h 272"/>
                <a:gd name="T6" fmla="*/ 271 w 272"/>
                <a:gd name="T7" fmla="*/ 0 h 272"/>
                <a:gd name="T8" fmla="*/ 271 w 272"/>
                <a:gd name="T9" fmla="*/ 271 h 272"/>
              </a:gdLst>
              <a:ahLst/>
              <a:cxnLst>
                <a:cxn ang="0">
                  <a:pos x="T0" y="T1"/>
                </a:cxn>
                <a:cxn ang="0">
                  <a:pos x="T2" y="T3"/>
                </a:cxn>
                <a:cxn ang="0">
                  <a:pos x="T4" y="T5"/>
                </a:cxn>
                <a:cxn ang="0">
                  <a:pos x="T6" y="T7"/>
                </a:cxn>
                <a:cxn ang="0">
                  <a:pos x="T8" y="T9"/>
                </a:cxn>
              </a:cxnLst>
              <a:rect l="0" t="0" r="r" b="b"/>
              <a:pathLst>
                <a:path w="272" h="272">
                  <a:moveTo>
                    <a:pt x="271" y="271"/>
                  </a:moveTo>
                  <a:lnTo>
                    <a:pt x="0" y="271"/>
                  </a:lnTo>
                  <a:lnTo>
                    <a:pt x="0" y="0"/>
                  </a:lnTo>
                  <a:lnTo>
                    <a:pt x="271" y="0"/>
                  </a:lnTo>
                  <a:lnTo>
                    <a:pt x="271" y="271"/>
                  </a:lnTo>
                </a:path>
              </a:pathLst>
            </a:custGeom>
            <a:solidFill>
              <a:schemeClr val="accent4">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7" name="Freeform 145">
              <a:extLst>
                <a:ext uri="{FF2B5EF4-FFF2-40B4-BE49-F238E27FC236}">
                  <a16:creationId xmlns:a16="http://schemas.microsoft.com/office/drawing/2014/main" id="{1CBEC026-3D1A-6047-B096-134DDBE3863E}"/>
                </a:ext>
              </a:extLst>
            </p:cNvPr>
            <p:cNvSpPr>
              <a:spLocks noChangeArrowheads="1"/>
            </p:cNvSpPr>
            <p:nvPr/>
          </p:nvSpPr>
          <p:spPr bwMode="auto">
            <a:xfrm>
              <a:off x="5348108" y="9911123"/>
              <a:ext cx="25924" cy="178579"/>
            </a:xfrm>
            <a:custGeom>
              <a:avLst/>
              <a:gdLst>
                <a:gd name="T0" fmla="*/ 39 w 40"/>
                <a:gd name="T1" fmla="*/ 271 h 272"/>
                <a:gd name="T2" fmla="*/ 0 w 40"/>
                <a:gd name="T3" fmla="*/ 271 h 272"/>
                <a:gd name="T4" fmla="*/ 0 w 40"/>
                <a:gd name="T5" fmla="*/ 0 h 272"/>
                <a:gd name="T6" fmla="*/ 39 w 40"/>
                <a:gd name="T7" fmla="*/ 0 h 272"/>
                <a:gd name="T8" fmla="*/ 39 w 40"/>
                <a:gd name="T9" fmla="*/ 271 h 272"/>
              </a:gdLst>
              <a:ahLst/>
              <a:cxnLst>
                <a:cxn ang="0">
                  <a:pos x="T0" y="T1"/>
                </a:cxn>
                <a:cxn ang="0">
                  <a:pos x="T2" y="T3"/>
                </a:cxn>
                <a:cxn ang="0">
                  <a:pos x="T4" y="T5"/>
                </a:cxn>
                <a:cxn ang="0">
                  <a:pos x="T6" y="T7"/>
                </a:cxn>
                <a:cxn ang="0">
                  <a:pos x="T8" y="T9"/>
                </a:cxn>
              </a:cxnLst>
              <a:rect l="0" t="0" r="r" b="b"/>
              <a:pathLst>
                <a:path w="40" h="272">
                  <a:moveTo>
                    <a:pt x="39" y="271"/>
                  </a:moveTo>
                  <a:lnTo>
                    <a:pt x="0" y="271"/>
                  </a:lnTo>
                  <a:lnTo>
                    <a:pt x="0" y="0"/>
                  </a:lnTo>
                  <a:lnTo>
                    <a:pt x="39" y="0"/>
                  </a:lnTo>
                  <a:lnTo>
                    <a:pt x="39" y="271"/>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8" name="Freeform 146">
              <a:extLst>
                <a:ext uri="{FF2B5EF4-FFF2-40B4-BE49-F238E27FC236}">
                  <a16:creationId xmlns:a16="http://schemas.microsoft.com/office/drawing/2014/main" id="{BE3CF648-AF57-DF41-B00E-6AAFEEBC138D}"/>
                </a:ext>
              </a:extLst>
            </p:cNvPr>
            <p:cNvSpPr>
              <a:spLocks noChangeArrowheads="1"/>
            </p:cNvSpPr>
            <p:nvPr/>
          </p:nvSpPr>
          <p:spPr bwMode="auto">
            <a:xfrm>
              <a:off x="5497883" y="9911123"/>
              <a:ext cx="25924" cy="178579"/>
            </a:xfrm>
            <a:custGeom>
              <a:avLst/>
              <a:gdLst>
                <a:gd name="T0" fmla="*/ 39 w 40"/>
                <a:gd name="T1" fmla="*/ 271 h 272"/>
                <a:gd name="T2" fmla="*/ 0 w 40"/>
                <a:gd name="T3" fmla="*/ 271 h 272"/>
                <a:gd name="T4" fmla="*/ 0 w 40"/>
                <a:gd name="T5" fmla="*/ 0 h 272"/>
                <a:gd name="T6" fmla="*/ 39 w 40"/>
                <a:gd name="T7" fmla="*/ 0 h 272"/>
                <a:gd name="T8" fmla="*/ 39 w 40"/>
                <a:gd name="T9" fmla="*/ 271 h 272"/>
              </a:gdLst>
              <a:ahLst/>
              <a:cxnLst>
                <a:cxn ang="0">
                  <a:pos x="T0" y="T1"/>
                </a:cxn>
                <a:cxn ang="0">
                  <a:pos x="T2" y="T3"/>
                </a:cxn>
                <a:cxn ang="0">
                  <a:pos x="T4" y="T5"/>
                </a:cxn>
                <a:cxn ang="0">
                  <a:pos x="T6" y="T7"/>
                </a:cxn>
                <a:cxn ang="0">
                  <a:pos x="T8" y="T9"/>
                </a:cxn>
              </a:cxnLst>
              <a:rect l="0" t="0" r="r" b="b"/>
              <a:pathLst>
                <a:path w="40" h="272">
                  <a:moveTo>
                    <a:pt x="39" y="271"/>
                  </a:moveTo>
                  <a:lnTo>
                    <a:pt x="0" y="271"/>
                  </a:lnTo>
                  <a:lnTo>
                    <a:pt x="0" y="0"/>
                  </a:lnTo>
                  <a:lnTo>
                    <a:pt x="39" y="0"/>
                  </a:lnTo>
                  <a:lnTo>
                    <a:pt x="39" y="271"/>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19" name="Freeform 147">
              <a:extLst>
                <a:ext uri="{FF2B5EF4-FFF2-40B4-BE49-F238E27FC236}">
                  <a16:creationId xmlns:a16="http://schemas.microsoft.com/office/drawing/2014/main" id="{49A46B58-0762-2B4B-ABCC-A1A4A39B804C}"/>
                </a:ext>
              </a:extLst>
            </p:cNvPr>
            <p:cNvSpPr>
              <a:spLocks noChangeArrowheads="1"/>
            </p:cNvSpPr>
            <p:nvPr/>
          </p:nvSpPr>
          <p:spPr bwMode="auto">
            <a:xfrm>
              <a:off x="5348109" y="9911123"/>
              <a:ext cx="178579" cy="25922"/>
            </a:xfrm>
            <a:custGeom>
              <a:avLst/>
              <a:gdLst>
                <a:gd name="T0" fmla="*/ 0 w 272"/>
                <a:gd name="T1" fmla="*/ 0 h 41"/>
                <a:gd name="T2" fmla="*/ 271 w 272"/>
                <a:gd name="T3" fmla="*/ 0 h 41"/>
                <a:gd name="T4" fmla="*/ 271 w 272"/>
                <a:gd name="T5" fmla="*/ 40 h 41"/>
                <a:gd name="T6" fmla="*/ 0 w 272"/>
                <a:gd name="T7" fmla="*/ 40 h 41"/>
                <a:gd name="T8" fmla="*/ 0 w 272"/>
                <a:gd name="T9" fmla="*/ 0 h 41"/>
              </a:gdLst>
              <a:ahLst/>
              <a:cxnLst>
                <a:cxn ang="0">
                  <a:pos x="T0" y="T1"/>
                </a:cxn>
                <a:cxn ang="0">
                  <a:pos x="T2" y="T3"/>
                </a:cxn>
                <a:cxn ang="0">
                  <a:pos x="T4" y="T5"/>
                </a:cxn>
                <a:cxn ang="0">
                  <a:pos x="T6" y="T7"/>
                </a:cxn>
                <a:cxn ang="0">
                  <a:pos x="T8" y="T9"/>
                </a:cxn>
              </a:cxnLst>
              <a:rect l="0" t="0" r="r" b="b"/>
              <a:pathLst>
                <a:path w="272" h="41">
                  <a:moveTo>
                    <a:pt x="0" y="0"/>
                  </a:moveTo>
                  <a:lnTo>
                    <a:pt x="271" y="0"/>
                  </a:lnTo>
                  <a:lnTo>
                    <a:pt x="271" y="40"/>
                  </a:lnTo>
                  <a:lnTo>
                    <a:pt x="0" y="40"/>
                  </a:lnTo>
                  <a:lnTo>
                    <a:pt x="0" y="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0" name="Freeform 148">
              <a:extLst>
                <a:ext uri="{FF2B5EF4-FFF2-40B4-BE49-F238E27FC236}">
                  <a16:creationId xmlns:a16="http://schemas.microsoft.com/office/drawing/2014/main" id="{57AECE42-71D0-424A-A975-C94CC8E8B50F}"/>
                </a:ext>
              </a:extLst>
            </p:cNvPr>
            <p:cNvSpPr>
              <a:spLocks noChangeArrowheads="1"/>
            </p:cNvSpPr>
            <p:nvPr/>
          </p:nvSpPr>
          <p:spPr bwMode="auto">
            <a:xfrm>
              <a:off x="5348109" y="10063777"/>
              <a:ext cx="178579" cy="25924"/>
            </a:xfrm>
            <a:custGeom>
              <a:avLst/>
              <a:gdLst>
                <a:gd name="T0" fmla="*/ 0 w 272"/>
                <a:gd name="T1" fmla="*/ 0 h 40"/>
                <a:gd name="T2" fmla="*/ 271 w 272"/>
                <a:gd name="T3" fmla="*/ 0 h 40"/>
                <a:gd name="T4" fmla="*/ 271 w 272"/>
                <a:gd name="T5" fmla="*/ 39 h 40"/>
                <a:gd name="T6" fmla="*/ 0 w 272"/>
                <a:gd name="T7" fmla="*/ 39 h 40"/>
                <a:gd name="T8" fmla="*/ 0 w 272"/>
                <a:gd name="T9" fmla="*/ 0 h 40"/>
              </a:gdLst>
              <a:ahLst/>
              <a:cxnLst>
                <a:cxn ang="0">
                  <a:pos x="T0" y="T1"/>
                </a:cxn>
                <a:cxn ang="0">
                  <a:pos x="T2" y="T3"/>
                </a:cxn>
                <a:cxn ang="0">
                  <a:pos x="T4" y="T5"/>
                </a:cxn>
                <a:cxn ang="0">
                  <a:pos x="T6" y="T7"/>
                </a:cxn>
                <a:cxn ang="0">
                  <a:pos x="T8" y="T9"/>
                </a:cxn>
              </a:cxnLst>
              <a:rect l="0" t="0" r="r" b="b"/>
              <a:pathLst>
                <a:path w="272" h="40">
                  <a:moveTo>
                    <a:pt x="0" y="0"/>
                  </a:moveTo>
                  <a:lnTo>
                    <a:pt x="271" y="0"/>
                  </a:lnTo>
                  <a:lnTo>
                    <a:pt x="271" y="39"/>
                  </a:lnTo>
                  <a:lnTo>
                    <a:pt x="0" y="39"/>
                  </a:lnTo>
                  <a:lnTo>
                    <a:pt x="0" y="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1" name="Freeform 149">
              <a:extLst>
                <a:ext uri="{FF2B5EF4-FFF2-40B4-BE49-F238E27FC236}">
                  <a16:creationId xmlns:a16="http://schemas.microsoft.com/office/drawing/2014/main" id="{5B8F1D3F-9CA8-0343-BA6F-5416D1327C96}"/>
                </a:ext>
              </a:extLst>
            </p:cNvPr>
            <p:cNvSpPr>
              <a:spLocks noChangeArrowheads="1"/>
            </p:cNvSpPr>
            <p:nvPr/>
          </p:nvSpPr>
          <p:spPr bwMode="auto">
            <a:xfrm>
              <a:off x="5348109" y="9986011"/>
              <a:ext cx="178579" cy="25922"/>
            </a:xfrm>
            <a:custGeom>
              <a:avLst/>
              <a:gdLst>
                <a:gd name="T0" fmla="*/ 0 w 272"/>
                <a:gd name="T1" fmla="*/ 0 h 39"/>
                <a:gd name="T2" fmla="*/ 271 w 272"/>
                <a:gd name="T3" fmla="*/ 0 h 39"/>
                <a:gd name="T4" fmla="*/ 271 w 272"/>
                <a:gd name="T5" fmla="*/ 38 h 39"/>
                <a:gd name="T6" fmla="*/ 0 w 272"/>
                <a:gd name="T7" fmla="*/ 38 h 39"/>
                <a:gd name="T8" fmla="*/ 0 w 272"/>
                <a:gd name="T9" fmla="*/ 0 h 39"/>
              </a:gdLst>
              <a:ahLst/>
              <a:cxnLst>
                <a:cxn ang="0">
                  <a:pos x="T0" y="T1"/>
                </a:cxn>
                <a:cxn ang="0">
                  <a:pos x="T2" y="T3"/>
                </a:cxn>
                <a:cxn ang="0">
                  <a:pos x="T4" y="T5"/>
                </a:cxn>
                <a:cxn ang="0">
                  <a:pos x="T6" y="T7"/>
                </a:cxn>
                <a:cxn ang="0">
                  <a:pos x="T8" y="T9"/>
                </a:cxn>
              </a:cxnLst>
              <a:rect l="0" t="0" r="r" b="b"/>
              <a:pathLst>
                <a:path w="272" h="39">
                  <a:moveTo>
                    <a:pt x="0" y="0"/>
                  </a:moveTo>
                  <a:lnTo>
                    <a:pt x="271" y="0"/>
                  </a:lnTo>
                  <a:lnTo>
                    <a:pt x="271" y="38"/>
                  </a:lnTo>
                  <a:lnTo>
                    <a:pt x="0" y="38"/>
                  </a:lnTo>
                  <a:lnTo>
                    <a:pt x="0" y="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2" name="Freeform 150">
              <a:extLst>
                <a:ext uri="{FF2B5EF4-FFF2-40B4-BE49-F238E27FC236}">
                  <a16:creationId xmlns:a16="http://schemas.microsoft.com/office/drawing/2014/main" id="{8F19A1D0-0553-8D4F-AA07-56F8FB7E33FB}"/>
                </a:ext>
              </a:extLst>
            </p:cNvPr>
            <p:cNvSpPr>
              <a:spLocks noChangeArrowheads="1"/>
            </p:cNvSpPr>
            <p:nvPr/>
          </p:nvSpPr>
          <p:spPr bwMode="auto">
            <a:xfrm>
              <a:off x="5422995" y="9911123"/>
              <a:ext cx="25924" cy="178579"/>
            </a:xfrm>
            <a:custGeom>
              <a:avLst/>
              <a:gdLst>
                <a:gd name="T0" fmla="*/ 38 w 39"/>
                <a:gd name="T1" fmla="*/ 271 h 272"/>
                <a:gd name="T2" fmla="*/ 0 w 39"/>
                <a:gd name="T3" fmla="*/ 271 h 272"/>
                <a:gd name="T4" fmla="*/ 0 w 39"/>
                <a:gd name="T5" fmla="*/ 0 h 272"/>
                <a:gd name="T6" fmla="*/ 38 w 39"/>
                <a:gd name="T7" fmla="*/ 0 h 272"/>
                <a:gd name="T8" fmla="*/ 38 w 39"/>
                <a:gd name="T9" fmla="*/ 271 h 272"/>
              </a:gdLst>
              <a:ahLst/>
              <a:cxnLst>
                <a:cxn ang="0">
                  <a:pos x="T0" y="T1"/>
                </a:cxn>
                <a:cxn ang="0">
                  <a:pos x="T2" y="T3"/>
                </a:cxn>
                <a:cxn ang="0">
                  <a:pos x="T4" y="T5"/>
                </a:cxn>
                <a:cxn ang="0">
                  <a:pos x="T6" y="T7"/>
                </a:cxn>
                <a:cxn ang="0">
                  <a:pos x="T8" y="T9"/>
                </a:cxn>
              </a:cxnLst>
              <a:rect l="0" t="0" r="r" b="b"/>
              <a:pathLst>
                <a:path w="39" h="272">
                  <a:moveTo>
                    <a:pt x="38" y="271"/>
                  </a:moveTo>
                  <a:lnTo>
                    <a:pt x="0" y="271"/>
                  </a:lnTo>
                  <a:lnTo>
                    <a:pt x="0" y="0"/>
                  </a:lnTo>
                  <a:lnTo>
                    <a:pt x="38" y="0"/>
                  </a:lnTo>
                  <a:lnTo>
                    <a:pt x="38" y="271"/>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3" name="Freeform 151">
              <a:extLst>
                <a:ext uri="{FF2B5EF4-FFF2-40B4-BE49-F238E27FC236}">
                  <a16:creationId xmlns:a16="http://schemas.microsoft.com/office/drawing/2014/main" id="{98D3E98E-090A-0F4E-867A-3855AC402D65}"/>
                </a:ext>
              </a:extLst>
            </p:cNvPr>
            <p:cNvSpPr>
              <a:spLocks noChangeArrowheads="1"/>
            </p:cNvSpPr>
            <p:nvPr/>
          </p:nvSpPr>
          <p:spPr bwMode="auto">
            <a:xfrm>
              <a:off x="5863683" y="9911123"/>
              <a:ext cx="175698" cy="178579"/>
            </a:xfrm>
            <a:custGeom>
              <a:avLst/>
              <a:gdLst>
                <a:gd name="T0" fmla="*/ 270 w 271"/>
                <a:gd name="T1" fmla="*/ 271 h 272"/>
                <a:gd name="T2" fmla="*/ 0 w 271"/>
                <a:gd name="T3" fmla="*/ 271 h 272"/>
                <a:gd name="T4" fmla="*/ 0 w 271"/>
                <a:gd name="T5" fmla="*/ 0 h 272"/>
                <a:gd name="T6" fmla="*/ 270 w 271"/>
                <a:gd name="T7" fmla="*/ 0 h 272"/>
                <a:gd name="T8" fmla="*/ 270 w 271"/>
                <a:gd name="T9" fmla="*/ 271 h 272"/>
              </a:gdLst>
              <a:ahLst/>
              <a:cxnLst>
                <a:cxn ang="0">
                  <a:pos x="T0" y="T1"/>
                </a:cxn>
                <a:cxn ang="0">
                  <a:pos x="T2" y="T3"/>
                </a:cxn>
                <a:cxn ang="0">
                  <a:pos x="T4" y="T5"/>
                </a:cxn>
                <a:cxn ang="0">
                  <a:pos x="T6" y="T7"/>
                </a:cxn>
                <a:cxn ang="0">
                  <a:pos x="T8" y="T9"/>
                </a:cxn>
              </a:cxnLst>
              <a:rect l="0" t="0" r="r" b="b"/>
              <a:pathLst>
                <a:path w="271" h="272">
                  <a:moveTo>
                    <a:pt x="270" y="271"/>
                  </a:moveTo>
                  <a:lnTo>
                    <a:pt x="0" y="271"/>
                  </a:lnTo>
                  <a:lnTo>
                    <a:pt x="0" y="0"/>
                  </a:lnTo>
                  <a:lnTo>
                    <a:pt x="270" y="0"/>
                  </a:lnTo>
                  <a:lnTo>
                    <a:pt x="270" y="271"/>
                  </a:lnTo>
                </a:path>
              </a:pathLst>
            </a:custGeom>
            <a:solidFill>
              <a:schemeClr val="accent4">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4" name="Freeform 152">
              <a:extLst>
                <a:ext uri="{FF2B5EF4-FFF2-40B4-BE49-F238E27FC236}">
                  <a16:creationId xmlns:a16="http://schemas.microsoft.com/office/drawing/2014/main" id="{6861AE24-F403-7F4A-B3E5-B284882CCA65}"/>
                </a:ext>
              </a:extLst>
            </p:cNvPr>
            <p:cNvSpPr>
              <a:spLocks noChangeArrowheads="1"/>
            </p:cNvSpPr>
            <p:nvPr/>
          </p:nvSpPr>
          <p:spPr bwMode="auto">
            <a:xfrm>
              <a:off x="5863684" y="9911123"/>
              <a:ext cx="25922" cy="178579"/>
            </a:xfrm>
            <a:custGeom>
              <a:avLst/>
              <a:gdLst>
                <a:gd name="T0" fmla="*/ 38 w 39"/>
                <a:gd name="T1" fmla="*/ 271 h 272"/>
                <a:gd name="T2" fmla="*/ 0 w 39"/>
                <a:gd name="T3" fmla="*/ 271 h 272"/>
                <a:gd name="T4" fmla="*/ 0 w 39"/>
                <a:gd name="T5" fmla="*/ 0 h 272"/>
                <a:gd name="T6" fmla="*/ 38 w 39"/>
                <a:gd name="T7" fmla="*/ 0 h 272"/>
                <a:gd name="T8" fmla="*/ 38 w 39"/>
                <a:gd name="T9" fmla="*/ 271 h 272"/>
              </a:gdLst>
              <a:ahLst/>
              <a:cxnLst>
                <a:cxn ang="0">
                  <a:pos x="T0" y="T1"/>
                </a:cxn>
                <a:cxn ang="0">
                  <a:pos x="T2" y="T3"/>
                </a:cxn>
                <a:cxn ang="0">
                  <a:pos x="T4" y="T5"/>
                </a:cxn>
                <a:cxn ang="0">
                  <a:pos x="T6" y="T7"/>
                </a:cxn>
                <a:cxn ang="0">
                  <a:pos x="T8" y="T9"/>
                </a:cxn>
              </a:cxnLst>
              <a:rect l="0" t="0" r="r" b="b"/>
              <a:pathLst>
                <a:path w="39" h="272">
                  <a:moveTo>
                    <a:pt x="38" y="271"/>
                  </a:moveTo>
                  <a:lnTo>
                    <a:pt x="0" y="271"/>
                  </a:lnTo>
                  <a:lnTo>
                    <a:pt x="0" y="0"/>
                  </a:lnTo>
                  <a:lnTo>
                    <a:pt x="38" y="0"/>
                  </a:lnTo>
                  <a:lnTo>
                    <a:pt x="38" y="271"/>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5" name="Freeform 153">
              <a:extLst>
                <a:ext uri="{FF2B5EF4-FFF2-40B4-BE49-F238E27FC236}">
                  <a16:creationId xmlns:a16="http://schemas.microsoft.com/office/drawing/2014/main" id="{92D3AC42-C478-C041-8BD1-1DE1C4940EE3}"/>
                </a:ext>
              </a:extLst>
            </p:cNvPr>
            <p:cNvSpPr>
              <a:spLocks noChangeArrowheads="1"/>
            </p:cNvSpPr>
            <p:nvPr/>
          </p:nvSpPr>
          <p:spPr bwMode="auto">
            <a:xfrm>
              <a:off x="6016338" y="9911123"/>
              <a:ext cx="25924" cy="178579"/>
            </a:xfrm>
            <a:custGeom>
              <a:avLst/>
              <a:gdLst>
                <a:gd name="T0" fmla="*/ 38 w 39"/>
                <a:gd name="T1" fmla="*/ 271 h 272"/>
                <a:gd name="T2" fmla="*/ 0 w 39"/>
                <a:gd name="T3" fmla="*/ 271 h 272"/>
                <a:gd name="T4" fmla="*/ 0 w 39"/>
                <a:gd name="T5" fmla="*/ 0 h 272"/>
                <a:gd name="T6" fmla="*/ 38 w 39"/>
                <a:gd name="T7" fmla="*/ 0 h 272"/>
                <a:gd name="T8" fmla="*/ 38 w 39"/>
                <a:gd name="T9" fmla="*/ 271 h 272"/>
              </a:gdLst>
              <a:ahLst/>
              <a:cxnLst>
                <a:cxn ang="0">
                  <a:pos x="T0" y="T1"/>
                </a:cxn>
                <a:cxn ang="0">
                  <a:pos x="T2" y="T3"/>
                </a:cxn>
                <a:cxn ang="0">
                  <a:pos x="T4" y="T5"/>
                </a:cxn>
                <a:cxn ang="0">
                  <a:pos x="T6" y="T7"/>
                </a:cxn>
                <a:cxn ang="0">
                  <a:pos x="T8" y="T9"/>
                </a:cxn>
              </a:cxnLst>
              <a:rect l="0" t="0" r="r" b="b"/>
              <a:pathLst>
                <a:path w="39" h="272">
                  <a:moveTo>
                    <a:pt x="38" y="271"/>
                  </a:moveTo>
                  <a:lnTo>
                    <a:pt x="0" y="271"/>
                  </a:lnTo>
                  <a:lnTo>
                    <a:pt x="0" y="0"/>
                  </a:lnTo>
                  <a:lnTo>
                    <a:pt x="38" y="0"/>
                  </a:lnTo>
                  <a:lnTo>
                    <a:pt x="38" y="271"/>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6" name="Freeform 154">
              <a:extLst>
                <a:ext uri="{FF2B5EF4-FFF2-40B4-BE49-F238E27FC236}">
                  <a16:creationId xmlns:a16="http://schemas.microsoft.com/office/drawing/2014/main" id="{AB79B750-F5D6-984D-9B94-884CC5BCAB9A}"/>
                </a:ext>
              </a:extLst>
            </p:cNvPr>
            <p:cNvSpPr>
              <a:spLocks noChangeArrowheads="1"/>
            </p:cNvSpPr>
            <p:nvPr/>
          </p:nvSpPr>
          <p:spPr bwMode="auto">
            <a:xfrm>
              <a:off x="5863683" y="9911123"/>
              <a:ext cx="175698" cy="25922"/>
            </a:xfrm>
            <a:custGeom>
              <a:avLst/>
              <a:gdLst>
                <a:gd name="T0" fmla="*/ 0 w 271"/>
                <a:gd name="T1" fmla="*/ 0 h 41"/>
                <a:gd name="T2" fmla="*/ 270 w 271"/>
                <a:gd name="T3" fmla="*/ 0 h 41"/>
                <a:gd name="T4" fmla="*/ 270 w 271"/>
                <a:gd name="T5" fmla="*/ 40 h 41"/>
                <a:gd name="T6" fmla="*/ 0 w 271"/>
                <a:gd name="T7" fmla="*/ 40 h 41"/>
                <a:gd name="T8" fmla="*/ 0 w 271"/>
                <a:gd name="T9" fmla="*/ 0 h 41"/>
              </a:gdLst>
              <a:ahLst/>
              <a:cxnLst>
                <a:cxn ang="0">
                  <a:pos x="T0" y="T1"/>
                </a:cxn>
                <a:cxn ang="0">
                  <a:pos x="T2" y="T3"/>
                </a:cxn>
                <a:cxn ang="0">
                  <a:pos x="T4" y="T5"/>
                </a:cxn>
                <a:cxn ang="0">
                  <a:pos x="T6" y="T7"/>
                </a:cxn>
                <a:cxn ang="0">
                  <a:pos x="T8" y="T9"/>
                </a:cxn>
              </a:cxnLst>
              <a:rect l="0" t="0" r="r" b="b"/>
              <a:pathLst>
                <a:path w="271" h="41">
                  <a:moveTo>
                    <a:pt x="0" y="0"/>
                  </a:moveTo>
                  <a:lnTo>
                    <a:pt x="270" y="0"/>
                  </a:lnTo>
                  <a:lnTo>
                    <a:pt x="270" y="40"/>
                  </a:lnTo>
                  <a:lnTo>
                    <a:pt x="0" y="40"/>
                  </a:lnTo>
                  <a:lnTo>
                    <a:pt x="0" y="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7" name="Freeform 155">
              <a:extLst>
                <a:ext uri="{FF2B5EF4-FFF2-40B4-BE49-F238E27FC236}">
                  <a16:creationId xmlns:a16="http://schemas.microsoft.com/office/drawing/2014/main" id="{54DC790D-01F2-814E-BEF0-A2FDD838C453}"/>
                </a:ext>
              </a:extLst>
            </p:cNvPr>
            <p:cNvSpPr>
              <a:spLocks noChangeArrowheads="1"/>
            </p:cNvSpPr>
            <p:nvPr/>
          </p:nvSpPr>
          <p:spPr bwMode="auto">
            <a:xfrm>
              <a:off x="5863683" y="10063777"/>
              <a:ext cx="175698" cy="25924"/>
            </a:xfrm>
            <a:custGeom>
              <a:avLst/>
              <a:gdLst>
                <a:gd name="T0" fmla="*/ 0 w 271"/>
                <a:gd name="T1" fmla="*/ 0 h 40"/>
                <a:gd name="T2" fmla="*/ 270 w 271"/>
                <a:gd name="T3" fmla="*/ 0 h 40"/>
                <a:gd name="T4" fmla="*/ 270 w 271"/>
                <a:gd name="T5" fmla="*/ 39 h 40"/>
                <a:gd name="T6" fmla="*/ 0 w 271"/>
                <a:gd name="T7" fmla="*/ 39 h 40"/>
                <a:gd name="T8" fmla="*/ 0 w 271"/>
                <a:gd name="T9" fmla="*/ 0 h 40"/>
              </a:gdLst>
              <a:ahLst/>
              <a:cxnLst>
                <a:cxn ang="0">
                  <a:pos x="T0" y="T1"/>
                </a:cxn>
                <a:cxn ang="0">
                  <a:pos x="T2" y="T3"/>
                </a:cxn>
                <a:cxn ang="0">
                  <a:pos x="T4" y="T5"/>
                </a:cxn>
                <a:cxn ang="0">
                  <a:pos x="T6" y="T7"/>
                </a:cxn>
                <a:cxn ang="0">
                  <a:pos x="T8" y="T9"/>
                </a:cxn>
              </a:cxnLst>
              <a:rect l="0" t="0" r="r" b="b"/>
              <a:pathLst>
                <a:path w="271" h="40">
                  <a:moveTo>
                    <a:pt x="0" y="0"/>
                  </a:moveTo>
                  <a:lnTo>
                    <a:pt x="270" y="0"/>
                  </a:lnTo>
                  <a:lnTo>
                    <a:pt x="270" y="39"/>
                  </a:lnTo>
                  <a:lnTo>
                    <a:pt x="0" y="39"/>
                  </a:lnTo>
                  <a:lnTo>
                    <a:pt x="0" y="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8" name="Freeform 156">
              <a:extLst>
                <a:ext uri="{FF2B5EF4-FFF2-40B4-BE49-F238E27FC236}">
                  <a16:creationId xmlns:a16="http://schemas.microsoft.com/office/drawing/2014/main" id="{58019840-4D2F-4241-8D68-C850B9D6CBA8}"/>
                </a:ext>
              </a:extLst>
            </p:cNvPr>
            <p:cNvSpPr>
              <a:spLocks noChangeArrowheads="1"/>
            </p:cNvSpPr>
            <p:nvPr/>
          </p:nvSpPr>
          <p:spPr bwMode="auto">
            <a:xfrm>
              <a:off x="5863683" y="9986011"/>
              <a:ext cx="175698" cy="25922"/>
            </a:xfrm>
            <a:custGeom>
              <a:avLst/>
              <a:gdLst>
                <a:gd name="T0" fmla="*/ 0 w 271"/>
                <a:gd name="T1" fmla="*/ 0 h 39"/>
                <a:gd name="T2" fmla="*/ 270 w 271"/>
                <a:gd name="T3" fmla="*/ 0 h 39"/>
                <a:gd name="T4" fmla="*/ 270 w 271"/>
                <a:gd name="T5" fmla="*/ 38 h 39"/>
                <a:gd name="T6" fmla="*/ 0 w 271"/>
                <a:gd name="T7" fmla="*/ 38 h 39"/>
                <a:gd name="T8" fmla="*/ 0 w 271"/>
                <a:gd name="T9" fmla="*/ 0 h 39"/>
              </a:gdLst>
              <a:ahLst/>
              <a:cxnLst>
                <a:cxn ang="0">
                  <a:pos x="T0" y="T1"/>
                </a:cxn>
                <a:cxn ang="0">
                  <a:pos x="T2" y="T3"/>
                </a:cxn>
                <a:cxn ang="0">
                  <a:pos x="T4" y="T5"/>
                </a:cxn>
                <a:cxn ang="0">
                  <a:pos x="T6" y="T7"/>
                </a:cxn>
                <a:cxn ang="0">
                  <a:pos x="T8" y="T9"/>
                </a:cxn>
              </a:cxnLst>
              <a:rect l="0" t="0" r="r" b="b"/>
              <a:pathLst>
                <a:path w="271" h="39">
                  <a:moveTo>
                    <a:pt x="0" y="0"/>
                  </a:moveTo>
                  <a:lnTo>
                    <a:pt x="270" y="0"/>
                  </a:lnTo>
                  <a:lnTo>
                    <a:pt x="270" y="38"/>
                  </a:lnTo>
                  <a:lnTo>
                    <a:pt x="0" y="38"/>
                  </a:lnTo>
                  <a:lnTo>
                    <a:pt x="0" y="0"/>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29" name="Freeform 157">
              <a:extLst>
                <a:ext uri="{FF2B5EF4-FFF2-40B4-BE49-F238E27FC236}">
                  <a16:creationId xmlns:a16="http://schemas.microsoft.com/office/drawing/2014/main" id="{15CDACC0-4EF2-DB41-94E1-8F9EFEBDC26A}"/>
                </a:ext>
              </a:extLst>
            </p:cNvPr>
            <p:cNvSpPr>
              <a:spLocks noChangeArrowheads="1"/>
            </p:cNvSpPr>
            <p:nvPr/>
          </p:nvSpPr>
          <p:spPr bwMode="auto">
            <a:xfrm>
              <a:off x="5941450" y="9911123"/>
              <a:ext cx="25924" cy="178579"/>
            </a:xfrm>
            <a:custGeom>
              <a:avLst/>
              <a:gdLst>
                <a:gd name="T0" fmla="*/ 38 w 39"/>
                <a:gd name="T1" fmla="*/ 271 h 272"/>
                <a:gd name="T2" fmla="*/ 0 w 39"/>
                <a:gd name="T3" fmla="*/ 271 h 272"/>
                <a:gd name="T4" fmla="*/ 0 w 39"/>
                <a:gd name="T5" fmla="*/ 0 h 272"/>
                <a:gd name="T6" fmla="*/ 38 w 39"/>
                <a:gd name="T7" fmla="*/ 0 h 272"/>
                <a:gd name="T8" fmla="*/ 38 w 39"/>
                <a:gd name="T9" fmla="*/ 271 h 272"/>
              </a:gdLst>
              <a:ahLst/>
              <a:cxnLst>
                <a:cxn ang="0">
                  <a:pos x="T0" y="T1"/>
                </a:cxn>
                <a:cxn ang="0">
                  <a:pos x="T2" y="T3"/>
                </a:cxn>
                <a:cxn ang="0">
                  <a:pos x="T4" y="T5"/>
                </a:cxn>
                <a:cxn ang="0">
                  <a:pos x="T6" y="T7"/>
                </a:cxn>
                <a:cxn ang="0">
                  <a:pos x="T8" y="T9"/>
                </a:cxn>
              </a:cxnLst>
              <a:rect l="0" t="0" r="r" b="b"/>
              <a:pathLst>
                <a:path w="39" h="272">
                  <a:moveTo>
                    <a:pt x="38" y="271"/>
                  </a:moveTo>
                  <a:lnTo>
                    <a:pt x="0" y="271"/>
                  </a:lnTo>
                  <a:lnTo>
                    <a:pt x="0" y="0"/>
                  </a:lnTo>
                  <a:lnTo>
                    <a:pt x="38" y="0"/>
                  </a:lnTo>
                  <a:lnTo>
                    <a:pt x="38" y="271"/>
                  </a:lnTo>
                </a:path>
              </a:pathLst>
            </a:custGeom>
            <a:solidFill>
              <a:srgbClr val="FFFC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30" name="Freeform 158">
              <a:extLst>
                <a:ext uri="{FF2B5EF4-FFF2-40B4-BE49-F238E27FC236}">
                  <a16:creationId xmlns:a16="http://schemas.microsoft.com/office/drawing/2014/main" id="{90090379-2FD9-594A-AB3C-60B4888DC3B5}"/>
                </a:ext>
              </a:extLst>
            </p:cNvPr>
            <p:cNvSpPr>
              <a:spLocks noChangeArrowheads="1"/>
            </p:cNvSpPr>
            <p:nvPr/>
          </p:nvSpPr>
          <p:spPr bwMode="auto">
            <a:xfrm>
              <a:off x="5374032" y="10510225"/>
              <a:ext cx="63367" cy="34564"/>
            </a:xfrm>
            <a:custGeom>
              <a:avLst/>
              <a:gdLst>
                <a:gd name="T0" fmla="*/ 97 w 98"/>
                <a:gd name="T1" fmla="*/ 52 h 53"/>
                <a:gd name="T2" fmla="*/ 0 w 98"/>
                <a:gd name="T3" fmla="*/ 52 h 53"/>
                <a:gd name="T4" fmla="*/ 0 w 98"/>
                <a:gd name="T5" fmla="*/ 0 h 53"/>
                <a:gd name="T6" fmla="*/ 97 w 98"/>
                <a:gd name="T7" fmla="*/ 0 h 53"/>
                <a:gd name="T8" fmla="*/ 97 w 98"/>
                <a:gd name="T9" fmla="*/ 52 h 53"/>
              </a:gdLst>
              <a:ahLst/>
              <a:cxnLst>
                <a:cxn ang="0">
                  <a:pos x="T0" y="T1"/>
                </a:cxn>
                <a:cxn ang="0">
                  <a:pos x="T2" y="T3"/>
                </a:cxn>
                <a:cxn ang="0">
                  <a:pos x="T4" y="T5"/>
                </a:cxn>
                <a:cxn ang="0">
                  <a:pos x="T6" y="T7"/>
                </a:cxn>
                <a:cxn ang="0">
                  <a:pos x="T8" y="T9"/>
                </a:cxn>
              </a:cxnLst>
              <a:rect l="0" t="0" r="r" b="b"/>
              <a:pathLst>
                <a:path w="98" h="53">
                  <a:moveTo>
                    <a:pt x="97" y="52"/>
                  </a:moveTo>
                  <a:lnTo>
                    <a:pt x="0" y="52"/>
                  </a:lnTo>
                  <a:lnTo>
                    <a:pt x="0" y="0"/>
                  </a:lnTo>
                  <a:lnTo>
                    <a:pt x="97" y="0"/>
                  </a:lnTo>
                  <a:lnTo>
                    <a:pt x="97" y="52"/>
                  </a:lnTo>
                </a:path>
              </a:pathLst>
            </a:custGeom>
            <a:solidFill>
              <a:srgbClr val="0F6D0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31" name="Freeform 159">
              <a:extLst>
                <a:ext uri="{FF2B5EF4-FFF2-40B4-BE49-F238E27FC236}">
                  <a16:creationId xmlns:a16="http://schemas.microsoft.com/office/drawing/2014/main" id="{52EB4A0B-16B6-9744-9775-758A37CC9FE7}"/>
                </a:ext>
              </a:extLst>
            </p:cNvPr>
            <p:cNvSpPr>
              <a:spLocks noChangeArrowheads="1"/>
            </p:cNvSpPr>
            <p:nvPr/>
          </p:nvSpPr>
          <p:spPr bwMode="auto">
            <a:xfrm>
              <a:off x="6042262" y="10573592"/>
              <a:ext cx="31682" cy="34564"/>
            </a:xfrm>
            <a:custGeom>
              <a:avLst/>
              <a:gdLst>
                <a:gd name="T0" fmla="*/ 47 w 48"/>
                <a:gd name="T1" fmla="*/ 51 h 52"/>
                <a:gd name="T2" fmla="*/ 0 w 48"/>
                <a:gd name="T3" fmla="*/ 51 h 52"/>
                <a:gd name="T4" fmla="*/ 0 w 48"/>
                <a:gd name="T5" fmla="*/ 0 h 52"/>
                <a:gd name="T6" fmla="*/ 47 w 48"/>
                <a:gd name="T7" fmla="*/ 0 h 52"/>
                <a:gd name="T8" fmla="*/ 47 w 48"/>
                <a:gd name="T9" fmla="*/ 51 h 52"/>
              </a:gdLst>
              <a:ahLst/>
              <a:cxnLst>
                <a:cxn ang="0">
                  <a:pos x="T0" y="T1"/>
                </a:cxn>
                <a:cxn ang="0">
                  <a:pos x="T2" y="T3"/>
                </a:cxn>
                <a:cxn ang="0">
                  <a:pos x="T4" y="T5"/>
                </a:cxn>
                <a:cxn ang="0">
                  <a:pos x="T6" y="T7"/>
                </a:cxn>
                <a:cxn ang="0">
                  <a:pos x="T8" y="T9"/>
                </a:cxn>
              </a:cxnLst>
              <a:rect l="0" t="0" r="r" b="b"/>
              <a:pathLst>
                <a:path w="48" h="52">
                  <a:moveTo>
                    <a:pt x="47" y="51"/>
                  </a:moveTo>
                  <a:lnTo>
                    <a:pt x="0" y="51"/>
                  </a:lnTo>
                  <a:lnTo>
                    <a:pt x="0" y="0"/>
                  </a:lnTo>
                  <a:lnTo>
                    <a:pt x="47" y="0"/>
                  </a:lnTo>
                  <a:lnTo>
                    <a:pt x="47" y="51"/>
                  </a:lnTo>
                </a:path>
              </a:pathLst>
            </a:custGeom>
            <a:solidFill>
              <a:srgbClr val="0F6D0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32" name="Freeform 160">
              <a:extLst>
                <a:ext uri="{FF2B5EF4-FFF2-40B4-BE49-F238E27FC236}">
                  <a16:creationId xmlns:a16="http://schemas.microsoft.com/office/drawing/2014/main" id="{4DD0A15F-6835-4149-A83E-0942B558CCFC}"/>
                </a:ext>
              </a:extLst>
            </p:cNvPr>
            <p:cNvSpPr>
              <a:spLocks noChangeArrowheads="1"/>
            </p:cNvSpPr>
            <p:nvPr/>
          </p:nvSpPr>
          <p:spPr bwMode="auto">
            <a:xfrm>
              <a:off x="5722547" y="10544790"/>
              <a:ext cx="34564" cy="63367"/>
            </a:xfrm>
            <a:custGeom>
              <a:avLst/>
              <a:gdLst>
                <a:gd name="T0" fmla="*/ 0 w 52"/>
                <a:gd name="T1" fmla="*/ 0 h 98"/>
                <a:gd name="T2" fmla="*/ 51 w 52"/>
                <a:gd name="T3" fmla="*/ 0 h 98"/>
                <a:gd name="T4" fmla="*/ 51 w 52"/>
                <a:gd name="T5" fmla="*/ 97 h 98"/>
                <a:gd name="T6" fmla="*/ 0 w 52"/>
                <a:gd name="T7" fmla="*/ 97 h 98"/>
                <a:gd name="T8" fmla="*/ 0 w 52"/>
                <a:gd name="T9" fmla="*/ 0 h 98"/>
              </a:gdLst>
              <a:ahLst/>
              <a:cxnLst>
                <a:cxn ang="0">
                  <a:pos x="T0" y="T1"/>
                </a:cxn>
                <a:cxn ang="0">
                  <a:pos x="T2" y="T3"/>
                </a:cxn>
                <a:cxn ang="0">
                  <a:pos x="T4" y="T5"/>
                </a:cxn>
                <a:cxn ang="0">
                  <a:pos x="T6" y="T7"/>
                </a:cxn>
                <a:cxn ang="0">
                  <a:pos x="T8" y="T9"/>
                </a:cxn>
              </a:cxnLst>
              <a:rect l="0" t="0" r="r" b="b"/>
              <a:pathLst>
                <a:path w="52" h="98">
                  <a:moveTo>
                    <a:pt x="0" y="0"/>
                  </a:moveTo>
                  <a:lnTo>
                    <a:pt x="51" y="0"/>
                  </a:lnTo>
                  <a:lnTo>
                    <a:pt x="51" y="97"/>
                  </a:lnTo>
                  <a:lnTo>
                    <a:pt x="0" y="97"/>
                  </a:lnTo>
                  <a:lnTo>
                    <a:pt x="0" y="0"/>
                  </a:lnTo>
                </a:path>
              </a:pathLst>
            </a:custGeom>
            <a:solidFill>
              <a:srgbClr val="0F6D0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68" name="TextBox 167">
            <a:extLst>
              <a:ext uri="{FF2B5EF4-FFF2-40B4-BE49-F238E27FC236}">
                <a16:creationId xmlns:a16="http://schemas.microsoft.com/office/drawing/2014/main" id="{939E4BE9-CDA1-584E-B3CD-C59F7AE338F8}"/>
              </a:ext>
            </a:extLst>
          </p:cNvPr>
          <p:cNvSpPr txBox="1"/>
          <p:nvPr/>
        </p:nvSpPr>
        <p:spPr>
          <a:xfrm>
            <a:off x="1520825" y="558620"/>
            <a:ext cx="18438061"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REAL ESTATE INFOGRAPHIC</a:t>
            </a:r>
          </a:p>
        </p:txBody>
      </p:sp>
      <p:sp>
        <p:nvSpPr>
          <p:cNvPr id="170" name="TextBox 169">
            <a:extLst>
              <a:ext uri="{FF2B5EF4-FFF2-40B4-BE49-F238E27FC236}">
                <a16:creationId xmlns:a16="http://schemas.microsoft.com/office/drawing/2014/main" id="{3C121679-78FD-7B47-8D64-1CF13BCDFB84}"/>
              </a:ext>
            </a:extLst>
          </p:cNvPr>
          <p:cNvSpPr txBox="1"/>
          <p:nvPr/>
        </p:nvSpPr>
        <p:spPr>
          <a:xfrm>
            <a:off x="15914214" y="6044796"/>
            <a:ext cx="183896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04</a:t>
            </a:r>
          </a:p>
        </p:txBody>
      </p:sp>
      <p:sp>
        <p:nvSpPr>
          <p:cNvPr id="171" name="Subtitle 2">
            <a:extLst>
              <a:ext uri="{FF2B5EF4-FFF2-40B4-BE49-F238E27FC236}">
                <a16:creationId xmlns:a16="http://schemas.microsoft.com/office/drawing/2014/main" id="{354F6A98-F2D6-9547-851D-F63B59BE1E2A}"/>
              </a:ext>
            </a:extLst>
          </p:cNvPr>
          <p:cNvSpPr txBox="1">
            <a:spLocks/>
          </p:cNvSpPr>
          <p:nvPr/>
        </p:nvSpPr>
        <p:spPr>
          <a:xfrm>
            <a:off x="15914215" y="6664982"/>
            <a:ext cx="410880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72" name="TextBox 171">
            <a:extLst>
              <a:ext uri="{FF2B5EF4-FFF2-40B4-BE49-F238E27FC236}">
                <a16:creationId xmlns:a16="http://schemas.microsoft.com/office/drawing/2014/main" id="{F8BDA011-F0D0-564E-9CD4-7245EA4A3C23}"/>
              </a:ext>
            </a:extLst>
          </p:cNvPr>
          <p:cNvSpPr txBox="1"/>
          <p:nvPr/>
        </p:nvSpPr>
        <p:spPr>
          <a:xfrm>
            <a:off x="17039627" y="9515491"/>
            <a:ext cx="182774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05</a:t>
            </a:r>
          </a:p>
        </p:txBody>
      </p:sp>
      <p:sp>
        <p:nvSpPr>
          <p:cNvPr id="173" name="Subtitle 2">
            <a:extLst>
              <a:ext uri="{FF2B5EF4-FFF2-40B4-BE49-F238E27FC236}">
                <a16:creationId xmlns:a16="http://schemas.microsoft.com/office/drawing/2014/main" id="{A4A92751-D66B-4347-8F32-83D523DE9F6A}"/>
              </a:ext>
            </a:extLst>
          </p:cNvPr>
          <p:cNvSpPr txBox="1">
            <a:spLocks/>
          </p:cNvSpPr>
          <p:nvPr/>
        </p:nvSpPr>
        <p:spPr>
          <a:xfrm>
            <a:off x="17039628" y="10135677"/>
            <a:ext cx="410880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74" name="TextBox 173">
            <a:extLst>
              <a:ext uri="{FF2B5EF4-FFF2-40B4-BE49-F238E27FC236}">
                <a16:creationId xmlns:a16="http://schemas.microsoft.com/office/drawing/2014/main" id="{07E6B331-94FE-244A-9ECB-0D08382D0B8D}"/>
              </a:ext>
            </a:extLst>
          </p:cNvPr>
          <p:cNvSpPr txBox="1"/>
          <p:nvPr/>
        </p:nvSpPr>
        <p:spPr>
          <a:xfrm>
            <a:off x="11613449" y="3254111"/>
            <a:ext cx="1810111"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TITLE 03</a:t>
            </a:r>
          </a:p>
        </p:txBody>
      </p:sp>
      <p:sp>
        <p:nvSpPr>
          <p:cNvPr id="175" name="Subtitle 2">
            <a:extLst>
              <a:ext uri="{FF2B5EF4-FFF2-40B4-BE49-F238E27FC236}">
                <a16:creationId xmlns:a16="http://schemas.microsoft.com/office/drawing/2014/main" id="{15D382DA-8B04-9841-9C2C-EA7AB97756BB}"/>
              </a:ext>
            </a:extLst>
          </p:cNvPr>
          <p:cNvSpPr txBox="1">
            <a:spLocks/>
          </p:cNvSpPr>
          <p:nvPr/>
        </p:nvSpPr>
        <p:spPr>
          <a:xfrm>
            <a:off x="9314757" y="3874297"/>
            <a:ext cx="410880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76" name="TextBox 175">
            <a:extLst>
              <a:ext uri="{FF2B5EF4-FFF2-40B4-BE49-F238E27FC236}">
                <a16:creationId xmlns:a16="http://schemas.microsoft.com/office/drawing/2014/main" id="{B1570357-EF53-0346-8157-3F2F672CFE63}"/>
              </a:ext>
            </a:extLst>
          </p:cNvPr>
          <p:cNvSpPr txBox="1"/>
          <p:nvPr/>
        </p:nvSpPr>
        <p:spPr>
          <a:xfrm>
            <a:off x="6735837" y="6044796"/>
            <a:ext cx="1795684"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TITLE 02</a:t>
            </a:r>
          </a:p>
        </p:txBody>
      </p:sp>
      <p:sp>
        <p:nvSpPr>
          <p:cNvPr id="177" name="Subtitle 2">
            <a:extLst>
              <a:ext uri="{FF2B5EF4-FFF2-40B4-BE49-F238E27FC236}">
                <a16:creationId xmlns:a16="http://schemas.microsoft.com/office/drawing/2014/main" id="{A3738D22-FDDA-9A42-AF54-6DD63279DB73}"/>
              </a:ext>
            </a:extLst>
          </p:cNvPr>
          <p:cNvSpPr txBox="1">
            <a:spLocks/>
          </p:cNvSpPr>
          <p:nvPr/>
        </p:nvSpPr>
        <p:spPr>
          <a:xfrm>
            <a:off x="4422718" y="6664982"/>
            <a:ext cx="410880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78" name="TextBox 177">
            <a:extLst>
              <a:ext uri="{FF2B5EF4-FFF2-40B4-BE49-F238E27FC236}">
                <a16:creationId xmlns:a16="http://schemas.microsoft.com/office/drawing/2014/main" id="{43DD1899-1D6B-E04B-B086-304F17C8CAA6}"/>
              </a:ext>
            </a:extLst>
          </p:cNvPr>
          <p:cNvSpPr txBox="1"/>
          <p:nvPr/>
        </p:nvSpPr>
        <p:spPr>
          <a:xfrm>
            <a:off x="5693792" y="9515491"/>
            <a:ext cx="1715534"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TITLE 01</a:t>
            </a:r>
          </a:p>
        </p:txBody>
      </p:sp>
      <p:sp>
        <p:nvSpPr>
          <p:cNvPr id="179" name="Subtitle 2">
            <a:extLst>
              <a:ext uri="{FF2B5EF4-FFF2-40B4-BE49-F238E27FC236}">
                <a16:creationId xmlns:a16="http://schemas.microsoft.com/office/drawing/2014/main" id="{F331822B-CCE1-EB45-A9A3-AFD9BA62508C}"/>
              </a:ext>
            </a:extLst>
          </p:cNvPr>
          <p:cNvSpPr txBox="1">
            <a:spLocks/>
          </p:cNvSpPr>
          <p:nvPr/>
        </p:nvSpPr>
        <p:spPr>
          <a:xfrm>
            <a:off x="3300523" y="10135677"/>
            <a:ext cx="410880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2699387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569357D-928F-8848-8C6F-1994B634A397}"/>
              </a:ext>
            </a:extLst>
          </p:cNvPr>
          <p:cNvSpPr>
            <a:spLocks noGrp="1"/>
          </p:cNvSpPr>
          <p:nvPr>
            <p:ph type="pic" sz="quarter" idx="12"/>
          </p:nvPr>
        </p:nvSpPr>
        <p:spPr/>
      </p:sp>
      <p:sp>
        <p:nvSpPr>
          <p:cNvPr id="10" name="Rectangle 9">
            <a:extLst>
              <a:ext uri="{FF2B5EF4-FFF2-40B4-BE49-F238E27FC236}">
                <a16:creationId xmlns:a16="http://schemas.microsoft.com/office/drawing/2014/main" id="{1236A35A-BE8B-BC4C-9C03-C9D4DC32BA61}"/>
              </a:ext>
            </a:extLst>
          </p:cNvPr>
          <p:cNvSpPr/>
          <p:nvPr/>
        </p:nvSpPr>
        <p:spPr>
          <a:xfrm>
            <a:off x="0" y="2645229"/>
            <a:ext cx="24377650" cy="842554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8976F9D9-3DED-B94F-8F05-92F7A6FDC823}"/>
              </a:ext>
            </a:extLst>
          </p:cNvPr>
          <p:cNvSpPr txBox="1"/>
          <p:nvPr/>
        </p:nvSpPr>
        <p:spPr>
          <a:xfrm>
            <a:off x="1520825" y="3813884"/>
            <a:ext cx="8972328" cy="1569660"/>
          </a:xfrm>
          <a:prstGeom prst="rect">
            <a:avLst/>
          </a:prstGeom>
          <a:noFill/>
        </p:spPr>
        <p:txBody>
          <a:bodyPr wrap="none" rtlCol="0" anchor="t" anchorCtr="0">
            <a:spAutoFit/>
          </a:bodyPr>
          <a:lstStyle/>
          <a:p>
            <a:r>
              <a:rPr lang="en-US" sz="9600" b="1" spc="600" dirty="0">
                <a:solidFill>
                  <a:schemeClr val="bg1"/>
                </a:solidFill>
                <a:latin typeface="Poppins" pitchFamily="2" charset="77"/>
                <a:ea typeface="League Spartan" charset="0"/>
                <a:cs typeface="Poppins" pitchFamily="2" charset="77"/>
              </a:rPr>
              <a:t>CONTACT US</a:t>
            </a:r>
          </a:p>
        </p:txBody>
      </p:sp>
      <p:sp>
        <p:nvSpPr>
          <p:cNvPr id="12" name="Freeform 949">
            <a:extLst>
              <a:ext uri="{FF2B5EF4-FFF2-40B4-BE49-F238E27FC236}">
                <a16:creationId xmlns:a16="http://schemas.microsoft.com/office/drawing/2014/main" id="{8240D974-8FB7-2047-A504-FECCABEF249E}"/>
              </a:ext>
            </a:extLst>
          </p:cNvPr>
          <p:cNvSpPr>
            <a:spLocks noChangeAspect="1" noChangeArrowheads="1"/>
          </p:cNvSpPr>
          <p:nvPr/>
        </p:nvSpPr>
        <p:spPr bwMode="auto">
          <a:xfrm>
            <a:off x="4060742" y="6316066"/>
            <a:ext cx="1083868" cy="1083868"/>
          </a:xfrm>
          <a:custGeom>
            <a:avLst/>
            <a:gdLst>
              <a:gd name="T0" fmla="*/ 80304 w 291288"/>
              <a:gd name="T1" fmla="*/ 256446 h 291739"/>
              <a:gd name="T2" fmla="*/ 75895 w 291288"/>
              <a:gd name="T3" fmla="*/ 285182 h 291739"/>
              <a:gd name="T4" fmla="*/ 144207 w 291288"/>
              <a:gd name="T5" fmla="*/ 285182 h 291739"/>
              <a:gd name="T6" fmla="*/ 144207 w 291288"/>
              <a:gd name="T7" fmla="*/ 256446 h 291739"/>
              <a:gd name="T8" fmla="*/ 85813 w 291288"/>
              <a:gd name="T9" fmla="*/ 222616 h 291739"/>
              <a:gd name="T10" fmla="*/ 81772 w 291288"/>
              <a:gd name="T11" fmla="*/ 247352 h 291739"/>
              <a:gd name="T12" fmla="*/ 148614 w 291288"/>
              <a:gd name="T13" fmla="*/ 247352 h 291739"/>
              <a:gd name="T14" fmla="*/ 153020 w 291288"/>
              <a:gd name="T15" fmla="*/ 252081 h 291739"/>
              <a:gd name="T16" fmla="*/ 153020 w 291288"/>
              <a:gd name="T17" fmla="*/ 285182 h 291739"/>
              <a:gd name="T18" fmla="*/ 273483 w 291288"/>
              <a:gd name="T19" fmla="*/ 285182 h 291739"/>
              <a:gd name="T20" fmla="*/ 147513 w 291288"/>
              <a:gd name="T21" fmla="*/ 222616 h 291739"/>
              <a:gd name="T22" fmla="*/ 29621 w 291288"/>
              <a:gd name="T23" fmla="*/ 222616 h 291739"/>
              <a:gd name="T24" fmla="*/ 10524 w 291288"/>
              <a:gd name="T25" fmla="*/ 285182 h 291739"/>
              <a:gd name="T26" fmla="*/ 66713 w 291288"/>
              <a:gd name="T27" fmla="*/ 285182 h 291739"/>
              <a:gd name="T28" fmla="*/ 76997 w 291288"/>
              <a:gd name="T29" fmla="*/ 222616 h 291739"/>
              <a:gd name="T30" fmla="*/ 263202 w 291288"/>
              <a:gd name="T31" fmla="*/ 208067 h 291739"/>
              <a:gd name="T32" fmla="*/ 200397 w 291288"/>
              <a:gd name="T33" fmla="*/ 239349 h 291739"/>
              <a:gd name="T34" fmla="*/ 285235 w 291288"/>
              <a:gd name="T35" fmla="*/ 281181 h 291739"/>
              <a:gd name="T36" fmla="*/ 192319 w 291288"/>
              <a:gd name="T37" fmla="*/ 175329 h 291739"/>
              <a:gd name="T38" fmla="*/ 155960 w 291288"/>
              <a:gd name="T39" fmla="*/ 217160 h 291739"/>
              <a:gd name="T40" fmla="*/ 190483 w 291288"/>
              <a:gd name="T41" fmla="*/ 233893 h 291739"/>
              <a:gd name="T42" fmla="*/ 260628 w 291288"/>
              <a:gd name="T43" fmla="*/ 199336 h 291739"/>
              <a:gd name="T44" fmla="*/ 253281 w 291288"/>
              <a:gd name="T45" fmla="*/ 175329 h 291739"/>
              <a:gd name="T46" fmla="*/ 93892 w 291288"/>
              <a:gd name="T47" fmla="*/ 175329 h 291739"/>
              <a:gd name="T48" fmla="*/ 87649 w 291288"/>
              <a:gd name="T49" fmla="*/ 213886 h 291739"/>
              <a:gd name="T50" fmla="*/ 137594 w 291288"/>
              <a:gd name="T51" fmla="*/ 213886 h 291739"/>
              <a:gd name="T52" fmla="*/ 104910 w 291288"/>
              <a:gd name="T53" fmla="*/ 175329 h 291739"/>
              <a:gd name="T54" fmla="*/ 43943 w 291288"/>
              <a:gd name="T55" fmla="*/ 175329 h 291739"/>
              <a:gd name="T56" fmla="*/ 32191 w 291288"/>
              <a:gd name="T57" fmla="*/ 213886 h 291739"/>
              <a:gd name="T58" fmla="*/ 78468 w 291288"/>
              <a:gd name="T59" fmla="*/ 213886 h 291739"/>
              <a:gd name="T60" fmla="*/ 84711 w 291288"/>
              <a:gd name="T61" fmla="*/ 175329 h 291739"/>
              <a:gd name="T62" fmla="*/ 148614 w 291288"/>
              <a:gd name="T63" fmla="*/ 51969 h 291739"/>
              <a:gd name="T64" fmla="*/ 117485 w 291288"/>
              <a:gd name="T65" fmla="*/ 83268 h 291739"/>
              <a:gd name="T66" fmla="*/ 148614 w 291288"/>
              <a:gd name="T67" fmla="*/ 114201 h 291739"/>
              <a:gd name="T68" fmla="*/ 179744 w 291288"/>
              <a:gd name="T69" fmla="*/ 83268 h 291739"/>
              <a:gd name="T70" fmla="*/ 148614 w 291288"/>
              <a:gd name="T71" fmla="*/ 51969 h 291739"/>
              <a:gd name="T72" fmla="*/ 148614 w 291288"/>
              <a:gd name="T73" fmla="*/ 43233 h 291739"/>
              <a:gd name="T74" fmla="*/ 188899 w 291288"/>
              <a:gd name="T75" fmla="*/ 83268 h 291739"/>
              <a:gd name="T76" fmla="*/ 148614 w 291288"/>
              <a:gd name="T77" fmla="*/ 122936 h 291739"/>
              <a:gd name="T78" fmla="*/ 108328 w 291288"/>
              <a:gd name="T79" fmla="*/ 83268 h 291739"/>
              <a:gd name="T80" fmla="*/ 148614 w 291288"/>
              <a:gd name="T81" fmla="*/ 43233 h 291739"/>
              <a:gd name="T82" fmla="*/ 148614 w 291288"/>
              <a:gd name="T83" fmla="*/ 8732 h 291739"/>
              <a:gd name="T84" fmla="*/ 74427 w 291288"/>
              <a:gd name="T85" fmla="*/ 82208 h 291739"/>
              <a:gd name="T86" fmla="*/ 148614 w 291288"/>
              <a:gd name="T87" fmla="*/ 212067 h 291739"/>
              <a:gd name="T88" fmla="*/ 222433 w 291288"/>
              <a:gd name="T89" fmla="*/ 82208 h 291739"/>
              <a:gd name="T90" fmla="*/ 148614 w 291288"/>
              <a:gd name="T91" fmla="*/ 8732 h 291739"/>
              <a:gd name="T92" fmla="*/ 148614 w 291288"/>
              <a:gd name="T93" fmla="*/ 0 h 291739"/>
              <a:gd name="T94" fmla="*/ 231247 w 291288"/>
              <a:gd name="T95" fmla="*/ 82208 h 291739"/>
              <a:gd name="T96" fmla="*/ 198193 w 291288"/>
              <a:gd name="T97" fmla="*/ 166234 h 291739"/>
              <a:gd name="T98" fmla="*/ 256586 w 291288"/>
              <a:gd name="T99" fmla="*/ 166234 h 291739"/>
              <a:gd name="T100" fmla="*/ 260628 w 291288"/>
              <a:gd name="T101" fmla="*/ 169508 h 291739"/>
              <a:gd name="T102" fmla="*/ 296620 w 291288"/>
              <a:gd name="T103" fmla="*/ 288092 h 291739"/>
              <a:gd name="T104" fmla="*/ 296253 w 291288"/>
              <a:gd name="T105" fmla="*/ 292457 h 291739"/>
              <a:gd name="T106" fmla="*/ 292580 w 291288"/>
              <a:gd name="T107" fmla="*/ 294275 h 291739"/>
              <a:gd name="T108" fmla="*/ 4282 w 291288"/>
              <a:gd name="T109" fmla="*/ 294275 h 291739"/>
              <a:gd name="T110" fmla="*/ 610 w 291288"/>
              <a:gd name="T111" fmla="*/ 292457 h 291739"/>
              <a:gd name="T112" fmla="*/ 243 w 291288"/>
              <a:gd name="T113" fmla="*/ 288092 h 291739"/>
              <a:gd name="T114" fmla="*/ 36232 w 291288"/>
              <a:gd name="T115" fmla="*/ 169508 h 291739"/>
              <a:gd name="T116" fmla="*/ 40639 w 291288"/>
              <a:gd name="T117" fmla="*/ 166234 h 291739"/>
              <a:gd name="T118" fmla="*/ 98298 w 291288"/>
              <a:gd name="T119" fmla="*/ 166234 h 291739"/>
              <a:gd name="T120" fmla="*/ 65612 w 291288"/>
              <a:gd name="T121" fmla="*/ 82208 h 291739"/>
              <a:gd name="T122" fmla="*/ 148614 w 291288"/>
              <a:gd name="T123" fmla="*/ 0 h 2917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288" h="291739">
                <a:moveTo>
                  <a:pt x="78754" y="254235"/>
                </a:moveTo>
                <a:lnTo>
                  <a:pt x="74431" y="282724"/>
                </a:lnTo>
                <a:lnTo>
                  <a:pt x="141424" y="282724"/>
                </a:lnTo>
                <a:lnTo>
                  <a:pt x="141424" y="254235"/>
                </a:lnTo>
                <a:lnTo>
                  <a:pt x="78754" y="254235"/>
                </a:lnTo>
                <a:close/>
                <a:moveTo>
                  <a:pt x="84156" y="220698"/>
                </a:moveTo>
                <a:lnTo>
                  <a:pt x="80194" y="245220"/>
                </a:lnTo>
                <a:lnTo>
                  <a:pt x="145746" y="245220"/>
                </a:lnTo>
                <a:cubicBezTo>
                  <a:pt x="147907" y="245220"/>
                  <a:pt x="150068" y="247384"/>
                  <a:pt x="150068" y="249908"/>
                </a:cubicBezTo>
                <a:lnTo>
                  <a:pt x="150068" y="282724"/>
                </a:lnTo>
                <a:lnTo>
                  <a:pt x="268205" y="282724"/>
                </a:lnTo>
                <a:lnTo>
                  <a:pt x="144666" y="220698"/>
                </a:lnTo>
                <a:lnTo>
                  <a:pt x="84156" y="220698"/>
                </a:lnTo>
                <a:close/>
                <a:moveTo>
                  <a:pt x="29050" y="220698"/>
                </a:moveTo>
                <a:lnTo>
                  <a:pt x="10321" y="282724"/>
                </a:lnTo>
                <a:lnTo>
                  <a:pt x="65427" y="282724"/>
                </a:lnTo>
                <a:lnTo>
                  <a:pt x="75512" y="220698"/>
                </a:lnTo>
                <a:lnTo>
                  <a:pt x="29050" y="220698"/>
                </a:lnTo>
                <a:close/>
                <a:moveTo>
                  <a:pt x="258120" y="206273"/>
                </a:moveTo>
                <a:lnTo>
                  <a:pt x="196530" y="237286"/>
                </a:lnTo>
                <a:lnTo>
                  <a:pt x="279730" y="278757"/>
                </a:lnTo>
                <a:lnTo>
                  <a:pt x="258120" y="206273"/>
                </a:lnTo>
                <a:close/>
                <a:moveTo>
                  <a:pt x="188607" y="173818"/>
                </a:moveTo>
                <a:cubicBezTo>
                  <a:pt x="174200" y="192930"/>
                  <a:pt x="160153" y="208076"/>
                  <a:pt x="152950" y="215289"/>
                </a:cubicBezTo>
                <a:lnTo>
                  <a:pt x="186806" y="231877"/>
                </a:lnTo>
                <a:lnTo>
                  <a:pt x="255599" y="197618"/>
                </a:lnTo>
                <a:lnTo>
                  <a:pt x="248395" y="173818"/>
                </a:lnTo>
                <a:lnTo>
                  <a:pt x="188607" y="173818"/>
                </a:lnTo>
                <a:close/>
                <a:moveTo>
                  <a:pt x="92080" y="173818"/>
                </a:moveTo>
                <a:lnTo>
                  <a:pt x="85957" y="212043"/>
                </a:lnTo>
                <a:lnTo>
                  <a:pt x="134941" y="212043"/>
                </a:lnTo>
                <a:cubicBezTo>
                  <a:pt x="127377" y="204109"/>
                  <a:pt x="115131" y="190406"/>
                  <a:pt x="102885" y="173818"/>
                </a:cubicBezTo>
                <a:lnTo>
                  <a:pt x="92080" y="173818"/>
                </a:lnTo>
                <a:close/>
                <a:moveTo>
                  <a:pt x="43096" y="173818"/>
                </a:moveTo>
                <a:lnTo>
                  <a:pt x="31571" y="212043"/>
                </a:lnTo>
                <a:lnTo>
                  <a:pt x="76953" y="212043"/>
                </a:lnTo>
                <a:lnTo>
                  <a:pt x="83076" y="173818"/>
                </a:lnTo>
                <a:lnTo>
                  <a:pt x="43096" y="173818"/>
                </a:lnTo>
                <a:close/>
                <a:moveTo>
                  <a:pt x="145746" y="51521"/>
                </a:moveTo>
                <a:cubicBezTo>
                  <a:pt x="128866" y="51521"/>
                  <a:pt x="115217" y="65592"/>
                  <a:pt x="115217" y="82550"/>
                </a:cubicBezTo>
                <a:cubicBezTo>
                  <a:pt x="115217" y="99507"/>
                  <a:pt x="128866" y="113217"/>
                  <a:pt x="145746" y="113217"/>
                </a:cubicBezTo>
                <a:cubicBezTo>
                  <a:pt x="162627" y="113217"/>
                  <a:pt x="176275" y="99507"/>
                  <a:pt x="176275" y="82550"/>
                </a:cubicBezTo>
                <a:cubicBezTo>
                  <a:pt x="176275" y="65592"/>
                  <a:pt x="162627" y="51521"/>
                  <a:pt x="145746" y="51521"/>
                </a:cubicBezTo>
                <a:close/>
                <a:moveTo>
                  <a:pt x="145746" y="42862"/>
                </a:moveTo>
                <a:cubicBezTo>
                  <a:pt x="167296" y="42862"/>
                  <a:pt x="185254" y="60541"/>
                  <a:pt x="185254" y="82550"/>
                </a:cubicBezTo>
                <a:cubicBezTo>
                  <a:pt x="185254" y="104197"/>
                  <a:pt x="167296" y="121876"/>
                  <a:pt x="145746" y="121876"/>
                </a:cubicBezTo>
                <a:cubicBezTo>
                  <a:pt x="123837" y="121876"/>
                  <a:pt x="106238" y="104197"/>
                  <a:pt x="106238" y="82550"/>
                </a:cubicBezTo>
                <a:cubicBezTo>
                  <a:pt x="106238" y="60541"/>
                  <a:pt x="123837" y="42862"/>
                  <a:pt x="145746" y="42862"/>
                </a:cubicBezTo>
                <a:close/>
                <a:moveTo>
                  <a:pt x="145746" y="8655"/>
                </a:moveTo>
                <a:cubicBezTo>
                  <a:pt x="105767" y="8655"/>
                  <a:pt x="72991" y="41471"/>
                  <a:pt x="72991" y="81500"/>
                </a:cubicBezTo>
                <a:cubicBezTo>
                  <a:pt x="72991" y="133428"/>
                  <a:pt x="131339" y="195815"/>
                  <a:pt x="145746" y="210240"/>
                </a:cubicBezTo>
                <a:cubicBezTo>
                  <a:pt x="159793" y="195815"/>
                  <a:pt x="218141" y="133068"/>
                  <a:pt x="218141" y="81500"/>
                </a:cubicBezTo>
                <a:cubicBezTo>
                  <a:pt x="218141" y="41471"/>
                  <a:pt x="185725" y="8655"/>
                  <a:pt x="145746" y="8655"/>
                </a:cubicBezTo>
                <a:close/>
                <a:moveTo>
                  <a:pt x="145746" y="0"/>
                </a:moveTo>
                <a:cubicBezTo>
                  <a:pt x="190408" y="0"/>
                  <a:pt x="226785" y="36422"/>
                  <a:pt x="226785" y="81500"/>
                </a:cubicBezTo>
                <a:cubicBezTo>
                  <a:pt x="226785" y="109628"/>
                  <a:pt x="211658" y="139920"/>
                  <a:pt x="194369" y="164802"/>
                </a:cubicBezTo>
                <a:lnTo>
                  <a:pt x="251637" y="164802"/>
                </a:lnTo>
                <a:cubicBezTo>
                  <a:pt x="253438" y="164802"/>
                  <a:pt x="255239" y="166245"/>
                  <a:pt x="255599" y="168048"/>
                </a:cubicBezTo>
                <a:lnTo>
                  <a:pt x="290896" y="285609"/>
                </a:lnTo>
                <a:cubicBezTo>
                  <a:pt x="291616" y="287051"/>
                  <a:pt x="291256" y="288494"/>
                  <a:pt x="290536" y="289936"/>
                </a:cubicBezTo>
                <a:cubicBezTo>
                  <a:pt x="289455" y="291018"/>
                  <a:pt x="288375" y="291739"/>
                  <a:pt x="286934" y="291739"/>
                </a:cubicBezTo>
                <a:lnTo>
                  <a:pt x="4198" y="291739"/>
                </a:lnTo>
                <a:cubicBezTo>
                  <a:pt x="3117" y="291739"/>
                  <a:pt x="1677" y="291018"/>
                  <a:pt x="596" y="289936"/>
                </a:cubicBezTo>
                <a:cubicBezTo>
                  <a:pt x="-124" y="288494"/>
                  <a:pt x="-124" y="287051"/>
                  <a:pt x="236" y="285609"/>
                </a:cubicBezTo>
                <a:lnTo>
                  <a:pt x="35533" y="168048"/>
                </a:lnTo>
                <a:cubicBezTo>
                  <a:pt x="36253" y="166245"/>
                  <a:pt x="37694" y="164802"/>
                  <a:pt x="39855" y="164802"/>
                </a:cubicBezTo>
                <a:lnTo>
                  <a:pt x="96402" y="164802"/>
                </a:lnTo>
                <a:cubicBezTo>
                  <a:pt x="79834" y="139920"/>
                  <a:pt x="64347" y="109628"/>
                  <a:pt x="64347" y="81500"/>
                </a:cubicBezTo>
                <a:cubicBezTo>
                  <a:pt x="64347" y="36422"/>
                  <a:pt x="100724" y="0"/>
                  <a:pt x="1457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3" name="Freeform 965">
            <a:extLst>
              <a:ext uri="{FF2B5EF4-FFF2-40B4-BE49-F238E27FC236}">
                <a16:creationId xmlns:a16="http://schemas.microsoft.com/office/drawing/2014/main" id="{AD8C15AE-D189-2C45-9524-CC25A146F626}"/>
              </a:ext>
            </a:extLst>
          </p:cNvPr>
          <p:cNvSpPr>
            <a:spLocks noChangeAspect="1" noChangeArrowheads="1"/>
          </p:cNvSpPr>
          <p:nvPr/>
        </p:nvSpPr>
        <p:spPr bwMode="auto">
          <a:xfrm>
            <a:off x="9136297" y="6316066"/>
            <a:ext cx="1083868" cy="1083868"/>
          </a:xfrm>
          <a:custGeom>
            <a:avLst/>
            <a:gdLst>
              <a:gd name="T0" fmla="*/ 17075 w 291740"/>
              <a:gd name="T1" fmla="*/ 286593 h 291379"/>
              <a:gd name="T2" fmla="*/ 232873 w 291740"/>
              <a:gd name="T3" fmla="*/ 251134 h 291379"/>
              <a:gd name="T4" fmla="*/ 124610 w 291740"/>
              <a:gd name="T5" fmla="*/ 254058 h 291379"/>
              <a:gd name="T6" fmla="*/ 177123 w 291740"/>
              <a:gd name="T7" fmla="*/ 212314 h 291379"/>
              <a:gd name="T8" fmla="*/ 229931 w 291740"/>
              <a:gd name="T9" fmla="*/ 216776 h 291379"/>
              <a:gd name="T10" fmla="*/ 177123 w 291740"/>
              <a:gd name="T11" fmla="*/ 221610 h 291379"/>
              <a:gd name="T12" fmla="*/ 177123 w 291740"/>
              <a:gd name="T13" fmla="*/ 212314 h 291379"/>
              <a:gd name="T14" fmla="*/ 206442 w 291740"/>
              <a:gd name="T15" fmla="*/ 180089 h 291379"/>
              <a:gd name="T16" fmla="*/ 206442 w 291740"/>
              <a:gd name="T17" fmla="*/ 189385 h 291379"/>
              <a:gd name="T18" fmla="*/ 172724 w 291740"/>
              <a:gd name="T19" fmla="*/ 184551 h 291379"/>
              <a:gd name="T20" fmla="*/ 177123 w 291740"/>
              <a:gd name="T21" fmla="*/ 146253 h 291379"/>
              <a:gd name="T22" fmla="*/ 229931 w 291740"/>
              <a:gd name="T23" fmla="*/ 151086 h 291379"/>
              <a:gd name="T24" fmla="*/ 177123 w 291740"/>
              <a:gd name="T25" fmla="*/ 155549 h 291379"/>
              <a:gd name="T26" fmla="*/ 177123 w 291740"/>
              <a:gd name="T27" fmla="*/ 146253 h 291379"/>
              <a:gd name="T28" fmla="*/ 252854 w 291740"/>
              <a:gd name="T29" fmla="*/ 154629 h 291379"/>
              <a:gd name="T30" fmla="*/ 240865 w 291740"/>
              <a:gd name="T31" fmla="*/ 246383 h 291379"/>
              <a:gd name="T32" fmla="*/ 284824 w 291740"/>
              <a:gd name="T33" fmla="*/ 128674 h 291379"/>
              <a:gd name="T34" fmla="*/ 9081 w 291740"/>
              <a:gd name="T35" fmla="*/ 281841 h 291379"/>
              <a:gd name="T36" fmla="*/ 91550 w 291740"/>
              <a:gd name="T37" fmla="*/ 195570 h 291379"/>
              <a:gd name="T38" fmla="*/ 90097 w 291740"/>
              <a:gd name="T39" fmla="*/ 123555 h 291379"/>
              <a:gd name="T40" fmla="*/ 100269 w 291740"/>
              <a:gd name="T41" fmla="*/ 220427 h 291379"/>
              <a:gd name="T42" fmla="*/ 148587 w 291740"/>
              <a:gd name="T43" fmla="*/ 220427 h 291379"/>
              <a:gd name="T44" fmla="*/ 90097 w 291740"/>
              <a:gd name="T45" fmla="*/ 123555 h 291379"/>
              <a:gd name="T46" fmla="*/ 43596 w 291740"/>
              <a:gd name="T47" fmla="*/ 143662 h 291379"/>
              <a:gd name="T48" fmla="*/ 91550 w 291740"/>
              <a:gd name="T49" fmla="*/ 183873 h 291379"/>
              <a:gd name="T50" fmla="*/ 67573 w 291740"/>
              <a:gd name="T51" fmla="*/ 123555 h 291379"/>
              <a:gd name="T52" fmla="*/ 225164 w 291740"/>
              <a:gd name="T53" fmla="*/ 114029 h 291379"/>
              <a:gd name="T54" fmla="*/ 225164 w 291740"/>
              <a:gd name="T55" fmla="*/ 123325 h 291379"/>
              <a:gd name="T56" fmla="*/ 172724 w 291740"/>
              <a:gd name="T57" fmla="*/ 118863 h 291379"/>
              <a:gd name="T58" fmla="*/ 252854 w 291740"/>
              <a:gd name="T59" fmla="*/ 95773 h 291379"/>
              <a:gd name="T60" fmla="*/ 282281 w 291740"/>
              <a:gd name="T61" fmla="*/ 119534 h 291379"/>
              <a:gd name="T62" fmla="*/ 177123 w 291740"/>
              <a:gd name="T63" fmla="*/ 80194 h 291379"/>
              <a:gd name="T64" fmla="*/ 229931 w 291740"/>
              <a:gd name="T65" fmla="*/ 85027 h 291379"/>
              <a:gd name="T66" fmla="*/ 177123 w 291740"/>
              <a:gd name="T67" fmla="*/ 89490 h 291379"/>
              <a:gd name="T68" fmla="*/ 177123 w 291740"/>
              <a:gd name="T69" fmla="*/ 80194 h 291379"/>
              <a:gd name="T70" fmla="*/ 157307 w 291740"/>
              <a:gd name="T71" fmla="*/ 220427 h 291379"/>
              <a:gd name="T72" fmla="*/ 220157 w 291740"/>
              <a:gd name="T73" fmla="*/ 244921 h 291379"/>
              <a:gd name="T74" fmla="*/ 244135 w 291740"/>
              <a:gd name="T75" fmla="*/ 56660 h 291379"/>
              <a:gd name="T76" fmla="*/ 147134 w 291740"/>
              <a:gd name="T77" fmla="*/ 10234 h 291379"/>
              <a:gd name="T78" fmla="*/ 35604 w 291740"/>
              <a:gd name="T79" fmla="*/ 138910 h 291379"/>
              <a:gd name="T80" fmla="*/ 148587 w 291740"/>
              <a:gd name="T81" fmla="*/ 114417 h 291379"/>
              <a:gd name="T82" fmla="*/ 152948 w 291740"/>
              <a:gd name="T83" fmla="*/ 47887 h 291379"/>
              <a:gd name="T84" fmla="*/ 147134 w 291740"/>
              <a:gd name="T85" fmla="*/ 10234 h 291379"/>
              <a:gd name="T86" fmla="*/ 150041 w 291740"/>
              <a:gd name="T87" fmla="*/ 1098 h 291379"/>
              <a:gd name="T88" fmla="*/ 248858 w 291740"/>
              <a:gd name="T89" fmla="*/ 47887 h 291379"/>
              <a:gd name="T90" fmla="*/ 252854 w 291740"/>
              <a:gd name="T91" fmla="*/ 84077 h 291379"/>
              <a:gd name="T92" fmla="*/ 293906 w 291740"/>
              <a:gd name="T93" fmla="*/ 119534 h 291379"/>
              <a:gd name="T94" fmla="*/ 289547 w 291740"/>
              <a:gd name="T95" fmla="*/ 295732 h 291379"/>
              <a:gd name="T96" fmla="*/ 0 w 291740"/>
              <a:gd name="T97" fmla="*/ 291345 h 291379"/>
              <a:gd name="T98" fmla="*/ 1815 w 291740"/>
              <a:gd name="T99" fmla="*/ 115880 h 2913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1740" h="291379">
                <a:moveTo>
                  <a:pt x="91236" y="222946"/>
                </a:moveTo>
                <a:lnTo>
                  <a:pt x="16949" y="282375"/>
                </a:lnTo>
                <a:lnTo>
                  <a:pt x="274791" y="282375"/>
                </a:lnTo>
                <a:lnTo>
                  <a:pt x="231156" y="247438"/>
                </a:lnTo>
                <a:cubicBezTo>
                  <a:pt x="227189" y="249239"/>
                  <a:pt x="222862" y="250319"/>
                  <a:pt x="218534" y="250319"/>
                </a:cubicBezTo>
                <a:lnTo>
                  <a:pt x="123691" y="250319"/>
                </a:lnTo>
                <a:cubicBezTo>
                  <a:pt x="107464" y="250319"/>
                  <a:pt x="93760" y="238434"/>
                  <a:pt x="91236" y="222946"/>
                </a:cubicBezTo>
                <a:close/>
                <a:moveTo>
                  <a:pt x="175818" y="209189"/>
                </a:moveTo>
                <a:lnTo>
                  <a:pt x="223504" y="209189"/>
                </a:lnTo>
                <a:cubicBezTo>
                  <a:pt x="226052" y="209189"/>
                  <a:pt x="228236" y="211021"/>
                  <a:pt x="228236" y="213585"/>
                </a:cubicBezTo>
                <a:cubicBezTo>
                  <a:pt x="228236" y="216150"/>
                  <a:pt x="226052" y="218348"/>
                  <a:pt x="223504" y="218348"/>
                </a:cubicBezTo>
                <a:lnTo>
                  <a:pt x="175818" y="218348"/>
                </a:lnTo>
                <a:cubicBezTo>
                  <a:pt x="173634" y="218348"/>
                  <a:pt x="171450" y="216150"/>
                  <a:pt x="171450" y="213585"/>
                </a:cubicBezTo>
                <a:cubicBezTo>
                  <a:pt x="171450" y="211021"/>
                  <a:pt x="173634" y="209189"/>
                  <a:pt x="175818" y="209189"/>
                </a:cubicBezTo>
                <a:close/>
                <a:moveTo>
                  <a:pt x="175723" y="177439"/>
                </a:moveTo>
                <a:lnTo>
                  <a:pt x="204921" y="177439"/>
                </a:lnTo>
                <a:cubicBezTo>
                  <a:pt x="207414" y="177439"/>
                  <a:pt x="209194" y="179271"/>
                  <a:pt x="209194" y="181835"/>
                </a:cubicBezTo>
                <a:cubicBezTo>
                  <a:pt x="209194" y="184399"/>
                  <a:pt x="207414" y="186598"/>
                  <a:pt x="204921" y="186598"/>
                </a:cubicBezTo>
                <a:lnTo>
                  <a:pt x="175723" y="186598"/>
                </a:lnTo>
                <a:cubicBezTo>
                  <a:pt x="173587" y="186598"/>
                  <a:pt x="171450" y="184399"/>
                  <a:pt x="171450" y="181835"/>
                </a:cubicBezTo>
                <a:cubicBezTo>
                  <a:pt x="171450" y="179271"/>
                  <a:pt x="173587" y="177439"/>
                  <a:pt x="175723" y="177439"/>
                </a:cubicBezTo>
                <a:close/>
                <a:moveTo>
                  <a:pt x="175818" y="144101"/>
                </a:moveTo>
                <a:lnTo>
                  <a:pt x="223504" y="144101"/>
                </a:lnTo>
                <a:cubicBezTo>
                  <a:pt x="226052" y="144101"/>
                  <a:pt x="228236" y="146299"/>
                  <a:pt x="228236" y="148863"/>
                </a:cubicBezTo>
                <a:cubicBezTo>
                  <a:pt x="228236" y="151061"/>
                  <a:pt x="226052" y="153260"/>
                  <a:pt x="223504" y="153260"/>
                </a:cubicBezTo>
                <a:lnTo>
                  <a:pt x="175818" y="153260"/>
                </a:lnTo>
                <a:cubicBezTo>
                  <a:pt x="173634" y="153260"/>
                  <a:pt x="171450" y="151061"/>
                  <a:pt x="171450" y="148863"/>
                </a:cubicBezTo>
                <a:cubicBezTo>
                  <a:pt x="171450" y="146299"/>
                  <a:pt x="173634" y="144101"/>
                  <a:pt x="175818" y="144101"/>
                </a:cubicBezTo>
                <a:close/>
                <a:moveTo>
                  <a:pt x="282724" y="126780"/>
                </a:moveTo>
                <a:lnTo>
                  <a:pt x="250990" y="152352"/>
                </a:lnTo>
                <a:lnTo>
                  <a:pt x="250990" y="217183"/>
                </a:lnTo>
                <a:cubicBezTo>
                  <a:pt x="250990" y="227628"/>
                  <a:pt x="246302" y="236633"/>
                  <a:pt x="239090" y="242756"/>
                </a:cubicBezTo>
                <a:lnTo>
                  <a:pt x="282724" y="277692"/>
                </a:lnTo>
                <a:lnTo>
                  <a:pt x="282724" y="126780"/>
                </a:lnTo>
                <a:close/>
                <a:moveTo>
                  <a:pt x="9015" y="126780"/>
                </a:moveTo>
                <a:lnTo>
                  <a:pt x="9015" y="277692"/>
                </a:lnTo>
                <a:lnTo>
                  <a:pt x="90875" y="212141"/>
                </a:lnTo>
                <a:lnTo>
                  <a:pt x="90875" y="192691"/>
                </a:lnTo>
                <a:lnTo>
                  <a:pt x="9015" y="126780"/>
                </a:lnTo>
                <a:close/>
                <a:moveTo>
                  <a:pt x="89433" y="121737"/>
                </a:moveTo>
                <a:cubicBezTo>
                  <a:pt x="95563" y="127500"/>
                  <a:pt x="99530" y="135784"/>
                  <a:pt x="99530" y="145509"/>
                </a:cubicBezTo>
                <a:lnTo>
                  <a:pt x="99530" y="217183"/>
                </a:lnTo>
                <a:cubicBezTo>
                  <a:pt x="99530" y="230870"/>
                  <a:pt x="110349" y="241315"/>
                  <a:pt x="123691" y="241315"/>
                </a:cubicBezTo>
                <a:cubicBezTo>
                  <a:pt x="136674" y="241315"/>
                  <a:pt x="147492" y="230870"/>
                  <a:pt x="147492" y="217183"/>
                </a:cubicBezTo>
                <a:lnTo>
                  <a:pt x="147492" y="121737"/>
                </a:lnTo>
                <a:lnTo>
                  <a:pt x="89433" y="121737"/>
                </a:lnTo>
                <a:close/>
                <a:moveTo>
                  <a:pt x="67075" y="121737"/>
                </a:moveTo>
                <a:cubicBezTo>
                  <a:pt x="55174" y="121737"/>
                  <a:pt x="45438" y="129661"/>
                  <a:pt x="43274" y="141547"/>
                </a:cubicBezTo>
                <a:cubicBezTo>
                  <a:pt x="43274" y="141907"/>
                  <a:pt x="43274" y="142627"/>
                  <a:pt x="42913" y="142988"/>
                </a:cubicBezTo>
                <a:lnTo>
                  <a:pt x="90875" y="181166"/>
                </a:lnTo>
                <a:lnTo>
                  <a:pt x="90875" y="145509"/>
                </a:lnTo>
                <a:cubicBezTo>
                  <a:pt x="90875" y="132543"/>
                  <a:pt x="80057" y="121737"/>
                  <a:pt x="67075" y="121737"/>
                </a:cubicBezTo>
                <a:close/>
                <a:moveTo>
                  <a:pt x="175818" y="112351"/>
                </a:moveTo>
                <a:lnTo>
                  <a:pt x="223504" y="112351"/>
                </a:lnTo>
                <a:cubicBezTo>
                  <a:pt x="226052" y="112351"/>
                  <a:pt x="228236" y="114549"/>
                  <a:pt x="228236" y="117113"/>
                </a:cubicBezTo>
                <a:cubicBezTo>
                  <a:pt x="228236" y="119678"/>
                  <a:pt x="226052" y="121510"/>
                  <a:pt x="223504" y="121510"/>
                </a:cubicBezTo>
                <a:lnTo>
                  <a:pt x="175818" y="121510"/>
                </a:lnTo>
                <a:cubicBezTo>
                  <a:pt x="173634" y="121510"/>
                  <a:pt x="171450" y="119678"/>
                  <a:pt x="171450" y="117113"/>
                </a:cubicBezTo>
                <a:cubicBezTo>
                  <a:pt x="171450" y="114549"/>
                  <a:pt x="173634" y="112351"/>
                  <a:pt x="175818" y="112351"/>
                </a:cubicBezTo>
                <a:close/>
                <a:moveTo>
                  <a:pt x="250990" y="94364"/>
                </a:moveTo>
                <a:lnTo>
                  <a:pt x="250990" y="140827"/>
                </a:lnTo>
                <a:lnTo>
                  <a:pt x="280200" y="117775"/>
                </a:lnTo>
                <a:lnTo>
                  <a:pt x="250990" y="94364"/>
                </a:lnTo>
                <a:close/>
                <a:moveTo>
                  <a:pt x="175818" y="79014"/>
                </a:moveTo>
                <a:lnTo>
                  <a:pt x="223504" y="79014"/>
                </a:lnTo>
                <a:cubicBezTo>
                  <a:pt x="226052" y="79014"/>
                  <a:pt x="228236" y="81212"/>
                  <a:pt x="228236" y="83776"/>
                </a:cubicBezTo>
                <a:cubicBezTo>
                  <a:pt x="228236" y="86341"/>
                  <a:pt x="226052" y="88173"/>
                  <a:pt x="223504" y="88173"/>
                </a:cubicBezTo>
                <a:lnTo>
                  <a:pt x="175818" y="88173"/>
                </a:lnTo>
                <a:cubicBezTo>
                  <a:pt x="173634" y="88173"/>
                  <a:pt x="171450" y="86341"/>
                  <a:pt x="171450" y="83776"/>
                </a:cubicBezTo>
                <a:cubicBezTo>
                  <a:pt x="171450" y="81212"/>
                  <a:pt x="173634" y="79014"/>
                  <a:pt x="175818" y="79014"/>
                </a:cubicBezTo>
                <a:close/>
                <a:moveTo>
                  <a:pt x="156147" y="55826"/>
                </a:moveTo>
                <a:lnTo>
                  <a:pt x="156147" y="217183"/>
                </a:lnTo>
                <a:cubicBezTo>
                  <a:pt x="156147" y="226908"/>
                  <a:pt x="152180" y="235192"/>
                  <a:pt x="145689" y="241315"/>
                </a:cubicBezTo>
                <a:lnTo>
                  <a:pt x="218534" y="241315"/>
                </a:lnTo>
                <a:cubicBezTo>
                  <a:pt x="231517" y="241315"/>
                  <a:pt x="242335" y="230870"/>
                  <a:pt x="242335" y="217183"/>
                </a:cubicBezTo>
                <a:lnTo>
                  <a:pt x="242335" y="55826"/>
                </a:lnTo>
                <a:lnTo>
                  <a:pt x="156147" y="55826"/>
                </a:lnTo>
                <a:close/>
                <a:moveTo>
                  <a:pt x="146050" y="10084"/>
                </a:moveTo>
                <a:lnTo>
                  <a:pt x="11540" y="117775"/>
                </a:lnTo>
                <a:lnTo>
                  <a:pt x="35340" y="136865"/>
                </a:lnTo>
                <a:cubicBezTo>
                  <a:pt x="39307" y="122818"/>
                  <a:pt x="51929" y="112733"/>
                  <a:pt x="67075" y="112733"/>
                </a:cubicBezTo>
                <a:lnTo>
                  <a:pt x="147492" y="112733"/>
                </a:lnTo>
                <a:lnTo>
                  <a:pt x="147492" y="51504"/>
                </a:lnTo>
                <a:cubicBezTo>
                  <a:pt x="147492" y="48983"/>
                  <a:pt x="149295" y="47182"/>
                  <a:pt x="151820" y="47182"/>
                </a:cubicBezTo>
                <a:lnTo>
                  <a:pt x="192209" y="47182"/>
                </a:lnTo>
                <a:lnTo>
                  <a:pt x="146050" y="10084"/>
                </a:lnTo>
                <a:close/>
                <a:moveTo>
                  <a:pt x="143165" y="1080"/>
                </a:moveTo>
                <a:cubicBezTo>
                  <a:pt x="144607" y="-361"/>
                  <a:pt x="147132" y="-361"/>
                  <a:pt x="148935" y="1080"/>
                </a:cubicBezTo>
                <a:lnTo>
                  <a:pt x="206273" y="47182"/>
                </a:lnTo>
                <a:lnTo>
                  <a:pt x="247023" y="47182"/>
                </a:lnTo>
                <a:cubicBezTo>
                  <a:pt x="249187" y="47182"/>
                  <a:pt x="250990" y="48983"/>
                  <a:pt x="250990" y="51504"/>
                </a:cubicBezTo>
                <a:lnTo>
                  <a:pt x="250990" y="82839"/>
                </a:lnTo>
                <a:lnTo>
                  <a:pt x="289937" y="114174"/>
                </a:lnTo>
                <a:cubicBezTo>
                  <a:pt x="291018" y="114894"/>
                  <a:pt x="291740" y="116335"/>
                  <a:pt x="291740" y="117775"/>
                </a:cubicBezTo>
                <a:lnTo>
                  <a:pt x="291740" y="287057"/>
                </a:lnTo>
                <a:cubicBezTo>
                  <a:pt x="291740" y="289218"/>
                  <a:pt x="289937" y="291379"/>
                  <a:pt x="287412" y="291379"/>
                </a:cubicBezTo>
                <a:lnTo>
                  <a:pt x="4688" y="291379"/>
                </a:lnTo>
                <a:cubicBezTo>
                  <a:pt x="2163" y="291379"/>
                  <a:pt x="0" y="289218"/>
                  <a:pt x="0" y="287057"/>
                </a:cubicBezTo>
                <a:lnTo>
                  <a:pt x="0" y="117775"/>
                </a:lnTo>
                <a:cubicBezTo>
                  <a:pt x="0" y="116335"/>
                  <a:pt x="721" y="114894"/>
                  <a:pt x="1803" y="114174"/>
                </a:cubicBezTo>
                <a:lnTo>
                  <a:pt x="143165" y="108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4" name="Freeform 1041">
            <a:extLst>
              <a:ext uri="{FF2B5EF4-FFF2-40B4-BE49-F238E27FC236}">
                <a16:creationId xmlns:a16="http://schemas.microsoft.com/office/drawing/2014/main" id="{798B51DF-F826-B34D-9A6F-5AF7BABA549E}"/>
              </a:ext>
            </a:extLst>
          </p:cNvPr>
          <p:cNvSpPr>
            <a:spLocks noChangeAspect="1" noChangeArrowheads="1"/>
          </p:cNvSpPr>
          <p:nvPr/>
        </p:nvSpPr>
        <p:spPr bwMode="auto">
          <a:xfrm>
            <a:off x="14211852" y="6345514"/>
            <a:ext cx="1060306" cy="1054420"/>
          </a:xfrm>
          <a:custGeom>
            <a:avLst/>
            <a:gdLst>
              <a:gd name="T0" fmla="*/ 199697 w 284789"/>
              <a:gd name="T1" fmla="*/ 264512 h 283801"/>
              <a:gd name="T2" fmla="*/ 206314 w 284789"/>
              <a:gd name="T3" fmla="*/ 246685 h 283801"/>
              <a:gd name="T4" fmla="*/ 186966 w 284789"/>
              <a:gd name="T5" fmla="*/ 124970 h 283801"/>
              <a:gd name="T6" fmla="*/ 134183 w 284789"/>
              <a:gd name="T7" fmla="*/ 188563 h 283801"/>
              <a:gd name="T8" fmla="*/ 96794 w 284789"/>
              <a:gd name="T9" fmla="*/ 157666 h 283801"/>
              <a:gd name="T10" fmla="*/ 131249 w 284789"/>
              <a:gd name="T11" fmla="*/ 179582 h 283801"/>
              <a:gd name="T12" fmla="*/ 13709 w 284789"/>
              <a:gd name="T13" fmla="*/ 104438 h 283801"/>
              <a:gd name="T14" fmla="*/ 191611 w 284789"/>
              <a:gd name="T15" fmla="*/ 269241 h 283801"/>
              <a:gd name="T16" fmla="*/ 54876 w 284789"/>
              <a:gd name="T17" fmla="*/ 180473 h 283801"/>
              <a:gd name="T18" fmla="*/ 17017 w 284789"/>
              <a:gd name="T19" fmla="*/ 96435 h 283801"/>
              <a:gd name="T20" fmla="*/ 57816 w 284789"/>
              <a:gd name="T21" fmla="*/ 124447 h 283801"/>
              <a:gd name="T22" fmla="*/ 64434 w 284789"/>
              <a:gd name="T23" fmla="*/ 105894 h 283801"/>
              <a:gd name="T24" fmla="*/ 33742 w 284789"/>
              <a:gd name="T25" fmla="*/ 70513 h 283801"/>
              <a:gd name="T26" fmla="*/ 75827 w 284789"/>
              <a:gd name="T27" fmla="*/ 112078 h 283801"/>
              <a:gd name="T28" fmla="*/ 52671 w 284789"/>
              <a:gd name="T29" fmla="*/ 153916 h 283801"/>
              <a:gd name="T30" fmla="*/ 153751 w 284789"/>
              <a:gd name="T31" fmla="*/ 225221 h 283801"/>
              <a:gd name="T32" fmla="*/ 212562 w 284789"/>
              <a:gd name="T33" fmla="*/ 240137 h 283801"/>
              <a:gd name="T34" fmla="*/ 185729 w 284789"/>
              <a:gd name="T35" fmla="*/ 280518 h 283801"/>
              <a:gd name="T36" fmla="*/ 5255 w 284789"/>
              <a:gd name="T37" fmla="*/ 102254 h 283801"/>
              <a:gd name="T38" fmla="*/ 145134 w 284789"/>
              <a:gd name="T39" fmla="*/ 57588 h 283801"/>
              <a:gd name="T40" fmla="*/ 203836 w 284789"/>
              <a:gd name="T41" fmla="*/ 204394 h 283801"/>
              <a:gd name="T42" fmla="*/ 200513 w 284789"/>
              <a:gd name="T43" fmla="*/ 88761 h 283801"/>
              <a:gd name="T44" fmla="*/ 83848 w 284789"/>
              <a:gd name="T45" fmla="*/ 88761 h 283801"/>
              <a:gd name="T46" fmla="*/ 134872 w 284789"/>
              <a:gd name="T47" fmla="*/ 0 h 283801"/>
              <a:gd name="T48" fmla="*/ 167270 w 284789"/>
              <a:gd name="T49" fmla="*/ 26524 h 283801"/>
              <a:gd name="T50" fmla="*/ 200035 w 284789"/>
              <a:gd name="T51" fmla="*/ 13082 h 283801"/>
              <a:gd name="T52" fmla="*/ 231330 w 284789"/>
              <a:gd name="T53" fmla="*/ 39967 h 283801"/>
              <a:gd name="T54" fmla="*/ 250106 w 284789"/>
              <a:gd name="T55" fmla="*/ 58859 h 283801"/>
              <a:gd name="T56" fmla="*/ 276614 w 284789"/>
              <a:gd name="T57" fmla="*/ 81023 h 283801"/>
              <a:gd name="T58" fmla="*/ 264095 w 284789"/>
              <a:gd name="T59" fmla="*/ 122079 h 283801"/>
              <a:gd name="T60" fmla="*/ 290603 w 284789"/>
              <a:gd name="T61" fmla="*/ 154052 h 283801"/>
              <a:gd name="T62" fmla="*/ 259310 w 284789"/>
              <a:gd name="T63" fmla="*/ 183483 h 283801"/>
              <a:gd name="T64" fmla="*/ 265935 w 284789"/>
              <a:gd name="T65" fmla="*/ 224175 h 283801"/>
              <a:gd name="T66" fmla="*/ 250106 w 284789"/>
              <a:gd name="T67" fmla="*/ 228535 h 283801"/>
              <a:gd name="T68" fmla="*/ 224334 w 284789"/>
              <a:gd name="T69" fmla="*/ 227809 h 283801"/>
              <a:gd name="T70" fmla="*/ 238325 w 284789"/>
              <a:gd name="T71" fmla="*/ 211459 h 283801"/>
              <a:gd name="T72" fmla="*/ 258206 w 284789"/>
              <a:gd name="T73" fmla="*/ 220178 h 283801"/>
              <a:gd name="T74" fmla="*/ 251579 w 284789"/>
              <a:gd name="T75" fmla="*/ 189296 h 283801"/>
              <a:gd name="T76" fmla="*/ 260415 w 284789"/>
              <a:gd name="T77" fmla="*/ 156595 h 283801"/>
              <a:gd name="T78" fmla="*/ 281768 w 284789"/>
              <a:gd name="T79" fmla="*/ 133343 h 283801"/>
              <a:gd name="T80" fmla="*/ 255996 w 284789"/>
              <a:gd name="T81" fmla="*/ 126802 h 283801"/>
              <a:gd name="T82" fmla="*/ 267781 w 284789"/>
              <a:gd name="T83" fmla="*/ 89016 h 283801"/>
              <a:gd name="T84" fmla="*/ 256734 w 284789"/>
              <a:gd name="T85" fmla="*/ 66126 h 283801"/>
              <a:gd name="T86" fmla="*/ 232802 w 284789"/>
              <a:gd name="T87" fmla="*/ 74482 h 283801"/>
              <a:gd name="T88" fmla="*/ 223597 w 284789"/>
              <a:gd name="T89" fmla="*/ 35606 h 283801"/>
              <a:gd name="T90" fmla="*/ 202613 w 284789"/>
              <a:gd name="T91" fmla="*/ 21435 h 283801"/>
              <a:gd name="T92" fmla="*/ 186045 w 284789"/>
              <a:gd name="T93" fmla="*/ 40693 h 283801"/>
              <a:gd name="T94" fmla="*/ 158433 w 284789"/>
              <a:gd name="T95" fmla="*/ 11262 h 283801"/>
              <a:gd name="T96" fmla="*/ 132293 w 284789"/>
              <a:gd name="T97" fmla="*/ 11262 h 283801"/>
              <a:gd name="T98" fmla="*/ 104682 w 284789"/>
              <a:gd name="T99" fmla="*/ 40693 h 283801"/>
              <a:gd name="T100" fmla="*/ 85905 w 284789"/>
              <a:gd name="T101" fmla="*/ 21435 h 283801"/>
              <a:gd name="T102" fmla="*/ 76333 w 284789"/>
              <a:gd name="T103" fmla="*/ 51957 h 283801"/>
              <a:gd name="T104" fmla="*/ 59766 w 284789"/>
              <a:gd name="T105" fmla="*/ 65400 h 283801"/>
              <a:gd name="T106" fmla="*/ 59397 w 284789"/>
              <a:gd name="T107" fmla="*/ 39967 h 283801"/>
              <a:gd name="T108" fmla="*/ 97318 w 284789"/>
              <a:gd name="T109" fmla="*/ 18166 h 283801"/>
              <a:gd name="T110" fmla="*/ 123090 w 284789"/>
              <a:gd name="T111" fmla="*/ 11262 h 2838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4789" h="283801">
                <a:moveTo>
                  <a:pt x="165804" y="220620"/>
                </a:moveTo>
                <a:lnTo>
                  <a:pt x="159680" y="226757"/>
                </a:lnTo>
                <a:lnTo>
                  <a:pt x="195701" y="262500"/>
                </a:lnTo>
                <a:cubicBezTo>
                  <a:pt x="197863" y="260695"/>
                  <a:pt x="200024" y="259251"/>
                  <a:pt x="202185" y="256723"/>
                </a:cubicBezTo>
                <a:cubicBezTo>
                  <a:pt x="203626" y="255279"/>
                  <a:pt x="204707" y="253113"/>
                  <a:pt x="204707" y="250947"/>
                </a:cubicBezTo>
                <a:cubicBezTo>
                  <a:pt x="204707" y="248419"/>
                  <a:pt x="203626" y="245892"/>
                  <a:pt x="202185" y="244809"/>
                </a:cubicBezTo>
                <a:lnTo>
                  <a:pt x="178411" y="220620"/>
                </a:lnTo>
                <a:cubicBezTo>
                  <a:pt x="174809" y="217370"/>
                  <a:pt x="169406" y="217370"/>
                  <a:pt x="165804" y="220620"/>
                </a:cubicBezTo>
                <a:close/>
                <a:moveTo>
                  <a:pt x="183225" y="124020"/>
                </a:moveTo>
                <a:cubicBezTo>
                  <a:pt x="185021" y="122237"/>
                  <a:pt x="187536" y="122237"/>
                  <a:pt x="189332" y="124020"/>
                </a:cubicBezTo>
                <a:cubicBezTo>
                  <a:pt x="191128" y="125803"/>
                  <a:pt x="191128" y="128298"/>
                  <a:pt x="189332" y="130081"/>
                </a:cubicBezTo>
                <a:lnTo>
                  <a:pt x="131498" y="187129"/>
                </a:lnTo>
                <a:cubicBezTo>
                  <a:pt x="130780" y="188199"/>
                  <a:pt x="129702" y="188555"/>
                  <a:pt x="128624" y="188555"/>
                </a:cubicBezTo>
                <a:cubicBezTo>
                  <a:pt x="127547" y="188555"/>
                  <a:pt x="126469" y="188199"/>
                  <a:pt x="125751" y="187129"/>
                </a:cubicBezTo>
                <a:lnTo>
                  <a:pt x="94858" y="156466"/>
                </a:lnTo>
                <a:cubicBezTo>
                  <a:pt x="93062" y="154683"/>
                  <a:pt x="93062" y="152187"/>
                  <a:pt x="94858" y="150761"/>
                </a:cubicBezTo>
                <a:cubicBezTo>
                  <a:pt x="96295" y="148978"/>
                  <a:pt x="98809" y="148978"/>
                  <a:pt x="100606" y="150761"/>
                </a:cubicBezTo>
                <a:lnTo>
                  <a:pt x="128624" y="178216"/>
                </a:lnTo>
                <a:lnTo>
                  <a:pt x="183225" y="124020"/>
                </a:lnTo>
                <a:close/>
                <a:moveTo>
                  <a:pt x="16677" y="95701"/>
                </a:moveTo>
                <a:cubicBezTo>
                  <a:pt x="15596" y="98228"/>
                  <a:pt x="14155" y="100755"/>
                  <a:pt x="13435" y="103644"/>
                </a:cubicBezTo>
                <a:cubicBezTo>
                  <a:pt x="467" y="150578"/>
                  <a:pt x="13435" y="201124"/>
                  <a:pt x="48015" y="235783"/>
                </a:cubicBezTo>
                <a:cubicBezTo>
                  <a:pt x="82235" y="270082"/>
                  <a:pt x="133025" y="283440"/>
                  <a:pt x="179852" y="270443"/>
                </a:cubicBezTo>
                <a:cubicBezTo>
                  <a:pt x="182734" y="269360"/>
                  <a:pt x="185255" y="268276"/>
                  <a:pt x="187777" y="267193"/>
                </a:cubicBezTo>
                <a:lnTo>
                  <a:pt x="153557" y="232895"/>
                </a:lnTo>
                <a:cubicBezTo>
                  <a:pt x="139148" y="244087"/>
                  <a:pt x="117896" y="243004"/>
                  <a:pt x="104568" y="229645"/>
                </a:cubicBezTo>
                <a:lnTo>
                  <a:pt x="53778" y="179100"/>
                </a:lnTo>
                <a:cubicBezTo>
                  <a:pt x="46934" y="172241"/>
                  <a:pt x="42972" y="162854"/>
                  <a:pt x="42972" y="152745"/>
                </a:cubicBezTo>
                <a:cubicBezTo>
                  <a:pt x="42972" y="144441"/>
                  <a:pt x="45854" y="136498"/>
                  <a:pt x="50897" y="129999"/>
                </a:cubicBezTo>
                <a:lnTo>
                  <a:pt x="16677" y="95701"/>
                </a:lnTo>
                <a:close/>
                <a:moveTo>
                  <a:pt x="26763" y="81259"/>
                </a:moveTo>
                <a:cubicBezTo>
                  <a:pt x="24962" y="83426"/>
                  <a:pt x="22800" y="85592"/>
                  <a:pt x="21359" y="87758"/>
                </a:cubicBezTo>
                <a:lnTo>
                  <a:pt x="56660" y="123501"/>
                </a:lnTo>
                <a:lnTo>
                  <a:pt x="63144" y="117363"/>
                </a:lnTo>
                <a:cubicBezTo>
                  <a:pt x="64585" y="115558"/>
                  <a:pt x="65665" y="113392"/>
                  <a:pt x="65665" y="111225"/>
                </a:cubicBezTo>
                <a:cubicBezTo>
                  <a:pt x="65665" y="109059"/>
                  <a:pt x="64585" y="106893"/>
                  <a:pt x="63144" y="105088"/>
                </a:cubicBezTo>
                <a:lnTo>
                  <a:pt x="39370" y="81259"/>
                </a:lnTo>
                <a:cubicBezTo>
                  <a:pt x="35768" y="77649"/>
                  <a:pt x="30365" y="77649"/>
                  <a:pt x="26763" y="81259"/>
                </a:cubicBezTo>
                <a:close/>
                <a:moveTo>
                  <a:pt x="33067" y="69977"/>
                </a:moveTo>
                <a:cubicBezTo>
                  <a:pt x="37569" y="69977"/>
                  <a:pt x="42072" y="71692"/>
                  <a:pt x="45494" y="75122"/>
                </a:cubicBezTo>
                <a:lnTo>
                  <a:pt x="68907" y="98950"/>
                </a:lnTo>
                <a:cubicBezTo>
                  <a:pt x="72509" y="102199"/>
                  <a:pt x="74310" y="106532"/>
                  <a:pt x="74310" y="111225"/>
                </a:cubicBezTo>
                <a:cubicBezTo>
                  <a:pt x="74310" y="115919"/>
                  <a:pt x="72509" y="120251"/>
                  <a:pt x="68907" y="123501"/>
                </a:cubicBezTo>
                <a:lnTo>
                  <a:pt x="59902" y="132888"/>
                </a:lnTo>
                <a:cubicBezTo>
                  <a:pt x="54499" y="138303"/>
                  <a:pt x="51617" y="145163"/>
                  <a:pt x="51617" y="152745"/>
                </a:cubicBezTo>
                <a:cubicBezTo>
                  <a:pt x="51617" y="160326"/>
                  <a:pt x="54499" y="167547"/>
                  <a:pt x="59902" y="172963"/>
                </a:cubicBezTo>
                <a:lnTo>
                  <a:pt x="110692" y="223508"/>
                </a:lnTo>
                <a:cubicBezTo>
                  <a:pt x="121858" y="234700"/>
                  <a:pt x="139509" y="234700"/>
                  <a:pt x="150675" y="223508"/>
                </a:cubicBezTo>
                <a:lnTo>
                  <a:pt x="159680" y="214482"/>
                </a:lnTo>
                <a:cubicBezTo>
                  <a:pt x="166524" y="207622"/>
                  <a:pt x="177691" y="207622"/>
                  <a:pt x="184535" y="214482"/>
                </a:cubicBezTo>
                <a:lnTo>
                  <a:pt x="208309" y="238310"/>
                </a:lnTo>
                <a:cubicBezTo>
                  <a:pt x="211551" y="241560"/>
                  <a:pt x="213352" y="245892"/>
                  <a:pt x="213352" y="250947"/>
                </a:cubicBezTo>
                <a:cubicBezTo>
                  <a:pt x="213352" y="255640"/>
                  <a:pt x="211551" y="259612"/>
                  <a:pt x="208309" y="263222"/>
                </a:cubicBezTo>
                <a:cubicBezTo>
                  <a:pt x="200744" y="270443"/>
                  <a:pt x="191739" y="275858"/>
                  <a:pt x="182013" y="278385"/>
                </a:cubicBezTo>
                <a:cubicBezTo>
                  <a:pt x="169406" y="281996"/>
                  <a:pt x="156438" y="283801"/>
                  <a:pt x="143471" y="283801"/>
                </a:cubicBezTo>
                <a:cubicBezTo>
                  <a:pt x="105649" y="283801"/>
                  <a:pt x="69268" y="268998"/>
                  <a:pt x="41891" y="241560"/>
                </a:cubicBezTo>
                <a:cubicBezTo>
                  <a:pt x="5510" y="205095"/>
                  <a:pt x="-8538" y="151300"/>
                  <a:pt x="5150" y="101477"/>
                </a:cubicBezTo>
                <a:cubicBezTo>
                  <a:pt x="7671" y="91368"/>
                  <a:pt x="13435" y="82342"/>
                  <a:pt x="20639" y="75122"/>
                </a:cubicBezTo>
                <a:cubicBezTo>
                  <a:pt x="24061" y="71692"/>
                  <a:pt x="28564" y="69977"/>
                  <a:pt x="33067" y="69977"/>
                </a:cubicBezTo>
                <a:close/>
                <a:moveTo>
                  <a:pt x="142230" y="57150"/>
                </a:moveTo>
                <a:cubicBezTo>
                  <a:pt x="165024" y="57150"/>
                  <a:pt x="186370" y="66143"/>
                  <a:pt x="202651" y="81971"/>
                </a:cubicBezTo>
                <a:cubicBezTo>
                  <a:pt x="235575" y="115066"/>
                  <a:pt x="235575" y="168666"/>
                  <a:pt x="202651" y="201761"/>
                </a:cubicBezTo>
                <a:cubicBezTo>
                  <a:pt x="201566" y="202481"/>
                  <a:pt x="200480" y="202840"/>
                  <a:pt x="199757" y="202840"/>
                </a:cubicBezTo>
                <a:cubicBezTo>
                  <a:pt x="198671" y="202840"/>
                  <a:pt x="197224" y="202481"/>
                  <a:pt x="196501" y="201761"/>
                </a:cubicBezTo>
                <a:cubicBezTo>
                  <a:pt x="194692" y="199962"/>
                  <a:pt x="194692" y="197085"/>
                  <a:pt x="196501" y="195646"/>
                </a:cubicBezTo>
                <a:cubicBezTo>
                  <a:pt x="226168" y="165788"/>
                  <a:pt x="226168" y="117584"/>
                  <a:pt x="196501" y="88087"/>
                </a:cubicBezTo>
                <a:cubicBezTo>
                  <a:pt x="182028" y="73698"/>
                  <a:pt x="162853" y="65783"/>
                  <a:pt x="142230" y="65783"/>
                </a:cubicBezTo>
                <a:cubicBezTo>
                  <a:pt x="121969" y="65783"/>
                  <a:pt x="102794" y="73698"/>
                  <a:pt x="88322" y="88087"/>
                </a:cubicBezTo>
                <a:cubicBezTo>
                  <a:pt x="86513" y="89526"/>
                  <a:pt x="83618" y="89526"/>
                  <a:pt x="82171" y="88087"/>
                </a:cubicBezTo>
                <a:cubicBezTo>
                  <a:pt x="80362" y="86288"/>
                  <a:pt x="80362" y="83410"/>
                  <a:pt x="82171" y="81971"/>
                </a:cubicBezTo>
                <a:cubicBezTo>
                  <a:pt x="98090" y="66143"/>
                  <a:pt x="119798" y="57150"/>
                  <a:pt x="142230" y="57150"/>
                </a:cubicBezTo>
                <a:close/>
                <a:moveTo>
                  <a:pt x="132172" y="0"/>
                </a:moveTo>
                <a:lnTo>
                  <a:pt x="152738" y="0"/>
                </a:lnTo>
                <a:cubicBezTo>
                  <a:pt x="158871" y="0"/>
                  <a:pt x="163922" y="5048"/>
                  <a:pt x="163922" y="11178"/>
                </a:cubicBezTo>
                <a:lnTo>
                  <a:pt x="163922" y="26321"/>
                </a:lnTo>
                <a:cubicBezTo>
                  <a:pt x="170056" y="27403"/>
                  <a:pt x="175829" y="28845"/>
                  <a:pt x="181962" y="31009"/>
                </a:cubicBezTo>
                <a:lnTo>
                  <a:pt x="189178" y="18028"/>
                </a:lnTo>
                <a:cubicBezTo>
                  <a:pt x="190621" y="15504"/>
                  <a:pt x="193147" y="13702"/>
                  <a:pt x="196033" y="12980"/>
                </a:cubicBezTo>
                <a:cubicBezTo>
                  <a:pt x="198920" y="12259"/>
                  <a:pt x="202167" y="12620"/>
                  <a:pt x="204692" y="14062"/>
                </a:cubicBezTo>
                <a:lnTo>
                  <a:pt x="222371" y="24519"/>
                </a:lnTo>
                <a:cubicBezTo>
                  <a:pt x="228144" y="27403"/>
                  <a:pt x="229587" y="34254"/>
                  <a:pt x="226701" y="39662"/>
                </a:cubicBezTo>
                <a:lnTo>
                  <a:pt x="219124" y="52643"/>
                </a:lnTo>
                <a:cubicBezTo>
                  <a:pt x="224175" y="56609"/>
                  <a:pt x="228144" y="60936"/>
                  <a:pt x="232474" y="65623"/>
                </a:cubicBezTo>
                <a:lnTo>
                  <a:pt x="245102" y="58412"/>
                </a:lnTo>
                <a:cubicBezTo>
                  <a:pt x="247988" y="56970"/>
                  <a:pt x="250874" y="56249"/>
                  <a:pt x="253761" y="56970"/>
                </a:cubicBezTo>
                <a:cubicBezTo>
                  <a:pt x="256647" y="57691"/>
                  <a:pt x="259173" y="59854"/>
                  <a:pt x="260616" y="62378"/>
                </a:cubicBezTo>
                <a:lnTo>
                  <a:pt x="271079" y="80407"/>
                </a:lnTo>
                <a:cubicBezTo>
                  <a:pt x="273965" y="85455"/>
                  <a:pt x="272161" y="92305"/>
                  <a:pt x="266749" y="95550"/>
                </a:cubicBezTo>
                <a:lnTo>
                  <a:pt x="254122" y="103122"/>
                </a:lnTo>
                <a:cubicBezTo>
                  <a:pt x="255926" y="108891"/>
                  <a:pt x="257729" y="114661"/>
                  <a:pt x="258812" y="121151"/>
                </a:cubicBezTo>
                <a:lnTo>
                  <a:pt x="273605" y="121151"/>
                </a:lnTo>
                <a:cubicBezTo>
                  <a:pt x="279738" y="121151"/>
                  <a:pt x="284789" y="125838"/>
                  <a:pt x="284789" y="132328"/>
                </a:cubicBezTo>
                <a:lnTo>
                  <a:pt x="284789" y="152881"/>
                </a:lnTo>
                <a:cubicBezTo>
                  <a:pt x="284789" y="159010"/>
                  <a:pt x="279738" y="164058"/>
                  <a:pt x="273605" y="164058"/>
                </a:cubicBezTo>
                <a:lnTo>
                  <a:pt x="258812" y="164058"/>
                </a:lnTo>
                <a:cubicBezTo>
                  <a:pt x="257729" y="170188"/>
                  <a:pt x="255926" y="175957"/>
                  <a:pt x="254122" y="182087"/>
                </a:cubicBezTo>
                <a:lnTo>
                  <a:pt x="266749" y="189298"/>
                </a:lnTo>
                <a:cubicBezTo>
                  <a:pt x="272161" y="192543"/>
                  <a:pt x="273965" y="199394"/>
                  <a:pt x="271079" y="204803"/>
                </a:cubicBezTo>
                <a:lnTo>
                  <a:pt x="260616" y="222470"/>
                </a:lnTo>
                <a:cubicBezTo>
                  <a:pt x="259173" y="224994"/>
                  <a:pt x="256647" y="227158"/>
                  <a:pt x="253761" y="227879"/>
                </a:cubicBezTo>
                <a:cubicBezTo>
                  <a:pt x="252678" y="228239"/>
                  <a:pt x="251957" y="228239"/>
                  <a:pt x="250874" y="228239"/>
                </a:cubicBezTo>
                <a:cubicBezTo>
                  <a:pt x="249070" y="228239"/>
                  <a:pt x="246906" y="227879"/>
                  <a:pt x="245102" y="226797"/>
                </a:cubicBezTo>
                <a:lnTo>
                  <a:pt x="232474" y="219225"/>
                </a:lnTo>
                <a:cubicBezTo>
                  <a:pt x="230309" y="221389"/>
                  <a:pt x="228144" y="223913"/>
                  <a:pt x="225979" y="226076"/>
                </a:cubicBezTo>
                <a:cubicBezTo>
                  <a:pt x="224536" y="227879"/>
                  <a:pt x="221650" y="227879"/>
                  <a:pt x="219846" y="226076"/>
                </a:cubicBezTo>
                <a:cubicBezTo>
                  <a:pt x="218403" y="224273"/>
                  <a:pt x="218403" y="221389"/>
                  <a:pt x="219846" y="219946"/>
                </a:cubicBezTo>
                <a:cubicBezTo>
                  <a:pt x="222732" y="217062"/>
                  <a:pt x="225619" y="214177"/>
                  <a:pt x="228144" y="210932"/>
                </a:cubicBezTo>
                <a:cubicBezTo>
                  <a:pt x="229227" y="209490"/>
                  <a:pt x="231752" y="208769"/>
                  <a:pt x="233556" y="209851"/>
                </a:cubicBezTo>
                <a:lnTo>
                  <a:pt x="249792" y="219225"/>
                </a:lnTo>
                <a:cubicBezTo>
                  <a:pt x="250514" y="219586"/>
                  <a:pt x="250874" y="219586"/>
                  <a:pt x="251596" y="219586"/>
                </a:cubicBezTo>
                <a:cubicBezTo>
                  <a:pt x="252318" y="219586"/>
                  <a:pt x="252678" y="219225"/>
                  <a:pt x="253039" y="218504"/>
                </a:cubicBezTo>
                <a:lnTo>
                  <a:pt x="263502" y="200476"/>
                </a:lnTo>
                <a:cubicBezTo>
                  <a:pt x="264224" y="199033"/>
                  <a:pt x="263863" y="197591"/>
                  <a:pt x="262420" y="196870"/>
                </a:cubicBezTo>
                <a:lnTo>
                  <a:pt x="246545" y="187856"/>
                </a:lnTo>
                <a:cubicBezTo>
                  <a:pt x="244741" y="186414"/>
                  <a:pt x="243658" y="184250"/>
                  <a:pt x="244741" y="182087"/>
                </a:cubicBezTo>
                <a:cubicBezTo>
                  <a:pt x="247627" y="174875"/>
                  <a:pt x="249792" y="166943"/>
                  <a:pt x="250874" y="159010"/>
                </a:cubicBezTo>
                <a:cubicBezTo>
                  <a:pt x="251235" y="156847"/>
                  <a:pt x="252678" y="155405"/>
                  <a:pt x="255204" y="155405"/>
                </a:cubicBezTo>
                <a:lnTo>
                  <a:pt x="273605" y="155405"/>
                </a:lnTo>
                <a:cubicBezTo>
                  <a:pt x="275048" y="155405"/>
                  <a:pt x="276130" y="154323"/>
                  <a:pt x="276130" y="152881"/>
                </a:cubicBezTo>
                <a:lnTo>
                  <a:pt x="276130" y="132328"/>
                </a:lnTo>
                <a:cubicBezTo>
                  <a:pt x="276130" y="130526"/>
                  <a:pt x="275048" y="129444"/>
                  <a:pt x="273605" y="129444"/>
                </a:cubicBezTo>
                <a:lnTo>
                  <a:pt x="255204" y="129444"/>
                </a:lnTo>
                <a:cubicBezTo>
                  <a:pt x="252678" y="129444"/>
                  <a:pt x="251235" y="128002"/>
                  <a:pt x="250874" y="125838"/>
                </a:cubicBezTo>
                <a:cubicBezTo>
                  <a:pt x="249792" y="117906"/>
                  <a:pt x="247627" y="110334"/>
                  <a:pt x="244741" y="102762"/>
                </a:cubicBezTo>
                <a:cubicBezTo>
                  <a:pt x="243658" y="100598"/>
                  <a:pt x="244741" y="98435"/>
                  <a:pt x="246545" y="97353"/>
                </a:cubicBezTo>
                <a:lnTo>
                  <a:pt x="262420" y="88339"/>
                </a:lnTo>
                <a:cubicBezTo>
                  <a:pt x="263863" y="87257"/>
                  <a:pt x="264224" y="85815"/>
                  <a:pt x="263502" y="84733"/>
                </a:cubicBezTo>
                <a:lnTo>
                  <a:pt x="253039" y="66705"/>
                </a:lnTo>
                <a:cubicBezTo>
                  <a:pt x="252678" y="66344"/>
                  <a:pt x="252318" y="65623"/>
                  <a:pt x="251596" y="65623"/>
                </a:cubicBezTo>
                <a:cubicBezTo>
                  <a:pt x="250874" y="65263"/>
                  <a:pt x="250514" y="65263"/>
                  <a:pt x="249792" y="65623"/>
                </a:cubicBezTo>
                <a:lnTo>
                  <a:pt x="233556" y="74998"/>
                </a:lnTo>
                <a:cubicBezTo>
                  <a:pt x="231752" y="76080"/>
                  <a:pt x="229227" y="75719"/>
                  <a:pt x="228144" y="73916"/>
                </a:cubicBezTo>
                <a:cubicBezTo>
                  <a:pt x="223093" y="67426"/>
                  <a:pt x="217320" y="62018"/>
                  <a:pt x="210826" y="56970"/>
                </a:cubicBezTo>
                <a:cubicBezTo>
                  <a:pt x="209383" y="55888"/>
                  <a:pt x="208661" y="53364"/>
                  <a:pt x="210104" y="51561"/>
                </a:cubicBezTo>
                <a:lnTo>
                  <a:pt x="219124" y="35336"/>
                </a:lnTo>
                <a:cubicBezTo>
                  <a:pt x="219846" y="34254"/>
                  <a:pt x="219485" y="32451"/>
                  <a:pt x="218403" y="31730"/>
                </a:cubicBezTo>
                <a:lnTo>
                  <a:pt x="200363" y="21273"/>
                </a:lnTo>
                <a:cubicBezTo>
                  <a:pt x="199641" y="20913"/>
                  <a:pt x="198920" y="20913"/>
                  <a:pt x="198559" y="21273"/>
                </a:cubicBezTo>
                <a:cubicBezTo>
                  <a:pt x="197837" y="21273"/>
                  <a:pt x="197116" y="21995"/>
                  <a:pt x="196755" y="22716"/>
                </a:cubicBezTo>
                <a:lnTo>
                  <a:pt x="187735" y="38581"/>
                </a:lnTo>
                <a:cubicBezTo>
                  <a:pt x="186653" y="40384"/>
                  <a:pt x="184127" y="41105"/>
                  <a:pt x="182323" y="40384"/>
                </a:cubicBezTo>
                <a:cubicBezTo>
                  <a:pt x="174746" y="37499"/>
                  <a:pt x="166809" y="35336"/>
                  <a:pt x="158871" y="34254"/>
                </a:cubicBezTo>
                <a:cubicBezTo>
                  <a:pt x="156707" y="33893"/>
                  <a:pt x="155263" y="32091"/>
                  <a:pt x="155263" y="29927"/>
                </a:cubicBezTo>
                <a:lnTo>
                  <a:pt x="155263" y="11178"/>
                </a:lnTo>
                <a:cubicBezTo>
                  <a:pt x="155263" y="9735"/>
                  <a:pt x="154181" y="8654"/>
                  <a:pt x="152738" y="8654"/>
                </a:cubicBezTo>
                <a:lnTo>
                  <a:pt x="132172" y="8654"/>
                </a:lnTo>
                <a:cubicBezTo>
                  <a:pt x="130729" y="8654"/>
                  <a:pt x="129647" y="9735"/>
                  <a:pt x="129647" y="11178"/>
                </a:cubicBezTo>
                <a:lnTo>
                  <a:pt x="129647" y="29927"/>
                </a:lnTo>
                <a:cubicBezTo>
                  <a:pt x="129647" y="32091"/>
                  <a:pt x="127843" y="33893"/>
                  <a:pt x="125678" y="34254"/>
                </a:cubicBezTo>
                <a:cubicBezTo>
                  <a:pt x="117741" y="35336"/>
                  <a:pt x="110164" y="37499"/>
                  <a:pt x="102587" y="40384"/>
                </a:cubicBezTo>
                <a:cubicBezTo>
                  <a:pt x="100783" y="41105"/>
                  <a:pt x="98258" y="40384"/>
                  <a:pt x="97536" y="38581"/>
                </a:cubicBezTo>
                <a:lnTo>
                  <a:pt x="87794" y="22716"/>
                </a:lnTo>
                <a:cubicBezTo>
                  <a:pt x="87434" y="21273"/>
                  <a:pt x="85630" y="20913"/>
                  <a:pt x="84186" y="21273"/>
                </a:cubicBezTo>
                <a:lnTo>
                  <a:pt x="66507" y="31730"/>
                </a:lnTo>
                <a:cubicBezTo>
                  <a:pt x="65425" y="32451"/>
                  <a:pt x="65064" y="34254"/>
                  <a:pt x="65425" y="35336"/>
                </a:cubicBezTo>
                <a:lnTo>
                  <a:pt x="74806" y="51561"/>
                </a:lnTo>
                <a:cubicBezTo>
                  <a:pt x="75888" y="53364"/>
                  <a:pt x="75527" y="55888"/>
                  <a:pt x="73723" y="56970"/>
                </a:cubicBezTo>
                <a:cubicBezTo>
                  <a:pt x="70476" y="59494"/>
                  <a:pt x="67590" y="62018"/>
                  <a:pt x="65064" y="64902"/>
                </a:cubicBezTo>
                <a:cubicBezTo>
                  <a:pt x="63260" y="66705"/>
                  <a:pt x="60374" y="66705"/>
                  <a:pt x="58570" y="64902"/>
                </a:cubicBezTo>
                <a:cubicBezTo>
                  <a:pt x="57127" y="63460"/>
                  <a:pt x="57127" y="60575"/>
                  <a:pt x="58570" y="59133"/>
                </a:cubicBezTo>
                <a:cubicBezTo>
                  <a:pt x="60735" y="56970"/>
                  <a:pt x="63260" y="54806"/>
                  <a:pt x="65425" y="52643"/>
                </a:cubicBezTo>
                <a:lnTo>
                  <a:pt x="58209" y="39662"/>
                </a:lnTo>
                <a:cubicBezTo>
                  <a:pt x="54962" y="34254"/>
                  <a:pt x="56766" y="27403"/>
                  <a:pt x="62178" y="24519"/>
                </a:cubicBezTo>
                <a:lnTo>
                  <a:pt x="80218" y="14062"/>
                </a:lnTo>
                <a:cubicBezTo>
                  <a:pt x="85630" y="10817"/>
                  <a:pt x="92485" y="12620"/>
                  <a:pt x="95371" y="18028"/>
                </a:cubicBezTo>
                <a:lnTo>
                  <a:pt x="102948" y="31009"/>
                </a:lnTo>
                <a:cubicBezTo>
                  <a:pt x="108721" y="28845"/>
                  <a:pt x="114854" y="27403"/>
                  <a:pt x="120627" y="26321"/>
                </a:cubicBezTo>
                <a:lnTo>
                  <a:pt x="120627" y="11178"/>
                </a:lnTo>
                <a:cubicBezTo>
                  <a:pt x="120627" y="5048"/>
                  <a:pt x="126039" y="0"/>
                  <a:pt x="1321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5" name="Freeform 336">
            <a:extLst>
              <a:ext uri="{FF2B5EF4-FFF2-40B4-BE49-F238E27FC236}">
                <a16:creationId xmlns:a16="http://schemas.microsoft.com/office/drawing/2014/main" id="{5C8BD2E2-4706-1E4F-A305-BAD61C37D033}"/>
              </a:ext>
            </a:extLst>
          </p:cNvPr>
          <p:cNvSpPr>
            <a:spLocks noChangeAspect="1" noChangeArrowheads="1"/>
          </p:cNvSpPr>
          <p:nvPr/>
        </p:nvSpPr>
        <p:spPr bwMode="auto">
          <a:xfrm>
            <a:off x="19263845" y="6427988"/>
            <a:ext cx="1054418" cy="971946"/>
          </a:xfrm>
          <a:custGeom>
            <a:avLst/>
            <a:gdLst>
              <a:gd name="T0" fmla="*/ 2147483646 w 791"/>
              <a:gd name="T1" fmla="*/ 2147483646 h 727"/>
              <a:gd name="T2" fmla="*/ 2147483646 w 791"/>
              <a:gd name="T3" fmla="*/ 2147483646 h 727"/>
              <a:gd name="T4" fmla="*/ 2147483646 w 791"/>
              <a:gd name="T5" fmla="*/ 2147483646 h 727"/>
              <a:gd name="T6" fmla="*/ 2147483646 w 791"/>
              <a:gd name="T7" fmla="*/ 2147483646 h 727"/>
              <a:gd name="T8" fmla="*/ 2147483646 w 791"/>
              <a:gd name="T9" fmla="*/ 2147483646 h 727"/>
              <a:gd name="T10" fmla="*/ 2147483646 w 791"/>
              <a:gd name="T11" fmla="*/ 2147483646 h 727"/>
              <a:gd name="T12" fmla="*/ 2147483646 w 791"/>
              <a:gd name="T13" fmla="*/ 2147483646 h 727"/>
              <a:gd name="T14" fmla="*/ 2147483646 w 791"/>
              <a:gd name="T15" fmla="*/ 2147483646 h 727"/>
              <a:gd name="T16" fmla="*/ 2147483646 w 791"/>
              <a:gd name="T17" fmla="*/ 2147483646 h 727"/>
              <a:gd name="T18" fmla="*/ 2147483646 w 791"/>
              <a:gd name="T19" fmla="*/ 2147483646 h 727"/>
              <a:gd name="T20" fmla="*/ 2147483646 w 791"/>
              <a:gd name="T21" fmla="*/ 2147483646 h 727"/>
              <a:gd name="T22" fmla="*/ 2147483646 w 791"/>
              <a:gd name="T23" fmla="*/ 2147483646 h 727"/>
              <a:gd name="T24" fmla="*/ 2147483646 w 791"/>
              <a:gd name="T25" fmla="*/ 2147483646 h 727"/>
              <a:gd name="T26" fmla="*/ 2147483646 w 791"/>
              <a:gd name="T27" fmla="*/ 2147483646 h 727"/>
              <a:gd name="T28" fmla="*/ 2147483646 w 791"/>
              <a:gd name="T29" fmla="*/ 2147483646 h 727"/>
              <a:gd name="T30" fmla="*/ 2147483646 w 791"/>
              <a:gd name="T31" fmla="*/ 2147483646 h 727"/>
              <a:gd name="T32" fmla="*/ 2147483646 w 791"/>
              <a:gd name="T33" fmla="*/ 2147483646 h 727"/>
              <a:gd name="T34" fmla="*/ 2147483646 w 791"/>
              <a:gd name="T35" fmla="*/ 2147483646 h 727"/>
              <a:gd name="T36" fmla="*/ 2147483646 w 791"/>
              <a:gd name="T37" fmla="*/ 2147483646 h 727"/>
              <a:gd name="T38" fmla="*/ 2147483646 w 791"/>
              <a:gd name="T39" fmla="*/ 2147483646 h 727"/>
              <a:gd name="T40" fmla="*/ 2147483646 w 791"/>
              <a:gd name="T41" fmla="*/ 2147483646 h 727"/>
              <a:gd name="T42" fmla="*/ 2147483646 w 791"/>
              <a:gd name="T43" fmla="*/ 2147483646 h 727"/>
              <a:gd name="T44" fmla="*/ 2147483646 w 791"/>
              <a:gd name="T45" fmla="*/ 2147483646 h 727"/>
              <a:gd name="T46" fmla="*/ 2147483646 w 791"/>
              <a:gd name="T47" fmla="*/ 2147483646 h 727"/>
              <a:gd name="T48" fmla="*/ 2147483646 w 791"/>
              <a:gd name="T49" fmla="*/ 2147483646 h 727"/>
              <a:gd name="T50" fmla="*/ 2147483646 w 791"/>
              <a:gd name="T51" fmla="*/ 2147483646 h 727"/>
              <a:gd name="T52" fmla="*/ 2147483646 w 791"/>
              <a:gd name="T53" fmla="*/ 0 h 727"/>
              <a:gd name="T54" fmla="*/ 2147483646 w 791"/>
              <a:gd name="T55" fmla="*/ 2147483646 h 727"/>
              <a:gd name="T56" fmla="*/ 2147483646 w 791"/>
              <a:gd name="T57" fmla="*/ 2147483646 h 727"/>
              <a:gd name="T58" fmla="*/ 2147483646 w 791"/>
              <a:gd name="T59" fmla="*/ 2147483646 h 727"/>
              <a:gd name="T60" fmla="*/ 2147483646 w 791"/>
              <a:gd name="T61" fmla="*/ 2147483646 h 727"/>
              <a:gd name="T62" fmla="*/ 2147483646 w 791"/>
              <a:gd name="T63" fmla="*/ 2147483646 h 727"/>
              <a:gd name="T64" fmla="*/ 2147483646 w 791"/>
              <a:gd name="T65" fmla="*/ 2147483646 h 727"/>
              <a:gd name="T66" fmla="*/ 2147483646 w 791"/>
              <a:gd name="T67" fmla="*/ 2147483646 h 727"/>
              <a:gd name="T68" fmla="*/ 2147483646 w 791"/>
              <a:gd name="T69" fmla="*/ 2147483646 h 727"/>
              <a:gd name="T70" fmla="*/ 2147483646 w 791"/>
              <a:gd name="T71" fmla="*/ 2147483646 h 727"/>
              <a:gd name="T72" fmla="*/ 2147483646 w 791"/>
              <a:gd name="T73" fmla="*/ 2147483646 h 727"/>
              <a:gd name="T74" fmla="*/ 2147483646 w 791"/>
              <a:gd name="T75" fmla="*/ 2147483646 h 727"/>
              <a:gd name="T76" fmla="*/ 2147483646 w 791"/>
              <a:gd name="T77" fmla="*/ 2147483646 h 727"/>
              <a:gd name="T78" fmla="*/ 2147483646 w 791"/>
              <a:gd name="T79" fmla="*/ 2147483646 h 727"/>
              <a:gd name="T80" fmla="*/ 2147483646 w 791"/>
              <a:gd name="T81" fmla="*/ 2147483646 h 727"/>
              <a:gd name="T82" fmla="*/ 0 w 791"/>
              <a:gd name="T83" fmla="*/ 2147483646 h 727"/>
              <a:gd name="T84" fmla="*/ 2147483646 w 791"/>
              <a:gd name="T85" fmla="*/ 2147483646 h 727"/>
              <a:gd name="T86" fmla="*/ 2147483646 w 791"/>
              <a:gd name="T87" fmla="*/ 2147483646 h 727"/>
              <a:gd name="T88" fmla="*/ 2147483646 w 791"/>
              <a:gd name="T89" fmla="*/ 2147483646 h 72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1" h="727">
                <a:moveTo>
                  <a:pt x="766" y="204"/>
                </a:moveTo>
                <a:lnTo>
                  <a:pt x="465" y="204"/>
                </a:lnTo>
                <a:cubicBezTo>
                  <a:pt x="463" y="204"/>
                  <a:pt x="460" y="205"/>
                  <a:pt x="458" y="206"/>
                </a:cubicBezTo>
                <a:lnTo>
                  <a:pt x="375" y="278"/>
                </a:lnTo>
                <a:lnTo>
                  <a:pt x="375" y="24"/>
                </a:lnTo>
                <a:lnTo>
                  <a:pt x="766" y="24"/>
                </a:lnTo>
                <a:lnTo>
                  <a:pt x="766" y="204"/>
                </a:lnTo>
                <a:close/>
                <a:moveTo>
                  <a:pt x="702" y="351"/>
                </a:moveTo>
                <a:lnTo>
                  <a:pt x="563" y="351"/>
                </a:lnTo>
                <a:cubicBezTo>
                  <a:pt x="561" y="307"/>
                  <a:pt x="550" y="266"/>
                  <a:pt x="535" y="227"/>
                </a:cubicBezTo>
                <a:lnTo>
                  <a:pt x="673" y="227"/>
                </a:lnTo>
                <a:cubicBezTo>
                  <a:pt x="690" y="266"/>
                  <a:pt x="700" y="307"/>
                  <a:pt x="702" y="351"/>
                </a:cubicBezTo>
                <a:close/>
                <a:moveTo>
                  <a:pt x="625" y="578"/>
                </a:moveTo>
                <a:lnTo>
                  <a:pt x="625" y="578"/>
                </a:lnTo>
                <a:cubicBezTo>
                  <a:pt x="595" y="555"/>
                  <a:pt x="561" y="537"/>
                  <a:pt x="525" y="522"/>
                </a:cubicBezTo>
                <a:cubicBezTo>
                  <a:pt x="546" y="478"/>
                  <a:pt x="561" y="428"/>
                  <a:pt x="563" y="375"/>
                </a:cubicBezTo>
                <a:lnTo>
                  <a:pt x="702" y="375"/>
                </a:lnTo>
                <a:cubicBezTo>
                  <a:pt x="699" y="452"/>
                  <a:pt x="671" y="522"/>
                  <a:pt x="625" y="578"/>
                </a:cubicBezTo>
                <a:close/>
                <a:moveTo>
                  <a:pt x="396" y="700"/>
                </a:moveTo>
                <a:lnTo>
                  <a:pt x="396" y="700"/>
                </a:lnTo>
                <a:cubicBezTo>
                  <a:pt x="425" y="671"/>
                  <a:pt x="477" y="616"/>
                  <a:pt x="514" y="544"/>
                </a:cubicBezTo>
                <a:cubicBezTo>
                  <a:pt x="548" y="557"/>
                  <a:pt x="581" y="574"/>
                  <a:pt x="609" y="595"/>
                </a:cubicBezTo>
                <a:cubicBezTo>
                  <a:pt x="555" y="653"/>
                  <a:pt x="480" y="693"/>
                  <a:pt x="396" y="700"/>
                </a:cubicBezTo>
                <a:close/>
                <a:moveTo>
                  <a:pt x="375" y="687"/>
                </a:moveTo>
                <a:lnTo>
                  <a:pt x="375" y="516"/>
                </a:lnTo>
                <a:cubicBezTo>
                  <a:pt x="414" y="517"/>
                  <a:pt x="453" y="523"/>
                  <a:pt x="491" y="536"/>
                </a:cubicBezTo>
                <a:cubicBezTo>
                  <a:pt x="453" y="606"/>
                  <a:pt x="403" y="660"/>
                  <a:pt x="375" y="687"/>
                </a:cubicBezTo>
                <a:close/>
                <a:moveTo>
                  <a:pt x="375" y="375"/>
                </a:moveTo>
                <a:lnTo>
                  <a:pt x="538" y="375"/>
                </a:lnTo>
                <a:cubicBezTo>
                  <a:pt x="537" y="425"/>
                  <a:pt x="522" y="472"/>
                  <a:pt x="502" y="514"/>
                </a:cubicBezTo>
                <a:cubicBezTo>
                  <a:pt x="461" y="501"/>
                  <a:pt x="418" y="493"/>
                  <a:pt x="375" y="492"/>
                </a:cubicBezTo>
                <a:lnTo>
                  <a:pt x="375" y="375"/>
                </a:lnTo>
                <a:close/>
                <a:moveTo>
                  <a:pt x="351" y="492"/>
                </a:moveTo>
                <a:lnTo>
                  <a:pt x="351" y="492"/>
                </a:lnTo>
                <a:cubicBezTo>
                  <a:pt x="308" y="493"/>
                  <a:pt x="265" y="501"/>
                  <a:pt x="224" y="514"/>
                </a:cubicBezTo>
                <a:cubicBezTo>
                  <a:pt x="204" y="472"/>
                  <a:pt x="190" y="425"/>
                  <a:pt x="188" y="375"/>
                </a:cubicBezTo>
                <a:lnTo>
                  <a:pt x="351" y="375"/>
                </a:lnTo>
                <a:lnTo>
                  <a:pt x="351" y="492"/>
                </a:lnTo>
                <a:close/>
                <a:moveTo>
                  <a:pt x="351" y="687"/>
                </a:moveTo>
                <a:lnTo>
                  <a:pt x="351" y="687"/>
                </a:lnTo>
                <a:cubicBezTo>
                  <a:pt x="323" y="660"/>
                  <a:pt x="273" y="606"/>
                  <a:pt x="235" y="536"/>
                </a:cubicBezTo>
                <a:cubicBezTo>
                  <a:pt x="272" y="523"/>
                  <a:pt x="312" y="517"/>
                  <a:pt x="351" y="516"/>
                </a:cubicBezTo>
                <a:lnTo>
                  <a:pt x="351" y="687"/>
                </a:lnTo>
                <a:close/>
                <a:moveTo>
                  <a:pt x="117" y="595"/>
                </a:moveTo>
                <a:lnTo>
                  <a:pt x="117" y="595"/>
                </a:lnTo>
                <a:cubicBezTo>
                  <a:pt x="145" y="574"/>
                  <a:pt x="178" y="557"/>
                  <a:pt x="212" y="544"/>
                </a:cubicBezTo>
                <a:cubicBezTo>
                  <a:pt x="250" y="616"/>
                  <a:pt x="301" y="671"/>
                  <a:pt x="331" y="700"/>
                </a:cubicBezTo>
                <a:cubicBezTo>
                  <a:pt x="246" y="693"/>
                  <a:pt x="171" y="653"/>
                  <a:pt x="117" y="595"/>
                </a:cubicBezTo>
                <a:close/>
                <a:moveTo>
                  <a:pt x="101" y="578"/>
                </a:moveTo>
                <a:lnTo>
                  <a:pt x="101" y="578"/>
                </a:lnTo>
                <a:cubicBezTo>
                  <a:pt x="55" y="522"/>
                  <a:pt x="27" y="452"/>
                  <a:pt x="24" y="375"/>
                </a:cubicBezTo>
                <a:lnTo>
                  <a:pt x="163" y="375"/>
                </a:lnTo>
                <a:cubicBezTo>
                  <a:pt x="165" y="428"/>
                  <a:pt x="180" y="478"/>
                  <a:pt x="201" y="522"/>
                </a:cubicBezTo>
                <a:cubicBezTo>
                  <a:pt x="165" y="537"/>
                  <a:pt x="131" y="555"/>
                  <a:pt x="101" y="578"/>
                </a:cubicBezTo>
                <a:close/>
                <a:moveTo>
                  <a:pt x="100" y="149"/>
                </a:moveTo>
                <a:lnTo>
                  <a:pt x="100" y="149"/>
                </a:lnTo>
                <a:cubicBezTo>
                  <a:pt x="131" y="171"/>
                  <a:pt x="165" y="190"/>
                  <a:pt x="201" y="204"/>
                </a:cubicBezTo>
                <a:cubicBezTo>
                  <a:pt x="181" y="249"/>
                  <a:pt x="165" y="298"/>
                  <a:pt x="163" y="351"/>
                </a:cubicBezTo>
                <a:lnTo>
                  <a:pt x="24" y="351"/>
                </a:lnTo>
                <a:cubicBezTo>
                  <a:pt x="27" y="275"/>
                  <a:pt x="55" y="205"/>
                  <a:pt x="100" y="149"/>
                </a:cubicBezTo>
                <a:close/>
                <a:moveTo>
                  <a:pt x="778" y="0"/>
                </a:moveTo>
                <a:lnTo>
                  <a:pt x="363" y="0"/>
                </a:lnTo>
                <a:cubicBezTo>
                  <a:pt x="356" y="0"/>
                  <a:pt x="351" y="5"/>
                  <a:pt x="351" y="12"/>
                </a:cubicBezTo>
                <a:lnTo>
                  <a:pt x="351" y="305"/>
                </a:lnTo>
                <a:cubicBezTo>
                  <a:pt x="351" y="309"/>
                  <a:pt x="354" y="313"/>
                  <a:pt x="358" y="316"/>
                </a:cubicBezTo>
                <a:cubicBezTo>
                  <a:pt x="360" y="316"/>
                  <a:pt x="362" y="317"/>
                  <a:pt x="363" y="317"/>
                </a:cubicBezTo>
                <a:cubicBezTo>
                  <a:pt x="366" y="317"/>
                  <a:pt x="369" y="316"/>
                  <a:pt x="371" y="314"/>
                </a:cubicBezTo>
                <a:lnTo>
                  <a:pt x="470" y="227"/>
                </a:lnTo>
                <a:lnTo>
                  <a:pt x="508" y="227"/>
                </a:lnTo>
                <a:cubicBezTo>
                  <a:pt x="525" y="266"/>
                  <a:pt x="537" y="307"/>
                  <a:pt x="539" y="351"/>
                </a:cubicBezTo>
                <a:lnTo>
                  <a:pt x="188" y="351"/>
                </a:lnTo>
                <a:cubicBezTo>
                  <a:pt x="190" y="302"/>
                  <a:pt x="204" y="255"/>
                  <a:pt x="224" y="212"/>
                </a:cubicBezTo>
                <a:cubicBezTo>
                  <a:pt x="253" y="222"/>
                  <a:pt x="284" y="229"/>
                  <a:pt x="315" y="232"/>
                </a:cubicBezTo>
                <a:lnTo>
                  <a:pt x="316" y="232"/>
                </a:lnTo>
                <a:cubicBezTo>
                  <a:pt x="322" y="232"/>
                  <a:pt x="327" y="227"/>
                  <a:pt x="328" y="222"/>
                </a:cubicBezTo>
                <a:cubicBezTo>
                  <a:pt x="329" y="215"/>
                  <a:pt x="324" y="209"/>
                  <a:pt x="317" y="209"/>
                </a:cubicBezTo>
                <a:cubicBezTo>
                  <a:pt x="289" y="205"/>
                  <a:pt x="262" y="199"/>
                  <a:pt x="235" y="191"/>
                </a:cubicBezTo>
                <a:cubicBezTo>
                  <a:pt x="263" y="138"/>
                  <a:pt x="299" y="94"/>
                  <a:pt x="326" y="65"/>
                </a:cubicBezTo>
                <a:cubicBezTo>
                  <a:pt x="331" y="60"/>
                  <a:pt x="331" y="52"/>
                  <a:pt x="326" y="48"/>
                </a:cubicBezTo>
                <a:cubicBezTo>
                  <a:pt x="321" y="43"/>
                  <a:pt x="313" y="44"/>
                  <a:pt x="309" y="48"/>
                </a:cubicBezTo>
                <a:cubicBezTo>
                  <a:pt x="281" y="79"/>
                  <a:pt x="242" y="125"/>
                  <a:pt x="212" y="183"/>
                </a:cubicBezTo>
                <a:cubicBezTo>
                  <a:pt x="178" y="169"/>
                  <a:pt x="145" y="152"/>
                  <a:pt x="116" y="131"/>
                </a:cubicBezTo>
                <a:cubicBezTo>
                  <a:pt x="160" y="84"/>
                  <a:pt x="216" y="50"/>
                  <a:pt x="281" y="34"/>
                </a:cubicBezTo>
                <a:cubicBezTo>
                  <a:pt x="288" y="33"/>
                  <a:pt x="292" y="26"/>
                  <a:pt x="290" y="20"/>
                </a:cubicBezTo>
                <a:cubicBezTo>
                  <a:pt x="288" y="13"/>
                  <a:pt x="282" y="9"/>
                  <a:pt x="275" y="11"/>
                </a:cubicBezTo>
                <a:cubicBezTo>
                  <a:pt x="113" y="51"/>
                  <a:pt x="0" y="196"/>
                  <a:pt x="0" y="363"/>
                </a:cubicBezTo>
                <a:cubicBezTo>
                  <a:pt x="0" y="563"/>
                  <a:pt x="163" y="726"/>
                  <a:pt x="363" y="726"/>
                </a:cubicBezTo>
                <a:cubicBezTo>
                  <a:pt x="563" y="726"/>
                  <a:pt x="726" y="563"/>
                  <a:pt x="726" y="363"/>
                </a:cubicBezTo>
                <a:cubicBezTo>
                  <a:pt x="726" y="315"/>
                  <a:pt x="716" y="269"/>
                  <a:pt x="699" y="227"/>
                </a:cubicBezTo>
                <a:lnTo>
                  <a:pt x="778" y="227"/>
                </a:lnTo>
                <a:cubicBezTo>
                  <a:pt x="784" y="227"/>
                  <a:pt x="790" y="222"/>
                  <a:pt x="790" y="216"/>
                </a:cubicBezTo>
                <a:lnTo>
                  <a:pt x="790" y="12"/>
                </a:lnTo>
                <a:cubicBezTo>
                  <a:pt x="790" y="5"/>
                  <a:pt x="784" y="0"/>
                  <a:pt x="778"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E393E0C5-667C-0D40-94BE-22A0675206BB}"/>
              </a:ext>
            </a:extLst>
          </p:cNvPr>
          <p:cNvSpPr txBox="1"/>
          <p:nvPr/>
        </p:nvSpPr>
        <p:spPr>
          <a:xfrm>
            <a:off x="3221060" y="7884294"/>
            <a:ext cx="274306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OUR ADRESS</a:t>
            </a:r>
          </a:p>
        </p:txBody>
      </p:sp>
      <p:sp>
        <p:nvSpPr>
          <p:cNvPr id="18" name="Subtitle 2">
            <a:extLst>
              <a:ext uri="{FF2B5EF4-FFF2-40B4-BE49-F238E27FC236}">
                <a16:creationId xmlns:a16="http://schemas.microsoft.com/office/drawing/2014/main" id="{EB859178-A41C-8A45-A160-AEA71DA7CB19}"/>
              </a:ext>
            </a:extLst>
          </p:cNvPr>
          <p:cNvSpPr txBox="1">
            <a:spLocks/>
          </p:cNvSpPr>
          <p:nvPr/>
        </p:nvSpPr>
        <p:spPr>
          <a:xfrm>
            <a:off x="2601494" y="8609458"/>
            <a:ext cx="3982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1224 Main Street, Los Angeles, CA 00000</a:t>
            </a:r>
          </a:p>
        </p:txBody>
      </p:sp>
      <p:sp>
        <p:nvSpPr>
          <p:cNvPr id="22" name="TextBox 21">
            <a:extLst>
              <a:ext uri="{FF2B5EF4-FFF2-40B4-BE49-F238E27FC236}">
                <a16:creationId xmlns:a16="http://schemas.microsoft.com/office/drawing/2014/main" id="{674F26EE-75E4-5D40-8D08-6935C22258DA}"/>
              </a:ext>
            </a:extLst>
          </p:cNvPr>
          <p:cNvSpPr txBox="1"/>
          <p:nvPr/>
        </p:nvSpPr>
        <p:spPr>
          <a:xfrm>
            <a:off x="8498842" y="7884294"/>
            <a:ext cx="23679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OUR EMAIL</a:t>
            </a:r>
          </a:p>
        </p:txBody>
      </p:sp>
      <p:sp>
        <p:nvSpPr>
          <p:cNvPr id="23" name="Subtitle 2">
            <a:extLst>
              <a:ext uri="{FF2B5EF4-FFF2-40B4-BE49-F238E27FC236}">
                <a16:creationId xmlns:a16="http://schemas.microsoft.com/office/drawing/2014/main" id="{03D2E0DE-52BC-0F43-B03A-57A33966A378}"/>
              </a:ext>
            </a:extLst>
          </p:cNvPr>
          <p:cNvSpPr txBox="1">
            <a:spLocks/>
          </p:cNvSpPr>
          <p:nvPr/>
        </p:nvSpPr>
        <p:spPr>
          <a:xfrm>
            <a:off x="7691724" y="8609458"/>
            <a:ext cx="3982186"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err="1">
                <a:solidFill>
                  <a:schemeClr val="bg1"/>
                </a:solidFill>
                <a:latin typeface="Lato Light" panose="020F0502020204030203" pitchFamily="34" charset="0"/>
                <a:ea typeface="Lato Light" panose="020F0502020204030203" pitchFamily="34" charset="0"/>
                <a:cs typeface="Mukta ExtraLight" panose="020B0000000000000000" pitchFamily="34" charset="77"/>
              </a:rPr>
              <a:t>info@yourdomain.com</a:t>
            </a: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24" name="TextBox 23">
            <a:extLst>
              <a:ext uri="{FF2B5EF4-FFF2-40B4-BE49-F238E27FC236}">
                <a16:creationId xmlns:a16="http://schemas.microsoft.com/office/drawing/2014/main" id="{CBC00220-8B90-5C41-8CD7-F1496A8EDB28}"/>
              </a:ext>
            </a:extLst>
          </p:cNvPr>
          <p:cNvSpPr txBox="1"/>
          <p:nvPr/>
        </p:nvSpPr>
        <p:spPr>
          <a:xfrm>
            <a:off x="13394194" y="7884294"/>
            <a:ext cx="255871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OUR PHONE</a:t>
            </a:r>
          </a:p>
        </p:txBody>
      </p:sp>
      <p:sp>
        <p:nvSpPr>
          <p:cNvPr id="25" name="Subtitle 2">
            <a:extLst>
              <a:ext uri="{FF2B5EF4-FFF2-40B4-BE49-F238E27FC236}">
                <a16:creationId xmlns:a16="http://schemas.microsoft.com/office/drawing/2014/main" id="{C4EEA0E6-6591-A344-B182-F6ADBDE3D895}"/>
              </a:ext>
            </a:extLst>
          </p:cNvPr>
          <p:cNvSpPr txBox="1">
            <a:spLocks/>
          </p:cNvSpPr>
          <p:nvPr/>
        </p:nvSpPr>
        <p:spPr>
          <a:xfrm>
            <a:off x="12682454" y="8609458"/>
            <a:ext cx="3982186"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(333) 836-8823</a:t>
            </a:r>
          </a:p>
        </p:txBody>
      </p:sp>
      <p:sp>
        <p:nvSpPr>
          <p:cNvPr id="26" name="TextBox 25">
            <a:extLst>
              <a:ext uri="{FF2B5EF4-FFF2-40B4-BE49-F238E27FC236}">
                <a16:creationId xmlns:a16="http://schemas.microsoft.com/office/drawing/2014/main" id="{DF5C8C6A-E9A6-8243-B38B-E7003082593F}"/>
              </a:ext>
            </a:extLst>
          </p:cNvPr>
          <p:cNvSpPr txBox="1"/>
          <p:nvPr/>
        </p:nvSpPr>
        <p:spPr>
          <a:xfrm>
            <a:off x="18330185" y="7884294"/>
            <a:ext cx="290977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OUR WEBSITE</a:t>
            </a:r>
          </a:p>
        </p:txBody>
      </p:sp>
      <p:sp>
        <p:nvSpPr>
          <p:cNvPr id="27" name="Subtitle 2">
            <a:extLst>
              <a:ext uri="{FF2B5EF4-FFF2-40B4-BE49-F238E27FC236}">
                <a16:creationId xmlns:a16="http://schemas.microsoft.com/office/drawing/2014/main" id="{71AE1786-0CB1-2542-BDEC-3C80977EA1DA}"/>
              </a:ext>
            </a:extLst>
          </p:cNvPr>
          <p:cNvSpPr txBox="1">
            <a:spLocks/>
          </p:cNvSpPr>
          <p:nvPr/>
        </p:nvSpPr>
        <p:spPr>
          <a:xfrm>
            <a:off x="17793972" y="8609458"/>
            <a:ext cx="3982186"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err="1">
                <a:solidFill>
                  <a:schemeClr val="bg1"/>
                </a:solidFill>
                <a:latin typeface="Lato Light" panose="020F0502020204030203" pitchFamily="34" charset="0"/>
                <a:ea typeface="Lato Light" panose="020F0502020204030203" pitchFamily="34" charset="0"/>
                <a:cs typeface="Mukta ExtraLight" panose="020B0000000000000000" pitchFamily="34" charset="77"/>
              </a:rPr>
              <a:t>www.yourdomain.com</a:t>
            </a:r>
            <a:endPar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Tree>
    <p:extLst>
      <p:ext uri="{BB962C8B-B14F-4D97-AF65-F5344CB8AC3E}">
        <p14:creationId xmlns:p14="http://schemas.microsoft.com/office/powerpoint/2010/main" val="213016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4256EDF-20EC-4F46-9435-A06357D8E3A2}"/>
              </a:ext>
            </a:extLst>
          </p:cNvPr>
          <p:cNvSpPr>
            <a:spLocks noGrp="1"/>
          </p:cNvSpPr>
          <p:nvPr>
            <p:ph type="pic" sz="quarter" idx="10"/>
          </p:nvPr>
        </p:nvSpPr>
        <p:spPr/>
      </p:sp>
      <p:sp>
        <p:nvSpPr>
          <p:cNvPr id="6" name="TextBox 5">
            <a:extLst>
              <a:ext uri="{FF2B5EF4-FFF2-40B4-BE49-F238E27FC236}">
                <a16:creationId xmlns:a16="http://schemas.microsoft.com/office/drawing/2014/main" id="{055EF496-8EA7-444F-AFE2-B4DD130E021A}"/>
              </a:ext>
            </a:extLst>
          </p:cNvPr>
          <p:cNvSpPr txBox="1"/>
          <p:nvPr/>
        </p:nvSpPr>
        <p:spPr>
          <a:xfrm>
            <a:off x="1520825" y="558620"/>
            <a:ext cx="4851008" cy="3046988"/>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ABOUT</a:t>
            </a:r>
          </a:p>
          <a:p>
            <a:r>
              <a:rPr lang="en-US" sz="9600" b="1" spc="600" dirty="0">
                <a:solidFill>
                  <a:schemeClr val="tx2"/>
                </a:solidFill>
                <a:latin typeface="Poppins" pitchFamily="2" charset="77"/>
                <a:ea typeface="League Spartan" charset="0"/>
                <a:cs typeface="Poppins" pitchFamily="2" charset="77"/>
              </a:rPr>
              <a:t>US</a:t>
            </a:r>
          </a:p>
        </p:txBody>
      </p:sp>
      <p:sp>
        <p:nvSpPr>
          <p:cNvPr id="7" name="Subtitle 2">
            <a:extLst>
              <a:ext uri="{FF2B5EF4-FFF2-40B4-BE49-F238E27FC236}">
                <a16:creationId xmlns:a16="http://schemas.microsoft.com/office/drawing/2014/main" id="{9365C7AC-F4DF-8943-A6AE-0C42493B34D9}"/>
              </a:ext>
            </a:extLst>
          </p:cNvPr>
          <p:cNvSpPr txBox="1">
            <a:spLocks/>
          </p:cNvSpPr>
          <p:nvPr/>
        </p:nvSpPr>
        <p:spPr>
          <a:xfrm>
            <a:off x="1520824" y="4645449"/>
            <a:ext cx="908127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8" name="Rectangle 7">
            <a:extLst>
              <a:ext uri="{FF2B5EF4-FFF2-40B4-BE49-F238E27FC236}">
                <a16:creationId xmlns:a16="http://schemas.microsoft.com/office/drawing/2014/main" id="{91F7E5B7-257D-D04E-8B34-76F06305A8F4}"/>
              </a:ext>
            </a:extLst>
          </p:cNvPr>
          <p:cNvSpPr/>
          <p:nvPr/>
        </p:nvSpPr>
        <p:spPr>
          <a:xfrm>
            <a:off x="13358178" y="8600302"/>
            <a:ext cx="8329294" cy="435369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Freeform 651">
            <a:extLst>
              <a:ext uri="{FF2B5EF4-FFF2-40B4-BE49-F238E27FC236}">
                <a16:creationId xmlns:a16="http://schemas.microsoft.com/office/drawing/2014/main" id="{E9DB3EF9-F8FA-134C-850E-E94DAD395CAB}"/>
              </a:ext>
            </a:extLst>
          </p:cNvPr>
          <p:cNvSpPr>
            <a:spLocks noChangeArrowheads="1"/>
          </p:cNvSpPr>
          <p:nvPr/>
        </p:nvSpPr>
        <p:spPr bwMode="auto">
          <a:xfrm>
            <a:off x="15150755" y="9662619"/>
            <a:ext cx="1154360" cy="1160340"/>
          </a:xfrm>
          <a:custGeom>
            <a:avLst/>
            <a:gdLst/>
            <a:ahLst/>
            <a:cxnLst/>
            <a:rect l="0" t="0" r="r" b="b"/>
            <a:pathLst>
              <a:path w="305668" h="307166">
                <a:moveTo>
                  <a:pt x="55994" y="65300"/>
                </a:moveTo>
                <a:lnTo>
                  <a:pt x="10115" y="78637"/>
                </a:lnTo>
                <a:cubicBezTo>
                  <a:pt x="8670" y="78998"/>
                  <a:pt x="7586" y="80439"/>
                  <a:pt x="7586" y="82242"/>
                </a:cubicBezTo>
                <a:lnTo>
                  <a:pt x="7586" y="169111"/>
                </a:lnTo>
                <a:cubicBezTo>
                  <a:pt x="7586" y="174158"/>
                  <a:pt x="10476" y="178123"/>
                  <a:pt x="14811" y="179565"/>
                </a:cubicBezTo>
                <a:lnTo>
                  <a:pt x="14811" y="106032"/>
                </a:lnTo>
                <a:cubicBezTo>
                  <a:pt x="14811" y="104229"/>
                  <a:pt x="16618" y="102788"/>
                  <a:pt x="18785" y="102788"/>
                </a:cubicBezTo>
                <a:cubicBezTo>
                  <a:pt x="20591" y="102788"/>
                  <a:pt x="22398" y="104229"/>
                  <a:pt x="22398" y="106032"/>
                </a:cubicBezTo>
                <a:lnTo>
                  <a:pt x="22398" y="183890"/>
                </a:lnTo>
                <a:lnTo>
                  <a:pt x="23843" y="296352"/>
                </a:lnTo>
                <a:cubicBezTo>
                  <a:pt x="24204" y="298154"/>
                  <a:pt x="25649" y="299596"/>
                  <a:pt x="27455" y="299596"/>
                </a:cubicBezTo>
                <a:lnTo>
                  <a:pt x="41905" y="299596"/>
                </a:lnTo>
                <a:cubicBezTo>
                  <a:pt x="43712" y="299596"/>
                  <a:pt x="45157" y="298154"/>
                  <a:pt x="45157" y="296352"/>
                </a:cubicBezTo>
                <a:lnTo>
                  <a:pt x="45157" y="183890"/>
                </a:lnTo>
                <a:cubicBezTo>
                  <a:pt x="45157" y="182088"/>
                  <a:pt x="46241" y="180286"/>
                  <a:pt x="48769" y="180286"/>
                </a:cubicBezTo>
                <a:lnTo>
                  <a:pt x="63581" y="180286"/>
                </a:lnTo>
                <a:cubicBezTo>
                  <a:pt x="66110" y="180286"/>
                  <a:pt x="67193" y="182088"/>
                  <a:pt x="67193" y="183890"/>
                </a:cubicBezTo>
                <a:lnTo>
                  <a:pt x="67193" y="296352"/>
                </a:lnTo>
                <a:cubicBezTo>
                  <a:pt x="67193" y="298154"/>
                  <a:pt x="68638" y="299596"/>
                  <a:pt x="70445" y="299596"/>
                </a:cubicBezTo>
                <a:lnTo>
                  <a:pt x="84534" y="299596"/>
                </a:lnTo>
                <a:cubicBezTo>
                  <a:pt x="86701" y="299596"/>
                  <a:pt x="88146" y="298154"/>
                  <a:pt x="88146" y="296352"/>
                </a:cubicBezTo>
                <a:lnTo>
                  <a:pt x="89591" y="183890"/>
                </a:lnTo>
                <a:lnTo>
                  <a:pt x="89591" y="106032"/>
                </a:lnTo>
                <a:cubicBezTo>
                  <a:pt x="89591" y="104229"/>
                  <a:pt x="91398" y="102788"/>
                  <a:pt x="93565" y="102788"/>
                </a:cubicBezTo>
                <a:cubicBezTo>
                  <a:pt x="95733" y="102788"/>
                  <a:pt x="97178" y="104229"/>
                  <a:pt x="97178" y="106032"/>
                </a:cubicBezTo>
                <a:lnTo>
                  <a:pt x="97178" y="179565"/>
                </a:lnTo>
                <a:cubicBezTo>
                  <a:pt x="101513" y="178123"/>
                  <a:pt x="104765" y="174158"/>
                  <a:pt x="104765" y="169111"/>
                </a:cubicBezTo>
                <a:lnTo>
                  <a:pt x="104765" y="82242"/>
                </a:lnTo>
                <a:cubicBezTo>
                  <a:pt x="104765" y="80439"/>
                  <a:pt x="103681" y="78998"/>
                  <a:pt x="101875" y="78637"/>
                </a:cubicBezTo>
                <a:lnTo>
                  <a:pt x="55994" y="65300"/>
                </a:lnTo>
                <a:close/>
                <a:moveTo>
                  <a:pt x="41183" y="8709"/>
                </a:moveTo>
                <a:cubicBezTo>
                  <a:pt x="39015" y="8709"/>
                  <a:pt x="37570" y="10151"/>
                  <a:pt x="37570" y="12313"/>
                </a:cubicBezTo>
                <a:lnTo>
                  <a:pt x="37570" y="41510"/>
                </a:lnTo>
                <a:cubicBezTo>
                  <a:pt x="37570" y="45115"/>
                  <a:pt x="39377" y="48719"/>
                  <a:pt x="42267" y="50882"/>
                </a:cubicBezTo>
                <a:lnTo>
                  <a:pt x="49853" y="55928"/>
                </a:lnTo>
                <a:cubicBezTo>
                  <a:pt x="53827" y="58452"/>
                  <a:pt x="58523" y="58452"/>
                  <a:pt x="62497" y="55928"/>
                </a:cubicBezTo>
                <a:lnTo>
                  <a:pt x="69722" y="50882"/>
                </a:lnTo>
                <a:cubicBezTo>
                  <a:pt x="72974" y="48719"/>
                  <a:pt x="74780" y="45115"/>
                  <a:pt x="74780" y="41510"/>
                </a:cubicBezTo>
                <a:lnTo>
                  <a:pt x="74780" y="12313"/>
                </a:lnTo>
                <a:cubicBezTo>
                  <a:pt x="74780" y="10151"/>
                  <a:pt x="73335" y="8709"/>
                  <a:pt x="71167" y="8709"/>
                </a:cubicBezTo>
                <a:lnTo>
                  <a:pt x="41183" y="8709"/>
                </a:lnTo>
                <a:close/>
                <a:moveTo>
                  <a:pt x="150642" y="1349"/>
                </a:moveTo>
                <a:cubicBezTo>
                  <a:pt x="151721" y="-449"/>
                  <a:pt x="154239" y="-449"/>
                  <a:pt x="155678" y="1349"/>
                </a:cubicBezTo>
                <a:lnTo>
                  <a:pt x="304589" y="150228"/>
                </a:lnTo>
                <a:cubicBezTo>
                  <a:pt x="306028" y="151666"/>
                  <a:pt x="306028" y="153824"/>
                  <a:pt x="304589" y="155263"/>
                </a:cubicBezTo>
                <a:lnTo>
                  <a:pt x="294158" y="166051"/>
                </a:lnTo>
                <a:cubicBezTo>
                  <a:pt x="292719" y="167489"/>
                  <a:pt x="290201" y="167489"/>
                  <a:pt x="288763" y="166051"/>
                </a:cubicBezTo>
                <a:lnTo>
                  <a:pt x="284446" y="161736"/>
                </a:lnTo>
                <a:lnTo>
                  <a:pt x="284446" y="301624"/>
                </a:lnTo>
                <a:cubicBezTo>
                  <a:pt x="284446" y="303782"/>
                  <a:pt x="282648" y="305580"/>
                  <a:pt x="280849" y="305580"/>
                </a:cubicBezTo>
                <a:lnTo>
                  <a:pt x="105322" y="305580"/>
                </a:lnTo>
                <a:cubicBezTo>
                  <a:pt x="103163" y="305580"/>
                  <a:pt x="101725" y="303782"/>
                  <a:pt x="101725" y="301624"/>
                </a:cubicBezTo>
                <a:cubicBezTo>
                  <a:pt x="101725" y="299466"/>
                  <a:pt x="103163" y="298028"/>
                  <a:pt x="105322" y="298028"/>
                </a:cubicBezTo>
                <a:lnTo>
                  <a:pt x="276893" y="298028"/>
                </a:lnTo>
                <a:lnTo>
                  <a:pt x="276893" y="154184"/>
                </a:lnTo>
                <a:lnTo>
                  <a:pt x="153160" y="30118"/>
                </a:lnTo>
                <a:lnTo>
                  <a:pt x="117191" y="66079"/>
                </a:lnTo>
                <a:cubicBezTo>
                  <a:pt x="115752" y="67518"/>
                  <a:pt x="113235" y="67518"/>
                  <a:pt x="112156" y="66079"/>
                </a:cubicBezTo>
                <a:cubicBezTo>
                  <a:pt x="110717" y="64641"/>
                  <a:pt x="110717" y="62123"/>
                  <a:pt x="111796" y="60685"/>
                </a:cubicBezTo>
                <a:lnTo>
                  <a:pt x="150283" y="22207"/>
                </a:lnTo>
                <a:cubicBezTo>
                  <a:pt x="151721" y="20768"/>
                  <a:pt x="154239" y="20768"/>
                  <a:pt x="155678" y="22207"/>
                </a:cubicBezTo>
                <a:lnTo>
                  <a:pt x="291280" y="158139"/>
                </a:lnTo>
                <a:lnTo>
                  <a:pt x="296676" y="152745"/>
                </a:lnTo>
                <a:lnTo>
                  <a:pt x="153160" y="8901"/>
                </a:lnTo>
                <a:lnTo>
                  <a:pt x="102084" y="59966"/>
                </a:lnTo>
                <a:cubicBezTo>
                  <a:pt x="100646" y="61404"/>
                  <a:pt x="98487" y="61404"/>
                  <a:pt x="96689" y="59966"/>
                </a:cubicBezTo>
                <a:cubicBezTo>
                  <a:pt x="95250" y="58527"/>
                  <a:pt x="95250" y="56010"/>
                  <a:pt x="96689" y="54572"/>
                </a:cubicBezTo>
                <a:lnTo>
                  <a:pt x="150642" y="1349"/>
                </a:lnTo>
                <a:close/>
                <a:moveTo>
                  <a:pt x="41183" y="1139"/>
                </a:moveTo>
                <a:lnTo>
                  <a:pt x="71167" y="1139"/>
                </a:lnTo>
                <a:cubicBezTo>
                  <a:pt x="77309" y="1139"/>
                  <a:pt x="82366" y="6186"/>
                  <a:pt x="82366" y="12313"/>
                </a:cubicBezTo>
                <a:lnTo>
                  <a:pt x="82366" y="41510"/>
                </a:lnTo>
                <a:cubicBezTo>
                  <a:pt x="82366" y="47638"/>
                  <a:pt x="79115" y="53766"/>
                  <a:pt x="74057" y="57010"/>
                </a:cubicBezTo>
                <a:lnTo>
                  <a:pt x="67916" y="61335"/>
                </a:lnTo>
                <a:lnTo>
                  <a:pt x="104042" y="71428"/>
                </a:lnTo>
                <a:cubicBezTo>
                  <a:pt x="108738" y="72870"/>
                  <a:pt x="112351" y="76835"/>
                  <a:pt x="112351" y="82242"/>
                </a:cubicBezTo>
                <a:lnTo>
                  <a:pt x="112351" y="169111"/>
                </a:lnTo>
                <a:cubicBezTo>
                  <a:pt x="112351" y="178123"/>
                  <a:pt x="105848" y="185692"/>
                  <a:pt x="97178" y="187134"/>
                </a:cubicBezTo>
                <a:lnTo>
                  <a:pt x="95733" y="296352"/>
                </a:lnTo>
                <a:cubicBezTo>
                  <a:pt x="95372" y="302480"/>
                  <a:pt x="90675" y="307166"/>
                  <a:pt x="84534" y="307166"/>
                </a:cubicBezTo>
                <a:lnTo>
                  <a:pt x="70445" y="307166"/>
                </a:lnTo>
                <a:cubicBezTo>
                  <a:pt x="64303" y="307166"/>
                  <a:pt x="59607" y="302480"/>
                  <a:pt x="59607" y="296352"/>
                </a:cubicBezTo>
                <a:lnTo>
                  <a:pt x="59968" y="187855"/>
                </a:lnTo>
                <a:lnTo>
                  <a:pt x="52382" y="187855"/>
                </a:lnTo>
                <a:lnTo>
                  <a:pt x="52743" y="296352"/>
                </a:lnTo>
                <a:cubicBezTo>
                  <a:pt x="52743" y="302480"/>
                  <a:pt x="48047" y="307166"/>
                  <a:pt x="41905" y="307166"/>
                </a:cubicBezTo>
                <a:lnTo>
                  <a:pt x="27455" y="307166"/>
                </a:lnTo>
                <a:cubicBezTo>
                  <a:pt x="21675" y="307166"/>
                  <a:pt x="16618" y="302480"/>
                  <a:pt x="16618" y="296352"/>
                </a:cubicBezTo>
                <a:lnTo>
                  <a:pt x="15173" y="187134"/>
                </a:lnTo>
                <a:cubicBezTo>
                  <a:pt x="6502" y="185692"/>
                  <a:pt x="0" y="178123"/>
                  <a:pt x="0" y="169111"/>
                </a:cubicBezTo>
                <a:lnTo>
                  <a:pt x="0" y="82242"/>
                </a:lnTo>
                <a:cubicBezTo>
                  <a:pt x="0" y="76835"/>
                  <a:pt x="3251" y="72870"/>
                  <a:pt x="7947" y="71428"/>
                </a:cubicBezTo>
                <a:lnTo>
                  <a:pt x="44073" y="61335"/>
                </a:lnTo>
                <a:lnTo>
                  <a:pt x="38293" y="57010"/>
                </a:lnTo>
                <a:cubicBezTo>
                  <a:pt x="33235" y="53766"/>
                  <a:pt x="29984" y="47638"/>
                  <a:pt x="29984" y="41510"/>
                </a:cubicBezTo>
                <a:lnTo>
                  <a:pt x="29984" y="12313"/>
                </a:lnTo>
                <a:cubicBezTo>
                  <a:pt x="29984" y="6186"/>
                  <a:pt x="35042" y="1139"/>
                  <a:pt x="41183" y="1139"/>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0" name="Freeform 660">
            <a:extLst>
              <a:ext uri="{FF2B5EF4-FFF2-40B4-BE49-F238E27FC236}">
                <a16:creationId xmlns:a16="http://schemas.microsoft.com/office/drawing/2014/main" id="{684FAAE0-308B-4740-8C42-D166A3284A72}"/>
              </a:ext>
            </a:extLst>
          </p:cNvPr>
          <p:cNvSpPr>
            <a:spLocks noChangeArrowheads="1"/>
          </p:cNvSpPr>
          <p:nvPr/>
        </p:nvSpPr>
        <p:spPr bwMode="auto">
          <a:xfrm>
            <a:off x="18768215" y="9730124"/>
            <a:ext cx="1154364" cy="1148380"/>
          </a:xfrm>
          <a:custGeom>
            <a:avLst/>
            <a:gdLst/>
            <a:ahLst/>
            <a:cxnLst/>
            <a:rect l="0" t="0" r="r" b="b"/>
            <a:pathLst>
              <a:path w="306027" h="305378">
                <a:moveTo>
                  <a:pt x="80070" y="119630"/>
                </a:moveTo>
                <a:cubicBezTo>
                  <a:pt x="83768" y="120259"/>
                  <a:pt x="87194" y="122324"/>
                  <a:pt x="89538" y="125736"/>
                </a:cubicBezTo>
                <a:lnTo>
                  <a:pt x="119115" y="168833"/>
                </a:lnTo>
                <a:cubicBezTo>
                  <a:pt x="120197" y="166679"/>
                  <a:pt x="122001" y="164524"/>
                  <a:pt x="123804" y="163087"/>
                </a:cubicBezTo>
                <a:lnTo>
                  <a:pt x="132822" y="156982"/>
                </a:lnTo>
                <a:cubicBezTo>
                  <a:pt x="139314" y="152672"/>
                  <a:pt x="148692" y="154108"/>
                  <a:pt x="153020" y="160932"/>
                </a:cubicBezTo>
                <a:lnTo>
                  <a:pt x="158431" y="168115"/>
                </a:lnTo>
                <a:cubicBezTo>
                  <a:pt x="159513" y="165960"/>
                  <a:pt x="160955" y="164165"/>
                  <a:pt x="163120" y="162728"/>
                </a:cubicBezTo>
                <a:lnTo>
                  <a:pt x="172137" y="156263"/>
                </a:lnTo>
                <a:cubicBezTo>
                  <a:pt x="178990" y="151953"/>
                  <a:pt x="188007" y="153749"/>
                  <a:pt x="192336" y="160214"/>
                </a:cubicBezTo>
                <a:lnTo>
                  <a:pt x="197385" y="167756"/>
                </a:lnTo>
                <a:cubicBezTo>
                  <a:pt x="198467" y="165601"/>
                  <a:pt x="200271" y="163446"/>
                  <a:pt x="202074" y="162010"/>
                </a:cubicBezTo>
                <a:lnTo>
                  <a:pt x="211092" y="155904"/>
                </a:lnTo>
                <a:cubicBezTo>
                  <a:pt x="217945" y="151235"/>
                  <a:pt x="227323" y="153390"/>
                  <a:pt x="231651" y="159855"/>
                </a:cubicBezTo>
                <a:lnTo>
                  <a:pt x="247521" y="182840"/>
                </a:lnTo>
                <a:cubicBezTo>
                  <a:pt x="281066" y="231325"/>
                  <a:pt x="296576" y="285557"/>
                  <a:pt x="300543" y="301000"/>
                </a:cubicBezTo>
                <a:cubicBezTo>
                  <a:pt x="301265" y="302796"/>
                  <a:pt x="300182" y="304951"/>
                  <a:pt x="298018" y="305310"/>
                </a:cubicBezTo>
                <a:cubicBezTo>
                  <a:pt x="295854" y="305669"/>
                  <a:pt x="294051" y="304592"/>
                  <a:pt x="293329" y="302796"/>
                </a:cubicBezTo>
                <a:cubicBezTo>
                  <a:pt x="289722" y="287712"/>
                  <a:pt x="274213" y="234558"/>
                  <a:pt x="241390" y="187150"/>
                </a:cubicBezTo>
                <a:lnTo>
                  <a:pt x="225159" y="163805"/>
                </a:lnTo>
                <a:cubicBezTo>
                  <a:pt x="222994" y="160573"/>
                  <a:pt x="218305" y="159855"/>
                  <a:pt x="215420" y="162010"/>
                </a:cubicBezTo>
                <a:lnTo>
                  <a:pt x="206403" y="168115"/>
                </a:lnTo>
                <a:cubicBezTo>
                  <a:pt x="203156" y="170629"/>
                  <a:pt x="202435" y="174939"/>
                  <a:pt x="204599" y="177812"/>
                </a:cubicBezTo>
                <a:lnTo>
                  <a:pt x="216863" y="195770"/>
                </a:lnTo>
                <a:cubicBezTo>
                  <a:pt x="218305" y="197565"/>
                  <a:pt x="217945" y="199720"/>
                  <a:pt x="216141" y="201157"/>
                </a:cubicBezTo>
                <a:cubicBezTo>
                  <a:pt x="214338" y="202234"/>
                  <a:pt x="212174" y="201875"/>
                  <a:pt x="210731" y="200079"/>
                </a:cubicBezTo>
                <a:lnTo>
                  <a:pt x="186204" y="164524"/>
                </a:lnTo>
                <a:cubicBezTo>
                  <a:pt x="184040" y="160932"/>
                  <a:pt x="179351" y="160573"/>
                  <a:pt x="176465" y="162369"/>
                </a:cubicBezTo>
                <a:lnTo>
                  <a:pt x="167448" y="168833"/>
                </a:lnTo>
                <a:cubicBezTo>
                  <a:pt x="164923" y="170270"/>
                  <a:pt x="163120" y="174939"/>
                  <a:pt x="165644" y="178890"/>
                </a:cubicBezTo>
                <a:lnTo>
                  <a:pt x="184040" y="205467"/>
                </a:lnTo>
                <a:cubicBezTo>
                  <a:pt x="185122" y="206903"/>
                  <a:pt x="184761" y="209417"/>
                  <a:pt x="182958" y="210495"/>
                </a:cubicBezTo>
                <a:cubicBezTo>
                  <a:pt x="181515" y="211572"/>
                  <a:pt x="178990" y="211213"/>
                  <a:pt x="177908" y="209417"/>
                </a:cubicBezTo>
                <a:lnTo>
                  <a:pt x="147249" y="164883"/>
                </a:lnTo>
                <a:cubicBezTo>
                  <a:pt x="145085" y="162010"/>
                  <a:pt x="140396" y="160932"/>
                  <a:pt x="137150" y="163087"/>
                </a:cubicBezTo>
                <a:lnTo>
                  <a:pt x="128133" y="169193"/>
                </a:lnTo>
                <a:cubicBezTo>
                  <a:pt x="125247" y="171707"/>
                  <a:pt x="124165" y="176016"/>
                  <a:pt x="126329" y="179249"/>
                </a:cubicBezTo>
                <a:lnTo>
                  <a:pt x="157349" y="223783"/>
                </a:lnTo>
                <a:cubicBezTo>
                  <a:pt x="158431" y="225220"/>
                  <a:pt x="158070" y="227734"/>
                  <a:pt x="156266" y="228811"/>
                </a:cubicBezTo>
                <a:cubicBezTo>
                  <a:pt x="154463" y="229889"/>
                  <a:pt x="152299" y="229530"/>
                  <a:pt x="151217" y="227734"/>
                </a:cubicBezTo>
                <a:lnTo>
                  <a:pt x="83407" y="129686"/>
                </a:lnTo>
                <a:cubicBezTo>
                  <a:pt x="80882" y="126813"/>
                  <a:pt x="76554" y="126095"/>
                  <a:pt x="73307" y="128250"/>
                </a:cubicBezTo>
                <a:lnTo>
                  <a:pt x="64290" y="134355"/>
                </a:lnTo>
                <a:cubicBezTo>
                  <a:pt x="61044" y="136510"/>
                  <a:pt x="60322" y="141179"/>
                  <a:pt x="62487" y="144052"/>
                </a:cubicBezTo>
                <a:lnTo>
                  <a:pt x="152299" y="274064"/>
                </a:lnTo>
                <a:cubicBezTo>
                  <a:pt x="154824" y="277655"/>
                  <a:pt x="154824" y="282324"/>
                  <a:pt x="151938" y="285916"/>
                </a:cubicBezTo>
                <a:cubicBezTo>
                  <a:pt x="149053" y="289507"/>
                  <a:pt x="144724" y="290585"/>
                  <a:pt x="140396" y="289148"/>
                </a:cubicBezTo>
                <a:lnTo>
                  <a:pt x="103245" y="274782"/>
                </a:lnTo>
                <a:cubicBezTo>
                  <a:pt x="99277" y="273705"/>
                  <a:pt x="95670" y="276219"/>
                  <a:pt x="94588" y="279451"/>
                </a:cubicBezTo>
                <a:lnTo>
                  <a:pt x="91703" y="290226"/>
                </a:lnTo>
                <a:cubicBezTo>
                  <a:pt x="90621" y="293458"/>
                  <a:pt x="92424" y="296690"/>
                  <a:pt x="95670" y="298486"/>
                </a:cubicBezTo>
                <a:cubicBezTo>
                  <a:pt x="97474" y="299204"/>
                  <a:pt x="98195" y="301359"/>
                  <a:pt x="97474" y="303155"/>
                </a:cubicBezTo>
                <a:cubicBezTo>
                  <a:pt x="96752" y="304592"/>
                  <a:pt x="94588" y="306028"/>
                  <a:pt x="92785" y="304951"/>
                </a:cubicBezTo>
                <a:cubicBezTo>
                  <a:pt x="85932" y="302437"/>
                  <a:pt x="82325" y="294894"/>
                  <a:pt x="84489" y="287712"/>
                </a:cubicBezTo>
                <a:lnTo>
                  <a:pt x="87374" y="277655"/>
                </a:lnTo>
                <a:cubicBezTo>
                  <a:pt x="90260" y="268677"/>
                  <a:pt x="99277" y="265803"/>
                  <a:pt x="105770" y="267599"/>
                </a:cubicBezTo>
                <a:lnTo>
                  <a:pt x="142921" y="281965"/>
                </a:lnTo>
                <a:cubicBezTo>
                  <a:pt x="145446" y="283043"/>
                  <a:pt x="147610" y="280169"/>
                  <a:pt x="146167" y="278015"/>
                </a:cubicBezTo>
                <a:lnTo>
                  <a:pt x="56355" y="148362"/>
                </a:lnTo>
                <a:cubicBezTo>
                  <a:pt x="52387" y="142616"/>
                  <a:pt x="53109" y="133278"/>
                  <a:pt x="60322" y="128250"/>
                </a:cubicBezTo>
                <a:lnTo>
                  <a:pt x="68979" y="122144"/>
                </a:lnTo>
                <a:cubicBezTo>
                  <a:pt x="72406" y="119810"/>
                  <a:pt x="76373" y="119002"/>
                  <a:pt x="80070" y="119630"/>
                </a:cubicBezTo>
                <a:close/>
                <a:moveTo>
                  <a:pt x="19844" y="103187"/>
                </a:moveTo>
                <a:cubicBezTo>
                  <a:pt x="21648" y="103187"/>
                  <a:pt x="23451" y="104951"/>
                  <a:pt x="23451" y="106715"/>
                </a:cubicBezTo>
                <a:lnTo>
                  <a:pt x="23451" y="121532"/>
                </a:lnTo>
                <a:cubicBezTo>
                  <a:pt x="23451" y="123296"/>
                  <a:pt x="21648" y="125059"/>
                  <a:pt x="19844" y="125059"/>
                </a:cubicBezTo>
                <a:cubicBezTo>
                  <a:pt x="17318" y="125059"/>
                  <a:pt x="15875" y="123296"/>
                  <a:pt x="15875" y="121532"/>
                </a:cubicBezTo>
                <a:lnTo>
                  <a:pt x="15875" y="106715"/>
                </a:lnTo>
                <a:cubicBezTo>
                  <a:pt x="15875" y="104951"/>
                  <a:pt x="17318" y="103187"/>
                  <a:pt x="19844" y="103187"/>
                </a:cubicBezTo>
                <a:close/>
                <a:moveTo>
                  <a:pt x="153013" y="37937"/>
                </a:moveTo>
                <a:lnTo>
                  <a:pt x="111720" y="78989"/>
                </a:lnTo>
                <a:lnTo>
                  <a:pt x="111720" y="133365"/>
                </a:lnTo>
                <a:lnTo>
                  <a:pt x="194305" y="133365"/>
                </a:lnTo>
                <a:lnTo>
                  <a:pt x="194305" y="78989"/>
                </a:lnTo>
                <a:lnTo>
                  <a:pt x="153013" y="37937"/>
                </a:lnTo>
                <a:close/>
                <a:moveTo>
                  <a:pt x="150477" y="30015"/>
                </a:moveTo>
                <a:cubicBezTo>
                  <a:pt x="151926" y="28575"/>
                  <a:pt x="154099" y="28575"/>
                  <a:pt x="155548" y="30015"/>
                </a:cubicBezTo>
                <a:lnTo>
                  <a:pt x="215676" y="89792"/>
                </a:lnTo>
                <a:cubicBezTo>
                  <a:pt x="217125" y="91233"/>
                  <a:pt x="217125" y="93393"/>
                  <a:pt x="215676" y="94834"/>
                </a:cubicBezTo>
                <a:cubicBezTo>
                  <a:pt x="214227" y="96274"/>
                  <a:pt x="211692" y="96274"/>
                  <a:pt x="210605" y="94834"/>
                </a:cubicBezTo>
                <a:lnTo>
                  <a:pt x="201912" y="86551"/>
                </a:lnTo>
                <a:lnTo>
                  <a:pt x="201912" y="136966"/>
                </a:lnTo>
                <a:cubicBezTo>
                  <a:pt x="201912" y="139127"/>
                  <a:pt x="200101" y="140927"/>
                  <a:pt x="197928" y="140927"/>
                </a:cubicBezTo>
                <a:lnTo>
                  <a:pt x="108098" y="140927"/>
                </a:lnTo>
                <a:cubicBezTo>
                  <a:pt x="105924" y="140927"/>
                  <a:pt x="104476" y="139127"/>
                  <a:pt x="104476" y="136966"/>
                </a:cubicBezTo>
                <a:lnTo>
                  <a:pt x="104476" y="86551"/>
                </a:lnTo>
                <a:lnTo>
                  <a:pt x="95782" y="94834"/>
                </a:lnTo>
                <a:cubicBezTo>
                  <a:pt x="94334" y="96274"/>
                  <a:pt x="91798" y="96274"/>
                  <a:pt x="90349" y="94834"/>
                </a:cubicBezTo>
                <a:cubicBezTo>
                  <a:pt x="88900" y="93393"/>
                  <a:pt x="88900" y="91233"/>
                  <a:pt x="90349" y="89792"/>
                </a:cubicBezTo>
                <a:lnTo>
                  <a:pt x="150477" y="30015"/>
                </a:lnTo>
                <a:close/>
                <a:moveTo>
                  <a:pt x="33772" y="14287"/>
                </a:moveTo>
                <a:lnTo>
                  <a:pt x="257966" y="14287"/>
                </a:lnTo>
                <a:cubicBezTo>
                  <a:pt x="260132" y="14287"/>
                  <a:pt x="261576" y="15727"/>
                  <a:pt x="261576" y="17887"/>
                </a:cubicBezTo>
                <a:lnTo>
                  <a:pt x="261576" y="178098"/>
                </a:lnTo>
                <a:cubicBezTo>
                  <a:pt x="261576" y="180258"/>
                  <a:pt x="260132" y="182058"/>
                  <a:pt x="257966" y="182058"/>
                </a:cubicBezTo>
                <a:cubicBezTo>
                  <a:pt x="256161" y="182058"/>
                  <a:pt x="254356" y="180258"/>
                  <a:pt x="254356" y="178098"/>
                </a:cubicBezTo>
                <a:lnTo>
                  <a:pt x="254356" y="21487"/>
                </a:lnTo>
                <a:lnTo>
                  <a:pt x="37383" y="21487"/>
                </a:lnTo>
                <a:lnTo>
                  <a:pt x="37383" y="207980"/>
                </a:lnTo>
                <a:lnTo>
                  <a:pt x="86481" y="207980"/>
                </a:lnTo>
                <a:cubicBezTo>
                  <a:pt x="88648" y="207980"/>
                  <a:pt x="90453" y="209780"/>
                  <a:pt x="90453" y="211940"/>
                </a:cubicBezTo>
                <a:cubicBezTo>
                  <a:pt x="90453" y="214100"/>
                  <a:pt x="88648" y="215540"/>
                  <a:pt x="86481" y="215540"/>
                </a:cubicBezTo>
                <a:lnTo>
                  <a:pt x="33772" y="215540"/>
                </a:lnTo>
                <a:cubicBezTo>
                  <a:pt x="31606" y="215540"/>
                  <a:pt x="30162" y="214100"/>
                  <a:pt x="30162" y="211940"/>
                </a:cubicBezTo>
                <a:lnTo>
                  <a:pt x="30162" y="17887"/>
                </a:lnTo>
                <a:cubicBezTo>
                  <a:pt x="30162" y="15727"/>
                  <a:pt x="31606" y="14287"/>
                  <a:pt x="33772" y="14287"/>
                </a:cubicBezTo>
                <a:close/>
                <a:moveTo>
                  <a:pt x="18744" y="0"/>
                </a:moveTo>
                <a:lnTo>
                  <a:pt x="287283" y="0"/>
                </a:lnTo>
                <a:cubicBezTo>
                  <a:pt x="297376" y="0"/>
                  <a:pt x="306027" y="8290"/>
                  <a:pt x="306027" y="18744"/>
                </a:cubicBezTo>
                <a:lnTo>
                  <a:pt x="306027" y="213031"/>
                </a:lnTo>
                <a:cubicBezTo>
                  <a:pt x="306027" y="223124"/>
                  <a:pt x="297376" y="231415"/>
                  <a:pt x="287283" y="231415"/>
                </a:cubicBezTo>
                <a:lnTo>
                  <a:pt x="284760" y="231415"/>
                </a:lnTo>
                <a:cubicBezTo>
                  <a:pt x="282597" y="231415"/>
                  <a:pt x="280795" y="229973"/>
                  <a:pt x="280795" y="227810"/>
                </a:cubicBezTo>
                <a:cubicBezTo>
                  <a:pt x="280795" y="225647"/>
                  <a:pt x="282597" y="224206"/>
                  <a:pt x="284760" y="224206"/>
                </a:cubicBezTo>
                <a:lnTo>
                  <a:pt x="287283" y="224206"/>
                </a:lnTo>
                <a:cubicBezTo>
                  <a:pt x="293411" y="224206"/>
                  <a:pt x="298457" y="219159"/>
                  <a:pt x="298457" y="213031"/>
                </a:cubicBezTo>
                <a:lnTo>
                  <a:pt x="298457" y="18744"/>
                </a:lnTo>
                <a:cubicBezTo>
                  <a:pt x="298457" y="12616"/>
                  <a:pt x="293411" y="7569"/>
                  <a:pt x="287283" y="7569"/>
                </a:cubicBezTo>
                <a:lnTo>
                  <a:pt x="18744" y="7569"/>
                </a:lnTo>
                <a:cubicBezTo>
                  <a:pt x="12255" y="7569"/>
                  <a:pt x="7209" y="12616"/>
                  <a:pt x="7209" y="18744"/>
                </a:cubicBezTo>
                <a:lnTo>
                  <a:pt x="7209" y="213031"/>
                </a:lnTo>
                <a:cubicBezTo>
                  <a:pt x="7209" y="219159"/>
                  <a:pt x="12255" y="224206"/>
                  <a:pt x="18744" y="224206"/>
                </a:cubicBezTo>
                <a:lnTo>
                  <a:pt x="96602" y="224206"/>
                </a:lnTo>
                <a:cubicBezTo>
                  <a:pt x="98405" y="224206"/>
                  <a:pt x="100207" y="225647"/>
                  <a:pt x="100207" y="227810"/>
                </a:cubicBezTo>
                <a:cubicBezTo>
                  <a:pt x="100207" y="229973"/>
                  <a:pt x="98405" y="231415"/>
                  <a:pt x="96602" y="231415"/>
                </a:cubicBezTo>
                <a:lnTo>
                  <a:pt x="18744" y="231415"/>
                </a:lnTo>
                <a:cubicBezTo>
                  <a:pt x="8290" y="231415"/>
                  <a:pt x="0" y="223124"/>
                  <a:pt x="0" y="213031"/>
                </a:cubicBezTo>
                <a:lnTo>
                  <a:pt x="0" y="18744"/>
                </a:lnTo>
                <a:cubicBezTo>
                  <a:pt x="0" y="8290"/>
                  <a:pt x="8290" y="0"/>
                  <a:pt x="1874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189498CF-1124-ED40-B8FA-10B84EDA79F7}"/>
              </a:ext>
            </a:extLst>
          </p:cNvPr>
          <p:cNvSpPr txBox="1"/>
          <p:nvPr/>
        </p:nvSpPr>
        <p:spPr>
          <a:xfrm>
            <a:off x="14503885" y="11257637"/>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2" name="TextBox 11">
            <a:extLst>
              <a:ext uri="{FF2B5EF4-FFF2-40B4-BE49-F238E27FC236}">
                <a16:creationId xmlns:a16="http://schemas.microsoft.com/office/drawing/2014/main" id="{C7C716D9-79A2-4A43-BC7D-45201E39D672}"/>
              </a:ext>
            </a:extLst>
          </p:cNvPr>
          <p:cNvSpPr txBox="1"/>
          <p:nvPr/>
        </p:nvSpPr>
        <p:spPr>
          <a:xfrm>
            <a:off x="18121344" y="11257637"/>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3" name="TextBox 12">
            <a:extLst>
              <a:ext uri="{FF2B5EF4-FFF2-40B4-BE49-F238E27FC236}">
                <a16:creationId xmlns:a16="http://schemas.microsoft.com/office/drawing/2014/main" id="{592E7E6F-D8C9-F041-8648-49A5584F5458}"/>
              </a:ext>
            </a:extLst>
          </p:cNvPr>
          <p:cNvSpPr txBox="1"/>
          <p:nvPr/>
        </p:nvSpPr>
        <p:spPr>
          <a:xfrm>
            <a:off x="3105972" y="7526307"/>
            <a:ext cx="171553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01</a:t>
            </a:r>
          </a:p>
        </p:txBody>
      </p:sp>
      <p:sp>
        <p:nvSpPr>
          <p:cNvPr id="14" name="Subtitle 2">
            <a:extLst>
              <a:ext uri="{FF2B5EF4-FFF2-40B4-BE49-F238E27FC236}">
                <a16:creationId xmlns:a16="http://schemas.microsoft.com/office/drawing/2014/main" id="{76757DF7-AFB5-204E-91DE-0E7308A4F37F}"/>
              </a:ext>
            </a:extLst>
          </p:cNvPr>
          <p:cNvSpPr txBox="1">
            <a:spLocks/>
          </p:cNvSpPr>
          <p:nvPr/>
        </p:nvSpPr>
        <p:spPr>
          <a:xfrm>
            <a:off x="3105971" y="8146493"/>
            <a:ext cx="749612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15" name="Freeform 642">
            <a:extLst>
              <a:ext uri="{FF2B5EF4-FFF2-40B4-BE49-F238E27FC236}">
                <a16:creationId xmlns:a16="http://schemas.microsoft.com/office/drawing/2014/main" id="{62F3EEF0-0D87-4047-BC5B-45FC63B6056A}"/>
              </a:ext>
            </a:extLst>
          </p:cNvPr>
          <p:cNvSpPr>
            <a:spLocks noChangeArrowheads="1"/>
          </p:cNvSpPr>
          <p:nvPr/>
        </p:nvSpPr>
        <p:spPr bwMode="auto">
          <a:xfrm>
            <a:off x="1519244" y="7678994"/>
            <a:ext cx="1156665" cy="1156669"/>
          </a:xfrm>
          <a:custGeom>
            <a:avLst/>
            <a:gdLst/>
            <a:ahLst/>
            <a:cxnLst/>
            <a:rect l="0" t="0" r="r" b="b"/>
            <a:pathLst>
              <a:path w="305308" h="305668">
                <a:moveTo>
                  <a:pt x="97661" y="218183"/>
                </a:moveTo>
                <a:lnTo>
                  <a:pt x="97661" y="236608"/>
                </a:lnTo>
                <a:cubicBezTo>
                  <a:pt x="97661" y="255394"/>
                  <a:pt x="112729" y="270568"/>
                  <a:pt x="131026" y="270568"/>
                </a:cubicBezTo>
                <a:lnTo>
                  <a:pt x="134972" y="270568"/>
                </a:lnTo>
                <a:lnTo>
                  <a:pt x="134972" y="247807"/>
                </a:lnTo>
                <a:lnTo>
                  <a:pt x="131026" y="247807"/>
                </a:lnTo>
                <a:cubicBezTo>
                  <a:pt x="124927" y="247807"/>
                  <a:pt x="119904" y="243111"/>
                  <a:pt x="119904" y="236608"/>
                </a:cubicBezTo>
                <a:lnTo>
                  <a:pt x="119904" y="218183"/>
                </a:lnTo>
                <a:lnTo>
                  <a:pt x="97661" y="218183"/>
                </a:lnTo>
                <a:close/>
                <a:moveTo>
                  <a:pt x="171924" y="203371"/>
                </a:moveTo>
                <a:lnTo>
                  <a:pt x="171924" y="240582"/>
                </a:lnTo>
                <a:lnTo>
                  <a:pt x="175870" y="240582"/>
                </a:lnTo>
                <a:cubicBezTo>
                  <a:pt x="178023" y="240582"/>
                  <a:pt x="179458" y="238776"/>
                  <a:pt x="179458" y="236608"/>
                </a:cubicBezTo>
                <a:lnTo>
                  <a:pt x="179458" y="206983"/>
                </a:lnTo>
                <a:cubicBezTo>
                  <a:pt x="179458" y="204816"/>
                  <a:pt x="178023" y="203371"/>
                  <a:pt x="175870" y="203371"/>
                </a:cubicBezTo>
                <a:lnTo>
                  <a:pt x="171924" y="203371"/>
                </a:lnTo>
                <a:close/>
                <a:moveTo>
                  <a:pt x="142147" y="203371"/>
                </a:moveTo>
                <a:lnTo>
                  <a:pt x="142147" y="285741"/>
                </a:lnTo>
                <a:lnTo>
                  <a:pt x="164749" y="285741"/>
                </a:lnTo>
                <a:lnTo>
                  <a:pt x="164749" y="203371"/>
                </a:lnTo>
                <a:lnTo>
                  <a:pt x="142147" y="203371"/>
                </a:lnTo>
                <a:close/>
                <a:moveTo>
                  <a:pt x="131026" y="128225"/>
                </a:moveTo>
                <a:cubicBezTo>
                  <a:pt x="129232" y="128225"/>
                  <a:pt x="127438" y="129670"/>
                  <a:pt x="127438" y="131838"/>
                </a:cubicBezTo>
                <a:lnTo>
                  <a:pt x="127438" y="162185"/>
                </a:lnTo>
                <a:cubicBezTo>
                  <a:pt x="127438" y="163992"/>
                  <a:pt x="129232" y="165798"/>
                  <a:pt x="131026" y="165798"/>
                </a:cubicBezTo>
                <a:lnTo>
                  <a:pt x="134972" y="165798"/>
                </a:lnTo>
                <a:lnTo>
                  <a:pt x="134972" y="128225"/>
                </a:lnTo>
                <a:lnTo>
                  <a:pt x="131026" y="128225"/>
                </a:lnTo>
                <a:close/>
                <a:moveTo>
                  <a:pt x="171924" y="98239"/>
                </a:moveTo>
                <a:lnTo>
                  <a:pt x="171924" y="121000"/>
                </a:lnTo>
                <a:lnTo>
                  <a:pt x="175870" y="121000"/>
                </a:lnTo>
                <a:cubicBezTo>
                  <a:pt x="181969" y="121000"/>
                  <a:pt x="186992" y="125696"/>
                  <a:pt x="186992" y="131838"/>
                </a:cubicBezTo>
                <a:lnTo>
                  <a:pt x="186992" y="150986"/>
                </a:lnTo>
                <a:lnTo>
                  <a:pt x="209235" y="150986"/>
                </a:lnTo>
                <a:lnTo>
                  <a:pt x="209235" y="131838"/>
                </a:lnTo>
                <a:cubicBezTo>
                  <a:pt x="209235" y="113413"/>
                  <a:pt x="194167" y="98239"/>
                  <a:pt x="175870" y="98239"/>
                </a:cubicBezTo>
                <a:lnTo>
                  <a:pt x="171924" y="98239"/>
                </a:lnTo>
                <a:close/>
                <a:moveTo>
                  <a:pt x="131026" y="98239"/>
                </a:moveTo>
                <a:cubicBezTo>
                  <a:pt x="112729" y="98239"/>
                  <a:pt x="97661" y="113413"/>
                  <a:pt x="97661" y="131838"/>
                </a:cubicBezTo>
                <a:lnTo>
                  <a:pt x="97661" y="162185"/>
                </a:lnTo>
                <a:cubicBezTo>
                  <a:pt x="97661" y="180610"/>
                  <a:pt x="112729" y="195784"/>
                  <a:pt x="131026" y="195784"/>
                </a:cubicBezTo>
                <a:lnTo>
                  <a:pt x="175870" y="195784"/>
                </a:lnTo>
                <a:cubicBezTo>
                  <a:pt x="181969" y="195784"/>
                  <a:pt x="186992" y="200480"/>
                  <a:pt x="186992" y="206983"/>
                </a:cubicBezTo>
                <a:lnTo>
                  <a:pt x="186992" y="236608"/>
                </a:lnTo>
                <a:cubicBezTo>
                  <a:pt x="186992" y="243111"/>
                  <a:pt x="181969" y="247807"/>
                  <a:pt x="175870" y="247807"/>
                </a:cubicBezTo>
                <a:lnTo>
                  <a:pt x="171924" y="247807"/>
                </a:lnTo>
                <a:lnTo>
                  <a:pt x="171924" y="270568"/>
                </a:lnTo>
                <a:lnTo>
                  <a:pt x="175870" y="270568"/>
                </a:lnTo>
                <a:cubicBezTo>
                  <a:pt x="194167" y="270568"/>
                  <a:pt x="209235" y="255394"/>
                  <a:pt x="209235" y="236608"/>
                </a:cubicBezTo>
                <a:lnTo>
                  <a:pt x="209235" y="206983"/>
                </a:lnTo>
                <a:cubicBezTo>
                  <a:pt x="209235" y="188558"/>
                  <a:pt x="194167" y="173023"/>
                  <a:pt x="175870" y="173023"/>
                </a:cubicBezTo>
                <a:lnTo>
                  <a:pt x="131026" y="173023"/>
                </a:lnTo>
                <a:cubicBezTo>
                  <a:pt x="124927" y="173023"/>
                  <a:pt x="119904" y="168327"/>
                  <a:pt x="119904" y="162185"/>
                </a:cubicBezTo>
                <a:lnTo>
                  <a:pt x="119904" y="131838"/>
                </a:lnTo>
                <a:cubicBezTo>
                  <a:pt x="119904" y="125696"/>
                  <a:pt x="124927" y="121000"/>
                  <a:pt x="131026" y="121000"/>
                </a:cubicBezTo>
                <a:lnTo>
                  <a:pt x="134972" y="121000"/>
                </a:lnTo>
                <a:lnTo>
                  <a:pt x="134972" y="98239"/>
                </a:lnTo>
                <a:lnTo>
                  <a:pt x="131026" y="98239"/>
                </a:lnTo>
                <a:close/>
                <a:moveTo>
                  <a:pt x="142147" y="83427"/>
                </a:moveTo>
                <a:lnTo>
                  <a:pt x="142147" y="165798"/>
                </a:lnTo>
                <a:lnTo>
                  <a:pt x="164749" y="165798"/>
                </a:lnTo>
                <a:lnTo>
                  <a:pt x="164749" y="83427"/>
                </a:lnTo>
                <a:lnTo>
                  <a:pt x="142147" y="83427"/>
                </a:lnTo>
                <a:close/>
                <a:moveTo>
                  <a:pt x="138559" y="75840"/>
                </a:moveTo>
                <a:lnTo>
                  <a:pt x="168336" y="75840"/>
                </a:lnTo>
                <a:cubicBezTo>
                  <a:pt x="170489" y="75840"/>
                  <a:pt x="171924" y="77647"/>
                  <a:pt x="171924" y="79814"/>
                </a:cubicBezTo>
                <a:lnTo>
                  <a:pt x="171924" y="90653"/>
                </a:lnTo>
                <a:lnTo>
                  <a:pt x="175870" y="90653"/>
                </a:lnTo>
                <a:cubicBezTo>
                  <a:pt x="198472" y="90653"/>
                  <a:pt x="216768" y="109078"/>
                  <a:pt x="216768" y="131838"/>
                </a:cubicBezTo>
                <a:lnTo>
                  <a:pt x="216768" y="154598"/>
                </a:lnTo>
                <a:cubicBezTo>
                  <a:pt x="216768" y="156405"/>
                  <a:pt x="214975" y="158211"/>
                  <a:pt x="212822" y="158211"/>
                </a:cubicBezTo>
                <a:lnTo>
                  <a:pt x="183404" y="158211"/>
                </a:lnTo>
                <a:cubicBezTo>
                  <a:pt x="181252" y="158211"/>
                  <a:pt x="179458" y="156405"/>
                  <a:pt x="179458" y="154598"/>
                </a:cubicBezTo>
                <a:lnTo>
                  <a:pt x="179458" y="131838"/>
                </a:lnTo>
                <a:cubicBezTo>
                  <a:pt x="179458" y="129670"/>
                  <a:pt x="178023" y="128225"/>
                  <a:pt x="175870" y="128225"/>
                </a:cubicBezTo>
                <a:lnTo>
                  <a:pt x="171924" y="128225"/>
                </a:lnTo>
                <a:lnTo>
                  <a:pt x="171924" y="165798"/>
                </a:lnTo>
                <a:lnTo>
                  <a:pt x="175870" y="165798"/>
                </a:lnTo>
                <a:cubicBezTo>
                  <a:pt x="198472" y="165798"/>
                  <a:pt x="216768" y="184223"/>
                  <a:pt x="216768" y="206983"/>
                </a:cubicBezTo>
                <a:lnTo>
                  <a:pt x="216768" y="236608"/>
                </a:lnTo>
                <a:cubicBezTo>
                  <a:pt x="216768" y="259368"/>
                  <a:pt x="198472" y="277793"/>
                  <a:pt x="175870" y="277793"/>
                </a:cubicBezTo>
                <a:lnTo>
                  <a:pt x="171924" y="277793"/>
                </a:lnTo>
                <a:lnTo>
                  <a:pt x="171924" y="289354"/>
                </a:lnTo>
                <a:cubicBezTo>
                  <a:pt x="171924" y="291161"/>
                  <a:pt x="170489" y="292967"/>
                  <a:pt x="168336" y="292967"/>
                </a:cubicBezTo>
                <a:lnTo>
                  <a:pt x="138559" y="292967"/>
                </a:lnTo>
                <a:cubicBezTo>
                  <a:pt x="136766" y="292967"/>
                  <a:pt x="134972" y="291161"/>
                  <a:pt x="134972" y="289354"/>
                </a:cubicBezTo>
                <a:lnTo>
                  <a:pt x="134972" y="277793"/>
                </a:lnTo>
                <a:lnTo>
                  <a:pt x="131026" y="277793"/>
                </a:lnTo>
                <a:cubicBezTo>
                  <a:pt x="108424" y="277793"/>
                  <a:pt x="90127" y="259368"/>
                  <a:pt x="90127" y="236608"/>
                </a:cubicBezTo>
                <a:lnTo>
                  <a:pt x="90127" y="214209"/>
                </a:lnTo>
                <a:cubicBezTo>
                  <a:pt x="90127" y="212402"/>
                  <a:pt x="91921" y="210596"/>
                  <a:pt x="94074" y="210596"/>
                </a:cubicBezTo>
                <a:lnTo>
                  <a:pt x="123850" y="210596"/>
                </a:lnTo>
                <a:cubicBezTo>
                  <a:pt x="126003" y="210596"/>
                  <a:pt x="127438" y="212402"/>
                  <a:pt x="127438" y="214209"/>
                </a:cubicBezTo>
                <a:lnTo>
                  <a:pt x="127438" y="236608"/>
                </a:lnTo>
                <a:cubicBezTo>
                  <a:pt x="127438" y="238776"/>
                  <a:pt x="129232" y="240582"/>
                  <a:pt x="131026" y="240582"/>
                </a:cubicBezTo>
                <a:lnTo>
                  <a:pt x="134972" y="240582"/>
                </a:lnTo>
                <a:lnTo>
                  <a:pt x="134972" y="203371"/>
                </a:lnTo>
                <a:lnTo>
                  <a:pt x="131026" y="203371"/>
                </a:lnTo>
                <a:cubicBezTo>
                  <a:pt x="108424" y="203371"/>
                  <a:pt x="90127" y="184946"/>
                  <a:pt x="90127" y="162185"/>
                </a:cubicBezTo>
                <a:lnTo>
                  <a:pt x="90127" y="131838"/>
                </a:lnTo>
                <a:cubicBezTo>
                  <a:pt x="90127" y="109078"/>
                  <a:pt x="108424" y="90653"/>
                  <a:pt x="131026" y="90653"/>
                </a:cubicBezTo>
                <a:lnTo>
                  <a:pt x="134972" y="90653"/>
                </a:lnTo>
                <a:lnTo>
                  <a:pt x="134972" y="79814"/>
                </a:lnTo>
                <a:cubicBezTo>
                  <a:pt x="134972" y="77647"/>
                  <a:pt x="136766" y="75840"/>
                  <a:pt x="138559" y="75840"/>
                </a:cubicBezTo>
                <a:close/>
                <a:moveTo>
                  <a:pt x="152834" y="29883"/>
                </a:moveTo>
                <a:lnTo>
                  <a:pt x="28768" y="154454"/>
                </a:lnTo>
                <a:lnTo>
                  <a:pt x="28768" y="298468"/>
                </a:lnTo>
                <a:lnTo>
                  <a:pt x="276539" y="298468"/>
                </a:lnTo>
                <a:lnTo>
                  <a:pt x="276539" y="154454"/>
                </a:lnTo>
                <a:lnTo>
                  <a:pt x="152834" y="29883"/>
                </a:lnTo>
                <a:close/>
                <a:moveTo>
                  <a:pt x="152834" y="9001"/>
                </a:moveTo>
                <a:lnTo>
                  <a:pt x="8990" y="153014"/>
                </a:lnTo>
                <a:lnTo>
                  <a:pt x="14384" y="158055"/>
                </a:lnTo>
                <a:lnTo>
                  <a:pt x="149957" y="22322"/>
                </a:lnTo>
                <a:cubicBezTo>
                  <a:pt x="151395" y="20522"/>
                  <a:pt x="153913" y="20522"/>
                  <a:pt x="155351" y="22322"/>
                </a:cubicBezTo>
                <a:lnTo>
                  <a:pt x="290924" y="158055"/>
                </a:lnTo>
                <a:lnTo>
                  <a:pt x="296318" y="153014"/>
                </a:lnTo>
                <a:lnTo>
                  <a:pt x="152834" y="9001"/>
                </a:lnTo>
                <a:close/>
                <a:moveTo>
                  <a:pt x="149957" y="1080"/>
                </a:moveTo>
                <a:cubicBezTo>
                  <a:pt x="151395" y="-360"/>
                  <a:pt x="153913" y="-360"/>
                  <a:pt x="155351" y="1080"/>
                </a:cubicBezTo>
                <a:lnTo>
                  <a:pt x="304229" y="150494"/>
                </a:lnTo>
                <a:cubicBezTo>
                  <a:pt x="305668" y="151934"/>
                  <a:pt x="305668" y="154094"/>
                  <a:pt x="304229" y="155534"/>
                </a:cubicBezTo>
                <a:lnTo>
                  <a:pt x="293801" y="165975"/>
                </a:lnTo>
                <a:cubicBezTo>
                  <a:pt x="292362" y="167416"/>
                  <a:pt x="289845" y="167416"/>
                  <a:pt x="288406" y="165975"/>
                </a:cubicBezTo>
                <a:lnTo>
                  <a:pt x="284091" y="161655"/>
                </a:lnTo>
                <a:lnTo>
                  <a:pt x="284091" y="302068"/>
                </a:lnTo>
                <a:cubicBezTo>
                  <a:pt x="284091" y="303868"/>
                  <a:pt x="282293" y="305668"/>
                  <a:pt x="280495" y="305668"/>
                </a:cubicBezTo>
                <a:lnTo>
                  <a:pt x="24812" y="305668"/>
                </a:lnTo>
                <a:cubicBezTo>
                  <a:pt x="23014" y="305668"/>
                  <a:pt x="21216" y="303868"/>
                  <a:pt x="21216" y="302068"/>
                </a:cubicBezTo>
                <a:lnTo>
                  <a:pt x="21216" y="161655"/>
                </a:lnTo>
                <a:lnTo>
                  <a:pt x="16901" y="165975"/>
                </a:lnTo>
                <a:cubicBezTo>
                  <a:pt x="15463" y="167416"/>
                  <a:pt x="12945" y="167416"/>
                  <a:pt x="11507" y="165975"/>
                </a:cubicBezTo>
                <a:lnTo>
                  <a:pt x="1078" y="155534"/>
                </a:lnTo>
                <a:cubicBezTo>
                  <a:pt x="-360" y="154094"/>
                  <a:pt x="-360" y="151934"/>
                  <a:pt x="1078" y="150494"/>
                </a:cubicBezTo>
                <a:lnTo>
                  <a:pt x="149957" y="108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6" name="Freeform 664">
            <a:extLst>
              <a:ext uri="{FF2B5EF4-FFF2-40B4-BE49-F238E27FC236}">
                <a16:creationId xmlns:a16="http://schemas.microsoft.com/office/drawing/2014/main" id="{5D41FF24-0342-F44E-9D80-0382BBA0547E}"/>
              </a:ext>
            </a:extLst>
          </p:cNvPr>
          <p:cNvSpPr>
            <a:spLocks noChangeArrowheads="1"/>
          </p:cNvSpPr>
          <p:nvPr/>
        </p:nvSpPr>
        <p:spPr bwMode="auto">
          <a:xfrm>
            <a:off x="1519243" y="10209643"/>
            <a:ext cx="1156665" cy="1156669"/>
          </a:xfrm>
          <a:custGeom>
            <a:avLst/>
            <a:gdLst/>
            <a:ahLst/>
            <a:cxnLst/>
            <a:rect l="0" t="0" r="r" b="b"/>
            <a:pathLst>
              <a:path w="305308" h="305669">
                <a:moveTo>
                  <a:pt x="107882" y="98533"/>
                </a:moveTo>
                <a:lnTo>
                  <a:pt x="22295" y="184120"/>
                </a:lnTo>
                <a:lnTo>
                  <a:pt x="22295" y="298117"/>
                </a:lnTo>
                <a:lnTo>
                  <a:pt x="193829" y="298117"/>
                </a:lnTo>
                <a:lnTo>
                  <a:pt x="193829" y="184120"/>
                </a:lnTo>
                <a:lnTo>
                  <a:pt x="178006" y="168297"/>
                </a:lnTo>
                <a:cubicBezTo>
                  <a:pt x="163622" y="174051"/>
                  <a:pt x="149237" y="173332"/>
                  <a:pt x="140607" y="164701"/>
                </a:cubicBezTo>
                <a:cubicBezTo>
                  <a:pt x="139168" y="163263"/>
                  <a:pt x="139168" y="160746"/>
                  <a:pt x="140607" y="159307"/>
                </a:cubicBezTo>
                <a:cubicBezTo>
                  <a:pt x="142045" y="157869"/>
                  <a:pt x="144562" y="157869"/>
                  <a:pt x="146001" y="159307"/>
                </a:cubicBezTo>
                <a:cubicBezTo>
                  <a:pt x="152114" y="165421"/>
                  <a:pt x="161824" y="166140"/>
                  <a:pt x="172252" y="162544"/>
                </a:cubicBezTo>
                <a:lnTo>
                  <a:pt x="107882" y="98533"/>
                </a:lnTo>
                <a:close/>
                <a:moveTo>
                  <a:pt x="185198" y="96375"/>
                </a:moveTo>
                <a:cubicBezTo>
                  <a:pt x="175489" y="97814"/>
                  <a:pt x="165060" y="103208"/>
                  <a:pt x="156429" y="112198"/>
                </a:cubicBezTo>
                <a:cubicBezTo>
                  <a:pt x="152474" y="116154"/>
                  <a:pt x="148878" y="120829"/>
                  <a:pt x="146001" y="125863"/>
                </a:cubicBezTo>
                <a:lnTo>
                  <a:pt x="179444" y="159307"/>
                </a:lnTo>
                <a:cubicBezTo>
                  <a:pt x="184119" y="156790"/>
                  <a:pt x="189154" y="153194"/>
                  <a:pt x="193469" y="148879"/>
                </a:cubicBezTo>
                <a:cubicBezTo>
                  <a:pt x="202459" y="139888"/>
                  <a:pt x="207854" y="129460"/>
                  <a:pt x="208932" y="120110"/>
                </a:cubicBezTo>
                <a:lnTo>
                  <a:pt x="190592" y="118312"/>
                </a:lnTo>
                <a:cubicBezTo>
                  <a:pt x="188794" y="117952"/>
                  <a:pt x="187715" y="116514"/>
                  <a:pt x="187356" y="114716"/>
                </a:cubicBezTo>
                <a:lnTo>
                  <a:pt x="185198" y="96375"/>
                </a:lnTo>
                <a:close/>
                <a:moveTo>
                  <a:pt x="243933" y="68054"/>
                </a:moveTo>
                <a:lnTo>
                  <a:pt x="233377" y="78611"/>
                </a:lnTo>
                <a:lnTo>
                  <a:pt x="235561" y="81523"/>
                </a:lnTo>
                <a:cubicBezTo>
                  <a:pt x="237381" y="82979"/>
                  <a:pt x="239565" y="82979"/>
                  <a:pt x="241021" y="81523"/>
                </a:cubicBezTo>
                <a:lnTo>
                  <a:pt x="246481" y="76063"/>
                </a:lnTo>
                <a:cubicBezTo>
                  <a:pt x="247937" y="74607"/>
                  <a:pt x="247937" y="72423"/>
                  <a:pt x="246481" y="70967"/>
                </a:cubicBezTo>
                <a:lnTo>
                  <a:pt x="243933" y="68054"/>
                </a:lnTo>
                <a:close/>
                <a:moveTo>
                  <a:pt x="246481" y="44030"/>
                </a:moveTo>
                <a:lnTo>
                  <a:pt x="241021" y="49490"/>
                </a:lnTo>
                <a:cubicBezTo>
                  <a:pt x="239565" y="50946"/>
                  <a:pt x="239565" y="53130"/>
                  <a:pt x="241021" y="54950"/>
                </a:cubicBezTo>
                <a:lnTo>
                  <a:pt x="243933" y="57498"/>
                </a:lnTo>
                <a:lnTo>
                  <a:pt x="254489" y="46942"/>
                </a:lnTo>
                <a:lnTo>
                  <a:pt x="251941" y="44030"/>
                </a:lnTo>
                <a:cubicBezTo>
                  <a:pt x="250121" y="42574"/>
                  <a:pt x="247937" y="42574"/>
                  <a:pt x="246481" y="44030"/>
                </a:cubicBezTo>
                <a:close/>
                <a:moveTo>
                  <a:pt x="241021" y="38569"/>
                </a:moveTo>
                <a:cubicBezTo>
                  <a:pt x="245389" y="34565"/>
                  <a:pt x="252669" y="34565"/>
                  <a:pt x="257038" y="38569"/>
                </a:cubicBezTo>
                <a:lnTo>
                  <a:pt x="259950" y="41481"/>
                </a:lnTo>
                <a:lnTo>
                  <a:pt x="262498" y="38569"/>
                </a:lnTo>
                <a:cubicBezTo>
                  <a:pt x="263954" y="37477"/>
                  <a:pt x="266502" y="37477"/>
                  <a:pt x="267958" y="38569"/>
                </a:cubicBezTo>
                <a:cubicBezTo>
                  <a:pt x="269414" y="40389"/>
                  <a:pt x="269414" y="42574"/>
                  <a:pt x="267958" y="44030"/>
                </a:cubicBezTo>
                <a:lnTo>
                  <a:pt x="265046" y="46942"/>
                </a:lnTo>
                <a:lnTo>
                  <a:pt x="267958" y="49490"/>
                </a:lnTo>
                <a:cubicBezTo>
                  <a:pt x="272326" y="53858"/>
                  <a:pt x="272326" y="61138"/>
                  <a:pt x="267958" y="65506"/>
                </a:cubicBezTo>
                <a:cubicBezTo>
                  <a:pt x="266502" y="66962"/>
                  <a:pt x="263954" y="66962"/>
                  <a:pt x="262498" y="65506"/>
                </a:cubicBezTo>
                <a:cubicBezTo>
                  <a:pt x="261042" y="64050"/>
                  <a:pt x="261042" y="61502"/>
                  <a:pt x="262498" y="60046"/>
                </a:cubicBezTo>
                <a:cubicBezTo>
                  <a:pt x="263954" y="58590"/>
                  <a:pt x="263954" y="56406"/>
                  <a:pt x="262498" y="54950"/>
                </a:cubicBezTo>
                <a:lnTo>
                  <a:pt x="259950" y="52402"/>
                </a:lnTo>
                <a:lnTo>
                  <a:pt x="249029" y="62958"/>
                </a:lnTo>
                <a:lnTo>
                  <a:pt x="251941" y="65506"/>
                </a:lnTo>
                <a:cubicBezTo>
                  <a:pt x="256310" y="69874"/>
                  <a:pt x="256310" y="77155"/>
                  <a:pt x="251941" y="81523"/>
                </a:cubicBezTo>
                <a:lnTo>
                  <a:pt x="246481" y="86983"/>
                </a:lnTo>
                <a:cubicBezTo>
                  <a:pt x="242113" y="91351"/>
                  <a:pt x="234833" y="91351"/>
                  <a:pt x="230465" y="86983"/>
                </a:cubicBezTo>
                <a:lnTo>
                  <a:pt x="227917" y="84071"/>
                </a:lnTo>
                <a:lnTo>
                  <a:pt x="225004" y="86983"/>
                </a:lnTo>
                <a:cubicBezTo>
                  <a:pt x="223912" y="88439"/>
                  <a:pt x="221364" y="88439"/>
                  <a:pt x="219544" y="86983"/>
                </a:cubicBezTo>
                <a:cubicBezTo>
                  <a:pt x="218452" y="85527"/>
                  <a:pt x="218452" y="82979"/>
                  <a:pt x="219544" y="81523"/>
                </a:cubicBezTo>
                <a:lnTo>
                  <a:pt x="222456" y="78611"/>
                </a:lnTo>
                <a:lnTo>
                  <a:pt x="219544" y="76063"/>
                </a:lnTo>
                <a:cubicBezTo>
                  <a:pt x="215540" y="71695"/>
                  <a:pt x="215540" y="64414"/>
                  <a:pt x="219544" y="60046"/>
                </a:cubicBezTo>
                <a:cubicBezTo>
                  <a:pt x="221364" y="58590"/>
                  <a:pt x="223548" y="58590"/>
                  <a:pt x="225004" y="60046"/>
                </a:cubicBezTo>
                <a:cubicBezTo>
                  <a:pt x="226461" y="61502"/>
                  <a:pt x="226461" y="64050"/>
                  <a:pt x="225004" y="65506"/>
                </a:cubicBezTo>
                <a:cubicBezTo>
                  <a:pt x="223912" y="66962"/>
                  <a:pt x="223912" y="69146"/>
                  <a:pt x="225004" y="70967"/>
                </a:cubicBezTo>
                <a:lnTo>
                  <a:pt x="227917" y="73515"/>
                </a:lnTo>
                <a:lnTo>
                  <a:pt x="238473" y="62958"/>
                </a:lnTo>
                <a:lnTo>
                  <a:pt x="235561" y="60046"/>
                </a:lnTo>
                <a:cubicBezTo>
                  <a:pt x="231557" y="56042"/>
                  <a:pt x="231557" y="48762"/>
                  <a:pt x="235561" y="44030"/>
                </a:cubicBezTo>
                <a:lnTo>
                  <a:pt x="241021" y="38569"/>
                </a:lnTo>
                <a:close/>
                <a:moveTo>
                  <a:pt x="248849" y="8990"/>
                </a:moveTo>
                <a:lnTo>
                  <a:pt x="189873" y="68326"/>
                </a:lnTo>
                <a:lnTo>
                  <a:pt x="194188" y="111119"/>
                </a:lnTo>
                <a:lnTo>
                  <a:pt x="208932" y="112558"/>
                </a:lnTo>
                <a:cubicBezTo>
                  <a:pt x="208573" y="108243"/>
                  <a:pt x="206775" y="104287"/>
                  <a:pt x="204257" y="101410"/>
                </a:cubicBezTo>
                <a:cubicBezTo>
                  <a:pt x="202459" y="99972"/>
                  <a:pt x="202459" y="97814"/>
                  <a:pt x="204257" y="96016"/>
                </a:cubicBezTo>
                <a:cubicBezTo>
                  <a:pt x="205336" y="94937"/>
                  <a:pt x="207854" y="94937"/>
                  <a:pt x="209292" y="96016"/>
                </a:cubicBezTo>
                <a:cubicBezTo>
                  <a:pt x="213607" y="100691"/>
                  <a:pt x="216125" y="106804"/>
                  <a:pt x="216484" y="113637"/>
                </a:cubicBezTo>
                <a:lnTo>
                  <a:pt x="236982" y="115794"/>
                </a:lnTo>
                <a:lnTo>
                  <a:pt x="296318" y="56459"/>
                </a:lnTo>
                <a:lnTo>
                  <a:pt x="248849" y="8990"/>
                </a:lnTo>
                <a:close/>
                <a:moveTo>
                  <a:pt x="246332" y="1078"/>
                </a:moveTo>
                <a:cubicBezTo>
                  <a:pt x="247770" y="-360"/>
                  <a:pt x="249928" y="-360"/>
                  <a:pt x="251726" y="1078"/>
                </a:cubicBezTo>
                <a:lnTo>
                  <a:pt x="304229" y="53941"/>
                </a:lnTo>
                <a:cubicBezTo>
                  <a:pt x="305668" y="55380"/>
                  <a:pt x="305668" y="57538"/>
                  <a:pt x="304229" y="58976"/>
                </a:cubicBezTo>
                <a:lnTo>
                  <a:pt x="240938" y="122267"/>
                </a:lnTo>
                <a:cubicBezTo>
                  <a:pt x="240219" y="122987"/>
                  <a:pt x="239140" y="123346"/>
                  <a:pt x="238061" y="123346"/>
                </a:cubicBezTo>
                <a:lnTo>
                  <a:pt x="216125" y="120829"/>
                </a:lnTo>
                <a:cubicBezTo>
                  <a:pt x="214686" y="131977"/>
                  <a:pt x="208573" y="144204"/>
                  <a:pt x="198863" y="153913"/>
                </a:cubicBezTo>
                <a:cubicBezTo>
                  <a:pt x="194188" y="158588"/>
                  <a:pt x="189873" y="162184"/>
                  <a:pt x="184839" y="164701"/>
                </a:cubicBezTo>
                <a:lnTo>
                  <a:pt x="214686" y="194909"/>
                </a:lnTo>
                <a:cubicBezTo>
                  <a:pt x="216125" y="196347"/>
                  <a:pt x="216125" y="198505"/>
                  <a:pt x="214686" y="200303"/>
                </a:cubicBezTo>
                <a:cubicBezTo>
                  <a:pt x="213248" y="201741"/>
                  <a:pt x="211090" y="201741"/>
                  <a:pt x="209652" y="200303"/>
                </a:cubicBezTo>
                <a:lnTo>
                  <a:pt x="201021" y="191313"/>
                </a:lnTo>
                <a:lnTo>
                  <a:pt x="201021" y="301713"/>
                </a:lnTo>
                <a:cubicBezTo>
                  <a:pt x="201021" y="303871"/>
                  <a:pt x="199223" y="305669"/>
                  <a:pt x="197425" y="305669"/>
                </a:cubicBezTo>
                <a:lnTo>
                  <a:pt x="18699" y="305669"/>
                </a:lnTo>
                <a:cubicBezTo>
                  <a:pt x="16542" y="305669"/>
                  <a:pt x="14744" y="303871"/>
                  <a:pt x="14744" y="301713"/>
                </a:cubicBezTo>
                <a:lnTo>
                  <a:pt x="14744" y="191313"/>
                </a:lnTo>
                <a:lnTo>
                  <a:pt x="6473" y="200303"/>
                </a:lnTo>
                <a:cubicBezTo>
                  <a:pt x="5034" y="201741"/>
                  <a:pt x="2517" y="201741"/>
                  <a:pt x="1078" y="200303"/>
                </a:cubicBezTo>
                <a:cubicBezTo>
                  <a:pt x="-360" y="198505"/>
                  <a:pt x="-360" y="196347"/>
                  <a:pt x="1078" y="194909"/>
                </a:cubicBezTo>
                <a:lnTo>
                  <a:pt x="105365" y="90622"/>
                </a:lnTo>
                <a:cubicBezTo>
                  <a:pt x="106803" y="89183"/>
                  <a:pt x="109321" y="89183"/>
                  <a:pt x="110399" y="90622"/>
                </a:cubicBezTo>
                <a:lnTo>
                  <a:pt x="140607" y="120469"/>
                </a:lnTo>
                <a:cubicBezTo>
                  <a:pt x="143484" y="115794"/>
                  <a:pt x="147080" y="111119"/>
                  <a:pt x="151035" y="106804"/>
                </a:cubicBezTo>
                <a:cubicBezTo>
                  <a:pt x="161104" y="96735"/>
                  <a:pt x="173331" y="90622"/>
                  <a:pt x="184479" y="89183"/>
                </a:cubicBezTo>
                <a:lnTo>
                  <a:pt x="181962" y="67247"/>
                </a:lnTo>
                <a:cubicBezTo>
                  <a:pt x="181962" y="66168"/>
                  <a:pt x="182321" y="65089"/>
                  <a:pt x="183041" y="64370"/>
                </a:cubicBezTo>
                <a:lnTo>
                  <a:pt x="246332" y="1078"/>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A34D2462-B6B1-B148-9205-01193521AEE2}"/>
              </a:ext>
            </a:extLst>
          </p:cNvPr>
          <p:cNvSpPr txBox="1"/>
          <p:nvPr/>
        </p:nvSpPr>
        <p:spPr>
          <a:xfrm>
            <a:off x="3105972" y="10028191"/>
            <a:ext cx="17956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02</a:t>
            </a:r>
          </a:p>
        </p:txBody>
      </p:sp>
      <p:sp>
        <p:nvSpPr>
          <p:cNvPr id="18" name="Subtitle 2">
            <a:extLst>
              <a:ext uri="{FF2B5EF4-FFF2-40B4-BE49-F238E27FC236}">
                <a16:creationId xmlns:a16="http://schemas.microsoft.com/office/drawing/2014/main" id="{D317D457-D0B4-E348-B48B-FA1ED7559A28}"/>
              </a:ext>
            </a:extLst>
          </p:cNvPr>
          <p:cNvSpPr txBox="1">
            <a:spLocks/>
          </p:cNvSpPr>
          <p:nvPr/>
        </p:nvSpPr>
        <p:spPr>
          <a:xfrm>
            <a:off x="3105971" y="10648377"/>
            <a:ext cx="749612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123655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3D7E68-4973-484A-BE76-F56C7602192F}"/>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617E38C7-D8D4-C04F-ADD5-ECCCAEC6A332}"/>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79023929-9553-0B4E-8E0C-90D7D9F7F96B}"/>
              </a:ext>
            </a:extLst>
          </p:cNvPr>
          <p:cNvSpPr>
            <a:spLocks noGrp="1"/>
          </p:cNvSpPr>
          <p:nvPr>
            <p:ph type="pic" sz="quarter" idx="12"/>
          </p:nvPr>
        </p:nvSpPr>
        <p:spPr/>
      </p:sp>
      <p:sp>
        <p:nvSpPr>
          <p:cNvPr id="7" name="TextBox 6">
            <a:extLst>
              <a:ext uri="{FF2B5EF4-FFF2-40B4-BE49-F238E27FC236}">
                <a16:creationId xmlns:a16="http://schemas.microsoft.com/office/drawing/2014/main" id="{6F69B378-7BD4-F246-8A7D-79E7D9AE45ED}"/>
              </a:ext>
            </a:extLst>
          </p:cNvPr>
          <p:cNvSpPr txBox="1"/>
          <p:nvPr/>
        </p:nvSpPr>
        <p:spPr>
          <a:xfrm>
            <a:off x="1520825" y="558620"/>
            <a:ext cx="9855583"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OUR SERVICES</a:t>
            </a:r>
          </a:p>
        </p:txBody>
      </p:sp>
      <p:sp>
        <p:nvSpPr>
          <p:cNvPr id="14" name="Rectangle 13">
            <a:extLst>
              <a:ext uri="{FF2B5EF4-FFF2-40B4-BE49-F238E27FC236}">
                <a16:creationId xmlns:a16="http://schemas.microsoft.com/office/drawing/2014/main" id="{A6A554D1-E894-2644-AECA-DBECA5197CD1}"/>
              </a:ext>
            </a:extLst>
          </p:cNvPr>
          <p:cNvSpPr/>
          <p:nvPr/>
        </p:nvSpPr>
        <p:spPr>
          <a:xfrm>
            <a:off x="-1" y="7727576"/>
            <a:ext cx="8037096" cy="421187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DDD47567-88C3-0B48-BEC9-2C668558962C}"/>
              </a:ext>
            </a:extLst>
          </p:cNvPr>
          <p:cNvSpPr/>
          <p:nvPr/>
        </p:nvSpPr>
        <p:spPr>
          <a:xfrm>
            <a:off x="8170277" y="7727576"/>
            <a:ext cx="8037096" cy="421187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49801F5C-3B3A-F348-8C57-E27CC118B3E7}"/>
              </a:ext>
            </a:extLst>
          </p:cNvPr>
          <p:cNvSpPr/>
          <p:nvPr/>
        </p:nvSpPr>
        <p:spPr>
          <a:xfrm>
            <a:off x="16340555" y="7727576"/>
            <a:ext cx="8037096" cy="421187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5E3D9FA4-B3CF-BE46-B2D9-7A55D5A02924}"/>
              </a:ext>
            </a:extLst>
          </p:cNvPr>
          <p:cNvSpPr txBox="1"/>
          <p:nvPr/>
        </p:nvSpPr>
        <p:spPr>
          <a:xfrm>
            <a:off x="2824150" y="9288757"/>
            <a:ext cx="238879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SERVICE 01</a:t>
            </a:r>
          </a:p>
        </p:txBody>
      </p:sp>
      <p:sp>
        <p:nvSpPr>
          <p:cNvPr id="18" name="Subtitle 2">
            <a:extLst>
              <a:ext uri="{FF2B5EF4-FFF2-40B4-BE49-F238E27FC236}">
                <a16:creationId xmlns:a16="http://schemas.microsoft.com/office/drawing/2014/main" id="{875ED843-2782-E74F-8136-56C6A0D83D10}"/>
              </a:ext>
            </a:extLst>
          </p:cNvPr>
          <p:cNvSpPr txBox="1">
            <a:spLocks/>
          </p:cNvSpPr>
          <p:nvPr/>
        </p:nvSpPr>
        <p:spPr>
          <a:xfrm>
            <a:off x="1446600" y="10013921"/>
            <a:ext cx="514389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20" name="Freeform 621">
            <a:extLst>
              <a:ext uri="{FF2B5EF4-FFF2-40B4-BE49-F238E27FC236}">
                <a16:creationId xmlns:a16="http://schemas.microsoft.com/office/drawing/2014/main" id="{4A84407F-7280-B747-A6AB-D3FD0D739769}"/>
              </a:ext>
            </a:extLst>
          </p:cNvPr>
          <p:cNvSpPr>
            <a:spLocks noChangeArrowheads="1"/>
          </p:cNvSpPr>
          <p:nvPr/>
        </p:nvSpPr>
        <p:spPr bwMode="auto">
          <a:xfrm>
            <a:off x="3611828" y="8107238"/>
            <a:ext cx="813436" cy="809246"/>
          </a:xfrm>
          <a:custGeom>
            <a:avLst/>
            <a:gdLst/>
            <a:ahLst/>
            <a:cxnLst/>
            <a:rect l="0" t="0" r="r" b="b"/>
            <a:pathLst>
              <a:path w="307308" h="306027">
                <a:moveTo>
                  <a:pt x="277322" y="276496"/>
                </a:moveTo>
                <a:lnTo>
                  <a:pt x="277322" y="293422"/>
                </a:lnTo>
                <a:lnTo>
                  <a:pt x="294663" y="276496"/>
                </a:lnTo>
                <a:lnTo>
                  <a:pt x="277322" y="276496"/>
                </a:lnTo>
                <a:close/>
                <a:moveTo>
                  <a:pt x="259897" y="224567"/>
                </a:moveTo>
                <a:cubicBezTo>
                  <a:pt x="262112" y="225296"/>
                  <a:pt x="262850" y="227484"/>
                  <a:pt x="262481" y="229308"/>
                </a:cubicBezTo>
                <a:lnTo>
                  <a:pt x="246975" y="274895"/>
                </a:lnTo>
                <a:cubicBezTo>
                  <a:pt x="246606" y="276353"/>
                  <a:pt x="245129" y="277083"/>
                  <a:pt x="243652" y="277447"/>
                </a:cubicBezTo>
                <a:cubicBezTo>
                  <a:pt x="242176" y="277447"/>
                  <a:pt x="240330" y="276353"/>
                  <a:pt x="239961" y="275259"/>
                </a:cubicBezTo>
                <a:lnTo>
                  <a:pt x="232208" y="260307"/>
                </a:lnTo>
                <a:cubicBezTo>
                  <a:pt x="231469" y="258119"/>
                  <a:pt x="232208" y="255930"/>
                  <a:pt x="234054" y="254836"/>
                </a:cubicBezTo>
                <a:cubicBezTo>
                  <a:pt x="235899" y="253742"/>
                  <a:pt x="238115" y="254836"/>
                  <a:pt x="239222" y="256660"/>
                </a:cubicBezTo>
                <a:lnTo>
                  <a:pt x="242545" y="263589"/>
                </a:lnTo>
                <a:lnTo>
                  <a:pt x="255097" y="227119"/>
                </a:lnTo>
                <a:cubicBezTo>
                  <a:pt x="255466" y="224931"/>
                  <a:pt x="257681" y="223837"/>
                  <a:pt x="259897" y="224567"/>
                </a:cubicBezTo>
                <a:close/>
                <a:moveTo>
                  <a:pt x="77937" y="215900"/>
                </a:moveTo>
                <a:cubicBezTo>
                  <a:pt x="80090" y="215900"/>
                  <a:pt x="81526" y="217311"/>
                  <a:pt x="81885" y="219428"/>
                </a:cubicBezTo>
                <a:cubicBezTo>
                  <a:pt x="81885" y="221545"/>
                  <a:pt x="80449" y="222956"/>
                  <a:pt x="78296" y="223308"/>
                </a:cubicBezTo>
                <a:lnTo>
                  <a:pt x="44917" y="225072"/>
                </a:lnTo>
                <a:cubicBezTo>
                  <a:pt x="42763" y="225072"/>
                  <a:pt x="41328" y="223661"/>
                  <a:pt x="41328" y="221545"/>
                </a:cubicBezTo>
                <a:cubicBezTo>
                  <a:pt x="40969" y="219428"/>
                  <a:pt x="42404" y="217664"/>
                  <a:pt x="44558" y="217664"/>
                </a:cubicBezTo>
                <a:lnTo>
                  <a:pt x="77937" y="215900"/>
                </a:lnTo>
                <a:close/>
                <a:moveTo>
                  <a:pt x="122722" y="207962"/>
                </a:moveTo>
                <a:lnTo>
                  <a:pt x="197341" y="207962"/>
                </a:lnTo>
                <a:cubicBezTo>
                  <a:pt x="199143" y="207962"/>
                  <a:pt x="200946" y="209405"/>
                  <a:pt x="200946" y="211570"/>
                </a:cubicBezTo>
                <a:cubicBezTo>
                  <a:pt x="200946" y="213735"/>
                  <a:pt x="199143" y="215539"/>
                  <a:pt x="197341" y="215539"/>
                </a:cubicBezTo>
                <a:lnTo>
                  <a:pt x="122722" y="215539"/>
                </a:lnTo>
                <a:cubicBezTo>
                  <a:pt x="120559" y="215539"/>
                  <a:pt x="118756" y="213735"/>
                  <a:pt x="118756" y="211570"/>
                </a:cubicBezTo>
                <a:cubicBezTo>
                  <a:pt x="118756" y="209405"/>
                  <a:pt x="120559" y="207962"/>
                  <a:pt x="122722" y="207962"/>
                </a:cubicBezTo>
                <a:close/>
                <a:moveTo>
                  <a:pt x="77957" y="185737"/>
                </a:moveTo>
                <a:cubicBezTo>
                  <a:pt x="80101" y="185737"/>
                  <a:pt x="81529" y="187098"/>
                  <a:pt x="81887" y="189139"/>
                </a:cubicBezTo>
                <a:cubicBezTo>
                  <a:pt x="81887" y="191180"/>
                  <a:pt x="80458" y="192881"/>
                  <a:pt x="78315" y="192881"/>
                </a:cubicBezTo>
                <a:lnTo>
                  <a:pt x="43310" y="194922"/>
                </a:lnTo>
                <a:cubicBezTo>
                  <a:pt x="41524" y="194922"/>
                  <a:pt x="39738" y="193221"/>
                  <a:pt x="39738" y="191520"/>
                </a:cubicBezTo>
                <a:cubicBezTo>
                  <a:pt x="39381" y="189479"/>
                  <a:pt x="41167" y="187778"/>
                  <a:pt x="42953" y="187438"/>
                </a:cubicBezTo>
                <a:lnTo>
                  <a:pt x="77957" y="185737"/>
                </a:lnTo>
                <a:close/>
                <a:moveTo>
                  <a:pt x="122721" y="179387"/>
                </a:moveTo>
                <a:lnTo>
                  <a:pt x="271954" y="179387"/>
                </a:lnTo>
                <a:cubicBezTo>
                  <a:pt x="274117" y="179387"/>
                  <a:pt x="275559" y="181191"/>
                  <a:pt x="275559" y="183356"/>
                </a:cubicBezTo>
                <a:cubicBezTo>
                  <a:pt x="275559" y="185160"/>
                  <a:pt x="274117" y="186964"/>
                  <a:pt x="271954" y="186964"/>
                </a:cubicBezTo>
                <a:lnTo>
                  <a:pt x="122721" y="186964"/>
                </a:lnTo>
                <a:cubicBezTo>
                  <a:pt x="120559" y="186964"/>
                  <a:pt x="118756" y="185160"/>
                  <a:pt x="118756" y="183356"/>
                </a:cubicBezTo>
                <a:cubicBezTo>
                  <a:pt x="118756" y="181191"/>
                  <a:pt x="120559" y="179387"/>
                  <a:pt x="122721" y="179387"/>
                </a:cubicBezTo>
                <a:close/>
                <a:moveTo>
                  <a:pt x="77942" y="157162"/>
                </a:moveTo>
                <a:cubicBezTo>
                  <a:pt x="80451" y="157162"/>
                  <a:pt x="81527" y="158523"/>
                  <a:pt x="81885" y="160564"/>
                </a:cubicBezTo>
                <a:cubicBezTo>
                  <a:pt x="81885" y="162265"/>
                  <a:pt x="80451" y="163965"/>
                  <a:pt x="78301" y="164306"/>
                </a:cubicBezTo>
                <a:lnTo>
                  <a:pt x="41737" y="166347"/>
                </a:lnTo>
                <a:cubicBezTo>
                  <a:pt x="39586" y="166347"/>
                  <a:pt x="38152" y="164646"/>
                  <a:pt x="37794" y="162945"/>
                </a:cubicBezTo>
                <a:cubicBezTo>
                  <a:pt x="37794" y="160904"/>
                  <a:pt x="39228" y="159203"/>
                  <a:pt x="41378" y="158863"/>
                </a:cubicBezTo>
                <a:lnTo>
                  <a:pt x="77942" y="157162"/>
                </a:lnTo>
                <a:close/>
                <a:moveTo>
                  <a:pt x="122703" y="149225"/>
                </a:moveTo>
                <a:lnTo>
                  <a:pt x="167197" y="149225"/>
                </a:lnTo>
                <a:cubicBezTo>
                  <a:pt x="169350" y="149225"/>
                  <a:pt x="170785" y="151029"/>
                  <a:pt x="170785" y="153193"/>
                </a:cubicBezTo>
                <a:cubicBezTo>
                  <a:pt x="170785" y="154997"/>
                  <a:pt x="169350" y="156801"/>
                  <a:pt x="167197" y="156801"/>
                </a:cubicBezTo>
                <a:lnTo>
                  <a:pt x="122703" y="156801"/>
                </a:lnTo>
                <a:cubicBezTo>
                  <a:pt x="120550" y="156801"/>
                  <a:pt x="118756" y="154997"/>
                  <a:pt x="118756" y="153193"/>
                </a:cubicBezTo>
                <a:cubicBezTo>
                  <a:pt x="118756" y="151029"/>
                  <a:pt x="120550" y="149225"/>
                  <a:pt x="122703" y="149225"/>
                </a:cubicBezTo>
                <a:close/>
                <a:moveTo>
                  <a:pt x="77961" y="127000"/>
                </a:moveTo>
                <a:cubicBezTo>
                  <a:pt x="80459" y="127000"/>
                  <a:pt x="81530" y="128411"/>
                  <a:pt x="81887" y="130528"/>
                </a:cubicBezTo>
                <a:cubicBezTo>
                  <a:pt x="81887" y="132644"/>
                  <a:pt x="80459" y="134055"/>
                  <a:pt x="78318" y="134408"/>
                </a:cubicBezTo>
                <a:lnTo>
                  <a:pt x="40488" y="136172"/>
                </a:lnTo>
                <a:lnTo>
                  <a:pt x="40131" y="136172"/>
                </a:lnTo>
                <a:cubicBezTo>
                  <a:pt x="38347" y="136172"/>
                  <a:pt x="36563" y="134761"/>
                  <a:pt x="36206" y="132997"/>
                </a:cubicBezTo>
                <a:cubicBezTo>
                  <a:pt x="36206" y="130880"/>
                  <a:pt x="37990" y="129117"/>
                  <a:pt x="39775" y="129117"/>
                </a:cubicBezTo>
                <a:lnTo>
                  <a:pt x="77961" y="127000"/>
                </a:lnTo>
                <a:close/>
                <a:moveTo>
                  <a:pt x="122721" y="119062"/>
                </a:moveTo>
                <a:lnTo>
                  <a:pt x="271954" y="119062"/>
                </a:lnTo>
                <a:cubicBezTo>
                  <a:pt x="274117" y="119062"/>
                  <a:pt x="275559" y="120866"/>
                  <a:pt x="275559" y="123031"/>
                </a:cubicBezTo>
                <a:cubicBezTo>
                  <a:pt x="275559" y="124835"/>
                  <a:pt x="274117" y="126639"/>
                  <a:pt x="271954" y="126639"/>
                </a:cubicBezTo>
                <a:lnTo>
                  <a:pt x="122721" y="126639"/>
                </a:lnTo>
                <a:cubicBezTo>
                  <a:pt x="120559" y="126639"/>
                  <a:pt x="118756" y="124835"/>
                  <a:pt x="118756" y="123031"/>
                </a:cubicBezTo>
                <a:cubicBezTo>
                  <a:pt x="118756" y="120866"/>
                  <a:pt x="120559" y="119062"/>
                  <a:pt x="122721" y="119062"/>
                </a:cubicBezTo>
                <a:close/>
                <a:moveTo>
                  <a:pt x="77947" y="96837"/>
                </a:moveTo>
                <a:cubicBezTo>
                  <a:pt x="80095" y="96837"/>
                  <a:pt x="81528" y="98198"/>
                  <a:pt x="81886" y="100239"/>
                </a:cubicBezTo>
                <a:cubicBezTo>
                  <a:pt x="81886" y="102280"/>
                  <a:pt x="80453" y="103981"/>
                  <a:pt x="78305" y="103981"/>
                </a:cubicBezTo>
                <a:lnTo>
                  <a:pt x="38558" y="106022"/>
                </a:lnTo>
                <a:lnTo>
                  <a:pt x="38200" y="106022"/>
                </a:lnTo>
                <a:cubicBezTo>
                  <a:pt x="36409" y="106022"/>
                  <a:pt x="34619" y="104321"/>
                  <a:pt x="34619" y="102620"/>
                </a:cubicBezTo>
                <a:cubicBezTo>
                  <a:pt x="34619" y="100579"/>
                  <a:pt x="36051" y="99218"/>
                  <a:pt x="38200" y="98878"/>
                </a:cubicBezTo>
                <a:lnTo>
                  <a:pt x="77947" y="96837"/>
                </a:lnTo>
                <a:close/>
                <a:moveTo>
                  <a:pt x="122721" y="88900"/>
                </a:moveTo>
                <a:lnTo>
                  <a:pt x="271954" y="88900"/>
                </a:lnTo>
                <a:cubicBezTo>
                  <a:pt x="274117" y="88900"/>
                  <a:pt x="275559" y="90704"/>
                  <a:pt x="275559" y="92868"/>
                </a:cubicBezTo>
                <a:cubicBezTo>
                  <a:pt x="275559" y="94672"/>
                  <a:pt x="274117" y="96476"/>
                  <a:pt x="271954" y="96476"/>
                </a:cubicBezTo>
                <a:lnTo>
                  <a:pt x="122721" y="96476"/>
                </a:lnTo>
                <a:cubicBezTo>
                  <a:pt x="120559" y="96476"/>
                  <a:pt x="118756" y="94672"/>
                  <a:pt x="118756" y="92868"/>
                </a:cubicBezTo>
                <a:cubicBezTo>
                  <a:pt x="118756" y="90704"/>
                  <a:pt x="120559" y="88900"/>
                  <a:pt x="122721" y="88900"/>
                </a:cubicBezTo>
                <a:close/>
                <a:moveTo>
                  <a:pt x="77964" y="66675"/>
                </a:moveTo>
                <a:cubicBezTo>
                  <a:pt x="80104" y="66675"/>
                  <a:pt x="81531" y="68036"/>
                  <a:pt x="81887" y="70077"/>
                </a:cubicBezTo>
                <a:cubicBezTo>
                  <a:pt x="81887" y="72118"/>
                  <a:pt x="80461" y="73819"/>
                  <a:pt x="78321" y="73819"/>
                </a:cubicBezTo>
                <a:lnTo>
                  <a:pt x="36954" y="75860"/>
                </a:lnTo>
                <a:cubicBezTo>
                  <a:pt x="34814" y="75860"/>
                  <a:pt x="33387" y="74499"/>
                  <a:pt x="33387" y="72458"/>
                </a:cubicBezTo>
                <a:cubicBezTo>
                  <a:pt x="33031" y="70757"/>
                  <a:pt x="34814" y="69056"/>
                  <a:pt x="36597" y="69056"/>
                </a:cubicBezTo>
                <a:lnTo>
                  <a:pt x="77964" y="66675"/>
                </a:lnTo>
                <a:close/>
                <a:moveTo>
                  <a:pt x="168360" y="60325"/>
                </a:moveTo>
                <a:lnTo>
                  <a:pt x="227547" y="60325"/>
                </a:lnTo>
                <a:cubicBezTo>
                  <a:pt x="229330" y="60325"/>
                  <a:pt x="231113" y="61837"/>
                  <a:pt x="231113" y="64104"/>
                </a:cubicBezTo>
                <a:cubicBezTo>
                  <a:pt x="231113" y="66372"/>
                  <a:pt x="229330" y="67884"/>
                  <a:pt x="227547" y="67884"/>
                </a:cubicBezTo>
                <a:lnTo>
                  <a:pt x="168360" y="67884"/>
                </a:lnTo>
                <a:cubicBezTo>
                  <a:pt x="166220" y="67884"/>
                  <a:pt x="164794" y="66372"/>
                  <a:pt x="164794" y="64104"/>
                </a:cubicBezTo>
                <a:cubicBezTo>
                  <a:pt x="164794" y="61837"/>
                  <a:pt x="166220" y="60325"/>
                  <a:pt x="168360" y="60325"/>
                </a:cubicBezTo>
                <a:close/>
                <a:moveTo>
                  <a:pt x="97768" y="37365"/>
                </a:moveTo>
                <a:lnTo>
                  <a:pt x="97768" y="298824"/>
                </a:lnTo>
                <a:lnTo>
                  <a:pt x="270097" y="298824"/>
                </a:lnTo>
                <a:lnTo>
                  <a:pt x="270097" y="272534"/>
                </a:lnTo>
                <a:cubicBezTo>
                  <a:pt x="270097" y="270373"/>
                  <a:pt x="271903" y="268933"/>
                  <a:pt x="273709" y="268933"/>
                </a:cubicBezTo>
                <a:lnTo>
                  <a:pt x="300082" y="268933"/>
                </a:lnTo>
                <a:lnTo>
                  <a:pt x="300082" y="37365"/>
                </a:lnTo>
                <a:lnTo>
                  <a:pt x="97768" y="37365"/>
                </a:lnTo>
                <a:close/>
                <a:moveTo>
                  <a:pt x="94155" y="30162"/>
                </a:moveTo>
                <a:lnTo>
                  <a:pt x="303695" y="30162"/>
                </a:lnTo>
                <a:cubicBezTo>
                  <a:pt x="305863" y="30162"/>
                  <a:pt x="307308" y="31963"/>
                  <a:pt x="307308" y="33763"/>
                </a:cubicBezTo>
                <a:lnTo>
                  <a:pt x="307308" y="272534"/>
                </a:lnTo>
                <a:cubicBezTo>
                  <a:pt x="307308" y="273615"/>
                  <a:pt x="306947" y="274335"/>
                  <a:pt x="306224" y="275415"/>
                </a:cubicBezTo>
                <a:lnTo>
                  <a:pt x="276600" y="304947"/>
                </a:lnTo>
                <a:cubicBezTo>
                  <a:pt x="275516" y="305667"/>
                  <a:pt x="274793" y="306027"/>
                  <a:pt x="273709" y="306027"/>
                </a:cubicBezTo>
                <a:lnTo>
                  <a:pt x="94155" y="306027"/>
                </a:lnTo>
                <a:cubicBezTo>
                  <a:pt x="91987" y="306027"/>
                  <a:pt x="90181" y="304586"/>
                  <a:pt x="90181" y="302426"/>
                </a:cubicBezTo>
                <a:lnTo>
                  <a:pt x="90181" y="33763"/>
                </a:lnTo>
                <a:cubicBezTo>
                  <a:pt x="90181" y="31963"/>
                  <a:pt x="91987" y="30162"/>
                  <a:pt x="94155" y="30162"/>
                </a:cubicBezTo>
                <a:close/>
                <a:moveTo>
                  <a:pt x="212140" y="0"/>
                </a:moveTo>
                <a:cubicBezTo>
                  <a:pt x="214661" y="0"/>
                  <a:pt x="216101" y="1798"/>
                  <a:pt x="216101" y="3596"/>
                </a:cubicBezTo>
                <a:lnTo>
                  <a:pt x="216821" y="18341"/>
                </a:lnTo>
                <a:cubicBezTo>
                  <a:pt x="216821" y="20498"/>
                  <a:pt x="215381" y="22296"/>
                  <a:pt x="213220" y="22296"/>
                </a:cubicBezTo>
                <a:cubicBezTo>
                  <a:pt x="211420" y="22296"/>
                  <a:pt x="209260" y="20858"/>
                  <a:pt x="209260" y="18700"/>
                </a:cubicBezTo>
                <a:lnTo>
                  <a:pt x="208899" y="7552"/>
                </a:lnTo>
                <a:lnTo>
                  <a:pt x="7615" y="18700"/>
                </a:lnTo>
                <a:lnTo>
                  <a:pt x="22019" y="279066"/>
                </a:lnTo>
                <a:lnTo>
                  <a:pt x="78191" y="275829"/>
                </a:lnTo>
                <a:cubicBezTo>
                  <a:pt x="80711" y="275829"/>
                  <a:pt x="81791" y="277268"/>
                  <a:pt x="82152" y="279425"/>
                </a:cubicBezTo>
                <a:cubicBezTo>
                  <a:pt x="82152" y="281583"/>
                  <a:pt x="80711" y="283381"/>
                  <a:pt x="78551" y="283381"/>
                </a:cubicBezTo>
                <a:lnTo>
                  <a:pt x="18778" y="286618"/>
                </a:lnTo>
                <a:cubicBezTo>
                  <a:pt x="16617" y="286978"/>
                  <a:pt x="14817" y="285179"/>
                  <a:pt x="14817" y="283022"/>
                </a:cubicBezTo>
                <a:lnTo>
                  <a:pt x="54" y="15104"/>
                </a:lnTo>
                <a:cubicBezTo>
                  <a:pt x="-306" y="13665"/>
                  <a:pt x="1134" y="11508"/>
                  <a:pt x="3655" y="11148"/>
                </a:cubicBezTo>
                <a:lnTo>
                  <a:pt x="21214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Freeform 622">
            <a:extLst>
              <a:ext uri="{FF2B5EF4-FFF2-40B4-BE49-F238E27FC236}">
                <a16:creationId xmlns:a16="http://schemas.microsoft.com/office/drawing/2014/main" id="{C1228062-6983-3044-8353-B4C4949820EF}"/>
              </a:ext>
            </a:extLst>
          </p:cNvPr>
          <p:cNvSpPr>
            <a:spLocks noChangeArrowheads="1"/>
          </p:cNvSpPr>
          <p:nvPr/>
        </p:nvSpPr>
        <p:spPr bwMode="auto">
          <a:xfrm>
            <a:off x="11784202" y="8103544"/>
            <a:ext cx="809246" cy="809246"/>
          </a:xfrm>
          <a:custGeom>
            <a:avLst/>
            <a:gdLst/>
            <a:ahLst/>
            <a:cxnLst/>
            <a:rect l="0" t="0" r="r" b="b"/>
            <a:pathLst>
              <a:path w="306027" h="306027">
                <a:moveTo>
                  <a:pt x="168687" y="254000"/>
                </a:moveTo>
                <a:lnTo>
                  <a:pt x="257992" y="254000"/>
                </a:lnTo>
                <a:cubicBezTo>
                  <a:pt x="260144" y="254000"/>
                  <a:pt x="261579" y="255804"/>
                  <a:pt x="261579" y="257969"/>
                </a:cubicBezTo>
                <a:cubicBezTo>
                  <a:pt x="261579" y="259772"/>
                  <a:pt x="260144" y="261576"/>
                  <a:pt x="257992" y="261576"/>
                </a:cubicBezTo>
                <a:lnTo>
                  <a:pt x="168687" y="261576"/>
                </a:lnTo>
                <a:cubicBezTo>
                  <a:pt x="166535" y="261576"/>
                  <a:pt x="165100" y="259772"/>
                  <a:pt x="165100" y="257969"/>
                </a:cubicBezTo>
                <a:cubicBezTo>
                  <a:pt x="165100" y="255804"/>
                  <a:pt x="166535" y="254000"/>
                  <a:pt x="168687" y="254000"/>
                </a:cubicBezTo>
                <a:close/>
                <a:moveTo>
                  <a:pt x="49623" y="254000"/>
                </a:moveTo>
                <a:lnTo>
                  <a:pt x="138571" y="254000"/>
                </a:lnTo>
                <a:cubicBezTo>
                  <a:pt x="140723" y="254000"/>
                  <a:pt x="142517" y="255804"/>
                  <a:pt x="142517" y="257969"/>
                </a:cubicBezTo>
                <a:cubicBezTo>
                  <a:pt x="142517" y="259772"/>
                  <a:pt x="140723" y="261576"/>
                  <a:pt x="138571" y="261576"/>
                </a:cubicBezTo>
                <a:lnTo>
                  <a:pt x="49623" y="261576"/>
                </a:lnTo>
                <a:cubicBezTo>
                  <a:pt x="47471" y="261576"/>
                  <a:pt x="46037" y="259772"/>
                  <a:pt x="46037" y="257969"/>
                </a:cubicBezTo>
                <a:cubicBezTo>
                  <a:pt x="46037" y="255804"/>
                  <a:pt x="47471" y="254000"/>
                  <a:pt x="49623" y="254000"/>
                </a:cubicBezTo>
                <a:close/>
                <a:moveTo>
                  <a:pt x="168687" y="223837"/>
                </a:moveTo>
                <a:lnTo>
                  <a:pt x="257992" y="223837"/>
                </a:lnTo>
                <a:cubicBezTo>
                  <a:pt x="260144" y="223837"/>
                  <a:pt x="261579" y="225641"/>
                  <a:pt x="261579" y="227806"/>
                </a:cubicBezTo>
                <a:cubicBezTo>
                  <a:pt x="261579" y="229610"/>
                  <a:pt x="260144" y="231414"/>
                  <a:pt x="257992" y="231414"/>
                </a:cubicBezTo>
                <a:lnTo>
                  <a:pt x="168687" y="231414"/>
                </a:lnTo>
                <a:cubicBezTo>
                  <a:pt x="166535" y="231414"/>
                  <a:pt x="165100" y="229610"/>
                  <a:pt x="165100" y="227806"/>
                </a:cubicBezTo>
                <a:cubicBezTo>
                  <a:pt x="165100" y="225641"/>
                  <a:pt x="166535" y="223837"/>
                  <a:pt x="168687" y="223837"/>
                </a:cubicBezTo>
                <a:close/>
                <a:moveTo>
                  <a:pt x="49623" y="223837"/>
                </a:moveTo>
                <a:lnTo>
                  <a:pt x="138571" y="223837"/>
                </a:lnTo>
                <a:cubicBezTo>
                  <a:pt x="140723" y="223837"/>
                  <a:pt x="142517" y="225641"/>
                  <a:pt x="142517" y="227806"/>
                </a:cubicBezTo>
                <a:cubicBezTo>
                  <a:pt x="142517" y="229610"/>
                  <a:pt x="140723" y="231414"/>
                  <a:pt x="138571" y="231414"/>
                </a:cubicBezTo>
                <a:lnTo>
                  <a:pt x="49623" y="231414"/>
                </a:lnTo>
                <a:cubicBezTo>
                  <a:pt x="47471" y="231414"/>
                  <a:pt x="46037" y="229610"/>
                  <a:pt x="46037" y="227806"/>
                </a:cubicBezTo>
                <a:cubicBezTo>
                  <a:pt x="46037" y="225641"/>
                  <a:pt x="47471" y="223837"/>
                  <a:pt x="49623" y="223837"/>
                </a:cubicBezTo>
                <a:close/>
                <a:moveTo>
                  <a:pt x="168687" y="193675"/>
                </a:moveTo>
                <a:lnTo>
                  <a:pt x="257992" y="193675"/>
                </a:lnTo>
                <a:cubicBezTo>
                  <a:pt x="260144" y="193675"/>
                  <a:pt x="261579" y="195187"/>
                  <a:pt x="261579" y="197455"/>
                </a:cubicBezTo>
                <a:cubicBezTo>
                  <a:pt x="261579" y="199722"/>
                  <a:pt x="260144" y="201234"/>
                  <a:pt x="257992" y="201234"/>
                </a:cubicBezTo>
                <a:lnTo>
                  <a:pt x="168687" y="201234"/>
                </a:lnTo>
                <a:cubicBezTo>
                  <a:pt x="166535" y="201234"/>
                  <a:pt x="165100" y="199722"/>
                  <a:pt x="165100" y="197455"/>
                </a:cubicBezTo>
                <a:cubicBezTo>
                  <a:pt x="165100" y="195187"/>
                  <a:pt x="166535" y="193675"/>
                  <a:pt x="168687" y="193675"/>
                </a:cubicBezTo>
                <a:close/>
                <a:moveTo>
                  <a:pt x="49623" y="193675"/>
                </a:moveTo>
                <a:lnTo>
                  <a:pt x="138571" y="193675"/>
                </a:lnTo>
                <a:cubicBezTo>
                  <a:pt x="140723" y="193675"/>
                  <a:pt x="142517" y="195187"/>
                  <a:pt x="142517" y="197455"/>
                </a:cubicBezTo>
                <a:cubicBezTo>
                  <a:pt x="142517" y="199722"/>
                  <a:pt x="140723" y="201234"/>
                  <a:pt x="138571" y="201234"/>
                </a:cubicBezTo>
                <a:lnTo>
                  <a:pt x="49623" y="201234"/>
                </a:lnTo>
                <a:cubicBezTo>
                  <a:pt x="47471" y="201234"/>
                  <a:pt x="46037" y="199722"/>
                  <a:pt x="46037" y="197455"/>
                </a:cubicBezTo>
                <a:cubicBezTo>
                  <a:pt x="46037" y="195187"/>
                  <a:pt x="47471" y="193675"/>
                  <a:pt x="49623" y="193675"/>
                </a:cubicBezTo>
                <a:close/>
                <a:moveTo>
                  <a:pt x="213519" y="104731"/>
                </a:moveTo>
                <a:lnTo>
                  <a:pt x="194836" y="114061"/>
                </a:lnTo>
                <a:lnTo>
                  <a:pt x="194836" y="141690"/>
                </a:lnTo>
                <a:lnTo>
                  <a:pt x="231842" y="141690"/>
                </a:lnTo>
                <a:lnTo>
                  <a:pt x="231842" y="114061"/>
                </a:lnTo>
                <a:lnTo>
                  <a:pt x="213519" y="104731"/>
                </a:lnTo>
                <a:close/>
                <a:moveTo>
                  <a:pt x="94277" y="104731"/>
                </a:moveTo>
                <a:lnTo>
                  <a:pt x="75693" y="114061"/>
                </a:lnTo>
                <a:lnTo>
                  <a:pt x="75693" y="141690"/>
                </a:lnTo>
                <a:lnTo>
                  <a:pt x="112861" y="141690"/>
                </a:lnTo>
                <a:lnTo>
                  <a:pt x="112861" y="114061"/>
                </a:lnTo>
                <a:lnTo>
                  <a:pt x="94277" y="104731"/>
                </a:lnTo>
                <a:close/>
                <a:moveTo>
                  <a:pt x="211722" y="97196"/>
                </a:moveTo>
                <a:cubicBezTo>
                  <a:pt x="212800" y="96837"/>
                  <a:pt x="213878" y="96837"/>
                  <a:pt x="214956" y="97196"/>
                </a:cubicBezTo>
                <a:lnTo>
                  <a:pt x="244776" y="112266"/>
                </a:lnTo>
                <a:cubicBezTo>
                  <a:pt x="246572" y="112984"/>
                  <a:pt x="247291" y="115496"/>
                  <a:pt x="246572" y="117290"/>
                </a:cubicBezTo>
                <a:cubicBezTo>
                  <a:pt x="245495" y="119084"/>
                  <a:pt x="243339" y="119802"/>
                  <a:pt x="241543" y="118725"/>
                </a:cubicBezTo>
                <a:lnTo>
                  <a:pt x="239387" y="117649"/>
                </a:lnTo>
                <a:lnTo>
                  <a:pt x="239387" y="145278"/>
                </a:lnTo>
                <a:cubicBezTo>
                  <a:pt x="239387" y="147072"/>
                  <a:pt x="237590" y="148866"/>
                  <a:pt x="235794" y="148866"/>
                </a:cubicBezTo>
                <a:lnTo>
                  <a:pt x="191243" y="148866"/>
                </a:lnTo>
                <a:cubicBezTo>
                  <a:pt x="189088" y="148866"/>
                  <a:pt x="187291" y="147072"/>
                  <a:pt x="187291" y="145278"/>
                </a:cubicBezTo>
                <a:lnTo>
                  <a:pt x="187291" y="117649"/>
                </a:lnTo>
                <a:lnTo>
                  <a:pt x="185136" y="118725"/>
                </a:lnTo>
                <a:cubicBezTo>
                  <a:pt x="183339" y="119802"/>
                  <a:pt x="181184" y="119084"/>
                  <a:pt x="180465" y="117290"/>
                </a:cubicBezTo>
                <a:cubicBezTo>
                  <a:pt x="179387" y="115496"/>
                  <a:pt x="180106" y="112984"/>
                  <a:pt x="181902" y="112266"/>
                </a:cubicBezTo>
                <a:lnTo>
                  <a:pt x="211722" y="97196"/>
                </a:lnTo>
                <a:close/>
                <a:moveTo>
                  <a:pt x="92490" y="97196"/>
                </a:moveTo>
                <a:cubicBezTo>
                  <a:pt x="93562" y="96837"/>
                  <a:pt x="94992" y="96837"/>
                  <a:pt x="96064" y="97196"/>
                </a:cubicBezTo>
                <a:lnTo>
                  <a:pt x="125728" y="112266"/>
                </a:lnTo>
                <a:cubicBezTo>
                  <a:pt x="127515" y="112984"/>
                  <a:pt x="128229" y="115496"/>
                  <a:pt x="127157" y="117290"/>
                </a:cubicBezTo>
                <a:cubicBezTo>
                  <a:pt x="126442" y="119084"/>
                  <a:pt x="123941" y="119802"/>
                  <a:pt x="122511" y="118725"/>
                </a:cubicBezTo>
                <a:lnTo>
                  <a:pt x="120367" y="117649"/>
                </a:lnTo>
                <a:lnTo>
                  <a:pt x="120367" y="145278"/>
                </a:lnTo>
                <a:cubicBezTo>
                  <a:pt x="120367" y="147072"/>
                  <a:pt x="118580" y="148866"/>
                  <a:pt x="116435" y="148866"/>
                </a:cubicBezTo>
                <a:lnTo>
                  <a:pt x="72119" y="148866"/>
                </a:lnTo>
                <a:cubicBezTo>
                  <a:pt x="69974" y="148866"/>
                  <a:pt x="68545" y="147072"/>
                  <a:pt x="68545" y="145278"/>
                </a:cubicBezTo>
                <a:lnTo>
                  <a:pt x="68545" y="117649"/>
                </a:lnTo>
                <a:lnTo>
                  <a:pt x="66400" y="118725"/>
                </a:lnTo>
                <a:cubicBezTo>
                  <a:pt x="64613" y="119802"/>
                  <a:pt x="62112" y="119084"/>
                  <a:pt x="61397" y="117290"/>
                </a:cubicBezTo>
                <a:cubicBezTo>
                  <a:pt x="60325" y="115496"/>
                  <a:pt x="61397" y="112984"/>
                  <a:pt x="62826" y="112266"/>
                </a:cubicBezTo>
                <a:lnTo>
                  <a:pt x="92490" y="97196"/>
                </a:lnTo>
                <a:close/>
                <a:moveTo>
                  <a:pt x="172632" y="82116"/>
                </a:moveTo>
                <a:lnTo>
                  <a:pt x="172632" y="163589"/>
                </a:lnTo>
                <a:lnTo>
                  <a:pt x="254405" y="163589"/>
                </a:lnTo>
                <a:lnTo>
                  <a:pt x="254405" y="82116"/>
                </a:lnTo>
                <a:lnTo>
                  <a:pt x="172632" y="82116"/>
                </a:lnTo>
                <a:close/>
                <a:moveTo>
                  <a:pt x="53210" y="82116"/>
                </a:moveTo>
                <a:lnTo>
                  <a:pt x="53210" y="163589"/>
                </a:lnTo>
                <a:lnTo>
                  <a:pt x="134985" y="163589"/>
                </a:lnTo>
                <a:lnTo>
                  <a:pt x="134985" y="82116"/>
                </a:lnTo>
                <a:lnTo>
                  <a:pt x="53210" y="82116"/>
                </a:lnTo>
                <a:close/>
                <a:moveTo>
                  <a:pt x="168687" y="74612"/>
                </a:moveTo>
                <a:lnTo>
                  <a:pt x="257992" y="74612"/>
                </a:lnTo>
                <a:cubicBezTo>
                  <a:pt x="260144" y="74612"/>
                  <a:pt x="261579" y="76399"/>
                  <a:pt x="261579" y="78185"/>
                </a:cubicBezTo>
                <a:lnTo>
                  <a:pt x="261579" y="167162"/>
                </a:lnTo>
                <a:cubicBezTo>
                  <a:pt x="261579" y="169306"/>
                  <a:pt x="260144" y="171093"/>
                  <a:pt x="257992" y="171093"/>
                </a:cubicBezTo>
                <a:lnTo>
                  <a:pt x="168687" y="171093"/>
                </a:lnTo>
                <a:cubicBezTo>
                  <a:pt x="166535" y="171093"/>
                  <a:pt x="165100" y="169306"/>
                  <a:pt x="165100" y="167162"/>
                </a:cubicBezTo>
                <a:lnTo>
                  <a:pt x="165100" y="78185"/>
                </a:lnTo>
                <a:cubicBezTo>
                  <a:pt x="165100" y="76399"/>
                  <a:pt x="166535" y="74612"/>
                  <a:pt x="168687" y="74612"/>
                </a:cubicBezTo>
                <a:close/>
                <a:moveTo>
                  <a:pt x="49623" y="74612"/>
                </a:moveTo>
                <a:lnTo>
                  <a:pt x="138571" y="74612"/>
                </a:lnTo>
                <a:cubicBezTo>
                  <a:pt x="140723" y="74612"/>
                  <a:pt x="142517" y="76399"/>
                  <a:pt x="142517" y="78185"/>
                </a:cubicBezTo>
                <a:lnTo>
                  <a:pt x="142517" y="167162"/>
                </a:lnTo>
                <a:cubicBezTo>
                  <a:pt x="142517" y="169306"/>
                  <a:pt x="140723" y="171093"/>
                  <a:pt x="138571" y="171093"/>
                </a:cubicBezTo>
                <a:lnTo>
                  <a:pt x="49623" y="171093"/>
                </a:lnTo>
                <a:cubicBezTo>
                  <a:pt x="47471" y="171093"/>
                  <a:pt x="46037" y="169306"/>
                  <a:pt x="46037" y="167162"/>
                </a:cubicBezTo>
                <a:lnTo>
                  <a:pt x="46037" y="78185"/>
                </a:lnTo>
                <a:cubicBezTo>
                  <a:pt x="46037" y="76399"/>
                  <a:pt x="47471" y="74612"/>
                  <a:pt x="49623" y="74612"/>
                </a:cubicBezTo>
                <a:close/>
                <a:moveTo>
                  <a:pt x="229089" y="52387"/>
                </a:moveTo>
                <a:lnTo>
                  <a:pt x="259495" y="52387"/>
                </a:lnTo>
                <a:cubicBezTo>
                  <a:pt x="261694" y="52387"/>
                  <a:pt x="263159" y="53830"/>
                  <a:pt x="263159" y="55995"/>
                </a:cubicBezTo>
                <a:cubicBezTo>
                  <a:pt x="263159" y="58160"/>
                  <a:pt x="261694" y="59964"/>
                  <a:pt x="259495" y="59964"/>
                </a:cubicBezTo>
                <a:lnTo>
                  <a:pt x="229089" y="59964"/>
                </a:lnTo>
                <a:cubicBezTo>
                  <a:pt x="226891" y="59964"/>
                  <a:pt x="225425" y="58160"/>
                  <a:pt x="225425" y="55995"/>
                </a:cubicBezTo>
                <a:cubicBezTo>
                  <a:pt x="225425" y="53830"/>
                  <a:pt x="226891" y="52387"/>
                  <a:pt x="229089" y="52387"/>
                </a:cubicBezTo>
                <a:close/>
                <a:moveTo>
                  <a:pt x="183379" y="52387"/>
                </a:moveTo>
                <a:lnTo>
                  <a:pt x="213496" y="52387"/>
                </a:lnTo>
                <a:cubicBezTo>
                  <a:pt x="215310" y="52387"/>
                  <a:pt x="217124" y="53830"/>
                  <a:pt x="217124" y="55995"/>
                </a:cubicBezTo>
                <a:cubicBezTo>
                  <a:pt x="217124" y="58160"/>
                  <a:pt x="215310" y="59964"/>
                  <a:pt x="213496" y="59964"/>
                </a:cubicBezTo>
                <a:lnTo>
                  <a:pt x="183379" y="59964"/>
                </a:lnTo>
                <a:cubicBezTo>
                  <a:pt x="181202" y="59964"/>
                  <a:pt x="179387" y="58160"/>
                  <a:pt x="179387" y="55995"/>
                </a:cubicBezTo>
                <a:cubicBezTo>
                  <a:pt x="179387" y="53830"/>
                  <a:pt x="181202" y="52387"/>
                  <a:pt x="183379" y="52387"/>
                </a:cubicBezTo>
                <a:close/>
                <a:moveTo>
                  <a:pt x="138566" y="52387"/>
                </a:moveTo>
                <a:lnTo>
                  <a:pt x="168683" y="52387"/>
                </a:lnTo>
                <a:cubicBezTo>
                  <a:pt x="170860" y="52387"/>
                  <a:pt x="172674" y="53830"/>
                  <a:pt x="172674" y="55995"/>
                </a:cubicBezTo>
                <a:cubicBezTo>
                  <a:pt x="172674" y="58160"/>
                  <a:pt x="170860" y="59964"/>
                  <a:pt x="168683" y="59964"/>
                </a:cubicBezTo>
                <a:lnTo>
                  <a:pt x="138566" y="59964"/>
                </a:lnTo>
                <a:cubicBezTo>
                  <a:pt x="136752" y="59964"/>
                  <a:pt x="134937" y="58160"/>
                  <a:pt x="134937" y="55995"/>
                </a:cubicBezTo>
                <a:cubicBezTo>
                  <a:pt x="134937" y="53830"/>
                  <a:pt x="136752" y="52387"/>
                  <a:pt x="138566" y="52387"/>
                </a:cubicBezTo>
                <a:close/>
                <a:moveTo>
                  <a:pt x="23077" y="36586"/>
                </a:moveTo>
                <a:lnTo>
                  <a:pt x="23077" y="282599"/>
                </a:lnTo>
                <a:lnTo>
                  <a:pt x="284177" y="282599"/>
                </a:lnTo>
                <a:lnTo>
                  <a:pt x="284177" y="36586"/>
                </a:lnTo>
                <a:lnTo>
                  <a:pt x="23077" y="36586"/>
                </a:lnTo>
                <a:close/>
                <a:moveTo>
                  <a:pt x="103028" y="21840"/>
                </a:moveTo>
                <a:lnTo>
                  <a:pt x="110591" y="29393"/>
                </a:lnTo>
                <a:lnTo>
                  <a:pt x="174696" y="29393"/>
                </a:lnTo>
                <a:lnTo>
                  <a:pt x="167133" y="21840"/>
                </a:lnTo>
                <a:lnTo>
                  <a:pt x="103028" y="21840"/>
                </a:lnTo>
                <a:close/>
                <a:moveTo>
                  <a:pt x="23077" y="21840"/>
                </a:moveTo>
                <a:lnTo>
                  <a:pt x="23077" y="29393"/>
                </a:lnTo>
                <a:lnTo>
                  <a:pt x="99787" y="29393"/>
                </a:lnTo>
                <a:lnTo>
                  <a:pt x="92584" y="21840"/>
                </a:lnTo>
                <a:lnTo>
                  <a:pt x="23077" y="21840"/>
                </a:lnTo>
                <a:close/>
                <a:moveTo>
                  <a:pt x="273403" y="14287"/>
                </a:moveTo>
                <a:lnTo>
                  <a:pt x="287867" y="14287"/>
                </a:lnTo>
                <a:cubicBezTo>
                  <a:pt x="289984" y="14287"/>
                  <a:pt x="291747" y="16091"/>
                  <a:pt x="291747" y="18256"/>
                </a:cubicBezTo>
                <a:cubicBezTo>
                  <a:pt x="291747" y="20421"/>
                  <a:pt x="289984" y="21864"/>
                  <a:pt x="287867" y="21864"/>
                </a:cubicBezTo>
                <a:lnTo>
                  <a:pt x="273403" y="21864"/>
                </a:lnTo>
                <a:cubicBezTo>
                  <a:pt x="271639" y="21864"/>
                  <a:pt x="269875" y="20421"/>
                  <a:pt x="269875" y="18256"/>
                </a:cubicBezTo>
                <a:cubicBezTo>
                  <a:pt x="269875" y="16091"/>
                  <a:pt x="271639" y="14287"/>
                  <a:pt x="273403" y="14287"/>
                </a:cubicBezTo>
                <a:close/>
                <a:moveTo>
                  <a:pt x="243593" y="14287"/>
                </a:moveTo>
                <a:lnTo>
                  <a:pt x="258057" y="14287"/>
                </a:lnTo>
                <a:cubicBezTo>
                  <a:pt x="260173" y="14287"/>
                  <a:pt x="261584" y="16091"/>
                  <a:pt x="261584" y="18256"/>
                </a:cubicBezTo>
                <a:cubicBezTo>
                  <a:pt x="261584" y="20421"/>
                  <a:pt x="260173" y="21864"/>
                  <a:pt x="258057" y="21864"/>
                </a:cubicBezTo>
                <a:lnTo>
                  <a:pt x="243593" y="21864"/>
                </a:lnTo>
                <a:cubicBezTo>
                  <a:pt x="241476" y="21864"/>
                  <a:pt x="239712" y="20421"/>
                  <a:pt x="239712" y="18256"/>
                </a:cubicBezTo>
                <a:cubicBezTo>
                  <a:pt x="239712" y="16091"/>
                  <a:pt x="241476" y="14287"/>
                  <a:pt x="243593" y="14287"/>
                </a:cubicBezTo>
                <a:close/>
                <a:moveTo>
                  <a:pt x="213431" y="14287"/>
                </a:moveTo>
                <a:lnTo>
                  <a:pt x="227895" y="14287"/>
                </a:lnTo>
                <a:cubicBezTo>
                  <a:pt x="230011" y="14287"/>
                  <a:pt x="231422" y="16091"/>
                  <a:pt x="231422" y="18256"/>
                </a:cubicBezTo>
                <a:cubicBezTo>
                  <a:pt x="231422" y="20421"/>
                  <a:pt x="230011" y="21864"/>
                  <a:pt x="227895" y="21864"/>
                </a:cubicBezTo>
                <a:lnTo>
                  <a:pt x="213431" y="21864"/>
                </a:lnTo>
                <a:cubicBezTo>
                  <a:pt x="211314" y="21864"/>
                  <a:pt x="209550" y="20421"/>
                  <a:pt x="209550" y="18256"/>
                </a:cubicBezTo>
                <a:cubicBezTo>
                  <a:pt x="209550" y="16091"/>
                  <a:pt x="211314" y="14287"/>
                  <a:pt x="213431" y="14287"/>
                </a:cubicBezTo>
                <a:close/>
                <a:moveTo>
                  <a:pt x="19476" y="14287"/>
                </a:moveTo>
                <a:lnTo>
                  <a:pt x="168573" y="14287"/>
                </a:lnTo>
                <a:cubicBezTo>
                  <a:pt x="169654" y="14287"/>
                  <a:pt x="170374" y="14647"/>
                  <a:pt x="171454" y="15366"/>
                </a:cubicBezTo>
                <a:lnTo>
                  <a:pt x="185140" y="29393"/>
                </a:lnTo>
                <a:lnTo>
                  <a:pt x="287779" y="29393"/>
                </a:lnTo>
                <a:cubicBezTo>
                  <a:pt x="289939" y="29393"/>
                  <a:pt x="291740" y="31191"/>
                  <a:pt x="291740" y="32990"/>
                </a:cubicBezTo>
                <a:lnTo>
                  <a:pt x="291740" y="286556"/>
                </a:lnTo>
                <a:cubicBezTo>
                  <a:pt x="291740" y="288354"/>
                  <a:pt x="289939" y="290152"/>
                  <a:pt x="287779" y="290152"/>
                </a:cubicBezTo>
                <a:lnTo>
                  <a:pt x="19476" y="290152"/>
                </a:lnTo>
                <a:cubicBezTo>
                  <a:pt x="17315" y="290152"/>
                  <a:pt x="15875" y="288354"/>
                  <a:pt x="15875" y="286556"/>
                </a:cubicBezTo>
                <a:lnTo>
                  <a:pt x="15875" y="18243"/>
                </a:lnTo>
                <a:cubicBezTo>
                  <a:pt x="15875" y="16085"/>
                  <a:pt x="17315" y="14287"/>
                  <a:pt x="19476" y="14287"/>
                </a:cubicBezTo>
                <a:close/>
                <a:moveTo>
                  <a:pt x="7560" y="7569"/>
                </a:moveTo>
                <a:lnTo>
                  <a:pt x="7560" y="298818"/>
                </a:lnTo>
                <a:lnTo>
                  <a:pt x="298467" y="298818"/>
                </a:lnTo>
                <a:lnTo>
                  <a:pt x="298467" y="7569"/>
                </a:lnTo>
                <a:lnTo>
                  <a:pt x="7560" y="7569"/>
                </a:lnTo>
                <a:close/>
                <a:moveTo>
                  <a:pt x="3600" y="0"/>
                </a:moveTo>
                <a:lnTo>
                  <a:pt x="302067" y="0"/>
                </a:lnTo>
                <a:cubicBezTo>
                  <a:pt x="304227" y="0"/>
                  <a:pt x="306027" y="1802"/>
                  <a:pt x="306027" y="3604"/>
                </a:cubicBezTo>
                <a:lnTo>
                  <a:pt x="306027" y="302422"/>
                </a:lnTo>
                <a:cubicBezTo>
                  <a:pt x="306027" y="304585"/>
                  <a:pt x="304227" y="306027"/>
                  <a:pt x="302067" y="306027"/>
                </a:cubicBezTo>
                <a:lnTo>
                  <a:pt x="3600" y="306027"/>
                </a:lnTo>
                <a:cubicBezTo>
                  <a:pt x="1800" y="306027"/>
                  <a:pt x="0" y="304585"/>
                  <a:pt x="0" y="302422"/>
                </a:cubicBezTo>
                <a:lnTo>
                  <a:pt x="0" y="3604"/>
                </a:lnTo>
                <a:cubicBezTo>
                  <a:pt x="0" y="1802"/>
                  <a:pt x="1800" y="0"/>
                  <a:pt x="360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623">
            <a:extLst>
              <a:ext uri="{FF2B5EF4-FFF2-40B4-BE49-F238E27FC236}">
                <a16:creationId xmlns:a16="http://schemas.microsoft.com/office/drawing/2014/main" id="{964057D0-2BE2-3949-AEB1-74BC901B7BFC}"/>
              </a:ext>
            </a:extLst>
          </p:cNvPr>
          <p:cNvSpPr>
            <a:spLocks noChangeArrowheads="1"/>
          </p:cNvSpPr>
          <p:nvPr/>
        </p:nvSpPr>
        <p:spPr bwMode="auto">
          <a:xfrm>
            <a:off x="19956576" y="8103544"/>
            <a:ext cx="809246" cy="809246"/>
          </a:xfrm>
          <a:custGeom>
            <a:avLst/>
            <a:gdLst/>
            <a:ahLst/>
            <a:cxnLst/>
            <a:rect l="0" t="0" r="r" b="b"/>
            <a:pathLst>
              <a:path w="306028" h="306027">
                <a:moveTo>
                  <a:pt x="106801" y="254000"/>
                </a:moveTo>
                <a:lnTo>
                  <a:pt x="211926" y="254000"/>
                </a:lnTo>
                <a:cubicBezTo>
                  <a:pt x="213733" y="254000"/>
                  <a:pt x="215539" y="255804"/>
                  <a:pt x="215539" y="257969"/>
                </a:cubicBezTo>
                <a:cubicBezTo>
                  <a:pt x="215539" y="259772"/>
                  <a:pt x="213733" y="261576"/>
                  <a:pt x="211926" y="261576"/>
                </a:cubicBezTo>
                <a:lnTo>
                  <a:pt x="106801" y="261576"/>
                </a:lnTo>
                <a:cubicBezTo>
                  <a:pt x="104995" y="261576"/>
                  <a:pt x="103188" y="259772"/>
                  <a:pt x="103188" y="257969"/>
                </a:cubicBezTo>
                <a:cubicBezTo>
                  <a:pt x="103188" y="255804"/>
                  <a:pt x="104995" y="254000"/>
                  <a:pt x="106801" y="254000"/>
                </a:cubicBezTo>
                <a:close/>
                <a:moveTo>
                  <a:pt x="106801" y="238125"/>
                </a:moveTo>
                <a:lnTo>
                  <a:pt x="211926" y="238125"/>
                </a:lnTo>
                <a:cubicBezTo>
                  <a:pt x="213733" y="238125"/>
                  <a:pt x="215539" y="239568"/>
                  <a:pt x="215539" y="241733"/>
                </a:cubicBezTo>
                <a:cubicBezTo>
                  <a:pt x="215539" y="243897"/>
                  <a:pt x="213733" y="245701"/>
                  <a:pt x="211926" y="245701"/>
                </a:cubicBezTo>
                <a:lnTo>
                  <a:pt x="106801" y="245701"/>
                </a:lnTo>
                <a:cubicBezTo>
                  <a:pt x="104995" y="245701"/>
                  <a:pt x="103188" y="243897"/>
                  <a:pt x="103188" y="241733"/>
                </a:cubicBezTo>
                <a:cubicBezTo>
                  <a:pt x="103188" y="239568"/>
                  <a:pt x="104995" y="238125"/>
                  <a:pt x="106801" y="238125"/>
                </a:cubicBezTo>
                <a:close/>
                <a:moveTo>
                  <a:pt x="106752" y="223837"/>
                </a:moveTo>
                <a:lnTo>
                  <a:pt x="151299" y="223837"/>
                </a:lnTo>
                <a:cubicBezTo>
                  <a:pt x="153437" y="223837"/>
                  <a:pt x="155219" y="225641"/>
                  <a:pt x="155219" y="227806"/>
                </a:cubicBezTo>
                <a:cubicBezTo>
                  <a:pt x="155219" y="229610"/>
                  <a:pt x="153437" y="231414"/>
                  <a:pt x="151299" y="231414"/>
                </a:cubicBezTo>
                <a:lnTo>
                  <a:pt x="106752" y="231414"/>
                </a:lnTo>
                <a:cubicBezTo>
                  <a:pt x="104970" y="231414"/>
                  <a:pt x="103188" y="229610"/>
                  <a:pt x="103188" y="227806"/>
                </a:cubicBezTo>
                <a:cubicBezTo>
                  <a:pt x="103188" y="225641"/>
                  <a:pt x="104970" y="223837"/>
                  <a:pt x="106752" y="223837"/>
                </a:cubicBezTo>
                <a:close/>
                <a:moveTo>
                  <a:pt x="62706" y="215856"/>
                </a:moveTo>
                <a:lnTo>
                  <a:pt x="44024" y="225185"/>
                </a:lnTo>
                <a:lnTo>
                  <a:pt x="44024" y="252456"/>
                </a:lnTo>
                <a:lnTo>
                  <a:pt x="81029" y="252456"/>
                </a:lnTo>
                <a:lnTo>
                  <a:pt x="81029" y="225185"/>
                </a:lnTo>
                <a:lnTo>
                  <a:pt x="62706" y="215856"/>
                </a:lnTo>
                <a:close/>
                <a:moveTo>
                  <a:pt x="60910" y="208321"/>
                </a:moveTo>
                <a:cubicBezTo>
                  <a:pt x="61988" y="207962"/>
                  <a:pt x="63066" y="207962"/>
                  <a:pt x="64143" y="208321"/>
                </a:cubicBezTo>
                <a:lnTo>
                  <a:pt x="93964" y="223391"/>
                </a:lnTo>
                <a:cubicBezTo>
                  <a:pt x="95760" y="224109"/>
                  <a:pt x="96478" y="226262"/>
                  <a:pt x="95760" y="228056"/>
                </a:cubicBezTo>
                <a:cubicBezTo>
                  <a:pt x="94682" y="229850"/>
                  <a:pt x="92526" y="230926"/>
                  <a:pt x="90730" y="229850"/>
                </a:cubicBezTo>
                <a:lnTo>
                  <a:pt x="88574" y="228774"/>
                </a:lnTo>
                <a:lnTo>
                  <a:pt x="88574" y="256403"/>
                </a:lnTo>
                <a:cubicBezTo>
                  <a:pt x="88574" y="258197"/>
                  <a:pt x="86778" y="259991"/>
                  <a:pt x="84982" y="259991"/>
                </a:cubicBezTo>
                <a:lnTo>
                  <a:pt x="40072" y="259991"/>
                </a:lnTo>
                <a:cubicBezTo>
                  <a:pt x="37916" y="259991"/>
                  <a:pt x="36479" y="258197"/>
                  <a:pt x="36479" y="256403"/>
                </a:cubicBezTo>
                <a:lnTo>
                  <a:pt x="36479" y="228774"/>
                </a:lnTo>
                <a:lnTo>
                  <a:pt x="34323" y="229850"/>
                </a:lnTo>
                <a:cubicBezTo>
                  <a:pt x="32527" y="230926"/>
                  <a:pt x="30371" y="229850"/>
                  <a:pt x="29293" y="228056"/>
                </a:cubicBezTo>
                <a:cubicBezTo>
                  <a:pt x="28575" y="226262"/>
                  <a:pt x="29293" y="224109"/>
                  <a:pt x="31090" y="223391"/>
                </a:cubicBezTo>
                <a:lnTo>
                  <a:pt x="60910" y="208321"/>
                </a:lnTo>
                <a:close/>
                <a:moveTo>
                  <a:pt x="106801" y="163512"/>
                </a:moveTo>
                <a:lnTo>
                  <a:pt x="211926" y="163512"/>
                </a:lnTo>
                <a:cubicBezTo>
                  <a:pt x="213733" y="163512"/>
                  <a:pt x="215539" y="164955"/>
                  <a:pt x="215539" y="167120"/>
                </a:cubicBezTo>
                <a:cubicBezTo>
                  <a:pt x="215539" y="169285"/>
                  <a:pt x="213733" y="171089"/>
                  <a:pt x="211926" y="171089"/>
                </a:cubicBezTo>
                <a:lnTo>
                  <a:pt x="106801" y="171089"/>
                </a:lnTo>
                <a:cubicBezTo>
                  <a:pt x="104995" y="171089"/>
                  <a:pt x="103188" y="169285"/>
                  <a:pt x="103188" y="167120"/>
                </a:cubicBezTo>
                <a:cubicBezTo>
                  <a:pt x="103188" y="164955"/>
                  <a:pt x="104995" y="163512"/>
                  <a:pt x="106801" y="163512"/>
                </a:cubicBezTo>
                <a:close/>
                <a:moveTo>
                  <a:pt x="106801" y="149225"/>
                </a:moveTo>
                <a:lnTo>
                  <a:pt x="211926" y="149225"/>
                </a:lnTo>
                <a:cubicBezTo>
                  <a:pt x="213733" y="149225"/>
                  <a:pt x="215539" y="151029"/>
                  <a:pt x="215539" y="153193"/>
                </a:cubicBezTo>
                <a:cubicBezTo>
                  <a:pt x="215539" y="154997"/>
                  <a:pt x="213733" y="156801"/>
                  <a:pt x="211926" y="156801"/>
                </a:cubicBezTo>
                <a:lnTo>
                  <a:pt x="106801" y="156801"/>
                </a:lnTo>
                <a:cubicBezTo>
                  <a:pt x="104995" y="156801"/>
                  <a:pt x="103188" y="154997"/>
                  <a:pt x="103188" y="153193"/>
                </a:cubicBezTo>
                <a:cubicBezTo>
                  <a:pt x="103188" y="151029"/>
                  <a:pt x="104995" y="149225"/>
                  <a:pt x="106801" y="149225"/>
                </a:cubicBezTo>
                <a:close/>
                <a:moveTo>
                  <a:pt x="106752" y="134937"/>
                </a:moveTo>
                <a:lnTo>
                  <a:pt x="151299" y="134937"/>
                </a:lnTo>
                <a:cubicBezTo>
                  <a:pt x="153437" y="134937"/>
                  <a:pt x="155219" y="136380"/>
                  <a:pt x="155219" y="138545"/>
                </a:cubicBezTo>
                <a:cubicBezTo>
                  <a:pt x="155219" y="140710"/>
                  <a:pt x="153437" y="142514"/>
                  <a:pt x="151299" y="142514"/>
                </a:cubicBezTo>
                <a:lnTo>
                  <a:pt x="106752" y="142514"/>
                </a:lnTo>
                <a:cubicBezTo>
                  <a:pt x="104970" y="142514"/>
                  <a:pt x="103188" y="140710"/>
                  <a:pt x="103188" y="138545"/>
                </a:cubicBezTo>
                <a:cubicBezTo>
                  <a:pt x="103188" y="136380"/>
                  <a:pt x="104970" y="134937"/>
                  <a:pt x="106752" y="134937"/>
                </a:cubicBezTo>
                <a:close/>
                <a:moveTo>
                  <a:pt x="62706" y="126902"/>
                </a:moveTo>
                <a:lnTo>
                  <a:pt x="44024" y="136168"/>
                </a:lnTo>
                <a:lnTo>
                  <a:pt x="44024" y="163609"/>
                </a:lnTo>
                <a:lnTo>
                  <a:pt x="81029" y="163609"/>
                </a:lnTo>
                <a:lnTo>
                  <a:pt x="81029" y="136168"/>
                </a:lnTo>
                <a:lnTo>
                  <a:pt x="62706" y="126902"/>
                </a:lnTo>
                <a:close/>
                <a:moveTo>
                  <a:pt x="60910" y="119775"/>
                </a:moveTo>
                <a:cubicBezTo>
                  <a:pt x="61988" y="119062"/>
                  <a:pt x="63066" y="119062"/>
                  <a:pt x="64143" y="119775"/>
                </a:cubicBezTo>
                <a:lnTo>
                  <a:pt x="93964" y="134386"/>
                </a:lnTo>
                <a:cubicBezTo>
                  <a:pt x="95760" y="135455"/>
                  <a:pt x="96478" y="137237"/>
                  <a:pt x="95760" y="139376"/>
                </a:cubicBezTo>
                <a:cubicBezTo>
                  <a:pt x="94682" y="141157"/>
                  <a:pt x="92526" y="141870"/>
                  <a:pt x="90730" y="140801"/>
                </a:cubicBezTo>
                <a:lnTo>
                  <a:pt x="88574" y="139732"/>
                </a:lnTo>
                <a:lnTo>
                  <a:pt x="88574" y="167173"/>
                </a:lnTo>
                <a:cubicBezTo>
                  <a:pt x="88574" y="169312"/>
                  <a:pt x="86778" y="171093"/>
                  <a:pt x="84982" y="171093"/>
                </a:cubicBezTo>
                <a:lnTo>
                  <a:pt x="40072" y="171093"/>
                </a:lnTo>
                <a:cubicBezTo>
                  <a:pt x="37916" y="171093"/>
                  <a:pt x="36479" y="169312"/>
                  <a:pt x="36479" y="167173"/>
                </a:cubicBezTo>
                <a:lnTo>
                  <a:pt x="36479" y="139732"/>
                </a:lnTo>
                <a:lnTo>
                  <a:pt x="34323" y="140801"/>
                </a:lnTo>
                <a:cubicBezTo>
                  <a:pt x="32527" y="141870"/>
                  <a:pt x="30371" y="141157"/>
                  <a:pt x="29293" y="139376"/>
                </a:cubicBezTo>
                <a:cubicBezTo>
                  <a:pt x="28575" y="137237"/>
                  <a:pt x="29293" y="135455"/>
                  <a:pt x="31090" y="134386"/>
                </a:cubicBezTo>
                <a:lnTo>
                  <a:pt x="60910" y="119775"/>
                </a:lnTo>
                <a:close/>
                <a:moveTo>
                  <a:pt x="106801" y="74612"/>
                </a:moveTo>
                <a:lnTo>
                  <a:pt x="211926" y="74612"/>
                </a:lnTo>
                <a:cubicBezTo>
                  <a:pt x="213733" y="74612"/>
                  <a:pt x="215539" y="76416"/>
                  <a:pt x="215539" y="78220"/>
                </a:cubicBezTo>
                <a:cubicBezTo>
                  <a:pt x="215539" y="80385"/>
                  <a:pt x="213733" y="82189"/>
                  <a:pt x="211926" y="82189"/>
                </a:cubicBezTo>
                <a:lnTo>
                  <a:pt x="106801" y="82189"/>
                </a:lnTo>
                <a:cubicBezTo>
                  <a:pt x="104995" y="82189"/>
                  <a:pt x="103188" y="80385"/>
                  <a:pt x="103188" y="78220"/>
                </a:cubicBezTo>
                <a:cubicBezTo>
                  <a:pt x="103188" y="76416"/>
                  <a:pt x="104995" y="74612"/>
                  <a:pt x="106801" y="74612"/>
                </a:cubicBezTo>
                <a:close/>
                <a:moveTo>
                  <a:pt x="106801" y="60325"/>
                </a:moveTo>
                <a:lnTo>
                  <a:pt x="211926" y="60325"/>
                </a:lnTo>
                <a:cubicBezTo>
                  <a:pt x="213733" y="60325"/>
                  <a:pt x="215539" y="61837"/>
                  <a:pt x="215539" y="64104"/>
                </a:cubicBezTo>
                <a:cubicBezTo>
                  <a:pt x="215539" y="66372"/>
                  <a:pt x="213733" y="67884"/>
                  <a:pt x="211926" y="67884"/>
                </a:cubicBezTo>
                <a:lnTo>
                  <a:pt x="106801" y="67884"/>
                </a:lnTo>
                <a:cubicBezTo>
                  <a:pt x="104995" y="67884"/>
                  <a:pt x="103188" y="66372"/>
                  <a:pt x="103188" y="64104"/>
                </a:cubicBezTo>
                <a:cubicBezTo>
                  <a:pt x="103188" y="61837"/>
                  <a:pt x="104995" y="60325"/>
                  <a:pt x="106801" y="60325"/>
                </a:cubicBezTo>
                <a:close/>
                <a:moveTo>
                  <a:pt x="106752" y="44450"/>
                </a:moveTo>
                <a:lnTo>
                  <a:pt x="151299" y="44450"/>
                </a:lnTo>
                <a:cubicBezTo>
                  <a:pt x="153437" y="44450"/>
                  <a:pt x="155219" y="46254"/>
                  <a:pt x="155219" y="48418"/>
                </a:cubicBezTo>
                <a:cubicBezTo>
                  <a:pt x="155219" y="50583"/>
                  <a:pt x="153437" y="52026"/>
                  <a:pt x="151299" y="52026"/>
                </a:cubicBezTo>
                <a:lnTo>
                  <a:pt x="106752" y="52026"/>
                </a:lnTo>
                <a:cubicBezTo>
                  <a:pt x="104970" y="52026"/>
                  <a:pt x="103188" y="50583"/>
                  <a:pt x="103188" y="48418"/>
                </a:cubicBezTo>
                <a:cubicBezTo>
                  <a:pt x="103188" y="46254"/>
                  <a:pt x="104970" y="44450"/>
                  <a:pt x="106752" y="44450"/>
                </a:cubicBezTo>
                <a:close/>
                <a:moveTo>
                  <a:pt x="62706" y="38359"/>
                </a:moveTo>
                <a:lnTo>
                  <a:pt x="44024" y="47625"/>
                </a:lnTo>
                <a:lnTo>
                  <a:pt x="44024" y="74709"/>
                </a:lnTo>
                <a:lnTo>
                  <a:pt x="81029" y="74709"/>
                </a:lnTo>
                <a:lnTo>
                  <a:pt x="81029" y="47625"/>
                </a:lnTo>
                <a:lnTo>
                  <a:pt x="62706" y="38359"/>
                </a:lnTo>
                <a:close/>
                <a:moveTo>
                  <a:pt x="60910" y="30875"/>
                </a:moveTo>
                <a:cubicBezTo>
                  <a:pt x="61988" y="30162"/>
                  <a:pt x="63066" y="30162"/>
                  <a:pt x="64143" y="30875"/>
                </a:cubicBezTo>
                <a:lnTo>
                  <a:pt x="93964" y="45486"/>
                </a:lnTo>
                <a:cubicBezTo>
                  <a:pt x="95760" y="46555"/>
                  <a:pt x="96478" y="48694"/>
                  <a:pt x="95760" y="50476"/>
                </a:cubicBezTo>
                <a:cubicBezTo>
                  <a:pt x="94682" y="52614"/>
                  <a:pt x="92526" y="52970"/>
                  <a:pt x="90730" y="52257"/>
                </a:cubicBezTo>
                <a:lnTo>
                  <a:pt x="88574" y="51188"/>
                </a:lnTo>
                <a:lnTo>
                  <a:pt x="88574" y="78273"/>
                </a:lnTo>
                <a:cubicBezTo>
                  <a:pt x="88574" y="80412"/>
                  <a:pt x="86778" y="82193"/>
                  <a:pt x="84982" y="82193"/>
                </a:cubicBezTo>
                <a:lnTo>
                  <a:pt x="40072" y="82193"/>
                </a:lnTo>
                <a:cubicBezTo>
                  <a:pt x="37916" y="82193"/>
                  <a:pt x="36479" y="80412"/>
                  <a:pt x="36479" y="78273"/>
                </a:cubicBezTo>
                <a:lnTo>
                  <a:pt x="36479" y="51188"/>
                </a:lnTo>
                <a:lnTo>
                  <a:pt x="34323" y="52257"/>
                </a:lnTo>
                <a:cubicBezTo>
                  <a:pt x="32527" y="52970"/>
                  <a:pt x="30371" y="52614"/>
                  <a:pt x="29293" y="50476"/>
                </a:cubicBezTo>
                <a:cubicBezTo>
                  <a:pt x="28575" y="48694"/>
                  <a:pt x="29293" y="46555"/>
                  <a:pt x="31090" y="45486"/>
                </a:cubicBezTo>
                <a:lnTo>
                  <a:pt x="60910" y="30875"/>
                </a:lnTo>
                <a:close/>
                <a:moveTo>
                  <a:pt x="271816" y="14287"/>
                </a:moveTo>
                <a:cubicBezTo>
                  <a:pt x="273933" y="14287"/>
                  <a:pt x="275697" y="16085"/>
                  <a:pt x="275697" y="18243"/>
                </a:cubicBezTo>
                <a:lnTo>
                  <a:pt x="275697" y="279003"/>
                </a:lnTo>
                <a:cubicBezTo>
                  <a:pt x="275697" y="280801"/>
                  <a:pt x="277460" y="282599"/>
                  <a:pt x="279224" y="282599"/>
                </a:cubicBezTo>
                <a:cubicBezTo>
                  <a:pt x="281341" y="282599"/>
                  <a:pt x="282752" y="280801"/>
                  <a:pt x="282752" y="279003"/>
                </a:cubicBezTo>
                <a:lnTo>
                  <a:pt x="282752" y="32990"/>
                </a:lnTo>
                <a:cubicBezTo>
                  <a:pt x="282752" y="31191"/>
                  <a:pt x="284516" y="29393"/>
                  <a:pt x="286633" y="29393"/>
                </a:cubicBezTo>
                <a:cubicBezTo>
                  <a:pt x="288749" y="29393"/>
                  <a:pt x="290160" y="31191"/>
                  <a:pt x="290160" y="32990"/>
                </a:cubicBezTo>
                <a:lnTo>
                  <a:pt x="290160" y="279003"/>
                </a:lnTo>
                <a:cubicBezTo>
                  <a:pt x="290160" y="285117"/>
                  <a:pt x="285222" y="290152"/>
                  <a:pt x="279224" y="290152"/>
                </a:cubicBezTo>
                <a:cubicBezTo>
                  <a:pt x="273227" y="290152"/>
                  <a:pt x="268288" y="285117"/>
                  <a:pt x="268288" y="279003"/>
                </a:cubicBezTo>
                <a:lnTo>
                  <a:pt x="268288" y="18243"/>
                </a:lnTo>
                <a:cubicBezTo>
                  <a:pt x="268288" y="16085"/>
                  <a:pt x="270052" y="14287"/>
                  <a:pt x="271816" y="14287"/>
                </a:cubicBezTo>
                <a:close/>
                <a:moveTo>
                  <a:pt x="7560" y="7569"/>
                </a:moveTo>
                <a:lnTo>
                  <a:pt x="7560" y="280074"/>
                </a:lnTo>
                <a:cubicBezTo>
                  <a:pt x="7560" y="290167"/>
                  <a:pt x="15841" y="298818"/>
                  <a:pt x="26282" y="298818"/>
                </a:cubicBezTo>
                <a:lnTo>
                  <a:pt x="261384" y="298818"/>
                </a:lnTo>
                <a:cubicBezTo>
                  <a:pt x="256704" y="293771"/>
                  <a:pt x="253463" y="287283"/>
                  <a:pt x="253463" y="280074"/>
                </a:cubicBezTo>
                <a:lnTo>
                  <a:pt x="253463" y="7569"/>
                </a:lnTo>
                <a:lnTo>
                  <a:pt x="7560" y="7569"/>
                </a:lnTo>
                <a:close/>
                <a:moveTo>
                  <a:pt x="3960" y="0"/>
                </a:moveTo>
                <a:lnTo>
                  <a:pt x="257424" y="0"/>
                </a:lnTo>
                <a:cubicBezTo>
                  <a:pt x="259584" y="0"/>
                  <a:pt x="261384" y="1802"/>
                  <a:pt x="261384" y="3604"/>
                </a:cubicBezTo>
                <a:lnTo>
                  <a:pt x="261384" y="280074"/>
                </a:lnTo>
                <a:cubicBezTo>
                  <a:pt x="261384" y="290167"/>
                  <a:pt x="269665" y="298818"/>
                  <a:pt x="279746" y="298818"/>
                </a:cubicBezTo>
                <a:cubicBezTo>
                  <a:pt x="290187" y="298818"/>
                  <a:pt x="298468" y="290167"/>
                  <a:pt x="298468" y="280074"/>
                </a:cubicBezTo>
                <a:lnTo>
                  <a:pt x="298468" y="48661"/>
                </a:lnTo>
                <a:cubicBezTo>
                  <a:pt x="298468" y="46499"/>
                  <a:pt x="300268" y="44696"/>
                  <a:pt x="302428" y="44696"/>
                </a:cubicBezTo>
                <a:cubicBezTo>
                  <a:pt x="304228" y="44696"/>
                  <a:pt x="306028" y="46499"/>
                  <a:pt x="306028" y="48661"/>
                </a:cubicBezTo>
                <a:lnTo>
                  <a:pt x="306028" y="280074"/>
                </a:lnTo>
                <a:cubicBezTo>
                  <a:pt x="306028" y="294492"/>
                  <a:pt x="294147" y="306027"/>
                  <a:pt x="279746" y="306027"/>
                </a:cubicBezTo>
                <a:lnTo>
                  <a:pt x="26282" y="306027"/>
                </a:lnTo>
                <a:cubicBezTo>
                  <a:pt x="11881" y="306027"/>
                  <a:pt x="0" y="294492"/>
                  <a:pt x="0" y="280074"/>
                </a:cubicBezTo>
                <a:lnTo>
                  <a:pt x="0" y="3604"/>
                </a:lnTo>
                <a:cubicBezTo>
                  <a:pt x="0" y="1802"/>
                  <a:pt x="1800" y="0"/>
                  <a:pt x="396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73A33A6E-FF07-9042-B87B-FAF0BDEEB0D3}"/>
              </a:ext>
            </a:extLst>
          </p:cNvPr>
          <p:cNvSpPr txBox="1"/>
          <p:nvPr/>
        </p:nvSpPr>
        <p:spPr>
          <a:xfrm>
            <a:off x="10954352" y="9288757"/>
            <a:ext cx="246894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SERVICE 02</a:t>
            </a:r>
          </a:p>
        </p:txBody>
      </p:sp>
      <p:sp>
        <p:nvSpPr>
          <p:cNvPr id="24" name="Subtitle 2">
            <a:extLst>
              <a:ext uri="{FF2B5EF4-FFF2-40B4-BE49-F238E27FC236}">
                <a16:creationId xmlns:a16="http://schemas.microsoft.com/office/drawing/2014/main" id="{AEE4266C-1E54-F24D-A661-7BBB67C0BE86}"/>
              </a:ext>
            </a:extLst>
          </p:cNvPr>
          <p:cNvSpPr txBox="1">
            <a:spLocks/>
          </p:cNvSpPr>
          <p:nvPr/>
        </p:nvSpPr>
        <p:spPr>
          <a:xfrm>
            <a:off x="9616879" y="10013921"/>
            <a:ext cx="514389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25" name="TextBox 24">
            <a:extLst>
              <a:ext uri="{FF2B5EF4-FFF2-40B4-BE49-F238E27FC236}">
                <a16:creationId xmlns:a16="http://schemas.microsoft.com/office/drawing/2014/main" id="{E97E0248-F113-8743-B4A7-D3EEDC80E8A7}"/>
              </a:ext>
            </a:extLst>
          </p:cNvPr>
          <p:cNvSpPr txBox="1"/>
          <p:nvPr/>
        </p:nvSpPr>
        <p:spPr>
          <a:xfrm>
            <a:off x="19117418" y="9288757"/>
            <a:ext cx="248337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SERVICE 03</a:t>
            </a:r>
          </a:p>
        </p:txBody>
      </p:sp>
      <p:sp>
        <p:nvSpPr>
          <p:cNvPr id="26" name="Subtitle 2">
            <a:extLst>
              <a:ext uri="{FF2B5EF4-FFF2-40B4-BE49-F238E27FC236}">
                <a16:creationId xmlns:a16="http://schemas.microsoft.com/office/drawing/2014/main" id="{08E62B9C-88E7-774C-BFB2-70AFA78DF5A3}"/>
              </a:ext>
            </a:extLst>
          </p:cNvPr>
          <p:cNvSpPr txBox="1">
            <a:spLocks/>
          </p:cNvSpPr>
          <p:nvPr/>
        </p:nvSpPr>
        <p:spPr>
          <a:xfrm>
            <a:off x="17787158" y="10013921"/>
            <a:ext cx="514389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Tree>
    <p:extLst>
      <p:ext uri="{BB962C8B-B14F-4D97-AF65-F5344CB8AC3E}">
        <p14:creationId xmlns:p14="http://schemas.microsoft.com/office/powerpoint/2010/main" val="339308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BB193C4-C024-8546-AB1C-2DFD31577FD5}"/>
              </a:ext>
            </a:extLst>
          </p:cNvPr>
          <p:cNvSpPr/>
          <p:nvPr/>
        </p:nvSpPr>
        <p:spPr>
          <a:xfrm>
            <a:off x="9867141" y="3600391"/>
            <a:ext cx="7255254" cy="10113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27" name="Rectangle 26">
            <a:extLst>
              <a:ext uri="{FF2B5EF4-FFF2-40B4-BE49-F238E27FC236}">
                <a16:creationId xmlns:a16="http://schemas.microsoft.com/office/drawing/2014/main" id="{1CB061AC-7C8C-874D-BB9C-A636F9190348}"/>
              </a:ext>
            </a:extLst>
          </p:cNvPr>
          <p:cNvSpPr/>
          <p:nvPr/>
        </p:nvSpPr>
        <p:spPr>
          <a:xfrm>
            <a:off x="17122396" y="1787"/>
            <a:ext cx="7255254" cy="10113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sp>
        <p:nvSpPr>
          <p:cNvPr id="6" name="TextBox 5">
            <a:extLst>
              <a:ext uri="{FF2B5EF4-FFF2-40B4-BE49-F238E27FC236}">
                <a16:creationId xmlns:a16="http://schemas.microsoft.com/office/drawing/2014/main" id="{A36A39B9-1ACB-6248-8492-BDEADD94C81E}"/>
              </a:ext>
            </a:extLst>
          </p:cNvPr>
          <p:cNvSpPr txBox="1"/>
          <p:nvPr/>
        </p:nvSpPr>
        <p:spPr>
          <a:xfrm>
            <a:off x="1520825" y="558620"/>
            <a:ext cx="9855583"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OUR SERVICES</a:t>
            </a:r>
          </a:p>
        </p:txBody>
      </p:sp>
      <p:sp>
        <p:nvSpPr>
          <p:cNvPr id="13" name="TextBox 12">
            <a:extLst>
              <a:ext uri="{FF2B5EF4-FFF2-40B4-BE49-F238E27FC236}">
                <a16:creationId xmlns:a16="http://schemas.microsoft.com/office/drawing/2014/main" id="{697E3634-D408-B242-AF6B-E5B4244504C8}"/>
              </a:ext>
            </a:extLst>
          </p:cNvPr>
          <p:cNvSpPr txBox="1"/>
          <p:nvPr/>
        </p:nvSpPr>
        <p:spPr>
          <a:xfrm>
            <a:off x="3105972" y="3881047"/>
            <a:ext cx="171553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01</a:t>
            </a:r>
          </a:p>
        </p:txBody>
      </p:sp>
      <p:sp>
        <p:nvSpPr>
          <p:cNvPr id="14" name="Subtitle 2">
            <a:extLst>
              <a:ext uri="{FF2B5EF4-FFF2-40B4-BE49-F238E27FC236}">
                <a16:creationId xmlns:a16="http://schemas.microsoft.com/office/drawing/2014/main" id="{0F2B53C8-E2B6-784E-9FAF-0EF4ACE60304}"/>
              </a:ext>
            </a:extLst>
          </p:cNvPr>
          <p:cNvSpPr txBox="1">
            <a:spLocks/>
          </p:cNvSpPr>
          <p:nvPr/>
        </p:nvSpPr>
        <p:spPr>
          <a:xfrm>
            <a:off x="3105972" y="4501233"/>
            <a:ext cx="531592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15" name="Freeform 642">
            <a:extLst>
              <a:ext uri="{FF2B5EF4-FFF2-40B4-BE49-F238E27FC236}">
                <a16:creationId xmlns:a16="http://schemas.microsoft.com/office/drawing/2014/main" id="{C26A0487-B997-6B4A-AFE1-918E3563A95A}"/>
              </a:ext>
            </a:extLst>
          </p:cNvPr>
          <p:cNvSpPr>
            <a:spLocks noChangeArrowheads="1"/>
          </p:cNvSpPr>
          <p:nvPr/>
        </p:nvSpPr>
        <p:spPr bwMode="auto">
          <a:xfrm>
            <a:off x="1519244" y="4266055"/>
            <a:ext cx="1156665" cy="1156669"/>
          </a:xfrm>
          <a:custGeom>
            <a:avLst/>
            <a:gdLst/>
            <a:ahLst/>
            <a:cxnLst/>
            <a:rect l="0" t="0" r="r" b="b"/>
            <a:pathLst>
              <a:path w="305308" h="305668">
                <a:moveTo>
                  <a:pt x="97661" y="218183"/>
                </a:moveTo>
                <a:lnTo>
                  <a:pt x="97661" y="236608"/>
                </a:lnTo>
                <a:cubicBezTo>
                  <a:pt x="97661" y="255394"/>
                  <a:pt x="112729" y="270568"/>
                  <a:pt x="131026" y="270568"/>
                </a:cubicBezTo>
                <a:lnTo>
                  <a:pt x="134972" y="270568"/>
                </a:lnTo>
                <a:lnTo>
                  <a:pt x="134972" y="247807"/>
                </a:lnTo>
                <a:lnTo>
                  <a:pt x="131026" y="247807"/>
                </a:lnTo>
                <a:cubicBezTo>
                  <a:pt x="124927" y="247807"/>
                  <a:pt x="119904" y="243111"/>
                  <a:pt x="119904" y="236608"/>
                </a:cubicBezTo>
                <a:lnTo>
                  <a:pt x="119904" y="218183"/>
                </a:lnTo>
                <a:lnTo>
                  <a:pt x="97661" y="218183"/>
                </a:lnTo>
                <a:close/>
                <a:moveTo>
                  <a:pt x="171924" y="203371"/>
                </a:moveTo>
                <a:lnTo>
                  <a:pt x="171924" y="240582"/>
                </a:lnTo>
                <a:lnTo>
                  <a:pt x="175870" y="240582"/>
                </a:lnTo>
                <a:cubicBezTo>
                  <a:pt x="178023" y="240582"/>
                  <a:pt x="179458" y="238776"/>
                  <a:pt x="179458" y="236608"/>
                </a:cubicBezTo>
                <a:lnTo>
                  <a:pt x="179458" y="206983"/>
                </a:lnTo>
                <a:cubicBezTo>
                  <a:pt x="179458" y="204816"/>
                  <a:pt x="178023" y="203371"/>
                  <a:pt x="175870" y="203371"/>
                </a:cubicBezTo>
                <a:lnTo>
                  <a:pt x="171924" y="203371"/>
                </a:lnTo>
                <a:close/>
                <a:moveTo>
                  <a:pt x="142147" y="203371"/>
                </a:moveTo>
                <a:lnTo>
                  <a:pt x="142147" y="285741"/>
                </a:lnTo>
                <a:lnTo>
                  <a:pt x="164749" y="285741"/>
                </a:lnTo>
                <a:lnTo>
                  <a:pt x="164749" y="203371"/>
                </a:lnTo>
                <a:lnTo>
                  <a:pt x="142147" y="203371"/>
                </a:lnTo>
                <a:close/>
                <a:moveTo>
                  <a:pt x="131026" y="128225"/>
                </a:moveTo>
                <a:cubicBezTo>
                  <a:pt x="129232" y="128225"/>
                  <a:pt x="127438" y="129670"/>
                  <a:pt x="127438" y="131838"/>
                </a:cubicBezTo>
                <a:lnTo>
                  <a:pt x="127438" y="162185"/>
                </a:lnTo>
                <a:cubicBezTo>
                  <a:pt x="127438" y="163992"/>
                  <a:pt x="129232" y="165798"/>
                  <a:pt x="131026" y="165798"/>
                </a:cubicBezTo>
                <a:lnTo>
                  <a:pt x="134972" y="165798"/>
                </a:lnTo>
                <a:lnTo>
                  <a:pt x="134972" y="128225"/>
                </a:lnTo>
                <a:lnTo>
                  <a:pt x="131026" y="128225"/>
                </a:lnTo>
                <a:close/>
                <a:moveTo>
                  <a:pt x="171924" y="98239"/>
                </a:moveTo>
                <a:lnTo>
                  <a:pt x="171924" y="121000"/>
                </a:lnTo>
                <a:lnTo>
                  <a:pt x="175870" y="121000"/>
                </a:lnTo>
                <a:cubicBezTo>
                  <a:pt x="181969" y="121000"/>
                  <a:pt x="186992" y="125696"/>
                  <a:pt x="186992" y="131838"/>
                </a:cubicBezTo>
                <a:lnTo>
                  <a:pt x="186992" y="150986"/>
                </a:lnTo>
                <a:lnTo>
                  <a:pt x="209235" y="150986"/>
                </a:lnTo>
                <a:lnTo>
                  <a:pt x="209235" y="131838"/>
                </a:lnTo>
                <a:cubicBezTo>
                  <a:pt x="209235" y="113413"/>
                  <a:pt x="194167" y="98239"/>
                  <a:pt x="175870" y="98239"/>
                </a:cubicBezTo>
                <a:lnTo>
                  <a:pt x="171924" y="98239"/>
                </a:lnTo>
                <a:close/>
                <a:moveTo>
                  <a:pt x="131026" y="98239"/>
                </a:moveTo>
                <a:cubicBezTo>
                  <a:pt x="112729" y="98239"/>
                  <a:pt x="97661" y="113413"/>
                  <a:pt x="97661" y="131838"/>
                </a:cubicBezTo>
                <a:lnTo>
                  <a:pt x="97661" y="162185"/>
                </a:lnTo>
                <a:cubicBezTo>
                  <a:pt x="97661" y="180610"/>
                  <a:pt x="112729" y="195784"/>
                  <a:pt x="131026" y="195784"/>
                </a:cubicBezTo>
                <a:lnTo>
                  <a:pt x="175870" y="195784"/>
                </a:lnTo>
                <a:cubicBezTo>
                  <a:pt x="181969" y="195784"/>
                  <a:pt x="186992" y="200480"/>
                  <a:pt x="186992" y="206983"/>
                </a:cubicBezTo>
                <a:lnTo>
                  <a:pt x="186992" y="236608"/>
                </a:lnTo>
                <a:cubicBezTo>
                  <a:pt x="186992" y="243111"/>
                  <a:pt x="181969" y="247807"/>
                  <a:pt x="175870" y="247807"/>
                </a:cubicBezTo>
                <a:lnTo>
                  <a:pt x="171924" y="247807"/>
                </a:lnTo>
                <a:lnTo>
                  <a:pt x="171924" y="270568"/>
                </a:lnTo>
                <a:lnTo>
                  <a:pt x="175870" y="270568"/>
                </a:lnTo>
                <a:cubicBezTo>
                  <a:pt x="194167" y="270568"/>
                  <a:pt x="209235" y="255394"/>
                  <a:pt x="209235" y="236608"/>
                </a:cubicBezTo>
                <a:lnTo>
                  <a:pt x="209235" y="206983"/>
                </a:lnTo>
                <a:cubicBezTo>
                  <a:pt x="209235" y="188558"/>
                  <a:pt x="194167" y="173023"/>
                  <a:pt x="175870" y="173023"/>
                </a:cubicBezTo>
                <a:lnTo>
                  <a:pt x="131026" y="173023"/>
                </a:lnTo>
                <a:cubicBezTo>
                  <a:pt x="124927" y="173023"/>
                  <a:pt x="119904" y="168327"/>
                  <a:pt x="119904" y="162185"/>
                </a:cubicBezTo>
                <a:lnTo>
                  <a:pt x="119904" y="131838"/>
                </a:lnTo>
                <a:cubicBezTo>
                  <a:pt x="119904" y="125696"/>
                  <a:pt x="124927" y="121000"/>
                  <a:pt x="131026" y="121000"/>
                </a:cubicBezTo>
                <a:lnTo>
                  <a:pt x="134972" y="121000"/>
                </a:lnTo>
                <a:lnTo>
                  <a:pt x="134972" y="98239"/>
                </a:lnTo>
                <a:lnTo>
                  <a:pt x="131026" y="98239"/>
                </a:lnTo>
                <a:close/>
                <a:moveTo>
                  <a:pt x="142147" y="83427"/>
                </a:moveTo>
                <a:lnTo>
                  <a:pt x="142147" y="165798"/>
                </a:lnTo>
                <a:lnTo>
                  <a:pt x="164749" y="165798"/>
                </a:lnTo>
                <a:lnTo>
                  <a:pt x="164749" y="83427"/>
                </a:lnTo>
                <a:lnTo>
                  <a:pt x="142147" y="83427"/>
                </a:lnTo>
                <a:close/>
                <a:moveTo>
                  <a:pt x="138559" y="75840"/>
                </a:moveTo>
                <a:lnTo>
                  <a:pt x="168336" y="75840"/>
                </a:lnTo>
                <a:cubicBezTo>
                  <a:pt x="170489" y="75840"/>
                  <a:pt x="171924" y="77647"/>
                  <a:pt x="171924" y="79814"/>
                </a:cubicBezTo>
                <a:lnTo>
                  <a:pt x="171924" y="90653"/>
                </a:lnTo>
                <a:lnTo>
                  <a:pt x="175870" y="90653"/>
                </a:lnTo>
                <a:cubicBezTo>
                  <a:pt x="198472" y="90653"/>
                  <a:pt x="216768" y="109078"/>
                  <a:pt x="216768" y="131838"/>
                </a:cubicBezTo>
                <a:lnTo>
                  <a:pt x="216768" y="154598"/>
                </a:lnTo>
                <a:cubicBezTo>
                  <a:pt x="216768" y="156405"/>
                  <a:pt x="214975" y="158211"/>
                  <a:pt x="212822" y="158211"/>
                </a:cubicBezTo>
                <a:lnTo>
                  <a:pt x="183404" y="158211"/>
                </a:lnTo>
                <a:cubicBezTo>
                  <a:pt x="181252" y="158211"/>
                  <a:pt x="179458" y="156405"/>
                  <a:pt x="179458" y="154598"/>
                </a:cubicBezTo>
                <a:lnTo>
                  <a:pt x="179458" y="131838"/>
                </a:lnTo>
                <a:cubicBezTo>
                  <a:pt x="179458" y="129670"/>
                  <a:pt x="178023" y="128225"/>
                  <a:pt x="175870" y="128225"/>
                </a:cubicBezTo>
                <a:lnTo>
                  <a:pt x="171924" y="128225"/>
                </a:lnTo>
                <a:lnTo>
                  <a:pt x="171924" y="165798"/>
                </a:lnTo>
                <a:lnTo>
                  <a:pt x="175870" y="165798"/>
                </a:lnTo>
                <a:cubicBezTo>
                  <a:pt x="198472" y="165798"/>
                  <a:pt x="216768" y="184223"/>
                  <a:pt x="216768" y="206983"/>
                </a:cubicBezTo>
                <a:lnTo>
                  <a:pt x="216768" y="236608"/>
                </a:lnTo>
                <a:cubicBezTo>
                  <a:pt x="216768" y="259368"/>
                  <a:pt x="198472" y="277793"/>
                  <a:pt x="175870" y="277793"/>
                </a:cubicBezTo>
                <a:lnTo>
                  <a:pt x="171924" y="277793"/>
                </a:lnTo>
                <a:lnTo>
                  <a:pt x="171924" y="289354"/>
                </a:lnTo>
                <a:cubicBezTo>
                  <a:pt x="171924" y="291161"/>
                  <a:pt x="170489" y="292967"/>
                  <a:pt x="168336" y="292967"/>
                </a:cubicBezTo>
                <a:lnTo>
                  <a:pt x="138559" y="292967"/>
                </a:lnTo>
                <a:cubicBezTo>
                  <a:pt x="136766" y="292967"/>
                  <a:pt x="134972" y="291161"/>
                  <a:pt x="134972" y="289354"/>
                </a:cubicBezTo>
                <a:lnTo>
                  <a:pt x="134972" y="277793"/>
                </a:lnTo>
                <a:lnTo>
                  <a:pt x="131026" y="277793"/>
                </a:lnTo>
                <a:cubicBezTo>
                  <a:pt x="108424" y="277793"/>
                  <a:pt x="90127" y="259368"/>
                  <a:pt x="90127" y="236608"/>
                </a:cubicBezTo>
                <a:lnTo>
                  <a:pt x="90127" y="214209"/>
                </a:lnTo>
                <a:cubicBezTo>
                  <a:pt x="90127" y="212402"/>
                  <a:pt x="91921" y="210596"/>
                  <a:pt x="94074" y="210596"/>
                </a:cubicBezTo>
                <a:lnTo>
                  <a:pt x="123850" y="210596"/>
                </a:lnTo>
                <a:cubicBezTo>
                  <a:pt x="126003" y="210596"/>
                  <a:pt x="127438" y="212402"/>
                  <a:pt x="127438" y="214209"/>
                </a:cubicBezTo>
                <a:lnTo>
                  <a:pt x="127438" y="236608"/>
                </a:lnTo>
                <a:cubicBezTo>
                  <a:pt x="127438" y="238776"/>
                  <a:pt x="129232" y="240582"/>
                  <a:pt x="131026" y="240582"/>
                </a:cubicBezTo>
                <a:lnTo>
                  <a:pt x="134972" y="240582"/>
                </a:lnTo>
                <a:lnTo>
                  <a:pt x="134972" y="203371"/>
                </a:lnTo>
                <a:lnTo>
                  <a:pt x="131026" y="203371"/>
                </a:lnTo>
                <a:cubicBezTo>
                  <a:pt x="108424" y="203371"/>
                  <a:pt x="90127" y="184946"/>
                  <a:pt x="90127" y="162185"/>
                </a:cubicBezTo>
                <a:lnTo>
                  <a:pt x="90127" y="131838"/>
                </a:lnTo>
                <a:cubicBezTo>
                  <a:pt x="90127" y="109078"/>
                  <a:pt x="108424" y="90653"/>
                  <a:pt x="131026" y="90653"/>
                </a:cubicBezTo>
                <a:lnTo>
                  <a:pt x="134972" y="90653"/>
                </a:lnTo>
                <a:lnTo>
                  <a:pt x="134972" y="79814"/>
                </a:lnTo>
                <a:cubicBezTo>
                  <a:pt x="134972" y="77647"/>
                  <a:pt x="136766" y="75840"/>
                  <a:pt x="138559" y="75840"/>
                </a:cubicBezTo>
                <a:close/>
                <a:moveTo>
                  <a:pt x="152834" y="29883"/>
                </a:moveTo>
                <a:lnTo>
                  <a:pt x="28768" y="154454"/>
                </a:lnTo>
                <a:lnTo>
                  <a:pt x="28768" y="298468"/>
                </a:lnTo>
                <a:lnTo>
                  <a:pt x="276539" y="298468"/>
                </a:lnTo>
                <a:lnTo>
                  <a:pt x="276539" y="154454"/>
                </a:lnTo>
                <a:lnTo>
                  <a:pt x="152834" y="29883"/>
                </a:lnTo>
                <a:close/>
                <a:moveTo>
                  <a:pt x="152834" y="9001"/>
                </a:moveTo>
                <a:lnTo>
                  <a:pt x="8990" y="153014"/>
                </a:lnTo>
                <a:lnTo>
                  <a:pt x="14384" y="158055"/>
                </a:lnTo>
                <a:lnTo>
                  <a:pt x="149957" y="22322"/>
                </a:lnTo>
                <a:cubicBezTo>
                  <a:pt x="151395" y="20522"/>
                  <a:pt x="153913" y="20522"/>
                  <a:pt x="155351" y="22322"/>
                </a:cubicBezTo>
                <a:lnTo>
                  <a:pt x="290924" y="158055"/>
                </a:lnTo>
                <a:lnTo>
                  <a:pt x="296318" y="153014"/>
                </a:lnTo>
                <a:lnTo>
                  <a:pt x="152834" y="9001"/>
                </a:lnTo>
                <a:close/>
                <a:moveTo>
                  <a:pt x="149957" y="1080"/>
                </a:moveTo>
                <a:cubicBezTo>
                  <a:pt x="151395" y="-360"/>
                  <a:pt x="153913" y="-360"/>
                  <a:pt x="155351" y="1080"/>
                </a:cubicBezTo>
                <a:lnTo>
                  <a:pt x="304229" y="150494"/>
                </a:lnTo>
                <a:cubicBezTo>
                  <a:pt x="305668" y="151934"/>
                  <a:pt x="305668" y="154094"/>
                  <a:pt x="304229" y="155534"/>
                </a:cubicBezTo>
                <a:lnTo>
                  <a:pt x="293801" y="165975"/>
                </a:lnTo>
                <a:cubicBezTo>
                  <a:pt x="292362" y="167416"/>
                  <a:pt x="289845" y="167416"/>
                  <a:pt x="288406" y="165975"/>
                </a:cubicBezTo>
                <a:lnTo>
                  <a:pt x="284091" y="161655"/>
                </a:lnTo>
                <a:lnTo>
                  <a:pt x="284091" y="302068"/>
                </a:lnTo>
                <a:cubicBezTo>
                  <a:pt x="284091" y="303868"/>
                  <a:pt x="282293" y="305668"/>
                  <a:pt x="280495" y="305668"/>
                </a:cubicBezTo>
                <a:lnTo>
                  <a:pt x="24812" y="305668"/>
                </a:lnTo>
                <a:cubicBezTo>
                  <a:pt x="23014" y="305668"/>
                  <a:pt x="21216" y="303868"/>
                  <a:pt x="21216" y="302068"/>
                </a:cubicBezTo>
                <a:lnTo>
                  <a:pt x="21216" y="161655"/>
                </a:lnTo>
                <a:lnTo>
                  <a:pt x="16901" y="165975"/>
                </a:lnTo>
                <a:cubicBezTo>
                  <a:pt x="15463" y="167416"/>
                  <a:pt x="12945" y="167416"/>
                  <a:pt x="11507" y="165975"/>
                </a:cubicBezTo>
                <a:lnTo>
                  <a:pt x="1078" y="155534"/>
                </a:lnTo>
                <a:cubicBezTo>
                  <a:pt x="-360" y="154094"/>
                  <a:pt x="-360" y="151934"/>
                  <a:pt x="1078" y="150494"/>
                </a:cubicBezTo>
                <a:lnTo>
                  <a:pt x="149957" y="108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99831D66-8201-6E4B-8B5F-A34E32ABB64D}"/>
              </a:ext>
            </a:extLst>
          </p:cNvPr>
          <p:cNvSpPr txBox="1"/>
          <p:nvPr/>
        </p:nvSpPr>
        <p:spPr>
          <a:xfrm>
            <a:off x="3105972" y="7316488"/>
            <a:ext cx="171553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01</a:t>
            </a:r>
          </a:p>
        </p:txBody>
      </p:sp>
      <p:sp>
        <p:nvSpPr>
          <p:cNvPr id="17" name="Subtitle 2">
            <a:extLst>
              <a:ext uri="{FF2B5EF4-FFF2-40B4-BE49-F238E27FC236}">
                <a16:creationId xmlns:a16="http://schemas.microsoft.com/office/drawing/2014/main" id="{F6A1FB07-5685-2A4C-AFD3-F8B025709F5D}"/>
              </a:ext>
            </a:extLst>
          </p:cNvPr>
          <p:cNvSpPr txBox="1">
            <a:spLocks/>
          </p:cNvSpPr>
          <p:nvPr/>
        </p:nvSpPr>
        <p:spPr>
          <a:xfrm>
            <a:off x="3105972" y="7936674"/>
            <a:ext cx="531592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19" name="TextBox 18">
            <a:extLst>
              <a:ext uri="{FF2B5EF4-FFF2-40B4-BE49-F238E27FC236}">
                <a16:creationId xmlns:a16="http://schemas.microsoft.com/office/drawing/2014/main" id="{B32804C7-BAA9-B240-A933-891096CE116B}"/>
              </a:ext>
            </a:extLst>
          </p:cNvPr>
          <p:cNvSpPr txBox="1"/>
          <p:nvPr/>
        </p:nvSpPr>
        <p:spPr>
          <a:xfrm>
            <a:off x="3105972" y="10751930"/>
            <a:ext cx="171553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01</a:t>
            </a:r>
          </a:p>
        </p:txBody>
      </p:sp>
      <p:sp>
        <p:nvSpPr>
          <p:cNvPr id="20" name="Subtitle 2">
            <a:extLst>
              <a:ext uri="{FF2B5EF4-FFF2-40B4-BE49-F238E27FC236}">
                <a16:creationId xmlns:a16="http://schemas.microsoft.com/office/drawing/2014/main" id="{7B682949-21CA-C846-970E-B7153B3F6CAE}"/>
              </a:ext>
            </a:extLst>
          </p:cNvPr>
          <p:cNvSpPr txBox="1">
            <a:spLocks/>
          </p:cNvSpPr>
          <p:nvPr/>
        </p:nvSpPr>
        <p:spPr>
          <a:xfrm>
            <a:off x="3105972" y="11372116"/>
            <a:ext cx="531592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2" name="Freeform 621">
            <a:extLst>
              <a:ext uri="{FF2B5EF4-FFF2-40B4-BE49-F238E27FC236}">
                <a16:creationId xmlns:a16="http://schemas.microsoft.com/office/drawing/2014/main" id="{FD7BE7FD-A41F-0B4C-9F96-D71AA558AA98}"/>
              </a:ext>
            </a:extLst>
          </p:cNvPr>
          <p:cNvSpPr>
            <a:spLocks noChangeArrowheads="1"/>
          </p:cNvSpPr>
          <p:nvPr/>
        </p:nvSpPr>
        <p:spPr bwMode="auto">
          <a:xfrm>
            <a:off x="1520825" y="7701496"/>
            <a:ext cx="1155084" cy="1149130"/>
          </a:xfrm>
          <a:custGeom>
            <a:avLst/>
            <a:gdLst/>
            <a:ahLst/>
            <a:cxnLst/>
            <a:rect l="0" t="0" r="r" b="b"/>
            <a:pathLst>
              <a:path w="307308" h="306027">
                <a:moveTo>
                  <a:pt x="277322" y="276496"/>
                </a:moveTo>
                <a:lnTo>
                  <a:pt x="277322" y="293422"/>
                </a:lnTo>
                <a:lnTo>
                  <a:pt x="294663" y="276496"/>
                </a:lnTo>
                <a:lnTo>
                  <a:pt x="277322" y="276496"/>
                </a:lnTo>
                <a:close/>
                <a:moveTo>
                  <a:pt x="259897" y="224567"/>
                </a:moveTo>
                <a:cubicBezTo>
                  <a:pt x="262112" y="225296"/>
                  <a:pt x="262850" y="227484"/>
                  <a:pt x="262481" y="229308"/>
                </a:cubicBezTo>
                <a:lnTo>
                  <a:pt x="246975" y="274895"/>
                </a:lnTo>
                <a:cubicBezTo>
                  <a:pt x="246606" y="276353"/>
                  <a:pt x="245129" y="277083"/>
                  <a:pt x="243652" y="277447"/>
                </a:cubicBezTo>
                <a:cubicBezTo>
                  <a:pt x="242176" y="277447"/>
                  <a:pt x="240330" y="276353"/>
                  <a:pt x="239961" y="275259"/>
                </a:cubicBezTo>
                <a:lnTo>
                  <a:pt x="232208" y="260307"/>
                </a:lnTo>
                <a:cubicBezTo>
                  <a:pt x="231469" y="258119"/>
                  <a:pt x="232208" y="255930"/>
                  <a:pt x="234054" y="254836"/>
                </a:cubicBezTo>
                <a:cubicBezTo>
                  <a:pt x="235899" y="253742"/>
                  <a:pt x="238115" y="254836"/>
                  <a:pt x="239222" y="256660"/>
                </a:cubicBezTo>
                <a:lnTo>
                  <a:pt x="242545" y="263589"/>
                </a:lnTo>
                <a:lnTo>
                  <a:pt x="255097" y="227119"/>
                </a:lnTo>
                <a:cubicBezTo>
                  <a:pt x="255466" y="224931"/>
                  <a:pt x="257681" y="223837"/>
                  <a:pt x="259897" y="224567"/>
                </a:cubicBezTo>
                <a:close/>
                <a:moveTo>
                  <a:pt x="77937" y="215900"/>
                </a:moveTo>
                <a:cubicBezTo>
                  <a:pt x="80090" y="215900"/>
                  <a:pt x="81526" y="217311"/>
                  <a:pt x="81885" y="219428"/>
                </a:cubicBezTo>
                <a:cubicBezTo>
                  <a:pt x="81885" y="221545"/>
                  <a:pt x="80449" y="222956"/>
                  <a:pt x="78296" y="223308"/>
                </a:cubicBezTo>
                <a:lnTo>
                  <a:pt x="44917" y="225072"/>
                </a:lnTo>
                <a:cubicBezTo>
                  <a:pt x="42763" y="225072"/>
                  <a:pt x="41328" y="223661"/>
                  <a:pt x="41328" y="221545"/>
                </a:cubicBezTo>
                <a:cubicBezTo>
                  <a:pt x="40969" y="219428"/>
                  <a:pt x="42404" y="217664"/>
                  <a:pt x="44558" y="217664"/>
                </a:cubicBezTo>
                <a:lnTo>
                  <a:pt x="77937" y="215900"/>
                </a:lnTo>
                <a:close/>
                <a:moveTo>
                  <a:pt x="122722" y="207962"/>
                </a:moveTo>
                <a:lnTo>
                  <a:pt x="197341" y="207962"/>
                </a:lnTo>
                <a:cubicBezTo>
                  <a:pt x="199143" y="207962"/>
                  <a:pt x="200946" y="209405"/>
                  <a:pt x="200946" y="211570"/>
                </a:cubicBezTo>
                <a:cubicBezTo>
                  <a:pt x="200946" y="213735"/>
                  <a:pt x="199143" y="215539"/>
                  <a:pt x="197341" y="215539"/>
                </a:cubicBezTo>
                <a:lnTo>
                  <a:pt x="122722" y="215539"/>
                </a:lnTo>
                <a:cubicBezTo>
                  <a:pt x="120559" y="215539"/>
                  <a:pt x="118756" y="213735"/>
                  <a:pt x="118756" y="211570"/>
                </a:cubicBezTo>
                <a:cubicBezTo>
                  <a:pt x="118756" y="209405"/>
                  <a:pt x="120559" y="207962"/>
                  <a:pt x="122722" y="207962"/>
                </a:cubicBezTo>
                <a:close/>
                <a:moveTo>
                  <a:pt x="77957" y="185737"/>
                </a:moveTo>
                <a:cubicBezTo>
                  <a:pt x="80101" y="185737"/>
                  <a:pt x="81529" y="187098"/>
                  <a:pt x="81887" y="189139"/>
                </a:cubicBezTo>
                <a:cubicBezTo>
                  <a:pt x="81887" y="191180"/>
                  <a:pt x="80458" y="192881"/>
                  <a:pt x="78315" y="192881"/>
                </a:cubicBezTo>
                <a:lnTo>
                  <a:pt x="43310" y="194922"/>
                </a:lnTo>
                <a:cubicBezTo>
                  <a:pt x="41524" y="194922"/>
                  <a:pt x="39738" y="193221"/>
                  <a:pt x="39738" y="191520"/>
                </a:cubicBezTo>
                <a:cubicBezTo>
                  <a:pt x="39381" y="189479"/>
                  <a:pt x="41167" y="187778"/>
                  <a:pt x="42953" y="187438"/>
                </a:cubicBezTo>
                <a:lnTo>
                  <a:pt x="77957" y="185737"/>
                </a:lnTo>
                <a:close/>
                <a:moveTo>
                  <a:pt x="122721" y="179387"/>
                </a:moveTo>
                <a:lnTo>
                  <a:pt x="271954" y="179387"/>
                </a:lnTo>
                <a:cubicBezTo>
                  <a:pt x="274117" y="179387"/>
                  <a:pt x="275559" y="181191"/>
                  <a:pt x="275559" y="183356"/>
                </a:cubicBezTo>
                <a:cubicBezTo>
                  <a:pt x="275559" y="185160"/>
                  <a:pt x="274117" y="186964"/>
                  <a:pt x="271954" y="186964"/>
                </a:cubicBezTo>
                <a:lnTo>
                  <a:pt x="122721" y="186964"/>
                </a:lnTo>
                <a:cubicBezTo>
                  <a:pt x="120559" y="186964"/>
                  <a:pt x="118756" y="185160"/>
                  <a:pt x="118756" y="183356"/>
                </a:cubicBezTo>
                <a:cubicBezTo>
                  <a:pt x="118756" y="181191"/>
                  <a:pt x="120559" y="179387"/>
                  <a:pt x="122721" y="179387"/>
                </a:cubicBezTo>
                <a:close/>
                <a:moveTo>
                  <a:pt x="77942" y="157162"/>
                </a:moveTo>
                <a:cubicBezTo>
                  <a:pt x="80451" y="157162"/>
                  <a:pt x="81527" y="158523"/>
                  <a:pt x="81885" y="160564"/>
                </a:cubicBezTo>
                <a:cubicBezTo>
                  <a:pt x="81885" y="162265"/>
                  <a:pt x="80451" y="163965"/>
                  <a:pt x="78301" y="164306"/>
                </a:cubicBezTo>
                <a:lnTo>
                  <a:pt x="41737" y="166347"/>
                </a:lnTo>
                <a:cubicBezTo>
                  <a:pt x="39586" y="166347"/>
                  <a:pt x="38152" y="164646"/>
                  <a:pt x="37794" y="162945"/>
                </a:cubicBezTo>
                <a:cubicBezTo>
                  <a:pt x="37794" y="160904"/>
                  <a:pt x="39228" y="159203"/>
                  <a:pt x="41378" y="158863"/>
                </a:cubicBezTo>
                <a:lnTo>
                  <a:pt x="77942" y="157162"/>
                </a:lnTo>
                <a:close/>
                <a:moveTo>
                  <a:pt x="122703" y="149225"/>
                </a:moveTo>
                <a:lnTo>
                  <a:pt x="167197" y="149225"/>
                </a:lnTo>
                <a:cubicBezTo>
                  <a:pt x="169350" y="149225"/>
                  <a:pt x="170785" y="151029"/>
                  <a:pt x="170785" y="153193"/>
                </a:cubicBezTo>
                <a:cubicBezTo>
                  <a:pt x="170785" y="154997"/>
                  <a:pt x="169350" y="156801"/>
                  <a:pt x="167197" y="156801"/>
                </a:cubicBezTo>
                <a:lnTo>
                  <a:pt x="122703" y="156801"/>
                </a:lnTo>
                <a:cubicBezTo>
                  <a:pt x="120550" y="156801"/>
                  <a:pt x="118756" y="154997"/>
                  <a:pt x="118756" y="153193"/>
                </a:cubicBezTo>
                <a:cubicBezTo>
                  <a:pt x="118756" y="151029"/>
                  <a:pt x="120550" y="149225"/>
                  <a:pt x="122703" y="149225"/>
                </a:cubicBezTo>
                <a:close/>
                <a:moveTo>
                  <a:pt x="77961" y="127000"/>
                </a:moveTo>
                <a:cubicBezTo>
                  <a:pt x="80459" y="127000"/>
                  <a:pt x="81530" y="128411"/>
                  <a:pt x="81887" y="130528"/>
                </a:cubicBezTo>
                <a:cubicBezTo>
                  <a:pt x="81887" y="132644"/>
                  <a:pt x="80459" y="134055"/>
                  <a:pt x="78318" y="134408"/>
                </a:cubicBezTo>
                <a:lnTo>
                  <a:pt x="40488" y="136172"/>
                </a:lnTo>
                <a:lnTo>
                  <a:pt x="40131" y="136172"/>
                </a:lnTo>
                <a:cubicBezTo>
                  <a:pt x="38347" y="136172"/>
                  <a:pt x="36563" y="134761"/>
                  <a:pt x="36206" y="132997"/>
                </a:cubicBezTo>
                <a:cubicBezTo>
                  <a:pt x="36206" y="130880"/>
                  <a:pt x="37990" y="129117"/>
                  <a:pt x="39775" y="129117"/>
                </a:cubicBezTo>
                <a:lnTo>
                  <a:pt x="77961" y="127000"/>
                </a:lnTo>
                <a:close/>
                <a:moveTo>
                  <a:pt x="122721" y="119062"/>
                </a:moveTo>
                <a:lnTo>
                  <a:pt x="271954" y="119062"/>
                </a:lnTo>
                <a:cubicBezTo>
                  <a:pt x="274117" y="119062"/>
                  <a:pt x="275559" y="120866"/>
                  <a:pt x="275559" y="123031"/>
                </a:cubicBezTo>
                <a:cubicBezTo>
                  <a:pt x="275559" y="124835"/>
                  <a:pt x="274117" y="126639"/>
                  <a:pt x="271954" y="126639"/>
                </a:cubicBezTo>
                <a:lnTo>
                  <a:pt x="122721" y="126639"/>
                </a:lnTo>
                <a:cubicBezTo>
                  <a:pt x="120559" y="126639"/>
                  <a:pt x="118756" y="124835"/>
                  <a:pt x="118756" y="123031"/>
                </a:cubicBezTo>
                <a:cubicBezTo>
                  <a:pt x="118756" y="120866"/>
                  <a:pt x="120559" y="119062"/>
                  <a:pt x="122721" y="119062"/>
                </a:cubicBezTo>
                <a:close/>
                <a:moveTo>
                  <a:pt x="77947" y="96837"/>
                </a:moveTo>
                <a:cubicBezTo>
                  <a:pt x="80095" y="96837"/>
                  <a:pt x="81528" y="98198"/>
                  <a:pt x="81886" y="100239"/>
                </a:cubicBezTo>
                <a:cubicBezTo>
                  <a:pt x="81886" y="102280"/>
                  <a:pt x="80453" y="103981"/>
                  <a:pt x="78305" y="103981"/>
                </a:cubicBezTo>
                <a:lnTo>
                  <a:pt x="38558" y="106022"/>
                </a:lnTo>
                <a:lnTo>
                  <a:pt x="38200" y="106022"/>
                </a:lnTo>
                <a:cubicBezTo>
                  <a:pt x="36409" y="106022"/>
                  <a:pt x="34619" y="104321"/>
                  <a:pt x="34619" y="102620"/>
                </a:cubicBezTo>
                <a:cubicBezTo>
                  <a:pt x="34619" y="100579"/>
                  <a:pt x="36051" y="99218"/>
                  <a:pt x="38200" y="98878"/>
                </a:cubicBezTo>
                <a:lnTo>
                  <a:pt x="77947" y="96837"/>
                </a:lnTo>
                <a:close/>
                <a:moveTo>
                  <a:pt x="122721" y="88900"/>
                </a:moveTo>
                <a:lnTo>
                  <a:pt x="271954" y="88900"/>
                </a:lnTo>
                <a:cubicBezTo>
                  <a:pt x="274117" y="88900"/>
                  <a:pt x="275559" y="90704"/>
                  <a:pt x="275559" y="92868"/>
                </a:cubicBezTo>
                <a:cubicBezTo>
                  <a:pt x="275559" y="94672"/>
                  <a:pt x="274117" y="96476"/>
                  <a:pt x="271954" y="96476"/>
                </a:cubicBezTo>
                <a:lnTo>
                  <a:pt x="122721" y="96476"/>
                </a:lnTo>
                <a:cubicBezTo>
                  <a:pt x="120559" y="96476"/>
                  <a:pt x="118756" y="94672"/>
                  <a:pt x="118756" y="92868"/>
                </a:cubicBezTo>
                <a:cubicBezTo>
                  <a:pt x="118756" y="90704"/>
                  <a:pt x="120559" y="88900"/>
                  <a:pt x="122721" y="88900"/>
                </a:cubicBezTo>
                <a:close/>
                <a:moveTo>
                  <a:pt x="77964" y="66675"/>
                </a:moveTo>
                <a:cubicBezTo>
                  <a:pt x="80104" y="66675"/>
                  <a:pt x="81531" y="68036"/>
                  <a:pt x="81887" y="70077"/>
                </a:cubicBezTo>
                <a:cubicBezTo>
                  <a:pt x="81887" y="72118"/>
                  <a:pt x="80461" y="73819"/>
                  <a:pt x="78321" y="73819"/>
                </a:cubicBezTo>
                <a:lnTo>
                  <a:pt x="36954" y="75860"/>
                </a:lnTo>
                <a:cubicBezTo>
                  <a:pt x="34814" y="75860"/>
                  <a:pt x="33387" y="74499"/>
                  <a:pt x="33387" y="72458"/>
                </a:cubicBezTo>
                <a:cubicBezTo>
                  <a:pt x="33031" y="70757"/>
                  <a:pt x="34814" y="69056"/>
                  <a:pt x="36597" y="69056"/>
                </a:cubicBezTo>
                <a:lnTo>
                  <a:pt x="77964" y="66675"/>
                </a:lnTo>
                <a:close/>
                <a:moveTo>
                  <a:pt x="168360" y="60325"/>
                </a:moveTo>
                <a:lnTo>
                  <a:pt x="227547" y="60325"/>
                </a:lnTo>
                <a:cubicBezTo>
                  <a:pt x="229330" y="60325"/>
                  <a:pt x="231113" y="61837"/>
                  <a:pt x="231113" y="64104"/>
                </a:cubicBezTo>
                <a:cubicBezTo>
                  <a:pt x="231113" y="66372"/>
                  <a:pt x="229330" y="67884"/>
                  <a:pt x="227547" y="67884"/>
                </a:cubicBezTo>
                <a:lnTo>
                  <a:pt x="168360" y="67884"/>
                </a:lnTo>
                <a:cubicBezTo>
                  <a:pt x="166220" y="67884"/>
                  <a:pt x="164794" y="66372"/>
                  <a:pt x="164794" y="64104"/>
                </a:cubicBezTo>
                <a:cubicBezTo>
                  <a:pt x="164794" y="61837"/>
                  <a:pt x="166220" y="60325"/>
                  <a:pt x="168360" y="60325"/>
                </a:cubicBezTo>
                <a:close/>
                <a:moveTo>
                  <a:pt x="97768" y="37365"/>
                </a:moveTo>
                <a:lnTo>
                  <a:pt x="97768" y="298824"/>
                </a:lnTo>
                <a:lnTo>
                  <a:pt x="270097" y="298824"/>
                </a:lnTo>
                <a:lnTo>
                  <a:pt x="270097" y="272534"/>
                </a:lnTo>
                <a:cubicBezTo>
                  <a:pt x="270097" y="270373"/>
                  <a:pt x="271903" y="268933"/>
                  <a:pt x="273709" y="268933"/>
                </a:cubicBezTo>
                <a:lnTo>
                  <a:pt x="300082" y="268933"/>
                </a:lnTo>
                <a:lnTo>
                  <a:pt x="300082" y="37365"/>
                </a:lnTo>
                <a:lnTo>
                  <a:pt x="97768" y="37365"/>
                </a:lnTo>
                <a:close/>
                <a:moveTo>
                  <a:pt x="94155" y="30162"/>
                </a:moveTo>
                <a:lnTo>
                  <a:pt x="303695" y="30162"/>
                </a:lnTo>
                <a:cubicBezTo>
                  <a:pt x="305863" y="30162"/>
                  <a:pt x="307308" y="31963"/>
                  <a:pt x="307308" y="33763"/>
                </a:cubicBezTo>
                <a:lnTo>
                  <a:pt x="307308" y="272534"/>
                </a:lnTo>
                <a:cubicBezTo>
                  <a:pt x="307308" y="273615"/>
                  <a:pt x="306947" y="274335"/>
                  <a:pt x="306224" y="275415"/>
                </a:cubicBezTo>
                <a:lnTo>
                  <a:pt x="276600" y="304947"/>
                </a:lnTo>
                <a:cubicBezTo>
                  <a:pt x="275516" y="305667"/>
                  <a:pt x="274793" y="306027"/>
                  <a:pt x="273709" y="306027"/>
                </a:cubicBezTo>
                <a:lnTo>
                  <a:pt x="94155" y="306027"/>
                </a:lnTo>
                <a:cubicBezTo>
                  <a:pt x="91987" y="306027"/>
                  <a:pt x="90181" y="304586"/>
                  <a:pt x="90181" y="302426"/>
                </a:cubicBezTo>
                <a:lnTo>
                  <a:pt x="90181" y="33763"/>
                </a:lnTo>
                <a:cubicBezTo>
                  <a:pt x="90181" y="31963"/>
                  <a:pt x="91987" y="30162"/>
                  <a:pt x="94155" y="30162"/>
                </a:cubicBezTo>
                <a:close/>
                <a:moveTo>
                  <a:pt x="212140" y="0"/>
                </a:moveTo>
                <a:cubicBezTo>
                  <a:pt x="214661" y="0"/>
                  <a:pt x="216101" y="1798"/>
                  <a:pt x="216101" y="3596"/>
                </a:cubicBezTo>
                <a:lnTo>
                  <a:pt x="216821" y="18341"/>
                </a:lnTo>
                <a:cubicBezTo>
                  <a:pt x="216821" y="20498"/>
                  <a:pt x="215381" y="22296"/>
                  <a:pt x="213220" y="22296"/>
                </a:cubicBezTo>
                <a:cubicBezTo>
                  <a:pt x="211420" y="22296"/>
                  <a:pt x="209260" y="20858"/>
                  <a:pt x="209260" y="18700"/>
                </a:cubicBezTo>
                <a:lnTo>
                  <a:pt x="208899" y="7552"/>
                </a:lnTo>
                <a:lnTo>
                  <a:pt x="7615" y="18700"/>
                </a:lnTo>
                <a:lnTo>
                  <a:pt x="22019" y="279066"/>
                </a:lnTo>
                <a:lnTo>
                  <a:pt x="78191" y="275829"/>
                </a:lnTo>
                <a:cubicBezTo>
                  <a:pt x="80711" y="275829"/>
                  <a:pt x="81791" y="277268"/>
                  <a:pt x="82152" y="279425"/>
                </a:cubicBezTo>
                <a:cubicBezTo>
                  <a:pt x="82152" y="281583"/>
                  <a:pt x="80711" y="283381"/>
                  <a:pt x="78551" y="283381"/>
                </a:cubicBezTo>
                <a:lnTo>
                  <a:pt x="18778" y="286618"/>
                </a:lnTo>
                <a:cubicBezTo>
                  <a:pt x="16617" y="286978"/>
                  <a:pt x="14817" y="285179"/>
                  <a:pt x="14817" y="283022"/>
                </a:cubicBezTo>
                <a:lnTo>
                  <a:pt x="54" y="15104"/>
                </a:lnTo>
                <a:cubicBezTo>
                  <a:pt x="-306" y="13665"/>
                  <a:pt x="1134" y="11508"/>
                  <a:pt x="3655" y="11148"/>
                </a:cubicBezTo>
                <a:lnTo>
                  <a:pt x="212140" y="0"/>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3" name="Freeform 623">
            <a:extLst>
              <a:ext uri="{FF2B5EF4-FFF2-40B4-BE49-F238E27FC236}">
                <a16:creationId xmlns:a16="http://schemas.microsoft.com/office/drawing/2014/main" id="{0B1871CE-43FB-F445-A51F-5BDE00298B31}"/>
              </a:ext>
            </a:extLst>
          </p:cNvPr>
          <p:cNvSpPr>
            <a:spLocks noChangeArrowheads="1"/>
          </p:cNvSpPr>
          <p:nvPr/>
        </p:nvSpPr>
        <p:spPr bwMode="auto">
          <a:xfrm>
            <a:off x="1526775" y="11147148"/>
            <a:ext cx="1149134" cy="1149130"/>
          </a:xfrm>
          <a:custGeom>
            <a:avLst/>
            <a:gdLst/>
            <a:ahLst/>
            <a:cxnLst/>
            <a:rect l="0" t="0" r="r" b="b"/>
            <a:pathLst>
              <a:path w="306028" h="306027">
                <a:moveTo>
                  <a:pt x="106801" y="254000"/>
                </a:moveTo>
                <a:lnTo>
                  <a:pt x="211926" y="254000"/>
                </a:lnTo>
                <a:cubicBezTo>
                  <a:pt x="213733" y="254000"/>
                  <a:pt x="215539" y="255804"/>
                  <a:pt x="215539" y="257969"/>
                </a:cubicBezTo>
                <a:cubicBezTo>
                  <a:pt x="215539" y="259772"/>
                  <a:pt x="213733" y="261576"/>
                  <a:pt x="211926" y="261576"/>
                </a:cubicBezTo>
                <a:lnTo>
                  <a:pt x="106801" y="261576"/>
                </a:lnTo>
                <a:cubicBezTo>
                  <a:pt x="104995" y="261576"/>
                  <a:pt x="103188" y="259772"/>
                  <a:pt x="103188" y="257969"/>
                </a:cubicBezTo>
                <a:cubicBezTo>
                  <a:pt x="103188" y="255804"/>
                  <a:pt x="104995" y="254000"/>
                  <a:pt x="106801" y="254000"/>
                </a:cubicBezTo>
                <a:close/>
                <a:moveTo>
                  <a:pt x="106801" y="238125"/>
                </a:moveTo>
                <a:lnTo>
                  <a:pt x="211926" y="238125"/>
                </a:lnTo>
                <a:cubicBezTo>
                  <a:pt x="213733" y="238125"/>
                  <a:pt x="215539" y="239568"/>
                  <a:pt x="215539" y="241733"/>
                </a:cubicBezTo>
                <a:cubicBezTo>
                  <a:pt x="215539" y="243897"/>
                  <a:pt x="213733" y="245701"/>
                  <a:pt x="211926" y="245701"/>
                </a:cubicBezTo>
                <a:lnTo>
                  <a:pt x="106801" y="245701"/>
                </a:lnTo>
                <a:cubicBezTo>
                  <a:pt x="104995" y="245701"/>
                  <a:pt x="103188" y="243897"/>
                  <a:pt x="103188" y="241733"/>
                </a:cubicBezTo>
                <a:cubicBezTo>
                  <a:pt x="103188" y="239568"/>
                  <a:pt x="104995" y="238125"/>
                  <a:pt x="106801" y="238125"/>
                </a:cubicBezTo>
                <a:close/>
                <a:moveTo>
                  <a:pt x="106752" y="223837"/>
                </a:moveTo>
                <a:lnTo>
                  <a:pt x="151299" y="223837"/>
                </a:lnTo>
                <a:cubicBezTo>
                  <a:pt x="153437" y="223837"/>
                  <a:pt x="155219" y="225641"/>
                  <a:pt x="155219" y="227806"/>
                </a:cubicBezTo>
                <a:cubicBezTo>
                  <a:pt x="155219" y="229610"/>
                  <a:pt x="153437" y="231414"/>
                  <a:pt x="151299" y="231414"/>
                </a:cubicBezTo>
                <a:lnTo>
                  <a:pt x="106752" y="231414"/>
                </a:lnTo>
                <a:cubicBezTo>
                  <a:pt x="104970" y="231414"/>
                  <a:pt x="103188" y="229610"/>
                  <a:pt x="103188" y="227806"/>
                </a:cubicBezTo>
                <a:cubicBezTo>
                  <a:pt x="103188" y="225641"/>
                  <a:pt x="104970" y="223837"/>
                  <a:pt x="106752" y="223837"/>
                </a:cubicBezTo>
                <a:close/>
                <a:moveTo>
                  <a:pt x="62706" y="215856"/>
                </a:moveTo>
                <a:lnTo>
                  <a:pt x="44024" y="225185"/>
                </a:lnTo>
                <a:lnTo>
                  <a:pt x="44024" y="252456"/>
                </a:lnTo>
                <a:lnTo>
                  <a:pt x="81029" y="252456"/>
                </a:lnTo>
                <a:lnTo>
                  <a:pt x="81029" y="225185"/>
                </a:lnTo>
                <a:lnTo>
                  <a:pt x="62706" y="215856"/>
                </a:lnTo>
                <a:close/>
                <a:moveTo>
                  <a:pt x="60910" y="208321"/>
                </a:moveTo>
                <a:cubicBezTo>
                  <a:pt x="61988" y="207962"/>
                  <a:pt x="63066" y="207962"/>
                  <a:pt x="64143" y="208321"/>
                </a:cubicBezTo>
                <a:lnTo>
                  <a:pt x="93964" y="223391"/>
                </a:lnTo>
                <a:cubicBezTo>
                  <a:pt x="95760" y="224109"/>
                  <a:pt x="96478" y="226262"/>
                  <a:pt x="95760" y="228056"/>
                </a:cubicBezTo>
                <a:cubicBezTo>
                  <a:pt x="94682" y="229850"/>
                  <a:pt x="92526" y="230926"/>
                  <a:pt x="90730" y="229850"/>
                </a:cubicBezTo>
                <a:lnTo>
                  <a:pt x="88574" y="228774"/>
                </a:lnTo>
                <a:lnTo>
                  <a:pt x="88574" y="256403"/>
                </a:lnTo>
                <a:cubicBezTo>
                  <a:pt x="88574" y="258197"/>
                  <a:pt x="86778" y="259991"/>
                  <a:pt x="84982" y="259991"/>
                </a:cubicBezTo>
                <a:lnTo>
                  <a:pt x="40072" y="259991"/>
                </a:lnTo>
                <a:cubicBezTo>
                  <a:pt x="37916" y="259991"/>
                  <a:pt x="36479" y="258197"/>
                  <a:pt x="36479" y="256403"/>
                </a:cubicBezTo>
                <a:lnTo>
                  <a:pt x="36479" y="228774"/>
                </a:lnTo>
                <a:lnTo>
                  <a:pt x="34323" y="229850"/>
                </a:lnTo>
                <a:cubicBezTo>
                  <a:pt x="32527" y="230926"/>
                  <a:pt x="30371" y="229850"/>
                  <a:pt x="29293" y="228056"/>
                </a:cubicBezTo>
                <a:cubicBezTo>
                  <a:pt x="28575" y="226262"/>
                  <a:pt x="29293" y="224109"/>
                  <a:pt x="31090" y="223391"/>
                </a:cubicBezTo>
                <a:lnTo>
                  <a:pt x="60910" y="208321"/>
                </a:lnTo>
                <a:close/>
                <a:moveTo>
                  <a:pt x="106801" y="163512"/>
                </a:moveTo>
                <a:lnTo>
                  <a:pt x="211926" y="163512"/>
                </a:lnTo>
                <a:cubicBezTo>
                  <a:pt x="213733" y="163512"/>
                  <a:pt x="215539" y="164955"/>
                  <a:pt x="215539" y="167120"/>
                </a:cubicBezTo>
                <a:cubicBezTo>
                  <a:pt x="215539" y="169285"/>
                  <a:pt x="213733" y="171089"/>
                  <a:pt x="211926" y="171089"/>
                </a:cubicBezTo>
                <a:lnTo>
                  <a:pt x="106801" y="171089"/>
                </a:lnTo>
                <a:cubicBezTo>
                  <a:pt x="104995" y="171089"/>
                  <a:pt x="103188" y="169285"/>
                  <a:pt x="103188" y="167120"/>
                </a:cubicBezTo>
                <a:cubicBezTo>
                  <a:pt x="103188" y="164955"/>
                  <a:pt x="104995" y="163512"/>
                  <a:pt x="106801" y="163512"/>
                </a:cubicBezTo>
                <a:close/>
                <a:moveTo>
                  <a:pt x="106801" y="149225"/>
                </a:moveTo>
                <a:lnTo>
                  <a:pt x="211926" y="149225"/>
                </a:lnTo>
                <a:cubicBezTo>
                  <a:pt x="213733" y="149225"/>
                  <a:pt x="215539" y="151029"/>
                  <a:pt x="215539" y="153193"/>
                </a:cubicBezTo>
                <a:cubicBezTo>
                  <a:pt x="215539" y="154997"/>
                  <a:pt x="213733" y="156801"/>
                  <a:pt x="211926" y="156801"/>
                </a:cubicBezTo>
                <a:lnTo>
                  <a:pt x="106801" y="156801"/>
                </a:lnTo>
                <a:cubicBezTo>
                  <a:pt x="104995" y="156801"/>
                  <a:pt x="103188" y="154997"/>
                  <a:pt x="103188" y="153193"/>
                </a:cubicBezTo>
                <a:cubicBezTo>
                  <a:pt x="103188" y="151029"/>
                  <a:pt x="104995" y="149225"/>
                  <a:pt x="106801" y="149225"/>
                </a:cubicBezTo>
                <a:close/>
                <a:moveTo>
                  <a:pt x="106752" y="134937"/>
                </a:moveTo>
                <a:lnTo>
                  <a:pt x="151299" y="134937"/>
                </a:lnTo>
                <a:cubicBezTo>
                  <a:pt x="153437" y="134937"/>
                  <a:pt x="155219" y="136380"/>
                  <a:pt x="155219" y="138545"/>
                </a:cubicBezTo>
                <a:cubicBezTo>
                  <a:pt x="155219" y="140710"/>
                  <a:pt x="153437" y="142514"/>
                  <a:pt x="151299" y="142514"/>
                </a:cubicBezTo>
                <a:lnTo>
                  <a:pt x="106752" y="142514"/>
                </a:lnTo>
                <a:cubicBezTo>
                  <a:pt x="104970" y="142514"/>
                  <a:pt x="103188" y="140710"/>
                  <a:pt x="103188" y="138545"/>
                </a:cubicBezTo>
                <a:cubicBezTo>
                  <a:pt x="103188" y="136380"/>
                  <a:pt x="104970" y="134937"/>
                  <a:pt x="106752" y="134937"/>
                </a:cubicBezTo>
                <a:close/>
                <a:moveTo>
                  <a:pt x="62706" y="126902"/>
                </a:moveTo>
                <a:lnTo>
                  <a:pt x="44024" y="136168"/>
                </a:lnTo>
                <a:lnTo>
                  <a:pt x="44024" y="163609"/>
                </a:lnTo>
                <a:lnTo>
                  <a:pt x="81029" y="163609"/>
                </a:lnTo>
                <a:lnTo>
                  <a:pt x="81029" y="136168"/>
                </a:lnTo>
                <a:lnTo>
                  <a:pt x="62706" y="126902"/>
                </a:lnTo>
                <a:close/>
                <a:moveTo>
                  <a:pt x="60910" y="119775"/>
                </a:moveTo>
                <a:cubicBezTo>
                  <a:pt x="61988" y="119062"/>
                  <a:pt x="63066" y="119062"/>
                  <a:pt x="64143" y="119775"/>
                </a:cubicBezTo>
                <a:lnTo>
                  <a:pt x="93964" y="134386"/>
                </a:lnTo>
                <a:cubicBezTo>
                  <a:pt x="95760" y="135455"/>
                  <a:pt x="96478" y="137237"/>
                  <a:pt x="95760" y="139376"/>
                </a:cubicBezTo>
                <a:cubicBezTo>
                  <a:pt x="94682" y="141157"/>
                  <a:pt x="92526" y="141870"/>
                  <a:pt x="90730" y="140801"/>
                </a:cubicBezTo>
                <a:lnTo>
                  <a:pt x="88574" y="139732"/>
                </a:lnTo>
                <a:lnTo>
                  <a:pt x="88574" y="167173"/>
                </a:lnTo>
                <a:cubicBezTo>
                  <a:pt x="88574" y="169312"/>
                  <a:pt x="86778" y="171093"/>
                  <a:pt x="84982" y="171093"/>
                </a:cubicBezTo>
                <a:lnTo>
                  <a:pt x="40072" y="171093"/>
                </a:lnTo>
                <a:cubicBezTo>
                  <a:pt x="37916" y="171093"/>
                  <a:pt x="36479" y="169312"/>
                  <a:pt x="36479" y="167173"/>
                </a:cubicBezTo>
                <a:lnTo>
                  <a:pt x="36479" y="139732"/>
                </a:lnTo>
                <a:lnTo>
                  <a:pt x="34323" y="140801"/>
                </a:lnTo>
                <a:cubicBezTo>
                  <a:pt x="32527" y="141870"/>
                  <a:pt x="30371" y="141157"/>
                  <a:pt x="29293" y="139376"/>
                </a:cubicBezTo>
                <a:cubicBezTo>
                  <a:pt x="28575" y="137237"/>
                  <a:pt x="29293" y="135455"/>
                  <a:pt x="31090" y="134386"/>
                </a:cubicBezTo>
                <a:lnTo>
                  <a:pt x="60910" y="119775"/>
                </a:lnTo>
                <a:close/>
                <a:moveTo>
                  <a:pt x="106801" y="74612"/>
                </a:moveTo>
                <a:lnTo>
                  <a:pt x="211926" y="74612"/>
                </a:lnTo>
                <a:cubicBezTo>
                  <a:pt x="213733" y="74612"/>
                  <a:pt x="215539" y="76416"/>
                  <a:pt x="215539" y="78220"/>
                </a:cubicBezTo>
                <a:cubicBezTo>
                  <a:pt x="215539" y="80385"/>
                  <a:pt x="213733" y="82189"/>
                  <a:pt x="211926" y="82189"/>
                </a:cubicBezTo>
                <a:lnTo>
                  <a:pt x="106801" y="82189"/>
                </a:lnTo>
                <a:cubicBezTo>
                  <a:pt x="104995" y="82189"/>
                  <a:pt x="103188" y="80385"/>
                  <a:pt x="103188" y="78220"/>
                </a:cubicBezTo>
                <a:cubicBezTo>
                  <a:pt x="103188" y="76416"/>
                  <a:pt x="104995" y="74612"/>
                  <a:pt x="106801" y="74612"/>
                </a:cubicBezTo>
                <a:close/>
                <a:moveTo>
                  <a:pt x="106801" y="60325"/>
                </a:moveTo>
                <a:lnTo>
                  <a:pt x="211926" y="60325"/>
                </a:lnTo>
                <a:cubicBezTo>
                  <a:pt x="213733" y="60325"/>
                  <a:pt x="215539" y="61837"/>
                  <a:pt x="215539" y="64104"/>
                </a:cubicBezTo>
                <a:cubicBezTo>
                  <a:pt x="215539" y="66372"/>
                  <a:pt x="213733" y="67884"/>
                  <a:pt x="211926" y="67884"/>
                </a:cubicBezTo>
                <a:lnTo>
                  <a:pt x="106801" y="67884"/>
                </a:lnTo>
                <a:cubicBezTo>
                  <a:pt x="104995" y="67884"/>
                  <a:pt x="103188" y="66372"/>
                  <a:pt x="103188" y="64104"/>
                </a:cubicBezTo>
                <a:cubicBezTo>
                  <a:pt x="103188" y="61837"/>
                  <a:pt x="104995" y="60325"/>
                  <a:pt x="106801" y="60325"/>
                </a:cubicBezTo>
                <a:close/>
                <a:moveTo>
                  <a:pt x="106752" y="44450"/>
                </a:moveTo>
                <a:lnTo>
                  <a:pt x="151299" y="44450"/>
                </a:lnTo>
                <a:cubicBezTo>
                  <a:pt x="153437" y="44450"/>
                  <a:pt x="155219" y="46254"/>
                  <a:pt x="155219" y="48418"/>
                </a:cubicBezTo>
                <a:cubicBezTo>
                  <a:pt x="155219" y="50583"/>
                  <a:pt x="153437" y="52026"/>
                  <a:pt x="151299" y="52026"/>
                </a:cubicBezTo>
                <a:lnTo>
                  <a:pt x="106752" y="52026"/>
                </a:lnTo>
                <a:cubicBezTo>
                  <a:pt x="104970" y="52026"/>
                  <a:pt x="103188" y="50583"/>
                  <a:pt x="103188" y="48418"/>
                </a:cubicBezTo>
                <a:cubicBezTo>
                  <a:pt x="103188" y="46254"/>
                  <a:pt x="104970" y="44450"/>
                  <a:pt x="106752" y="44450"/>
                </a:cubicBezTo>
                <a:close/>
                <a:moveTo>
                  <a:pt x="62706" y="38359"/>
                </a:moveTo>
                <a:lnTo>
                  <a:pt x="44024" y="47625"/>
                </a:lnTo>
                <a:lnTo>
                  <a:pt x="44024" y="74709"/>
                </a:lnTo>
                <a:lnTo>
                  <a:pt x="81029" y="74709"/>
                </a:lnTo>
                <a:lnTo>
                  <a:pt x="81029" y="47625"/>
                </a:lnTo>
                <a:lnTo>
                  <a:pt x="62706" y="38359"/>
                </a:lnTo>
                <a:close/>
                <a:moveTo>
                  <a:pt x="60910" y="30875"/>
                </a:moveTo>
                <a:cubicBezTo>
                  <a:pt x="61988" y="30162"/>
                  <a:pt x="63066" y="30162"/>
                  <a:pt x="64143" y="30875"/>
                </a:cubicBezTo>
                <a:lnTo>
                  <a:pt x="93964" y="45486"/>
                </a:lnTo>
                <a:cubicBezTo>
                  <a:pt x="95760" y="46555"/>
                  <a:pt x="96478" y="48694"/>
                  <a:pt x="95760" y="50476"/>
                </a:cubicBezTo>
                <a:cubicBezTo>
                  <a:pt x="94682" y="52614"/>
                  <a:pt x="92526" y="52970"/>
                  <a:pt x="90730" y="52257"/>
                </a:cubicBezTo>
                <a:lnTo>
                  <a:pt x="88574" y="51188"/>
                </a:lnTo>
                <a:lnTo>
                  <a:pt x="88574" y="78273"/>
                </a:lnTo>
                <a:cubicBezTo>
                  <a:pt x="88574" y="80412"/>
                  <a:pt x="86778" y="82193"/>
                  <a:pt x="84982" y="82193"/>
                </a:cubicBezTo>
                <a:lnTo>
                  <a:pt x="40072" y="82193"/>
                </a:lnTo>
                <a:cubicBezTo>
                  <a:pt x="37916" y="82193"/>
                  <a:pt x="36479" y="80412"/>
                  <a:pt x="36479" y="78273"/>
                </a:cubicBezTo>
                <a:lnTo>
                  <a:pt x="36479" y="51188"/>
                </a:lnTo>
                <a:lnTo>
                  <a:pt x="34323" y="52257"/>
                </a:lnTo>
                <a:cubicBezTo>
                  <a:pt x="32527" y="52970"/>
                  <a:pt x="30371" y="52614"/>
                  <a:pt x="29293" y="50476"/>
                </a:cubicBezTo>
                <a:cubicBezTo>
                  <a:pt x="28575" y="48694"/>
                  <a:pt x="29293" y="46555"/>
                  <a:pt x="31090" y="45486"/>
                </a:cubicBezTo>
                <a:lnTo>
                  <a:pt x="60910" y="30875"/>
                </a:lnTo>
                <a:close/>
                <a:moveTo>
                  <a:pt x="271816" y="14287"/>
                </a:moveTo>
                <a:cubicBezTo>
                  <a:pt x="273933" y="14287"/>
                  <a:pt x="275697" y="16085"/>
                  <a:pt x="275697" y="18243"/>
                </a:cubicBezTo>
                <a:lnTo>
                  <a:pt x="275697" y="279003"/>
                </a:lnTo>
                <a:cubicBezTo>
                  <a:pt x="275697" y="280801"/>
                  <a:pt x="277460" y="282599"/>
                  <a:pt x="279224" y="282599"/>
                </a:cubicBezTo>
                <a:cubicBezTo>
                  <a:pt x="281341" y="282599"/>
                  <a:pt x="282752" y="280801"/>
                  <a:pt x="282752" y="279003"/>
                </a:cubicBezTo>
                <a:lnTo>
                  <a:pt x="282752" y="32990"/>
                </a:lnTo>
                <a:cubicBezTo>
                  <a:pt x="282752" y="31191"/>
                  <a:pt x="284516" y="29393"/>
                  <a:pt x="286633" y="29393"/>
                </a:cubicBezTo>
                <a:cubicBezTo>
                  <a:pt x="288749" y="29393"/>
                  <a:pt x="290160" y="31191"/>
                  <a:pt x="290160" y="32990"/>
                </a:cubicBezTo>
                <a:lnTo>
                  <a:pt x="290160" y="279003"/>
                </a:lnTo>
                <a:cubicBezTo>
                  <a:pt x="290160" y="285117"/>
                  <a:pt x="285222" y="290152"/>
                  <a:pt x="279224" y="290152"/>
                </a:cubicBezTo>
                <a:cubicBezTo>
                  <a:pt x="273227" y="290152"/>
                  <a:pt x="268288" y="285117"/>
                  <a:pt x="268288" y="279003"/>
                </a:cubicBezTo>
                <a:lnTo>
                  <a:pt x="268288" y="18243"/>
                </a:lnTo>
                <a:cubicBezTo>
                  <a:pt x="268288" y="16085"/>
                  <a:pt x="270052" y="14287"/>
                  <a:pt x="271816" y="14287"/>
                </a:cubicBezTo>
                <a:close/>
                <a:moveTo>
                  <a:pt x="7560" y="7569"/>
                </a:moveTo>
                <a:lnTo>
                  <a:pt x="7560" y="280074"/>
                </a:lnTo>
                <a:cubicBezTo>
                  <a:pt x="7560" y="290167"/>
                  <a:pt x="15841" y="298818"/>
                  <a:pt x="26282" y="298818"/>
                </a:cubicBezTo>
                <a:lnTo>
                  <a:pt x="261384" y="298818"/>
                </a:lnTo>
                <a:cubicBezTo>
                  <a:pt x="256704" y="293771"/>
                  <a:pt x="253463" y="287283"/>
                  <a:pt x="253463" y="280074"/>
                </a:cubicBezTo>
                <a:lnTo>
                  <a:pt x="253463" y="7569"/>
                </a:lnTo>
                <a:lnTo>
                  <a:pt x="7560" y="7569"/>
                </a:lnTo>
                <a:close/>
                <a:moveTo>
                  <a:pt x="3960" y="0"/>
                </a:moveTo>
                <a:lnTo>
                  <a:pt x="257424" y="0"/>
                </a:lnTo>
                <a:cubicBezTo>
                  <a:pt x="259584" y="0"/>
                  <a:pt x="261384" y="1802"/>
                  <a:pt x="261384" y="3604"/>
                </a:cubicBezTo>
                <a:lnTo>
                  <a:pt x="261384" y="280074"/>
                </a:lnTo>
                <a:cubicBezTo>
                  <a:pt x="261384" y="290167"/>
                  <a:pt x="269665" y="298818"/>
                  <a:pt x="279746" y="298818"/>
                </a:cubicBezTo>
                <a:cubicBezTo>
                  <a:pt x="290187" y="298818"/>
                  <a:pt x="298468" y="290167"/>
                  <a:pt x="298468" y="280074"/>
                </a:cubicBezTo>
                <a:lnTo>
                  <a:pt x="298468" y="48661"/>
                </a:lnTo>
                <a:cubicBezTo>
                  <a:pt x="298468" y="46499"/>
                  <a:pt x="300268" y="44696"/>
                  <a:pt x="302428" y="44696"/>
                </a:cubicBezTo>
                <a:cubicBezTo>
                  <a:pt x="304228" y="44696"/>
                  <a:pt x="306028" y="46499"/>
                  <a:pt x="306028" y="48661"/>
                </a:cubicBezTo>
                <a:lnTo>
                  <a:pt x="306028" y="280074"/>
                </a:lnTo>
                <a:cubicBezTo>
                  <a:pt x="306028" y="294492"/>
                  <a:pt x="294147" y="306027"/>
                  <a:pt x="279746" y="306027"/>
                </a:cubicBezTo>
                <a:lnTo>
                  <a:pt x="26282" y="306027"/>
                </a:lnTo>
                <a:cubicBezTo>
                  <a:pt x="11881" y="306027"/>
                  <a:pt x="0" y="294492"/>
                  <a:pt x="0" y="280074"/>
                </a:cubicBezTo>
                <a:lnTo>
                  <a:pt x="0" y="3604"/>
                </a:lnTo>
                <a:cubicBezTo>
                  <a:pt x="0" y="1802"/>
                  <a:pt x="1800" y="0"/>
                  <a:pt x="396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 name="Picture Placeholder 2">
            <a:extLst>
              <a:ext uri="{FF2B5EF4-FFF2-40B4-BE49-F238E27FC236}">
                <a16:creationId xmlns:a16="http://schemas.microsoft.com/office/drawing/2014/main" id="{D3ADCE3F-16AE-1E4A-83EF-AB4A41C8EEE1}"/>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C14238A8-4CF4-044E-A5C3-FC07636999DB}"/>
              </a:ext>
            </a:extLst>
          </p:cNvPr>
          <p:cNvSpPr>
            <a:spLocks noGrp="1"/>
          </p:cNvSpPr>
          <p:nvPr>
            <p:ph type="pic" sz="quarter" idx="11"/>
          </p:nvPr>
        </p:nvSpPr>
        <p:spPr/>
      </p:sp>
    </p:spTree>
    <p:extLst>
      <p:ext uri="{BB962C8B-B14F-4D97-AF65-F5344CB8AC3E}">
        <p14:creationId xmlns:p14="http://schemas.microsoft.com/office/powerpoint/2010/main" val="570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262DF8-8C72-7345-BEDE-DD51BBE5CF59}"/>
              </a:ext>
            </a:extLst>
          </p:cNvPr>
          <p:cNvSpPr txBox="1"/>
          <p:nvPr/>
        </p:nvSpPr>
        <p:spPr>
          <a:xfrm>
            <a:off x="1520825" y="558620"/>
            <a:ext cx="9855583" cy="1569660"/>
          </a:xfrm>
          <a:prstGeom prst="rect">
            <a:avLst/>
          </a:prstGeom>
          <a:noFill/>
        </p:spPr>
        <p:txBody>
          <a:bodyPr wrap="none" rtlCol="0" anchor="t" anchorCtr="0">
            <a:spAutoFit/>
          </a:bodyPr>
          <a:lstStyle/>
          <a:p>
            <a:r>
              <a:rPr lang="en-US" sz="9600" b="1" spc="600" dirty="0">
                <a:solidFill>
                  <a:schemeClr val="tx2"/>
                </a:solidFill>
                <a:latin typeface="Poppins" pitchFamily="2" charset="77"/>
                <a:ea typeface="League Spartan" charset="0"/>
                <a:cs typeface="Poppins" pitchFamily="2" charset="77"/>
              </a:rPr>
              <a:t>OUR SERVICES</a:t>
            </a:r>
          </a:p>
        </p:txBody>
      </p:sp>
      <p:sp>
        <p:nvSpPr>
          <p:cNvPr id="6" name="TextBox 5">
            <a:extLst>
              <a:ext uri="{FF2B5EF4-FFF2-40B4-BE49-F238E27FC236}">
                <a16:creationId xmlns:a16="http://schemas.microsoft.com/office/drawing/2014/main" id="{B529CF21-E99E-6A4F-B446-1984F0C92E46}"/>
              </a:ext>
            </a:extLst>
          </p:cNvPr>
          <p:cNvSpPr txBox="1"/>
          <p:nvPr/>
        </p:nvSpPr>
        <p:spPr>
          <a:xfrm>
            <a:off x="2747950" y="4996157"/>
            <a:ext cx="238879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01</a:t>
            </a:r>
          </a:p>
        </p:txBody>
      </p:sp>
      <p:sp>
        <p:nvSpPr>
          <p:cNvPr id="7" name="Subtitle 2">
            <a:extLst>
              <a:ext uri="{FF2B5EF4-FFF2-40B4-BE49-F238E27FC236}">
                <a16:creationId xmlns:a16="http://schemas.microsoft.com/office/drawing/2014/main" id="{32C53081-9A4A-F746-97E5-CE17B418807C}"/>
              </a:ext>
            </a:extLst>
          </p:cNvPr>
          <p:cNvSpPr txBox="1">
            <a:spLocks/>
          </p:cNvSpPr>
          <p:nvPr/>
        </p:nvSpPr>
        <p:spPr>
          <a:xfrm>
            <a:off x="1560092" y="57213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9" name="TextBox 8">
            <a:extLst>
              <a:ext uri="{FF2B5EF4-FFF2-40B4-BE49-F238E27FC236}">
                <a16:creationId xmlns:a16="http://schemas.microsoft.com/office/drawing/2014/main" id="{04FF6FCE-A922-7240-A718-EF6A232E514E}"/>
              </a:ext>
            </a:extLst>
          </p:cNvPr>
          <p:cNvSpPr txBox="1"/>
          <p:nvPr/>
        </p:nvSpPr>
        <p:spPr>
          <a:xfrm>
            <a:off x="8219674" y="4996157"/>
            <a:ext cx="24689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02</a:t>
            </a:r>
          </a:p>
        </p:txBody>
      </p:sp>
      <p:sp>
        <p:nvSpPr>
          <p:cNvPr id="10" name="Subtitle 2">
            <a:extLst>
              <a:ext uri="{FF2B5EF4-FFF2-40B4-BE49-F238E27FC236}">
                <a16:creationId xmlns:a16="http://schemas.microsoft.com/office/drawing/2014/main" id="{8E51F98E-A2B6-F646-97EE-306CD12593DB}"/>
              </a:ext>
            </a:extLst>
          </p:cNvPr>
          <p:cNvSpPr txBox="1">
            <a:spLocks/>
          </p:cNvSpPr>
          <p:nvPr/>
        </p:nvSpPr>
        <p:spPr>
          <a:xfrm>
            <a:off x="7071892" y="57213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1" name="TextBox 10">
            <a:extLst>
              <a:ext uri="{FF2B5EF4-FFF2-40B4-BE49-F238E27FC236}">
                <a16:creationId xmlns:a16="http://schemas.microsoft.com/office/drawing/2014/main" id="{D8E1D069-BFCD-3D44-BFB5-A3F7A555DB5B}"/>
              </a:ext>
            </a:extLst>
          </p:cNvPr>
          <p:cNvSpPr txBox="1"/>
          <p:nvPr/>
        </p:nvSpPr>
        <p:spPr>
          <a:xfrm>
            <a:off x="13724261" y="4996157"/>
            <a:ext cx="248337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03</a:t>
            </a:r>
          </a:p>
        </p:txBody>
      </p:sp>
      <p:sp>
        <p:nvSpPr>
          <p:cNvPr id="12" name="Subtitle 2">
            <a:extLst>
              <a:ext uri="{FF2B5EF4-FFF2-40B4-BE49-F238E27FC236}">
                <a16:creationId xmlns:a16="http://schemas.microsoft.com/office/drawing/2014/main" id="{AF8EA068-1AE3-7C4E-AF5B-85E39183B4B6}"/>
              </a:ext>
            </a:extLst>
          </p:cNvPr>
          <p:cNvSpPr txBox="1">
            <a:spLocks/>
          </p:cNvSpPr>
          <p:nvPr/>
        </p:nvSpPr>
        <p:spPr>
          <a:xfrm>
            <a:off x="12583692" y="57213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3" name="TextBox 12">
            <a:extLst>
              <a:ext uri="{FF2B5EF4-FFF2-40B4-BE49-F238E27FC236}">
                <a16:creationId xmlns:a16="http://schemas.microsoft.com/office/drawing/2014/main" id="{5C0E3694-3E1F-984E-A3A9-26BBA417FA30}"/>
              </a:ext>
            </a:extLst>
          </p:cNvPr>
          <p:cNvSpPr txBox="1"/>
          <p:nvPr/>
        </p:nvSpPr>
        <p:spPr>
          <a:xfrm>
            <a:off x="19221634" y="4996157"/>
            <a:ext cx="251222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04</a:t>
            </a:r>
          </a:p>
        </p:txBody>
      </p:sp>
      <p:sp>
        <p:nvSpPr>
          <p:cNvPr id="14" name="Subtitle 2">
            <a:extLst>
              <a:ext uri="{FF2B5EF4-FFF2-40B4-BE49-F238E27FC236}">
                <a16:creationId xmlns:a16="http://schemas.microsoft.com/office/drawing/2014/main" id="{C509D5CA-5B1A-3D40-B00F-5B341F350298}"/>
              </a:ext>
            </a:extLst>
          </p:cNvPr>
          <p:cNvSpPr txBox="1">
            <a:spLocks/>
          </p:cNvSpPr>
          <p:nvPr/>
        </p:nvSpPr>
        <p:spPr>
          <a:xfrm>
            <a:off x="18095492" y="57213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5" name="TextBox 14">
            <a:extLst>
              <a:ext uri="{FF2B5EF4-FFF2-40B4-BE49-F238E27FC236}">
                <a16:creationId xmlns:a16="http://schemas.microsoft.com/office/drawing/2014/main" id="{CDA6C4C4-A6EF-7340-A349-2F332F7E0E4F}"/>
              </a:ext>
            </a:extLst>
          </p:cNvPr>
          <p:cNvSpPr txBox="1"/>
          <p:nvPr/>
        </p:nvSpPr>
        <p:spPr>
          <a:xfrm>
            <a:off x="2691844" y="10253957"/>
            <a:ext cx="25010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05</a:t>
            </a:r>
          </a:p>
        </p:txBody>
      </p:sp>
      <p:sp>
        <p:nvSpPr>
          <p:cNvPr id="16" name="Subtitle 2">
            <a:extLst>
              <a:ext uri="{FF2B5EF4-FFF2-40B4-BE49-F238E27FC236}">
                <a16:creationId xmlns:a16="http://schemas.microsoft.com/office/drawing/2014/main" id="{947B8242-96C2-7A49-8329-DBEE8231B745}"/>
              </a:ext>
            </a:extLst>
          </p:cNvPr>
          <p:cNvSpPr txBox="1">
            <a:spLocks/>
          </p:cNvSpPr>
          <p:nvPr/>
        </p:nvSpPr>
        <p:spPr>
          <a:xfrm>
            <a:off x="1560092" y="109791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7" name="TextBox 16">
            <a:extLst>
              <a:ext uri="{FF2B5EF4-FFF2-40B4-BE49-F238E27FC236}">
                <a16:creationId xmlns:a16="http://schemas.microsoft.com/office/drawing/2014/main" id="{00E84323-F39A-B64F-9B41-D38F4E4B7EA0}"/>
              </a:ext>
            </a:extLst>
          </p:cNvPr>
          <p:cNvSpPr txBox="1"/>
          <p:nvPr/>
        </p:nvSpPr>
        <p:spPr>
          <a:xfrm>
            <a:off x="8206049" y="10253957"/>
            <a:ext cx="2496197"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06</a:t>
            </a:r>
          </a:p>
        </p:txBody>
      </p:sp>
      <p:sp>
        <p:nvSpPr>
          <p:cNvPr id="18" name="Subtitle 2">
            <a:extLst>
              <a:ext uri="{FF2B5EF4-FFF2-40B4-BE49-F238E27FC236}">
                <a16:creationId xmlns:a16="http://schemas.microsoft.com/office/drawing/2014/main" id="{456E620B-73F1-5B48-BF63-9D9B358E7CDD}"/>
              </a:ext>
            </a:extLst>
          </p:cNvPr>
          <p:cNvSpPr txBox="1">
            <a:spLocks/>
          </p:cNvSpPr>
          <p:nvPr/>
        </p:nvSpPr>
        <p:spPr>
          <a:xfrm>
            <a:off x="7071892" y="109791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19" name="TextBox 18">
            <a:extLst>
              <a:ext uri="{FF2B5EF4-FFF2-40B4-BE49-F238E27FC236}">
                <a16:creationId xmlns:a16="http://schemas.microsoft.com/office/drawing/2014/main" id="{F797BFE4-4C1F-414B-ADF4-3F06279E5E84}"/>
              </a:ext>
            </a:extLst>
          </p:cNvPr>
          <p:cNvSpPr txBox="1"/>
          <p:nvPr/>
        </p:nvSpPr>
        <p:spPr>
          <a:xfrm>
            <a:off x="13738688" y="10253957"/>
            <a:ext cx="245451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07</a:t>
            </a:r>
          </a:p>
        </p:txBody>
      </p:sp>
      <p:sp>
        <p:nvSpPr>
          <p:cNvPr id="20" name="Subtitle 2">
            <a:extLst>
              <a:ext uri="{FF2B5EF4-FFF2-40B4-BE49-F238E27FC236}">
                <a16:creationId xmlns:a16="http://schemas.microsoft.com/office/drawing/2014/main" id="{16EDEBA6-6AE0-0442-AB07-303871F10E47}"/>
              </a:ext>
            </a:extLst>
          </p:cNvPr>
          <p:cNvSpPr txBox="1">
            <a:spLocks/>
          </p:cNvSpPr>
          <p:nvPr/>
        </p:nvSpPr>
        <p:spPr>
          <a:xfrm>
            <a:off x="12583692" y="109791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21" name="TextBox 20">
            <a:extLst>
              <a:ext uri="{FF2B5EF4-FFF2-40B4-BE49-F238E27FC236}">
                <a16:creationId xmlns:a16="http://schemas.microsoft.com/office/drawing/2014/main" id="{2E6C2C4E-B86A-C04F-A803-D0FAD329A2E8}"/>
              </a:ext>
            </a:extLst>
          </p:cNvPr>
          <p:cNvSpPr txBox="1"/>
          <p:nvPr/>
        </p:nvSpPr>
        <p:spPr>
          <a:xfrm>
            <a:off x="19227244" y="10253957"/>
            <a:ext cx="25010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SERVICE 08</a:t>
            </a:r>
          </a:p>
        </p:txBody>
      </p:sp>
      <p:sp>
        <p:nvSpPr>
          <p:cNvPr id="22" name="Subtitle 2">
            <a:extLst>
              <a:ext uri="{FF2B5EF4-FFF2-40B4-BE49-F238E27FC236}">
                <a16:creationId xmlns:a16="http://schemas.microsoft.com/office/drawing/2014/main" id="{B71F1053-7DA8-C84D-9518-073C01167CBC}"/>
              </a:ext>
            </a:extLst>
          </p:cNvPr>
          <p:cNvSpPr txBox="1">
            <a:spLocks/>
          </p:cNvSpPr>
          <p:nvPr/>
        </p:nvSpPr>
        <p:spPr>
          <a:xfrm>
            <a:off x="18095492" y="10979121"/>
            <a:ext cx="476450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may also refer to the production and marketing of goods based on their.</a:t>
            </a:r>
          </a:p>
        </p:txBody>
      </p:sp>
      <p:sp>
        <p:nvSpPr>
          <p:cNvPr id="23" name="Freeform 621">
            <a:extLst>
              <a:ext uri="{FF2B5EF4-FFF2-40B4-BE49-F238E27FC236}">
                <a16:creationId xmlns:a16="http://schemas.microsoft.com/office/drawing/2014/main" id="{B37877D6-206E-4F49-A0D0-A30BCDD033C9}"/>
              </a:ext>
            </a:extLst>
          </p:cNvPr>
          <p:cNvSpPr>
            <a:spLocks noChangeArrowheads="1"/>
          </p:cNvSpPr>
          <p:nvPr/>
        </p:nvSpPr>
        <p:spPr bwMode="auto">
          <a:xfrm>
            <a:off x="14314961" y="3293368"/>
            <a:ext cx="1301970" cy="1295262"/>
          </a:xfrm>
          <a:custGeom>
            <a:avLst/>
            <a:gdLst/>
            <a:ahLst/>
            <a:cxnLst/>
            <a:rect l="0" t="0" r="r" b="b"/>
            <a:pathLst>
              <a:path w="307308" h="306027">
                <a:moveTo>
                  <a:pt x="277322" y="276496"/>
                </a:moveTo>
                <a:lnTo>
                  <a:pt x="277322" y="293422"/>
                </a:lnTo>
                <a:lnTo>
                  <a:pt x="294663" y="276496"/>
                </a:lnTo>
                <a:lnTo>
                  <a:pt x="277322" y="276496"/>
                </a:lnTo>
                <a:close/>
                <a:moveTo>
                  <a:pt x="259897" y="224567"/>
                </a:moveTo>
                <a:cubicBezTo>
                  <a:pt x="262112" y="225296"/>
                  <a:pt x="262850" y="227484"/>
                  <a:pt x="262481" y="229308"/>
                </a:cubicBezTo>
                <a:lnTo>
                  <a:pt x="246975" y="274895"/>
                </a:lnTo>
                <a:cubicBezTo>
                  <a:pt x="246606" y="276353"/>
                  <a:pt x="245129" y="277083"/>
                  <a:pt x="243652" y="277447"/>
                </a:cubicBezTo>
                <a:cubicBezTo>
                  <a:pt x="242176" y="277447"/>
                  <a:pt x="240330" y="276353"/>
                  <a:pt x="239961" y="275259"/>
                </a:cubicBezTo>
                <a:lnTo>
                  <a:pt x="232208" y="260307"/>
                </a:lnTo>
                <a:cubicBezTo>
                  <a:pt x="231469" y="258119"/>
                  <a:pt x="232208" y="255930"/>
                  <a:pt x="234054" y="254836"/>
                </a:cubicBezTo>
                <a:cubicBezTo>
                  <a:pt x="235899" y="253742"/>
                  <a:pt x="238115" y="254836"/>
                  <a:pt x="239222" y="256660"/>
                </a:cubicBezTo>
                <a:lnTo>
                  <a:pt x="242545" y="263589"/>
                </a:lnTo>
                <a:lnTo>
                  <a:pt x="255097" y="227119"/>
                </a:lnTo>
                <a:cubicBezTo>
                  <a:pt x="255466" y="224931"/>
                  <a:pt x="257681" y="223837"/>
                  <a:pt x="259897" y="224567"/>
                </a:cubicBezTo>
                <a:close/>
                <a:moveTo>
                  <a:pt x="77937" y="215900"/>
                </a:moveTo>
                <a:cubicBezTo>
                  <a:pt x="80090" y="215900"/>
                  <a:pt x="81526" y="217311"/>
                  <a:pt x="81885" y="219428"/>
                </a:cubicBezTo>
                <a:cubicBezTo>
                  <a:pt x="81885" y="221545"/>
                  <a:pt x="80449" y="222956"/>
                  <a:pt x="78296" y="223308"/>
                </a:cubicBezTo>
                <a:lnTo>
                  <a:pt x="44917" y="225072"/>
                </a:lnTo>
                <a:cubicBezTo>
                  <a:pt x="42763" y="225072"/>
                  <a:pt x="41328" y="223661"/>
                  <a:pt x="41328" y="221545"/>
                </a:cubicBezTo>
                <a:cubicBezTo>
                  <a:pt x="40969" y="219428"/>
                  <a:pt x="42404" y="217664"/>
                  <a:pt x="44558" y="217664"/>
                </a:cubicBezTo>
                <a:lnTo>
                  <a:pt x="77937" y="215900"/>
                </a:lnTo>
                <a:close/>
                <a:moveTo>
                  <a:pt x="122722" y="207962"/>
                </a:moveTo>
                <a:lnTo>
                  <a:pt x="197341" y="207962"/>
                </a:lnTo>
                <a:cubicBezTo>
                  <a:pt x="199143" y="207962"/>
                  <a:pt x="200946" y="209405"/>
                  <a:pt x="200946" y="211570"/>
                </a:cubicBezTo>
                <a:cubicBezTo>
                  <a:pt x="200946" y="213735"/>
                  <a:pt x="199143" y="215539"/>
                  <a:pt x="197341" y="215539"/>
                </a:cubicBezTo>
                <a:lnTo>
                  <a:pt x="122722" y="215539"/>
                </a:lnTo>
                <a:cubicBezTo>
                  <a:pt x="120559" y="215539"/>
                  <a:pt x="118756" y="213735"/>
                  <a:pt x="118756" y="211570"/>
                </a:cubicBezTo>
                <a:cubicBezTo>
                  <a:pt x="118756" y="209405"/>
                  <a:pt x="120559" y="207962"/>
                  <a:pt x="122722" y="207962"/>
                </a:cubicBezTo>
                <a:close/>
                <a:moveTo>
                  <a:pt x="77957" y="185737"/>
                </a:moveTo>
                <a:cubicBezTo>
                  <a:pt x="80101" y="185737"/>
                  <a:pt x="81529" y="187098"/>
                  <a:pt x="81887" y="189139"/>
                </a:cubicBezTo>
                <a:cubicBezTo>
                  <a:pt x="81887" y="191180"/>
                  <a:pt x="80458" y="192881"/>
                  <a:pt x="78315" y="192881"/>
                </a:cubicBezTo>
                <a:lnTo>
                  <a:pt x="43310" y="194922"/>
                </a:lnTo>
                <a:cubicBezTo>
                  <a:pt x="41524" y="194922"/>
                  <a:pt x="39738" y="193221"/>
                  <a:pt x="39738" y="191520"/>
                </a:cubicBezTo>
                <a:cubicBezTo>
                  <a:pt x="39381" y="189479"/>
                  <a:pt x="41167" y="187778"/>
                  <a:pt x="42953" y="187438"/>
                </a:cubicBezTo>
                <a:lnTo>
                  <a:pt x="77957" y="185737"/>
                </a:lnTo>
                <a:close/>
                <a:moveTo>
                  <a:pt x="122721" y="179387"/>
                </a:moveTo>
                <a:lnTo>
                  <a:pt x="271954" y="179387"/>
                </a:lnTo>
                <a:cubicBezTo>
                  <a:pt x="274117" y="179387"/>
                  <a:pt x="275559" y="181191"/>
                  <a:pt x="275559" y="183356"/>
                </a:cubicBezTo>
                <a:cubicBezTo>
                  <a:pt x="275559" y="185160"/>
                  <a:pt x="274117" y="186964"/>
                  <a:pt x="271954" y="186964"/>
                </a:cubicBezTo>
                <a:lnTo>
                  <a:pt x="122721" y="186964"/>
                </a:lnTo>
                <a:cubicBezTo>
                  <a:pt x="120559" y="186964"/>
                  <a:pt x="118756" y="185160"/>
                  <a:pt x="118756" y="183356"/>
                </a:cubicBezTo>
                <a:cubicBezTo>
                  <a:pt x="118756" y="181191"/>
                  <a:pt x="120559" y="179387"/>
                  <a:pt x="122721" y="179387"/>
                </a:cubicBezTo>
                <a:close/>
                <a:moveTo>
                  <a:pt x="77942" y="157162"/>
                </a:moveTo>
                <a:cubicBezTo>
                  <a:pt x="80451" y="157162"/>
                  <a:pt x="81527" y="158523"/>
                  <a:pt x="81885" y="160564"/>
                </a:cubicBezTo>
                <a:cubicBezTo>
                  <a:pt x="81885" y="162265"/>
                  <a:pt x="80451" y="163965"/>
                  <a:pt x="78301" y="164306"/>
                </a:cubicBezTo>
                <a:lnTo>
                  <a:pt x="41737" y="166347"/>
                </a:lnTo>
                <a:cubicBezTo>
                  <a:pt x="39586" y="166347"/>
                  <a:pt x="38152" y="164646"/>
                  <a:pt x="37794" y="162945"/>
                </a:cubicBezTo>
                <a:cubicBezTo>
                  <a:pt x="37794" y="160904"/>
                  <a:pt x="39228" y="159203"/>
                  <a:pt x="41378" y="158863"/>
                </a:cubicBezTo>
                <a:lnTo>
                  <a:pt x="77942" y="157162"/>
                </a:lnTo>
                <a:close/>
                <a:moveTo>
                  <a:pt x="122703" y="149225"/>
                </a:moveTo>
                <a:lnTo>
                  <a:pt x="167197" y="149225"/>
                </a:lnTo>
                <a:cubicBezTo>
                  <a:pt x="169350" y="149225"/>
                  <a:pt x="170785" y="151029"/>
                  <a:pt x="170785" y="153193"/>
                </a:cubicBezTo>
                <a:cubicBezTo>
                  <a:pt x="170785" y="154997"/>
                  <a:pt x="169350" y="156801"/>
                  <a:pt x="167197" y="156801"/>
                </a:cubicBezTo>
                <a:lnTo>
                  <a:pt x="122703" y="156801"/>
                </a:lnTo>
                <a:cubicBezTo>
                  <a:pt x="120550" y="156801"/>
                  <a:pt x="118756" y="154997"/>
                  <a:pt x="118756" y="153193"/>
                </a:cubicBezTo>
                <a:cubicBezTo>
                  <a:pt x="118756" y="151029"/>
                  <a:pt x="120550" y="149225"/>
                  <a:pt x="122703" y="149225"/>
                </a:cubicBezTo>
                <a:close/>
                <a:moveTo>
                  <a:pt x="77961" y="127000"/>
                </a:moveTo>
                <a:cubicBezTo>
                  <a:pt x="80459" y="127000"/>
                  <a:pt x="81530" y="128411"/>
                  <a:pt x="81887" y="130528"/>
                </a:cubicBezTo>
                <a:cubicBezTo>
                  <a:pt x="81887" y="132644"/>
                  <a:pt x="80459" y="134055"/>
                  <a:pt x="78318" y="134408"/>
                </a:cubicBezTo>
                <a:lnTo>
                  <a:pt x="40488" y="136172"/>
                </a:lnTo>
                <a:lnTo>
                  <a:pt x="40131" y="136172"/>
                </a:lnTo>
                <a:cubicBezTo>
                  <a:pt x="38347" y="136172"/>
                  <a:pt x="36563" y="134761"/>
                  <a:pt x="36206" y="132997"/>
                </a:cubicBezTo>
                <a:cubicBezTo>
                  <a:pt x="36206" y="130880"/>
                  <a:pt x="37990" y="129117"/>
                  <a:pt x="39775" y="129117"/>
                </a:cubicBezTo>
                <a:lnTo>
                  <a:pt x="77961" y="127000"/>
                </a:lnTo>
                <a:close/>
                <a:moveTo>
                  <a:pt x="122721" y="119062"/>
                </a:moveTo>
                <a:lnTo>
                  <a:pt x="271954" y="119062"/>
                </a:lnTo>
                <a:cubicBezTo>
                  <a:pt x="274117" y="119062"/>
                  <a:pt x="275559" y="120866"/>
                  <a:pt x="275559" y="123031"/>
                </a:cubicBezTo>
                <a:cubicBezTo>
                  <a:pt x="275559" y="124835"/>
                  <a:pt x="274117" y="126639"/>
                  <a:pt x="271954" y="126639"/>
                </a:cubicBezTo>
                <a:lnTo>
                  <a:pt x="122721" y="126639"/>
                </a:lnTo>
                <a:cubicBezTo>
                  <a:pt x="120559" y="126639"/>
                  <a:pt x="118756" y="124835"/>
                  <a:pt x="118756" y="123031"/>
                </a:cubicBezTo>
                <a:cubicBezTo>
                  <a:pt x="118756" y="120866"/>
                  <a:pt x="120559" y="119062"/>
                  <a:pt x="122721" y="119062"/>
                </a:cubicBezTo>
                <a:close/>
                <a:moveTo>
                  <a:pt x="77947" y="96837"/>
                </a:moveTo>
                <a:cubicBezTo>
                  <a:pt x="80095" y="96837"/>
                  <a:pt x="81528" y="98198"/>
                  <a:pt x="81886" y="100239"/>
                </a:cubicBezTo>
                <a:cubicBezTo>
                  <a:pt x="81886" y="102280"/>
                  <a:pt x="80453" y="103981"/>
                  <a:pt x="78305" y="103981"/>
                </a:cubicBezTo>
                <a:lnTo>
                  <a:pt x="38558" y="106022"/>
                </a:lnTo>
                <a:lnTo>
                  <a:pt x="38200" y="106022"/>
                </a:lnTo>
                <a:cubicBezTo>
                  <a:pt x="36409" y="106022"/>
                  <a:pt x="34619" y="104321"/>
                  <a:pt x="34619" y="102620"/>
                </a:cubicBezTo>
                <a:cubicBezTo>
                  <a:pt x="34619" y="100579"/>
                  <a:pt x="36051" y="99218"/>
                  <a:pt x="38200" y="98878"/>
                </a:cubicBezTo>
                <a:lnTo>
                  <a:pt x="77947" y="96837"/>
                </a:lnTo>
                <a:close/>
                <a:moveTo>
                  <a:pt x="122721" y="88900"/>
                </a:moveTo>
                <a:lnTo>
                  <a:pt x="271954" y="88900"/>
                </a:lnTo>
                <a:cubicBezTo>
                  <a:pt x="274117" y="88900"/>
                  <a:pt x="275559" y="90704"/>
                  <a:pt x="275559" y="92868"/>
                </a:cubicBezTo>
                <a:cubicBezTo>
                  <a:pt x="275559" y="94672"/>
                  <a:pt x="274117" y="96476"/>
                  <a:pt x="271954" y="96476"/>
                </a:cubicBezTo>
                <a:lnTo>
                  <a:pt x="122721" y="96476"/>
                </a:lnTo>
                <a:cubicBezTo>
                  <a:pt x="120559" y="96476"/>
                  <a:pt x="118756" y="94672"/>
                  <a:pt x="118756" y="92868"/>
                </a:cubicBezTo>
                <a:cubicBezTo>
                  <a:pt x="118756" y="90704"/>
                  <a:pt x="120559" y="88900"/>
                  <a:pt x="122721" y="88900"/>
                </a:cubicBezTo>
                <a:close/>
                <a:moveTo>
                  <a:pt x="77964" y="66675"/>
                </a:moveTo>
                <a:cubicBezTo>
                  <a:pt x="80104" y="66675"/>
                  <a:pt x="81531" y="68036"/>
                  <a:pt x="81887" y="70077"/>
                </a:cubicBezTo>
                <a:cubicBezTo>
                  <a:pt x="81887" y="72118"/>
                  <a:pt x="80461" y="73819"/>
                  <a:pt x="78321" y="73819"/>
                </a:cubicBezTo>
                <a:lnTo>
                  <a:pt x="36954" y="75860"/>
                </a:lnTo>
                <a:cubicBezTo>
                  <a:pt x="34814" y="75860"/>
                  <a:pt x="33387" y="74499"/>
                  <a:pt x="33387" y="72458"/>
                </a:cubicBezTo>
                <a:cubicBezTo>
                  <a:pt x="33031" y="70757"/>
                  <a:pt x="34814" y="69056"/>
                  <a:pt x="36597" y="69056"/>
                </a:cubicBezTo>
                <a:lnTo>
                  <a:pt x="77964" y="66675"/>
                </a:lnTo>
                <a:close/>
                <a:moveTo>
                  <a:pt x="168360" y="60325"/>
                </a:moveTo>
                <a:lnTo>
                  <a:pt x="227547" y="60325"/>
                </a:lnTo>
                <a:cubicBezTo>
                  <a:pt x="229330" y="60325"/>
                  <a:pt x="231113" y="61837"/>
                  <a:pt x="231113" y="64104"/>
                </a:cubicBezTo>
                <a:cubicBezTo>
                  <a:pt x="231113" y="66372"/>
                  <a:pt x="229330" y="67884"/>
                  <a:pt x="227547" y="67884"/>
                </a:cubicBezTo>
                <a:lnTo>
                  <a:pt x="168360" y="67884"/>
                </a:lnTo>
                <a:cubicBezTo>
                  <a:pt x="166220" y="67884"/>
                  <a:pt x="164794" y="66372"/>
                  <a:pt x="164794" y="64104"/>
                </a:cubicBezTo>
                <a:cubicBezTo>
                  <a:pt x="164794" y="61837"/>
                  <a:pt x="166220" y="60325"/>
                  <a:pt x="168360" y="60325"/>
                </a:cubicBezTo>
                <a:close/>
                <a:moveTo>
                  <a:pt x="97768" y="37365"/>
                </a:moveTo>
                <a:lnTo>
                  <a:pt x="97768" y="298824"/>
                </a:lnTo>
                <a:lnTo>
                  <a:pt x="270097" y="298824"/>
                </a:lnTo>
                <a:lnTo>
                  <a:pt x="270097" y="272534"/>
                </a:lnTo>
                <a:cubicBezTo>
                  <a:pt x="270097" y="270373"/>
                  <a:pt x="271903" y="268933"/>
                  <a:pt x="273709" y="268933"/>
                </a:cubicBezTo>
                <a:lnTo>
                  <a:pt x="300082" y="268933"/>
                </a:lnTo>
                <a:lnTo>
                  <a:pt x="300082" y="37365"/>
                </a:lnTo>
                <a:lnTo>
                  <a:pt x="97768" y="37365"/>
                </a:lnTo>
                <a:close/>
                <a:moveTo>
                  <a:pt x="94155" y="30162"/>
                </a:moveTo>
                <a:lnTo>
                  <a:pt x="303695" y="30162"/>
                </a:lnTo>
                <a:cubicBezTo>
                  <a:pt x="305863" y="30162"/>
                  <a:pt x="307308" y="31963"/>
                  <a:pt x="307308" y="33763"/>
                </a:cubicBezTo>
                <a:lnTo>
                  <a:pt x="307308" y="272534"/>
                </a:lnTo>
                <a:cubicBezTo>
                  <a:pt x="307308" y="273615"/>
                  <a:pt x="306947" y="274335"/>
                  <a:pt x="306224" y="275415"/>
                </a:cubicBezTo>
                <a:lnTo>
                  <a:pt x="276600" y="304947"/>
                </a:lnTo>
                <a:cubicBezTo>
                  <a:pt x="275516" y="305667"/>
                  <a:pt x="274793" y="306027"/>
                  <a:pt x="273709" y="306027"/>
                </a:cubicBezTo>
                <a:lnTo>
                  <a:pt x="94155" y="306027"/>
                </a:lnTo>
                <a:cubicBezTo>
                  <a:pt x="91987" y="306027"/>
                  <a:pt x="90181" y="304586"/>
                  <a:pt x="90181" y="302426"/>
                </a:cubicBezTo>
                <a:lnTo>
                  <a:pt x="90181" y="33763"/>
                </a:lnTo>
                <a:cubicBezTo>
                  <a:pt x="90181" y="31963"/>
                  <a:pt x="91987" y="30162"/>
                  <a:pt x="94155" y="30162"/>
                </a:cubicBezTo>
                <a:close/>
                <a:moveTo>
                  <a:pt x="212140" y="0"/>
                </a:moveTo>
                <a:cubicBezTo>
                  <a:pt x="214661" y="0"/>
                  <a:pt x="216101" y="1798"/>
                  <a:pt x="216101" y="3596"/>
                </a:cubicBezTo>
                <a:lnTo>
                  <a:pt x="216821" y="18341"/>
                </a:lnTo>
                <a:cubicBezTo>
                  <a:pt x="216821" y="20498"/>
                  <a:pt x="215381" y="22296"/>
                  <a:pt x="213220" y="22296"/>
                </a:cubicBezTo>
                <a:cubicBezTo>
                  <a:pt x="211420" y="22296"/>
                  <a:pt x="209260" y="20858"/>
                  <a:pt x="209260" y="18700"/>
                </a:cubicBezTo>
                <a:lnTo>
                  <a:pt x="208899" y="7552"/>
                </a:lnTo>
                <a:lnTo>
                  <a:pt x="7615" y="18700"/>
                </a:lnTo>
                <a:lnTo>
                  <a:pt x="22019" y="279066"/>
                </a:lnTo>
                <a:lnTo>
                  <a:pt x="78191" y="275829"/>
                </a:lnTo>
                <a:cubicBezTo>
                  <a:pt x="80711" y="275829"/>
                  <a:pt x="81791" y="277268"/>
                  <a:pt x="82152" y="279425"/>
                </a:cubicBezTo>
                <a:cubicBezTo>
                  <a:pt x="82152" y="281583"/>
                  <a:pt x="80711" y="283381"/>
                  <a:pt x="78551" y="283381"/>
                </a:cubicBezTo>
                <a:lnTo>
                  <a:pt x="18778" y="286618"/>
                </a:lnTo>
                <a:cubicBezTo>
                  <a:pt x="16617" y="286978"/>
                  <a:pt x="14817" y="285179"/>
                  <a:pt x="14817" y="283022"/>
                </a:cubicBezTo>
                <a:lnTo>
                  <a:pt x="54" y="15104"/>
                </a:lnTo>
                <a:cubicBezTo>
                  <a:pt x="-306" y="13665"/>
                  <a:pt x="1134" y="11508"/>
                  <a:pt x="3655" y="11148"/>
                </a:cubicBezTo>
                <a:lnTo>
                  <a:pt x="212140" y="0"/>
                </a:ln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4" name="Freeform 642">
            <a:extLst>
              <a:ext uri="{FF2B5EF4-FFF2-40B4-BE49-F238E27FC236}">
                <a16:creationId xmlns:a16="http://schemas.microsoft.com/office/drawing/2014/main" id="{D15AA12E-815C-CB4A-AB87-8BDFE7A26E76}"/>
              </a:ext>
            </a:extLst>
          </p:cNvPr>
          <p:cNvSpPr>
            <a:spLocks noChangeArrowheads="1"/>
          </p:cNvSpPr>
          <p:nvPr/>
        </p:nvSpPr>
        <p:spPr bwMode="auto">
          <a:xfrm>
            <a:off x="8806514" y="3293368"/>
            <a:ext cx="1295264" cy="1295264"/>
          </a:xfrm>
          <a:custGeom>
            <a:avLst/>
            <a:gdLst/>
            <a:ahLst/>
            <a:cxnLst/>
            <a:rect l="0" t="0" r="r" b="b"/>
            <a:pathLst>
              <a:path w="305308" h="305668">
                <a:moveTo>
                  <a:pt x="97661" y="218183"/>
                </a:moveTo>
                <a:lnTo>
                  <a:pt x="97661" y="236608"/>
                </a:lnTo>
                <a:cubicBezTo>
                  <a:pt x="97661" y="255394"/>
                  <a:pt x="112729" y="270568"/>
                  <a:pt x="131026" y="270568"/>
                </a:cubicBezTo>
                <a:lnTo>
                  <a:pt x="134972" y="270568"/>
                </a:lnTo>
                <a:lnTo>
                  <a:pt x="134972" y="247807"/>
                </a:lnTo>
                <a:lnTo>
                  <a:pt x="131026" y="247807"/>
                </a:lnTo>
                <a:cubicBezTo>
                  <a:pt x="124927" y="247807"/>
                  <a:pt x="119904" y="243111"/>
                  <a:pt x="119904" y="236608"/>
                </a:cubicBezTo>
                <a:lnTo>
                  <a:pt x="119904" y="218183"/>
                </a:lnTo>
                <a:lnTo>
                  <a:pt x="97661" y="218183"/>
                </a:lnTo>
                <a:close/>
                <a:moveTo>
                  <a:pt x="171924" y="203371"/>
                </a:moveTo>
                <a:lnTo>
                  <a:pt x="171924" y="240582"/>
                </a:lnTo>
                <a:lnTo>
                  <a:pt x="175870" y="240582"/>
                </a:lnTo>
                <a:cubicBezTo>
                  <a:pt x="178023" y="240582"/>
                  <a:pt x="179458" y="238776"/>
                  <a:pt x="179458" y="236608"/>
                </a:cubicBezTo>
                <a:lnTo>
                  <a:pt x="179458" y="206983"/>
                </a:lnTo>
                <a:cubicBezTo>
                  <a:pt x="179458" y="204816"/>
                  <a:pt x="178023" y="203371"/>
                  <a:pt x="175870" y="203371"/>
                </a:cubicBezTo>
                <a:lnTo>
                  <a:pt x="171924" y="203371"/>
                </a:lnTo>
                <a:close/>
                <a:moveTo>
                  <a:pt x="142147" y="203371"/>
                </a:moveTo>
                <a:lnTo>
                  <a:pt x="142147" y="285741"/>
                </a:lnTo>
                <a:lnTo>
                  <a:pt x="164749" y="285741"/>
                </a:lnTo>
                <a:lnTo>
                  <a:pt x="164749" y="203371"/>
                </a:lnTo>
                <a:lnTo>
                  <a:pt x="142147" y="203371"/>
                </a:lnTo>
                <a:close/>
                <a:moveTo>
                  <a:pt x="131026" y="128225"/>
                </a:moveTo>
                <a:cubicBezTo>
                  <a:pt x="129232" y="128225"/>
                  <a:pt x="127438" y="129670"/>
                  <a:pt x="127438" y="131838"/>
                </a:cubicBezTo>
                <a:lnTo>
                  <a:pt x="127438" y="162185"/>
                </a:lnTo>
                <a:cubicBezTo>
                  <a:pt x="127438" y="163992"/>
                  <a:pt x="129232" y="165798"/>
                  <a:pt x="131026" y="165798"/>
                </a:cubicBezTo>
                <a:lnTo>
                  <a:pt x="134972" y="165798"/>
                </a:lnTo>
                <a:lnTo>
                  <a:pt x="134972" y="128225"/>
                </a:lnTo>
                <a:lnTo>
                  <a:pt x="131026" y="128225"/>
                </a:lnTo>
                <a:close/>
                <a:moveTo>
                  <a:pt x="171924" y="98239"/>
                </a:moveTo>
                <a:lnTo>
                  <a:pt x="171924" y="121000"/>
                </a:lnTo>
                <a:lnTo>
                  <a:pt x="175870" y="121000"/>
                </a:lnTo>
                <a:cubicBezTo>
                  <a:pt x="181969" y="121000"/>
                  <a:pt x="186992" y="125696"/>
                  <a:pt x="186992" y="131838"/>
                </a:cubicBezTo>
                <a:lnTo>
                  <a:pt x="186992" y="150986"/>
                </a:lnTo>
                <a:lnTo>
                  <a:pt x="209235" y="150986"/>
                </a:lnTo>
                <a:lnTo>
                  <a:pt x="209235" y="131838"/>
                </a:lnTo>
                <a:cubicBezTo>
                  <a:pt x="209235" y="113413"/>
                  <a:pt x="194167" y="98239"/>
                  <a:pt x="175870" y="98239"/>
                </a:cubicBezTo>
                <a:lnTo>
                  <a:pt x="171924" y="98239"/>
                </a:lnTo>
                <a:close/>
                <a:moveTo>
                  <a:pt x="131026" y="98239"/>
                </a:moveTo>
                <a:cubicBezTo>
                  <a:pt x="112729" y="98239"/>
                  <a:pt x="97661" y="113413"/>
                  <a:pt x="97661" y="131838"/>
                </a:cubicBezTo>
                <a:lnTo>
                  <a:pt x="97661" y="162185"/>
                </a:lnTo>
                <a:cubicBezTo>
                  <a:pt x="97661" y="180610"/>
                  <a:pt x="112729" y="195784"/>
                  <a:pt x="131026" y="195784"/>
                </a:cubicBezTo>
                <a:lnTo>
                  <a:pt x="175870" y="195784"/>
                </a:lnTo>
                <a:cubicBezTo>
                  <a:pt x="181969" y="195784"/>
                  <a:pt x="186992" y="200480"/>
                  <a:pt x="186992" y="206983"/>
                </a:cubicBezTo>
                <a:lnTo>
                  <a:pt x="186992" y="236608"/>
                </a:lnTo>
                <a:cubicBezTo>
                  <a:pt x="186992" y="243111"/>
                  <a:pt x="181969" y="247807"/>
                  <a:pt x="175870" y="247807"/>
                </a:cubicBezTo>
                <a:lnTo>
                  <a:pt x="171924" y="247807"/>
                </a:lnTo>
                <a:lnTo>
                  <a:pt x="171924" y="270568"/>
                </a:lnTo>
                <a:lnTo>
                  <a:pt x="175870" y="270568"/>
                </a:lnTo>
                <a:cubicBezTo>
                  <a:pt x="194167" y="270568"/>
                  <a:pt x="209235" y="255394"/>
                  <a:pt x="209235" y="236608"/>
                </a:cubicBezTo>
                <a:lnTo>
                  <a:pt x="209235" y="206983"/>
                </a:lnTo>
                <a:cubicBezTo>
                  <a:pt x="209235" y="188558"/>
                  <a:pt x="194167" y="173023"/>
                  <a:pt x="175870" y="173023"/>
                </a:cubicBezTo>
                <a:lnTo>
                  <a:pt x="131026" y="173023"/>
                </a:lnTo>
                <a:cubicBezTo>
                  <a:pt x="124927" y="173023"/>
                  <a:pt x="119904" y="168327"/>
                  <a:pt x="119904" y="162185"/>
                </a:cubicBezTo>
                <a:lnTo>
                  <a:pt x="119904" y="131838"/>
                </a:lnTo>
                <a:cubicBezTo>
                  <a:pt x="119904" y="125696"/>
                  <a:pt x="124927" y="121000"/>
                  <a:pt x="131026" y="121000"/>
                </a:cubicBezTo>
                <a:lnTo>
                  <a:pt x="134972" y="121000"/>
                </a:lnTo>
                <a:lnTo>
                  <a:pt x="134972" y="98239"/>
                </a:lnTo>
                <a:lnTo>
                  <a:pt x="131026" y="98239"/>
                </a:lnTo>
                <a:close/>
                <a:moveTo>
                  <a:pt x="142147" y="83427"/>
                </a:moveTo>
                <a:lnTo>
                  <a:pt x="142147" y="165798"/>
                </a:lnTo>
                <a:lnTo>
                  <a:pt x="164749" y="165798"/>
                </a:lnTo>
                <a:lnTo>
                  <a:pt x="164749" y="83427"/>
                </a:lnTo>
                <a:lnTo>
                  <a:pt x="142147" y="83427"/>
                </a:lnTo>
                <a:close/>
                <a:moveTo>
                  <a:pt x="138559" y="75840"/>
                </a:moveTo>
                <a:lnTo>
                  <a:pt x="168336" y="75840"/>
                </a:lnTo>
                <a:cubicBezTo>
                  <a:pt x="170489" y="75840"/>
                  <a:pt x="171924" y="77647"/>
                  <a:pt x="171924" y="79814"/>
                </a:cubicBezTo>
                <a:lnTo>
                  <a:pt x="171924" y="90653"/>
                </a:lnTo>
                <a:lnTo>
                  <a:pt x="175870" y="90653"/>
                </a:lnTo>
                <a:cubicBezTo>
                  <a:pt x="198472" y="90653"/>
                  <a:pt x="216768" y="109078"/>
                  <a:pt x="216768" y="131838"/>
                </a:cubicBezTo>
                <a:lnTo>
                  <a:pt x="216768" y="154598"/>
                </a:lnTo>
                <a:cubicBezTo>
                  <a:pt x="216768" y="156405"/>
                  <a:pt x="214975" y="158211"/>
                  <a:pt x="212822" y="158211"/>
                </a:cubicBezTo>
                <a:lnTo>
                  <a:pt x="183404" y="158211"/>
                </a:lnTo>
                <a:cubicBezTo>
                  <a:pt x="181252" y="158211"/>
                  <a:pt x="179458" y="156405"/>
                  <a:pt x="179458" y="154598"/>
                </a:cubicBezTo>
                <a:lnTo>
                  <a:pt x="179458" y="131838"/>
                </a:lnTo>
                <a:cubicBezTo>
                  <a:pt x="179458" y="129670"/>
                  <a:pt x="178023" y="128225"/>
                  <a:pt x="175870" y="128225"/>
                </a:cubicBezTo>
                <a:lnTo>
                  <a:pt x="171924" y="128225"/>
                </a:lnTo>
                <a:lnTo>
                  <a:pt x="171924" y="165798"/>
                </a:lnTo>
                <a:lnTo>
                  <a:pt x="175870" y="165798"/>
                </a:lnTo>
                <a:cubicBezTo>
                  <a:pt x="198472" y="165798"/>
                  <a:pt x="216768" y="184223"/>
                  <a:pt x="216768" y="206983"/>
                </a:cubicBezTo>
                <a:lnTo>
                  <a:pt x="216768" y="236608"/>
                </a:lnTo>
                <a:cubicBezTo>
                  <a:pt x="216768" y="259368"/>
                  <a:pt x="198472" y="277793"/>
                  <a:pt x="175870" y="277793"/>
                </a:cubicBezTo>
                <a:lnTo>
                  <a:pt x="171924" y="277793"/>
                </a:lnTo>
                <a:lnTo>
                  <a:pt x="171924" y="289354"/>
                </a:lnTo>
                <a:cubicBezTo>
                  <a:pt x="171924" y="291161"/>
                  <a:pt x="170489" y="292967"/>
                  <a:pt x="168336" y="292967"/>
                </a:cubicBezTo>
                <a:lnTo>
                  <a:pt x="138559" y="292967"/>
                </a:lnTo>
                <a:cubicBezTo>
                  <a:pt x="136766" y="292967"/>
                  <a:pt x="134972" y="291161"/>
                  <a:pt x="134972" y="289354"/>
                </a:cubicBezTo>
                <a:lnTo>
                  <a:pt x="134972" y="277793"/>
                </a:lnTo>
                <a:lnTo>
                  <a:pt x="131026" y="277793"/>
                </a:lnTo>
                <a:cubicBezTo>
                  <a:pt x="108424" y="277793"/>
                  <a:pt x="90127" y="259368"/>
                  <a:pt x="90127" y="236608"/>
                </a:cubicBezTo>
                <a:lnTo>
                  <a:pt x="90127" y="214209"/>
                </a:lnTo>
                <a:cubicBezTo>
                  <a:pt x="90127" y="212402"/>
                  <a:pt x="91921" y="210596"/>
                  <a:pt x="94074" y="210596"/>
                </a:cubicBezTo>
                <a:lnTo>
                  <a:pt x="123850" y="210596"/>
                </a:lnTo>
                <a:cubicBezTo>
                  <a:pt x="126003" y="210596"/>
                  <a:pt x="127438" y="212402"/>
                  <a:pt x="127438" y="214209"/>
                </a:cubicBezTo>
                <a:lnTo>
                  <a:pt x="127438" y="236608"/>
                </a:lnTo>
                <a:cubicBezTo>
                  <a:pt x="127438" y="238776"/>
                  <a:pt x="129232" y="240582"/>
                  <a:pt x="131026" y="240582"/>
                </a:cubicBezTo>
                <a:lnTo>
                  <a:pt x="134972" y="240582"/>
                </a:lnTo>
                <a:lnTo>
                  <a:pt x="134972" y="203371"/>
                </a:lnTo>
                <a:lnTo>
                  <a:pt x="131026" y="203371"/>
                </a:lnTo>
                <a:cubicBezTo>
                  <a:pt x="108424" y="203371"/>
                  <a:pt x="90127" y="184946"/>
                  <a:pt x="90127" y="162185"/>
                </a:cubicBezTo>
                <a:lnTo>
                  <a:pt x="90127" y="131838"/>
                </a:lnTo>
                <a:cubicBezTo>
                  <a:pt x="90127" y="109078"/>
                  <a:pt x="108424" y="90653"/>
                  <a:pt x="131026" y="90653"/>
                </a:cubicBezTo>
                <a:lnTo>
                  <a:pt x="134972" y="90653"/>
                </a:lnTo>
                <a:lnTo>
                  <a:pt x="134972" y="79814"/>
                </a:lnTo>
                <a:cubicBezTo>
                  <a:pt x="134972" y="77647"/>
                  <a:pt x="136766" y="75840"/>
                  <a:pt x="138559" y="75840"/>
                </a:cubicBezTo>
                <a:close/>
                <a:moveTo>
                  <a:pt x="152834" y="29883"/>
                </a:moveTo>
                <a:lnTo>
                  <a:pt x="28768" y="154454"/>
                </a:lnTo>
                <a:lnTo>
                  <a:pt x="28768" y="298468"/>
                </a:lnTo>
                <a:lnTo>
                  <a:pt x="276539" y="298468"/>
                </a:lnTo>
                <a:lnTo>
                  <a:pt x="276539" y="154454"/>
                </a:lnTo>
                <a:lnTo>
                  <a:pt x="152834" y="29883"/>
                </a:lnTo>
                <a:close/>
                <a:moveTo>
                  <a:pt x="152834" y="9001"/>
                </a:moveTo>
                <a:lnTo>
                  <a:pt x="8990" y="153014"/>
                </a:lnTo>
                <a:lnTo>
                  <a:pt x="14384" y="158055"/>
                </a:lnTo>
                <a:lnTo>
                  <a:pt x="149957" y="22322"/>
                </a:lnTo>
                <a:cubicBezTo>
                  <a:pt x="151395" y="20522"/>
                  <a:pt x="153913" y="20522"/>
                  <a:pt x="155351" y="22322"/>
                </a:cubicBezTo>
                <a:lnTo>
                  <a:pt x="290924" y="158055"/>
                </a:lnTo>
                <a:lnTo>
                  <a:pt x="296318" y="153014"/>
                </a:lnTo>
                <a:lnTo>
                  <a:pt x="152834" y="9001"/>
                </a:lnTo>
                <a:close/>
                <a:moveTo>
                  <a:pt x="149957" y="1080"/>
                </a:moveTo>
                <a:cubicBezTo>
                  <a:pt x="151395" y="-360"/>
                  <a:pt x="153913" y="-360"/>
                  <a:pt x="155351" y="1080"/>
                </a:cubicBezTo>
                <a:lnTo>
                  <a:pt x="304229" y="150494"/>
                </a:lnTo>
                <a:cubicBezTo>
                  <a:pt x="305668" y="151934"/>
                  <a:pt x="305668" y="154094"/>
                  <a:pt x="304229" y="155534"/>
                </a:cubicBezTo>
                <a:lnTo>
                  <a:pt x="293801" y="165975"/>
                </a:lnTo>
                <a:cubicBezTo>
                  <a:pt x="292362" y="167416"/>
                  <a:pt x="289845" y="167416"/>
                  <a:pt x="288406" y="165975"/>
                </a:cubicBezTo>
                <a:lnTo>
                  <a:pt x="284091" y="161655"/>
                </a:lnTo>
                <a:lnTo>
                  <a:pt x="284091" y="302068"/>
                </a:lnTo>
                <a:cubicBezTo>
                  <a:pt x="284091" y="303868"/>
                  <a:pt x="282293" y="305668"/>
                  <a:pt x="280495" y="305668"/>
                </a:cubicBezTo>
                <a:lnTo>
                  <a:pt x="24812" y="305668"/>
                </a:lnTo>
                <a:cubicBezTo>
                  <a:pt x="23014" y="305668"/>
                  <a:pt x="21216" y="303868"/>
                  <a:pt x="21216" y="302068"/>
                </a:cubicBezTo>
                <a:lnTo>
                  <a:pt x="21216" y="161655"/>
                </a:lnTo>
                <a:lnTo>
                  <a:pt x="16901" y="165975"/>
                </a:lnTo>
                <a:cubicBezTo>
                  <a:pt x="15463" y="167416"/>
                  <a:pt x="12945" y="167416"/>
                  <a:pt x="11507" y="165975"/>
                </a:cubicBezTo>
                <a:lnTo>
                  <a:pt x="1078" y="155534"/>
                </a:lnTo>
                <a:cubicBezTo>
                  <a:pt x="-360" y="154094"/>
                  <a:pt x="-360" y="151934"/>
                  <a:pt x="1078" y="150494"/>
                </a:cubicBezTo>
                <a:lnTo>
                  <a:pt x="149957" y="1080"/>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5" name="Freeform 637">
            <a:extLst>
              <a:ext uri="{FF2B5EF4-FFF2-40B4-BE49-F238E27FC236}">
                <a16:creationId xmlns:a16="http://schemas.microsoft.com/office/drawing/2014/main" id="{BC2ED0AA-3BF9-EF46-8444-34898BC1B4B3}"/>
              </a:ext>
            </a:extLst>
          </p:cNvPr>
          <p:cNvSpPr>
            <a:spLocks noChangeArrowheads="1"/>
          </p:cNvSpPr>
          <p:nvPr/>
        </p:nvSpPr>
        <p:spPr bwMode="auto">
          <a:xfrm>
            <a:off x="3294715" y="3293368"/>
            <a:ext cx="1295262" cy="1295262"/>
          </a:xfrm>
          <a:custGeom>
            <a:avLst/>
            <a:gdLst/>
            <a:ahLst/>
            <a:cxnLst/>
            <a:rect l="0" t="0" r="r" b="b"/>
            <a:pathLst>
              <a:path w="306027" h="306027">
                <a:moveTo>
                  <a:pt x="186556" y="185420"/>
                </a:moveTo>
                <a:lnTo>
                  <a:pt x="186556" y="193040"/>
                </a:lnTo>
                <a:lnTo>
                  <a:pt x="194084" y="193040"/>
                </a:lnTo>
                <a:lnTo>
                  <a:pt x="194084" y="185420"/>
                </a:lnTo>
                <a:lnTo>
                  <a:pt x="186556" y="185420"/>
                </a:lnTo>
                <a:close/>
                <a:moveTo>
                  <a:pt x="241653" y="177800"/>
                </a:moveTo>
                <a:lnTo>
                  <a:pt x="256470" y="177800"/>
                </a:lnTo>
                <a:cubicBezTo>
                  <a:pt x="258586" y="177800"/>
                  <a:pt x="259997" y="179615"/>
                  <a:pt x="259997" y="181429"/>
                </a:cubicBezTo>
                <a:cubicBezTo>
                  <a:pt x="259997" y="183606"/>
                  <a:pt x="258586" y="185420"/>
                  <a:pt x="256470" y="185420"/>
                </a:cubicBezTo>
                <a:lnTo>
                  <a:pt x="245181" y="185420"/>
                </a:lnTo>
                <a:lnTo>
                  <a:pt x="245181" y="193040"/>
                </a:lnTo>
                <a:lnTo>
                  <a:pt x="256470" y="193040"/>
                </a:lnTo>
                <a:cubicBezTo>
                  <a:pt x="258586" y="193040"/>
                  <a:pt x="259997" y="194492"/>
                  <a:pt x="259997" y="196669"/>
                </a:cubicBezTo>
                <a:cubicBezTo>
                  <a:pt x="259997" y="198846"/>
                  <a:pt x="258586" y="200660"/>
                  <a:pt x="256470" y="200660"/>
                </a:cubicBezTo>
                <a:lnTo>
                  <a:pt x="245181" y="200660"/>
                </a:lnTo>
                <a:lnTo>
                  <a:pt x="245181" y="207917"/>
                </a:lnTo>
                <a:lnTo>
                  <a:pt x="256470" y="207917"/>
                </a:lnTo>
                <a:cubicBezTo>
                  <a:pt x="258586" y="207917"/>
                  <a:pt x="259997" y="209732"/>
                  <a:pt x="259997" y="211546"/>
                </a:cubicBezTo>
                <a:cubicBezTo>
                  <a:pt x="259997" y="213723"/>
                  <a:pt x="258586" y="215537"/>
                  <a:pt x="256470" y="215537"/>
                </a:cubicBezTo>
                <a:lnTo>
                  <a:pt x="241653" y="215537"/>
                </a:lnTo>
                <a:cubicBezTo>
                  <a:pt x="239889" y="215537"/>
                  <a:pt x="238125" y="213723"/>
                  <a:pt x="238125" y="211546"/>
                </a:cubicBezTo>
                <a:lnTo>
                  <a:pt x="238125" y="181429"/>
                </a:lnTo>
                <a:cubicBezTo>
                  <a:pt x="238125" y="179615"/>
                  <a:pt x="239889" y="177800"/>
                  <a:pt x="241653" y="177800"/>
                </a:cubicBezTo>
                <a:close/>
                <a:moveTo>
                  <a:pt x="213078" y="177800"/>
                </a:moveTo>
                <a:cubicBezTo>
                  <a:pt x="215195" y="177800"/>
                  <a:pt x="216958" y="179615"/>
                  <a:pt x="216958" y="181429"/>
                </a:cubicBezTo>
                <a:lnTo>
                  <a:pt x="216958" y="207917"/>
                </a:lnTo>
                <a:lnTo>
                  <a:pt x="227895" y="207917"/>
                </a:lnTo>
                <a:cubicBezTo>
                  <a:pt x="230011" y="207917"/>
                  <a:pt x="231422" y="209732"/>
                  <a:pt x="231422" y="211546"/>
                </a:cubicBezTo>
                <a:cubicBezTo>
                  <a:pt x="231422" y="213723"/>
                  <a:pt x="230011" y="215537"/>
                  <a:pt x="227895" y="215537"/>
                </a:cubicBezTo>
                <a:lnTo>
                  <a:pt x="213078" y="215537"/>
                </a:lnTo>
                <a:cubicBezTo>
                  <a:pt x="211314" y="215537"/>
                  <a:pt x="209550" y="213723"/>
                  <a:pt x="209550" y="211546"/>
                </a:cubicBezTo>
                <a:lnTo>
                  <a:pt x="209550" y="181429"/>
                </a:lnTo>
                <a:cubicBezTo>
                  <a:pt x="209550" y="179615"/>
                  <a:pt x="211314" y="177800"/>
                  <a:pt x="213078" y="177800"/>
                </a:cubicBezTo>
                <a:close/>
                <a:moveTo>
                  <a:pt x="182972" y="177800"/>
                </a:moveTo>
                <a:lnTo>
                  <a:pt x="197669" y="177800"/>
                </a:lnTo>
                <a:cubicBezTo>
                  <a:pt x="199820" y="177800"/>
                  <a:pt x="201254" y="179615"/>
                  <a:pt x="201254" y="181429"/>
                </a:cubicBezTo>
                <a:lnTo>
                  <a:pt x="201254" y="211546"/>
                </a:lnTo>
                <a:cubicBezTo>
                  <a:pt x="201254" y="213723"/>
                  <a:pt x="199820" y="215537"/>
                  <a:pt x="197669" y="215537"/>
                </a:cubicBezTo>
                <a:cubicBezTo>
                  <a:pt x="195518" y="215537"/>
                  <a:pt x="194084" y="213723"/>
                  <a:pt x="194084" y="211546"/>
                </a:cubicBezTo>
                <a:lnTo>
                  <a:pt x="194084" y="200660"/>
                </a:lnTo>
                <a:lnTo>
                  <a:pt x="186556" y="200660"/>
                </a:lnTo>
                <a:lnTo>
                  <a:pt x="186556" y="211546"/>
                </a:lnTo>
                <a:cubicBezTo>
                  <a:pt x="186556" y="213723"/>
                  <a:pt x="184764" y="215537"/>
                  <a:pt x="182972" y="215537"/>
                </a:cubicBezTo>
                <a:cubicBezTo>
                  <a:pt x="180463" y="215537"/>
                  <a:pt x="179387" y="213723"/>
                  <a:pt x="179387" y="211546"/>
                </a:cubicBezTo>
                <a:lnTo>
                  <a:pt x="179387" y="181429"/>
                </a:lnTo>
                <a:cubicBezTo>
                  <a:pt x="179387" y="179615"/>
                  <a:pt x="180463" y="177800"/>
                  <a:pt x="182972" y="177800"/>
                </a:cubicBezTo>
                <a:close/>
                <a:moveTo>
                  <a:pt x="153106" y="177800"/>
                </a:moveTo>
                <a:lnTo>
                  <a:pt x="167570" y="177800"/>
                </a:lnTo>
                <a:cubicBezTo>
                  <a:pt x="169333" y="177800"/>
                  <a:pt x="171097" y="179615"/>
                  <a:pt x="171097" y="181429"/>
                </a:cubicBezTo>
                <a:cubicBezTo>
                  <a:pt x="171097" y="183606"/>
                  <a:pt x="169333" y="185420"/>
                  <a:pt x="167570" y="185420"/>
                </a:cubicBezTo>
                <a:lnTo>
                  <a:pt x="156633" y="185420"/>
                </a:lnTo>
                <a:lnTo>
                  <a:pt x="156633" y="193040"/>
                </a:lnTo>
                <a:lnTo>
                  <a:pt x="167570" y="193040"/>
                </a:lnTo>
                <a:cubicBezTo>
                  <a:pt x="169333" y="193040"/>
                  <a:pt x="171097" y="194492"/>
                  <a:pt x="171097" y="196669"/>
                </a:cubicBezTo>
                <a:lnTo>
                  <a:pt x="171097" y="211546"/>
                </a:lnTo>
                <a:cubicBezTo>
                  <a:pt x="171097" y="213723"/>
                  <a:pt x="169333" y="215537"/>
                  <a:pt x="167570" y="215537"/>
                </a:cubicBezTo>
                <a:lnTo>
                  <a:pt x="153106" y="215537"/>
                </a:lnTo>
                <a:cubicBezTo>
                  <a:pt x="150989" y="215537"/>
                  <a:pt x="149225" y="213723"/>
                  <a:pt x="149225" y="211546"/>
                </a:cubicBezTo>
                <a:cubicBezTo>
                  <a:pt x="149225" y="209732"/>
                  <a:pt x="150989" y="207917"/>
                  <a:pt x="153106" y="207917"/>
                </a:cubicBezTo>
                <a:lnTo>
                  <a:pt x="164042" y="207917"/>
                </a:lnTo>
                <a:lnTo>
                  <a:pt x="164042" y="200660"/>
                </a:lnTo>
                <a:lnTo>
                  <a:pt x="153106" y="200660"/>
                </a:lnTo>
                <a:cubicBezTo>
                  <a:pt x="150989" y="200660"/>
                  <a:pt x="149225" y="198846"/>
                  <a:pt x="149225" y="196669"/>
                </a:cubicBezTo>
                <a:lnTo>
                  <a:pt x="149225" y="181429"/>
                </a:lnTo>
                <a:cubicBezTo>
                  <a:pt x="149225" y="179615"/>
                  <a:pt x="150989" y="177800"/>
                  <a:pt x="153106" y="177800"/>
                </a:cubicBezTo>
                <a:close/>
                <a:moveTo>
                  <a:pt x="141992" y="126389"/>
                </a:moveTo>
                <a:lnTo>
                  <a:pt x="141992" y="149468"/>
                </a:lnTo>
                <a:lnTo>
                  <a:pt x="149401" y="149468"/>
                </a:lnTo>
                <a:lnTo>
                  <a:pt x="149401" y="126389"/>
                </a:lnTo>
                <a:lnTo>
                  <a:pt x="141992" y="126389"/>
                </a:lnTo>
                <a:close/>
                <a:moveTo>
                  <a:pt x="170954" y="126319"/>
                </a:moveTo>
                <a:lnTo>
                  <a:pt x="170954" y="133939"/>
                </a:lnTo>
                <a:lnTo>
                  <a:pt x="179139" y="133939"/>
                </a:lnTo>
                <a:lnTo>
                  <a:pt x="179139" y="126319"/>
                </a:lnTo>
                <a:lnTo>
                  <a:pt x="170954" y="126319"/>
                </a:lnTo>
                <a:close/>
                <a:moveTo>
                  <a:pt x="167233" y="119062"/>
                </a:moveTo>
                <a:lnTo>
                  <a:pt x="182860" y="119062"/>
                </a:lnTo>
                <a:cubicBezTo>
                  <a:pt x="184721" y="119062"/>
                  <a:pt x="186581" y="120513"/>
                  <a:pt x="186581" y="122690"/>
                </a:cubicBezTo>
                <a:lnTo>
                  <a:pt x="186581" y="137930"/>
                </a:lnTo>
                <a:cubicBezTo>
                  <a:pt x="186581" y="139745"/>
                  <a:pt x="184721" y="141196"/>
                  <a:pt x="182860" y="141196"/>
                </a:cubicBezTo>
                <a:lnTo>
                  <a:pt x="176535" y="141196"/>
                </a:lnTo>
                <a:lnTo>
                  <a:pt x="185465" y="150267"/>
                </a:lnTo>
                <a:cubicBezTo>
                  <a:pt x="186953" y="151719"/>
                  <a:pt x="186953" y="153896"/>
                  <a:pt x="185465" y="155347"/>
                </a:cubicBezTo>
                <a:cubicBezTo>
                  <a:pt x="183976" y="156799"/>
                  <a:pt x="181372" y="156799"/>
                  <a:pt x="179884" y="155347"/>
                </a:cubicBezTo>
                <a:lnTo>
                  <a:pt x="170954" y="146639"/>
                </a:lnTo>
                <a:lnTo>
                  <a:pt x="170954" y="152807"/>
                </a:lnTo>
                <a:cubicBezTo>
                  <a:pt x="170954" y="154622"/>
                  <a:pt x="169093" y="156436"/>
                  <a:pt x="167233" y="156436"/>
                </a:cubicBezTo>
                <a:cubicBezTo>
                  <a:pt x="165000" y="156436"/>
                  <a:pt x="163512" y="154622"/>
                  <a:pt x="163512" y="152807"/>
                </a:cubicBezTo>
                <a:lnTo>
                  <a:pt x="163512" y="122690"/>
                </a:lnTo>
                <a:cubicBezTo>
                  <a:pt x="163512" y="120513"/>
                  <a:pt x="165000" y="119062"/>
                  <a:pt x="167233" y="119062"/>
                </a:cubicBezTo>
                <a:close/>
                <a:moveTo>
                  <a:pt x="138465" y="119062"/>
                </a:moveTo>
                <a:lnTo>
                  <a:pt x="153282" y="119062"/>
                </a:lnTo>
                <a:cubicBezTo>
                  <a:pt x="155045" y="119062"/>
                  <a:pt x="156809" y="120527"/>
                  <a:pt x="156809" y="122725"/>
                </a:cubicBezTo>
                <a:lnTo>
                  <a:pt x="156809" y="153132"/>
                </a:lnTo>
                <a:cubicBezTo>
                  <a:pt x="156809" y="154964"/>
                  <a:pt x="155045" y="156795"/>
                  <a:pt x="153282" y="156795"/>
                </a:cubicBezTo>
                <a:lnTo>
                  <a:pt x="138465" y="156795"/>
                </a:lnTo>
                <a:cubicBezTo>
                  <a:pt x="136701" y="156795"/>
                  <a:pt x="134937" y="154964"/>
                  <a:pt x="134937" y="153132"/>
                </a:cubicBezTo>
                <a:lnTo>
                  <a:pt x="134937" y="122725"/>
                </a:lnTo>
                <a:cubicBezTo>
                  <a:pt x="134937" y="120527"/>
                  <a:pt x="136701" y="119062"/>
                  <a:pt x="138465" y="119062"/>
                </a:cubicBezTo>
                <a:close/>
                <a:moveTo>
                  <a:pt x="108303" y="119062"/>
                </a:moveTo>
                <a:lnTo>
                  <a:pt x="123119" y="119062"/>
                </a:lnTo>
                <a:cubicBezTo>
                  <a:pt x="125236" y="119062"/>
                  <a:pt x="126647" y="120527"/>
                  <a:pt x="126647" y="122725"/>
                </a:cubicBezTo>
                <a:cubicBezTo>
                  <a:pt x="126647" y="124923"/>
                  <a:pt x="125236" y="126389"/>
                  <a:pt x="123119" y="126389"/>
                </a:cubicBezTo>
                <a:lnTo>
                  <a:pt x="111830" y="126389"/>
                </a:lnTo>
                <a:lnTo>
                  <a:pt x="111830" y="134082"/>
                </a:lnTo>
                <a:lnTo>
                  <a:pt x="123119" y="134082"/>
                </a:lnTo>
                <a:cubicBezTo>
                  <a:pt x="125236" y="134082"/>
                  <a:pt x="126647" y="135914"/>
                  <a:pt x="126647" y="138112"/>
                </a:cubicBezTo>
                <a:cubicBezTo>
                  <a:pt x="126647" y="139943"/>
                  <a:pt x="125236" y="141409"/>
                  <a:pt x="123119" y="141409"/>
                </a:cubicBezTo>
                <a:lnTo>
                  <a:pt x="111830" y="141409"/>
                </a:lnTo>
                <a:lnTo>
                  <a:pt x="111830" y="153132"/>
                </a:lnTo>
                <a:cubicBezTo>
                  <a:pt x="111830" y="154964"/>
                  <a:pt x="110419" y="156795"/>
                  <a:pt x="108303" y="156795"/>
                </a:cubicBezTo>
                <a:cubicBezTo>
                  <a:pt x="106539" y="156795"/>
                  <a:pt x="104775" y="154964"/>
                  <a:pt x="104775" y="153132"/>
                </a:cubicBezTo>
                <a:lnTo>
                  <a:pt x="104775" y="122725"/>
                </a:lnTo>
                <a:cubicBezTo>
                  <a:pt x="104775" y="120527"/>
                  <a:pt x="106539" y="119062"/>
                  <a:pt x="108303" y="119062"/>
                </a:cubicBezTo>
                <a:close/>
                <a:moveTo>
                  <a:pt x="82184" y="96979"/>
                </a:moveTo>
                <a:lnTo>
                  <a:pt x="82184" y="238518"/>
                </a:lnTo>
                <a:lnTo>
                  <a:pt x="283678" y="238518"/>
                </a:lnTo>
                <a:lnTo>
                  <a:pt x="283678" y="96979"/>
                </a:lnTo>
                <a:lnTo>
                  <a:pt x="82184" y="96979"/>
                </a:lnTo>
                <a:close/>
                <a:moveTo>
                  <a:pt x="33825" y="74612"/>
                </a:moveTo>
                <a:cubicBezTo>
                  <a:pt x="36023" y="74612"/>
                  <a:pt x="37489" y="76414"/>
                  <a:pt x="37489" y="78577"/>
                </a:cubicBezTo>
                <a:lnTo>
                  <a:pt x="37489" y="298818"/>
                </a:lnTo>
                <a:lnTo>
                  <a:pt x="60569" y="298818"/>
                </a:lnTo>
                <a:lnTo>
                  <a:pt x="60569" y="78577"/>
                </a:lnTo>
                <a:cubicBezTo>
                  <a:pt x="60569" y="76414"/>
                  <a:pt x="62034" y="74612"/>
                  <a:pt x="64232" y="74612"/>
                </a:cubicBezTo>
                <a:cubicBezTo>
                  <a:pt x="66430" y="74612"/>
                  <a:pt x="67896" y="76414"/>
                  <a:pt x="67896" y="78577"/>
                </a:cubicBezTo>
                <a:lnTo>
                  <a:pt x="67896" y="302422"/>
                </a:lnTo>
                <a:cubicBezTo>
                  <a:pt x="67896" y="304224"/>
                  <a:pt x="66430" y="306027"/>
                  <a:pt x="64232" y="306027"/>
                </a:cubicBezTo>
                <a:lnTo>
                  <a:pt x="33825" y="306027"/>
                </a:lnTo>
                <a:cubicBezTo>
                  <a:pt x="31627" y="306027"/>
                  <a:pt x="30162" y="304224"/>
                  <a:pt x="30162" y="302422"/>
                </a:cubicBezTo>
                <a:lnTo>
                  <a:pt x="30162" y="78577"/>
                </a:lnTo>
                <a:cubicBezTo>
                  <a:pt x="30162" y="76414"/>
                  <a:pt x="31627" y="74612"/>
                  <a:pt x="33825" y="74612"/>
                </a:cubicBezTo>
                <a:close/>
                <a:moveTo>
                  <a:pt x="139857" y="67522"/>
                </a:moveTo>
                <a:lnTo>
                  <a:pt x="117148" y="89435"/>
                </a:lnTo>
                <a:lnTo>
                  <a:pt x="248714" y="89435"/>
                </a:lnTo>
                <a:lnTo>
                  <a:pt x="226366" y="67522"/>
                </a:lnTo>
                <a:lnTo>
                  <a:pt x="139857" y="67522"/>
                </a:lnTo>
                <a:close/>
                <a:moveTo>
                  <a:pt x="11174" y="37706"/>
                </a:moveTo>
                <a:cubicBezTo>
                  <a:pt x="9011" y="37706"/>
                  <a:pt x="7569" y="39143"/>
                  <a:pt x="7569" y="41298"/>
                </a:cubicBezTo>
                <a:lnTo>
                  <a:pt x="7569" y="56386"/>
                </a:lnTo>
                <a:cubicBezTo>
                  <a:pt x="7569" y="58182"/>
                  <a:pt x="9011" y="59978"/>
                  <a:pt x="11174" y="59978"/>
                </a:cubicBezTo>
                <a:lnTo>
                  <a:pt x="294853" y="59978"/>
                </a:lnTo>
                <a:cubicBezTo>
                  <a:pt x="297015" y="59978"/>
                  <a:pt x="298818" y="58182"/>
                  <a:pt x="298818" y="56386"/>
                </a:cubicBezTo>
                <a:lnTo>
                  <a:pt x="298818" y="41298"/>
                </a:lnTo>
                <a:cubicBezTo>
                  <a:pt x="298818" y="39143"/>
                  <a:pt x="297015" y="37706"/>
                  <a:pt x="294853" y="37706"/>
                </a:cubicBezTo>
                <a:lnTo>
                  <a:pt x="11174" y="37706"/>
                </a:lnTo>
                <a:close/>
                <a:moveTo>
                  <a:pt x="11174" y="30162"/>
                </a:moveTo>
                <a:lnTo>
                  <a:pt x="294853" y="30162"/>
                </a:lnTo>
                <a:cubicBezTo>
                  <a:pt x="301341" y="30162"/>
                  <a:pt x="306027" y="35191"/>
                  <a:pt x="306027" y="41298"/>
                </a:cubicBezTo>
                <a:lnTo>
                  <a:pt x="306027" y="56386"/>
                </a:lnTo>
                <a:cubicBezTo>
                  <a:pt x="306027" y="62493"/>
                  <a:pt x="301341" y="67522"/>
                  <a:pt x="294853" y="67522"/>
                </a:cubicBezTo>
                <a:lnTo>
                  <a:pt x="236819" y="67522"/>
                </a:lnTo>
                <a:lnTo>
                  <a:pt x="259167" y="89435"/>
                </a:lnTo>
                <a:lnTo>
                  <a:pt x="287283" y="89435"/>
                </a:lnTo>
                <a:cubicBezTo>
                  <a:pt x="289446" y="89435"/>
                  <a:pt x="291248" y="91232"/>
                  <a:pt x="291248" y="93387"/>
                </a:cubicBezTo>
                <a:lnTo>
                  <a:pt x="291248" y="242111"/>
                </a:lnTo>
                <a:cubicBezTo>
                  <a:pt x="291248" y="244266"/>
                  <a:pt x="289446" y="245703"/>
                  <a:pt x="287283" y="245703"/>
                </a:cubicBezTo>
                <a:lnTo>
                  <a:pt x="78219" y="245703"/>
                </a:lnTo>
                <a:cubicBezTo>
                  <a:pt x="76416" y="245703"/>
                  <a:pt x="74614" y="244266"/>
                  <a:pt x="74614" y="242111"/>
                </a:cubicBezTo>
                <a:lnTo>
                  <a:pt x="74614" y="93387"/>
                </a:lnTo>
                <a:cubicBezTo>
                  <a:pt x="74614" y="91232"/>
                  <a:pt x="76416" y="89435"/>
                  <a:pt x="78219" y="89435"/>
                </a:cubicBezTo>
                <a:lnTo>
                  <a:pt x="106695" y="89435"/>
                </a:lnTo>
                <a:lnTo>
                  <a:pt x="129043" y="67522"/>
                </a:lnTo>
                <a:lnTo>
                  <a:pt x="11174" y="67522"/>
                </a:lnTo>
                <a:cubicBezTo>
                  <a:pt x="5046" y="67522"/>
                  <a:pt x="0" y="62493"/>
                  <a:pt x="0" y="56386"/>
                </a:cubicBezTo>
                <a:lnTo>
                  <a:pt x="0" y="41298"/>
                </a:lnTo>
                <a:cubicBezTo>
                  <a:pt x="0" y="35191"/>
                  <a:pt x="5046" y="30162"/>
                  <a:pt x="11174" y="30162"/>
                </a:cubicBezTo>
                <a:close/>
                <a:moveTo>
                  <a:pt x="41519" y="0"/>
                </a:moveTo>
                <a:lnTo>
                  <a:pt x="56905" y="0"/>
                </a:lnTo>
                <a:cubicBezTo>
                  <a:pt x="63133" y="0"/>
                  <a:pt x="67896" y="4586"/>
                  <a:pt x="67896" y="10936"/>
                </a:cubicBezTo>
                <a:lnTo>
                  <a:pt x="67896" y="18344"/>
                </a:lnTo>
                <a:cubicBezTo>
                  <a:pt x="67896" y="20108"/>
                  <a:pt x="66430" y="21872"/>
                  <a:pt x="64232" y="21872"/>
                </a:cubicBezTo>
                <a:cubicBezTo>
                  <a:pt x="62034" y="21872"/>
                  <a:pt x="60569" y="20108"/>
                  <a:pt x="60569" y="18344"/>
                </a:cubicBezTo>
                <a:lnTo>
                  <a:pt x="60569" y="10936"/>
                </a:lnTo>
                <a:cubicBezTo>
                  <a:pt x="60569" y="8819"/>
                  <a:pt x="58737" y="7408"/>
                  <a:pt x="56905" y="7408"/>
                </a:cubicBezTo>
                <a:lnTo>
                  <a:pt x="41519" y="7408"/>
                </a:lnTo>
                <a:cubicBezTo>
                  <a:pt x="39321" y="7408"/>
                  <a:pt x="37489" y="8819"/>
                  <a:pt x="37489" y="10936"/>
                </a:cubicBezTo>
                <a:lnTo>
                  <a:pt x="37489" y="18344"/>
                </a:lnTo>
                <a:cubicBezTo>
                  <a:pt x="37489" y="20108"/>
                  <a:pt x="36023" y="21872"/>
                  <a:pt x="33825" y="21872"/>
                </a:cubicBezTo>
                <a:cubicBezTo>
                  <a:pt x="31627" y="21872"/>
                  <a:pt x="30162" y="20108"/>
                  <a:pt x="30162" y="18344"/>
                </a:cubicBezTo>
                <a:lnTo>
                  <a:pt x="30162" y="10936"/>
                </a:lnTo>
                <a:cubicBezTo>
                  <a:pt x="30162" y="4586"/>
                  <a:pt x="34924" y="0"/>
                  <a:pt x="41519"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26" name="Freeform 622">
            <a:extLst>
              <a:ext uri="{FF2B5EF4-FFF2-40B4-BE49-F238E27FC236}">
                <a16:creationId xmlns:a16="http://schemas.microsoft.com/office/drawing/2014/main" id="{A19FBC97-BFE4-7D42-9A41-4FDA0331B219}"/>
              </a:ext>
            </a:extLst>
          </p:cNvPr>
          <p:cNvSpPr>
            <a:spLocks noChangeArrowheads="1"/>
          </p:cNvSpPr>
          <p:nvPr/>
        </p:nvSpPr>
        <p:spPr bwMode="auto">
          <a:xfrm>
            <a:off x="3294715" y="8514775"/>
            <a:ext cx="1295262" cy="1295262"/>
          </a:xfrm>
          <a:custGeom>
            <a:avLst/>
            <a:gdLst/>
            <a:ahLst/>
            <a:cxnLst/>
            <a:rect l="0" t="0" r="r" b="b"/>
            <a:pathLst>
              <a:path w="306027" h="306027">
                <a:moveTo>
                  <a:pt x="168687" y="254000"/>
                </a:moveTo>
                <a:lnTo>
                  <a:pt x="257992" y="254000"/>
                </a:lnTo>
                <a:cubicBezTo>
                  <a:pt x="260144" y="254000"/>
                  <a:pt x="261579" y="255804"/>
                  <a:pt x="261579" y="257969"/>
                </a:cubicBezTo>
                <a:cubicBezTo>
                  <a:pt x="261579" y="259772"/>
                  <a:pt x="260144" y="261576"/>
                  <a:pt x="257992" y="261576"/>
                </a:cubicBezTo>
                <a:lnTo>
                  <a:pt x="168687" y="261576"/>
                </a:lnTo>
                <a:cubicBezTo>
                  <a:pt x="166535" y="261576"/>
                  <a:pt x="165100" y="259772"/>
                  <a:pt x="165100" y="257969"/>
                </a:cubicBezTo>
                <a:cubicBezTo>
                  <a:pt x="165100" y="255804"/>
                  <a:pt x="166535" y="254000"/>
                  <a:pt x="168687" y="254000"/>
                </a:cubicBezTo>
                <a:close/>
                <a:moveTo>
                  <a:pt x="49623" y="254000"/>
                </a:moveTo>
                <a:lnTo>
                  <a:pt x="138571" y="254000"/>
                </a:lnTo>
                <a:cubicBezTo>
                  <a:pt x="140723" y="254000"/>
                  <a:pt x="142517" y="255804"/>
                  <a:pt x="142517" y="257969"/>
                </a:cubicBezTo>
                <a:cubicBezTo>
                  <a:pt x="142517" y="259772"/>
                  <a:pt x="140723" y="261576"/>
                  <a:pt x="138571" y="261576"/>
                </a:cubicBezTo>
                <a:lnTo>
                  <a:pt x="49623" y="261576"/>
                </a:lnTo>
                <a:cubicBezTo>
                  <a:pt x="47471" y="261576"/>
                  <a:pt x="46037" y="259772"/>
                  <a:pt x="46037" y="257969"/>
                </a:cubicBezTo>
                <a:cubicBezTo>
                  <a:pt x="46037" y="255804"/>
                  <a:pt x="47471" y="254000"/>
                  <a:pt x="49623" y="254000"/>
                </a:cubicBezTo>
                <a:close/>
                <a:moveTo>
                  <a:pt x="168687" y="223837"/>
                </a:moveTo>
                <a:lnTo>
                  <a:pt x="257992" y="223837"/>
                </a:lnTo>
                <a:cubicBezTo>
                  <a:pt x="260144" y="223837"/>
                  <a:pt x="261579" y="225641"/>
                  <a:pt x="261579" y="227806"/>
                </a:cubicBezTo>
                <a:cubicBezTo>
                  <a:pt x="261579" y="229610"/>
                  <a:pt x="260144" y="231414"/>
                  <a:pt x="257992" y="231414"/>
                </a:cubicBezTo>
                <a:lnTo>
                  <a:pt x="168687" y="231414"/>
                </a:lnTo>
                <a:cubicBezTo>
                  <a:pt x="166535" y="231414"/>
                  <a:pt x="165100" y="229610"/>
                  <a:pt x="165100" y="227806"/>
                </a:cubicBezTo>
                <a:cubicBezTo>
                  <a:pt x="165100" y="225641"/>
                  <a:pt x="166535" y="223837"/>
                  <a:pt x="168687" y="223837"/>
                </a:cubicBezTo>
                <a:close/>
                <a:moveTo>
                  <a:pt x="49623" y="223837"/>
                </a:moveTo>
                <a:lnTo>
                  <a:pt x="138571" y="223837"/>
                </a:lnTo>
                <a:cubicBezTo>
                  <a:pt x="140723" y="223837"/>
                  <a:pt x="142517" y="225641"/>
                  <a:pt x="142517" y="227806"/>
                </a:cubicBezTo>
                <a:cubicBezTo>
                  <a:pt x="142517" y="229610"/>
                  <a:pt x="140723" y="231414"/>
                  <a:pt x="138571" y="231414"/>
                </a:cubicBezTo>
                <a:lnTo>
                  <a:pt x="49623" y="231414"/>
                </a:lnTo>
                <a:cubicBezTo>
                  <a:pt x="47471" y="231414"/>
                  <a:pt x="46037" y="229610"/>
                  <a:pt x="46037" y="227806"/>
                </a:cubicBezTo>
                <a:cubicBezTo>
                  <a:pt x="46037" y="225641"/>
                  <a:pt x="47471" y="223837"/>
                  <a:pt x="49623" y="223837"/>
                </a:cubicBezTo>
                <a:close/>
                <a:moveTo>
                  <a:pt x="168687" y="193675"/>
                </a:moveTo>
                <a:lnTo>
                  <a:pt x="257992" y="193675"/>
                </a:lnTo>
                <a:cubicBezTo>
                  <a:pt x="260144" y="193675"/>
                  <a:pt x="261579" y="195187"/>
                  <a:pt x="261579" y="197455"/>
                </a:cubicBezTo>
                <a:cubicBezTo>
                  <a:pt x="261579" y="199722"/>
                  <a:pt x="260144" y="201234"/>
                  <a:pt x="257992" y="201234"/>
                </a:cubicBezTo>
                <a:lnTo>
                  <a:pt x="168687" y="201234"/>
                </a:lnTo>
                <a:cubicBezTo>
                  <a:pt x="166535" y="201234"/>
                  <a:pt x="165100" y="199722"/>
                  <a:pt x="165100" y="197455"/>
                </a:cubicBezTo>
                <a:cubicBezTo>
                  <a:pt x="165100" y="195187"/>
                  <a:pt x="166535" y="193675"/>
                  <a:pt x="168687" y="193675"/>
                </a:cubicBezTo>
                <a:close/>
                <a:moveTo>
                  <a:pt x="49623" y="193675"/>
                </a:moveTo>
                <a:lnTo>
                  <a:pt x="138571" y="193675"/>
                </a:lnTo>
                <a:cubicBezTo>
                  <a:pt x="140723" y="193675"/>
                  <a:pt x="142517" y="195187"/>
                  <a:pt x="142517" y="197455"/>
                </a:cubicBezTo>
                <a:cubicBezTo>
                  <a:pt x="142517" y="199722"/>
                  <a:pt x="140723" y="201234"/>
                  <a:pt x="138571" y="201234"/>
                </a:cubicBezTo>
                <a:lnTo>
                  <a:pt x="49623" y="201234"/>
                </a:lnTo>
                <a:cubicBezTo>
                  <a:pt x="47471" y="201234"/>
                  <a:pt x="46037" y="199722"/>
                  <a:pt x="46037" y="197455"/>
                </a:cubicBezTo>
                <a:cubicBezTo>
                  <a:pt x="46037" y="195187"/>
                  <a:pt x="47471" y="193675"/>
                  <a:pt x="49623" y="193675"/>
                </a:cubicBezTo>
                <a:close/>
                <a:moveTo>
                  <a:pt x="213519" y="104731"/>
                </a:moveTo>
                <a:lnTo>
                  <a:pt x="194836" y="114061"/>
                </a:lnTo>
                <a:lnTo>
                  <a:pt x="194836" y="141690"/>
                </a:lnTo>
                <a:lnTo>
                  <a:pt x="231842" y="141690"/>
                </a:lnTo>
                <a:lnTo>
                  <a:pt x="231842" y="114061"/>
                </a:lnTo>
                <a:lnTo>
                  <a:pt x="213519" y="104731"/>
                </a:lnTo>
                <a:close/>
                <a:moveTo>
                  <a:pt x="94277" y="104731"/>
                </a:moveTo>
                <a:lnTo>
                  <a:pt x="75693" y="114061"/>
                </a:lnTo>
                <a:lnTo>
                  <a:pt x="75693" y="141690"/>
                </a:lnTo>
                <a:lnTo>
                  <a:pt x="112861" y="141690"/>
                </a:lnTo>
                <a:lnTo>
                  <a:pt x="112861" y="114061"/>
                </a:lnTo>
                <a:lnTo>
                  <a:pt x="94277" y="104731"/>
                </a:lnTo>
                <a:close/>
                <a:moveTo>
                  <a:pt x="211722" y="97196"/>
                </a:moveTo>
                <a:cubicBezTo>
                  <a:pt x="212800" y="96837"/>
                  <a:pt x="213878" y="96837"/>
                  <a:pt x="214956" y="97196"/>
                </a:cubicBezTo>
                <a:lnTo>
                  <a:pt x="244776" y="112266"/>
                </a:lnTo>
                <a:cubicBezTo>
                  <a:pt x="246572" y="112984"/>
                  <a:pt x="247291" y="115496"/>
                  <a:pt x="246572" y="117290"/>
                </a:cubicBezTo>
                <a:cubicBezTo>
                  <a:pt x="245495" y="119084"/>
                  <a:pt x="243339" y="119802"/>
                  <a:pt x="241543" y="118725"/>
                </a:cubicBezTo>
                <a:lnTo>
                  <a:pt x="239387" y="117649"/>
                </a:lnTo>
                <a:lnTo>
                  <a:pt x="239387" y="145278"/>
                </a:lnTo>
                <a:cubicBezTo>
                  <a:pt x="239387" y="147072"/>
                  <a:pt x="237590" y="148866"/>
                  <a:pt x="235794" y="148866"/>
                </a:cubicBezTo>
                <a:lnTo>
                  <a:pt x="191243" y="148866"/>
                </a:lnTo>
                <a:cubicBezTo>
                  <a:pt x="189088" y="148866"/>
                  <a:pt x="187291" y="147072"/>
                  <a:pt x="187291" y="145278"/>
                </a:cubicBezTo>
                <a:lnTo>
                  <a:pt x="187291" y="117649"/>
                </a:lnTo>
                <a:lnTo>
                  <a:pt x="185136" y="118725"/>
                </a:lnTo>
                <a:cubicBezTo>
                  <a:pt x="183339" y="119802"/>
                  <a:pt x="181184" y="119084"/>
                  <a:pt x="180465" y="117290"/>
                </a:cubicBezTo>
                <a:cubicBezTo>
                  <a:pt x="179387" y="115496"/>
                  <a:pt x="180106" y="112984"/>
                  <a:pt x="181902" y="112266"/>
                </a:cubicBezTo>
                <a:lnTo>
                  <a:pt x="211722" y="97196"/>
                </a:lnTo>
                <a:close/>
                <a:moveTo>
                  <a:pt x="92490" y="97196"/>
                </a:moveTo>
                <a:cubicBezTo>
                  <a:pt x="93562" y="96837"/>
                  <a:pt x="94992" y="96837"/>
                  <a:pt x="96064" y="97196"/>
                </a:cubicBezTo>
                <a:lnTo>
                  <a:pt x="125728" y="112266"/>
                </a:lnTo>
                <a:cubicBezTo>
                  <a:pt x="127515" y="112984"/>
                  <a:pt x="128229" y="115496"/>
                  <a:pt x="127157" y="117290"/>
                </a:cubicBezTo>
                <a:cubicBezTo>
                  <a:pt x="126442" y="119084"/>
                  <a:pt x="123941" y="119802"/>
                  <a:pt x="122511" y="118725"/>
                </a:cubicBezTo>
                <a:lnTo>
                  <a:pt x="120367" y="117649"/>
                </a:lnTo>
                <a:lnTo>
                  <a:pt x="120367" y="145278"/>
                </a:lnTo>
                <a:cubicBezTo>
                  <a:pt x="120367" y="147072"/>
                  <a:pt x="118580" y="148866"/>
                  <a:pt x="116435" y="148866"/>
                </a:cubicBezTo>
                <a:lnTo>
                  <a:pt x="72119" y="148866"/>
                </a:lnTo>
                <a:cubicBezTo>
                  <a:pt x="69974" y="148866"/>
                  <a:pt x="68545" y="147072"/>
                  <a:pt x="68545" y="145278"/>
                </a:cubicBezTo>
                <a:lnTo>
                  <a:pt x="68545" y="117649"/>
                </a:lnTo>
                <a:lnTo>
                  <a:pt x="66400" y="118725"/>
                </a:lnTo>
                <a:cubicBezTo>
                  <a:pt x="64613" y="119802"/>
                  <a:pt x="62112" y="119084"/>
                  <a:pt x="61397" y="117290"/>
                </a:cubicBezTo>
                <a:cubicBezTo>
                  <a:pt x="60325" y="115496"/>
                  <a:pt x="61397" y="112984"/>
                  <a:pt x="62826" y="112266"/>
                </a:cubicBezTo>
                <a:lnTo>
                  <a:pt x="92490" y="97196"/>
                </a:lnTo>
                <a:close/>
                <a:moveTo>
                  <a:pt x="172632" y="82116"/>
                </a:moveTo>
                <a:lnTo>
                  <a:pt x="172632" y="163589"/>
                </a:lnTo>
                <a:lnTo>
                  <a:pt x="254405" y="163589"/>
                </a:lnTo>
                <a:lnTo>
                  <a:pt x="254405" y="82116"/>
                </a:lnTo>
                <a:lnTo>
                  <a:pt x="172632" y="82116"/>
                </a:lnTo>
                <a:close/>
                <a:moveTo>
                  <a:pt x="53210" y="82116"/>
                </a:moveTo>
                <a:lnTo>
                  <a:pt x="53210" y="163589"/>
                </a:lnTo>
                <a:lnTo>
                  <a:pt x="134985" y="163589"/>
                </a:lnTo>
                <a:lnTo>
                  <a:pt x="134985" y="82116"/>
                </a:lnTo>
                <a:lnTo>
                  <a:pt x="53210" y="82116"/>
                </a:lnTo>
                <a:close/>
                <a:moveTo>
                  <a:pt x="168687" y="74612"/>
                </a:moveTo>
                <a:lnTo>
                  <a:pt x="257992" y="74612"/>
                </a:lnTo>
                <a:cubicBezTo>
                  <a:pt x="260144" y="74612"/>
                  <a:pt x="261579" y="76399"/>
                  <a:pt x="261579" y="78185"/>
                </a:cubicBezTo>
                <a:lnTo>
                  <a:pt x="261579" y="167162"/>
                </a:lnTo>
                <a:cubicBezTo>
                  <a:pt x="261579" y="169306"/>
                  <a:pt x="260144" y="171093"/>
                  <a:pt x="257992" y="171093"/>
                </a:cubicBezTo>
                <a:lnTo>
                  <a:pt x="168687" y="171093"/>
                </a:lnTo>
                <a:cubicBezTo>
                  <a:pt x="166535" y="171093"/>
                  <a:pt x="165100" y="169306"/>
                  <a:pt x="165100" y="167162"/>
                </a:cubicBezTo>
                <a:lnTo>
                  <a:pt x="165100" y="78185"/>
                </a:lnTo>
                <a:cubicBezTo>
                  <a:pt x="165100" y="76399"/>
                  <a:pt x="166535" y="74612"/>
                  <a:pt x="168687" y="74612"/>
                </a:cubicBezTo>
                <a:close/>
                <a:moveTo>
                  <a:pt x="49623" y="74612"/>
                </a:moveTo>
                <a:lnTo>
                  <a:pt x="138571" y="74612"/>
                </a:lnTo>
                <a:cubicBezTo>
                  <a:pt x="140723" y="74612"/>
                  <a:pt x="142517" y="76399"/>
                  <a:pt x="142517" y="78185"/>
                </a:cubicBezTo>
                <a:lnTo>
                  <a:pt x="142517" y="167162"/>
                </a:lnTo>
                <a:cubicBezTo>
                  <a:pt x="142517" y="169306"/>
                  <a:pt x="140723" y="171093"/>
                  <a:pt x="138571" y="171093"/>
                </a:cubicBezTo>
                <a:lnTo>
                  <a:pt x="49623" y="171093"/>
                </a:lnTo>
                <a:cubicBezTo>
                  <a:pt x="47471" y="171093"/>
                  <a:pt x="46037" y="169306"/>
                  <a:pt x="46037" y="167162"/>
                </a:cubicBezTo>
                <a:lnTo>
                  <a:pt x="46037" y="78185"/>
                </a:lnTo>
                <a:cubicBezTo>
                  <a:pt x="46037" y="76399"/>
                  <a:pt x="47471" y="74612"/>
                  <a:pt x="49623" y="74612"/>
                </a:cubicBezTo>
                <a:close/>
                <a:moveTo>
                  <a:pt x="229089" y="52387"/>
                </a:moveTo>
                <a:lnTo>
                  <a:pt x="259495" y="52387"/>
                </a:lnTo>
                <a:cubicBezTo>
                  <a:pt x="261694" y="52387"/>
                  <a:pt x="263159" y="53830"/>
                  <a:pt x="263159" y="55995"/>
                </a:cubicBezTo>
                <a:cubicBezTo>
                  <a:pt x="263159" y="58160"/>
                  <a:pt x="261694" y="59964"/>
                  <a:pt x="259495" y="59964"/>
                </a:cubicBezTo>
                <a:lnTo>
                  <a:pt x="229089" y="59964"/>
                </a:lnTo>
                <a:cubicBezTo>
                  <a:pt x="226891" y="59964"/>
                  <a:pt x="225425" y="58160"/>
                  <a:pt x="225425" y="55995"/>
                </a:cubicBezTo>
                <a:cubicBezTo>
                  <a:pt x="225425" y="53830"/>
                  <a:pt x="226891" y="52387"/>
                  <a:pt x="229089" y="52387"/>
                </a:cubicBezTo>
                <a:close/>
                <a:moveTo>
                  <a:pt x="183379" y="52387"/>
                </a:moveTo>
                <a:lnTo>
                  <a:pt x="213496" y="52387"/>
                </a:lnTo>
                <a:cubicBezTo>
                  <a:pt x="215310" y="52387"/>
                  <a:pt x="217124" y="53830"/>
                  <a:pt x="217124" y="55995"/>
                </a:cubicBezTo>
                <a:cubicBezTo>
                  <a:pt x="217124" y="58160"/>
                  <a:pt x="215310" y="59964"/>
                  <a:pt x="213496" y="59964"/>
                </a:cubicBezTo>
                <a:lnTo>
                  <a:pt x="183379" y="59964"/>
                </a:lnTo>
                <a:cubicBezTo>
                  <a:pt x="181202" y="59964"/>
                  <a:pt x="179387" y="58160"/>
                  <a:pt x="179387" y="55995"/>
                </a:cubicBezTo>
                <a:cubicBezTo>
                  <a:pt x="179387" y="53830"/>
                  <a:pt x="181202" y="52387"/>
                  <a:pt x="183379" y="52387"/>
                </a:cubicBezTo>
                <a:close/>
                <a:moveTo>
                  <a:pt x="138566" y="52387"/>
                </a:moveTo>
                <a:lnTo>
                  <a:pt x="168683" y="52387"/>
                </a:lnTo>
                <a:cubicBezTo>
                  <a:pt x="170860" y="52387"/>
                  <a:pt x="172674" y="53830"/>
                  <a:pt x="172674" y="55995"/>
                </a:cubicBezTo>
                <a:cubicBezTo>
                  <a:pt x="172674" y="58160"/>
                  <a:pt x="170860" y="59964"/>
                  <a:pt x="168683" y="59964"/>
                </a:cubicBezTo>
                <a:lnTo>
                  <a:pt x="138566" y="59964"/>
                </a:lnTo>
                <a:cubicBezTo>
                  <a:pt x="136752" y="59964"/>
                  <a:pt x="134937" y="58160"/>
                  <a:pt x="134937" y="55995"/>
                </a:cubicBezTo>
                <a:cubicBezTo>
                  <a:pt x="134937" y="53830"/>
                  <a:pt x="136752" y="52387"/>
                  <a:pt x="138566" y="52387"/>
                </a:cubicBezTo>
                <a:close/>
                <a:moveTo>
                  <a:pt x="23077" y="36586"/>
                </a:moveTo>
                <a:lnTo>
                  <a:pt x="23077" y="282599"/>
                </a:lnTo>
                <a:lnTo>
                  <a:pt x="284177" y="282599"/>
                </a:lnTo>
                <a:lnTo>
                  <a:pt x="284177" y="36586"/>
                </a:lnTo>
                <a:lnTo>
                  <a:pt x="23077" y="36586"/>
                </a:lnTo>
                <a:close/>
                <a:moveTo>
                  <a:pt x="103028" y="21840"/>
                </a:moveTo>
                <a:lnTo>
                  <a:pt x="110591" y="29393"/>
                </a:lnTo>
                <a:lnTo>
                  <a:pt x="174696" y="29393"/>
                </a:lnTo>
                <a:lnTo>
                  <a:pt x="167133" y="21840"/>
                </a:lnTo>
                <a:lnTo>
                  <a:pt x="103028" y="21840"/>
                </a:lnTo>
                <a:close/>
                <a:moveTo>
                  <a:pt x="23077" y="21840"/>
                </a:moveTo>
                <a:lnTo>
                  <a:pt x="23077" y="29393"/>
                </a:lnTo>
                <a:lnTo>
                  <a:pt x="99787" y="29393"/>
                </a:lnTo>
                <a:lnTo>
                  <a:pt x="92584" y="21840"/>
                </a:lnTo>
                <a:lnTo>
                  <a:pt x="23077" y="21840"/>
                </a:lnTo>
                <a:close/>
                <a:moveTo>
                  <a:pt x="273403" y="14287"/>
                </a:moveTo>
                <a:lnTo>
                  <a:pt x="287867" y="14287"/>
                </a:lnTo>
                <a:cubicBezTo>
                  <a:pt x="289984" y="14287"/>
                  <a:pt x="291747" y="16091"/>
                  <a:pt x="291747" y="18256"/>
                </a:cubicBezTo>
                <a:cubicBezTo>
                  <a:pt x="291747" y="20421"/>
                  <a:pt x="289984" y="21864"/>
                  <a:pt x="287867" y="21864"/>
                </a:cubicBezTo>
                <a:lnTo>
                  <a:pt x="273403" y="21864"/>
                </a:lnTo>
                <a:cubicBezTo>
                  <a:pt x="271639" y="21864"/>
                  <a:pt x="269875" y="20421"/>
                  <a:pt x="269875" y="18256"/>
                </a:cubicBezTo>
                <a:cubicBezTo>
                  <a:pt x="269875" y="16091"/>
                  <a:pt x="271639" y="14287"/>
                  <a:pt x="273403" y="14287"/>
                </a:cubicBezTo>
                <a:close/>
                <a:moveTo>
                  <a:pt x="243593" y="14287"/>
                </a:moveTo>
                <a:lnTo>
                  <a:pt x="258057" y="14287"/>
                </a:lnTo>
                <a:cubicBezTo>
                  <a:pt x="260173" y="14287"/>
                  <a:pt x="261584" y="16091"/>
                  <a:pt x="261584" y="18256"/>
                </a:cubicBezTo>
                <a:cubicBezTo>
                  <a:pt x="261584" y="20421"/>
                  <a:pt x="260173" y="21864"/>
                  <a:pt x="258057" y="21864"/>
                </a:cubicBezTo>
                <a:lnTo>
                  <a:pt x="243593" y="21864"/>
                </a:lnTo>
                <a:cubicBezTo>
                  <a:pt x="241476" y="21864"/>
                  <a:pt x="239712" y="20421"/>
                  <a:pt x="239712" y="18256"/>
                </a:cubicBezTo>
                <a:cubicBezTo>
                  <a:pt x="239712" y="16091"/>
                  <a:pt x="241476" y="14287"/>
                  <a:pt x="243593" y="14287"/>
                </a:cubicBezTo>
                <a:close/>
                <a:moveTo>
                  <a:pt x="213431" y="14287"/>
                </a:moveTo>
                <a:lnTo>
                  <a:pt x="227895" y="14287"/>
                </a:lnTo>
                <a:cubicBezTo>
                  <a:pt x="230011" y="14287"/>
                  <a:pt x="231422" y="16091"/>
                  <a:pt x="231422" y="18256"/>
                </a:cubicBezTo>
                <a:cubicBezTo>
                  <a:pt x="231422" y="20421"/>
                  <a:pt x="230011" y="21864"/>
                  <a:pt x="227895" y="21864"/>
                </a:cubicBezTo>
                <a:lnTo>
                  <a:pt x="213431" y="21864"/>
                </a:lnTo>
                <a:cubicBezTo>
                  <a:pt x="211314" y="21864"/>
                  <a:pt x="209550" y="20421"/>
                  <a:pt x="209550" y="18256"/>
                </a:cubicBezTo>
                <a:cubicBezTo>
                  <a:pt x="209550" y="16091"/>
                  <a:pt x="211314" y="14287"/>
                  <a:pt x="213431" y="14287"/>
                </a:cubicBezTo>
                <a:close/>
                <a:moveTo>
                  <a:pt x="19476" y="14287"/>
                </a:moveTo>
                <a:lnTo>
                  <a:pt x="168573" y="14287"/>
                </a:lnTo>
                <a:cubicBezTo>
                  <a:pt x="169654" y="14287"/>
                  <a:pt x="170374" y="14647"/>
                  <a:pt x="171454" y="15366"/>
                </a:cubicBezTo>
                <a:lnTo>
                  <a:pt x="185140" y="29393"/>
                </a:lnTo>
                <a:lnTo>
                  <a:pt x="287779" y="29393"/>
                </a:lnTo>
                <a:cubicBezTo>
                  <a:pt x="289939" y="29393"/>
                  <a:pt x="291740" y="31191"/>
                  <a:pt x="291740" y="32990"/>
                </a:cubicBezTo>
                <a:lnTo>
                  <a:pt x="291740" y="286556"/>
                </a:lnTo>
                <a:cubicBezTo>
                  <a:pt x="291740" y="288354"/>
                  <a:pt x="289939" y="290152"/>
                  <a:pt x="287779" y="290152"/>
                </a:cubicBezTo>
                <a:lnTo>
                  <a:pt x="19476" y="290152"/>
                </a:lnTo>
                <a:cubicBezTo>
                  <a:pt x="17315" y="290152"/>
                  <a:pt x="15875" y="288354"/>
                  <a:pt x="15875" y="286556"/>
                </a:cubicBezTo>
                <a:lnTo>
                  <a:pt x="15875" y="18243"/>
                </a:lnTo>
                <a:cubicBezTo>
                  <a:pt x="15875" y="16085"/>
                  <a:pt x="17315" y="14287"/>
                  <a:pt x="19476" y="14287"/>
                </a:cubicBezTo>
                <a:close/>
                <a:moveTo>
                  <a:pt x="7560" y="7569"/>
                </a:moveTo>
                <a:lnTo>
                  <a:pt x="7560" y="298818"/>
                </a:lnTo>
                <a:lnTo>
                  <a:pt x="298467" y="298818"/>
                </a:lnTo>
                <a:lnTo>
                  <a:pt x="298467" y="7569"/>
                </a:lnTo>
                <a:lnTo>
                  <a:pt x="7560" y="7569"/>
                </a:lnTo>
                <a:close/>
                <a:moveTo>
                  <a:pt x="3600" y="0"/>
                </a:moveTo>
                <a:lnTo>
                  <a:pt x="302067" y="0"/>
                </a:lnTo>
                <a:cubicBezTo>
                  <a:pt x="304227" y="0"/>
                  <a:pt x="306027" y="1802"/>
                  <a:pt x="306027" y="3604"/>
                </a:cubicBezTo>
                <a:lnTo>
                  <a:pt x="306027" y="302422"/>
                </a:lnTo>
                <a:cubicBezTo>
                  <a:pt x="306027" y="304585"/>
                  <a:pt x="304227" y="306027"/>
                  <a:pt x="302067" y="306027"/>
                </a:cubicBezTo>
                <a:lnTo>
                  <a:pt x="3600" y="306027"/>
                </a:lnTo>
                <a:cubicBezTo>
                  <a:pt x="1800" y="306027"/>
                  <a:pt x="0" y="304585"/>
                  <a:pt x="0" y="302422"/>
                </a:cubicBezTo>
                <a:lnTo>
                  <a:pt x="0" y="3604"/>
                </a:lnTo>
                <a:cubicBezTo>
                  <a:pt x="0" y="1802"/>
                  <a:pt x="1800" y="0"/>
                  <a:pt x="360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7" name="Freeform 627">
            <a:extLst>
              <a:ext uri="{FF2B5EF4-FFF2-40B4-BE49-F238E27FC236}">
                <a16:creationId xmlns:a16="http://schemas.microsoft.com/office/drawing/2014/main" id="{277563CD-455A-D542-B7D4-9D0242700350}"/>
              </a:ext>
            </a:extLst>
          </p:cNvPr>
          <p:cNvSpPr>
            <a:spLocks noChangeArrowheads="1"/>
          </p:cNvSpPr>
          <p:nvPr/>
        </p:nvSpPr>
        <p:spPr bwMode="auto">
          <a:xfrm>
            <a:off x="19830115" y="3293368"/>
            <a:ext cx="1295262" cy="1295262"/>
          </a:xfrm>
          <a:custGeom>
            <a:avLst/>
            <a:gdLst/>
            <a:ahLst/>
            <a:cxnLst/>
            <a:rect l="0" t="0" r="r" b="b"/>
            <a:pathLst>
              <a:path w="305313" h="306027">
                <a:moveTo>
                  <a:pt x="154242" y="203038"/>
                </a:moveTo>
                <a:lnTo>
                  <a:pt x="112949" y="244089"/>
                </a:lnTo>
                <a:lnTo>
                  <a:pt x="112949" y="298465"/>
                </a:lnTo>
                <a:lnTo>
                  <a:pt x="195535" y="298465"/>
                </a:lnTo>
                <a:lnTo>
                  <a:pt x="195535" y="244089"/>
                </a:lnTo>
                <a:lnTo>
                  <a:pt x="154242" y="203038"/>
                </a:lnTo>
                <a:close/>
                <a:moveTo>
                  <a:pt x="239846" y="195116"/>
                </a:moveTo>
                <a:cubicBezTo>
                  <a:pt x="241277" y="193675"/>
                  <a:pt x="243424" y="193675"/>
                  <a:pt x="245212" y="195116"/>
                </a:cubicBezTo>
                <a:lnTo>
                  <a:pt x="304241" y="254893"/>
                </a:lnTo>
                <a:cubicBezTo>
                  <a:pt x="305671" y="256333"/>
                  <a:pt x="305671" y="258494"/>
                  <a:pt x="304241" y="260294"/>
                </a:cubicBezTo>
                <a:cubicBezTo>
                  <a:pt x="303167" y="261734"/>
                  <a:pt x="300663" y="261734"/>
                  <a:pt x="299232" y="260294"/>
                </a:cubicBezTo>
                <a:lnTo>
                  <a:pt x="290646" y="251291"/>
                </a:lnTo>
                <a:lnTo>
                  <a:pt x="290646" y="302066"/>
                </a:lnTo>
                <a:cubicBezTo>
                  <a:pt x="290646" y="304227"/>
                  <a:pt x="288857" y="306027"/>
                  <a:pt x="286711" y="306027"/>
                </a:cubicBezTo>
                <a:lnTo>
                  <a:pt x="213015" y="306027"/>
                </a:lnTo>
                <a:cubicBezTo>
                  <a:pt x="210869" y="306027"/>
                  <a:pt x="209080" y="304227"/>
                  <a:pt x="209080" y="302066"/>
                </a:cubicBezTo>
                <a:cubicBezTo>
                  <a:pt x="209080" y="300265"/>
                  <a:pt x="210869" y="298465"/>
                  <a:pt x="213015" y="298465"/>
                </a:cubicBezTo>
                <a:lnTo>
                  <a:pt x="283133" y="298465"/>
                </a:lnTo>
                <a:lnTo>
                  <a:pt x="283133" y="244089"/>
                </a:lnTo>
                <a:lnTo>
                  <a:pt x="242708" y="203038"/>
                </a:lnTo>
                <a:lnTo>
                  <a:pt x="211226" y="234727"/>
                </a:lnTo>
                <a:cubicBezTo>
                  <a:pt x="209795" y="236167"/>
                  <a:pt x="207291" y="236167"/>
                  <a:pt x="205860" y="234727"/>
                </a:cubicBezTo>
                <a:cubicBezTo>
                  <a:pt x="204429" y="232926"/>
                  <a:pt x="204429" y="230766"/>
                  <a:pt x="205860" y="229325"/>
                </a:cubicBezTo>
                <a:lnTo>
                  <a:pt x="239846" y="195116"/>
                </a:lnTo>
                <a:close/>
                <a:moveTo>
                  <a:pt x="151707" y="195116"/>
                </a:moveTo>
                <a:cubicBezTo>
                  <a:pt x="153155" y="193675"/>
                  <a:pt x="155329" y="193675"/>
                  <a:pt x="156778" y="195116"/>
                </a:cubicBezTo>
                <a:lnTo>
                  <a:pt x="216906" y="254893"/>
                </a:lnTo>
                <a:cubicBezTo>
                  <a:pt x="218355" y="256333"/>
                  <a:pt x="218355" y="258494"/>
                  <a:pt x="216906" y="260294"/>
                </a:cubicBezTo>
                <a:cubicBezTo>
                  <a:pt x="215457" y="261734"/>
                  <a:pt x="212922" y="261734"/>
                  <a:pt x="211473" y="260294"/>
                </a:cubicBezTo>
                <a:lnTo>
                  <a:pt x="203142" y="251291"/>
                </a:lnTo>
                <a:lnTo>
                  <a:pt x="203142" y="302066"/>
                </a:lnTo>
                <a:cubicBezTo>
                  <a:pt x="203142" y="304227"/>
                  <a:pt x="201331" y="306027"/>
                  <a:pt x="199157" y="306027"/>
                </a:cubicBezTo>
                <a:lnTo>
                  <a:pt x="108964" y="306027"/>
                </a:lnTo>
                <a:cubicBezTo>
                  <a:pt x="107153" y="306027"/>
                  <a:pt x="105342" y="304227"/>
                  <a:pt x="105342" y="302066"/>
                </a:cubicBezTo>
                <a:lnTo>
                  <a:pt x="105342" y="251291"/>
                </a:lnTo>
                <a:lnTo>
                  <a:pt x="97011" y="260294"/>
                </a:lnTo>
                <a:cubicBezTo>
                  <a:pt x="95200" y="261734"/>
                  <a:pt x="93027" y="261734"/>
                  <a:pt x="91578" y="260294"/>
                </a:cubicBezTo>
                <a:cubicBezTo>
                  <a:pt x="90129" y="258494"/>
                  <a:pt x="90129" y="256333"/>
                  <a:pt x="91578" y="254893"/>
                </a:cubicBezTo>
                <a:lnTo>
                  <a:pt x="151707" y="195116"/>
                </a:lnTo>
                <a:close/>
                <a:moveTo>
                  <a:pt x="60459" y="195116"/>
                </a:moveTo>
                <a:cubicBezTo>
                  <a:pt x="61890" y="193675"/>
                  <a:pt x="64036" y="193675"/>
                  <a:pt x="65825" y="195116"/>
                </a:cubicBezTo>
                <a:lnTo>
                  <a:pt x="99453" y="229325"/>
                </a:lnTo>
                <a:cubicBezTo>
                  <a:pt x="100884" y="230766"/>
                  <a:pt x="100884" y="232926"/>
                  <a:pt x="99453" y="234727"/>
                </a:cubicBezTo>
                <a:cubicBezTo>
                  <a:pt x="98022" y="236167"/>
                  <a:pt x="95876" y="236167"/>
                  <a:pt x="94445" y="234727"/>
                </a:cubicBezTo>
                <a:lnTo>
                  <a:pt x="62963" y="203038"/>
                </a:lnTo>
                <a:lnTo>
                  <a:pt x="22180" y="244089"/>
                </a:lnTo>
                <a:lnTo>
                  <a:pt x="22180" y="298465"/>
                </a:lnTo>
                <a:lnTo>
                  <a:pt x="92656" y="298465"/>
                </a:lnTo>
                <a:cubicBezTo>
                  <a:pt x="94802" y="298465"/>
                  <a:pt x="96233" y="300265"/>
                  <a:pt x="96233" y="302066"/>
                </a:cubicBezTo>
                <a:cubicBezTo>
                  <a:pt x="96233" y="304227"/>
                  <a:pt x="94802" y="306027"/>
                  <a:pt x="92656" y="306027"/>
                </a:cubicBezTo>
                <a:lnTo>
                  <a:pt x="18602" y="306027"/>
                </a:lnTo>
                <a:cubicBezTo>
                  <a:pt x="16456" y="306027"/>
                  <a:pt x="15025" y="304227"/>
                  <a:pt x="15025" y="302066"/>
                </a:cubicBezTo>
                <a:lnTo>
                  <a:pt x="15025" y="251291"/>
                </a:lnTo>
                <a:lnTo>
                  <a:pt x="6081" y="260294"/>
                </a:lnTo>
                <a:cubicBezTo>
                  <a:pt x="5008" y="261734"/>
                  <a:pt x="2504" y="261734"/>
                  <a:pt x="1073" y="260294"/>
                </a:cubicBezTo>
                <a:cubicBezTo>
                  <a:pt x="-358" y="258494"/>
                  <a:pt x="-358" y="256333"/>
                  <a:pt x="1073" y="254893"/>
                </a:cubicBezTo>
                <a:lnTo>
                  <a:pt x="60459" y="195116"/>
                </a:lnTo>
                <a:close/>
                <a:moveTo>
                  <a:pt x="152836" y="34459"/>
                </a:moveTo>
                <a:cubicBezTo>
                  <a:pt x="139670" y="34459"/>
                  <a:pt x="129352" y="44778"/>
                  <a:pt x="129352" y="57944"/>
                </a:cubicBezTo>
                <a:cubicBezTo>
                  <a:pt x="129352" y="71109"/>
                  <a:pt x="139670" y="81428"/>
                  <a:pt x="152836" y="81428"/>
                </a:cubicBezTo>
                <a:cubicBezTo>
                  <a:pt x="165645" y="81428"/>
                  <a:pt x="176320" y="71109"/>
                  <a:pt x="176320" y="57944"/>
                </a:cubicBezTo>
                <a:cubicBezTo>
                  <a:pt x="176320" y="44778"/>
                  <a:pt x="165645" y="34459"/>
                  <a:pt x="152836" y="34459"/>
                </a:cubicBezTo>
                <a:close/>
                <a:moveTo>
                  <a:pt x="152836" y="26987"/>
                </a:moveTo>
                <a:cubicBezTo>
                  <a:pt x="169915" y="26987"/>
                  <a:pt x="183436" y="40864"/>
                  <a:pt x="183436" y="57944"/>
                </a:cubicBezTo>
                <a:cubicBezTo>
                  <a:pt x="183436" y="75023"/>
                  <a:pt x="169915" y="88544"/>
                  <a:pt x="152836" y="88544"/>
                </a:cubicBezTo>
                <a:cubicBezTo>
                  <a:pt x="135756" y="88544"/>
                  <a:pt x="121879" y="75023"/>
                  <a:pt x="121879" y="57944"/>
                </a:cubicBezTo>
                <a:cubicBezTo>
                  <a:pt x="121879" y="40864"/>
                  <a:pt x="135756" y="26987"/>
                  <a:pt x="152836" y="26987"/>
                </a:cubicBezTo>
                <a:close/>
                <a:moveTo>
                  <a:pt x="153630" y="7579"/>
                </a:moveTo>
                <a:cubicBezTo>
                  <a:pt x="125694" y="7579"/>
                  <a:pt x="102413" y="30680"/>
                  <a:pt x="102413" y="59193"/>
                </a:cubicBezTo>
                <a:cubicBezTo>
                  <a:pt x="102413" y="93482"/>
                  <a:pt x="142169" y="158450"/>
                  <a:pt x="153630" y="176497"/>
                </a:cubicBezTo>
                <a:cubicBezTo>
                  <a:pt x="165091" y="158450"/>
                  <a:pt x="204488" y="93482"/>
                  <a:pt x="204488" y="59193"/>
                </a:cubicBezTo>
                <a:cubicBezTo>
                  <a:pt x="204488" y="30680"/>
                  <a:pt x="181566" y="7579"/>
                  <a:pt x="153630" y="7579"/>
                </a:cubicBezTo>
                <a:close/>
                <a:moveTo>
                  <a:pt x="153630" y="0"/>
                </a:moveTo>
                <a:cubicBezTo>
                  <a:pt x="185864" y="0"/>
                  <a:pt x="212009" y="26709"/>
                  <a:pt x="212009" y="59193"/>
                </a:cubicBezTo>
                <a:cubicBezTo>
                  <a:pt x="212009" y="101062"/>
                  <a:pt x="159002" y="181911"/>
                  <a:pt x="156495" y="185520"/>
                </a:cubicBezTo>
                <a:cubicBezTo>
                  <a:pt x="155779" y="186242"/>
                  <a:pt x="154704" y="186964"/>
                  <a:pt x="153630" y="186964"/>
                </a:cubicBezTo>
                <a:cubicBezTo>
                  <a:pt x="152555" y="186964"/>
                  <a:pt x="151123" y="186242"/>
                  <a:pt x="150406" y="185520"/>
                </a:cubicBezTo>
                <a:cubicBezTo>
                  <a:pt x="148257" y="181911"/>
                  <a:pt x="94892" y="101062"/>
                  <a:pt x="94892" y="59193"/>
                </a:cubicBezTo>
                <a:cubicBezTo>
                  <a:pt x="94892" y="26709"/>
                  <a:pt x="121395" y="0"/>
                  <a:pt x="153630"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28" name="Freeform 625">
            <a:extLst>
              <a:ext uri="{FF2B5EF4-FFF2-40B4-BE49-F238E27FC236}">
                <a16:creationId xmlns:a16="http://schemas.microsoft.com/office/drawing/2014/main" id="{79066D01-C8C5-9D4E-B491-A0C26BEB7730}"/>
              </a:ext>
            </a:extLst>
          </p:cNvPr>
          <p:cNvSpPr>
            <a:spLocks noChangeArrowheads="1"/>
          </p:cNvSpPr>
          <p:nvPr/>
        </p:nvSpPr>
        <p:spPr bwMode="auto">
          <a:xfrm>
            <a:off x="19830115" y="8509477"/>
            <a:ext cx="1295262" cy="1295262"/>
          </a:xfrm>
          <a:custGeom>
            <a:avLst/>
            <a:gdLst/>
            <a:ahLst/>
            <a:cxnLst/>
            <a:rect l="0" t="0" r="r" b="b"/>
            <a:pathLst>
              <a:path w="306028" h="306027">
                <a:moveTo>
                  <a:pt x="185713" y="185712"/>
                </a:moveTo>
                <a:lnTo>
                  <a:pt x="185713" y="237932"/>
                </a:lnTo>
                <a:lnTo>
                  <a:pt x="237933" y="237932"/>
                </a:lnTo>
                <a:lnTo>
                  <a:pt x="237933" y="185712"/>
                </a:lnTo>
                <a:lnTo>
                  <a:pt x="185713" y="185712"/>
                </a:lnTo>
                <a:close/>
                <a:moveTo>
                  <a:pt x="125930" y="185712"/>
                </a:moveTo>
                <a:lnTo>
                  <a:pt x="125930" y="237932"/>
                </a:lnTo>
                <a:lnTo>
                  <a:pt x="178510" y="237932"/>
                </a:lnTo>
                <a:lnTo>
                  <a:pt x="178510" y="185712"/>
                </a:lnTo>
                <a:lnTo>
                  <a:pt x="125930" y="185712"/>
                </a:lnTo>
                <a:close/>
                <a:moveTo>
                  <a:pt x="66508" y="185712"/>
                </a:moveTo>
                <a:lnTo>
                  <a:pt x="66508" y="237932"/>
                </a:lnTo>
                <a:lnTo>
                  <a:pt x="118728" y="237932"/>
                </a:lnTo>
                <a:lnTo>
                  <a:pt x="118728" y="185712"/>
                </a:lnTo>
                <a:lnTo>
                  <a:pt x="66508" y="185712"/>
                </a:lnTo>
                <a:close/>
                <a:moveTo>
                  <a:pt x="185713" y="126290"/>
                </a:moveTo>
                <a:lnTo>
                  <a:pt x="185713" y="178510"/>
                </a:lnTo>
                <a:lnTo>
                  <a:pt x="237933" y="178510"/>
                </a:lnTo>
                <a:lnTo>
                  <a:pt x="237933" y="126290"/>
                </a:lnTo>
                <a:lnTo>
                  <a:pt x="185713" y="126290"/>
                </a:lnTo>
                <a:close/>
                <a:moveTo>
                  <a:pt x="125930" y="126290"/>
                </a:moveTo>
                <a:lnTo>
                  <a:pt x="125930" y="178510"/>
                </a:lnTo>
                <a:lnTo>
                  <a:pt x="178510" y="178510"/>
                </a:lnTo>
                <a:lnTo>
                  <a:pt x="178510" y="126290"/>
                </a:lnTo>
                <a:lnTo>
                  <a:pt x="125930" y="126290"/>
                </a:lnTo>
                <a:close/>
                <a:moveTo>
                  <a:pt x="18280" y="119062"/>
                </a:moveTo>
                <a:lnTo>
                  <a:pt x="35334" y="119062"/>
                </a:lnTo>
                <a:cubicBezTo>
                  <a:pt x="37511" y="119062"/>
                  <a:pt x="39325" y="120866"/>
                  <a:pt x="39325" y="122670"/>
                </a:cubicBezTo>
                <a:cubicBezTo>
                  <a:pt x="39325" y="124835"/>
                  <a:pt x="37511" y="126639"/>
                  <a:pt x="35334" y="126639"/>
                </a:cubicBezTo>
                <a:lnTo>
                  <a:pt x="18280" y="126639"/>
                </a:lnTo>
                <a:cubicBezTo>
                  <a:pt x="16103" y="126639"/>
                  <a:pt x="14288" y="124835"/>
                  <a:pt x="14288" y="122670"/>
                </a:cubicBezTo>
                <a:cubicBezTo>
                  <a:pt x="14288" y="120866"/>
                  <a:pt x="16103" y="119062"/>
                  <a:pt x="18280" y="119062"/>
                </a:cubicBezTo>
                <a:close/>
                <a:moveTo>
                  <a:pt x="185713" y="66507"/>
                </a:moveTo>
                <a:lnTo>
                  <a:pt x="185713" y="118727"/>
                </a:lnTo>
                <a:lnTo>
                  <a:pt x="237933" y="118727"/>
                </a:lnTo>
                <a:lnTo>
                  <a:pt x="237933" y="66507"/>
                </a:lnTo>
                <a:lnTo>
                  <a:pt x="185713" y="66507"/>
                </a:lnTo>
                <a:close/>
                <a:moveTo>
                  <a:pt x="125930" y="66507"/>
                </a:moveTo>
                <a:lnTo>
                  <a:pt x="125930" y="118727"/>
                </a:lnTo>
                <a:lnTo>
                  <a:pt x="178510" y="118727"/>
                </a:lnTo>
                <a:lnTo>
                  <a:pt x="178510" y="66507"/>
                </a:lnTo>
                <a:lnTo>
                  <a:pt x="125930" y="66507"/>
                </a:lnTo>
                <a:close/>
                <a:moveTo>
                  <a:pt x="70028" y="55298"/>
                </a:moveTo>
                <a:cubicBezTo>
                  <a:pt x="61849" y="55298"/>
                  <a:pt x="55093" y="62240"/>
                  <a:pt x="55093" y="70643"/>
                </a:cubicBezTo>
                <a:cubicBezTo>
                  <a:pt x="55093" y="79047"/>
                  <a:pt x="61849" y="85624"/>
                  <a:pt x="70028" y="85624"/>
                </a:cubicBezTo>
                <a:cubicBezTo>
                  <a:pt x="77851" y="85624"/>
                  <a:pt x="84608" y="79047"/>
                  <a:pt x="84608" y="70643"/>
                </a:cubicBezTo>
                <a:cubicBezTo>
                  <a:pt x="84608" y="62240"/>
                  <a:pt x="77851" y="55298"/>
                  <a:pt x="70028" y="55298"/>
                </a:cubicBezTo>
                <a:close/>
                <a:moveTo>
                  <a:pt x="70028" y="47625"/>
                </a:moveTo>
                <a:cubicBezTo>
                  <a:pt x="82118" y="47625"/>
                  <a:pt x="91720" y="57855"/>
                  <a:pt x="91720" y="70643"/>
                </a:cubicBezTo>
                <a:cubicBezTo>
                  <a:pt x="91720" y="83066"/>
                  <a:pt x="82118" y="93297"/>
                  <a:pt x="70028" y="93297"/>
                </a:cubicBezTo>
                <a:cubicBezTo>
                  <a:pt x="57582" y="93297"/>
                  <a:pt x="47625" y="83066"/>
                  <a:pt x="47625" y="70643"/>
                </a:cubicBezTo>
                <a:cubicBezTo>
                  <a:pt x="47625" y="57855"/>
                  <a:pt x="57582" y="47625"/>
                  <a:pt x="70028" y="47625"/>
                </a:cubicBezTo>
                <a:close/>
                <a:moveTo>
                  <a:pt x="71438" y="37378"/>
                </a:moveTo>
                <a:cubicBezTo>
                  <a:pt x="52611" y="37378"/>
                  <a:pt x="37404" y="52170"/>
                  <a:pt x="37404" y="70571"/>
                </a:cubicBezTo>
                <a:cubicBezTo>
                  <a:pt x="37404" y="92219"/>
                  <a:pt x="62387" y="132628"/>
                  <a:pt x="71438" y="146338"/>
                </a:cubicBezTo>
                <a:cubicBezTo>
                  <a:pt x="80128" y="132628"/>
                  <a:pt x="104748" y="92219"/>
                  <a:pt x="104748" y="70571"/>
                </a:cubicBezTo>
                <a:cubicBezTo>
                  <a:pt x="104748" y="52170"/>
                  <a:pt x="89903" y="37378"/>
                  <a:pt x="71438" y="37378"/>
                </a:cubicBezTo>
                <a:close/>
                <a:moveTo>
                  <a:pt x="71438" y="30162"/>
                </a:moveTo>
                <a:cubicBezTo>
                  <a:pt x="93886" y="30162"/>
                  <a:pt x="112351" y="47841"/>
                  <a:pt x="112351" y="70571"/>
                </a:cubicBezTo>
                <a:cubicBezTo>
                  <a:pt x="112351" y="98713"/>
                  <a:pt x="75783" y="153193"/>
                  <a:pt x="74335" y="155358"/>
                </a:cubicBezTo>
                <a:cubicBezTo>
                  <a:pt x="73611" y="156441"/>
                  <a:pt x="72162" y="156801"/>
                  <a:pt x="71438" y="156801"/>
                </a:cubicBezTo>
                <a:cubicBezTo>
                  <a:pt x="69990" y="156801"/>
                  <a:pt x="68542" y="156441"/>
                  <a:pt x="68180" y="155358"/>
                </a:cubicBezTo>
                <a:cubicBezTo>
                  <a:pt x="66731" y="153193"/>
                  <a:pt x="30163" y="98713"/>
                  <a:pt x="30163" y="70571"/>
                </a:cubicBezTo>
                <a:cubicBezTo>
                  <a:pt x="30163" y="47841"/>
                  <a:pt x="48628" y="30162"/>
                  <a:pt x="71438" y="30162"/>
                </a:cubicBezTo>
                <a:close/>
                <a:moveTo>
                  <a:pt x="122329" y="14287"/>
                </a:moveTo>
                <a:cubicBezTo>
                  <a:pt x="124490" y="14287"/>
                  <a:pt x="125930" y="16088"/>
                  <a:pt x="125930" y="17888"/>
                </a:cubicBezTo>
                <a:lnTo>
                  <a:pt x="125930" y="59304"/>
                </a:lnTo>
                <a:lnTo>
                  <a:pt x="178510" y="59304"/>
                </a:lnTo>
                <a:lnTo>
                  <a:pt x="178510" y="17888"/>
                </a:lnTo>
                <a:cubicBezTo>
                  <a:pt x="178510" y="16088"/>
                  <a:pt x="179951" y="14287"/>
                  <a:pt x="182112" y="14287"/>
                </a:cubicBezTo>
                <a:cubicBezTo>
                  <a:pt x="183912" y="14287"/>
                  <a:pt x="185713" y="16088"/>
                  <a:pt x="185713" y="17888"/>
                </a:cubicBezTo>
                <a:lnTo>
                  <a:pt x="185713" y="59304"/>
                </a:lnTo>
                <a:lnTo>
                  <a:pt x="237933" y="59304"/>
                </a:lnTo>
                <a:lnTo>
                  <a:pt x="237933" y="17888"/>
                </a:lnTo>
                <a:cubicBezTo>
                  <a:pt x="237933" y="16088"/>
                  <a:pt x="239734" y="14287"/>
                  <a:pt x="241895" y="14287"/>
                </a:cubicBezTo>
                <a:cubicBezTo>
                  <a:pt x="244055" y="14287"/>
                  <a:pt x="245496" y="16088"/>
                  <a:pt x="245496" y="17888"/>
                </a:cubicBezTo>
                <a:lnTo>
                  <a:pt x="245496" y="59304"/>
                </a:lnTo>
                <a:lnTo>
                  <a:pt x="286551" y="59304"/>
                </a:lnTo>
                <a:cubicBezTo>
                  <a:pt x="288712" y="59304"/>
                  <a:pt x="290153" y="60745"/>
                  <a:pt x="290153" y="62545"/>
                </a:cubicBezTo>
                <a:cubicBezTo>
                  <a:pt x="290153" y="64706"/>
                  <a:pt x="288712" y="66507"/>
                  <a:pt x="286551" y="66507"/>
                </a:cubicBezTo>
                <a:lnTo>
                  <a:pt x="245496" y="66507"/>
                </a:lnTo>
                <a:lnTo>
                  <a:pt x="245496" y="118727"/>
                </a:lnTo>
                <a:lnTo>
                  <a:pt x="286551" y="118727"/>
                </a:lnTo>
                <a:cubicBezTo>
                  <a:pt x="288712" y="118727"/>
                  <a:pt x="290153" y="120528"/>
                  <a:pt x="290153" y="122328"/>
                </a:cubicBezTo>
                <a:cubicBezTo>
                  <a:pt x="290153" y="124489"/>
                  <a:pt x="288712" y="126290"/>
                  <a:pt x="286551" y="126290"/>
                </a:cubicBezTo>
                <a:lnTo>
                  <a:pt x="245496" y="126290"/>
                </a:lnTo>
                <a:lnTo>
                  <a:pt x="245496" y="178510"/>
                </a:lnTo>
                <a:lnTo>
                  <a:pt x="286551" y="178510"/>
                </a:lnTo>
                <a:cubicBezTo>
                  <a:pt x="288712" y="178510"/>
                  <a:pt x="290153" y="179950"/>
                  <a:pt x="290153" y="182111"/>
                </a:cubicBezTo>
                <a:cubicBezTo>
                  <a:pt x="290153" y="184272"/>
                  <a:pt x="288712" y="185712"/>
                  <a:pt x="286551" y="185712"/>
                </a:cubicBezTo>
                <a:lnTo>
                  <a:pt x="245496" y="185712"/>
                </a:lnTo>
                <a:lnTo>
                  <a:pt x="245496" y="237932"/>
                </a:lnTo>
                <a:lnTo>
                  <a:pt x="286551" y="237932"/>
                </a:lnTo>
                <a:cubicBezTo>
                  <a:pt x="288712" y="237932"/>
                  <a:pt x="290153" y="239733"/>
                  <a:pt x="290153" y="241894"/>
                </a:cubicBezTo>
                <a:cubicBezTo>
                  <a:pt x="290153" y="244054"/>
                  <a:pt x="288712" y="245495"/>
                  <a:pt x="286551" y="245495"/>
                </a:cubicBezTo>
                <a:lnTo>
                  <a:pt x="245496" y="245495"/>
                </a:lnTo>
                <a:lnTo>
                  <a:pt x="245496" y="286551"/>
                </a:lnTo>
                <a:cubicBezTo>
                  <a:pt x="245496" y="288711"/>
                  <a:pt x="244055" y="290152"/>
                  <a:pt x="241895" y="290152"/>
                </a:cubicBezTo>
                <a:cubicBezTo>
                  <a:pt x="239734" y="290152"/>
                  <a:pt x="237933" y="288711"/>
                  <a:pt x="237933" y="286551"/>
                </a:cubicBezTo>
                <a:lnTo>
                  <a:pt x="237933" y="245495"/>
                </a:lnTo>
                <a:lnTo>
                  <a:pt x="185713" y="245495"/>
                </a:lnTo>
                <a:lnTo>
                  <a:pt x="185713" y="286551"/>
                </a:lnTo>
                <a:cubicBezTo>
                  <a:pt x="185713" y="288711"/>
                  <a:pt x="183912" y="290152"/>
                  <a:pt x="182112" y="290152"/>
                </a:cubicBezTo>
                <a:cubicBezTo>
                  <a:pt x="179951" y="290152"/>
                  <a:pt x="178510" y="288711"/>
                  <a:pt x="178510" y="286551"/>
                </a:cubicBezTo>
                <a:lnTo>
                  <a:pt x="178510" y="245495"/>
                </a:lnTo>
                <a:lnTo>
                  <a:pt x="125930" y="245495"/>
                </a:lnTo>
                <a:lnTo>
                  <a:pt x="125930" y="286551"/>
                </a:lnTo>
                <a:cubicBezTo>
                  <a:pt x="125930" y="288711"/>
                  <a:pt x="124490" y="290152"/>
                  <a:pt x="122329" y="290152"/>
                </a:cubicBezTo>
                <a:cubicBezTo>
                  <a:pt x="120528" y="290152"/>
                  <a:pt x="118728" y="288711"/>
                  <a:pt x="118728" y="286551"/>
                </a:cubicBezTo>
                <a:lnTo>
                  <a:pt x="118728" y="245495"/>
                </a:lnTo>
                <a:lnTo>
                  <a:pt x="66508" y="245495"/>
                </a:lnTo>
                <a:lnTo>
                  <a:pt x="66508" y="286551"/>
                </a:lnTo>
                <a:cubicBezTo>
                  <a:pt x="66508" y="288711"/>
                  <a:pt x="64707" y="290152"/>
                  <a:pt x="62547" y="290152"/>
                </a:cubicBezTo>
                <a:cubicBezTo>
                  <a:pt x="60746" y="290152"/>
                  <a:pt x="58945" y="288711"/>
                  <a:pt x="58945" y="286551"/>
                </a:cubicBezTo>
                <a:lnTo>
                  <a:pt x="58945" y="245495"/>
                </a:lnTo>
                <a:lnTo>
                  <a:pt x="18250" y="245495"/>
                </a:lnTo>
                <a:cubicBezTo>
                  <a:pt x="16089" y="245495"/>
                  <a:pt x="14288" y="244054"/>
                  <a:pt x="14288" y="241894"/>
                </a:cubicBezTo>
                <a:cubicBezTo>
                  <a:pt x="14288" y="239733"/>
                  <a:pt x="16089" y="237932"/>
                  <a:pt x="18250" y="237932"/>
                </a:cubicBezTo>
                <a:lnTo>
                  <a:pt x="58945" y="237932"/>
                </a:lnTo>
                <a:lnTo>
                  <a:pt x="58945" y="185712"/>
                </a:lnTo>
                <a:lnTo>
                  <a:pt x="18250" y="185712"/>
                </a:lnTo>
                <a:cubicBezTo>
                  <a:pt x="16089" y="185712"/>
                  <a:pt x="14288" y="184272"/>
                  <a:pt x="14288" y="182111"/>
                </a:cubicBezTo>
                <a:cubicBezTo>
                  <a:pt x="14288" y="179950"/>
                  <a:pt x="16089" y="178510"/>
                  <a:pt x="18250" y="178510"/>
                </a:cubicBezTo>
                <a:lnTo>
                  <a:pt x="58945" y="178510"/>
                </a:lnTo>
                <a:lnTo>
                  <a:pt x="58945" y="168066"/>
                </a:lnTo>
                <a:cubicBezTo>
                  <a:pt x="58945" y="165905"/>
                  <a:pt x="60746" y="164104"/>
                  <a:pt x="62547" y="164104"/>
                </a:cubicBezTo>
                <a:cubicBezTo>
                  <a:pt x="64707" y="164104"/>
                  <a:pt x="66508" y="165905"/>
                  <a:pt x="66508" y="168066"/>
                </a:cubicBezTo>
                <a:lnTo>
                  <a:pt x="66508" y="178510"/>
                </a:lnTo>
                <a:lnTo>
                  <a:pt x="118728" y="178510"/>
                </a:lnTo>
                <a:lnTo>
                  <a:pt x="118728" y="126290"/>
                </a:lnTo>
                <a:lnTo>
                  <a:pt x="105043" y="126290"/>
                </a:lnTo>
                <a:cubicBezTo>
                  <a:pt x="103242" y="126290"/>
                  <a:pt x="101441" y="124489"/>
                  <a:pt x="101441" y="122328"/>
                </a:cubicBezTo>
                <a:cubicBezTo>
                  <a:pt x="101441" y="120528"/>
                  <a:pt x="103242" y="118727"/>
                  <a:pt x="105043" y="118727"/>
                </a:cubicBezTo>
                <a:lnTo>
                  <a:pt x="118728" y="118727"/>
                </a:lnTo>
                <a:lnTo>
                  <a:pt x="118728" y="17888"/>
                </a:lnTo>
                <a:cubicBezTo>
                  <a:pt x="118728" y="16088"/>
                  <a:pt x="120528" y="14287"/>
                  <a:pt x="122329" y="14287"/>
                </a:cubicBezTo>
                <a:close/>
                <a:moveTo>
                  <a:pt x="7209" y="7561"/>
                </a:moveTo>
                <a:lnTo>
                  <a:pt x="7209" y="298466"/>
                </a:lnTo>
                <a:lnTo>
                  <a:pt x="298458" y="298466"/>
                </a:lnTo>
                <a:lnTo>
                  <a:pt x="298458" y="7561"/>
                </a:lnTo>
                <a:lnTo>
                  <a:pt x="7209" y="7561"/>
                </a:lnTo>
                <a:close/>
                <a:moveTo>
                  <a:pt x="3604" y="0"/>
                </a:moveTo>
                <a:lnTo>
                  <a:pt x="302063" y="0"/>
                </a:lnTo>
                <a:cubicBezTo>
                  <a:pt x="304225" y="0"/>
                  <a:pt x="306028" y="1800"/>
                  <a:pt x="306028" y="3960"/>
                </a:cubicBezTo>
                <a:lnTo>
                  <a:pt x="306028" y="302067"/>
                </a:lnTo>
                <a:cubicBezTo>
                  <a:pt x="306028" y="304227"/>
                  <a:pt x="304225" y="306027"/>
                  <a:pt x="302063" y="306027"/>
                </a:cubicBezTo>
                <a:lnTo>
                  <a:pt x="3604" y="306027"/>
                </a:lnTo>
                <a:cubicBezTo>
                  <a:pt x="1442" y="306027"/>
                  <a:pt x="0" y="304227"/>
                  <a:pt x="0" y="302067"/>
                </a:cubicBezTo>
                <a:lnTo>
                  <a:pt x="0" y="3960"/>
                </a:lnTo>
                <a:cubicBezTo>
                  <a:pt x="0" y="1800"/>
                  <a:pt x="1442" y="0"/>
                  <a:pt x="3604"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9" name="Freeform 641">
            <a:extLst>
              <a:ext uri="{FF2B5EF4-FFF2-40B4-BE49-F238E27FC236}">
                <a16:creationId xmlns:a16="http://schemas.microsoft.com/office/drawing/2014/main" id="{0CDE683D-9E47-1246-AD9D-961EEF28597A}"/>
              </a:ext>
            </a:extLst>
          </p:cNvPr>
          <p:cNvSpPr>
            <a:spLocks noChangeArrowheads="1"/>
          </p:cNvSpPr>
          <p:nvPr/>
        </p:nvSpPr>
        <p:spPr bwMode="auto">
          <a:xfrm>
            <a:off x="8806514" y="8509477"/>
            <a:ext cx="1295264" cy="1295264"/>
          </a:xfrm>
          <a:custGeom>
            <a:avLst/>
            <a:gdLst/>
            <a:ahLst/>
            <a:cxnLst/>
            <a:rect l="0" t="0" r="r" b="b"/>
            <a:pathLst>
              <a:path w="305309" h="305668">
                <a:moveTo>
                  <a:pt x="138090" y="199198"/>
                </a:moveTo>
                <a:lnTo>
                  <a:pt x="72280" y="264782"/>
                </a:lnTo>
                <a:lnTo>
                  <a:pt x="72280" y="280638"/>
                </a:lnTo>
                <a:lnTo>
                  <a:pt x="87025" y="280638"/>
                </a:lnTo>
                <a:lnTo>
                  <a:pt x="96734" y="251449"/>
                </a:lnTo>
                <a:cubicBezTo>
                  <a:pt x="97094" y="250368"/>
                  <a:pt x="97813" y="249647"/>
                  <a:pt x="99252" y="249287"/>
                </a:cubicBezTo>
                <a:lnTo>
                  <a:pt x="129819" y="238837"/>
                </a:lnTo>
                <a:lnTo>
                  <a:pt x="153914" y="214693"/>
                </a:lnTo>
                <a:cubicBezTo>
                  <a:pt x="151756" y="213612"/>
                  <a:pt x="149598" y="211810"/>
                  <a:pt x="147800" y="210369"/>
                </a:cubicBezTo>
                <a:lnTo>
                  <a:pt x="129100" y="228747"/>
                </a:lnTo>
                <a:cubicBezTo>
                  <a:pt x="128021" y="230188"/>
                  <a:pt x="125144" y="230188"/>
                  <a:pt x="123706" y="228747"/>
                </a:cubicBezTo>
                <a:cubicBezTo>
                  <a:pt x="122627" y="227305"/>
                  <a:pt x="122627" y="225143"/>
                  <a:pt x="123706" y="223702"/>
                </a:cubicBezTo>
                <a:lnTo>
                  <a:pt x="142406" y="204964"/>
                </a:lnTo>
                <a:cubicBezTo>
                  <a:pt x="140967" y="203162"/>
                  <a:pt x="139169" y="201000"/>
                  <a:pt x="138090" y="199198"/>
                </a:cubicBezTo>
                <a:close/>
                <a:moveTo>
                  <a:pt x="200101" y="143706"/>
                </a:moveTo>
                <a:cubicBezTo>
                  <a:pt x="196151" y="143706"/>
                  <a:pt x="192560" y="146938"/>
                  <a:pt x="192560" y="150888"/>
                </a:cubicBezTo>
                <a:cubicBezTo>
                  <a:pt x="192560" y="154838"/>
                  <a:pt x="196151" y="158428"/>
                  <a:pt x="200101" y="158428"/>
                </a:cubicBezTo>
                <a:cubicBezTo>
                  <a:pt x="204410" y="158428"/>
                  <a:pt x="207641" y="154838"/>
                  <a:pt x="207641" y="150888"/>
                </a:cubicBezTo>
                <a:cubicBezTo>
                  <a:pt x="207641" y="146938"/>
                  <a:pt x="204410" y="143706"/>
                  <a:pt x="200101" y="143706"/>
                </a:cubicBezTo>
                <a:close/>
                <a:moveTo>
                  <a:pt x="200101" y="136165"/>
                </a:moveTo>
                <a:cubicBezTo>
                  <a:pt x="208360" y="136165"/>
                  <a:pt x="215182" y="142629"/>
                  <a:pt x="215182" y="150888"/>
                </a:cubicBezTo>
                <a:cubicBezTo>
                  <a:pt x="215182" y="159147"/>
                  <a:pt x="208360" y="165969"/>
                  <a:pt x="200101" y="165969"/>
                </a:cubicBezTo>
                <a:cubicBezTo>
                  <a:pt x="191842" y="165969"/>
                  <a:pt x="185378" y="159147"/>
                  <a:pt x="185378" y="150888"/>
                </a:cubicBezTo>
                <a:cubicBezTo>
                  <a:pt x="185378" y="142629"/>
                  <a:pt x="191842" y="136165"/>
                  <a:pt x="200101" y="136165"/>
                </a:cubicBezTo>
                <a:close/>
                <a:moveTo>
                  <a:pt x="184481" y="119560"/>
                </a:moveTo>
                <a:cubicBezTo>
                  <a:pt x="157869" y="119560"/>
                  <a:pt x="135933" y="141542"/>
                  <a:pt x="135933" y="168208"/>
                </a:cubicBezTo>
                <a:cubicBezTo>
                  <a:pt x="135933" y="194874"/>
                  <a:pt x="157869" y="216855"/>
                  <a:pt x="184481" y="216855"/>
                </a:cubicBezTo>
                <a:cubicBezTo>
                  <a:pt x="211453" y="216855"/>
                  <a:pt x="233030" y="194874"/>
                  <a:pt x="233030" y="168208"/>
                </a:cubicBezTo>
                <a:cubicBezTo>
                  <a:pt x="233030" y="141542"/>
                  <a:pt x="211453" y="119560"/>
                  <a:pt x="184481" y="119560"/>
                </a:cubicBezTo>
                <a:close/>
                <a:moveTo>
                  <a:pt x="184481" y="112353"/>
                </a:moveTo>
                <a:cubicBezTo>
                  <a:pt x="215408" y="112353"/>
                  <a:pt x="240582" y="137578"/>
                  <a:pt x="240582" y="168208"/>
                </a:cubicBezTo>
                <a:cubicBezTo>
                  <a:pt x="240582" y="199198"/>
                  <a:pt x="215408" y="224062"/>
                  <a:pt x="184481" y="224062"/>
                </a:cubicBezTo>
                <a:cubicBezTo>
                  <a:pt x="175850" y="224062"/>
                  <a:pt x="167939" y="221900"/>
                  <a:pt x="160746" y="218657"/>
                </a:cubicBezTo>
                <a:lnTo>
                  <a:pt x="134494" y="244602"/>
                </a:lnTo>
                <a:cubicBezTo>
                  <a:pt x="133775" y="245323"/>
                  <a:pt x="133415" y="245683"/>
                  <a:pt x="133056" y="245683"/>
                </a:cubicBezTo>
                <a:lnTo>
                  <a:pt x="103207" y="255413"/>
                </a:lnTo>
                <a:lnTo>
                  <a:pt x="93138" y="285682"/>
                </a:lnTo>
                <a:cubicBezTo>
                  <a:pt x="92778" y="287124"/>
                  <a:pt x="91340" y="288205"/>
                  <a:pt x="89542" y="288205"/>
                </a:cubicBezTo>
                <a:lnTo>
                  <a:pt x="68684" y="288205"/>
                </a:lnTo>
                <a:cubicBezTo>
                  <a:pt x="66526" y="288205"/>
                  <a:pt x="64728" y="286403"/>
                  <a:pt x="64728" y="284241"/>
                </a:cubicBezTo>
                <a:lnTo>
                  <a:pt x="64728" y="262980"/>
                </a:lnTo>
                <a:cubicBezTo>
                  <a:pt x="64728" y="262260"/>
                  <a:pt x="65447" y="261179"/>
                  <a:pt x="66167" y="260818"/>
                </a:cubicBezTo>
                <a:lnTo>
                  <a:pt x="134135" y="192351"/>
                </a:lnTo>
                <a:cubicBezTo>
                  <a:pt x="130538" y="185144"/>
                  <a:pt x="128740" y="176856"/>
                  <a:pt x="128740" y="168208"/>
                </a:cubicBezTo>
                <a:cubicBezTo>
                  <a:pt x="128740" y="137578"/>
                  <a:pt x="153554" y="112353"/>
                  <a:pt x="184481" y="112353"/>
                </a:cubicBezTo>
                <a:close/>
                <a:moveTo>
                  <a:pt x="152475" y="29883"/>
                </a:moveTo>
                <a:lnTo>
                  <a:pt x="28410" y="154454"/>
                </a:lnTo>
                <a:lnTo>
                  <a:pt x="28410" y="298468"/>
                </a:lnTo>
                <a:lnTo>
                  <a:pt x="276540" y="298468"/>
                </a:lnTo>
                <a:lnTo>
                  <a:pt x="276540" y="154454"/>
                </a:lnTo>
                <a:lnTo>
                  <a:pt x="152475" y="29883"/>
                </a:lnTo>
                <a:close/>
                <a:moveTo>
                  <a:pt x="152475" y="9001"/>
                </a:moveTo>
                <a:lnTo>
                  <a:pt x="8991" y="153014"/>
                </a:lnTo>
                <a:lnTo>
                  <a:pt x="14026" y="158055"/>
                </a:lnTo>
                <a:lnTo>
                  <a:pt x="149958" y="22322"/>
                </a:lnTo>
                <a:cubicBezTo>
                  <a:pt x="151396" y="20522"/>
                  <a:pt x="153914" y="20522"/>
                  <a:pt x="155352" y="22322"/>
                </a:cubicBezTo>
                <a:lnTo>
                  <a:pt x="290925" y="158055"/>
                </a:lnTo>
                <a:lnTo>
                  <a:pt x="296319" y="153014"/>
                </a:lnTo>
                <a:lnTo>
                  <a:pt x="152475" y="9001"/>
                </a:lnTo>
                <a:close/>
                <a:moveTo>
                  <a:pt x="149958" y="1080"/>
                </a:moveTo>
                <a:cubicBezTo>
                  <a:pt x="151396" y="-360"/>
                  <a:pt x="153914" y="-360"/>
                  <a:pt x="155352" y="1080"/>
                </a:cubicBezTo>
                <a:lnTo>
                  <a:pt x="304230" y="150494"/>
                </a:lnTo>
                <a:cubicBezTo>
                  <a:pt x="305669" y="151934"/>
                  <a:pt x="305669" y="154094"/>
                  <a:pt x="304230" y="155534"/>
                </a:cubicBezTo>
                <a:lnTo>
                  <a:pt x="293442" y="165975"/>
                </a:lnTo>
                <a:cubicBezTo>
                  <a:pt x="292363" y="167776"/>
                  <a:pt x="289846" y="167776"/>
                  <a:pt x="288407" y="165975"/>
                </a:cubicBezTo>
                <a:lnTo>
                  <a:pt x="284092" y="161655"/>
                </a:lnTo>
                <a:lnTo>
                  <a:pt x="284092" y="302068"/>
                </a:lnTo>
                <a:cubicBezTo>
                  <a:pt x="284092" y="303868"/>
                  <a:pt x="282294" y="305668"/>
                  <a:pt x="280496" y="305668"/>
                </a:cubicBezTo>
                <a:lnTo>
                  <a:pt x="24814" y="305668"/>
                </a:lnTo>
                <a:cubicBezTo>
                  <a:pt x="23016" y="305668"/>
                  <a:pt x="21218" y="303868"/>
                  <a:pt x="21218" y="302068"/>
                </a:cubicBezTo>
                <a:lnTo>
                  <a:pt x="21218" y="161655"/>
                </a:lnTo>
                <a:lnTo>
                  <a:pt x="16543" y="165975"/>
                </a:lnTo>
                <a:cubicBezTo>
                  <a:pt x="15464" y="167776"/>
                  <a:pt x="12947" y="167776"/>
                  <a:pt x="11868" y="165975"/>
                </a:cubicBezTo>
                <a:lnTo>
                  <a:pt x="1080" y="155534"/>
                </a:lnTo>
                <a:cubicBezTo>
                  <a:pt x="-359" y="154094"/>
                  <a:pt x="-359" y="151934"/>
                  <a:pt x="1080" y="150494"/>
                </a:cubicBezTo>
                <a:lnTo>
                  <a:pt x="149958" y="1080"/>
                </a:ln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0" name="Freeform 623">
            <a:extLst>
              <a:ext uri="{FF2B5EF4-FFF2-40B4-BE49-F238E27FC236}">
                <a16:creationId xmlns:a16="http://schemas.microsoft.com/office/drawing/2014/main" id="{C8524B40-E8A1-6F4D-927A-5D992AA93A16}"/>
              </a:ext>
            </a:extLst>
          </p:cNvPr>
          <p:cNvSpPr>
            <a:spLocks noChangeArrowheads="1"/>
          </p:cNvSpPr>
          <p:nvPr/>
        </p:nvSpPr>
        <p:spPr bwMode="auto">
          <a:xfrm>
            <a:off x="14318315" y="8509477"/>
            <a:ext cx="1295262" cy="1295262"/>
          </a:xfrm>
          <a:custGeom>
            <a:avLst/>
            <a:gdLst/>
            <a:ahLst/>
            <a:cxnLst/>
            <a:rect l="0" t="0" r="r" b="b"/>
            <a:pathLst>
              <a:path w="306028" h="306027">
                <a:moveTo>
                  <a:pt x="106801" y="254000"/>
                </a:moveTo>
                <a:lnTo>
                  <a:pt x="211926" y="254000"/>
                </a:lnTo>
                <a:cubicBezTo>
                  <a:pt x="213733" y="254000"/>
                  <a:pt x="215539" y="255804"/>
                  <a:pt x="215539" y="257969"/>
                </a:cubicBezTo>
                <a:cubicBezTo>
                  <a:pt x="215539" y="259772"/>
                  <a:pt x="213733" y="261576"/>
                  <a:pt x="211926" y="261576"/>
                </a:cubicBezTo>
                <a:lnTo>
                  <a:pt x="106801" y="261576"/>
                </a:lnTo>
                <a:cubicBezTo>
                  <a:pt x="104995" y="261576"/>
                  <a:pt x="103188" y="259772"/>
                  <a:pt x="103188" y="257969"/>
                </a:cubicBezTo>
                <a:cubicBezTo>
                  <a:pt x="103188" y="255804"/>
                  <a:pt x="104995" y="254000"/>
                  <a:pt x="106801" y="254000"/>
                </a:cubicBezTo>
                <a:close/>
                <a:moveTo>
                  <a:pt x="106801" y="238125"/>
                </a:moveTo>
                <a:lnTo>
                  <a:pt x="211926" y="238125"/>
                </a:lnTo>
                <a:cubicBezTo>
                  <a:pt x="213733" y="238125"/>
                  <a:pt x="215539" y="239568"/>
                  <a:pt x="215539" y="241733"/>
                </a:cubicBezTo>
                <a:cubicBezTo>
                  <a:pt x="215539" y="243897"/>
                  <a:pt x="213733" y="245701"/>
                  <a:pt x="211926" y="245701"/>
                </a:cubicBezTo>
                <a:lnTo>
                  <a:pt x="106801" y="245701"/>
                </a:lnTo>
                <a:cubicBezTo>
                  <a:pt x="104995" y="245701"/>
                  <a:pt x="103188" y="243897"/>
                  <a:pt x="103188" y="241733"/>
                </a:cubicBezTo>
                <a:cubicBezTo>
                  <a:pt x="103188" y="239568"/>
                  <a:pt x="104995" y="238125"/>
                  <a:pt x="106801" y="238125"/>
                </a:cubicBezTo>
                <a:close/>
                <a:moveTo>
                  <a:pt x="106752" y="223837"/>
                </a:moveTo>
                <a:lnTo>
                  <a:pt x="151299" y="223837"/>
                </a:lnTo>
                <a:cubicBezTo>
                  <a:pt x="153437" y="223837"/>
                  <a:pt x="155219" y="225641"/>
                  <a:pt x="155219" y="227806"/>
                </a:cubicBezTo>
                <a:cubicBezTo>
                  <a:pt x="155219" y="229610"/>
                  <a:pt x="153437" y="231414"/>
                  <a:pt x="151299" y="231414"/>
                </a:cubicBezTo>
                <a:lnTo>
                  <a:pt x="106752" y="231414"/>
                </a:lnTo>
                <a:cubicBezTo>
                  <a:pt x="104970" y="231414"/>
                  <a:pt x="103188" y="229610"/>
                  <a:pt x="103188" y="227806"/>
                </a:cubicBezTo>
                <a:cubicBezTo>
                  <a:pt x="103188" y="225641"/>
                  <a:pt x="104970" y="223837"/>
                  <a:pt x="106752" y="223837"/>
                </a:cubicBezTo>
                <a:close/>
                <a:moveTo>
                  <a:pt x="62706" y="215856"/>
                </a:moveTo>
                <a:lnTo>
                  <a:pt x="44024" y="225185"/>
                </a:lnTo>
                <a:lnTo>
                  <a:pt x="44024" y="252456"/>
                </a:lnTo>
                <a:lnTo>
                  <a:pt x="81029" y="252456"/>
                </a:lnTo>
                <a:lnTo>
                  <a:pt x="81029" y="225185"/>
                </a:lnTo>
                <a:lnTo>
                  <a:pt x="62706" y="215856"/>
                </a:lnTo>
                <a:close/>
                <a:moveTo>
                  <a:pt x="60910" y="208321"/>
                </a:moveTo>
                <a:cubicBezTo>
                  <a:pt x="61988" y="207962"/>
                  <a:pt x="63066" y="207962"/>
                  <a:pt x="64143" y="208321"/>
                </a:cubicBezTo>
                <a:lnTo>
                  <a:pt x="93964" y="223391"/>
                </a:lnTo>
                <a:cubicBezTo>
                  <a:pt x="95760" y="224109"/>
                  <a:pt x="96478" y="226262"/>
                  <a:pt x="95760" y="228056"/>
                </a:cubicBezTo>
                <a:cubicBezTo>
                  <a:pt x="94682" y="229850"/>
                  <a:pt x="92526" y="230926"/>
                  <a:pt x="90730" y="229850"/>
                </a:cubicBezTo>
                <a:lnTo>
                  <a:pt x="88574" y="228774"/>
                </a:lnTo>
                <a:lnTo>
                  <a:pt x="88574" y="256403"/>
                </a:lnTo>
                <a:cubicBezTo>
                  <a:pt x="88574" y="258197"/>
                  <a:pt x="86778" y="259991"/>
                  <a:pt x="84982" y="259991"/>
                </a:cubicBezTo>
                <a:lnTo>
                  <a:pt x="40072" y="259991"/>
                </a:lnTo>
                <a:cubicBezTo>
                  <a:pt x="37916" y="259991"/>
                  <a:pt x="36479" y="258197"/>
                  <a:pt x="36479" y="256403"/>
                </a:cubicBezTo>
                <a:lnTo>
                  <a:pt x="36479" y="228774"/>
                </a:lnTo>
                <a:lnTo>
                  <a:pt x="34323" y="229850"/>
                </a:lnTo>
                <a:cubicBezTo>
                  <a:pt x="32527" y="230926"/>
                  <a:pt x="30371" y="229850"/>
                  <a:pt x="29293" y="228056"/>
                </a:cubicBezTo>
                <a:cubicBezTo>
                  <a:pt x="28575" y="226262"/>
                  <a:pt x="29293" y="224109"/>
                  <a:pt x="31090" y="223391"/>
                </a:cubicBezTo>
                <a:lnTo>
                  <a:pt x="60910" y="208321"/>
                </a:lnTo>
                <a:close/>
                <a:moveTo>
                  <a:pt x="106801" y="163512"/>
                </a:moveTo>
                <a:lnTo>
                  <a:pt x="211926" y="163512"/>
                </a:lnTo>
                <a:cubicBezTo>
                  <a:pt x="213733" y="163512"/>
                  <a:pt x="215539" y="164955"/>
                  <a:pt x="215539" y="167120"/>
                </a:cubicBezTo>
                <a:cubicBezTo>
                  <a:pt x="215539" y="169285"/>
                  <a:pt x="213733" y="171089"/>
                  <a:pt x="211926" y="171089"/>
                </a:cubicBezTo>
                <a:lnTo>
                  <a:pt x="106801" y="171089"/>
                </a:lnTo>
                <a:cubicBezTo>
                  <a:pt x="104995" y="171089"/>
                  <a:pt x="103188" y="169285"/>
                  <a:pt x="103188" y="167120"/>
                </a:cubicBezTo>
                <a:cubicBezTo>
                  <a:pt x="103188" y="164955"/>
                  <a:pt x="104995" y="163512"/>
                  <a:pt x="106801" y="163512"/>
                </a:cubicBezTo>
                <a:close/>
                <a:moveTo>
                  <a:pt x="106801" y="149225"/>
                </a:moveTo>
                <a:lnTo>
                  <a:pt x="211926" y="149225"/>
                </a:lnTo>
                <a:cubicBezTo>
                  <a:pt x="213733" y="149225"/>
                  <a:pt x="215539" y="151029"/>
                  <a:pt x="215539" y="153193"/>
                </a:cubicBezTo>
                <a:cubicBezTo>
                  <a:pt x="215539" y="154997"/>
                  <a:pt x="213733" y="156801"/>
                  <a:pt x="211926" y="156801"/>
                </a:cubicBezTo>
                <a:lnTo>
                  <a:pt x="106801" y="156801"/>
                </a:lnTo>
                <a:cubicBezTo>
                  <a:pt x="104995" y="156801"/>
                  <a:pt x="103188" y="154997"/>
                  <a:pt x="103188" y="153193"/>
                </a:cubicBezTo>
                <a:cubicBezTo>
                  <a:pt x="103188" y="151029"/>
                  <a:pt x="104995" y="149225"/>
                  <a:pt x="106801" y="149225"/>
                </a:cubicBezTo>
                <a:close/>
                <a:moveTo>
                  <a:pt x="106752" y="134937"/>
                </a:moveTo>
                <a:lnTo>
                  <a:pt x="151299" y="134937"/>
                </a:lnTo>
                <a:cubicBezTo>
                  <a:pt x="153437" y="134937"/>
                  <a:pt x="155219" y="136380"/>
                  <a:pt x="155219" y="138545"/>
                </a:cubicBezTo>
                <a:cubicBezTo>
                  <a:pt x="155219" y="140710"/>
                  <a:pt x="153437" y="142514"/>
                  <a:pt x="151299" y="142514"/>
                </a:cubicBezTo>
                <a:lnTo>
                  <a:pt x="106752" y="142514"/>
                </a:lnTo>
                <a:cubicBezTo>
                  <a:pt x="104970" y="142514"/>
                  <a:pt x="103188" y="140710"/>
                  <a:pt x="103188" y="138545"/>
                </a:cubicBezTo>
                <a:cubicBezTo>
                  <a:pt x="103188" y="136380"/>
                  <a:pt x="104970" y="134937"/>
                  <a:pt x="106752" y="134937"/>
                </a:cubicBezTo>
                <a:close/>
                <a:moveTo>
                  <a:pt x="62706" y="126902"/>
                </a:moveTo>
                <a:lnTo>
                  <a:pt x="44024" y="136168"/>
                </a:lnTo>
                <a:lnTo>
                  <a:pt x="44024" y="163609"/>
                </a:lnTo>
                <a:lnTo>
                  <a:pt x="81029" y="163609"/>
                </a:lnTo>
                <a:lnTo>
                  <a:pt x="81029" y="136168"/>
                </a:lnTo>
                <a:lnTo>
                  <a:pt x="62706" y="126902"/>
                </a:lnTo>
                <a:close/>
                <a:moveTo>
                  <a:pt x="60910" y="119775"/>
                </a:moveTo>
                <a:cubicBezTo>
                  <a:pt x="61988" y="119062"/>
                  <a:pt x="63066" y="119062"/>
                  <a:pt x="64143" y="119775"/>
                </a:cubicBezTo>
                <a:lnTo>
                  <a:pt x="93964" y="134386"/>
                </a:lnTo>
                <a:cubicBezTo>
                  <a:pt x="95760" y="135455"/>
                  <a:pt x="96478" y="137237"/>
                  <a:pt x="95760" y="139376"/>
                </a:cubicBezTo>
                <a:cubicBezTo>
                  <a:pt x="94682" y="141157"/>
                  <a:pt x="92526" y="141870"/>
                  <a:pt x="90730" y="140801"/>
                </a:cubicBezTo>
                <a:lnTo>
                  <a:pt x="88574" y="139732"/>
                </a:lnTo>
                <a:lnTo>
                  <a:pt x="88574" y="167173"/>
                </a:lnTo>
                <a:cubicBezTo>
                  <a:pt x="88574" y="169312"/>
                  <a:pt x="86778" y="171093"/>
                  <a:pt x="84982" y="171093"/>
                </a:cubicBezTo>
                <a:lnTo>
                  <a:pt x="40072" y="171093"/>
                </a:lnTo>
                <a:cubicBezTo>
                  <a:pt x="37916" y="171093"/>
                  <a:pt x="36479" y="169312"/>
                  <a:pt x="36479" y="167173"/>
                </a:cubicBezTo>
                <a:lnTo>
                  <a:pt x="36479" y="139732"/>
                </a:lnTo>
                <a:lnTo>
                  <a:pt x="34323" y="140801"/>
                </a:lnTo>
                <a:cubicBezTo>
                  <a:pt x="32527" y="141870"/>
                  <a:pt x="30371" y="141157"/>
                  <a:pt x="29293" y="139376"/>
                </a:cubicBezTo>
                <a:cubicBezTo>
                  <a:pt x="28575" y="137237"/>
                  <a:pt x="29293" y="135455"/>
                  <a:pt x="31090" y="134386"/>
                </a:cubicBezTo>
                <a:lnTo>
                  <a:pt x="60910" y="119775"/>
                </a:lnTo>
                <a:close/>
                <a:moveTo>
                  <a:pt x="106801" y="74612"/>
                </a:moveTo>
                <a:lnTo>
                  <a:pt x="211926" y="74612"/>
                </a:lnTo>
                <a:cubicBezTo>
                  <a:pt x="213733" y="74612"/>
                  <a:pt x="215539" y="76416"/>
                  <a:pt x="215539" y="78220"/>
                </a:cubicBezTo>
                <a:cubicBezTo>
                  <a:pt x="215539" y="80385"/>
                  <a:pt x="213733" y="82189"/>
                  <a:pt x="211926" y="82189"/>
                </a:cubicBezTo>
                <a:lnTo>
                  <a:pt x="106801" y="82189"/>
                </a:lnTo>
                <a:cubicBezTo>
                  <a:pt x="104995" y="82189"/>
                  <a:pt x="103188" y="80385"/>
                  <a:pt x="103188" y="78220"/>
                </a:cubicBezTo>
                <a:cubicBezTo>
                  <a:pt x="103188" y="76416"/>
                  <a:pt x="104995" y="74612"/>
                  <a:pt x="106801" y="74612"/>
                </a:cubicBezTo>
                <a:close/>
                <a:moveTo>
                  <a:pt x="106801" y="60325"/>
                </a:moveTo>
                <a:lnTo>
                  <a:pt x="211926" y="60325"/>
                </a:lnTo>
                <a:cubicBezTo>
                  <a:pt x="213733" y="60325"/>
                  <a:pt x="215539" y="61837"/>
                  <a:pt x="215539" y="64104"/>
                </a:cubicBezTo>
                <a:cubicBezTo>
                  <a:pt x="215539" y="66372"/>
                  <a:pt x="213733" y="67884"/>
                  <a:pt x="211926" y="67884"/>
                </a:cubicBezTo>
                <a:lnTo>
                  <a:pt x="106801" y="67884"/>
                </a:lnTo>
                <a:cubicBezTo>
                  <a:pt x="104995" y="67884"/>
                  <a:pt x="103188" y="66372"/>
                  <a:pt x="103188" y="64104"/>
                </a:cubicBezTo>
                <a:cubicBezTo>
                  <a:pt x="103188" y="61837"/>
                  <a:pt x="104995" y="60325"/>
                  <a:pt x="106801" y="60325"/>
                </a:cubicBezTo>
                <a:close/>
                <a:moveTo>
                  <a:pt x="106752" y="44450"/>
                </a:moveTo>
                <a:lnTo>
                  <a:pt x="151299" y="44450"/>
                </a:lnTo>
                <a:cubicBezTo>
                  <a:pt x="153437" y="44450"/>
                  <a:pt x="155219" y="46254"/>
                  <a:pt x="155219" y="48418"/>
                </a:cubicBezTo>
                <a:cubicBezTo>
                  <a:pt x="155219" y="50583"/>
                  <a:pt x="153437" y="52026"/>
                  <a:pt x="151299" y="52026"/>
                </a:cubicBezTo>
                <a:lnTo>
                  <a:pt x="106752" y="52026"/>
                </a:lnTo>
                <a:cubicBezTo>
                  <a:pt x="104970" y="52026"/>
                  <a:pt x="103188" y="50583"/>
                  <a:pt x="103188" y="48418"/>
                </a:cubicBezTo>
                <a:cubicBezTo>
                  <a:pt x="103188" y="46254"/>
                  <a:pt x="104970" y="44450"/>
                  <a:pt x="106752" y="44450"/>
                </a:cubicBezTo>
                <a:close/>
                <a:moveTo>
                  <a:pt x="62706" y="38359"/>
                </a:moveTo>
                <a:lnTo>
                  <a:pt x="44024" y="47625"/>
                </a:lnTo>
                <a:lnTo>
                  <a:pt x="44024" y="74709"/>
                </a:lnTo>
                <a:lnTo>
                  <a:pt x="81029" y="74709"/>
                </a:lnTo>
                <a:lnTo>
                  <a:pt x="81029" y="47625"/>
                </a:lnTo>
                <a:lnTo>
                  <a:pt x="62706" y="38359"/>
                </a:lnTo>
                <a:close/>
                <a:moveTo>
                  <a:pt x="60910" y="30875"/>
                </a:moveTo>
                <a:cubicBezTo>
                  <a:pt x="61988" y="30162"/>
                  <a:pt x="63066" y="30162"/>
                  <a:pt x="64143" y="30875"/>
                </a:cubicBezTo>
                <a:lnTo>
                  <a:pt x="93964" y="45486"/>
                </a:lnTo>
                <a:cubicBezTo>
                  <a:pt x="95760" y="46555"/>
                  <a:pt x="96478" y="48694"/>
                  <a:pt x="95760" y="50476"/>
                </a:cubicBezTo>
                <a:cubicBezTo>
                  <a:pt x="94682" y="52614"/>
                  <a:pt x="92526" y="52970"/>
                  <a:pt x="90730" y="52257"/>
                </a:cubicBezTo>
                <a:lnTo>
                  <a:pt x="88574" y="51188"/>
                </a:lnTo>
                <a:lnTo>
                  <a:pt x="88574" y="78273"/>
                </a:lnTo>
                <a:cubicBezTo>
                  <a:pt x="88574" y="80412"/>
                  <a:pt x="86778" y="82193"/>
                  <a:pt x="84982" y="82193"/>
                </a:cubicBezTo>
                <a:lnTo>
                  <a:pt x="40072" y="82193"/>
                </a:lnTo>
                <a:cubicBezTo>
                  <a:pt x="37916" y="82193"/>
                  <a:pt x="36479" y="80412"/>
                  <a:pt x="36479" y="78273"/>
                </a:cubicBezTo>
                <a:lnTo>
                  <a:pt x="36479" y="51188"/>
                </a:lnTo>
                <a:lnTo>
                  <a:pt x="34323" y="52257"/>
                </a:lnTo>
                <a:cubicBezTo>
                  <a:pt x="32527" y="52970"/>
                  <a:pt x="30371" y="52614"/>
                  <a:pt x="29293" y="50476"/>
                </a:cubicBezTo>
                <a:cubicBezTo>
                  <a:pt x="28575" y="48694"/>
                  <a:pt x="29293" y="46555"/>
                  <a:pt x="31090" y="45486"/>
                </a:cubicBezTo>
                <a:lnTo>
                  <a:pt x="60910" y="30875"/>
                </a:lnTo>
                <a:close/>
                <a:moveTo>
                  <a:pt x="271816" y="14287"/>
                </a:moveTo>
                <a:cubicBezTo>
                  <a:pt x="273933" y="14287"/>
                  <a:pt x="275697" y="16085"/>
                  <a:pt x="275697" y="18243"/>
                </a:cubicBezTo>
                <a:lnTo>
                  <a:pt x="275697" y="279003"/>
                </a:lnTo>
                <a:cubicBezTo>
                  <a:pt x="275697" y="280801"/>
                  <a:pt x="277460" y="282599"/>
                  <a:pt x="279224" y="282599"/>
                </a:cubicBezTo>
                <a:cubicBezTo>
                  <a:pt x="281341" y="282599"/>
                  <a:pt x="282752" y="280801"/>
                  <a:pt x="282752" y="279003"/>
                </a:cubicBezTo>
                <a:lnTo>
                  <a:pt x="282752" y="32990"/>
                </a:lnTo>
                <a:cubicBezTo>
                  <a:pt x="282752" y="31191"/>
                  <a:pt x="284516" y="29393"/>
                  <a:pt x="286633" y="29393"/>
                </a:cubicBezTo>
                <a:cubicBezTo>
                  <a:pt x="288749" y="29393"/>
                  <a:pt x="290160" y="31191"/>
                  <a:pt x="290160" y="32990"/>
                </a:cubicBezTo>
                <a:lnTo>
                  <a:pt x="290160" y="279003"/>
                </a:lnTo>
                <a:cubicBezTo>
                  <a:pt x="290160" y="285117"/>
                  <a:pt x="285222" y="290152"/>
                  <a:pt x="279224" y="290152"/>
                </a:cubicBezTo>
                <a:cubicBezTo>
                  <a:pt x="273227" y="290152"/>
                  <a:pt x="268288" y="285117"/>
                  <a:pt x="268288" y="279003"/>
                </a:cubicBezTo>
                <a:lnTo>
                  <a:pt x="268288" y="18243"/>
                </a:lnTo>
                <a:cubicBezTo>
                  <a:pt x="268288" y="16085"/>
                  <a:pt x="270052" y="14287"/>
                  <a:pt x="271816" y="14287"/>
                </a:cubicBezTo>
                <a:close/>
                <a:moveTo>
                  <a:pt x="7560" y="7569"/>
                </a:moveTo>
                <a:lnTo>
                  <a:pt x="7560" y="280074"/>
                </a:lnTo>
                <a:cubicBezTo>
                  <a:pt x="7560" y="290167"/>
                  <a:pt x="15841" y="298818"/>
                  <a:pt x="26282" y="298818"/>
                </a:cubicBezTo>
                <a:lnTo>
                  <a:pt x="261384" y="298818"/>
                </a:lnTo>
                <a:cubicBezTo>
                  <a:pt x="256704" y="293771"/>
                  <a:pt x="253463" y="287283"/>
                  <a:pt x="253463" y="280074"/>
                </a:cubicBezTo>
                <a:lnTo>
                  <a:pt x="253463" y="7569"/>
                </a:lnTo>
                <a:lnTo>
                  <a:pt x="7560" y="7569"/>
                </a:lnTo>
                <a:close/>
                <a:moveTo>
                  <a:pt x="3960" y="0"/>
                </a:moveTo>
                <a:lnTo>
                  <a:pt x="257424" y="0"/>
                </a:lnTo>
                <a:cubicBezTo>
                  <a:pt x="259584" y="0"/>
                  <a:pt x="261384" y="1802"/>
                  <a:pt x="261384" y="3604"/>
                </a:cubicBezTo>
                <a:lnTo>
                  <a:pt x="261384" y="280074"/>
                </a:lnTo>
                <a:cubicBezTo>
                  <a:pt x="261384" y="290167"/>
                  <a:pt x="269665" y="298818"/>
                  <a:pt x="279746" y="298818"/>
                </a:cubicBezTo>
                <a:cubicBezTo>
                  <a:pt x="290187" y="298818"/>
                  <a:pt x="298468" y="290167"/>
                  <a:pt x="298468" y="280074"/>
                </a:cubicBezTo>
                <a:lnTo>
                  <a:pt x="298468" y="48661"/>
                </a:lnTo>
                <a:cubicBezTo>
                  <a:pt x="298468" y="46499"/>
                  <a:pt x="300268" y="44696"/>
                  <a:pt x="302428" y="44696"/>
                </a:cubicBezTo>
                <a:cubicBezTo>
                  <a:pt x="304228" y="44696"/>
                  <a:pt x="306028" y="46499"/>
                  <a:pt x="306028" y="48661"/>
                </a:cubicBezTo>
                <a:lnTo>
                  <a:pt x="306028" y="280074"/>
                </a:lnTo>
                <a:cubicBezTo>
                  <a:pt x="306028" y="294492"/>
                  <a:pt x="294147" y="306027"/>
                  <a:pt x="279746" y="306027"/>
                </a:cubicBezTo>
                <a:lnTo>
                  <a:pt x="26282" y="306027"/>
                </a:lnTo>
                <a:cubicBezTo>
                  <a:pt x="11881" y="306027"/>
                  <a:pt x="0" y="294492"/>
                  <a:pt x="0" y="280074"/>
                </a:cubicBezTo>
                <a:lnTo>
                  <a:pt x="0" y="3604"/>
                </a:lnTo>
                <a:cubicBezTo>
                  <a:pt x="0" y="1802"/>
                  <a:pt x="1800" y="0"/>
                  <a:pt x="3960"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19469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A9C4AEB-5BF6-0546-9EB9-ECA01435794C}"/>
              </a:ext>
            </a:extLst>
          </p:cNvPr>
          <p:cNvSpPr>
            <a:spLocks noGrp="1"/>
          </p:cNvSpPr>
          <p:nvPr>
            <p:ph type="pic" sz="quarter" idx="10"/>
          </p:nvPr>
        </p:nvSpPr>
        <p:spPr/>
      </p:sp>
      <p:sp>
        <p:nvSpPr>
          <p:cNvPr id="6" name="Rectangle 5">
            <a:extLst>
              <a:ext uri="{FF2B5EF4-FFF2-40B4-BE49-F238E27FC236}">
                <a16:creationId xmlns:a16="http://schemas.microsoft.com/office/drawing/2014/main" id="{50052AC0-0952-ED4D-A748-EF0CB9D5EFD0}"/>
              </a:ext>
            </a:extLst>
          </p:cNvPr>
          <p:cNvSpPr/>
          <p:nvPr/>
        </p:nvSpPr>
        <p:spPr>
          <a:xfrm>
            <a:off x="1520825" y="855687"/>
            <a:ext cx="21336000" cy="1200462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5EC640A2-1400-254C-9421-EB2462E6CE7C}"/>
              </a:ext>
            </a:extLst>
          </p:cNvPr>
          <p:cNvSpPr txBox="1"/>
          <p:nvPr/>
        </p:nvSpPr>
        <p:spPr>
          <a:xfrm>
            <a:off x="4865390" y="3919074"/>
            <a:ext cx="10289996" cy="3631763"/>
          </a:xfrm>
          <a:prstGeom prst="rect">
            <a:avLst/>
          </a:prstGeom>
          <a:noFill/>
        </p:spPr>
        <p:txBody>
          <a:bodyPr wrap="none" rtlCol="0" anchor="ctr" anchorCtr="0">
            <a:spAutoFit/>
          </a:bodyPr>
          <a:lstStyle/>
          <a:p>
            <a:r>
              <a:rPr lang="en-US" sz="11500" b="1" spc="600" dirty="0">
                <a:solidFill>
                  <a:schemeClr val="bg1"/>
                </a:solidFill>
                <a:latin typeface="Poppins" pitchFamily="2" charset="77"/>
                <a:ea typeface="League Spartan" charset="0"/>
                <a:cs typeface="Poppins" pitchFamily="2" charset="77"/>
              </a:rPr>
              <a:t>TRANSITION </a:t>
            </a:r>
          </a:p>
          <a:p>
            <a:r>
              <a:rPr lang="en-US" sz="11500" b="1" spc="600" dirty="0">
                <a:solidFill>
                  <a:schemeClr val="bg1"/>
                </a:solidFill>
                <a:latin typeface="Poppins" pitchFamily="2" charset="77"/>
                <a:ea typeface="League Spartan" charset="0"/>
                <a:cs typeface="Poppins" pitchFamily="2" charset="77"/>
              </a:rPr>
              <a:t>SLIDE</a:t>
            </a:r>
          </a:p>
        </p:txBody>
      </p:sp>
      <p:sp>
        <p:nvSpPr>
          <p:cNvPr id="10" name="Subtitle 2">
            <a:extLst>
              <a:ext uri="{FF2B5EF4-FFF2-40B4-BE49-F238E27FC236}">
                <a16:creationId xmlns:a16="http://schemas.microsoft.com/office/drawing/2014/main" id="{D3E1ABE3-F807-A644-8446-9CB2914C30D2}"/>
              </a:ext>
            </a:extLst>
          </p:cNvPr>
          <p:cNvSpPr txBox="1">
            <a:spLocks/>
          </p:cNvSpPr>
          <p:nvPr/>
        </p:nvSpPr>
        <p:spPr>
          <a:xfrm>
            <a:off x="4865390" y="7973459"/>
            <a:ext cx="12868449"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a:t>
            </a:r>
          </a:p>
        </p:txBody>
      </p:sp>
    </p:spTree>
    <p:extLst>
      <p:ext uri="{BB962C8B-B14F-4D97-AF65-F5344CB8AC3E}">
        <p14:creationId xmlns:p14="http://schemas.microsoft.com/office/powerpoint/2010/main" val="193903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6A2FF13-5886-1147-B787-DE665F59ABFE}"/>
              </a:ext>
            </a:extLst>
          </p:cNvPr>
          <p:cNvSpPr>
            <a:spLocks noGrp="1"/>
          </p:cNvSpPr>
          <p:nvPr>
            <p:ph type="pic" sz="quarter" idx="10"/>
          </p:nvPr>
        </p:nvSpPr>
        <p:spPr/>
      </p:sp>
      <p:sp>
        <p:nvSpPr>
          <p:cNvPr id="7" name="Rectangle 6">
            <a:extLst>
              <a:ext uri="{FF2B5EF4-FFF2-40B4-BE49-F238E27FC236}">
                <a16:creationId xmlns:a16="http://schemas.microsoft.com/office/drawing/2014/main" id="{4F505FE4-02C4-7146-9702-EFA79350C85F}"/>
              </a:ext>
            </a:extLst>
          </p:cNvPr>
          <p:cNvSpPr/>
          <p:nvPr/>
        </p:nvSpPr>
        <p:spPr>
          <a:xfrm>
            <a:off x="3149600" y="0"/>
            <a:ext cx="9039225" cy="13716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86C3BCEB-AF08-3D43-ABF3-08710719E3A0}"/>
              </a:ext>
            </a:extLst>
          </p:cNvPr>
          <p:cNvSpPr txBox="1"/>
          <p:nvPr/>
        </p:nvSpPr>
        <p:spPr>
          <a:xfrm>
            <a:off x="4033301" y="1845846"/>
            <a:ext cx="6452407" cy="3046988"/>
          </a:xfrm>
          <a:prstGeom prst="rect">
            <a:avLst/>
          </a:prstGeom>
          <a:noFill/>
        </p:spPr>
        <p:txBody>
          <a:bodyPr wrap="none" rtlCol="0" anchor="t" anchorCtr="0">
            <a:spAutoFit/>
          </a:bodyPr>
          <a:lstStyle/>
          <a:p>
            <a:r>
              <a:rPr lang="en-US" sz="9600" b="1" spc="600" dirty="0">
                <a:solidFill>
                  <a:schemeClr val="bg1"/>
                </a:solidFill>
                <a:latin typeface="Poppins" pitchFamily="2" charset="77"/>
                <a:ea typeface="League Spartan" charset="0"/>
                <a:cs typeface="Poppins" pitchFamily="2" charset="77"/>
              </a:rPr>
              <a:t>STARTER </a:t>
            </a:r>
          </a:p>
          <a:p>
            <a:r>
              <a:rPr lang="en-US" sz="9600" b="1" spc="600" dirty="0">
                <a:solidFill>
                  <a:schemeClr val="bg1"/>
                </a:solidFill>
                <a:latin typeface="Poppins" pitchFamily="2" charset="77"/>
                <a:ea typeface="League Spartan" charset="0"/>
                <a:cs typeface="Poppins" pitchFamily="2" charset="77"/>
              </a:rPr>
              <a:t>HOME</a:t>
            </a:r>
          </a:p>
        </p:txBody>
      </p:sp>
      <p:sp>
        <p:nvSpPr>
          <p:cNvPr id="9" name="Subtitle 2">
            <a:extLst>
              <a:ext uri="{FF2B5EF4-FFF2-40B4-BE49-F238E27FC236}">
                <a16:creationId xmlns:a16="http://schemas.microsoft.com/office/drawing/2014/main" id="{5EE97492-D15A-C647-8DCA-8847CF3E7909}"/>
              </a:ext>
            </a:extLst>
          </p:cNvPr>
          <p:cNvSpPr txBox="1">
            <a:spLocks/>
          </p:cNvSpPr>
          <p:nvPr/>
        </p:nvSpPr>
        <p:spPr>
          <a:xfrm>
            <a:off x="4033301" y="5056171"/>
            <a:ext cx="710575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11" name="TextBox 10">
            <a:extLst>
              <a:ext uri="{FF2B5EF4-FFF2-40B4-BE49-F238E27FC236}">
                <a16:creationId xmlns:a16="http://schemas.microsoft.com/office/drawing/2014/main" id="{E63547D8-BD03-9A45-99FF-F10D984D7D94}"/>
              </a:ext>
            </a:extLst>
          </p:cNvPr>
          <p:cNvSpPr txBox="1"/>
          <p:nvPr/>
        </p:nvSpPr>
        <p:spPr>
          <a:xfrm>
            <a:off x="8407217" y="7485305"/>
            <a:ext cx="2731838" cy="1015663"/>
          </a:xfrm>
          <a:prstGeom prst="rect">
            <a:avLst/>
          </a:prstGeom>
          <a:noFill/>
        </p:spPr>
        <p:txBody>
          <a:bodyPr wrap="none" rtlCol="0" anchor="t" anchorCtr="0">
            <a:spAutoFit/>
          </a:bodyPr>
          <a:lstStyle/>
          <a:p>
            <a:pPr algn="r"/>
            <a:r>
              <a:rPr lang="en-US" sz="6000" b="1" spc="300" dirty="0">
                <a:solidFill>
                  <a:schemeClr val="bg1"/>
                </a:solidFill>
                <a:latin typeface="Poppins" pitchFamily="2" charset="77"/>
                <a:ea typeface="League Spartan" charset="0"/>
                <a:cs typeface="Poppins" pitchFamily="2" charset="77"/>
              </a:rPr>
              <a:t>$104K</a:t>
            </a:r>
          </a:p>
        </p:txBody>
      </p:sp>
      <p:sp>
        <p:nvSpPr>
          <p:cNvPr id="12" name="TextBox 11">
            <a:extLst>
              <a:ext uri="{FF2B5EF4-FFF2-40B4-BE49-F238E27FC236}">
                <a16:creationId xmlns:a16="http://schemas.microsoft.com/office/drawing/2014/main" id="{BABB1722-57E9-C347-B575-651A813F8544}"/>
              </a:ext>
            </a:extLst>
          </p:cNvPr>
          <p:cNvSpPr txBox="1"/>
          <p:nvPr/>
        </p:nvSpPr>
        <p:spPr>
          <a:xfrm>
            <a:off x="5241136" y="9085654"/>
            <a:ext cx="1715534"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TITLE 01</a:t>
            </a:r>
          </a:p>
        </p:txBody>
      </p:sp>
      <p:sp>
        <p:nvSpPr>
          <p:cNvPr id="13" name="Subtitle 2">
            <a:extLst>
              <a:ext uri="{FF2B5EF4-FFF2-40B4-BE49-F238E27FC236}">
                <a16:creationId xmlns:a16="http://schemas.microsoft.com/office/drawing/2014/main" id="{12C42783-3CFB-6A46-B5B0-8E01A86AE715}"/>
              </a:ext>
            </a:extLst>
          </p:cNvPr>
          <p:cNvSpPr txBox="1">
            <a:spLocks/>
          </p:cNvSpPr>
          <p:nvPr/>
        </p:nvSpPr>
        <p:spPr>
          <a:xfrm>
            <a:off x="5241135" y="9705840"/>
            <a:ext cx="589791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5" name="Freeform 625">
            <a:extLst>
              <a:ext uri="{FF2B5EF4-FFF2-40B4-BE49-F238E27FC236}">
                <a16:creationId xmlns:a16="http://schemas.microsoft.com/office/drawing/2014/main" id="{0C658A41-3E11-5D4A-82B0-5D9B13EED7FA}"/>
              </a:ext>
            </a:extLst>
          </p:cNvPr>
          <p:cNvSpPr>
            <a:spLocks noChangeArrowheads="1"/>
          </p:cNvSpPr>
          <p:nvPr/>
        </p:nvSpPr>
        <p:spPr bwMode="auto">
          <a:xfrm>
            <a:off x="4149725" y="9237643"/>
            <a:ext cx="792600" cy="792600"/>
          </a:xfrm>
          <a:custGeom>
            <a:avLst/>
            <a:gdLst/>
            <a:ahLst/>
            <a:cxnLst/>
            <a:rect l="0" t="0" r="r" b="b"/>
            <a:pathLst>
              <a:path w="306028" h="306027">
                <a:moveTo>
                  <a:pt x="185713" y="185712"/>
                </a:moveTo>
                <a:lnTo>
                  <a:pt x="185713" y="237932"/>
                </a:lnTo>
                <a:lnTo>
                  <a:pt x="237933" y="237932"/>
                </a:lnTo>
                <a:lnTo>
                  <a:pt x="237933" y="185712"/>
                </a:lnTo>
                <a:lnTo>
                  <a:pt x="185713" y="185712"/>
                </a:lnTo>
                <a:close/>
                <a:moveTo>
                  <a:pt x="125930" y="185712"/>
                </a:moveTo>
                <a:lnTo>
                  <a:pt x="125930" y="237932"/>
                </a:lnTo>
                <a:lnTo>
                  <a:pt x="178510" y="237932"/>
                </a:lnTo>
                <a:lnTo>
                  <a:pt x="178510" y="185712"/>
                </a:lnTo>
                <a:lnTo>
                  <a:pt x="125930" y="185712"/>
                </a:lnTo>
                <a:close/>
                <a:moveTo>
                  <a:pt x="66508" y="185712"/>
                </a:moveTo>
                <a:lnTo>
                  <a:pt x="66508" y="237932"/>
                </a:lnTo>
                <a:lnTo>
                  <a:pt x="118728" y="237932"/>
                </a:lnTo>
                <a:lnTo>
                  <a:pt x="118728" y="185712"/>
                </a:lnTo>
                <a:lnTo>
                  <a:pt x="66508" y="185712"/>
                </a:lnTo>
                <a:close/>
                <a:moveTo>
                  <a:pt x="185713" y="126290"/>
                </a:moveTo>
                <a:lnTo>
                  <a:pt x="185713" y="178510"/>
                </a:lnTo>
                <a:lnTo>
                  <a:pt x="237933" y="178510"/>
                </a:lnTo>
                <a:lnTo>
                  <a:pt x="237933" y="126290"/>
                </a:lnTo>
                <a:lnTo>
                  <a:pt x="185713" y="126290"/>
                </a:lnTo>
                <a:close/>
                <a:moveTo>
                  <a:pt x="125930" y="126290"/>
                </a:moveTo>
                <a:lnTo>
                  <a:pt x="125930" y="178510"/>
                </a:lnTo>
                <a:lnTo>
                  <a:pt x="178510" y="178510"/>
                </a:lnTo>
                <a:lnTo>
                  <a:pt x="178510" y="126290"/>
                </a:lnTo>
                <a:lnTo>
                  <a:pt x="125930" y="126290"/>
                </a:lnTo>
                <a:close/>
                <a:moveTo>
                  <a:pt x="18280" y="119062"/>
                </a:moveTo>
                <a:lnTo>
                  <a:pt x="35334" y="119062"/>
                </a:lnTo>
                <a:cubicBezTo>
                  <a:pt x="37511" y="119062"/>
                  <a:pt x="39325" y="120866"/>
                  <a:pt x="39325" y="122670"/>
                </a:cubicBezTo>
                <a:cubicBezTo>
                  <a:pt x="39325" y="124835"/>
                  <a:pt x="37511" y="126639"/>
                  <a:pt x="35334" y="126639"/>
                </a:cubicBezTo>
                <a:lnTo>
                  <a:pt x="18280" y="126639"/>
                </a:lnTo>
                <a:cubicBezTo>
                  <a:pt x="16103" y="126639"/>
                  <a:pt x="14288" y="124835"/>
                  <a:pt x="14288" y="122670"/>
                </a:cubicBezTo>
                <a:cubicBezTo>
                  <a:pt x="14288" y="120866"/>
                  <a:pt x="16103" y="119062"/>
                  <a:pt x="18280" y="119062"/>
                </a:cubicBezTo>
                <a:close/>
                <a:moveTo>
                  <a:pt x="185713" y="66507"/>
                </a:moveTo>
                <a:lnTo>
                  <a:pt x="185713" y="118727"/>
                </a:lnTo>
                <a:lnTo>
                  <a:pt x="237933" y="118727"/>
                </a:lnTo>
                <a:lnTo>
                  <a:pt x="237933" y="66507"/>
                </a:lnTo>
                <a:lnTo>
                  <a:pt x="185713" y="66507"/>
                </a:lnTo>
                <a:close/>
                <a:moveTo>
                  <a:pt x="125930" y="66507"/>
                </a:moveTo>
                <a:lnTo>
                  <a:pt x="125930" y="118727"/>
                </a:lnTo>
                <a:lnTo>
                  <a:pt x="178510" y="118727"/>
                </a:lnTo>
                <a:lnTo>
                  <a:pt x="178510" y="66507"/>
                </a:lnTo>
                <a:lnTo>
                  <a:pt x="125930" y="66507"/>
                </a:lnTo>
                <a:close/>
                <a:moveTo>
                  <a:pt x="70028" y="55298"/>
                </a:moveTo>
                <a:cubicBezTo>
                  <a:pt x="61849" y="55298"/>
                  <a:pt x="55093" y="62240"/>
                  <a:pt x="55093" y="70643"/>
                </a:cubicBezTo>
                <a:cubicBezTo>
                  <a:pt x="55093" y="79047"/>
                  <a:pt x="61849" y="85624"/>
                  <a:pt x="70028" y="85624"/>
                </a:cubicBezTo>
                <a:cubicBezTo>
                  <a:pt x="77851" y="85624"/>
                  <a:pt x="84608" y="79047"/>
                  <a:pt x="84608" y="70643"/>
                </a:cubicBezTo>
                <a:cubicBezTo>
                  <a:pt x="84608" y="62240"/>
                  <a:pt x="77851" y="55298"/>
                  <a:pt x="70028" y="55298"/>
                </a:cubicBezTo>
                <a:close/>
                <a:moveTo>
                  <a:pt x="70028" y="47625"/>
                </a:moveTo>
                <a:cubicBezTo>
                  <a:pt x="82118" y="47625"/>
                  <a:pt x="91720" y="57855"/>
                  <a:pt x="91720" y="70643"/>
                </a:cubicBezTo>
                <a:cubicBezTo>
                  <a:pt x="91720" y="83066"/>
                  <a:pt x="82118" y="93297"/>
                  <a:pt x="70028" y="93297"/>
                </a:cubicBezTo>
                <a:cubicBezTo>
                  <a:pt x="57582" y="93297"/>
                  <a:pt x="47625" y="83066"/>
                  <a:pt x="47625" y="70643"/>
                </a:cubicBezTo>
                <a:cubicBezTo>
                  <a:pt x="47625" y="57855"/>
                  <a:pt x="57582" y="47625"/>
                  <a:pt x="70028" y="47625"/>
                </a:cubicBezTo>
                <a:close/>
                <a:moveTo>
                  <a:pt x="71438" y="37378"/>
                </a:moveTo>
                <a:cubicBezTo>
                  <a:pt x="52611" y="37378"/>
                  <a:pt x="37404" y="52170"/>
                  <a:pt x="37404" y="70571"/>
                </a:cubicBezTo>
                <a:cubicBezTo>
                  <a:pt x="37404" y="92219"/>
                  <a:pt x="62387" y="132628"/>
                  <a:pt x="71438" y="146338"/>
                </a:cubicBezTo>
                <a:cubicBezTo>
                  <a:pt x="80128" y="132628"/>
                  <a:pt x="104748" y="92219"/>
                  <a:pt x="104748" y="70571"/>
                </a:cubicBezTo>
                <a:cubicBezTo>
                  <a:pt x="104748" y="52170"/>
                  <a:pt x="89903" y="37378"/>
                  <a:pt x="71438" y="37378"/>
                </a:cubicBezTo>
                <a:close/>
                <a:moveTo>
                  <a:pt x="71438" y="30162"/>
                </a:moveTo>
                <a:cubicBezTo>
                  <a:pt x="93886" y="30162"/>
                  <a:pt x="112351" y="47841"/>
                  <a:pt x="112351" y="70571"/>
                </a:cubicBezTo>
                <a:cubicBezTo>
                  <a:pt x="112351" y="98713"/>
                  <a:pt x="75783" y="153193"/>
                  <a:pt x="74335" y="155358"/>
                </a:cubicBezTo>
                <a:cubicBezTo>
                  <a:pt x="73611" y="156441"/>
                  <a:pt x="72162" y="156801"/>
                  <a:pt x="71438" y="156801"/>
                </a:cubicBezTo>
                <a:cubicBezTo>
                  <a:pt x="69990" y="156801"/>
                  <a:pt x="68542" y="156441"/>
                  <a:pt x="68180" y="155358"/>
                </a:cubicBezTo>
                <a:cubicBezTo>
                  <a:pt x="66731" y="153193"/>
                  <a:pt x="30163" y="98713"/>
                  <a:pt x="30163" y="70571"/>
                </a:cubicBezTo>
                <a:cubicBezTo>
                  <a:pt x="30163" y="47841"/>
                  <a:pt x="48628" y="30162"/>
                  <a:pt x="71438" y="30162"/>
                </a:cubicBezTo>
                <a:close/>
                <a:moveTo>
                  <a:pt x="122329" y="14287"/>
                </a:moveTo>
                <a:cubicBezTo>
                  <a:pt x="124490" y="14287"/>
                  <a:pt x="125930" y="16088"/>
                  <a:pt x="125930" y="17888"/>
                </a:cubicBezTo>
                <a:lnTo>
                  <a:pt x="125930" y="59304"/>
                </a:lnTo>
                <a:lnTo>
                  <a:pt x="178510" y="59304"/>
                </a:lnTo>
                <a:lnTo>
                  <a:pt x="178510" y="17888"/>
                </a:lnTo>
                <a:cubicBezTo>
                  <a:pt x="178510" y="16088"/>
                  <a:pt x="179951" y="14287"/>
                  <a:pt x="182112" y="14287"/>
                </a:cubicBezTo>
                <a:cubicBezTo>
                  <a:pt x="183912" y="14287"/>
                  <a:pt x="185713" y="16088"/>
                  <a:pt x="185713" y="17888"/>
                </a:cubicBezTo>
                <a:lnTo>
                  <a:pt x="185713" y="59304"/>
                </a:lnTo>
                <a:lnTo>
                  <a:pt x="237933" y="59304"/>
                </a:lnTo>
                <a:lnTo>
                  <a:pt x="237933" y="17888"/>
                </a:lnTo>
                <a:cubicBezTo>
                  <a:pt x="237933" y="16088"/>
                  <a:pt x="239734" y="14287"/>
                  <a:pt x="241895" y="14287"/>
                </a:cubicBezTo>
                <a:cubicBezTo>
                  <a:pt x="244055" y="14287"/>
                  <a:pt x="245496" y="16088"/>
                  <a:pt x="245496" y="17888"/>
                </a:cubicBezTo>
                <a:lnTo>
                  <a:pt x="245496" y="59304"/>
                </a:lnTo>
                <a:lnTo>
                  <a:pt x="286551" y="59304"/>
                </a:lnTo>
                <a:cubicBezTo>
                  <a:pt x="288712" y="59304"/>
                  <a:pt x="290153" y="60745"/>
                  <a:pt x="290153" y="62545"/>
                </a:cubicBezTo>
                <a:cubicBezTo>
                  <a:pt x="290153" y="64706"/>
                  <a:pt x="288712" y="66507"/>
                  <a:pt x="286551" y="66507"/>
                </a:cubicBezTo>
                <a:lnTo>
                  <a:pt x="245496" y="66507"/>
                </a:lnTo>
                <a:lnTo>
                  <a:pt x="245496" y="118727"/>
                </a:lnTo>
                <a:lnTo>
                  <a:pt x="286551" y="118727"/>
                </a:lnTo>
                <a:cubicBezTo>
                  <a:pt x="288712" y="118727"/>
                  <a:pt x="290153" y="120528"/>
                  <a:pt x="290153" y="122328"/>
                </a:cubicBezTo>
                <a:cubicBezTo>
                  <a:pt x="290153" y="124489"/>
                  <a:pt x="288712" y="126290"/>
                  <a:pt x="286551" y="126290"/>
                </a:cubicBezTo>
                <a:lnTo>
                  <a:pt x="245496" y="126290"/>
                </a:lnTo>
                <a:lnTo>
                  <a:pt x="245496" y="178510"/>
                </a:lnTo>
                <a:lnTo>
                  <a:pt x="286551" y="178510"/>
                </a:lnTo>
                <a:cubicBezTo>
                  <a:pt x="288712" y="178510"/>
                  <a:pt x="290153" y="179950"/>
                  <a:pt x="290153" y="182111"/>
                </a:cubicBezTo>
                <a:cubicBezTo>
                  <a:pt x="290153" y="184272"/>
                  <a:pt x="288712" y="185712"/>
                  <a:pt x="286551" y="185712"/>
                </a:cubicBezTo>
                <a:lnTo>
                  <a:pt x="245496" y="185712"/>
                </a:lnTo>
                <a:lnTo>
                  <a:pt x="245496" y="237932"/>
                </a:lnTo>
                <a:lnTo>
                  <a:pt x="286551" y="237932"/>
                </a:lnTo>
                <a:cubicBezTo>
                  <a:pt x="288712" y="237932"/>
                  <a:pt x="290153" y="239733"/>
                  <a:pt x="290153" y="241894"/>
                </a:cubicBezTo>
                <a:cubicBezTo>
                  <a:pt x="290153" y="244054"/>
                  <a:pt x="288712" y="245495"/>
                  <a:pt x="286551" y="245495"/>
                </a:cubicBezTo>
                <a:lnTo>
                  <a:pt x="245496" y="245495"/>
                </a:lnTo>
                <a:lnTo>
                  <a:pt x="245496" y="286551"/>
                </a:lnTo>
                <a:cubicBezTo>
                  <a:pt x="245496" y="288711"/>
                  <a:pt x="244055" y="290152"/>
                  <a:pt x="241895" y="290152"/>
                </a:cubicBezTo>
                <a:cubicBezTo>
                  <a:pt x="239734" y="290152"/>
                  <a:pt x="237933" y="288711"/>
                  <a:pt x="237933" y="286551"/>
                </a:cubicBezTo>
                <a:lnTo>
                  <a:pt x="237933" y="245495"/>
                </a:lnTo>
                <a:lnTo>
                  <a:pt x="185713" y="245495"/>
                </a:lnTo>
                <a:lnTo>
                  <a:pt x="185713" y="286551"/>
                </a:lnTo>
                <a:cubicBezTo>
                  <a:pt x="185713" y="288711"/>
                  <a:pt x="183912" y="290152"/>
                  <a:pt x="182112" y="290152"/>
                </a:cubicBezTo>
                <a:cubicBezTo>
                  <a:pt x="179951" y="290152"/>
                  <a:pt x="178510" y="288711"/>
                  <a:pt x="178510" y="286551"/>
                </a:cubicBezTo>
                <a:lnTo>
                  <a:pt x="178510" y="245495"/>
                </a:lnTo>
                <a:lnTo>
                  <a:pt x="125930" y="245495"/>
                </a:lnTo>
                <a:lnTo>
                  <a:pt x="125930" y="286551"/>
                </a:lnTo>
                <a:cubicBezTo>
                  <a:pt x="125930" y="288711"/>
                  <a:pt x="124490" y="290152"/>
                  <a:pt x="122329" y="290152"/>
                </a:cubicBezTo>
                <a:cubicBezTo>
                  <a:pt x="120528" y="290152"/>
                  <a:pt x="118728" y="288711"/>
                  <a:pt x="118728" y="286551"/>
                </a:cubicBezTo>
                <a:lnTo>
                  <a:pt x="118728" y="245495"/>
                </a:lnTo>
                <a:lnTo>
                  <a:pt x="66508" y="245495"/>
                </a:lnTo>
                <a:lnTo>
                  <a:pt x="66508" y="286551"/>
                </a:lnTo>
                <a:cubicBezTo>
                  <a:pt x="66508" y="288711"/>
                  <a:pt x="64707" y="290152"/>
                  <a:pt x="62547" y="290152"/>
                </a:cubicBezTo>
                <a:cubicBezTo>
                  <a:pt x="60746" y="290152"/>
                  <a:pt x="58945" y="288711"/>
                  <a:pt x="58945" y="286551"/>
                </a:cubicBezTo>
                <a:lnTo>
                  <a:pt x="58945" y="245495"/>
                </a:lnTo>
                <a:lnTo>
                  <a:pt x="18250" y="245495"/>
                </a:lnTo>
                <a:cubicBezTo>
                  <a:pt x="16089" y="245495"/>
                  <a:pt x="14288" y="244054"/>
                  <a:pt x="14288" y="241894"/>
                </a:cubicBezTo>
                <a:cubicBezTo>
                  <a:pt x="14288" y="239733"/>
                  <a:pt x="16089" y="237932"/>
                  <a:pt x="18250" y="237932"/>
                </a:cubicBezTo>
                <a:lnTo>
                  <a:pt x="58945" y="237932"/>
                </a:lnTo>
                <a:lnTo>
                  <a:pt x="58945" y="185712"/>
                </a:lnTo>
                <a:lnTo>
                  <a:pt x="18250" y="185712"/>
                </a:lnTo>
                <a:cubicBezTo>
                  <a:pt x="16089" y="185712"/>
                  <a:pt x="14288" y="184272"/>
                  <a:pt x="14288" y="182111"/>
                </a:cubicBezTo>
                <a:cubicBezTo>
                  <a:pt x="14288" y="179950"/>
                  <a:pt x="16089" y="178510"/>
                  <a:pt x="18250" y="178510"/>
                </a:cubicBezTo>
                <a:lnTo>
                  <a:pt x="58945" y="178510"/>
                </a:lnTo>
                <a:lnTo>
                  <a:pt x="58945" y="168066"/>
                </a:lnTo>
                <a:cubicBezTo>
                  <a:pt x="58945" y="165905"/>
                  <a:pt x="60746" y="164104"/>
                  <a:pt x="62547" y="164104"/>
                </a:cubicBezTo>
                <a:cubicBezTo>
                  <a:pt x="64707" y="164104"/>
                  <a:pt x="66508" y="165905"/>
                  <a:pt x="66508" y="168066"/>
                </a:cubicBezTo>
                <a:lnTo>
                  <a:pt x="66508" y="178510"/>
                </a:lnTo>
                <a:lnTo>
                  <a:pt x="118728" y="178510"/>
                </a:lnTo>
                <a:lnTo>
                  <a:pt x="118728" y="126290"/>
                </a:lnTo>
                <a:lnTo>
                  <a:pt x="105043" y="126290"/>
                </a:lnTo>
                <a:cubicBezTo>
                  <a:pt x="103242" y="126290"/>
                  <a:pt x="101441" y="124489"/>
                  <a:pt x="101441" y="122328"/>
                </a:cubicBezTo>
                <a:cubicBezTo>
                  <a:pt x="101441" y="120528"/>
                  <a:pt x="103242" y="118727"/>
                  <a:pt x="105043" y="118727"/>
                </a:cubicBezTo>
                <a:lnTo>
                  <a:pt x="118728" y="118727"/>
                </a:lnTo>
                <a:lnTo>
                  <a:pt x="118728" y="17888"/>
                </a:lnTo>
                <a:cubicBezTo>
                  <a:pt x="118728" y="16088"/>
                  <a:pt x="120528" y="14287"/>
                  <a:pt x="122329" y="14287"/>
                </a:cubicBezTo>
                <a:close/>
                <a:moveTo>
                  <a:pt x="7209" y="7561"/>
                </a:moveTo>
                <a:lnTo>
                  <a:pt x="7209" y="298466"/>
                </a:lnTo>
                <a:lnTo>
                  <a:pt x="298458" y="298466"/>
                </a:lnTo>
                <a:lnTo>
                  <a:pt x="298458" y="7561"/>
                </a:lnTo>
                <a:lnTo>
                  <a:pt x="7209" y="7561"/>
                </a:lnTo>
                <a:close/>
                <a:moveTo>
                  <a:pt x="3604" y="0"/>
                </a:moveTo>
                <a:lnTo>
                  <a:pt x="302063" y="0"/>
                </a:lnTo>
                <a:cubicBezTo>
                  <a:pt x="304225" y="0"/>
                  <a:pt x="306028" y="1800"/>
                  <a:pt x="306028" y="3960"/>
                </a:cubicBezTo>
                <a:lnTo>
                  <a:pt x="306028" y="302067"/>
                </a:lnTo>
                <a:cubicBezTo>
                  <a:pt x="306028" y="304227"/>
                  <a:pt x="304225" y="306027"/>
                  <a:pt x="302063" y="306027"/>
                </a:cubicBezTo>
                <a:lnTo>
                  <a:pt x="3604" y="306027"/>
                </a:lnTo>
                <a:cubicBezTo>
                  <a:pt x="1442" y="306027"/>
                  <a:pt x="0" y="304227"/>
                  <a:pt x="0" y="302067"/>
                </a:cubicBezTo>
                <a:lnTo>
                  <a:pt x="0" y="3960"/>
                </a:lnTo>
                <a:cubicBezTo>
                  <a:pt x="0" y="1800"/>
                  <a:pt x="1442" y="0"/>
                  <a:pt x="360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6" name="Freeform 581">
            <a:extLst>
              <a:ext uri="{FF2B5EF4-FFF2-40B4-BE49-F238E27FC236}">
                <a16:creationId xmlns:a16="http://schemas.microsoft.com/office/drawing/2014/main" id="{21DD8FF6-F431-934D-A71E-FAB8E7740B9F}"/>
              </a:ext>
            </a:extLst>
          </p:cNvPr>
          <p:cNvSpPr>
            <a:spLocks noChangeArrowheads="1"/>
          </p:cNvSpPr>
          <p:nvPr/>
        </p:nvSpPr>
        <p:spPr bwMode="auto">
          <a:xfrm>
            <a:off x="4149725" y="11473854"/>
            <a:ext cx="792600" cy="792600"/>
          </a:xfrm>
          <a:custGeom>
            <a:avLst/>
            <a:gdLst/>
            <a:ahLst/>
            <a:cxnLst/>
            <a:rect l="0" t="0" r="r" b="b"/>
            <a:pathLst>
              <a:path w="305724" h="305735">
                <a:moveTo>
                  <a:pt x="220994" y="157622"/>
                </a:moveTo>
                <a:cubicBezTo>
                  <a:pt x="217045" y="161944"/>
                  <a:pt x="212019" y="165907"/>
                  <a:pt x="206633" y="169509"/>
                </a:cubicBezTo>
                <a:cubicBezTo>
                  <a:pt x="201248" y="172750"/>
                  <a:pt x="195504" y="175272"/>
                  <a:pt x="189400" y="177433"/>
                </a:cubicBezTo>
                <a:lnTo>
                  <a:pt x="212019" y="213454"/>
                </a:lnTo>
                <a:lnTo>
                  <a:pt x="239305" y="230744"/>
                </a:lnTo>
                <a:cubicBezTo>
                  <a:pt x="241100" y="231464"/>
                  <a:pt x="241459" y="232905"/>
                  <a:pt x="241100" y="234706"/>
                </a:cubicBezTo>
                <a:lnTo>
                  <a:pt x="236792" y="253797"/>
                </a:lnTo>
                <a:lnTo>
                  <a:pt x="242895" y="263522"/>
                </a:lnTo>
                <a:lnTo>
                  <a:pt x="261923" y="267845"/>
                </a:lnTo>
                <a:cubicBezTo>
                  <a:pt x="264077" y="268565"/>
                  <a:pt x="265154" y="270727"/>
                  <a:pt x="264795" y="272888"/>
                </a:cubicBezTo>
                <a:lnTo>
                  <a:pt x="260846" y="289457"/>
                </a:lnTo>
                <a:lnTo>
                  <a:pt x="289568" y="296301"/>
                </a:lnTo>
                <a:lnTo>
                  <a:pt x="223149" y="189320"/>
                </a:lnTo>
                <a:cubicBezTo>
                  <a:pt x="222072" y="187519"/>
                  <a:pt x="222790" y="185358"/>
                  <a:pt x="224585" y="183917"/>
                </a:cubicBezTo>
                <a:cubicBezTo>
                  <a:pt x="226021" y="183196"/>
                  <a:pt x="228534" y="183557"/>
                  <a:pt x="229611" y="185358"/>
                </a:cubicBezTo>
                <a:lnTo>
                  <a:pt x="295672" y="292339"/>
                </a:lnTo>
                <a:lnTo>
                  <a:pt x="298185" y="281893"/>
                </a:lnTo>
                <a:lnTo>
                  <a:pt x="220994" y="157622"/>
                </a:lnTo>
                <a:close/>
                <a:moveTo>
                  <a:pt x="81311" y="151885"/>
                </a:moveTo>
                <a:lnTo>
                  <a:pt x="57222" y="187261"/>
                </a:lnTo>
                <a:lnTo>
                  <a:pt x="52907" y="219750"/>
                </a:lnTo>
                <a:cubicBezTo>
                  <a:pt x="52907" y="221194"/>
                  <a:pt x="51829" y="222638"/>
                  <a:pt x="50031" y="222999"/>
                </a:cubicBezTo>
                <a:lnTo>
                  <a:pt x="30976" y="226609"/>
                </a:lnTo>
                <a:lnTo>
                  <a:pt x="24504" y="236356"/>
                </a:lnTo>
                <a:lnTo>
                  <a:pt x="28099" y="255849"/>
                </a:lnTo>
                <a:cubicBezTo>
                  <a:pt x="28459" y="257654"/>
                  <a:pt x="27021" y="259820"/>
                  <a:pt x="24863" y="260181"/>
                </a:cubicBezTo>
                <a:lnTo>
                  <a:pt x="8325" y="263430"/>
                </a:lnTo>
                <a:lnTo>
                  <a:pt x="13718" y="292309"/>
                </a:lnTo>
                <a:lnTo>
                  <a:pt x="83828" y="188344"/>
                </a:lnTo>
                <a:cubicBezTo>
                  <a:pt x="84906" y="186539"/>
                  <a:pt x="87064" y="186178"/>
                  <a:pt x="88861" y="187261"/>
                </a:cubicBezTo>
                <a:cubicBezTo>
                  <a:pt x="90659" y="188344"/>
                  <a:pt x="91018" y="190871"/>
                  <a:pt x="89940" y="192676"/>
                </a:cubicBezTo>
                <a:lnTo>
                  <a:pt x="19830" y="296640"/>
                </a:lnTo>
                <a:lnTo>
                  <a:pt x="30257" y="294475"/>
                </a:lnTo>
                <a:lnTo>
                  <a:pt x="111872" y="172822"/>
                </a:lnTo>
                <a:cubicBezTo>
                  <a:pt x="100007" y="168851"/>
                  <a:pt x="89580" y="161631"/>
                  <a:pt x="81311" y="151885"/>
                </a:cubicBezTo>
                <a:close/>
                <a:moveTo>
                  <a:pt x="156284" y="64477"/>
                </a:moveTo>
                <a:cubicBezTo>
                  <a:pt x="151196" y="64477"/>
                  <a:pt x="146472" y="68873"/>
                  <a:pt x="145382" y="74002"/>
                </a:cubicBezTo>
                <a:cubicBezTo>
                  <a:pt x="149016" y="75101"/>
                  <a:pt x="152650" y="75101"/>
                  <a:pt x="155921" y="75101"/>
                </a:cubicBezTo>
                <a:cubicBezTo>
                  <a:pt x="158101" y="74734"/>
                  <a:pt x="159918" y="76200"/>
                  <a:pt x="159918" y="78032"/>
                </a:cubicBezTo>
                <a:cubicBezTo>
                  <a:pt x="160645" y="80230"/>
                  <a:pt x="158828" y="82428"/>
                  <a:pt x="157011" y="82428"/>
                </a:cubicBezTo>
                <a:cubicBezTo>
                  <a:pt x="153377" y="82794"/>
                  <a:pt x="150106" y="82794"/>
                  <a:pt x="147199" y="82061"/>
                </a:cubicBezTo>
                <a:cubicBezTo>
                  <a:pt x="149016" y="85359"/>
                  <a:pt x="152650" y="87557"/>
                  <a:pt x="156284" y="87557"/>
                </a:cubicBezTo>
                <a:cubicBezTo>
                  <a:pt x="162825" y="87557"/>
                  <a:pt x="167549" y="82428"/>
                  <a:pt x="167549" y="76200"/>
                </a:cubicBezTo>
                <a:cubicBezTo>
                  <a:pt x="167549" y="69972"/>
                  <a:pt x="162825" y="64477"/>
                  <a:pt x="156284" y="64477"/>
                </a:cubicBezTo>
                <a:close/>
                <a:moveTo>
                  <a:pt x="118127" y="53486"/>
                </a:moveTo>
                <a:cubicBezTo>
                  <a:pt x="120307" y="52387"/>
                  <a:pt x="122124" y="53486"/>
                  <a:pt x="123214" y="55318"/>
                </a:cubicBezTo>
                <a:cubicBezTo>
                  <a:pt x="126121" y="62278"/>
                  <a:pt x="131573" y="67774"/>
                  <a:pt x="138114" y="71437"/>
                </a:cubicBezTo>
                <a:cubicBezTo>
                  <a:pt x="140294" y="63011"/>
                  <a:pt x="147562" y="57150"/>
                  <a:pt x="156284" y="57150"/>
                </a:cubicBezTo>
                <a:cubicBezTo>
                  <a:pt x="166823" y="57150"/>
                  <a:pt x="175545" y="65576"/>
                  <a:pt x="175545" y="76200"/>
                </a:cubicBezTo>
                <a:cubicBezTo>
                  <a:pt x="175545" y="86458"/>
                  <a:pt x="166823" y="94884"/>
                  <a:pt x="156284" y="94884"/>
                </a:cubicBezTo>
                <a:cubicBezTo>
                  <a:pt x="147199" y="94884"/>
                  <a:pt x="139567" y="88289"/>
                  <a:pt x="138114" y="79497"/>
                </a:cubicBezTo>
                <a:cubicBezTo>
                  <a:pt x="128302" y="75467"/>
                  <a:pt x="120307" y="67774"/>
                  <a:pt x="116310" y="58615"/>
                </a:cubicBezTo>
                <a:cubicBezTo>
                  <a:pt x="115583" y="56417"/>
                  <a:pt x="116310" y="54219"/>
                  <a:pt x="118127" y="53486"/>
                </a:cubicBezTo>
                <a:close/>
                <a:moveTo>
                  <a:pt x="134882" y="42145"/>
                </a:moveTo>
                <a:cubicBezTo>
                  <a:pt x="100007" y="42145"/>
                  <a:pt x="71603" y="70663"/>
                  <a:pt x="71603" y="105678"/>
                </a:cubicBezTo>
                <a:cubicBezTo>
                  <a:pt x="71603" y="140694"/>
                  <a:pt x="100007" y="169212"/>
                  <a:pt x="134882" y="169212"/>
                </a:cubicBezTo>
                <a:cubicBezTo>
                  <a:pt x="169757" y="169212"/>
                  <a:pt x="198161" y="140694"/>
                  <a:pt x="198161" y="105678"/>
                </a:cubicBezTo>
                <a:cubicBezTo>
                  <a:pt x="198161" y="70663"/>
                  <a:pt x="169757" y="42145"/>
                  <a:pt x="134882" y="42145"/>
                </a:cubicBezTo>
                <a:close/>
                <a:moveTo>
                  <a:pt x="191554" y="41995"/>
                </a:moveTo>
                <a:cubicBezTo>
                  <a:pt x="207352" y="47038"/>
                  <a:pt x="220994" y="57845"/>
                  <a:pt x="229611" y="71893"/>
                </a:cubicBezTo>
                <a:cubicBezTo>
                  <a:pt x="239664" y="88102"/>
                  <a:pt x="242536" y="107193"/>
                  <a:pt x="238587" y="125563"/>
                </a:cubicBezTo>
                <a:cubicBezTo>
                  <a:pt x="236073" y="134929"/>
                  <a:pt x="231765" y="143934"/>
                  <a:pt x="226021" y="151858"/>
                </a:cubicBezTo>
                <a:lnTo>
                  <a:pt x="305365" y="279372"/>
                </a:lnTo>
                <a:cubicBezTo>
                  <a:pt x="305724" y="280452"/>
                  <a:pt x="305724" y="281533"/>
                  <a:pt x="305724" y="282253"/>
                </a:cubicBezTo>
                <a:lnTo>
                  <a:pt x="300698" y="302785"/>
                </a:lnTo>
                <a:cubicBezTo>
                  <a:pt x="300339" y="304946"/>
                  <a:pt x="298544" y="306027"/>
                  <a:pt x="296390" y="305667"/>
                </a:cubicBezTo>
                <a:lnTo>
                  <a:pt x="255461" y="295941"/>
                </a:lnTo>
                <a:cubicBezTo>
                  <a:pt x="253666" y="295581"/>
                  <a:pt x="252230" y="293420"/>
                  <a:pt x="252589" y="291619"/>
                </a:cubicBezTo>
                <a:lnTo>
                  <a:pt x="256538" y="274689"/>
                </a:lnTo>
                <a:lnTo>
                  <a:pt x="239664" y="270727"/>
                </a:lnTo>
                <a:cubicBezTo>
                  <a:pt x="238946" y="270366"/>
                  <a:pt x="237869" y="269646"/>
                  <a:pt x="237510" y="268926"/>
                </a:cubicBezTo>
                <a:lnTo>
                  <a:pt x="229611" y="256318"/>
                </a:lnTo>
                <a:cubicBezTo>
                  <a:pt x="229252" y="255238"/>
                  <a:pt x="228893" y="254157"/>
                  <a:pt x="229252" y="253437"/>
                </a:cubicBezTo>
                <a:lnTo>
                  <a:pt x="233201" y="235426"/>
                </a:lnTo>
                <a:lnTo>
                  <a:pt x="207352" y="219577"/>
                </a:lnTo>
                <a:cubicBezTo>
                  <a:pt x="206633" y="219217"/>
                  <a:pt x="206274" y="218857"/>
                  <a:pt x="206274" y="218136"/>
                </a:cubicBezTo>
                <a:lnTo>
                  <a:pt x="181861" y="178874"/>
                </a:lnTo>
                <a:cubicBezTo>
                  <a:pt x="180784" y="179234"/>
                  <a:pt x="180066" y="179594"/>
                  <a:pt x="178989" y="179594"/>
                </a:cubicBezTo>
                <a:cubicBezTo>
                  <a:pt x="176834" y="179955"/>
                  <a:pt x="175039" y="178154"/>
                  <a:pt x="174680" y="176353"/>
                </a:cubicBezTo>
                <a:cubicBezTo>
                  <a:pt x="174321" y="174191"/>
                  <a:pt x="176116" y="172390"/>
                  <a:pt x="177911" y="172390"/>
                </a:cubicBezTo>
                <a:cubicBezTo>
                  <a:pt x="186887" y="170949"/>
                  <a:pt x="195145" y="168068"/>
                  <a:pt x="202684" y="163025"/>
                </a:cubicBezTo>
                <a:cubicBezTo>
                  <a:pt x="217404" y="154380"/>
                  <a:pt x="227098" y="140332"/>
                  <a:pt x="231406" y="123762"/>
                </a:cubicBezTo>
                <a:cubicBezTo>
                  <a:pt x="234996" y="107193"/>
                  <a:pt x="232124" y="90263"/>
                  <a:pt x="223508" y="75855"/>
                </a:cubicBezTo>
                <a:cubicBezTo>
                  <a:pt x="215609" y="62887"/>
                  <a:pt x="203402" y="53522"/>
                  <a:pt x="189400" y="49200"/>
                </a:cubicBezTo>
                <a:cubicBezTo>
                  <a:pt x="187246" y="48479"/>
                  <a:pt x="186169" y="46318"/>
                  <a:pt x="186887" y="44517"/>
                </a:cubicBezTo>
                <a:cubicBezTo>
                  <a:pt x="187246" y="42356"/>
                  <a:pt x="189400" y="41275"/>
                  <a:pt x="191554" y="41995"/>
                </a:cubicBezTo>
                <a:close/>
                <a:moveTo>
                  <a:pt x="134882" y="34925"/>
                </a:moveTo>
                <a:cubicBezTo>
                  <a:pt x="173712" y="34925"/>
                  <a:pt x="205712" y="66692"/>
                  <a:pt x="205712" y="105678"/>
                </a:cubicBezTo>
                <a:cubicBezTo>
                  <a:pt x="205712" y="145026"/>
                  <a:pt x="173712" y="176793"/>
                  <a:pt x="134882" y="176793"/>
                </a:cubicBezTo>
                <a:cubicBezTo>
                  <a:pt x="129489" y="176793"/>
                  <a:pt x="124456" y="176071"/>
                  <a:pt x="119782" y="174988"/>
                </a:cubicBezTo>
                <a:lnTo>
                  <a:pt x="35290" y="299889"/>
                </a:lnTo>
                <a:cubicBezTo>
                  <a:pt x="34931" y="300972"/>
                  <a:pt x="34211" y="301333"/>
                  <a:pt x="33133" y="301694"/>
                </a:cubicBezTo>
                <a:lnTo>
                  <a:pt x="12280" y="305665"/>
                </a:lnTo>
                <a:cubicBezTo>
                  <a:pt x="10122" y="306026"/>
                  <a:pt x="8325" y="304582"/>
                  <a:pt x="7965" y="302777"/>
                </a:cubicBezTo>
                <a:lnTo>
                  <a:pt x="55" y="261264"/>
                </a:lnTo>
                <a:cubicBezTo>
                  <a:pt x="-304" y="259459"/>
                  <a:pt x="1134" y="257293"/>
                  <a:pt x="2932" y="256571"/>
                </a:cubicBezTo>
                <a:lnTo>
                  <a:pt x="19830" y="253322"/>
                </a:lnTo>
                <a:lnTo>
                  <a:pt x="16594" y="236356"/>
                </a:lnTo>
                <a:cubicBezTo>
                  <a:pt x="16594" y="235273"/>
                  <a:pt x="16594" y="234551"/>
                  <a:pt x="17313" y="233829"/>
                </a:cubicBezTo>
                <a:lnTo>
                  <a:pt x="25583" y="221194"/>
                </a:lnTo>
                <a:cubicBezTo>
                  <a:pt x="26302" y="220111"/>
                  <a:pt x="27021" y="219750"/>
                  <a:pt x="28099" y="219750"/>
                </a:cubicBezTo>
                <a:lnTo>
                  <a:pt x="46076" y="216140"/>
                </a:lnTo>
                <a:lnTo>
                  <a:pt x="50031" y="185457"/>
                </a:lnTo>
                <a:cubicBezTo>
                  <a:pt x="50031" y="185096"/>
                  <a:pt x="50391" y="184374"/>
                  <a:pt x="50391" y="184013"/>
                </a:cubicBezTo>
                <a:lnTo>
                  <a:pt x="76277" y="145748"/>
                </a:lnTo>
                <a:cubicBezTo>
                  <a:pt x="68368" y="134557"/>
                  <a:pt x="64053" y="120479"/>
                  <a:pt x="64053" y="105678"/>
                </a:cubicBezTo>
                <a:cubicBezTo>
                  <a:pt x="64053" y="66692"/>
                  <a:pt x="95692" y="34925"/>
                  <a:pt x="134882" y="34925"/>
                </a:cubicBezTo>
                <a:close/>
                <a:moveTo>
                  <a:pt x="151819" y="0"/>
                </a:moveTo>
                <a:cubicBezTo>
                  <a:pt x="169660" y="0"/>
                  <a:pt x="185360" y="11764"/>
                  <a:pt x="190713" y="29043"/>
                </a:cubicBezTo>
                <a:cubicBezTo>
                  <a:pt x="191426" y="31249"/>
                  <a:pt x="190356" y="33454"/>
                  <a:pt x="188215" y="34190"/>
                </a:cubicBezTo>
                <a:cubicBezTo>
                  <a:pt x="186074" y="34557"/>
                  <a:pt x="184290" y="33087"/>
                  <a:pt x="183576" y="31616"/>
                </a:cubicBezTo>
                <a:cubicBezTo>
                  <a:pt x="179295" y="17279"/>
                  <a:pt x="166448" y="7720"/>
                  <a:pt x="151819" y="7720"/>
                </a:cubicBezTo>
                <a:cubicBezTo>
                  <a:pt x="138973" y="7720"/>
                  <a:pt x="126841" y="15440"/>
                  <a:pt x="121489" y="27940"/>
                </a:cubicBezTo>
                <a:cubicBezTo>
                  <a:pt x="120775" y="30146"/>
                  <a:pt x="118634" y="30881"/>
                  <a:pt x="116850" y="30146"/>
                </a:cubicBezTo>
                <a:cubicBezTo>
                  <a:pt x="114709" y="29043"/>
                  <a:pt x="113996" y="26837"/>
                  <a:pt x="114709" y="24631"/>
                </a:cubicBezTo>
                <a:cubicBezTo>
                  <a:pt x="121132" y="9558"/>
                  <a:pt x="136119" y="0"/>
                  <a:pt x="1518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37940CAB-7E07-6C49-97C9-152373ABC1EC}"/>
              </a:ext>
            </a:extLst>
          </p:cNvPr>
          <p:cNvSpPr txBox="1"/>
          <p:nvPr/>
        </p:nvSpPr>
        <p:spPr>
          <a:xfrm>
            <a:off x="5241136" y="11340268"/>
            <a:ext cx="1795684"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TITLE 02</a:t>
            </a:r>
          </a:p>
        </p:txBody>
      </p:sp>
      <p:sp>
        <p:nvSpPr>
          <p:cNvPr id="18" name="Subtitle 2">
            <a:extLst>
              <a:ext uri="{FF2B5EF4-FFF2-40B4-BE49-F238E27FC236}">
                <a16:creationId xmlns:a16="http://schemas.microsoft.com/office/drawing/2014/main" id="{165981F0-AA34-9748-9B7C-9ADF54F2F3AA}"/>
              </a:ext>
            </a:extLst>
          </p:cNvPr>
          <p:cNvSpPr txBox="1">
            <a:spLocks/>
          </p:cNvSpPr>
          <p:nvPr/>
        </p:nvSpPr>
        <p:spPr>
          <a:xfrm>
            <a:off x="5241135" y="11960454"/>
            <a:ext cx="589791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18793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DAF7BD0-400D-9043-ABCA-49D718214529}"/>
              </a:ext>
            </a:extLst>
          </p:cNvPr>
          <p:cNvSpPr>
            <a:spLocks noGrp="1"/>
          </p:cNvSpPr>
          <p:nvPr>
            <p:ph type="pic" sz="quarter" idx="10"/>
          </p:nvPr>
        </p:nvSpPr>
        <p:spPr/>
      </p:sp>
      <p:sp>
        <p:nvSpPr>
          <p:cNvPr id="6" name="Rectangle 5">
            <a:extLst>
              <a:ext uri="{FF2B5EF4-FFF2-40B4-BE49-F238E27FC236}">
                <a16:creationId xmlns:a16="http://schemas.microsoft.com/office/drawing/2014/main" id="{4545B0FE-219B-7248-8D32-F4BDB87A65AA}"/>
              </a:ext>
            </a:extLst>
          </p:cNvPr>
          <p:cNvSpPr/>
          <p:nvPr/>
        </p:nvSpPr>
        <p:spPr>
          <a:xfrm>
            <a:off x="3617459" y="2057401"/>
            <a:ext cx="17142732" cy="760911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B057D18F-935D-0D4E-8C98-33DA7CCE8AA3}"/>
              </a:ext>
            </a:extLst>
          </p:cNvPr>
          <p:cNvSpPr txBox="1"/>
          <p:nvPr/>
        </p:nvSpPr>
        <p:spPr>
          <a:xfrm>
            <a:off x="6244732" y="4070456"/>
            <a:ext cx="11888191" cy="1569660"/>
          </a:xfrm>
          <a:prstGeom prst="rect">
            <a:avLst/>
          </a:prstGeom>
          <a:noFill/>
        </p:spPr>
        <p:txBody>
          <a:bodyPr wrap="none" rtlCol="0" anchor="t" anchorCtr="0">
            <a:spAutoFit/>
          </a:bodyPr>
          <a:lstStyle/>
          <a:p>
            <a:pPr algn="ctr"/>
            <a:r>
              <a:rPr lang="en-US" sz="9600" b="1" spc="600" dirty="0">
                <a:solidFill>
                  <a:schemeClr val="bg1"/>
                </a:solidFill>
                <a:latin typeface="Poppins" pitchFamily="2" charset="77"/>
                <a:ea typeface="League Spartan" charset="0"/>
                <a:cs typeface="Poppins" pitchFamily="2" charset="77"/>
              </a:rPr>
              <a:t>RENT THIS HOUSE</a:t>
            </a:r>
          </a:p>
        </p:txBody>
      </p:sp>
      <p:sp>
        <p:nvSpPr>
          <p:cNvPr id="16" name="Subtitle 2">
            <a:extLst>
              <a:ext uri="{FF2B5EF4-FFF2-40B4-BE49-F238E27FC236}">
                <a16:creationId xmlns:a16="http://schemas.microsoft.com/office/drawing/2014/main" id="{F4C457A4-DE20-344B-A979-ED14FACA5B80}"/>
              </a:ext>
            </a:extLst>
          </p:cNvPr>
          <p:cNvSpPr txBox="1">
            <a:spLocks/>
          </p:cNvSpPr>
          <p:nvPr/>
        </p:nvSpPr>
        <p:spPr>
          <a:xfrm>
            <a:off x="5289550" y="6315696"/>
            <a:ext cx="1379855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a:t>
            </a:r>
          </a:p>
        </p:txBody>
      </p:sp>
      <p:sp>
        <p:nvSpPr>
          <p:cNvPr id="21" name="TextBox 20">
            <a:extLst>
              <a:ext uri="{FF2B5EF4-FFF2-40B4-BE49-F238E27FC236}">
                <a16:creationId xmlns:a16="http://schemas.microsoft.com/office/drawing/2014/main" id="{A60036C7-2EFD-AD44-B555-0BCC09242CF0}"/>
              </a:ext>
            </a:extLst>
          </p:cNvPr>
          <p:cNvSpPr txBox="1"/>
          <p:nvPr/>
        </p:nvSpPr>
        <p:spPr>
          <a:xfrm>
            <a:off x="2815713" y="10826403"/>
            <a:ext cx="171553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01</a:t>
            </a:r>
          </a:p>
        </p:txBody>
      </p:sp>
      <p:sp>
        <p:nvSpPr>
          <p:cNvPr id="22" name="Subtitle 2">
            <a:extLst>
              <a:ext uri="{FF2B5EF4-FFF2-40B4-BE49-F238E27FC236}">
                <a16:creationId xmlns:a16="http://schemas.microsoft.com/office/drawing/2014/main" id="{D713185E-DDB7-A74C-864F-A253CDA2E421}"/>
              </a:ext>
            </a:extLst>
          </p:cNvPr>
          <p:cNvSpPr txBox="1">
            <a:spLocks/>
          </p:cNvSpPr>
          <p:nvPr/>
        </p:nvSpPr>
        <p:spPr>
          <a:xfrm>
            <a:off x="2815713" y="11446589"/>
            <a:ext cx="47966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4" name="Freeform 582">
            <a:extLst>
              <a:ext uri="{FF2B5EF4-FFF2-40B4-BE49-F238E27FC236}">
                <a16:creationId xmlns:a16="http://schemas.microsoft.com/office/drawing/2014/main" id="{753EB950-7C07-8B42-8DEB-C40F915F53BD}"/>
              </a:ext>
            </a:extLst>
          </p:cNvPr>
          <p:cNvSpPr>
            <a:spLocks noChangeArrowheads="1"/>
          </p:cNvSpPr>
          <p:nvPr/>
        </p:nvSpPr>
        <p:spPr bwMode="auto">
          <a:xfrm>
            <a:off x="1547889" y="11121252"/>
            <a:ext cx="943335" cy="938447"/>
          </a:xfrm>
          <a:custGeom>
            <a:avLst/>
            <a:gdLst/>
            <a:ahLst/>
            <a:cxnLst/>
            <a:rect l="0" t="0" r="r" b="b"/>
            <a:pathLst>
              <a:path w="306026" h="304441">
                <a:moveTo>
                  <a:pt x="153014" y="133829"/>
                </a:moveTo>
                <a:lnTo>
                  <a:pt x="88763" y="152147"/>
                </a:lnTo>
                <a:cubicBezTo>
                  <a:pt x="85891" y="152866"/>
                  <a:pt x="84097" y="155739"/>
                  <a:pt x="84097" y="158613"/>
                </a:cubicBezTo>
                <a:lnTo>
                  <a:pt x="84097" y="259184"/>
                </a:lnTo>
                <a:cubicBezTo>
                  <a:pt x="84097" y="267086"/>
                  <a:pt x="89840" y="273910"/>
                  <a:pt x="97377" y="275706"/>
                </a:cubicBezTo>
                <a:lnTo>
                  <a:pt x="97377" y="192376"/>
                </a:lnTo>
                <a:cubicBezTo>
                  <a:pt x="97377" y="190221"/>
                  <a:pt x="98813" y="188784"/>
                  <a:pt x="100967" y="188784"/>
                </a:cubicBezTo>
                <a:cubicBezTo>
                  <a:pt x="103121" y="188784"/>
                  <a:pt x="104915" y="190221"/>
                  <a:pt x="104915" y="192376"/>
                </a:cubicBezTo>
                <a:lnTo>
                  <a:pt x="104915" y="278221"/>
                </a:lnTo>
                <a:cubicBezTo>
                  <a:pt x="104915" y="287200"/>
                  <a:pt x="124657" y="297257"/>
                  <a:pt x="153014" y="297257"/>
                </a:cubicBezTo>
                <a:cubicBezTo>
                  <a:pt x="181729" y="297257"/>
                  <a:pt x="201472" y="287200"/>
                  <a:pt x="201472" y="278221"/>
                </a:cubicBezTo>
                <a:lnTo>
                  <a:pt x="201472" y="192376"/>
                </a:lnTo>
                <a:cubicBezTo>
                  <a:pt x="201472" y="190221"/>
                  <a:pt x="202907" y="188784"/>
                  <a:pt x="205061" y="188784"/>
                </a:cubicBezTo>
                <a:cubicBezTo>
                  <a:pt x="207215" y="188784"/>
                  <a:pt x="208651" y="190221"/>
                  <a:pt x="208651" y="192376"/>
                </a:cubicBezTo>
                <a:lnTo>
                  <a:pt x="208651" y="275706"/>
                </a:lnTo>
                <a:cubicBezTo>
                  <a:pt x="216547" y="273910"/>
                  <a:pt x="222290" y="267086"/>
                  <a:pt x="222290" y="259184"/>
                </a:cubicBezTo>
                <a:lnTo>
                  <a:pt x="222290" y="158613"/>
                </a:lnTo>
                <a:cubicBezTo>
                  <a:pt x="222290" y="155739"/>
                  <a:pt x="220137" y="152866"/>
                  <a:pt x="217265" y="152147"/>
                </a:cubicBezTo>
                <a:lnTo>
                  <a:pt x="153014" y="133829"/>
                </a:lnTo>
                <a:close/>
                <a:moveTo>
                  <a:pt x="132195" y="55168"/>
                </a:moveTo>
                <a:cubicBezTo>
                  <a:pt x="128606" y="55168"/>
                  <a:pt x="125375" y="58041"/>
                  <a:pt x="125375" y="61992"/>
                </a:cubicBezTo>
                <a:lnTo>
                  <a:pt x="125375" y="102939"/>
                </a:lnTo>
                <a:cubicBezTo>
                  <a:pt x="125375" y="108686"/>
                  <a:pt x="128606" y="113715"/>
                  <a:pt x="133272" y="116947"/>
                </a:cubicBezTo>
                <a:lnTo>
                  <a:pt x="143681" y="123772"/>
                </a:lnTo>
                <a:cubicBezTo>
                  <a:pt x="149424" y="127723"/>
                  <a:pt x="156603" y="127723"/>
                  <a:pt x="162705" y="123772"/>
                </a:cubicBezTo>
                <a:lnTo>
                  <a:pt x="173115" y="116947"/>
                </a:lnTo>
                <a:cubicBezTo>
                  <a:pt x="177781" y="113715"/>
                  <a:pt x="180652" y="108686"/>
                  <a:pt x="180652" y="102939"/>
                </a:cubicBezTo>
                <a:lnTo>
                  <a:pt x="180652" y="61992"/>
                </a:lnTo>
                <a:cubicBezTo>
                  <a:pt x="180652" y="58041"/>
                  <a:pt x="177422" y="55168"/>
                  <a:pt x="173833" y="55168"/>
                </a:cubicBezTo>
                <a:lnTo>
                  <a:pt x="132195" y="55168"/>
                </a:lnTo>
                <a:close/>
                <a:moveTo>
                  <a:pt x="132195" y="47625"/>
                </a:moveTo>
                <a:lnTo>
                  <a:pt x="173833" y="47625"/>
                </a:lnTo>
                <a:cubicBezTo>
                  <a:pt x="181729" y="47625"/>
                  <a:pt x="188190" y="54090"/>
                  <a:pt x="188190" y="61992"/>
                </a:cubicBezTo>
                <a:lnTo>
                  <a:pt x="188190" y="102939"/>
                </a:lnTo>
                <a:cubicBezTo>
                  <a:pt x="188190" y="111200"/>
                  <a:pt x="183883" y="118743"/>
                  <a:pt x="177063" y="123413"/>
                </a:cubicBezTo>
                <a:lnTo>
                  <a:pt x="167013" y="130237"/>
                </a:lnTo>
                <a:lnTo>
                  <a:pt x="219419" y="144964"/>
                </a:lnTo>
                <a:cubicBezTo>
                  <a:pt x="225521" y="146760"/>
                  <a:pt x="229828" y="152147"/>
                  <a:pt x="229828" y="158613"/>
                </a:cubicBezTo>
                <a:lnTo>
                  <a:pt x="229828" y="259184"/>
                </a:lnTo>
                <a:cubicBezTo>
                  <a:pt x="229828" y="271755"/>
                  <a:pt x="220137" y="282172"/>
                  <a:pt x="207933" y="283608"/>
                </a:cubicBezTo>
                <a:cubicBezTo>
                  <a:pt x="202907" y="295820"/>
                  <a:pt x="181011" y="304441"/>
                  <a:pt x="153014" y="304441"/>
                </a:cubicBezTo>
                <a:cubicBezTo>
                  <a:pt x="125016" y="304441"/>
                  <a:pt x="103121" y="295820"/>
                  <a:pt x="98454" y="283608"/>
                </a:cubicBezTo>
                <a:cubicBezTo>
                  <a:pt x="86250" y="282172"/>
                  <a:pt x="76200" y="271755"/>
                  <a:pt x="76200" y="259184"/>
                </a:cubicBezTo>
                <a:lnTo>
                  <a:pt x="76200" y="158613"/>
                </a:lnTo>
                <a:cubicBezTo>
                  <a:pt x="76200" y="152147"/>
                  <a:pt x="80507" y="146760"/>
                  <a:pt x="86609" y="144964"/>
                </a:cubicBezTo>
                <a:lnTo>
                  <a:pt x="139374" y="130237"/>
                </a:lnTo>
                <a:lnTo>
                  <a:pt x="128965" y="123413"/>
                </a:lnTo>
                <a:cubicBezTo>
                  <a:pt x="122145" y="118743"/>
                  <a:pt x="118196" y="111200"/>
                  <a:pt x="118196" y="102939"/>
                </a:cubicBezTo>
                <a:lnTo>
                  <a:pt x="118196" y="61992"/>
                </a:lnTo>
                <a:cubicBezTo>
                  <a:pt x="118196" y="54090"/>
                  <a:pt x="124657" y="47625"/>
                  <a:pt x="132195" y="47625"/>
                </a:cubicBezTo>
                <a:close/>
                <a:moveTo>
                  <a:pt x="208126" y="7557"/>
                </a:moveTo>
                <a:cubicBezTo>
                  <a:pt x="204152" y="7557"/>
                  <a:pt x="201262" y="10436"/>
                  <a:pt x="201262" y="14035"/>
                </a:cubicBezTo>
                <a:lnTo>
                  <a:pt x="201262" y="55059"/>
                </a:lnTo>
                <a:cubicBezTo>
                  <a:pt x="201262" y="60817"/>
                  <a:pt x="204152" y="66215"/>
                  <a:pt x="208848" y="69454"/>
                </a:cubicBezTo>
                <a:lnTo>
                  <a:pt x="219324" y="76291"/>
                </a:lnTo>
                <a:cubicBezTo>
                  <a:pt x="225105" y="80250"/>
                  <a:pt x="232691" y="80250"/>
                  <a:pt x="238471" y="76291"/>
                </a:cubicBezTo>
                <a:lnTo>
                  <a:pt x="248947" y="69454"/>
                </a:lnTo>
                <a:cubicBezTo>
                  <a:pt x="253644" y="66215"/>
                  <a:pt x="256534" y="60817"/>
                  <a:pt x="256534" y="55059"/>
                </a:cubicBezTo>
                <a:lnTo>
                  <a:pt x="256534" y="14035"/>
                </a:lnTo>
                <a:cubicBezTo>
                  <a:pt x="256534" y="10436"/>
                  <a:pt x="253644" y="7557"/>
                  <a:pt x="249670" y="7557"/>
                </a:cubicBezTo>
                <a:lnTo>
                  <a:pt x="208126" y="7557"/>
                </a:lnTo>
                <a:close/>
                <a:moveTo>
                  <a:pt x="56175" y="7557"/>
                </a:moveTo>
                <a:cubicBezTo>
                  <a:pt x="52550" y="7557"/>
                  <a:pt x="49289" y="10436"/>
                  <a:pt x="49289" y="14035"/>
                </a:cubicBezTo>
                <a:lnTo>
                  <a:pt x="49289" y="55059"/>
                </a:lnTo>
                <a:cubicBezTo>
                  <a:pt x="49289" y="60817"/>
                  <a:pt x="52188" y="66215"/>
                  <a:pt x="57262" y="69454"/>
                </a:cubicBezTo>
                <a:lnTo>
                  <a:pt x="67410" y="76291"/>
                </a:lnTo>
                <a:cubicBezTo>
                  <a:pt x="73208" y="80250"/>
                  <a:pt x="81181" y="80250"/>
                  <a:pt x="86618" y="76291"/>
                </a:cubicBezTo>
                <a:lnTo>
                  <a:pt x="97128" y="69454"/>
                </a:lnTo>
                <a:cubicBezTo>
                  <a:pt x="102202" y="66215"/>
                  <a:pt x="105101" y="60817"/>
                  <a:pt x="105101" y="55059"/>
                </a:cubicBezTo>
                <a:lnTo>
                  <a:pt x="105101" y="14035"/>
                </a:lnTo>
                <a:cubicBezTo>
                  <a:pt x="105101" y="10436"/>
                  <a:pt x="101839" y="7557"/>
                  <a:pt x="98215" y="7557"/>
                </a:cubicBezTo>
                <a:lnTo>
                  <a:pt x="56175" y="7557"/>
                </a:lnTo>
                <a:close/>
                <a:moveTo>
                  <a:pt x="208126" y="0"/>
                </a:moveTo>
                <a:lnTo>
                  <a:pt x="249670" y="0"/>
                </a:lnTo>
                <a:cubicBezTo>
                  <a:pt x="257618" y="0"/>
                  <a:pt x="264120" y="6118"/>
                  <a:pt x="264120" y="14035"/>
                </a:cubicBezTo>
                <a:lnTo>
                  <a:pt x="264120" y="55059"/>
                </a:lnTo>
                <a:cubicBezTo>
                  <a:pt x="264120" y="63336"/>
                  <a:pt x="260146" y="70893"/>
                  <a:pt x="253283" y="75571"/>
                </a:cubicBezTo>
                <a:lnTo>
                  <a:pt x="243167" y="82049"/>
                </a:lnTo>
                <a:lnTo>
                  <a:pt x="295550" y="96803"/>
                </a:lnTo>
                <a:cubicBezTo>
                  <a:pt x="301691" y="98963"/>
                  <a:pt x="306026" y="104361"/>
                  <a:pt x="306026" y="110478"/>
                </a:cubicBezTo>
                <a:lnTo>
                  <a:pt x="306026" y="211240"/>
                </a:lnTo>
                <a:cubicBezTo>
                  <a:pt x="306026" y="223835"/>
                  <a:pt x="296633" y="234271"/>
                  <a:pt x="283989" y="235711"/>
                </a:cubicBezTo>
                <a:cubicBezTo>
                  <a:pt x="280016" y="244707"/>
                  <a:pt x="260146" y="249026"/>
                  <a:pt x="241000" y="250465"/>
                </a:cubicBezTo>
                <a:cubicBezTo>
                  <a:pt x="238832" y="250465"/>
                  <a:pt x="237387" y="249026"/>
                  <a:pt x="237387" y="246867"/>
                </a:cubicBezTo>
                <a:cubicBezTo>
                  <a:pt x="237026" y="245067"/>
                  <a:pt x="238471" y="243268"/>
                  <a:pt x="240639" y="242908"/>
                </a:cubicBezTo>
                <a:cubicBezTo>
                  <a:pt x="267010" y="241469"/>
                  <a:pt x="277487" y="234631"/>
                  <a:pt x="277487" y="232112"/>
                </a:cubicBezTo>
                <a:lnTo>
                  <a:pt x="277487" y="144665"/>
                </a:lnTo>
                <a:cubicBezTo>
                  <a:pt x="277487" y="142506"/>
                  <a:pt x="279293" y="141067"/>
                  <a:pt x="281099" y="141067"/>
                </a:cubicBezTo>
                <a:cubicBezTo>
                  <a:pt x="283267" y="141067"/>
                  <a:pt x="285073" y="142506"/>
                  <a:pt x="285073" y="144665"/>
                </a:cubicBezTo>
                <a:lnTo>
                  <a:pt x="285073" y="228154"/>
                </a:lnTo>
                <a:cubicBezTo>
                  <a:pt x="292660" y="226354"/>
                  <a:pt x="298440" y="219517"/>
                  <a:pt x="298440" y="211240"/>
                </a:cubicBezTo>
                <a:lnTo>
                  <a:pt x="298440" y="110478"/>
                </a:lnTo>
                <a:cubicBezTo>
                  <a:pt x="298440" y="107599"/>
                  <a:pt x="296633" y="105080"/>
                  <a:pt x="293382" y="104001"/>
                </a:cubicBezTo>
                <a:lnTo>
                  <a:pt x="229078" y="85648"/>
                </a:lnTo>
                <a:lnTo>
                  <a:pt x="199817" y="93924"/>
                </a:lnTo>
                <a:cubicBezTo>
                  <a:pt x="198010" y="94644"/>
                  <a:pt x="195843" y="93205"/>
                  <a:pt x="195482" y="91405"/>
                </a:cubicBezTo>
                <a:cubicBezTo>
                  <a:pt x="194759" y="89606"/>
                  <a:pt x="195843" y="87447"/>
                  <a:pt x="198010" y="86727"/>
                </a:cubicBezTo>
                <a:lnTo>
                  <a:pt x="214628" y="82049"/>
                </a:lnTo>
                <a:lnTo>
                  <a:pt x="204874" y="75571"/>
                </a:lnTo>
                <a:cubicBezTo>
                  <a:pt x="197649" y="70893"/>
                  <a:pt x="193675" y="63336"/>
                  <a:pt x="193675" y="55059"/>
                </a:cubicBezTo>
                <a:lnTo>
                  <a:pt x="193675" y="14035"/>
                </a:lnTo>
                <a:cubicBezTo>
                  <a:pt x="193675" y="6118"/>
                  <a:pt x="200178" y="0"/>
                  <a:pt x="208126" y="0"/>
                </a:cubicBezTo>
                <a:close/>
                <a:moveTo>
                  <a:pt x="56175" y="0"/>
                </a:moveTo>
                <a:lnTo>
                  <a:pt x="98215" y="0"/>
                </a:lnTo>
                <a:cubicBezTo>
                  <a:pt x="106188" y="0"/>
                  <a:pt x="112349" y="6118"/>
                  <a:pt x="112349" y="14035"/>
                </a:cubicBezTo>
                <a:lnTo>
                  <a:pt x="112349" y="55059"/>
                </a:lnTo>
                <a:cubicBezTo>
                  <a:pt x="112349" y="63336"/>
                  <a:pt x="108363" y="70893"/>
                  <a:pt x="101477" y="75571"/>
                </a:cubicBezTo>
                <a:lnTo>
                  <a:pt x="91329" y="82049"/>
                </a:lnTo>
                <a:lnTo>
                  <a:pt x="108363" y="86727"/>
                </a:lnTo>
                <a:cubicBezTo>
                  <a:pt x="110175" y="87447"/>
                  <a:pt x="111262" y="89606"/>
                  <a:pt x="110900" y="91405"/>
                </a:cubicBezTo>
                <a:cubicBezTo>
                  <a:pt x="110175" y="93205"/>
                  <a:pt x="108000" y="94644"/>
                  <a:pt x="106188" y="93924"/>
                </a:cubicBezTo>
                <a:lnTo>
                  <a:pt x="77195" y="85648"/>
                </a:lnTo>
                <a:lnTo>
                  <a:pt x="12322" y="104001"/>
                </a:lnTo>
                <a:cubicBezTo>
                  <a:pt x="9060" y="105080"/>
                  <a:pt x="7248" y="107599"/>
                  <a:pt x="7248" y="110478"/>
                </a:cubicBezTo>
                <a:lnTo>
                  <a:pt x="7248" y="211240"/>
                </a:lnTo>
                <a:cubicBezTo>
                  <a:pt x="7248" y="219517"/>
                  <a:pt x="13047" y="226354"/>
                  <a:pt x="20658" y="228154"/>
                </a:cubicBezTo>
                <a:lnTo>
                  <a:pt x="20658" y="144665"/>
                </a:lnTo>
                <a:cubicBezTo>
                  <a:pt x="20658" y="142506"/>
                  <a:pt x="22470" y="141067"/>
                  <a:pt x="24644" y="141067"/>
                </a:cubicBezTo>
                <a:cubicBezTo>
                  <a:pt x="26819" y="141067"/>
                  <a:pt x="28268" y="142506"/>
                  <a:pt x="28268" y="144665"/>
                </a:cubicBezTo>
                <a:lnTo>
                  <a:pt x="28268" y="232112"/>
                </a:lnTo>
                <a:cubicBezTo>
                  <a:pt x="28268" y="234631"/>
                  <a:pt x="39141" y="241469"/>
                  <a:pt x="65597" y="242908"/>
                </a:cubicBezTo>
                <a:cubicBezTo>
                  <a:pt x="67410" y="243268"/>
                  <a:pt x="69222" y="245067"/>
                  <a:pt x="68859" y="246867"/>
                </a:cubicBezTo>
                <a:cubicBezTo>
                  <a:pt x="68859" y="249026"/>
                  <a:pt x="67047" y="250465"/>
                  <a:pt x="65235" y="250465"/>
                </a:cubicBezTo>
                <a:cubicBezTo>
                  <a:pt x="64873" y="250465"/>
                  <a:pt x="64873" y="250465"/>
                  <a:pt x="64873" y="250465"/>
                </a:cubicBezTo>
                <a:cubicBezTo>
                  <a:pt x="46027" y="249026"/>
                  <a:pt x="25731" y="244707"/>
                  <a:pt x="21745" y="235711"/>
                </a:cubicBezTo>
                <a:cubicBezTo>
                  <a:pt x="9423" y="234271"/>
                  <a:pt x="0" y="223835"/>
                  <a:pt x="0" y="211240"/>
                </a:cubicBezTo>
                <a:lnTo>
                  <a:pt x="0" y="110478"/>
                </a:lnTo>
                <a:cubicBezTo>
                  <a:pt x="0" y="104361"/>
                  <a:pt x="3986" y="98963"/>
                  <a:pt x="10147" y="96803"/>
                </a:cubicBezTo>
                <a:lnTo>
                  <a:pt x="63060" y="82049"/>
                </a:lnTo>
                <a:lnTo>
                  <a:pt x="52913" y="75571"/>
                </a:lnTo>
                <a:cubicBezTo>
                  <a:pt x="46027" y="70893"/>
                  <a:pt x="41678" y="63336"/>
                  <a:pt x="41678" y="55059"/>
                </a:cubicBezTo>
                <a:lnTo>
                  <a:pt x="41678" y="14035"/>
                </a:lnTo>
                <a:cubicBezTo>
                  <a:pt x="41678" y="6118"/>
                  <a:pt x="48201" y="0"/>
                  <a:pt x="5617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26" name="Freeform 627">
            <a:extLst>
              <a:ext uri="{FF2B5EF4-FFF2-40B4-BE49-F238E27FC236}">
                <a16:creationId xmlns:a16="http://schemas.microsoft.com/office/drawing/2014/main" id="{6EEA6974-D761-DD4B-ABCE-5932034EDB68}"/>
              </a:ext>
            </a:extLst>
          </p:cNvPr>
          <p:cNvSpPr>
            <a:spLocks noChangeArrowheads="1"/>
          </p:cNvSpPr>
          <p:nvPr/>
        </p:nvSpPr>
        <p:spPr bwMode="auto">
          <a:xfrm>
            <a:off x="16842168" y="11116364"/>
            <a:ext cx="943335" cy="943335"/>
          </a:xfrm>
          <a:custGeom>
            <a:avLst/>
            <a:gdLst/>
            <a:ahLst/>
            <a:cxnLst/>
            <a:rect l="0" t="0" r="r" b="b"/>
            <a:pathLst>
              <a:path w="305313" h="306027">
                <a:moveTo>
                  <a:pt x="154242" y="203038"/>
                </a:moveTo>
                <a:lnTo>
                  <a:pt x="112949" y="244089"/>
                </a:lnTo>
                <a:lnTo>
                  <a:pt x="112949" y="298465"/>
                </a:lnTo>
                <a:lnTo>
                  <a:pt x="195535" y="298465"/>
                </a:lnTo>
                <a:lnTo>
                  <a:pt x="195535" y="244089"/>
                </a:lnTo>
                <a:lnTo>
                  <a:pt x="154242" y="203038"/>
                </a:lnTo>
                <a:close/>
                <a:moveTo>
                  <a:pt x="239846" y="195116"/>
                </a:moveTo>
                <a:cubicBezTo>
                  <a:pt x="241277" y="193675"/>
                  <a:pt x="243424" y="193675"/>
                  <a:pt x="245212" y="195116"/>
                </a:cubicBezTo>
                <a:lnTo>
                  <a:pt x="304241" y="254893"/>
                </a:lnTo>
                <a:cubicBezTo>
                  <a:pt x="305671" y="256333"/>
                  <a:pt x="305671" y="258494"/>
                  <a:pt x="304241" y="260294"/>
                </a:cubicBezTo>
                <a:cubicBezTo>
                  <a:pt x="303167" y="261734"/>
                  <a:pt x="300663" y="261734"/>
                  <a:pt x="299232" y="260294"/>
                </a:cubicBezTo>
                <a:lnTo>
                  <a:pt x="290646" y="251291"/>
                </a:lnTo>
                <a:lnTo>
                  <a:pt x="290646" y="302066"/>
                </a:lnTo>
                <a:cubicBezTo>
                  <a:pt x="290646" y="304227"/>
                  <a:pt x="288857" y="306027"/>
                  <a:pt x="286711" y="306027"/>
                </a:cubicBezTo>
                <a:lnTo>
                  <a:pt x="213015" y="306027"/>
                </a:lnTo>
                <a:cubicBezTo>
                  <a:pt x="210869" y="306027"/>
                  <a:pt x="209080" y="304227"/>
                  <a:pt x="209080" y="302066"/>
                </a:cubicBezTo>
                <a:cubicBezTo>
                  <a:pt x="209080" y="300265"/>
                  <a:pt x="210869" y="298465"/>
                  <a:pt x="213015" y="298465"/>
                </a:cubicBezTo>
                <a:lnTo>
                  <a:pt x="283133" y="298465"/>
                </a:lnTo>
                <a:lnTo>
                  <a:pt x="283133" y="244089"/>
                </a:lnTo>
                <a:lnTo>
                  <a:pt x="242708" y="203038"/>
                </a:lnTo>
                <a:lnTo>
                  <a:pt x="211226" y="234727"/>
                </a:lnTo>
                <a:cubicBezTo>
                  <a:pt x="209795" y="236167"/>
                  <a:pt x="207291" y="236167"/>
                  <a:pt x="205860" y="234727"/>
                </a:cubicBezTo>
                <a:cubicBezTo>
                  <a:pt x="204429" y="232926"/>
                  <a:pt x="204429" y="230766"/>
                  <a:pt x="205860" y="229325"/>
                </a:cubicBezTo>
                <a:lnTo>
                  <a:pt x="239846" y="195116"/>
                </a:lnTo>
                <a:close/>
                <a:moveTo>
                  <a:pt x="151707" y="195116"/>
                </a:moveTo>
                <a:cubicBezTo>
                  <a:pt x="153155" y="193675"/>
                  <a:pt x="155329" y="193675"/>
                  <a:pt x="156778" y="195116"/>
                </a:cubicBezTo>
                <a:lnTo>
                  <a:pt x="216906" y="254893"/>
                </a:lnTo>
                <a:cubicBezTo>
                  <a:pt x="218355" y="256333"/>
                  <a:pt x="218355" y="258494"/>
                  <a:pt x="216906" y="260294"/>
                </a:cubicBezTo>
                <a:cubicBezTo>
                  <a:pt x="215457" y="261734"/>
                  <a:pt x="212922" y="261734"/>
                  <a:pt x="211473" y="260294"/>
                </a:cubicBezTo>
                <a:lnTo>
                  <a:pt x="203142" y="251291"/>
                </a:lnTo>
                <a:lnTo>
                  <a:pt x="203142" y="302066"/>
                </a:lnTo>
                <a:cubicBezTo>
                  <a:pt x="203142" y="304227"/>
                  <a:pt x="201331" y="306027"/>
                  <a:pt x="199157" y="306027"/>
                </a:cubicBezTo>
                <a:lnTo>
                  <a:pt x="108964" y="306027"/>
                </a:lnTo>
                <a:cubicBezTo>
                  <a:pt x="107153" y="306027"/>
                  <a:pt x="105342" y="304227"/>
                  <a:pt x="105342" y="302066"/>
                </a:cubicBezTo>
                <a:lnTo>
                  <a:pt x="105342" y="251291"/>
                </a:lnTo>
                <a:lnTo>
                  <a:pt x="97011" y="260294"/>
                </a:lnTo>
                <a:cubicBezTo>
                  <a:pt x="95200" y="261734"/>
                  <a:pt x="93027" y="261734"/>
                  <a:pt x="91578" y="260294"/>
                </a:cubicBezTo>
                <a:cubicBezTo>
                  <a:pt x="90129" y="258494"/>
                  <a:pt x="90129" y="256333"/>
                  <a:pt x="91578" y="254893"/>
                </a:cubicBezTo>
                <a:lnTo>
                  <a:pt x="151707" y="195116"/>
                </a:lnTo>
                <a:close/>
                <a:moveTo>
                  <a:pt x="60459" y="195116"/>
                </a:moveTo>
                <a:cubicBezTo>
                  <a:pt x="61890" y="193675"/>
                  <a:pt x="64036" y="193675"/>
                  <a:pt x="65825" y="195116"/>
                </a:cubicBezTo>
                <a:lnTo>
                  <a:pt x="99453" y="229325"/>
                </a:lnTo>
                <a:cubicBezTo>
                  <a:pt x="100884" y="230766"/>
                  <a:pt x="100884" y="232926"/>
                  <a:pt x="99453" y="234727"/>
                </a:cubicBezTo>
                <a:cubicBezTo>
                  <a:pt x="98022" y="236167"/>
                  <a:pt x="95876" y="236167"/>
                  <a:pt x="94445" y="234727"/>
                </a:cubicBezTo>
                <a:lnTo>
                  <a:pt x="62963" y="203038"/>
                </a:lnTo>
                <a:lnTo>
                  <a:pt x="22180" y="244089"/>
                </a:lnTo>
                <a:lnTo>
                  <a:pt x="22180" y="298465"/>
                </a:lnTo>
                <a:lnTo>
                  <a:pt x="92656" y="298465"/>
                </a:lnTo>
                <a:cubicBezTo>
                  <a:pt x="94802" y="298465"/>
                  <a:pt x="96233" y="300265"/>
                  <a:pt x="96233" y="302066"/>
                </a:cubicBezTo>
                <a:cubicBezTo>
                  <a:pt x="96233" y="304227"/>
                  <a:pt x="94802" y="306027"/>
                  <a:pt x="92656" y="306027"/>
                </a:cubicBezTo>
                <a:lnTo>
                  <a:pt x="18602" y="306027"/>
                </a:lnTo>
                <a:cubicBezTo>
                  <a:pt x="16456" y="306027"/>
                  <a:pt x="15025" y="304227"/>
                  <a:pt x="15025" y="302066"/>
                </a:cubicBezTo>
                <a:lnTo>
                  <a:pt x="15025" y="251291"/>
                </a:lnTo>
                <a:lnTo>
                  <a:pt x="6081" y="260294"/>
                </a:lnTo>
                <a:cubicBezTo>
                  <a:pt x="5008" y="261734"/>
                  <a:pt x="2504" y="261734"/>
                  <a:pt x="1073" y="260294"/>
                </a:cubicBezTo>
                <a:cubicBezTo>
                  <a:pt x="-358" y="258494"/>
                  <a:pt x="-358" y="256333"/>
                  <a:pt x="1073" y="254893"/>
                </a:cubicBezTo>
                <a:lnTo>
                  <a:pt x="60459" y="195116"/>
                </a:lnTo>
                <a:close/>
                <a:moveTo>
                  <a:pt x="152836" y="34459"/>
                </a:moveTo>
                <a:cubicBezTo>
                  <a:pt x="139670" y="34459"/>
                  <a:pt x="129352" y="44778"/>
                  <a:pt x="129352" y="57944"/>
                </a:cubicBezTo>
                <a:cubicBezTo>
                  <a:pt x="129352" y="71109"/>
                  <a:pt x="139670" y="81428"/>
                  <a:pt x="152836" y="81428"/>
                </a:cubicBezTo>
                <a:cubicBezTo>
                  <a:pt x="165645" y="81428"/>
                  <a:pt x="176320" y="71109"/>
                  <a:pt x="176320" y="57944"/>
                </a:cubicBezTo>
                <a:cubicBezTo>
                  <a:pt x="176320" y="44778"/>
                  <a:pt x="165645" y="34459"/>
                  <a:pt x="152836" y="34459"/>
                </a:cubicBezTo>
                <a:close/>
                <a:moveTo>
                  <a:pt x="152836" y="26987"/>
                </a:moveTo>
                <a:cubicBezTo>
                  <a:pt x="169915" y="26987"/>
                  <a:pt x="183436" y="40864"/>
                  <a:pt x="183436" y="57944"/>
                </a:cubicBezTo>
                <a:cubicBezTo>
                  <a:pt x="183436" y="75023"/>
                  <a:pt x="169915" y="88544"/>
                  <a:pt x="152836" y="88544"/>
                </a:cubicBezTo>
                <a:cubicBezTo>
                  <a:pt x="135756" y="88544"/>
                  <a:pt x="121879" y="75023"/>
                  <a:pt x="121879" y="57944"/>
                </a:cubicBezTo>
                <a:cubicBezTo>
                  <a:pt x="121879" y="40864"/>
                  <a:pt x="135756" y="26987"/>
                  <a:pt x="152836" y="26987"/>
                </a:cubicBezTo>
                <a:close/>
                <a:moveTo>
                  <a:pt x="153630" y="7579"/>
                </a:moveTo>
                <a:cubicBezTo>
                  <a:pt x="125694" y="7579"/>
                  <a:pt x="102413" y="30680"/>
                  <a:pt x="102413" y="59193"/>
                </a:cubicBezTo>
                <a:cubicBezTo>
                  <a:pt x="102413" y="93482"/>
                  <a:pt x="142169" y="158450"/>
                  <a:pt x="153630" y="176497"/>
                </a:cubicBezTo>
                <a:cubicBezTo>
                  <a:pt x="165091" y="158450"/>
                  <a:pt x="204488" y="93482"/>
                  <a:pt x="204488" y="59193"/>
                </a:cubicBezTo>
                <a:cubicBezTo>
                  <a:pt x="204488" y="30680"/>
                  <a:pt x="181566" y="7579"/>
                  <a:pt x="153630" y="7579"/>
                </a:cubicBezTo>
                <a:close/>
                <a:moveTo>
                  <a:pt x="153630" y="0"/>
                </a:moveTo>
                <a:cubicBezTo>
                  <a:pt x="185864" y="0"/>
                  <a:pt x="212009" y="26709"/>
                  <a:pt x="212009" y="59193"/>
                </a:cubicBezTo>
                <a:cubicBezTo>
                  <a:pt x="212009" y="101062"/>
                  <a:pt x="159002" y="181911"/>
                  <a:pt x="156495" y="185520"/>
                </a:cubicBezTo>
                <a:cubicBezTo>
                  <a:pt x="155779" y="186242"/>
                  <a:pt x="154704" y="186964"/>
                  <a:pt x="153630" y="186964"/>
                </a:cubicBezTo>
                <a:cubicBezTo>
                  <a:pt x="152555" y="186964"/>
                  <a:pt x="151123" y="186242"/>
                  <a:pt x="150406" y="185520"/>
                </a:cubicBezTo>
                <a:cubicBezTo>
                  <a:pt x="148257" y="181911"/>
                  <a:pt x="94892" y="101062"/>
                  <a:pt x="94892" y="59193"/>
                </a:cubicBezTo>
                <a:cubicBezTo>
                  <a:pt x="94892" y="26709"/>
                  <a:pt x="121395" y="0"/>
                  <a:pt x="15363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5" name="Freeform 608">
            <a:extLst>
              <a:ext uri="{FF2B5EF4-FFF2-40B4-BE49-F238E27FC236}">
                <a16:creationId xmlns:a16="http://schemas.microsoft.com/office/drawing/2014/main" id="{BCB9B012-F602-B344-A4E2-092C9FA5BEB6}"/>
              </a:ext>
            </a:extLst>
          </p:cNvPr>
          <p:cNvSpPr>
            <a:spLocks noChangeArrowheads="1"/>
          </p:cNvSpPr>
          <p:nvPr/>
        </p:nvSpPr>
        <p:spPr bwMode="auto">
          <a:xfrm>
            <a:off x="9148392" y="11116364"/>
            <a:ext cx="943335" cy="943335"/>
          </a:xfrm>
          <a:custGeom>
            <a:avLst/>
            <a:gdLst/>
            <a:ahLst/>
            <a:cxnLst/>
            <a:rect l="0" t="0" r="r" b="b"/>
            <a:pathLst>
              <a:path w="306027" h="306027">
                <a:moveTo>
                  <a:pt x="276145" y="291247"/>
                </a:moveTo>
                <a:lnTo>
                  <a:pt x="276145" y="298457"/>
                </a:lnTo>
                <a:lnTo>
                  <a:pt x="298467" y="298457"/>
                </a:lnTo>
                <a:lnTo>
                  <a:pt x="298467" y="291247"/>
                </a:lnTo>
                <a:lnTo>
                  <a:pt x="276145" y="291247"/>
                </a:lnTo>
                <a:close/>
                <a:moveTo>
                  <a:pt x="7561" y="291247"/>
                </a:moveTo>
                <a:lnTo>
                  <a:pt x="7561" y="298457"/>
                </a:lnTo>
                <a:lnTo>
                  <a:pt x="29883" y="298457"/>
                </a:lnTo>
                <a:lnTo>
                  <a:pt x="29883" y="291247"/>
                </a:lnTo>
                <a:lnTo>
                  <a:pt x="7561" y="291247"/>
                </a:lnTo>
                <a:close/>
                <a:moveTo>
                  <a:pt x="7561" y="246187"/>
                </a:moveTo>
                <a:lnTo>
                  <a:pt x="7561" y="283316"/>
                </a:lnTo>
                <a:lnTo>
                  <a:pt x="298467" y="283316"/>
                </a:lnTo>
                <a:lnTo>
                  <a:pt x="298467" y="246187"/>
                </a:lnTo>
                <a:lnTo>
                  <a:pt x="7561" y="246187"/>
                </a:lnTo>
                <a:close/>
                <a:moveTo>
                  <a:pt x="7561" y="231047"/>
                </a:moveTo>
                <a:lnTo>
                  <a:pt x="7561" y="238977"/>
                </a:lnTo>
                <a:lnTo>
                  <a:pt x="298467" y="238977"/>
                </a:lnTo>
                <a:lnTo>
                  <a:pt x="298467" y="231047"/>
                </a:lnTo>
                <a:lnTo>
                  <a:pt x="7561" y="231047"/>
                </a:lnTo>
                <a:close/>
                <a:moveTo>
                  <a:pt x="3601" y="223837"/>
                </a:moveTo>
                <a:lnTo>
                  <a:pt x="302067" y="223837"/>
                </a:lnTo>
                <a:cubicBezTo>
                  <a:pt x="304227" y="223837"/>
                  <a:pt x="306027" y="225279"/>
                  <a:pt x="306027" y="227442"/>
                </a:cubicBezTo>
                <a:lnTo>
                  <a:pt x="306027" y="302422"/>
                </a:lnTo>
                <a:cubicBezTo>
                  <a:pt x="306027" y="304224"/>
                  <a:pt x="304227" y="306027"/>
                  <a:pt x="302067" y="306027"/>
                </a:cubicBezTo>
                <a:lnTo>
                  <a:pt x="272184" y="306027"/>
                </a:lnTo>
                <a:cubicBezTo>
                  <a:pt x="270384" y="306027"/>
                  <a:pt x="268584" y="304224"/>
                  <a:pt x="268584" y="302422"/>
                </a:cubicBezTo>
                <a:lnTo>
                  <a:pt x="268584" y="291247"/>
                </a:lnTo>
                <a:lnTo>
                  <a:pt x="37444" y="291247"/>
                </a:lnTo>
                <a:lnTo>
                  <a:pt x="37444" y="302422"/>
                </a:lnTo>
                <a:cubicBezTo>
                  <a:pt x="37444" y="304224"/>
                  <a:pt x="35643" y="306027"/>
                  <a:pt x="33483" y="306027"/>
                </a:cubicBezTo>
                <a:lnTo>
                  <a:pt x="3601" y="306027"/>
                </a:lnTo>
                <a:cubicBezTo>
                  <a:pt x="1800" y="306027"/>
                  <a:pt x="0" y="304224"/>
                  <a:pt x="0" y="302422"/>
                </a:cubicBezTo>
                <a:lnTo>
                  <a:pt x="0" y="227442"/>
                </a:lnTo>
                <a:cubicBezTo>
                  <a:pt x="0" y="225279"/>
                  <a:pt x="1800" y="223837"/>
                  <a:pt x="3601" y="223837"/>
                </a:cubicBezTo>
                <a:close/>
                <a:moveTo>
                  <a:pt x="182886" y="45904"/>
                </a:moveTo>
                <a:cubicBezTo>
                  <a:pt x="198991" y="48812"/>
                  <a:pt x="219750" y="48812"/>
                  <a:pt x="236214" y="45904"/>
                </a:cubicBezTo>
                <a:cubicBezTo>
                  <a:pt x="241941" y="44450"/>
                  <a:pt x="247667" y="46268"/>
                  <a:pt x="251962" y="50267"/>
                </a:cubicBezTo>
                <a:cubicBezTo>
                  <a:pt x="256257" y="54629"/>
                  <a:pt x="258404" y="60446"/>
                  <a:pt x="257331" y="66263"/>
                </a:cubicBezTo>
                <a:cubicBezTo>
                  <a:pt x="256257" y="73897"/>
                  <a:pt x="256257" y="80805"/>
                  <a:pt x="256973" y="87349"/>
                </a:cubicBezTo>
                <a:cubicBezTo>
                  <a:pt x="256973" y="89530"/>
                  <a:pt x="255541" y="91348"/>
                  <a:pt x="253394" y="91711"/>
                </a:cubicBezTo>
                <a:cubicBezTo>
                  <a:pt x="251604" y="91711"/>
                  <a:pt x="249815" y="90257"/>
                  <a:pt x="249457" y="88439"/>
                </a:cubicBezTo>
                <a:cubicBezTo>
                  <a:pt x="248383" y="80805"/>
                  <a:pt x="248741" y="73534"/>
                  <a:pt x="250172" y="65536"/>
                </a:cubicBezTo>
                <a:cubicBezTo>
                  <a:pt x="250530" y="61900"/>
                  <a:pt x="249457" y="58265"/>
                  <a:pt x="246951" y="55720"/>
                </a:cubicBezTo>
                <a:cubicBezTo>
                  <a:pt x="244446" y="53539"/>
                  <a:pt x="240867" y="52448"/>
                  <a:pt x="237646" y="53175"/>
                </a:cubicBezTo>
                <a:cubicBezTo>
                  <a:pt x="220108" y="56447"/>
                  <a:pt x="198634" y="56447"/>
                  <a:pt x="181096" y="53175"/>
                </a:cubicBezTo>
                <a:cubicBezTo>
                  <a:pt x="177875" y="52448"/>
                  <a:pt x="174654" y="53539"/>
                  <a:pt x="172148" y="55720"/>
                </a:cubicBezTo>
                <a:cubicBezTo>
                  <a:pt x="169643" y="58265"/>
                  <a:pt x="168211" y="61900"/>
                  <a:pt x="168927" y="65536"/>
                </a:cubicBezTo>
                <a:cubicBezTo>
                  <a:pt x="169643" y="70625"/>
                  <a:pt x="170001" y="74988"/>
                  <a:pt x="170001" y="79351"/>
                </a:cubicBezTo>
                <a:cubicBezTo>
                  <a:pt x="170001" y="81532"/>
                  <a:pt x="168569" y="83350"/>
                  <a:pt x="166422" y="83350"/>
                </a:cubicBezTo>
                <a:cubicBezTo>
                  <a:pt x="164274" y="83350"/>
                  <a:pt x="162485" y="81532"/>
                  <a:pt x="162485" y="79351"/>
                </a:cubicBezTo>
                <a:cubicBezTo>
                  <a:pt x="162485" y="75352"/>
                  <a:pt x="162127" y="71353"/>
                  <a:pt x="161411" y="66263"/>
                </a:cubicBezTo>
                <a:cubicBezTo>
                  <a:pt x="160337" y="60446"/>
                  <a:pt x="162485" y="54629"/>
                  <a:pt x="166780" y="50267"/>
                </a:cubicBezTo>
                <a:cubicBezTo>
                  <a:pt x="171075" y="46268"/>
                  <a:pt x="177159" y="44450"/>
                  <a:pt x="182886" y="45904"/>
                </a:cubicBezTo>
                <a:close/>
                <a:moveTo>
                  <a:pt x="71484" y="45904"/>
                </a:moveTo>
                <a:cubicBezTo>
                  <a:pt x="88008" y="48812"/>
                  <a:pt x="108483" y="48812"/>
                  <a:pt x="125007" y="45904"/>
                </a:cubicBezTo>
                <a:cubicBezTo>
                  <a:pt x="130754" y="44450"/>
                  <a:pt x="136502" y="46268"/>
                  <a:pt x="140812" y="50267"/>
                </a:cubicBezTo>
                <a:cubicBezTo>
                  <a:pt x="145123" y="54629"/>
                  <a:pt x="147278" y="60446"/>
                  <a:pt x="146200" y="66263"/>
                </a:cubicBezTo>
                <a:cubicBezTo>
                  <a:pt x="145841" y="71353"/>
                  <a:pt x="145123" y="75352"/>
                  <a:pt x="145123" y="79351"/>
                </a:cubicBezTo>
                <a:cubicBezTo>
                  <a:pt x="145123" y="81532"/>
                  <a:pt x="143686" y="83350"/>
                  <a:pt x="141531" y="83350"/>
                </a:cubicBezTo>
                <a:cubicBezTo>
                  <a:pt x="139735" y="83350"/>
                  <a:pt x="137938" y="81532"/>
                  <a:pt x="137938" y="79351"/>
                </a:cubicBezTo>
                <a:cubicBezTo>
                  <a:pt x="137938" y="74988"/>
                  <a:pt x="137938" y="70625"/>
                  <a:pt x="139016" y="65536"/>
                </a:cubicBezTo>
                <a:cubicBezTo>
                  <a:pt x="139735" y="61900"/>
                  <a:pt x="138298" y="58265"/>
                  <a:pt x="135783" y="55720"/>
                </a:cubicBezTo>
                <a:cubicBezTo>
                  <a:pt x="133269" y="53539"/>
                  <a:pt x="130036" y="52448"/>
                  <a:pt x="126444" y="53175"/>
                </a:cubicBezTo>
                <a:cubicBezTo>
                  <a:pt x="108842" y="56447"/>
                  <a:pt x="87289" y="56447"/>
                  <a:pt x="70047" y="53175"/>
                </a:cubicBezTo>
                <a:cubicBezTo>
                  <a:pt x="66455" y="52448"/>
                  <a:pt x="63222" y="53539"/>
                  <a:pt x="60707" y="55720"/>
                </a:cubicBezTo>
                <a:cubicBezTo>
                  <a:pt x="58193" y="58265"/>
                  <a:pt x="56756" y="61900"/>
                  <a:pt x="57474" y="65536"/>
                </a:cubicBezTo>
                <a:cubicBezTo>
                  <a:pt x="58911" y="73534"/>
                  <a:pt x="58911" y="80805"/>
                  <a:pt x="57833" y="88439"/>
                </a:cubicBezTo>
                <a:cubicBezTo>
                  <a:pt x="57833" y="90257"/>
                  <a:pt x="56037" y="91711"/>
                  <a:pt x="53882" y="91711"/>
                </a:cubicBezTo>
                <a:cubicBezTo>
                  <a:pt x="51727" y="91348"/>
                  <a:pt x="50290" y="89530"/>
                  <a:pt x="50649" y="87349"/>
                </a:cubicBezTo>
                <a:cubicBezTo>
                  <a:pt x="51368" y="80805"/>
                  <a:pt x="51008" y="73897"/>
                  <a:pt x="50290" y="66263"/>
                </a:cubicBezTo>
                <a:cubicBezTo>
                  <a:pt x="49212" y="60446"/>
                  <a:pt x="51008" y="54629"/>
                  <a:pt x="55678" y="50267"/>
                </a:cubicBezTo>
                <a:cubicBezTo>
                  <a:pt x="59989" y="46268"/>
                  <a:pt x="65736" y="44450"/>
                  <a:pt x="71484" y="45904"/>
                </a:cubicBezTo>
                <a:close/>
                <a:moveTo>
                  <a:pt x="37662" y="22685"/>
                </a:moveTo>
                <a:lnTo>
                  <a:pt x="37662" y="102622"/>
                </a:lnTo>
                <a:cubicBezTo>
                  <a:pt x="49540" y="98301"/>
                  <a:pt x="83371" y="89659"/>
                  <a:pt x="153194" y="89659"/>
                </a:cubicBezTo>
                <a:cubicBezTo>
                  <a:pt x="223016" y="89659"/>
                  <a:pt x="256848" y="98661"/>
                  <a:pt x="268725" y="102982"/>
                </a:cubicBezTo>
                <a:lnTo>
                  <a:pt x="268725" y="22685"/>
                </a:lnTo>
                <a:lnTo>
                  <a:pt x="37662" y="22685"/>
                </a:lnTo>
                <a:close/>
                <a:moveTo>
                  <a:pt x="22546" y="7562"/>
                </a:moveTo>
                <a:lnTo>
                  <a:pt x="22546" y="14763"/>
                </a:lnTo>
                <a:lnTo>
                  <a:pt x="283481" y="14763"/>
                </a:lnTo>
                <a:lnTo>
                  <a:pt x="283481" y="7562"/>
                </a:lnTo>
                <a:lnTo>
                  <a:pt x="22546" y="7562"/>
                </a:lnTo>
                <a:close/>
                <a:moveTo>
                  <a:pt x="18947" y="0"/>
                </a:moveTo>
                <a:lnTo>
                  <a:pt x="287080" y="0"/>
                </a:lnTo>
                <a:cubicBezTo>
                  <a:pt x="289240" y="0"/>
                  <a:pt x="291039" y="1800"/>
                  <a:pt x="291039" y="3961"/>
                </a:cubicBezTo>
                <a:lnTo>
                  <a:pt x="291039" y="18724"/>
                </a:lnTo>
                <a:cubicBezTo>
                  <a:pt x="291039" y="20884"/>
                  <a:pt x="289240" y="22685"/>
                  <a:pt x="287080" y="22685"/>
                </a:cubicBezTo>
                <a:lnTo>
                  <a:pt x="276283" y="22685"/>
                </a:lnTo>
                <a:lnTo>
                  <a:pt x="276283" y="108383"/>
                </a:lnTo>
                <a:lnTo>
                  <a:pt x="299317" y="211726"/>
                </a:lnTo>
                <a:cubicBezTo>
                  <a:pt x="299677" y="213886"/>
                  <a:pt x="298598" y="215686"/>
                  <a:pt x="296438" y="216407"/>
                </a:cubicBezTo>
                <a:cubicBezTo>
                  <a:pt x="294279" y="217127"/>
                  <a:pt x="292479" y="215686"/>
                  <a:pt x="292119" y="213526"/>
                </a:cubicBezTo>
                <a:lnTo>
                  <a:pt x="269085" y="110904"/>
                </a:lnTo>
                <a:cubicBezTo>
                  <a:pt x="261887" y="108383"/>
                  <a:pt x="229135" y="96861"/>
                  <a:pt x="153194" y="96861"/>
                </a:cubicBezTo>
                <a:cubicBezTo>
                  <a:pt x="76533" y="96861"/>
                  <a:pt x="43781" y="108383"/>
                  <a:pt x="36943" y="110904"/>
                </a:cubicBezTo>
                <a:lnTo>
                  <a:pt x="14268" y="213526"/>
                </a:lnTo>
                <a:cubicBezTo>
                  <a:pt x="13548" y="215686"/>
                  <a:pt x="11749" y="217127"/>
                  <a:pt x="9589" y="216407"/>
                </a:cubicBezTo>
                <a:cubicBezTo>
                  <a:pt x="7790" y="215686"/>
                  <a:pt x="6350" y="213886"/>
                  <a:pt x="7070" y="211726"/>
                </a:cubicBezTo>
                <a:lnTo>
                  <a:pt x="30104" y="107663"/>
                </a:lnTo>
                <a:lnTo>
                  <a:pt x="30104" y="22685"/>
                </a:lnTo>
                <a:lnTo>
                  <a:pt x="18947" y="22685"/>
                </a:lnTo>
                <a:cubicBezTo>
                  <a:pt x="16788" y="22685"/>
                  <a:pt x="15348" y="20884"/>
                  <a:pt x="15348" y="18724"/>
                </a:cubicBezTo>
                <a:lnTo>
                  <a:pt x="15348" y="3961"/>
                </a:lnTo>
                <a:cubicBezTo>
                  <a:pt x="15348" y="1800"/>
                  <a:pt x="16788" y="0"/>
                  <a:pt x="18947"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08567B2E-02BA-4B48-9C7E-5D90C857623A}"/>
              </a:ext>
            </a:extLst>
          </p:cNvPr>
          <p:cNvSpPr txBox="1"/>
          <p:nvPr/>
        </p:nvSpPr>
        <p:spPr>
          <a:xfrm>
            <a:off x="10424551" y="10826403"/>
            <a:ext cx="17956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02</a:t>
            </a:r>
          </a:p>
        </p:txBody>
      </p:sp>
      <p:sp>
        <p:nvSpPr>
          <p:cNvPr id="28" name="Subtitle 2">
            <a:extLst>
              <a:ext uri="{FF2B5EF4-FFF2-40B4-BE49-F238E27FC236}">
                <a16:creationId xmlns:a16="http://schemas.microsoft.com/office/drawing/2014/main" id="{0D847BB3-CEA6-F644-85BD-DC603C38ADEB}"/>
              </a:ext>
            </a:extLst>
          </p:cNvPr>
          <p:cNvSpPr txBox="1">
            <a:spLocks/>
          </p:cNvSpPr>
          <p:nvPr/>
        </p:nvSpPr>
        <p:spPr>
          <a:xfrm>
            <a:off x="10424551" y="11446589"/>
            <a:ext cx="47966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0" name="TextBox 29">
            <a:extLst>
              <a:ext uri="{FF2B5EF4-FFF2-40B4-BE49-F238E27FC236}">
                <a16:creationId xmlns:a16="http://schemas.microsoft.com/office/drawing/2014/main" id="{27C78EFB-699E-DC44-938A-8FC7F11C405D}"/>
              </a:ext>
            </a:extLst>
          </p:cNvPr>
          <p:cNvSpPr txBox="1"/>
          <p:nvPr/>
        </p:nvSpPr>
        <p:spPr>
          <a:xfrm>
            <a:off x="18174457" y="10826403"/>
            <a:ext cx="181011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TITLE 03</a:t>
            </a:r>
          </a:p>
        </p:txBody>
      </p:sp>
      <p:sp>
        <p:nvSpPr>
          <p:cNvPr id="31" name="Subtitle 2">
            <a:extLst>
              <a:ext uri="{FF2B5EF4-FFF2-40B4-BE49-F238E27FC236}">
                <a16:creationId xmlns:a16="http://schemas.microsoft.com/office/drawing/2014/main" id="{26085770-A6D9-B243-9117-AE016689B508}"/>
              </a:ext>
            </a:extLst>
          </p:cNvPr>
          <p:cNvSpPr txBox="1">
            <a:spLocks/>
          </p:cNvSpPr>
          <p:nvPr/>
        </p:nvSpPr>
        <p:spPr>
          <a:xfrm>
            <a:off x="18174457" y="11446589"/>
            <a:ext cx="47966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150389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277C2EF-DF93-5146-AAF0-CE30CB3E8A08}"/>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D3E5731C-5FE1-514B-A229-794B5577A785}"/>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F1382973-F039-C44F-9F4B-405E93BFF6FA}"/>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CE4926D1-1C26-9344-A1C7-41802B6CDE24}"/>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ADA42845-FD2A-8146-9952-6814585CBCC6}"/>
              </a:ext>
            </a:extLst>
          </p:cNvPr>
          <p:cNvSpPr>
            <a:spLocks noGrp="1"/>
          </p:cNvSpPr>
          <p:nvPr>
            <p:ph type="pic" sz="quarter" idx="13"/>
          </p:nvPr>
        </p:nvSpPr>
        <p:spPr/>
      </p:sp>
      <p:sp>
        <p:nvSpPr>
          <p:cNvPr id="17" name="Picture Placeholder 16">
            <a:extLst>
              <a:ext uri="{FF2B5EF4-FFF2-40B4-BE49-F238E27FC236}">
                <a16:creationId xmlns:a16="http://schemas.microsoft.com/office/drawing/2014/main" id="{8BB4584D-36AD-5A4A-9D68-BEA27EE66F99}"/>
              </a:ext>
            </a:extLst>
          </p:cNvPr>
          <p:cNvSpPr>
            <a:spLocks noGrp="1"/>
          </p:cNvSpPr>
          <p:nvPr>
            <p:ph type="pic" sz="quarter" idx="11"/>
          </p:nvPr>
        </p:nvSpPr>
        <p:spPr/>
      </p:sp>
      <p:sp>
        <p:nvSpPr>
          <p:cNvPr id="21" name="Rectangle 20">
            <a:extLst>
              <a:ext uri="{FF2B5EF4-FFF2-40B4-BE49-F238E27FC236}">
                <a16:creationId xmlns:a16="http://schemas.microsoft.com/office/drawing/2014/main" id="{E6BCCAC8-080F-AC4F-8587-54959F58CACD}"/>
              </a:ext>
            </a:extLst>
          </p:cNvPr>
          <p:cNvSpPr/>
          <p:nvPr/>
        </p:nvSpPr>
        <p:spPr>
          <a:xfrm>
            <a:off x="4809490" y="3587931"/>
            <a:ext cx="14758670" cy="6550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241C4EBE-6FAB-2647-A406-0D86EF5F7678}"/>
              </a:ext>
            </a:extLst>
          </p:cNvPr>
          <p:cNvSpPr txBox="1"/>
          <p:nvPr/>
        </p:nvSpPr>
        <p:spPr>
          <a:xfrm>
            <a:off x="7475039" y="5213550"/>
            <a:ext cx="9427581" cy="1569660"/>
          </a:xfrm>
          <a:prstGeom prst="rect">
            <a:avLst/>
          </a:prstGeom>
          <a:noFill/>
        </p:spPr>
        <p:txBody>
          <a:bodyPr wrap="none" rtlCol="0" anchor="t" anchorCtr="0">
            <a:spAutoFit/>
          </a:bodyPr>
          <a:lstStyle/>
          <a:p>
            <a:pPr algn="ctr"/>
            <a:r>
              <a:rPr lang="en-US" sz="9600" b="1" spc="600" dirty="0">
                <a:solidFill>
                  <a:schemeClr val="bg1"/>
                </a:solidFill>
                <a:latin typeface="Poppins" pitchFamily="2" charset="77"/>
                <a:ea typeface="League Spartan" charset="0"/>
                <a:cs typeface="Poppins" pitchFamily="2" charset="77"/>
              </a:rPr>
              <a:t>OUR LISTINGS</a:t>
            </a:r>
          </a:p>
        </p:txBody>
      </p:sp>
      <p:sp>
        <p:nvSpPr>
          <p:cNvPr id="23" name="Subtitle 2">
            <a:extLst>
              <a:ext uri="{FF2B5EF4-FFF2-40B4-BE49-F238E27FC236}">
                <a16:creationId xmlns:a16="http://schemas.microsoft.com/office/drawing/2014/main" id="{8C9BDDB6-B46F-9F4A-80C6-7819757678DC}"/>
              </a:ext>
            </a:extLst>
          </p:cNvPr>
          <p:cNvSpPr txBox="1">
            <a:spLocks/>
          </p:cNvSpPr>
          <p:nvPr/>
        </p:nvSpPr>
        <p:spPr>
          <a:xfrm>
            <a:off x="7099299" y="7139681"/>
            <a:ext cx="1017882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a:t>
            </a:r>
          </a:p>
        </p:txBody>
      </p:sp>
    </p:spTree>
    <p:extLst>
      <p:ext uri="{BB962C8B-B14F-4D97-AF65-F5344CB8AC3E}">
        <p14:creationId xmlns:p14="http://schemas.microsoft.com/office/powerpoint/2010/main" val="3193133469"/>
      </p:ext>
    </p:extLst>
  </p:cSld>
  <p:clrMapOvr>
    <a:masterClrMapping/>
  </p:clrMapOvr>
</p:sld>
</file>

<file path=ppt/theme/theme1.xml><?xml version="1.0" encoding="utf-8"?>
<a:theme xmlns:a="http://schemas.openxmlformats.org/drawingml/2006/main" name="Office Theme">
  <a:themeElements>
    <a:clrScheme name="PTIFY - Real Estate1 - Light">
      <a:dk1>
        <a:srgbClr val="393939"/>
      </a:dk1>
      <a:lt1>
        <a:srgbClr val="FFFFFF"/>
      </a:lt1>
      <a:dk2>
        <a:srgbClr val="000000"/>
      </a:dk2>
      <a:lt2>
        <a:srgbClr val="FFFFFF"/>
      </a:lt2>
      <a:accent1>
        <a:srgbClr val="2F3E46"/>
      </a:accent1>
      <a:accent2>
        <a:srgbClr val="364F52"/>
      </a:accent2>
      <a:accent3>
        <a:srgbClr val="53796F"/>
      </a:accent3>
      <a:accent4>
        <a:srgbClr val="85A88D"/>
      </a:accent4>
      <a:accent5>
        <a:srgbClr val="B4D0A7"/>
      </a:accent5>
      <a:accent6>
        <a:srgbClr val="969696"/>
      </a:accent6>
      <a:hlink>
        <a:srgbClr val="4EA9BE"/>
      </a:hlink>
      <a:folHlink>
        <a:srgbClr val="E1956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93867</TotalTime>
  <Words>944</Words>
  <Application>Microsoft Macintosh PowerPoint</Application>
  <PresentationFormat>Custom</PresentationFormat>
  <Paragraphs>127</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Lato Light</vt:lpstr>
      <vt:lpstr>League Spartan</vt:lpstr>
      <vt:lpstr>Mukta ExtraLight</vt:lpstr>
      <vt:lpstr>Open Sans Light</vt:lpstr>
      <vt:lpstr>Poppins</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15242</cp:revision>
  <cp:lastPrinted>2019-04-27T05:14:37Z</cp:lastPrinted>
  <dcterms:created xsi:type="dcterms:W3CDTF">2014-11-12T21:47:38Z</dcterms:created>
  <dcterms:modified xsi:type="dcterms:W3CDTF">2019-05-15T17:28:27Z</dcterms:modified>
  <cp:category/>
</cp:coreProperties>
</file>