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3308" r:id="rId2"/>
    <p:sldId id="3312" r:id="rId3"/>
    <p:sldId id="3311" r:id="rId4"/>
    <p:sldId id="3313" r:id="rId5"/>
    <p:sldId id="3314" r:id="rId6"/>
    <p:sldId id="3321" r:id="rId7"/>
    <p:sldId id="3309" r:id="rId8"/>
    <p:sldId id="3317" r:id="rId9"/>
    <p:sldId id="3310" r:id="rId10"/>
    <p:sldId id="3315" r:id="rId11"/>
    <p:sldId id="3316" r:id="rId12"/>
    <p:sldId id="3318" r:id="rId13"/>
    <p:sldId id="256" r:id="rId14"/>
    <p:sldId id="3320" r:id="rId15"/>
    <p:sldId id="3319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pos="958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6" autoAdjust="0"/>
    <p:restoredTop sz="95439" autoAdjust="0"/>
  </p:normalViewPr>
  <p:slideViewPr>
    <p:cSldViewPr snapToGrid="0" snapToObjects="1">
      <p:cViewPr varScale="1">
        <p:scale>
          <a:sx n="55" d="100"/>
          <a:sy n="55" d="100"/>
        </p:scale>
        <p:origin x="280" y="464"/>
      </p:cViewPr>
      <p:guideLst>
        <p:guide pos="14398"/>
        <p:guide pos="95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panose="020B0403030403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panose="020B0403030403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D77105-A4AD-D041-894D-3A0202754D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CCBFA0-F934-DF48-B449-7B2C5CF5BCD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7EA2466F-F9C9-D742-8A6D-B24DCDDB6B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2A73EAFE-9B3C-0C40-A416-C5A30EFD56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76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14A787-4FF6-5B47-AAB9-0486A925DA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2141F3-BB5C-E944-9324-D43317218F8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C79DC483-D600-FF4A-A3D8-D072E16B4C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F3C4782E-ED66-2C42-8475-0597C5682E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65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578AC3-D246-3145-9F8A-4B75FB1DD8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750"/>
            <a:ext cx="17896545" cy="13708250"/>
          </a:xfrm>
          <a:custGeom>
            <a:avLst/>
            <a:gdLst>
              <a:gd name="connsiteX0" fmla="*/ 0 w 17896545"/>
              <a:gd name="connsiteY0" fmla="*/ 0 h 13708250"/>
              <a:gd name="connsiteX1" fmla="*/ 17896545 w 17896545"/>
              <a:gd name="connsiteY1" fmla="*/ 0 h 13708250"/>
              <a:gd name="connsiteX2" fmla="*/ 11611999 w 17896545"/>
              <a:gd name="connsiteY2" fmla="*/ 13708250 h 13708250"/>
              <a:gd name="connsiteX3" fmla="*/ 0 w 17896545"/>
              <a:gd name="connsiteY3" fmla="*/ 13708250 h 1370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6545" h="13708250">
                <a:moveTo>
                  <a:pt x="0" y="0"/>
                </a:moveTo>
                <a:lnTo>
                  <a:pt x="17896545" y="0"/>
                </a:lnTo>
                <a:lnTo>
                  <a:pt x="11611999" y="13708250"/>
                </a:lnTo>
                <a:lnTo>
                  <a:pt x="0" y="13708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2723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8CE81F0-8487-094D-BEFB-1ED8A6676A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750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2E63B5-465A-4447-B749-167F4A7D3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268075" y="7750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38AF108-D220-A54D-94A1-7BC8F49A6C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112001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F47B3E1-A761-4C42-99D5-5EF860713C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268075" y="7112001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58444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8CE81F0-8487-094D-BEFB-1ED8A6676A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750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F47B3E1-A761-4C42-99D5-5EF860713C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268075" y="7112001"/>
            <a:ext cx="13109575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30374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5B7C4AF-723F-A843-A5A6-7C76B11451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484749" y="9818108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34B5CD6-EA70-FA49-B62C-0E50467F7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28505" y="9818108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D9A7B77-D803-4148-A8B5-AD1116D280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84749" y="2593379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8F27AC6-5E9B-D54B-BED9-20ACE93CC8C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28505" y="2593379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1964DB7-205A-BB4E-B090-C99D9C48EEE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6484749" y="6205743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22A37CA-2B50-5541-8A43-FD2DCAD2664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28505" y="6205743"/>
            <a:ext cx="2560320" cy="2521327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35359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5B7C4AF-723F-A843-A5A6-7C76B11451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79548" y="3261361"/>
            <a:ext cx="6618553" cy="5821680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34B5CD6-EA70-FA49-B62C-0E50467F7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520824" y="3261361"/>
            <a:ext cx="6618553" cy="5821680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A0EBF0-B580-5E48-8130-F3E85FDC5E9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238272" y="3261361"/>
            <a:ext cx="6618553" cy="5821680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31199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3F383BC-E164-3A44-98BC-46D3059967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071554" y="2486025"/>
            <a:ext cx="17306097" cy="11229975"/>
          </a:xfrm>
          <a:prstGeom prst="parallelogram">
            <a:avLst>
              <a:gd name="adj" fmla="val 170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30098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0BDC8A-3AA0-B94E-AAD2-82483524F3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88825" y="7750"/>
            <a:ext cx="12188825" cy="13700500"/>
          </a:xfrm>
          <a:custGeom>
            <a:avLst/>
            <a:gdLst>
              <a:gd name="connsiteX0" fmla="*/ 5665569 w 12188825"/>
              <a:gd name="connsiteY0" fmla="*/ 0 h 13700500"/>
              <a:gd name="connsiteX1" fmla="*/ 12188825 w 12188825"/>
              <a:gd name="connsiteY1" fmla="*/ 0 h 13700500"/>
              <a:gd name="connsiteX2" fmla="*/ 12188825 w 12188825"/>
              <a:gd name="connsiteY2" fmla="*/ 13700500 h 13700500"/>
              <a:gd name="connsiteX3" fmla="*/ 0 w 12188825"/>
              <a:gd name="connsiteY3" fmla="*/ 13700500 h 137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13700500">
                <a:moveTo>
                  <a:pt x="5665569" y="0"/>
                </a:moveTo>
                <a:lnTo>
                  <a:pt x="12188825" y="0"/>
                </a:lnTo>
                <a:lnTo>
                  <a:pt x="12188825" y="13700500"/>
                </a:lnTo>
                <a:lnTo>
                  <a:pt x="0" y="13700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40693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82F727C-9AF5-8941-BDCD-A99AF411C0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750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E6307D-7DC6-C145-8C36-E1AD87A707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90051" y="7750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E6F72F5-C6DD-5F44-8483-5D528DB626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980105" y="7750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A5C7637-9818-E94C-A7E0-FB0A5B7B6F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7119751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E03E3BA2-7373-A842-B966-A3BF41B5B39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90051" y="7119751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821BEA1-D1BD-084D-A97E-6FF9052FDE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980105" y="7119751"/>
            <a:ext cx="9397547" cy="6596249"/>
          </a:xfrm>
          <a:prstGeom prst="parallelogram">
            <a:avLst>
              <a:gd name="adj" fmla="val 361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7709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85613" y="12622967"/>
            <a:ext cx="506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C2130A1F-96FE-9345-9E91-FD9BE4197128}" type="slidenum">
              <a:rPr lang="en-US" sz="2400" b="0" i="0" spc="0" smtClean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Poppins Medium" pitchFamily="2" charset="77"/>
              </a:rPr>
              <a:pPr algn="r"/>
              <a:t>‹#›</a:t>
            </a:fld>
            <a:endParaRPr lang="en-US" sz="2800" b="0" i="0" spc="0" dirty="0">
              <a:solidFill>
                <a:schemeClr val="tx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86AC52-495B-CD4F-847B-562B9878D8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A3C1B-2149-7B49-9585-3DE10ADCB9BB}"/>
              </a:ext>
            </a:extLst>
          </p:cNvPr>
          <p:cNvSpPr txBox="1"/>
          <p:nvPr/>
        </p:nvSpPr>
        <p:spPr>
          <a:xfrm>
            <a:off x="16305380" y="3457172"/>
            <a:ext cx="668003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6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REAL</a:t>
            </a:r>
          </a:p>
          <a:p>
            <a:pPr algn="r"/>
            <a:r>
              <a:rPr lang="en-US" sz="166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ESTATE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8F10D-997A-FD4B-AF48-6B5C2B2F63C2}"/>
              </a:ext>
            </a:extLst>
          </p:cNvPr>
          <p:cNvSpPr txBox="1"/>
          <p:nvPr/>
        </p:nvSpPr>
        <p:spPr>
          <a:xfrm>
            <a:off x="17203063" y="8935763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8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EA3E9F-641B-944C-BD37-189A42138C6E}"/>
              </a:ext>
            </a:extLst>
          </p:cNvPr>
          <p:cNvSpPr txBox="1"/>
          <p:nvPr/>
        </p:nvSpPr>
        <p:spPr>
          <a:xfrm>
            <a:off x="1409985" y="554182"/>
            <a:ext cx="9015610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TESTIMONIALS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5760A29-95B0-5346-9FB0-2EA8C3490236}"/>
              </a:ext>
            </a:extLst>
          </p:cNvPr>
          <p:cNvSpPr txBox="1">
            <a:spLocks/>
          </p:cNvSpPr>
          <p:nvPr/>
        </p:nvSpPr>
        <p:spPr>
          <a:xfrm>
            <a:off x="1520825" y="10525155"/>
            <a:ext cx="5696404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“Green marketing is a practice whereby companies seek to go above and beyond traditional.”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D0F29-E29E-1740-8120-75F4F18A7494}"/>
              </a:ext>
            </a:extLst>
          </p:cNvPr>
          <p:cNvSpPr txBox="1"/>
          <p:nvPr/>
        </p:nvSpPr>
        <p:spPr>
          <a:xfrm>
            <a:off x="2653159" y="12190449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-ROBERT &amp; LINDA HOWELL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F671EF26-CB41-5646-8C36-8A3427C6069B}"/>
              </a:ext>
            </a:extLst>
          </p:cNvPr>
          <p:cNvSpPr/>
          <p:nvPr/>
        </p:nvSpPr>
        <p:spPr>
          <a:xfrm>
            <a:off x="6690762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43F8BEDB-9275-B747-B11D-2A55C9C728FE}"/>
              </a:ext>
            </a:extLst>
          </p:cNvPr>
          <p:cNvSpPr/>
          <p:nvPr/>
        </p:nvSpPr>
        <p:spPr>
          <a:xfrm>
            <a:off x="6072855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9F31A835-0101-7D48-A1F7-92EBDF9BAD27}"/>
              </a:ext>
            </a:extLst>
          </p:cNvPr>
          <p:cNvSpPr/>
          <p:nvPr/>
        </p:nvSpPr>
        <p:spPr>
          <a:xfrm>
            <a:off x="5454948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5799B0F-B8B2-934F-BCDA-525EB6C99EB8}"/>
              </a:ext>
            </a:extLst>
          </p:cNvPr>
          <p:cNvSpPr/>
          <p:nvPr/>
        </p:nvSpPr>
        <p:spPr>
          <a:xfrm>
            <a:off x="4837041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E878E48-A0AF-8145-9123-E2985B955EF7}"/>
              </a:ext>
            </a:extLst>
          </p:cNvPr>
          <p:cNvSpPr/>
          <p:nvPr/>
        </p:nvSpPr>
        <p:spPr>
          <a:xfrm>
            <a:off x="4219134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6B3127D-D528-CD49-8C16-5E442CA72D5E}"/>
              </a:ext>
            </a:extLst>
          </p:cNvPr>
          <p:cNvSpPr txBox="1">
            <a:spLocks/>
          </p:cNvSpPr>
          <p:nvPr/>
        </p:nvSpPr>
        <p:spPr>
          <a:xfrm>
            <a:off x="8879548" y="10525155"/>
            <a:ext cx="5696404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“Green marketing is a practice whereby companies seek to go above and beyond traditional.”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A4AA7-6E6C-1B4D-B1FC-985E9D59E488}"/>
              </a:ext>
            </a:extLst>
          </p:cNvPr>
          <p:cNvSpPr txBox="1"/>
          <p:nvPr/>
        </p:nvSpPr>
        <p:spPr>
          <a:xfrm>
            <a:off x="9822728" y="12190449"/>
            <a:ext cx="4753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-TREVOR &amp; LORRAINE BASS</a:t>
            </a:r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01A1B9C6-F915-B348-853C-124EADC2E3EE}"/>
              </a:ext>
            </a:extLst>
          </p:cNvPr>
          <p:cNvSpPr/>
          <p:nvPr/>
        </p:nvSpPr>
        <p:spPr>
          <a:xfrm>
            <a:off x="14049485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C654EA24-3E5C-9841-BB15-07A0DCCF84A4}"/>
              </a:ext>
            </a:extLst>
          </p:cNvPr>
          <p:cNvSpPr/>
          <p:nvPr/>
        </p:nvSpPr>
        <p:spPr>
          <a:xfrm>
            <a:off x="13431578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CDDD3D21-CA0B-DE47-B50B-37AC42AFEF96}"/>
              </a:ext>
            </a:extLst>
          </p:cNvPr>
          <p:cNvSpPr/>
          <p:nvPr/>
        </p:nvSpPr>
        <p:spPr>
          <a:xfrm>
            <a:off x="12813671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5733D2E3-BD3F-B04B-A319-176F26A9CCEE}"/>
              </a:ext>
            </a:extLst>
          </p:cNvPr>
          <p:cNvSpPr/>
          <p:nvPr/>
        </p:nvSpPr>
        <p:spPr>
          <a:xfrm>
            <a:off x="12195764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8AEDE9F7-5282-A945-AA03-568FD22D49D1}"/>
              </a:ext>
            </a:extLst>
          </p:cNvPr>
          <p:cNvSpPr/>
          <p:nvPr/>
        </p:nvSpPr>
        <p:spPr>
          <a:xfrm>
            <a:off x="11577857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8D63A50-9870-5843-AA50-6D44E74E50E4}"/>
              </a:ext>
            </a:extLst>
          </p:cNvPr>
          <p:cNvSpPr txBox="1">
            <a:spLocks/>
          </p:cNvSpPr>
          <p:nvPr/>
        </p:nvSpPr>
        <p:spPr>
          <a:xfrm>
            <a:off x="16238272" y="10525155"/>
            <a:ext cx="5696404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“Green marketing is a practice whereby companies seek to go above and beyond traditional.”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68587-4C90-BC46-AF5E-CF9B3501E60E}"/>
              </a:ext>
            </a:extLst>
          </p:cNvPr>
          <p:cNvSpPr txBox="1"/>
          <p:nvPr/>
        </p:nvSpPr>
        <p:spPr>
          <a:xfrm>
            <a:off x="17896391" y="12190449"/>
            <a:ext cx="403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-GREG &amp; SONIA KELLEY</a:t>
            </a:r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C3D31206-F9BE-EB4E-A450-E78A5E1779D7}"/>
              </a:ext>
            </a:extLst>
          </p:cNvPr>
          <p:cNvSpPr/>
          <p:nvPr/>
        </p:nvSpPr>
        <p:spPr>
          <a:xfrm>
            <a:off x="21408209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7338957E-5868-6B41-8E2F-31B151D5E8D6}"/>
              </a:ext>
            </a:extLst>
          </p:cNvPr>
          <p:cNvSpPr/>
          <p:nvPr/>
        </p:nvSpPr>
        <p:spPr>
          <a:xfrm>
            <a:off x="20790302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854408D7-CECE-F847-B2E3-F54817CDA8F6}"/>
              </a:ext>
            </a:extLst>
          </p:cNvPr>
          <p:cNvSpPr/>
          <p:nvPr/>
        </p:nvSpPr>
        <p:spPr>
          <a:xfrm>
            <a:off x="20172395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0F3F5A99-59AA-764E-8786-03AE95895922}"/>
              </a:ext>
            </a:extLst>
          </p:cNvPr>
          <p:cNvSpPr/>
          <p:nvPr/>
        </p:nvSpPr>
        <p:spPr>
          <a:xfrm>
            <a:off x="19554488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0CF668B7-0D8F-0E4C-9E90-C2B21BB9B20C}"/>
              </a:ext>
            </a:extLst>
          </p:cNvPr>
          <p:cNvSpPr/>
          <p:nvPr/>
        </p:nvSpPr>
        <p:spPr>
          <a:xfrm>
            <a:off x="18936581" y="9732226"/>
            <a:ext cx="526467" cy="526467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2DCE4-F030-C840-B8DE-51E9610617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A2057BF-89BD-4249-BD16-D9BC8A3A44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9F482A-5FB9-7B4E-A271-83314C9F70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1610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C51365-2AF0-EC46-B7A0-7BBBDA0ED141}"/>
              </a:ext>
            </a:extLst>
          </p:cNvPr>
          <p:cNvSpPr/>
          <p:nvPr/>
        </p:nvSpPr>
        <p:spPr>
          <a:xfrm>
            <a:off x="0" y="3986212"/>
            <a:ext cx="1022985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B0E91-5BB1-1C4B-97D3-30C88FC39990}"/>
              </a:ext>
            </a:extLst>
          </p:cNvPr>
          <p:cNvSpPr txBox="1"/>
          <p:nvPr/>
        </p:nvSpPr>
        <p:spPr>
          <a:xfrm>
            <a:off x="1409985" y="554182"/>
            <a:ext cx="8217314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TESTIMONIAL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50C541B-56A8-8246-A5AF-197092754797}"/>
              </a:ext>
            </a:extLst>
          </p:cNvPr>
          <p:cNvSpPr txBox="1">
            <a:spLocks/>
          </p:cNvSpPr>
          <p:nvPr/>
        </p:nvSpPr>
        <p:spPr>
          <a:xfrm>
            <a:off x="1409985" y="7418883"/>
            <a:ext cx="5241827" cy="18557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core.”</a:t>
            </a:r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05DC7DF0-9F81-3648-A3C2-7D322CD3FC94}"/>
              </a:ext>
            </a:extLst>
          </p:cNvPr>
          <p:cNvSpPr/>
          <p:nvPr/>
        </p:nvSpPr>
        <p:spPr>
          <a:xfrm>
            <a:off x="5292597" y="6128620"/>
            <a:ext cx="803403" cy="80340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5BC95E53-317E-174D-B8A3-6B30B4B5F429}"/>
              </a:ext>
            </a:extLst>
          </p:cNvPr>
          <p:cNvSpPr/>
          <p:nvPr/>
        </p:nvSpPr>
        <p:spPr>
          <a:xfrm>
            <a:off x="4349654" y="6128620"/>
            <a:ext cx="803403" cy="80340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51E7FCB9-B971-A542-9144-1441D10AA689}"/>
              </a:ext>
            </a:extLst>
          </p:cNvPr>
          <p:cNvSpPr/>
          <p:nvPr/>
        </p:nvSpPr>
        <p:spPr>
          <a:xfrm>
            <a:off x="3406711" y="6128620"/>
            <a:ext cx="803403" cy="80340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F2C6E89D-6A56-D34E-A270-2F9943E057FB}"/>
              </a:ext>
            </a:extLst>
          </p:cNvPr>
          <p:cNvSpPr/>
          <p:nvPr/>
        </p:nvSpPr>
        <p:spPr>
          <a:xfrm>
            <a:off x="2463768" y="6128620"/>
            <a:ext cx="803403" cy="80340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3F161560-B40B-114E-BE2A-2005E96A981A}"/>
              </a:ext>
            </a:extLst>
          </p:cNvPr>
          <p:cNvSpPr/>
          <p:nvPr/>
        </p:nvSpPr>
        <p:spPr>
          <a:xfrm>
            <a:off x="1520825" y="6128620"/>
            <a:ext cx="803403" cy="80340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00EA3-CB05-3843-8707-D4BAEF4A42F5}"/>
              </a:ext>
            </a:extLst>
          </p:cNvPr>
          <p:cNvSpPr txBox="1"/>
          <p:nvPr/>
        </p:nvSpPr>
        <p:spPr>
          <a:xfrm>
            <a:off x="1409985" y="9765423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-ROBERT &amp; LINDA HOWELL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C6BA1-80FD-594B-9E1E-D2E48E34A1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2906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2918DBA-7382-2E4C-95A8-80150747D543}"/>
              </a:ext>
            </a:extLst>
          </p:cNvPr>
          <p:cNvSpPr/>
          <p:nvPr/>
        </p:nvSpPr>
        <p:spPr>
          <a:xfrm>
            <a:off x="0" y="0"/>
            <a:ext cx="9211745" cy="13716000"/>
          </a:xfrm>
          <a:custGeom>
            <a:avLst/>
            <a:gdLst>
              <a:gd name="connsiteX0" fmla="*/ 0 w 9211745"/>
              <a:gd name="connsiteY0" fmla="*/ 0 h 13716000"/>
              <a:gd name="connsiteX1" fmla="*/ 1657538 w 9211745"/>
              <a:gd name="connsiteY1" fmla="*/ 0 h 13716000"/>
              <a:gd name="connsiteX2" fmla="*/ 1828800 w 9211745"/>
              <a:gd name="connsiteY2" fmla="*/ 0 h 13716000"/>
              <a:gd name="connsiteX3" fmla="*/ 9211745 w 9211745"/>
              <a:gd name="connsiteY3" fmla="*/ 0 h 13716000"/>
              <a:gd name="connsiteX4" fmla="*/ 3503146 w 9211745"/>
              <a:gd name="connsiteY4" fmla="*/ 13716000 h 13716000"/>
              <a:gd name="connsiteX5" fmla="*/ 1828800 w 9211745"/>
              <a:gd name="connsiteY5" fmla="*/ 13716000 h 13716000"/>
              <a:gd name="connsiteX6" fmla="*/ 1657538 w 9211745"/>
              <a:gd name="connsiteY6" fmla="*/ 13716000 h 13716000"/>
              <a:gd name="connsiteX7" fmla="*/ 0 w 9211745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1745" h="13716000">
                <a:moveTo>
                  <a:pt x="0" y="0"/>
                </a:moveTo>
                <a:lnTo>
                  <a:pt x="1657538" y="0"/>
                </a:lnTo>
                <a:lnTo>
                  <a:pt x="1828800" y="0"/>
                </a:lnTo>
                <a:lnTo>
                  <a:pt x="9211745" y="0"/>
                </a:lnTo>
                <a:lnTo>
                  <a:pt x="3503146" y="13716000"/>
                </a:lnTo>
                <a:lnTo>
                  <a:pt x="1828800" y="13716000"/>
                </a:lnTo>
                <a:lnTo>
                  <a:pt x="1657538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7C05A-9A56-C242-8CFF-40BE03828A10}"/>
              </a:ext>
            </a:extLst>
          </p:cNvPr>
          <p:cNvSpPr txBox="1"/>
          <p:nvPr/>
        </p:nvSpPr>
        <p:spPr>
          <a:xfrm>
            <a:off x="1409985" y="554182"/>
            <a:ext cx="6051657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OUR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C6B5F-6548-6344-A6C8-660EA26D4385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096836C-9B59-054B-9BED-C52D47967515}"/>
              </a:ext>
            </a:extLst>
          </p:cNvPr>
          <p:cNvSpPr/>
          <p:nvPr/>
        </p:nvSpPr>
        <p:spPr>
          <a:xfrm>
            <a:off x="12668267" y="3405074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C999704-6BA9-8345-AFAF-041703461D1F}"/>
              </a:ext>
            </a:extLst>
          </p:cNvPr>
          <p:cNvSpPr/>
          <p:nvPr/>
        </p:nvSpPr>
        <p:spPr>
          <a:xfrm>
            <a:off x="12668267" y="6623557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9B1DC03-CA80-D046-A831-859B6609F224}"/>
              </a:ext>
            </a:extLst>
          </p:cNvPr>
          <p:cNvSpPr/>
          <p:nvPr/>
        </p:nvSpPr>
        <p:spPr>
          <a:xfrm>
            <a:off x="12668267" y="9842040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52B247A-776E-8448-B208-140990E645DD}"/>
              </a:ext>
            </a:extLst>
          </p:cNvPr>
          <p:cNvSpPr/>
          <p:nvPr/>
        </p:nvSpPr>
        <p:spPr>
          <a:xfrm>
            <a:off x="15741667" y="3405074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B6E6EB3-B083-214E-8CBC-2FFE20DC1BA8}"/>
              </a:ext>
            </a:extLst>
          </p:cNvPr>
          <p:cNvSpPr/>
          <p:nvPr/>
        </p:nvSpPr>
        <p:spPr>
          <a:xfrm>
            <a:off x="15741667" y="6623557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944AA33-29EB-5D41-A648-510954E93A51}"/>
              </a:ext>
            </a:extLst>
          </p:cNvPr>
          <p:cNvSpPr/>
          <p:nvPr/>
        </p:nvSpPr>
        <p:spPr>
          <a:xfrm>
            <a:off x="15741667" y="9842040"/>
            <a:ext cx="2417162" cy="1634338"/>
          </a:xfrm>
          <a:prstGeom prst="parallelogram">
            <a:avLst>
              <a:gd name="adj" fmla="val 4179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2" name="Freeform 584">
            <a:extLst>
              <a:ext uri="{FF2B5EF4-FFF2-40B4-BE49-F238E27FC236}">
                <a16:creationId xmlns:a16="http://schemas.microsoft.com/office/drawing/2014/main" id="{3AFF9AE3-15C7-424A-B511-57CC0280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730" y="3776546"/>
            <a:ext cx="918236" cy="918236"/>
          </a:xfrm>
          <a:custGeom>
            <a:avLst/>
            <a:gdLst>
              <a:gd name="T0" fmla="*/ 169215 w 306027"/>
              <a:gd name="T1" fmla="*/ 298818 h 306027"/>
              <a:gd name="T2" fmla="*/ 153013 w 306027"/>
              <a:gd name="T3" fmla="*/ 247993 h 306027"/>
              <a:gd name="T4" fmla="*/ 158414 w 306027"/>
              <a:gd name="T5" fmla="*/ 268900 h 306027"/>
              <a:gd name="T6" fmla="*/ 220340 w 306027"/>
              <a:gd name="T7" fmla="*/ 240424 h 306027"/>
              <a:gd name="T8" fmla="*/ 170295 w 306027"/>
              <a:gd name="T9" fmla="*/ 265295 h 306027"/>
              <a:gd name="T10" fmla="*/ 294506 w 306027"/>
              <a:gd name="T11" fmla="*/ 298818 h 306027"/>
              <a:gd name="T12" fmla="*/ 291626 w 306027"/>
              <a:gd name="T13" fmla="*/ 271783 h 306027"/>
              <a:gd name="T14" fmla="*/ 14401 w 306027"/>
              <a:gd name="T15" fmla="*/ 271783 h 306027"/>
              <a:gd name="T16" fmla="*/ 11521 w 306027"/>
              <a:gd name="T17" fmla="*/ 298818 h 306027"/>
              <a:gd name="T18" fmla="*/ 135732 w 306027"/>
              <a:gd name="T19" fmla="*/ 265295 h 306027"/>
              <a:gd name="T20" fmla="*/ 85687 w 306027"/>
              <a:gd name="T21" fmla="*/ 240424 h 306027"/>
              <a:gd name="T22" fmla="*/ 182896 w 306027"/>
              <a:gd name="T23" fmla="*/ 267097 h 306027"/>
              <a:gd name="T24" fmla="*/ 108009 w 306027"/>
              <a:gd name="T25" fmla="*/ 216994 h 306027"/>
              <a:gd name="T26" fmla="*/ 147253 w 306027"/>
              <a:gd name="T27" fmla="*/ 243307 h 306027"/>
              <a:gd name="T28" fmla="*/ 112330 w 306027"/>
              <a:gd name="T29" fmla="*/ 210866 h 306027"/>
              <a:gd name="T30" fmla="*/ 187937 w 306027"/>
              <a:gd name="T31" fmla="*/ 189600 h 306027"/>
              <a:gd name="T32" fmla="*/ 134774 w 306027"/>
              <a:gd name="T33" fmla="*/ 164941 h 306027"/>
              <a:gd name="T34" fmla="*/ 169670 w 306027"/>
              <a:gd name="T35" fmla="*/ 164941 h 306027"/>
              <a:gd name="T36" fmla="*/ 134774 w 306027"/>
              <a:gd name="T37" fmla="*/ 169942 h 306027"/>
              <a:gd name="T38" fmla="*/ 190840 w 306027"/>
              <a:gd name="T39" fmla="*/ 114300 h 306027"/>
              <a:gd name="T40" fmla="*/ 178310 w 306027"/>
              <a:gd name="T41" fmla="*/ 121876 h 306027"/>
              <a:gd name="T42" fmla="*/ 116766 w 306027"/>
              <a:gd name="T43" fmla="*/ 114300 h 306027"/>
              <a:gd name="T44" fmla="*/ 129296 w 306027"/>
              <a:gd name="T45" fmla="*/ 121876 h 306027"/>
              <a:gd name="T46" fmla="*/ 116766 w 306027"/>
              <a:gd name="T47" fmla="*/ 114300 h 306027"/>
              <a:gd name="T48" fmla="*/ 198078 w 306027"/>
              <a:gd name="T49" fmla="*/ 100445 h 306027"/>
              <a:gd name="T50" fmla="*/ 168275 w 306027"/>
              <a:gd name="T51" fmla="*/ 100445 h 306027"/>
              <a:gd name="T52" fmla="*/ 134162 w 306027"/>
              <a:gd name="T53" fmla="*/ 96837 h 306027"/>
              <a:gd name="T54" fmla="*/ 111900 w 306027"/>
              <a:gd name="T55" fmla="*/ 104414 h 306027"/>
              <a:gd name="T56" fmla="*/ 118000 w 306027"/>
              <a:gd name="T57" fmla="*/ 75741 h 306027"/>
              <a:gd name="T58" fmla="*/ 153373 w 306027"/>
              <a:gd name="T59" fmla="*/ 193925 h 306027"/>
              <a:gd name="T60" fmla="*/ 151213 w 306027"/>
              <a:gd name="T61" fmla="*/ 81823 h 306027"/>
              <a:gd name="T62" fmla="*/ 86407 w 306027"/>
              <a:gd name="T63" fmla="*/ 31720 h 306027"/>
              <a:gd name="T64" fmla="*/ 79927 w 306027"/>
              <a:gd name="T65" fmla="*/ 234656 h 306027"/>
              <a:gd name="T66" fmla="*/ 105129 w 306027"/>
              <a:gd name="T67" fmla="*/ 210146 h 306027"/>
              <a:gd name="T68" fmla="*/ 89648 w 306027"/>
              <a:gd name="T69" fmla="*/ 78219 h 306027"/>
              <a:gd name="T70" fmla="*/ 210979 w 306027"/>
              <a:gd name="T71" fmla="*/ 74975 h 306027"/>
              <a:gd name="T72" fmla="*/ 194417 w 306027"/>
              <a:gd name="T73" fmla="*/ 184553 h 306027"/>
              <a:gd name="T74" fmla="*/ 230420 w 306027"/>
              <a:gd name="T75" fmla="*/ 230331 h 306027"/>
              <a:gd name="T76" fmla="*/ 241941 w 306027"/>
              <a:gd name="T77" fmla="*/ 199692 h 306027"/>
              <a:gd name="T78" fmla="*/ 153013 w 306027"/>
              <a:gd name="T79" fmla="*/ 0 h 306027"/>
              <a:gd name="T80" fmla="*/ 246622 w 306027"/>
              <a:gd name="T81" fmla="*/ 243668 h 306027"/>
              <a:gd name="T82" fmla="*/ 305667 w 306027"/>
              <a:gd name="T83" fmla="*/ 294853 h 306027"/>
              <a:gd name="T84" fmla="*/ 0 w 306027"/>
              <a:gd name="T85" fmla="*/ 294853 h 306027"/>
              <a:gd name="T86" fmla="*/ 59405 w 306027"/>
              <a:gd name="T87" fmla="*/ 243668 h 306027"/>
              <a:gd name="T88" fmla="*/ 153013 w 306027"/>
              <a:gd name="T89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6027" h="306027">
                <a:moveTo>
                  <a:pt x="147973" y="276109"/>
                </a:moveTo>
                <a:lnTo>
                  <a:pt x="136812" y="298818"/>
                </a:lnTo>
                <a:lnTo>
                  <a:pt x="169215" y="298818"/>
                </a:lnTo>
                <a:lnTo>
                  <a:pt x="158054" y="276109"/>
                </a:lnTo>
                <a:lnTo>
                  <a:pt x="147973" y="276109"/>
                </a:lnTo>
                <a:close/>
                <a:moveTo>
                  <a:pt x="153013" y="247993"/>
                </a:moveTo>
                <a:lnTo>
                  <a:pt x="140772" y="259888"/>
                </a:lnTo>
                <a:lnTo>
                  <a:pt x="147613" y="268900"/>
                </a:lnTo>
                <a:lnTo>
                  <a:pt x="158414" y="268900"/>
                </a:lnTo>
                <a:lnTo>
                  <a:pt x="165254" y="259888"/>
                </a:lnTo>
                <a:lnTo>
                  <a:pt x="153013" y="247993"/>
                </a:lnTo>
                <a:close/>
                <a:moveTo>
                  <a:pt x="220340" y="240424"/>
                </a:moveTo>
                <a:lnTo>
                  <a:pt x="185416" y="275027"/>
                </a:lnTo>
                <a:cubicBezTo>
                  <a:pt x="183976" y="276830"/>
                  <a:pt x="181456" y="276830"/>
                  <a:pt x="180016" y="275027"/>
                </a:cubicBezTo>
                <a:lnTo>
                  <a:pt x="170295" y="265295"/>
                </a:lnTo>
                <a:lnTo>
                  <a:pt x="164894" y="272865"/>
                </a:lnTo>
                <a:lnTo>
                  <a:pt x="177856" y="298818"/>
                </a:lnTo>
                <a:lnTo>
                  <a:pt x="294506" y="298818"/>
                </a:lnTo>
                <a:cubicBezTo>
                  <a:pt x="296666" y="298818"/>
                  <a:pt x="298106" y="297015"/>
                  <a:pt x="298106" y="294853"/>
                </a:cubicBezTo>
                <a:lnTo>
                  <a:pt x="298466" y="282237"/>
                </a:lnTo>
                <a:cubicBezTo>
                  <a:pt x="298466" y="277911"/>
                  <a:pt x="295946" y="273586"/>
                  <a:pt x="291626" y="271783"/>
                </a:cubicBezTo>
                <a:lnTo>
                  <a:pt x="220340" y="240424"/>
                </a:lnTo>
                <a:close/>
                <a:moveTo>
                  <a:pt x="85687" y="240424"/>
                </a:moveTo>
                <a:lnTo>
                  <a:pt x="14401" y="271783"/>
                </a:lnTo>
                <a:cubicBezTo>
                  <a:pt x="10081" y="273586"/>
                  <a:pt x="7561" y="277911"/>
                  <a:pt x="7561" y="282237"/>
                </a:cubicBezTo>
                <a:lnTo>
                  <a:pt x="7561" y="294853"/>
                </a:lnTo>
                <a:cubicBezTo>
                  <a:pt x="7561" y="297015"/>
                  <a:pt x="9361" y="298818"/>
                  <a:pt x="11521" y="298818"/>
                </a:cubicBezTo>
                <a:lnTo>
                  <a:pt x="128171" y="298818"/>
                </a:lnTo>
                <a:lnTo>
                  <a:pt x="141132" y="272865"/>
                </a:lnTo>
                <a:lnTo>
                  <a:pt x="135732" y="265295"/>
                </a:lnTo>
                <a:lnTo>
                  <a:pt x="125651" y="275027"/>
                </a:lnTo>
                <a:cubicBezTo>
                  <a:pt x="124211" y="276830"/>
                  <a:pt x="122051" y="276830"/>
                  <a:pt x="120610" y="275027"/>
                </a:cubicBezTo>
                <a:lnTo>
                  <a:pt x="85687" y="240424"/>
                </a:lnTo>
                <a:close/>
                <a:moveTo>
                  <a:pt x="198018" y="216994"/>
                </a:moveTo>
                <a:lnTo>
                  <a:pt x="158774" y="243307"/>
                </a:lnTo>
                <a:lnTo>
                  <a:pt x="182896" y="267097"/>
                </a:lnTo>
                <a:lnTo>
                  <a:pt x="221060" y="228529"/>
                </a:lnTo>
                <a:lnTo>
                  <a:pt x="198018" y="216994"/>
                </a:lnTo>
                <a:close/>
                <a:moveTo>
                  <a:pt x="108009" y="216994"/>
                </a:moveTo>
                <a:lnTo>
                  <a:pt x="84607" y="228529"/>
                </a:lnTo>
                <a:lnTo>
                  <a:pt x="123131" y="267097"/>
                </a:lnTo>
                <a:lnTo>
                  <a:pt x="147253" y="243307"/>
                </a:lnTo>
                <a:lnTo>
                  <a:pt x="108009" y="216994"/>
                </a:lnTo>
                <a:close/>
                <a:moveTo>
                  <a:pt x="118090" y="189600"/>
                </a:moveTo>
                <a:lnTo>
                  <a:pt x="112330" y="210866"/>
                </a:lnTo>
                <a:lnTo>
                  <a:pt x="153013" y="238261"/>
                </a:lnTo>
                <a:lnTo>
                  <a:pt x="193337" y="210866"/>
                </a:lnTo>
                <a:lnTo>
                  <a:pt x="187937" y="189600"/>
                </a:lnTo>
                <a:cubicBezTo>
                  <a:pt x="177856" y="196809"/>
                  <a:pt x="165974" y="201495"/>
                  <a:pt x="153373" y="201495"/>
                </a:cubicBezTo>
                <a:cubicBezTo>
                  <a:pt x="140412" y="201495"/>
                  <a:pt x="128171" y="196809"/>
                  <a:pt x="118090" y="189600"/>
                </a:cubicBezTo>
                <a:close/>
                <a:moveTo>
                  <a:pt x="134774" y="164941"/>
                </a:moveTo>
                <a:cubicBezTo>
                  <a:pt x="136198" y="163512"/>
                  <a:pt x="138691" y="163512"/>
                  <a:pt x="140115" y="164941"/>
                </a:cubicBezTo>
                <a:cubicBezTo>
                  <a:pt x="151866" y="176371"/>
                  <a:pt x="163260" y="166012"/>
                  <a:pt x="164328" y="164941"/>
                </a:cubicBezTo>
                <a:cubicBezTo>
                  <a:pt x="165753" y="163512"/>
                  <a:pt x="168245" y="163512"/>
                  <a:pt x="169670" y="164941"/>
                </a:cubicBezTo>
                <a:cubicBezTo>
                  <a:pt x="171094" y="166370"/>
                  <a:pt x="171094" y="168513"/>
                  <a:pt x="169670" y="169942"/>
                </a:cubicBezTo>
                <a:cubicBezTo>
                  <a:pt x="166109" y="173514"/>
                  <a:pt x="159343" y="177443"/>
                  <a:pt x="151866" y="177443"/>
                </a:cubicBezTo>
                <a:cubicBezTo>
                  <a:pt x="146525" y="177443"/>
                  <a:pt x="140471" y="175657"/>
                  <a:pt x="134774" y="169942"/>
                </a:cubicBezTo>
                <a:cubicBezTo>
                  <a:pt x="133350" y="168513"/>
                  <a:pt x="133350" y="166370"/>
                  <a:pt x="134774" y="164941"/>
                </a:cubicBezTo>
                <a:close/>
                <a:moveTo>
                  <a:pt x="178310" y="114300"/>
                </a:moveTo>
                <a:lnTo>
                  <a:pt x="190840" y="114300"/>
                </a:lnTo>
                <a:cubicBezTo>
                  <a:pt x="193051" y="114300"/>
                  <a:pt x="194894" y="115743"/>
                  <a:pt x="194894" y="117908"/>
                </a:cubicBezTo>
                <a:cubicBezTo>
                  <a:pt x="194894" y="120072"/>
                  <a:pt x="193051" y="121876"/>
                  <a:pt x="190840" y="121876"/>
                </a:cubicBezTo>
                <a:lnTo>
                  <a:pt x="178310" y="121876"/>
                </a:lnTo>
                <a:cubicBezTo>
                  <a:pt x="176468" y="121876"/>
                  <a:pt x="174625" y="120072"/>
                  <a:pt x="174625" y="117908"/>
                </a:cubicBezTo>
                <a:cubicBezTo>
                  <a:pt x="174625" y="115743"/>
                  <a:pt x="176468" y="114300"/>
                  <a:pt x="178310" y="114300"/>
                </a:cubicBezTo>
                <a:close/>
                <a:moveTo>
                  <a:pt x="116766" y="114300"/>
                </a:moveTo>
                <a:lnTo>
                  <a:pt x="129296" y="114300"/>
                </a:lnTo>
                <a:cubicBezTo>
                  <a:pt x="131139" y="114300"/>
                  <a:pt x="132981" y="115743"/>
                  <a:pt x="132981" y="117908"/>
                </a:cubicBezTo>
                <a:cubicBezTo>
                  <a:pt x="132981" y="120072"/>
                  <a:pt x="131139" y="121876"/>
                  <a:pt x="129296" y="121876"/>
                </a:cubicBezTo>
                <a:lnTo>
                  <a:pt x="116766" y="121876"/>
                </a:lnTo>
                <a:cubicBezTo>
                  <a:pt x="114555" y="121876"/>
                  <a:pt x="112712" y="120072"/>
                  <a:pt x="112712" y="117908"/>
                </a:cubicBezTo>
                <a:cubicBezTo>
                  <a:pt x="112712" y="115743"/>
                  <a:pt x="114555" y="114300"/>
                  <a:pt x="116766" y="114300"/>
                </a:cubicBezTo>
                <a:close/>
                <a:moveTo>
                  <a:pt x="172225" y="96837"/>
                </a:moveTo>
                <a:lnTo>
                  <a:pt x="194487" y="96837"/>
                </a:lnTo>
                <a:cubicBezTo>
                  <a:pt x="196642" y="96837"/>
                  <a:pt x="198078" y="98641"/>
                  <a:pt x="198078" y="100445"/>
                </a:cubicBezTo>
                <a:cubicBezTo>
                  <a:pt x="198078" y="102610"/>
                  <a:pt x="196642" y="104414"/>
                  <a:pt x="194487" y="104414"/>
                </a:cubicBezTo>
                <a:lnTo>
                  <a:pt x="172225" y="104414"/>
                </a:lnTo>
                <a:cubicBezTo>
                  <a:pt x="170070" y="104414"/>
                  <a:pt x="168275" y="102610"/>
                  <a:pt x="168275" y="100445"/>
                </a:cubicBezTo>
                <a:cubicBezTo>
                  <a:pt x="168275" y="98641"/>
                  <a:pt x="170070" y="96837"/>
                  <a:pt x="172225" y="96837"/>
                </a:cubicBezTo>
                <a:close/>
                <a:moveTo>
                  <a:pt x="111900" y="96837"/>
                </a:moveTo>
                <a:lnTo>
                  <a:pt x="134162" y="96837"/>
                </a:lnTo>
                <a:cubicBezTo>
                  <a:pt x="136317" y="96837"/>
                  <a:pt x="137753" y="98641"/>
                  <a:pt x="137753" y="100445"/>
                </a:cubicBezTo>
                <a:cubicBezTo>
                  <a:pt x="137753" y="102610"/>
                  <a:pt x="136317" y="104414"/>
                  <a:pt x="134162" y="104414"/>
                </a:cubicBezTo>
                <a:lnTo>
                  <a:pt x="111900" y="104414"/>
                </a:lnTo>
                <a:cubicBezTo>
                  <a:pt x="109745" y="104414"/>
                  <a:pt x="107950" y="102610"/>
                  <a:pt x="107950" y="100445"/>
                </a:cubicBezTo>
                <a:cubicBezTo>
                  <a:pt x="107950" y="98641"/>
                  <a:pt x="109745" y="96837"/>
                  <a:pt x="111900" y="96837"/>
                </a:cubicBezTo>
                <a:close/>
                <a:moveTo>
                  <a:pt x="118000" y="75741"/>
                </a:moveTo>
                <a:cubicBezTo>
                  <a:pt x="108279" y="76597"/>
                  <a:pt x="100629" y="79300"/>
                  <a:pt x="97208" y="80742"/>
                </a:cubicBezTo>
                <a:lnTo>
                  <a:pt x="97208" y="143461"/>
                </a:lnTo>
                <a:cubicBezTo>
                  <a:pt x="97208" y="165089"/>
                  <a:pt x="124931" y="193925"/>
                  <a:pt x="153373" y="193925"/>
                </a:cubicBezTo>
                <a:cubicBezTo>
                  <a:pt x="181816" y="193925"/>
                  <a:pt x="208819" y="165449"/>
                  <a:pt x="208819" y="143461"/>
                </a:cubicBezTo>
                <a:lnTo>
                  <a:pt x="209179" y="83986"/>
                </a:lnTo>
                <a:cubicBezTo>
                  <a:pt x="198738" y="87591"/>
                  <a:pt x="175336" y="93358"/>
                  <a:pt x="151213" y="81823"/>
                </a:cubicBezTo>
                <a:cubicBezTo>
                  <a:pt x="139512" y="75876"/>
                  <a:pt x="127721" y="74885"/>
                  <a:pt x="118000" y="75741"/>
                </a:cubicBezTo>
                <a:close/>
                <a:moveTo>
                  <a:pt x="153013" y="7570"/>
                </a:moveTo>
                <a:cubicBezTo>
                  <a:pt x="123491" y="7570"/>
                  <a:pt x="101529" y="15500"/>
                  <a:pt x="86407" y="31720"/>
                </a:cubicBezTo>
                <a:cubicBezTo>
                  <a:pt x="53285" y="67766"/>
                  <a:pt x="59045" y="138054"/>
                  <a:pt x="63725" y="200053"/>
                </a:cubicBezTo>
                <a:cubicBezTo>
                  <a:pt x="65166" y="214111"/>
                  <a:pt x="66246" y="227808"/>
                  <a:pt x="66606" y="240424"/>
                </a:cubicBezTo>
                <a:lnTo>
                  <a:pt x="79927" y="234656"/>
                </a:lnTo>
                <a:lnTo>
                  <a:pt x="75967" y="230331"/>
                </a:lnTo>
                <a:cubicBezTo>
                  <a:pt x="73806" y="228529"/>
                  <a:pt x="74526" y="225285"/>
                  <a:pt x="76687" y="224203"/>
                </a:cubicBezTo>
                <a:lnTo>
                  <a:pt x="105129" y="210146"/>
                </a:lnTo>
                <a:lnTo>
                  <a:pt x="111610" y="184553"/>
                </a:lnTo>
                <a:cubicBezTo>
                  <a:pt x="98649" y="173019"/>
                  <a:pt x="89648" y="157159"/>
                  <a:pt x="89648" y="143461"/>
                </a:cubicBezTo>
                <a:lnTo>
                  <a:pt x="89648" y="78219"/>
                </a:lnTo>
                <a:cubicBezTo>
                  <a:pt x="89648" y="76777"/>
                  <a:pt x="90368" y="75696"/>
                  <a:pt x="91808" y="74975"/>
                </a:cubicBezTo>
                <a:cubicBezTo>
                  <a:pt x="92888" y="74254"/>
                  <a:pt x="123491" y="59475"/>
                  <a:pt x="154814" y="74975"/>
                </a:cubicBezTo>
                <a:cubicBezTo>
                  <a:pt x="182536" y="88672"/>
                  <a:pt x="210619" y="74975"/>
                  <a:pt x="210979" y="74975"/>
                </a:cubicBezTo>
                <a:cubicBezTo>
                  <a:pt x="213499" y="73533"/>
                  <a:pt x="216379" y="75696"/>
                  <a:pt x="216379" y="78219"/>
                </a:cubicBezTo>
                <a:lnTo>
                  <a:pt x="216379" y="143461"/>
                </a:lnTo>
                <a:cubicBezTo>
                  <a:pt x="216379" y="157159"/>
                  <a:pt x="207738" y="173019"/>
                  <a:pt x="194417" y="184553"/>
                </a:cubicBezTo>
                <a:lnTo>
                  <a:pt x="200898" y="210146"/>
                </a:lnTo>
                <a:lnTo>
                  <a:pt x="228980" y="224203"/>
                </a:lnTo>
                <a:cubicBezTo>
                  <a:pt x="231501" y="225285"/>
                  <a:pt x="231861" y="228529"/>
                  <a:pt x="230420" y="230331"/>
                </a:cubicBezTo>
                <a:lnTo>
                  <a:pt x="226100" y="234656"/>
                </a:lnTo>
                <a:lnTo>
                  <a:pt x="239421" y="240424"/>
                </a:lnTo>
                <a:cubicBezTo>
                  <a:pt x="239781" y="227808"/>
                  <a:pt x="240861" y="214111"/>
                  <a:pt x="241941" y="199692"/>
                </a:cubicBezTo>
                <a:cubicBezTo>
                  <a:pt x="246982" y="138054"/>
                  <a:pt x="252742" y="67766"/>
                  <a:pt x="219619" y="31720"/>
                </a:cubicBezTo>
                <a:cubicBezTo>
                  <a:pt x="204498" y="15500"/>
                  <a:pt x="182536" y="7570"/>
                  <a:pt x="153013" y="7570"/>
                </a:cubicBezTo>
                <a:close/>
                <a:moveTo>
                  <a:pt x="153013" y="0"/>
                </a:moveTo>
                <a:cubicBezTo>
                  <a:pt x="184336" y="0"/>
                  <a:pt x="208819" y="8651"/>
                  <a:pt x="225020" y="26674"/>
                </a:cubicBezTo>
                <a:cubicBezTo>
                  <a:pt x="260303" y="65242"/>
                  <a:pt x="254543" y="136973"/>
                  <a:pt x="249502" y="200413"/>
                </a:cubicBezTo>
                <a:cubicBezTo>
                  <a:pt x="248422" y="215913"/>
                  <a:pt x="246982" y="230331"/>
                  <a:pt x="246622" y="243668"/>
                </a:cubicBezTo>
                <a:lnTo>
                  <a:pt x="294506" y="264935"/>
                </a:lnTo>
                <a:cubicBezTo>
                  <a:pt x="301347" y="268179"/>
                  <a:pt x="306027" y="274667"/>
                  <a:pt x="306027" y="282237"/>
                </a:cubicBezTo>
                <a:lnTo>
                  <a:pt x="305667" y="294853"/>
                </a:lnTo>
                <a:cubicBezTo>
                  <a:pt x="305667" y="300980"/>
                  <a:pt x="300627" y="306027"/>
                  <a:pt x="294506" y="306027"/>
                </a:cubicBezTo>
                <a:lnTo>
                  <a:pt x="11521" y="306027"/>
                </a:lnTo>
                <a:cubicBezTo>
                  <a:pt x="5040" y="306027"/>
                  <a:pt x="0" y="300980"/>
                  <a:pt x="0" y="294853"/>
                </a:cubicBezTo>
                <a:lnTo>
                  <a:pt x="0" y="282237"/>
                </a:lnTo>
                <a:cubicBezTo>
                  <a:pt x="0" y="274667"/>
                  <a:pt x="4320" y="268179"/>
                  <a:pt x="11161" y="264935"/>
                </a:cubicBezTo>
                <a:lnTo>
                  <a:pt x="59405" y="243668"/>
                </a:lnTo>
                <a:cubicBezTo>
                  <a:pt x="59045" y="230331"/>
                  <a:pt x="57605" y="215913"/>
                  <a:pt x="56525" y="200413"/>
                </a:cubicBezTo>
                <a:cubicBezTo>
                  <a:pt x="51484" y="136973"/>
                  <a:pt x="45724" y="65242"/>
                  <a:pt x="81007" y="26674"/>
                </a:cubicBezTo>
                <a:cubicBezTo>
                  <a:pt x="97208" y="8651"/>
                  <a:pt x="121691" y="0"/>
                  <a:pt x="153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3" name="Freeform 638">
            <a:extLst>
              <a:ext uri="{FF2B5EF4-FFF2-40B4-BE49-F238E27FC236}">
                <a16:creationId xmlns:a16="http://schemas.microsoft.com/office/drawing/2014/main" id="{F5371EC0-0D94-F74F-AD6A-AB76E008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730" y="10200091"/>
            <a:ext cx="918236" cy="918232"/>
          </a:xfrm>
          <a:custGeom>
            <a:avLst/>
            <a:gdLst>
              <a:gd name="T0" fmla="*/ 223308 w 306027"/>
              <a:gd name="T1" fmla="*/ 179266 h 306027"/>
              <a:gd name="T2" fmla="*/ 230364 w 306027"/>
              <a:gd name="T3" fmla="*/ 175602 h 306027"/>
              <a:gd name="T4" fmla="*/ 226836 w 306027"/>
              <a:gd name="T5" fmla="*/ 156552 h 306027"/>
              <a:gd name="T6" fmla="*/ 164570 w 306027"/>
              <a:gd name="T7" fmla="*/ 156552 h 306027"/>
              <a:gd name="T8" fmla="*/ 171979 w 306027"/>
              <a:gd name="T9" fmla="*/ 179266 h 306027"/>
              <a:gd name="T10" fmla="*/ 164570 w 306027"/>
              <a:gd name="T11" fmla="*/ 156552 h 306027"/>
              <a:gd name="T12" fmla="*/ 226836 w 306027"/>
              <a:gd name="T13" fmla="*/ 149225 h 306027"/>
              <a:gd name="T14" fmla="*/ 237772 w 306027"/>
              <a:gd name="T15" fmla="*/ 175602 h 306027"/>
              <a:gd name="T16" fmla="*/ 219428 w 306027"/>
              <a:gd name="T17" fmla="*/ 186959 h 306027"/>
              <a:gd name="T18" fmla="*/ 215900 w 306027"/>
              <a:gd name="T19" fmla="*/ 152889 h 306027"/>
              <a:gd name="T20" fmla="*/ 190853 w 306027"/>
              <a:gd name="T21" fmla="*/ 149225 h 306027"/>
              <a:gd name="T22" fmla="*/ 194733 w 306027"/>
              <a:gd name="T23" fmla="*/ 179266 h 306027"/>
              <a:gd name="T24" fmla="*/ 209197 w 306027"/>
              <a:gd name="T25" fmla="*/ 182929 h 306027"/>
              <a:gd name="T26" fmla="*/ 190853 w 306027"/>
              <a:gd name="T27" fmla="*/ 186959 h 306027"/>
              <a:gd name="T28" fmla="*/ 187325 w 306027"/>
              <a:gd name="T29" fmla="*/ 152889 h 306027"/>
              <a:gd name="T30" fmla="*/ 161043 w 306027"/>
              <a:gd name="T31" fmla="*/ 149225 h 306027"/>
              <a:gd name="T32" fmla="*/ 179034 w 306027"/>
              <a:gd name="T33" fmla="*/ 152889 h 306027"/>
              <a:gd name="T34" fmla="*/ 175507 w 306027"/>
              <a:gd name="T35" fmla="*/ 186959 h 306027"/>
              <a:gd name="T36" fmla="*/ 157162 w 306027"/>
              <a:gd name="T37" fmla="*/ 182929 h 306027"/>
              <a:gd name="T38" fmla="*/ 161043 w 306027"/>
              <a:gd name="T39" fmla="*/ 149225 h 306027"/>
              <a:gd name="T40" fmla="*/ 145345 w 306027"/>
              <a:gd name="T41" fmla="*/ 149225 h 306027"/>
              <a:gd name="T42" fmla="*/ 145345 w 306027"/>
              <a:gd name="T43" fmla="*/ 156552 h 306027"/>
              <a:gd name="T44" fmla="*/ 134408 w 306027"/>
              <a:gd name="T45" fmla="*/ 164245 h 306027"/>
              <a:gd name="T46" fmla="*/ 148872 w 306027"/>
              <a:gd name="T47" fmla="*/ 167909 h 306027"/>
              <a:gd name="T48" fmla="*/ 145345 w 306027"/>
              <a:gd name="T49" fmla="*/ 186959 h 306027"/>
              <a:gd name="T50" fmla="*/ 127000 w 306027"/>
              <a:gd name="T51" fmla="*/ 182929 h 306027"/>
              <a:gd name="T52" fmla="*/ 141817 w 306027"/>
              <a:gd name="T53" fmla="*/ 179266 h 306027"/>
              <a:gd name="T54" fmla="*/ 130881 w 306027"/>
              <a:gd name="T55" fmla="*/ 171572 h 306027"/>
              <a:gd name="T56" fmla="*/ 127000 w 306027"/>
              <a:gd name="T57" fmla="*/ 152889 h 306027"/>
              <a:gd name="T58" fmla="*/ 82087 w 306027"/>
              <a:gd name="T59" fmla="*/ 96979 h 306027"/>
              <a:gd name="T60" fmla="*/ 283345 w 306027"/>
              <a:gd name="T61" fmla="*/ 238518 h 306027"/>
              <a:gd name="T62" fmla="*/ 82087 w 306027"/>
              <a:gd name="T63" fmla="*/ 96979 h 306027"/>
              <a:gd name="T64" fmla="*/ 37782 w 306027"/>
              <a:gd name="T65" fmla="*/ 78577 h 306027"/>
              <a:gd name="T66" fmla="*/ 60279 w 306027"/>
              <a:gd name="T67" fmla="*/ 298818 h 306027"/>
              <a:gd name="T68" fmla="*/ 63908 w 306027"/>
              <a:gd name="T69" fmla="*/ 74612 h 306027"/>
              <a:gd name="T70" fmla="*/ 67899 w 306027"/>
              <a:gd name="T71" fmla="*/ 302422 h 306027"/>
              <a:gd name="T72" fmla="*/ 33790 w 306027"/>
              <a:gd name="T73" fmla="*/ 306027 h 306027"/>
              <a:gd name="T74" fmla="*/ 30162 w 306027"/>
              <a:gd name="T75" fmla="*/ 78577 h 306027"/>
              <a:gd name="T76" fmla="*/ 139692 w 306027"/>
              <a:gd name="T77" fmla="*/ 67522 h 306027"/>
              <a:gd name="T78" fmla="*/ 248422 w 306027"/>
              <a:gd name="T79" fmla="*/ 89435 h 306027"/>
              <a:gd name="T80" fmla="*/ 139692 w 306027"/>
              <a:gd name="T81" fmla="*/ 67522 h 306027"/>
              <a:gd name="T82" fmla="*/ 7561 w 306027"/>
              <a:gd name="T83" fmla="*/ 41298 h 306027"/>
              <a:gd name="T84" fmla="*/ 11161 w 306027"/>
              <a:gd name="T85" fmla="*/ 59978 h 306027"/>
              <a:gd name="T86" fmla="*/ 298466 w 306027"/>
              <a:gd name="T87" fmla="*/ 56386 h 306027"/>
              <a:gd name="T88" fmla="*/ 294506 w 306027"/>
              <a:gd name="T89" fmla="*/ 37706 h 306027"/>
              <a:gd name="T90" fmla="*/ 11161 w 306027"/>
              <a:gd name="T91" fmla="*/ 30162 h 306027"/>
              <a:gd name="T92" fmla="*/ 306027 w 306027"/>
              <a:gd name="T93" fmla="*/ 41298 h 306027"/>
              <a:gd name="T94" fmla="*/ 294506 w 306027"/>
              <a:gd name="T95" fmla="*/ 67522 h 306027"/>
              <a:gd name="T96" fmla="*/ 258863 w 306027"/>
              <a:gd name="T97" fmla="*/ 89435 h 306027"/>
              <a:gd name="T98" fmla="*/ 290906 w 306027"/>
              <a:gd name="T99" fmla="*/ 93387 h 306027"/>
              <a:gd name="T100" fmla="*/ 287305 w 306027"/>
              <a:gd name="T101" fmla="*/ 245703 h 306027"/>
              <a:gd name="T102" fmla="*/ 74526 w 306027"/>
              <a:gd name="T103" fmla="*/ 242111 h 306027"/>
              <a:gd name="T104" fmla="*/ 78487 w 306027"/>
              <a:gd name="T105" fmla="*/ 89435 h 306027"/>
              <a:gd name="T106" fmla="*/ 129252 w 306027"/>
              <a:gd name="T107" fmla="*/ 67522 h 306027"/>
              <a:gd name="T108" fmla="*/ 0 w 306027"/>
              <a:gd name="T109" fmla="*/ 56386 h 306027"/>
              <a:gd name="T110" fmla="*/ 11161 w 306027"/>
              <a:gd name="T111" fmla="*/ 30162 h 306027"/>
              <a:gd name="T112" fmla="*/ 56288 w 306027"/>
              <a:gd name="T113" fmla="*/ 0 h 306027"/>
              <a:gd name="T114" fmla="*/ 67899 w 306027"/>
              <a:gd name="T115" fmla="*/ 18344 h 306027"/>
              <a:gd name="T116" fmla="*/ 60279 w 306027"/>
              <a:gd name="T117" fmla="*/ 18344 h 306027"/>
              <a:gd name="T118" fmla="*/ 56288 w 306027"/>
              <a:gd name="T119" fmla="*/ 7408 h 306027"/>
              <a:gd name="T120" fmla="*/ 37782 w 306027"/>
              <a:gd name="T121" fmla="*/ 10936 h 306027"/>
              <a:gd name="T122" fmla="*/ 33790 w 306027"/>
              <a:gd name="T123" fmla="*/ 21872 h 306027"/>
              <a:gd name="T124" fmla="*/ 30162 w 306027"/>
              <a:gd name="T125" fmla="*/ 10936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027" h="306027">
                <a:moveTo>
                  <a:pt x="223308" y="156552"/>
                </a:moveTo>
                <a:lnTo>
                  <a:pt x="223308" y="179266"/>
                </a:lnTo>
                <a:lnTo>
                  <a:pt x="226836" y="179266"/>
                </a:lnTo>
                <a:cubicBezTo>
                  <a:pt x="228953" y="179266"/>
                  <a:pt x="230364" y="177800"/>
                  <a:pt x="230364" y="175602"/>
                </a:cubicBezTo>
                <a:lnTo>
                  <a:pt x="230364" y="160582"/>
                </a:lnTo>
                <a:cubicBezTo>
                  <a:pt x="230364" y="158384"/>
                  <a:pt x="228953" y="156552"/>
                  <a:pt x="226836" y="156552"/>
                </a:cubicBezTo>
                <a:lnTo>
                  <a:pt x="223308" y="156552"/>
                </a:lnTo>
                <a:close/>
                <a:moveTo>
                  <a:pt x="164570" y="156552"/>
                </a:moveTo>
                <a:lnTo>
                  <a:pt x="164570" y="179266"/>
                </a:lnTo>
                <a:lnTo>
                  <a:pt x="171979" y="179266"/>
                </a:lnTo>
                <a:lnTo>
                  <a:pt x="171979" y="156552"/>
                </a:lnTo>
                <a:lnTo>
                  <a:pt x="164570" y="156552"/>
                </a:lnTo>
                <a:close/>
                <a:moveTo>
                  <a:pt x="219428" y="149225"/>
                </a:moveTo>
                <a:lnTo>
                  <a:pt x="226836" y="149225"/>
                </a:lnTo>
                <a:cubicBezTo>
                  <a:pt x="233186" y="149225"/>
                  <a:pt x="237772" y="153988"/>
                  <a:pt x="237772" y="160582"/>
                </a:cubicBezTo>
                <a:lnTo>
                  <a:pt x="237772" y="175602"/>
                </a:lnTo>
                <a:cubicBezTo>
                  <a:pt x="237772" y="181830"/>
                  <a:pt x="233186" y="186959"/>
                  <a:pt x="226836" y="186959"/>
                </a:cubicBezTo>
                <a:lnTo>
                  <a:pt x="219428" y="186959"/>
                </a:lnTo>
                <a:cubicBezTo>
                  <a:pt x="217311" y="186959"/>
                  <a:pt x="215900" y="185127"/>
                  <a:pt x="215900" y="182929"/>
                </a:cubicBezTo>
                <a:lnTo>
                  <a:pt x="215900" y="152889"/>
                </a:lnTo>
                <a:cubicBezTo>
                  <a:pt x="215900" y="150691"/>
                  <a:pt x="217311" y="149225"/>
                  <a:pt x="219428" y="149225"/>
                </a:cubicBezTo>
                <a:close/>
                <a:moveTo>
                  <a:pt x="190853" y="149225"/>
                </a:moveTo>
                <a:cubicBezTo>
                  <a:pt x="192970" y="149225"/>
                  <a:pt x="194733" y="150691"/>
                  <a:pt x="194733" y="152889"/>
                </a:cubicBezTo>
                <a:lnTo>
                  <a:pt x="194733" y="179266"/>
                </a:lnTo>
                <a:lnTo>
                  <a:pt x="205670" y="179266"/>
                </a:lnTo>
                <a:cubicBezTo>
                  <a:pt x="207433" y="179266"/>
                  <a:pt x="209197" y="181097"/>
                  <a:pt x="209197" y="182929"/>
                </a:cubicBezTo>
                <a:cubicBezTo>
                  <a:pt x="209197" y="185127"/>
                  <a:pt x="207433" y="186959"/>
                  <a:pt x="205670" y="186959"/>
                </a:cubicBezTo>
                <a:lnTo>
                  <a:pt x="190853" y="186959"/>
                </a:lnTo>
                <a:cubicBezTo>
                  <a:pt x="188736" y="186959"/>
                  <a:pt x="187325" y="185127"/>
                  <a:pt x="187325" y="182929"/>
                </a:cubicBezTo>
                <a:lnTo>
                  <a:pt x="187325" y="152889"/>
                </a:lnTo>
                <a:cubicBezTo>
                  <a:pt x="187325" y="150691"/>
                  <a:pt x="188736" y="149225"/>
                  <a:pt x="190853" y="149225"/>
                </a:cubicBezTo>
                <a:close/>
                <a:moveTo>
                  <a:pt x="161043" y="149225"/>
                </a:moveTo>
                <a:lnTo>
                  <a:pt x="175507" y="149225"/>
                </a:lnTo>
                <a:cubicBezTo>
                  <a:pt x="177270" y="149225"/>
                  <a:pt x="179034" y="150691"/>
                  <a:pt x="179034" y="152889"/>
                </a:cubicBezTo>
                <a:lnTo>
                  <a:pt x="179034" y="182929"/>
                </a:lnTo>
                <a:cubicBezTo>
                  <a:pt x="179034" y="185127"/>
                  <a:pt x="177270" y="186959"/>
                  <a:pt x="175507" y="186959"/>
                </a:cubicBezTo>
                <a:lnTo>
                  <a:pt x="161043" y="186959"/>
                </a:lnTo>
                <a:cubicBezTo>
                  <a:pt x="158926" y="186959"/>
                  <a:pt x="157162" y="185127"/>
                  <a:pt x="157162" y="182929"/>
                </a:cubicBezTo>
                <a:lnTo>
                  <a:pt x="157162" y="152889"/>
                </a:lnTo>
                <a:cubicBezTo>
                  <a:pt x="157162" y="150691"/>
                  <a:pt x="158926" y="149225"/>
                  <a:pt x="161043" y="149225"/>
                </a:cubicBezTo>
                <a:close/>
                <a:moveTo>
                  <a:pt x="130881" y="149225"/>
                </a:moveTo>
                <a:lnTo>
                  <a:pt x="145345" y="149225"/>
                </a:lnTo>
                <a:cubicBezTo>
                  <a:pt x="147461" y="149225"/>
                  <a:pt x="148872" y="150691"/>
                  <a:pt x="148872" y="152889"/>
                </a:cubicBezTo>
                <a:cubicBezTo>
                  <a:pt x="148872" y="154720"/>
                  <a:pt x="147461" y="156552"/>
                  <a:pt x="145345" y="156552"/>
                </a:cubicBezTo>
                <a:lnTo>
                  <a:pt x="134408" y="156552"/>
                </a:lnTo>
                <a:lnTo>
                  <a:pt x="134408" y="164245"/>
                </a:lnTo>
                <a:lnTo>
                  <a:pt x="145345" y="164245"/>
                </a:lnTo>
                <a:cubicBezTo>
                  <a:pt x="147461" y="164245"/>
                  <a:pt x="148872" y="165711"/>
                  <a:pt x="148872" y="167909"/>
                </a:cubicBezTo>
                <a:lnTo>
                  <a:pt x="148872" y="182929"/>
                </a:lnTo>
                <a:cubicBezTo>
                  <a:pt x="148872" y="185127"/>
                  <a:pt x="147461" y="186959"/>
                  <a:pt x="145345" y="186959"/>
                </a:cubicBezTo>
                <a:lnTo>
                  <a:pt x="130881" y="186959"/>
                </a:lnTo>
                <a:cubicBezTo>
                  <a:pt x="128764" y="186959"/>
                  <a:pt x="127000" y="185127"/>
                  <a:pt x="127000" y="182929"/>
                </a:cubicBezTo>
                <a:cubicBezTo>
                  <a:pt x="127000" y="181097"/>
                  <a:pt x="128764" y="179266"/>
                  <a:pt x="130881" y="179266"/>
                </a:cubicBezTo>
                <a:lnTo>
                  <a:pt x="141817" y="179266"/>
                </a:lnTo>
                <a:lnTo>
                  <a:pt x="141817" y="171572"/>
                </a:lnTo>
                <a:lnTo>
                  <a:pt x="130881" y="171572"/>
                </a:lnTo>
                <a:cubicBezTo>
                  <a:pt x="128764" y="171572"/>
                  <a:pt x="127000" y="170107"/>
                  <a:pt x="127000" y="167909"/>
                </a:cubicBezTo>
                <a:lnTo>
                  <a:pt x="127000" y="152889"/>
                </a:lnTo>
                <a:cubicBezTo>
                  <a:pt x="127000" y="150691"/>
                  <a:pt x="128764" y="149225"/>
                  <a:pt x="130881" y="149225"/>
                </a:cubicBezTo>
                <a:close/>
                <a:moveTo>
                  <a:pt x="82087" y="96979"/>
                </a:moveTo>
                <a:lnTo>
                  <a:pt x="82087" y="238518"/>
                </a:lnTo>
                <a:lnTo>
                  <a:pt x="283345" y="238518"/>
                </a:lnTo>
                <a:lnTo>
                  <a:pt x="283345" y="96979"/>
                </a:lnTo>
                <a:lnTo>
                  <a:pt x="82087" y="96979"/>
                </a:lnTo>
                <a:close/>
                <a:moveTo>
                  <a:pt x="33790" y="74612"/>
                </a:moveTo>
                <a:cubicBezTo>
                  <a:pt x="35968" y="74612"/>
                  <a:pt x="37782" y="76414"/>
                  <a:pt x="37782" y="78577"/>
                </a:cubicBezTo>
                <a:lnTo>
                  <a:pt x="37782" y="298818"/>
                </a:lnTo>
                <a:lnTo>
                  <a:pt x="60279" y="298818"/>
                </a:lnTo>
                <a:lnTo>
                  <a:pt x="60279" y="78577"/>
                </a:lnTo>
                <a:cubicBezTo>
                  <a:pt x="60279" y="76414"/>
                  <a:pt x="62093" y="74612"/>
                  <a:pt x="63908" y="74612"/>
                </a:cubicBezTo>
                <a:cubicBezTo>
                  <a:pt x="66085" y="74612"/>
                  <a:pt x="67899" y="76414"/>
                  <a:pt x="67899" y="78577"/>
                </a:cubicBezTo>
                <a:lnTo>
                  <a:pt x="67899" y="302422"/>
                </a:lnTo>
                <a:cubicBezTo>
                  <a:pt x="67899" y="304224"/>
                  <a:pt x="66085" y="306027"/>
                  <a:pt x="63908" y="306027"/>
                </a:cubicBezTo>
                <a:lnTo>
                  <a:pt x="33790" y="306027"/>
                </a:lnTo>
                <a:cubicBezTo>
                  <a:pt x="31976" y="306027"/>
                  <a:pt x="30162" y="304224"/>
                  <a:pt x="30162" y="302422"/>
                </a:cubicBezTo>
                <a:lnTo>
                  <a:pt x="30162" y="78577"/>
                </a:lnTo>
                <a:cubicBezTo>
                  <a:pt x="30162" y="76414"/>
                  <a:pt x="31976" y="74612"/>
                  <a:pt x="33790" y="74612"/>
                </a:cubicBezTo>
                <a:close/>
                <a:moveTo>
                  <a:pt x="139692" y="67522"/>
                </a:moveTo>
                <a:lnTo>
                  <a:pt x="117370" y="89435"/>
                </a:lnTo>
                <a:lnTo>
                  <a:pt x="248422" y="89435"/>
                </a:lnTo>
                <a:lnTo>
                  <a:pt x="226100" y="67522"/>
                </a:lnTo>
                <a:lnTo>
                  <a:pt x="139692" y="67522"/>
                </a:lnTo>
                <a:close/>
                <a:moveTo>
                  <a:pt x="11161" y="37706"/>
                </a:moveTo>
                <a:cubicBezTo>
                  <a:pt x="9361" y="37706"/>
                  <a:pt x="7561" y="39143"/>
                  <a:pt x="7561" y="41298"/>
                </a:cubicBezTo>
                <a:lnTo>
                  <a:pt x="7561" y="56386"/>
                </a:lnTo>
                <a:cubicBezTo>
                  <a:pt x="7561" y="58182"/>
                  <a:pt x="9361" y="59978"/>
                  <a:pt x="11161" y="59978"/>
                </a:cubicBezTo>
                <a:lnTo>
                  <a:pt x="294506" y="59978"/>
                </a:lnTo>
                <a:cubicBezTo>
                  <a:pt x="296666" y="59978"/>
                  <a:pt x="298466" y="58182"/>
                  <a:pt x="298466" y="56386"/>
                </a:cubicBezTo>
                <a:lnTo>
                  <a:pt x="298466" y="41298"/>
                </a:lnTo>
                <a:cubicBezTo>
                  <a:pt x="298466" y="39143"/>
                  <a:pt x="296666" y="37706"/>
                  <a:pt x="294506" y="37706"/>
                </a:cubicBezTo>
                <a:lnTo>
                  <a:pt x="11161" y="37706"/>
                </a:lnTo>
                <a:close/>
                <a:moveTo>
                  <a:pt x="11161" y="30162"/>
                </a:moveTo>
                <a:lnTo>
                  <a:pt x="294506" y="30162"/>
                </a:lnTo>
                <a:cubicBezTo>
                  <a:pt x="300627" y="30162"/>
                  <a:pt x="306027" y="35191"/>
                  <a:pt x="306027" y="41298"/>
                </a:cubicBezTo>
                <a:lnTo>
                  <a:pt x="306027" y="56386"/>
                </a:lnTo>
                <a:cubicBezTo>
                  <a:pt x="306027" y="62493"/>
                  <a:pt x="300627" y="67522"/>
                  <a:pt x="294506" y="67522"/>
                </a:cubicBezTo>
                <a:lnTo>
                  <a:pt x="236541" y="67522"/>
                </a:lnTo>
                <a:lnTo>
                  <a:pt x="258863" y="89435"/>
                </a:lnTo>
                <a:lnTo>
                  <a:pt x="287305" y="89435"/>
                </a:lnTo>
                <a:cubicBezTo>
                  <a:pt x="289106" y="89435"/>
                  <a:pt x="290906" y="91232"/>
                  <a:pt x="290906" y="93387"/>
                </a:cubicBezTo>
                <a:lnTo>
                  <a:pt x="290906" y="242111"/>
                </a:lnTo>
                <a:cubicBezTo>
                  <a:pt x="290906" y="244266"/>
                  <a:pt x="289106" y="245703"/>
                  <a:pt x="287305" y="245703"/>
                </a:cubicBezTo>
                <a:lnTo>
                  <a:pt x="78487" y="245703"/>
                </a:lnTo>
                <a:cubicBezTo>
                  <a:pt x="76327" y="245703"/>
                  <a:pt x="74526" y="244266"/>
                  <a:pt x="74526" y="242111"/>
                </a:cubicBezTo>
                <a:lnTo>
                  <a:pt x="74526" y="93387"/>
                </a:lnTo>
                <a:cubicBezTo>
                  <a:pt x="74526" y="91232"/>
                  <a:pt x="76327" y="89435"/>
                  <a:pt x="78487" y="89435"/>
                </a:cubicBezTo>
                <a:lnTo>
                  <a:pt x="106569" y="89435"/>
                </a:lnTo>
                <a:lnTo>
                  <a:pt x="129252" y="67522"/>
                </a:lnTo>
                <a:lnTo>
                  <a:pt x="11161" y="67522"/>
                </a:lnTo>
                <a:cubicBezTo>
                  <a:pt x="5040" y="67522"/>
                  <a:pt x="0" y="62493"/>
                  <a:pt x="0" y="56386"/>
                </a:cubicBezTo>
                <a:lnTo>
                  <a:pt x="0" y="41298"/>
                </a:lnTo>
                <a:cubicBezTo>
                  <a:pt x="0" y="35191"/>
                  <a:pt x="5040" y="30162"/>
                  <a:pt x="11161" y="30162"/>
                </a:cubicBezTo>
                <a:close/>
                <a:moveTo>
                  <a:pt x="41410" y="0"/>
                </a:moveTo>
                <a:lnTo>
                  <a:pt x="56288" y="0"/>
                </a:lnTo>
                <a:cubicBezTo>
                  <a:pt x="62819" y="0"/>
                  <a:pt x="67899" y="4586"/>
                  <a:pt x="67899" y="10936"/>
                </a:cubicBezTo>
                <a:lnTo>
                  <a:pt x="67899" y="18344"/>
                </a:lnTo>
                <a:cubicBezTo>
                  <a:pt x="67899" y="20108"/>
                  <a:pt x="66085" y="21872"/>
                  <a:pt x="63908" y="21872"/>
                </a:cubicBezTo>
                <a:cubicBezTo>
                  <a:pt x="62093" y="21872"/>
                  <a:pt x="60279" y="20108"/>
                  <a:pt x="60279" y="18344"/>
                </a:cubicBezTo>
                <a:lnTo>
                  <a:pt x="60279" y="10936"/>
                </a:lnTo>
                <a:cubicBezTo>
                  <a:pt x="60279" y="8819"/>
                  <a:pt x="58465" y="7408"/>
                  <a:pt x="56288" y="7408"/>
                </a:cubicBezTo>
                <a:lnTo>
                  <a:pt x="41410" y="7408"/>
                </a:lnTo>
                <a:cubicBezTo>
                  <a:pt x="39233" y="7408"/>
                  <a:pt x="37782" y="8819"/>
                  <a:pt x="37782" y="10936"/>
                </a:cubicBezTo>
                <a:lnTo>
                  <a:pt x="37782" y="18344"/>
                </a:lnTo>
                <a:cubicBezTo>
                  <a:pt x="37782" y="20108"/>
                  <a:pt x="35968" y="21872"/>
                  <a:pt x="33790" y="21872"/>
                </a:cubicBezTo>
                <a:cubicBezTo>
                  <a:pt x="31976" y="21872"/>
                  <a:pt x="30162" y="20108"/>
                  <a:pt x="30162" y="18344"/>
                </a:cubicBezTo>
                <a:lnTo>
                  <a:pt x="30162" y="10936"/>
                </a:lnTo>
                <a:cubicBezTo>
                  <a:pt x="30162" y="4586"/>
                  <a:pt x="35242" y="0"/>
                  <a:pt x="414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4" name="Freeform 572">
            <a:extLst>
              <a:ext uri="{FF2B5EF4-FFF2-40B4-BE49-F238E27FC236}">
                <a16:creationId xmlns:a16="http://schemas.microsoft.com/office/drawing/2014/main" id="{225C55D6-9CB8-FB40-BE8C-4CE72D92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730" y="6979370"/>
            <a:ext cx="918236" cy="922712"/>
          </a:xfrm>
          <a:custGeom>
            <a:avLst/>
            <a:gdLst>
              <a:gd name="T0" fmla="*/ 127811 w 306027"/>
              <a:gd name="T1" fmla="*/ 286922 h 306027"/>
              <a:gd name="T2" fmla="*/ 167055 w 306027"/>
              <a:gd name="T3" fmla="*/ 298817 h 306027"/>
              <a:gd name="T4" fmla="*/ 172455 w 306027"/>
              <a:gd name="T5" fmla="*/ 182390 h 306027"/>
              <a:gd name="T6" fmla="*/ 15121 w 306027"/>
              <a:gd name="T7" fmla="*/ 111741 h 306027"/>
              <a:gd name="T8" fmla="*/ 37443 w 306027"/>
              <a:gd name="T9" fmla="*/ 167972 h 306027"/>
              <a:gd name="T10" fmla="*/ 44644 w 306027"/>
              <a:gd name="T11" fmla="*/ 190320 h 306027"/>
              <a:gd name="T12" fmla="*/ 70926 w 306027"/>
              <a:gd name="T13" fmla="*/ 186716 h 306027"/>
              <a:gd name="T14" fmla="*/ 85687 w 306027"/>
              <a:gd name="T15" fmla="*/ 224203 h 306027"/>
              <a:gd name="T16" fmla="*/ 100809 w 306027"/>
              <a:gd name="T17" fmla="*/ 134450 h 306027"/>
              <a:gd name="T18" fmla="*/ 126731 w 306027"/>
              <a:gd name="T19" fmla="*/ 138415 h 306027"/>
              <a:gd name="T20" fmla="*/ 15121 w 306027"/>
              <a:gd name="T21" fmla="*/ 111741 h 306027"/>
              <a:gd name="T22" fmla="*/ 250435 w 306027"/>
              <a:gd name="T23" fmla="*/ 94828 h 306027"/>
              <a:gd name="T24" fmla="*/ 254030 w 306027"/>
              <a:gd name="T25" fmla="*/ 55624 h 306027"/>
              <a:gd name="T26" fmla="*/ 241797 w 306027"/>
              <a:gd name="T27" fmla="*/ 19727 h 306027"/>
              <a:gd name="T28" fmla="*/ 213089 w 306027"/>
              <a:gd name="T29" fmla="*/ 92622 h 306027"/>
              <a:gd name="T30" fmla="*/ 209046 w 306027"/>
              <a:gd name="T31" fmla="*/ 15012 h 306027"/>
              <a:gd name="T32" fmla="*/ 185505 w 306027"/>
              <a:gd name="T33" fmla="*/ 97337 h 306027"/>
              <a:gd name="T34" fmla="*/ 209046 w 306027"/>
              <a:gd name="T35" fmla="*/ 15012 h 306027"/>
              <a:gd name="T36" fmla="*/ 161712 w 306027"/>
              <a:gd name="T37" fmla="*/ 94798 h 306027"/>
              <a:gd name="T38" fmla="*/ 176057 w 306027"/>
              <a:gd name="T39" fmla="*/ 17551 h 306027"/>
              <a:gd name="T40" fmla="*/ 153260 w 306027"/>
              <a:gd name="T41" fmla="*/ 19727 h 306027"/>
              <a:gd name="T42" fmla="*/ 124552 w 306027"/>
              <a:gd name="T43" fmla="*/ 92622 h 306027"/>
              <a:gd name="T44" fmla="*/ 120234 w 306027"/>
              <a:gd name="T45" fmla="*/ 15012 h 306027"/>
              <a:gd name="T46" fmla="*/ 96894 w 306027"/>
              <a:gd name="T47" fmla="*/ 97337 h 306027"/>
              <a:gd name="T48" fmla="*/ 120234 w 306027"/>
              <a:gd name="T49" fmla="*/ 15012 h 306027"/>
              <a:gd name="T50" fmla="*/ 71131 w 306027"/>
              <a:gd name="T51" fmla="*/ 94798 h 306027"/>
              <a:gd name="T52" fmla="*/ 85304 w 306027"/>
              <a:gd name="T53" fmla="*/ 17551 h 306027"/>
              <a:gd name="T54" fmla="*/ 62410 w 306027"/>
              <a:gd name="T55" fmla="*/ 19727 h 306027"/>
              <a:gd name="T56" fmla="*/ 34064 w 306027"/>
              <a:gd name="T57" fmla="*/ 92622 h 306027"/>
              <a:gd name="T58" fmla="*/ 29809 w 306027"/>
              <a:gd name="T59" fmla="*/ 15006 h 306027"/>
              <a:gd name="T60" fmla="*/ 17462 w 306027"/>
              <a:gd name="T61" fmla="*/ 59246 h 306027"/>
              <a:gd name="T62" fmla="*/ 29809 w 306027"/>
              <a:gd name="T63" fmla="*/ 15006 h 306027"/>
              <a:gd name="T64" fmla="*/ 7561 w 306027"/>
              <a:gd name="T65" fmla="*/ 93358 h 306027"/>
              <a:gd name="T66" fmla="*/ 268584 w 306027"/>
              <a:gd name="T67" fmla="*/ 93358 h 306027"/>
              <a:gd name="T68" fmla="*/ 18722 w 306027"/>
              <a:gd name="T69" fmla="*/ 7570 h 306027"/>
              <a:gd name="T70" fmla="*/ 276144 w 306027"/>
              <a:gd name="T71" fmla="*/ 18744 h 306027"/>
              <a:gd name="T72" fmla="*/ 306027 w 306027"/>
              <a:gd name="T73" fmla="*/ 63440 h 306027"/>
              <a:gd name="T74" fmla="*/ 156614 w 306027"/>
              <a:gd name="T75" fmla="*/ 156438 h 306027"/>
              <a:gd name="T76" fmla="*/ 180016 w 306027"/>
              <a:gd name="T77" fmla="*/ 182030 h 306027"/>
              <a:gd name="T78" fmla="*/ 167055 w 306027"/>
              <a:gd name="T79" fmla="*/ 306027 h 306027"/>
              <a:gd name="T80" fmla="*/ 120250 w 306027"/>
              <a:gd name="T81" fmla="*/ 286562 h 306027"/>
              <a:gd name="T82" fmla="*/ 149053 w 306027"/>
              <a:gd name="T83" fmla="*/ 164368 h 306027"/>
              <a:gd name="T84" fmla="*/ 289466 w 306027"/>
              <a:gd name="T85" fmla="*/ 122194 h 306027"/>
              <a:gd name="T86" fmla="*/ 287305 w 306027"/>
              <a:gd name="T87" fmla="*/ 52266 h 306027"/>
              <a:gd name="T88" fmla="*/ 257423 w 306027"/>
              <a:gd name="T89" fmla="*/ 112102 h 306027"/>
              <a:gd name="T90" fmla="*/ 115570 w 306027"/>
              <a:gd name="T91" fmla="*/ 156798 h 306027"/>
              <a:gd name="T92" fmla="*/ 85687 w 306027"/>
              <a:gd name="T93" fmla="*/ 231412 h 306027"/>
              <a:gd name="T94" fmla="*/ 55805 w 306027"/>
              <a:gd name="T95" fmla="*/ 209064 h 306027"/>
              <a:gd name="T96" fmla="*/ 26282 w 306027"/>
              <a:gd name="T97" fmla="*/ 186716 h 306027"/>
              <a:gd name="T98" fmla="*/ 0 w 306027"/>
              <a:gd name="T99" fmla="*/ 93358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7" h="306027">
                <a:moveTo>
                  <a:pt x="144733" y="171577"/>
                </a:moveTo>
                <a:cubicBezTo>
                  <a:pt x="138972" y="171577"/>
                  <a:pt x="133572" y="176263"/>
                  <a:pt x="133572" y="182390"/>
                </a:cubicBezTo>
                <a:lnTo>
                  <a:pt x="127811" y="286922"/>
                </a:lnTo>
                <a:cubicBezTo>
                  <a:pt x="127811" y="290167"/>
                  <a:pt x="128891" y="293050"/>
                  <a:pt x="130691" y="295213"/>
                </a:cubicBezTo>
                <a:cubicBezTo>
                  <a:pt x="132852" y="297376"/>
                  <a:pt x="136092" y="298817"/>
                  <a:pt x="138972" y="298817"/>
                </a:cubicBezTo>
                <a:lnTo>
                  <a:pt x="167055" y="298817"/>
                </a:lnTo>
                <a:cubicBezTo>
                  <a:pt x="169935" y="298817"/>
                  <a:pt x="173175" y="297376"/>
                  <a:pt x="175335" y="295213"/>
                </a:cubicBezTo>
                <a:cubicBezTo>
                  <a:pt x="177135" y="293050"/>
                  <a:pt x="178576" y="290167"/>
                  <a:pt x="178216" y="286922"/>
                </a:cubicBezTo>
                <a:lnTo>
                  <a:pt x="172455" y="182390"/>
                </a:lnTo>
                <a:cubicBezTo>
                  <a:pt x="172095" y="176263"/>
                  <a:pt x="167055" y="171577"/>
                  <a:pt x="161294" y="171577"/>
                </a:cubicBezTo>
                <a:lnTo>
                  <a:pt x="144733" y="171577"/>
                </a:lnTo>
                <a:close/>
                <a:moveTo>
                  <a:pt x="15121" y="111741"/>
                </a:moveTo>
                <a:lnTo>
                  <a:pt x="15121" y="167972"/>
                </a:lnTo>
                <a:cubicBezTo>
                  <a:pt x="15121" y="174460"/>
                  <a:pt x="20162" y="179507"/>
                  <a:pt x="26282" y="179507"/>
                </a:cubicBezTo>
                <a:cubicBezTo>
                  <a:pt x="32403" y="179507"/>
                  <a:pt x="37443" y="174460"/>
                  <a:pt x="37443" y="167972"/>
                </a:cubicBezTo>
                <a:cubicBezTo>
                  <a:pt x="37443" y="166170"/>
                  <a:pt x="38883" y="164368"/>
                  <a:pt x="41043" y="164368"/>
                </a:cubicBezTo>
                <a:cubicBezTo>
                  <a:pt x="43204" y="164368"/>
                  <a:pt x="44644" y="166170"/>
                  <a:pt x="44644" y="167972"/>
                </a:cubicBezTo>
                <a:lnTo>
                  <a:pt x="44644" y="190320"/>
                </a:lnTo>
                <a:cubicBezTo>
                  <a:pt x="44644" y="196809"/>
                  <a:pt x="49684" y="201495"/>
                  <a:pt x="55805" y="201495"/>
                </a:cubicBezTo>
                <a:cubicBezTo>
                  <a:pt x="62285" y="201495"/>
                  <a:pt x="67326" y="196809"/>
                  <a:pt x="67326" y="190320"/>
                </a:cubicBezTo>
                <a:cubicBezTo>
                  <a:pt x="67326" y="188518"/>
                  <a:pt x="68766" y="186716"/>
                  <a:pt x="70926" y="186716"/>
                </a:cubicBezTo>
                <a:cubicBezTo>
                  <a:pt x="72726" y="186716"/>
                  <a:pt x="74526" y="188518"/>
                  <a:pt x="74526" y="190320"/>
                </a:cubicBezTo>
                <a:lnTo>
                  <a:pt x="74526" y="212669"/>
                </a:lnTo>
                <a:cubicBezTo>
                  <a:pt x="74526" y="218796"/>
                  <a:pt x="79567" y="224203"/>
                  <a:pt x="85687" y="224203"/>
                </a:cubicBezTo>
                <a:cubicBezTo>
                  <a:pt x="91808" y="224203"/>
                  <a:pt x="96848" y="218796"/>
                  <a:pt x="96848" y="212669"/>
                </a:cubicBezTo>
                <a:lnTo>
                  <a:pt x="96848" y="138415"/>
                </a:lnTo>
                <a:cubicBezTo>
                  <a:pt x="96848" y="136252"/>
                  <a:pt x="98649" y="134450"/>
                  <a:pt x="100809" y="134450"/>
                </a:cubicBezTo>
                <a:cubicBezTo>
                  <a:pt x="102969" y="134450"/>
                  <a:pt x="104409" y="136252"/>
                  <a:pt x="104409" y="138415"/>
                </a:cubicBezTo>
                <a:cubicBezTo>
                  <a:pt x="104409" y="144543"/>
                  <a:pt x="109450" y="149229"/>
                  <a:pt x="115570" y="149229"/>
                </a:cubicBezTo>
                <a:cubicBezTo>
                  <a:pt x="122051" y="149229"/>
                  <a:pt x="126731" y="144543"/>
                  <a:pt x="126731" y="138415"/>
                </a:cubicBezTo>
                <a:lnTo>
                  <a:pt x="126731" y="112102"/>
                </a:lnTo>
                <a:lnTo>
                  <a:pt x="18722" y="112102"/>
                </a:lnTo>
                <a:cubicBezTo>
                  <a:pt x="17281" y="112102"/>
                  <a:pt x="16201" y="111741"/>
                  <a:pt x="15121" y="111741"/>
                </a:cubicBezTo>
                <a:close/>
                <a:moveTo>
                  <a:pt x="258343" y="53106"/>
                </a:moveTo>
                <a:cubicBezTo>
                  <a:pt x="260499" y="53466"/>
                  <a:pt x="261578" y="55624"/>
                  <a:pt x="261218" y="57422"/>
                </a:cubicBezTo>
                <a:lnTo>
                  <a:pt x="250435" y="94828"/>
                </a:lnTo>
                <a:cubicBezTo>
                  <a:pt x="250076" y="96627"/>
                  <a:pt x="247919" y="98065"/>
                  <a:pt x="246122" y="97346"/>
                </a:cubicBezTo>
                <a:cubicBezTo>
                  <a:pt x="243965" y="96627"/>
                  <a:pt x="242887" y="94828"/>
                  <a:pt x="243247" y="92670"/>
                </a:cubicBezTo>
                <a:lnTo>
                  <a:pt x="254030" y="55624"/>
                </a:lnTo>
                <a:cubicBezTo>
                  <a:pt x="254389" y="53466"/>
                  <a:pt x="256546" y="52387"/>
                  <a:pt x="258343" y="53106"/>
                </a:cubicBezTo>
                <a:close/>
                <a:moveTo>
                  <a:pt x="239253" y="15012"/>
                </a:moveTo>
                <a:cubicBezTo>
                  <a:pt x="241434" y="15738"/>
                  <a:pt x="242524" y="17551"/>
                  <a:pt x="241797" y="19727"/>
                </a:cubicBezTo>
                <a:lnTo>
                  <a:pt x="220356" y="94798"/>
                </a:lnTo>
                <a:cubicBezTo>
                  <a:pt x="219993" y="96612"/>
                  <a:pt x="217813" y="98062"/>
                  <a:pt x="215996" y="97337"/>
                </a:cubicBezTo>
                <a:cubicBezTo>
                  <a:pt x="213815" y="96612"/>
                  <a:pt x="212725" y="94798"/>
                  <a:pt x="213089" y="92622"/>
                </a:cubicBezTo>
                <a:lnTo>
                  <a:pt x="234892" y="17551"/>
                </a:lnTo>
                <a:cubicBezTo>
                  <a:pt x="235256" y="15738"/>
                  <a:pt x="237436" y="14287"/>
                  <a:pt x="239253" y="15012"/>
                </a:cubicBezTo>
                <a:close/>
                <a:moveTo>
                  <a:pt x="209046" y="15012"/>
                </a:moveTo>
                <a:cubicBezTo>
                  <a:pt x="211254" y="15738"/>
                  <a:pt x="212357" y="17551"/>
                  <a:pt x="211621" y="19727"/>
                </a:cubicBezTo>
                <a:lnTo>
                  <a:pt x="190287" y="94798"/>
                </a:lnTo>
                <a:cubicBezTo>
                  <a:pt x="189551" y="96612"/>
                  <a:pt x="187344" y="98062"/>
                  <a:pt x="185505" y="97337"/>
                </a:cubicBezTo>
                <a:cubicBezTo>
                  <a:pt x="183298" y="96612"/>
                  <a:pt x="182562" y="94798"/>
                  <a:pt x="182930" y="92622"/>
                </a:cubicBezTo>
                <a:lnTo>
                  <a:pt x="204265" y="17551"/>
                </a:lnTo>
                <a:cubicBezTo>
                  <a:pt x="205000" y="15738"/>
                  <a:pt x="207207" y="14287"/>
                  <a:pt x="209046" y="15012"/>
                </a:cubicBezTo>
                <a:close/>
                <a:moveTo>
                  <a:pt x="180839" y="15012"/>
                </a:moveTo>
                <a:cubicBezTo>
                  <a:pt x="182679" y="15738"/>
                  <a:pt x="183782" y="17551"/>
                  <a:pt x="183046" y="19727"/>
                </a:cubicBezTo>
                <a:lnTo>
                  <a:pt x="161712" y="94798"/>
                </a:lnTo>
                <a:cubicBezTo>
                  <a:pt x="160976" y="96612"/>
                  <a:pt x="159137" y="98062"/>
                  <a:pt x="156930" y="97337"/>
                </a:cubicBezTo>
                <a:cubicBezTo>
                  <a:pt x="155090" y="96612"/>
                  <a:pt x="153987" y="94798"/>
                  <a:pt x="154355" y="92622"/>
                </a:cubicBezTo>
                <a:lnTo>
                  <a:pt x="176057" y="17551"/>
                </a:lnTo>
                <a:cubicBezTo>
                  <a:pt x="176425" y="15738"/>
                  <a:pt x="178632" y="14287"/>
                  <a:pt x="180839" y="15012"/>
                </a:cubicBezTo>
                <a:close/>
                <a:moveTo>
                  <a:pt x="150716" y="15012"/>
                </a:moveTo>
                <a:cubicBezTo>
                  <a:pt x="152533" y="15738"/>
                  <a:pt x="153623" y="17551"/>
                  <a:pt x="153260" y="19727"/>
                </a:cubicBezTo>
                <a:lnTo>
                  <a:pt x="131820" y="94798"/>
                </a:lnTo>
                <a:cubicBezTo>
                  <a:pt x="131093" y="96612"/>
                  <a:pt x="129276" y="98062"/>
                  <a:pt x="127095" y="97337"/>
                </a:cubicBezTo>
                <a:cubicBezTo>
                  <a:pt x="125278" y="96612"/>
                  <a:pt x="123825" y="94798"/>
                  <a:pt x="124552" y="92622"/>
                </a:cubicBezTo>
                <a:lnTo>
                  <a:pt x="145992" y="17551"/>
                </a:lnTo>
                <a:cubicBezTo>
                  <a:pt x="146356" y="15738"/>
                  <a:pt x="148536" y="14287"/>
                  <a:pt x="150716" y="15012"/>
                </a:cubicBezTo>
                <a:close/>
                <a:moveTo>
                  <a:pt x="120234" y="15012"/>
                </a:moveTo>
                <a:cubicBezTo>
                  <a:pt x="122029" y="15738"/>
                  <a:pt x="123466" y="17551"/>
                  <a:pt x="122748" y="19727"/>
                </a:cubicBezTo>
                <a:lnTo>
                  <a:pt x="101562" y="94798"/>
                </a:lnTo>
                <a:cubicBezTo>
                  <a:pt x="100844" y="96612"/>
                  <a:pt x="99048" y="98062"/>
                  <a:pt x="96894" y="97337"/>
                </a:cubicBezTo>
                <a:cubicBezTo>
                  <a:pt x="95098" y="96612"/>
                  <a:pt x="93662" y="94798"/>
                  <a:pt x="94380" y="92622"/>
                </a:cubicBezTo>
                <a:lnTo>
                  <a:pt x="115566" y="17551"/>
                </a:lnTo>
                <a:cubicBezTo>
                  <a:pt x="116284" y="15738"/>
                  <a:pt x="118080" y="14287"/>
                  <a:pt x="120234" y="15012"/>
                </a:cubicBezTo>
                <a:close/>
                <a:moveTo>
                  <a:pt x="90028" y="15012"/>
                </a:moveTo>
                <a:cubicBezTo>
                  <a:pt x="91845" y="15738"/>
                  <a:pt x="93298" y="17551"/>
                  <a:pt x="92572" y="19727"/>
                </a:cubicBezTo>
                <a:lnTo>
                  <a:pt x="71131" y="94798"/>
                </a:lnTo>
                <a:cubicBezTo>
                  <a:pt x="70768" y="96612"/>
                  <a:pt x="68587" y="98062"/>
                  <a:pt x="66407" y="97337"/>
                </a:cubicBezTo>
                <a:cubicBezTo>
                  <a:pt x="64590" y="96612"/>
                  <a:pt x="63500" y="94798"/>
                  <a:pt x="63863" y="92622"/>
                </a:cubicBezTo>
                <a:lnTo>
                  <a:pt x="85304" y="17551"/>
                </a:lnTo>
                <a:cubicBezTo>
                  <a:pt x="86031" y="15738"/>
                  <a:pt x="87848" y="14287"/>
                  <a:pt x="90028" y="15012"/>
                </a:cubicBezTo>
                <a:close/>
                <a:moveTo>
                  <a:pt x="59866" y="15012"/>
                </a:moveTo>
                <a:cubicBezTo>
                  <a:pt x="62046" y="15738"/>
                  <a:pt x="63136" y="17551"/>
                  <a:pt x="62410" y="19727"/>
                </a:cubicBezTo>
                <a:lnTo>
                  <a:pt x="41332" y="94798"/>
                </a:lnTo>
                <a:cubicBezTo>
                  <a:pt x="40605" y="96612"/>
                  <a:pt x="38425" y="98062"/>
                  <a:pt x="36608" y="97337"/>
                </a:cubicBezTo>
                <a:cubicBezTo>
                  <a:pt x="34427" y="96612"/>
                  <a:pt x="33337" y="94798"/>
                  <a:pt x="34064" y="92622"/>
                </a:cubicBezTo>
                <a:lnTo>
                  <a:pt x="55141" y="17551"/>
                </a:lnTo>
                <a:cubicBezTo>
                  <a:pt x="55868" y="15738"/>
                  <a:pt x="57685" y="14287"/>
                  <a:pt x="59866" y="15012"/>
                </a:cubicBezTo>
                <a:close/>
                <a:moveTo>
                  <a:pt x="29809" y="15006"/>
                </a:moveTo>
                <a:cubicBezTo>
                  <a:pt x="31926" y="15726"/>
                  <a:pt x="32984" y="17524"/>
                  <a:pt x="32279" y="19682"/>
                </a:cubicBezTo>
                <a:lnTo>
                  <a:pt x="22048" y="56728"/>
                </a:lnTo>
                <a:cubicBezTo>
                  <a:pt x="21342" y="58886"/>
                  <a:pt x="19226" y="59965"/>
                  <a:pt x="17462" y="59246"/>
                </a:cubicBezTo>
                <a:cubicBezTo>
                  <a:pt x="15698" y="58886"/>
                  <a:pt x="14287" y="56728"/>
                  <a:pt x="14992" y="54930"/>
                </a:cubicBezTo>
                <a:lnTo>
                  <a:pt x="25576" y="17524"/>
                </a:lnTo>
                <a:cubicBezTo>
                  <a:pt x="25929" y="15726"/>
                  <a:pt x="27692" y="14287"/>
                  <a:pt x="29809" y="15006"/>
                </a:cubicBezTo>
                <a:close/>
                <a:moveTo>
                  <a:pt x="18722" y="7570"/>
                </a:moveTo>
                <a:cubicBezTo>
                  <a:pt x="12601" y="7570"/>
                  <a:pt x="7561" y="12616"/>
                  <a:pt x="7561" y="18744"/>
                </a:cubicBezTo>
                <a:lnTo>
                  <a:pt x="7561" y="93358"/>
                </a:lnTo>
                <a:cubicBezTo>
                  <a:pt x="7561" y="99486"/>
                  <a:pt x="12601" y="104532"/>
                  <a:pt x="18722" y="104532"/>
                </a:cubicBezTo>
                <a:lnTo>
                  <a:pt x="257423" y="104532"/>
                </a:lnTo>
                <a:cubicBezTo>
                  <a:pt x="263543" y="104532"/>
                  <a:pt x="268584" y="99486"/>
                  <a:pt x="268584" y="93358"/>
                </a:cubicBezTo>
                <a:lnTo>
                  <a:pt x="268584" y="18744"/>
                </a:lnTo>
                <a:cubicBezTo>
                  <a:pt x="268584" y="12616"/>
                  <a:pt x="263543" y="7570"/>
                  <a:pt x="257423" y="7570"/>
                </a:cubicBezTo>
                <a:lnTo>
                  <a:pt x="18722" y="7570"/>
                </a:lnTo>
                <a:close/>
                <a:moveTo>
                  <a:pt x="18722" y="0"/>
                </a:moveTo>
                <a:lnTo>
                  <a:pt x="257423" y="0"/>
                </a:lnTo>
                <a:cubicBezTo>
                  <a:pt x="267504" y="0"/>
                  <a:pt x="276144" y="8290"/>
                  <a:pt x="276144" y="18744"/>
                </a:cubicBezTo>
                <a:lnTo>
                  <a:pt x="276144" y="45057"/>
                </a:lnTo>
                <a:lnTo>
                  <a:pt x="287305" y="45057"/>
                </a:lnTo>
                <a:cubicBezTo>
                  <a:pt x="297386" y="45057"/>
                  <a:pt x="306027" y="53347"/>
                  <a:pt x="306027" y="63440"/>
                </a:cubicBezTo>
                <a:lnTo>
                  <a:pt x="306027" y="111020"/>
                </a:lnTo>
                <a:cubicBezTo>
                  <a:pt x="306027" y="120032"/>
                  <a:pt x="299547" y="127601"/>
                  <a:pt x="290906" y="129403"/>
                </a:cubicBezTo>
                <a:lnTo>
                  <a:pt x="156614" y="156438"/>
                </a:lnTo>
                <a:lnTo>
                  <a:pt x="156614" y="164368"/>
                </a:lnTo>
                <a:lnTo>
                  <a:pt x="161294" y="164368"/>
                </a:lnTo>
                <a:cubicBezTo>
                  <a:pt x="171375" y="164368"/>
                  <a:pt x="179296" y="172298"/>
                  <a:pt x="180016" y="182030"/>
                </a:cubicBezTo>
                <a:lnTo>
                  <a:pt x="185416" y="286562"/>
                </a:lnTo>
                <a:cubicBezTo>
                  <a:pt x="186136" y="291608"/>
                  <a:pt x="183976" y="296655"/>
                  <a:pt x="180376" y="300620"/>
                </a:cubicBezTo>
                <a:cubicBezTo>
                  <a:pt x="176775" y="304224"/>
                  <a:pt x="172455" y="306027"/>
                  <a:pt x="167055" y="306027"/>
                </a:cubicBezTo>
                <a:lnTo>
                  <a:pt x="138972" y="306027"/>
                </a:lnTo>
                <a:cubicBezTo>
                  <a:pt x="133572" y="306027"/>
                  <a:pt x="128891" y="304224"/>
                  <a:pt x="125291" y="300620"/>
                </a:cubicBezTo>
                <a:cubicBezTo>
                  <a:pt x="121691" y="296655"/>
                  <a:pt x="119890" y="291608"/>
                  <a:pt x="120250" y="286562"/>
                </a:cubicBezTo>
                <a:lnTo>
                  <a:pt x="126011" y="182030"/>
                </a:lnTo>
                <a:cubicBezTo>
                  <a:pt x="126371" y="172298"/>
                  <a:pt x="135012" y="164368"/>
                  <a:pt x="144733" y="164368"/>
                </a:cubicBezTo>
                <a:lnTo>
                  <a:pt x="149053" y="164368"/>
                </a:lnTo>
                <a:lnTo>
                  <a:pt x="149053" y="153194"/>
                </a:lnTo>
                <a:cubicBezTo>
                  <a:pt x="149053" y="151391"/>
                  <a:pt x="150493" y="149589"/>
                  <a:pt x="152293" y="149589"/>
                </a:cubicBezTo>
                <a:lnTo>
                  <a:pt x="289466" y="122194"/>
                </a:lnTo>
                <a:cubicBezTo>
                  <a:pt x="294506" y="120753"/>
                  <a:pt x="298466" y="116427"/>
                  <a:pt x="298466" y="111020"/>
                </a:cubicBezTo>
                <a:lnTo>
                  <a:pt x="298466" y="63440"/>
                </a:lnTo>
                <a:cubicBezTo>
                  <a:pt x="298466" y="57312"/>
                  <a:pt x="293426" y="52266"/>
                  <a:pt x="287305" y="52266"/>
                </a:cubicBezTo>
                <a:lnTo>
                  <a:pt x="276144" y="52266"/>
                </a:lnTo>
                <a:lnTo>
                  <a:pt x="276144" y="93358"/>
                </a:lnTo>
                <a:cubicBezTo>
                  <a:pt x="276144" y="103811"/>
                  <a:pt x="267504" y="112102"/>
                  <a:pt x="257423" y="112102"/>
                </a:cubicBezTo>
                <a:lnTo>
                  <a:pt x="134292" y="112102"/>
                </a:lnTo>
                <a:lnTo>
                  <a:pt x="134292" y="138415"/>
                </a:lnTo>
                <a:cubicBezTo>
                  <a:pt x="134292" y="148508"/>
                  <a:pt x="126011" y="156798"/>
                  <a:pt x="115570" y="156798"/>
                </a:cubicBezTo>
                <a:cubicBezTo>
                  <a:pt x="111250" y="156798"/>
                  <a:pt x="107649" y="155356"/>
                  <a:pt x="104409" y="153194"/>
                </a:cubicBezTo>
                <a:lnTo>
                  <a:pt x="104409" y="212669"/>
                </a:lnTo>
                <a:cubicBezTo>
                  <a:pt x="104409" y="223122"/>
                  <a:pt x="96128" y="231412"/>
                  <a:pt x="85687" y="231412"/>
                </a:cubicBezTo>
                <a:cubicBezTo>
                  <a:pt x="75607" y="231412"/>
                  <a:pt x="67326" y="223122"/>
                  <a:pt x="67326" y="212669"/>
                </a:cubicBezTo>
                <a:lnTo>
                  <a:pt x="67326" y="205460"/>
                </a:lnTo>
                <a:cubicBezTo>
                  <a:pt x="64086" y="207622"/>
                  <a:pt x="60125" y="209064"/>
                  <a:pt x="55805" y="209064"/>
                </a:cubicBezTo>
                <a:cubicBezTo>
                  <a:pt x="45724" y="209064"/>
                  <a:pt x="37443" y="200774"/>
                  <a:pt x="37443" y="190320"/>
                </a:cubicBezTo>
                <a:lnTo>
                  <a:pt x="37443" y="183111"/>
                </a:lnTo>
                <a:cubicBezTo>
                  <a:pt x="34203" y="185274"/>
                  <a:pt x="30243" y="186716"/>
                  <a:pt x="26282" y="186716"/>
                </a:cubicBezTo>
                <a:cubicBezTo>
                  <a:pt x="15841" y="186716"/>
                  <a:pt x="7561" y="178425"/>
                  <a:pt x="7561" y="167972"/>
                </a:cubicBezTo>
                <a:lnTo>
                  <a:pt x="7561" y="108137"/>
                </a:lnTo>
                <a:cubicBezTo>
                  <a:pt x="2880" y="104893"/>
                  <a:pt x="0" y="99486"/>
                  <a:pt x="0" y="93358"/>
                </a:cubicBezTo>
                <a:lnTo>
                  <a:pt x="0" y="18744"/>
                </a:lnTo>
                <a:cubicBezTo>
                  <a:pt x="0" y="8290"/>
                  <a:pt x="8281" y="0"/>
                  <a:pt x="187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5" name="Freeform 622">
            <a:extLst>
              <a:ext uri="{FF2B5EF4-FFF2-40B4-BE49-F238E27FC236}">
                <a16:creationId xmlns:a16="http://schemas.microsoft.com/office/drawing/2014/main" id="{4887EE9C-562C-7D4B-9C14-B27AA4D3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130" y="3776546"/>
            <a:ext cx="918236" cy="918236"/>
          </a:xfrm>
          <a:custGeom>
            <a:avLst/>
            <a:gdLst>
              <a:gd name="T0" fmla="*/ 257992 w 306027"/>
              <a:gd name="T1" fmla="*/ 261576 h 306027"/>
              <a:gd name="T2" fmla="*/ 49623 w 306027"/>
              <a:gd name="T3" fmla="*/ 254000 h 306027"/>
              <a:gd name="T4" fmla="*/ 49623 w 306027"/>
              <a:gd name="T5" fmla="*/ 261576 h 306027"/>
              <a:gd name="T6" fmla="*/ 257992 w 306027"/>
              <a:gd name="T7" fmla="*/ 223837 h 306027"/>
              <a:gd name="T8" fmla="*/ 165100 w 306027"/>
              <a:gd name="T9" fmla="*/ 227806 h 306027"/>
              <a:gd name="T10" fmla="*/ 142517 w 306027"/>
              <a:gd name="T11" fmla="*/ 227806 h 306027"/>
              <a:gd name="T12" fmla="*/ 49623 w 306027"/>
              <a:gd name="T13" fmla="*/ 223837 h 306027"/>
              <a:gd name="T14" fmla="*/ 257992 w 306027"/>
              <a:gd name="T15" fmla="*/ 201234 h 306027"/>
              <a:gd name="T16" fmla="*/ 49623 w 306027"/>
              <a:gd name="T17" fmla="*/ 193675 h 306027"/>
              <a:gd name="T18" fmla="*/ 49623 w 306027"/>
              <a:gd name="T19" fmla="*/ 201234 h 306027"/>
              <a:gd name="T20" fmla="*/ 194836 w 306027"/>
              <a:gd name="T21" fmla="*/ 114061 h 306027"/>
              <a:gd name="T22" fmla="*/ 213519 w 306027"/>
              <a:gd name="T23" fmla="*/ 104731 h 306027"/>
              <a:gd name="T24" fmla="*/ 112861 w 306027"/>
              <a:gd name="T25" fmla="*/ 141690 h 306027"/>
              <a:gd name="T26" fmla="*/ 214956 w 306027"/>
              <a:gd name="T27" fmla="*/ 97196 h 306027"/>
              <a:gd name="T28" fmla="*/ 239387 w 306027"/>
              <a:gd name="T29" fmla="*/ 117649 h 306027"/>
              <a:gd name="T30" fmla="*/ 187291 w 306027"/>
              <a:gd name="T31" fmla="*/ 145278 h 306027"/>
              <a:gd name="T32" fmla="*/ 181902 w 306027"/>
              <a:gd name="T33" fmla="*/ 112266 h 306027"/>
              <a:gd name="T34" fmla="*/ 125728 w 306027"/>
              <a:gd name="T35" fmla="*/ 112266 h 306027"/>
              <a:gd name="T36" fmla="*/ 120367 w 306027"/>
              <a:gd name="T37" fmla="*/ 145278 h 306027"/>
              <a:gd name="T38" fmla="*/ 68545 w 306027"/>
              <a:gd name="T39" fmla="*/ 117649 h 306027"/>
              <a:gd name="T40" fmla="*/ 92490 w 306027"/>
              <a:gd name="T41" fmla="*/ 97196 h 306027"/>
              <a:gd name="T42" fmla="*/ 254405 w 306027"/>
              <a:gd name="T43" fmla="*/ 82116 h 306027"/>
              <a:gd name="T44" fmla="*/ 134985 w 306027"/>
              <a:gd name="T45" fmla="*/ 163589 h 306027"/>
              <a:gd name="T46" fmla="*/ 257992 w 306027"/>
              <a:gd name="T47" fmla="*/ 74612 h 306027"/>
              <a:gd name="T48" fmla="*/ 168687 w 306027"/>
              <a:gd name="T49" fmla="*/ 171093 h 306027"/>
              <a:gd name="T50" fmla="*/ 49623 w 306027"/>
              <a:gd name="T51" fmla="*/ 74612 h 306027"/>
              <a:gd name="T52" fmla="*/ 138571 w 306027"/>
              <a:gd name="T53" fmla="*/ 171093 h 306027"/>
              <a:gd name="T54" fmla="*/ 49623 w 306027"/>
              <a:gd name="T55" fmla="*/ 74612 h 306027"/>
              <a:gd name="T56" fmla="*/ 259495 w 306027"/>
              <a:gd name="T57" fmla="*/ 59964 h 306027"/>
              <a:gd name="T58" fmla="*/ 183379 w 306027"/>
              <a:gd name="T59" fmla="*/ 52387 h 306027"/>
              <a:gd name="T60" fmla="*/ 183379 w 306027"/>
              <a:gd name="T61" fmla="*/ 59964 h 306027"/>
              <a:gd name="T62" fmla="*/ 168683 w 306027"/>
              <a:gd name="T63" fmla="*/ 52387 h 306027"/>
              <a:gd name="T64" fmla="*/ 134937 w 306027"/>
              <a:gd name="T65" fmla="*/ 55995 h 306027"/>
              <a:gd name="T66" fmla="*/ 284177 w 306027"/>
              <a:gd name="T67" fmla="*/ 282599 h 306027"/>
              <a:gd name="T68" fmla="*/ 110591 w 306027"/>
              <a:gd name="T69" fmla="*/ 29393 h 306027"/>
              <a:gd name="T70" fmla="*/ 23077 w 306027"/>
              <a:gd name="T71" fmla="*/ 21840 h 306027"/>
              <a:gd name="T72" fmla="*/ 23077 w 306027"/>
              <a:gd name="T73" fmla="*/ 21840 h 306027"/>
              <a:gd name="T74" fmla="*/ 287867 w 306027"/>
              <a:gd name="T75" fmla="*/ 21864 h 306027"/>
              <a:gd name="T76" fmla="*/ 243593 w 306027"/>
              <a:gd name="T77" fmla="*/ 14287 h 306027"/>
              <a:gd name="T78" fmla="*/ 243593 w 306027"/>
              <a:gd name="T79" fmla="*/ 21864 h 306027"/>
              <a:gd name="T80" fmla="*/ 227895 w 306027"/>
              <a:gd name="T81" fmla="*/ 14287 h 306027"/>
              <a:gd name="T82" fmla="*/ 209550 w 306027"/>
              <a:gd name="T83" fmla="*/ 18256 h 306027"/>
              <a:gd name="T84" fmla="*/ 171454 w 306027"/>
              <a:gd name="T85" fmla="*/ 15366 h 306027"/>
              <a:gd name="T86" fmla="*/ 291740 w 306027"/>
              <a:gd name="T87" fmla="*/ 286556 h 306027"/>
              <a:gd name="T88" fmla="*/ 15875 w 306027"/>
              <a:gd name="T89" fmla="*/ 18243 h 306027"/>
              <a:gd name="T90" fmla="*/ 298467 w 306027"/>
              <a:gd name="T91" fmla="*/ 298818 h 306027"/>
              <a:gd name="T92" fmla="*/ 302067 w 306027"/>
              <a:gd name="T93" fmla="*/ 0 h 306027"/>
              <a:gd name="T94" fmla="*/ 3600 w 306027"/>
              <a:gd name="T95" fmla="*/ 306027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6" name="Freeform 624">
            <a:extLst>
              <a:ext uri="{FF2B5EF4-FFF2-40B4-BE49-F238E27FC236}">
                <a16:creationId xmlns:a16="http://schemas.microsoft.com/office/drawing/2014/main" id="{C69B08F3-B011-F04B-9A67-ADC3F469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130" y="6983846"/>
            <a:ext cx="918236" cy="918236"/>
          </a:xfrm>
          <a:custGeom>
            <a:avLst/>
            <a:gdLst>
              <a:gd name="T0" fmla="*/ 111720 w 306028"/>
              <a:gd name="T1" fmla="*/ 194050 h 306027"/>
              <a:gd name="T2" fmla="*/ 153013 w 306028"/>
              <a:gd name="T3" fmla="*/ 98623 h 306027"/>
              <a:gd name="T4" fmla="*/ 215677 w 306028"/>
              <a:gd name="T5" fmla="*/ 150118 h 306027"/>
              <a:gd name="T6" fmla="*/ 201913 w 306028"/>
              <a:gd name="T7" fmla="*/ 146877 h 306027"/>
              <a:gd name="T8" fmla="*/ 108098 w 306028"/>
              <a:gd name="T9" fmla="*/ 201252 h 306027"/>
              <a:gd name="T10" fmla="*/ 95782 w 306028"/>
              <a:gd name="T11" fmla="*/ 155519 h 306027"/>
              <a:gd name="T12" fmla="*/ 150477 w 306028"/>
              <a:gd name="T13" fmla="*/ 90701 h 306027"/>
              <a:gd name="T14" fmla="*/ 65603 w 306028"/>
              <a:gd name="T15" fmla="*/ 32441 h 306027"/>
              <a:gd name="T16" fmla="*/ 56952 w 306028"/>
              <a:gd name="T17" fmla="*/ 90835 h 306027"/>
              <a:gd name="T18" fmla="*/ 65603 w 306028"/>
              <a:gd name="T19" fmla="*/ 149229 h 306027"/>
              <a:gd name="T20" fmla="*/ 94079 w 306028"/>
              <a:gd name="T21" fmla="*/ 178065 h 306027"/>
              <a:gd name="T22" fmla="*/ 32080 w 306028"/>
              <a:gd name="T23" fmla="*/ 156798 h 306027"/>
              <a:gd name="T24" fmla="*/ 7209 w 306028"/>
              <a:gd name="T25" fmla="*/ 215552 h 306027"/>
              <a:gd name="T26" fmla="*/ 32080 w 306028"/>
              <a:gd name="T27" fmla="*/ 273946 h 306027"/>
              <a:gd name="T28" fmla="*/ 118951 w 306028"/>
              <a:gd name="T29" fmla="*/ 273946 h 306027"/>
              <a:gd name="T30" fmla="*/ 152834 w 306028"/>
              <a:gd name="T31" fmla="*/ 236459 h 306027"/>
              <a:gd name="T32" fmla="*/ 178065 w 306028"/>
              <a:gd name="T33" fmla="*/ 211948 h 306027"/>
              <a:gd name="T34" fmla="*/ 156438 w 306028"/>
              <a:gd name="T35" fmla="*/ 273946 h 306027"/>
              <a:gd name="T36" fmla="*/ 215193 w 306028"/>
              <a:gd name="T37" fmla="*/ 298818 h 306027"/>
              <a:gd name="T38" fmla="*/ 273586 w 306028"/>
              <a:gd name="T39" fmla="*/ 273946 h 306027"/>
              <a:gd name="T40" fmla="*/ 273586 w 306028"/>
              <a:gd name="T41" fmla="*/ 187076 h 306027"/>
              <a:gd name="T42" fmla="*/ 236099 w 306028"/>
              <a:gd name="T43" fmla="*/ 153194 h 306027"/>
              <a:gd name="T44" fmla="*/ 215553 w 306028"/>
              <a:gd name="T45" fmla="*/ 124357 h 306027"/>
              <a:gd name="T46" fmla="*/ 273586 w 306028"/>
              <a:gd name="T47" fmla="*/ 115706 h 306027"/>
              <a:gd name="T48" fmla="*/ 277551 w 306028"/>
              <a:gd name="T49" fmla="*/ 69568 h 306027"/>
              <a:gd name="T50" fmla="*/ 243669 w 306028"/>
              <a:gd name="T51" fmla="*/ 32441 h 306027"/>
              <a:gd name="T52" fmla="*/ 156438 w 306028"/>
              <a:gd name="T53" fmla="*/ 32441 h 306027"/>
              <a:gd name="T54" fmla="*/ 131567 w 306028"/>
              <a:gd name="T55" fmla="*/ 90835 h 306027"/>
              <a:gd name="T56" fmla="*/ 149229 w 306028"/>
              <a:gd name="T57" fmla="*/ 62359 h 306027"/>
              <a:gd name="T58" fmla="*/ 111742 w 306028"/>
              <a:gd name="T59" fmla="*/ 28476 h 306027"/>
              <a:gd name="T60" fmla="*/ 118951 w 306028"/>
              <a:gd name="T61" fmla="*/ 24871 h 306027"/>
              <a:gd name="T62" fmla="*/ 215193 w 306028"/>
              <a:gd name="T63" fmla="*/ 49743 h 306027"/>
              <a:gd name="T64" fmla="*/ 277551 w 306028"/>
              <a:gd name="T65" fmla="*/ 24871 h 306027"/>
              <a:gd name="T66" fmla="*/ 306028 w 306028"/>
              <a:gd name="T67" fmla="*/ 90835 h 306027"/>
              <a:gd name="T68" fmla="*/ 277191 w 306028"/>
              <a:gd name="T69" fmla="*/ 194286 h 306027"/>
              <a:gd name="T70" fmla="*/ 281156 w 306028"/>
              <a:gd name="T71" fmla="*/ 240063 h 306027"/>
              <a:gd name="T72" fmla="*/ 243308 w 306028"/>
              <a:gd name="T73" fmla="*/ 281155 h 306027"/>
              <a:gd name="T74" fmla="*/ 115346 w 306028"/>
              <a:gd name="T75" fmla="*/ 281155 h 306027"/>
              <a:gd name="T76" fmla="*/ 69568 w 306028"/>
              <a:gd name="T77" fmla="*/ 277551 h 306027"/>
              <a:gd name="T78" fmla="*/ 24511 w 306028"/>
              <a:gd name="T79" fmla="*/ 277551 h 306027"/>
              <a:gd name="T80" fmla="*/ 24511 w 306028"/>
              <a:gd name="T81" fmla="*/ 187076 h 306027"/>
              <a:gd name="T82" fmla="*/ 49382 w 306028"/>
              <a:gd name="T83" fmla="*/ 90835 h 306027"/>
              <a:gd name="T84" fmla="*/ 24511 w 306028"/>
              <a:gd name="T85" fmla="*/ 28476 h 306027"/>
              <a:gd name="T86" fmla="*/ 90475 w 306028"/>
              <a:gd name="T87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6028" h="306027">
                <a:moveTo>
                  <a:pt x="153013" y="98623"/>
                </a:moveTo>
                <a:lnTo>
                  <a:pt x="111720" y="139675"/>
                </a:lnTo>
                <a:lnTo>
                  <a:pt x="111720" y="194050"/>
                </a:lnTo>
                <a:lnTo>
                  <a:pt x="194668" y="194050"/>
                </a:lnTo>
                <a:lnTo>
                  <a:pt x="194668" y="139675"/>
                </a:lnTo>
                <a:lnTo>
                  <a:pt x="153013" y="98623"/>
                </a:lnTo>
                <a:close/>
                <a:moveTo>
                  <a:pt x="150477" y="90701"/>
                </a:moveTo>
                <a:cubicBezTo>
                  <a:pt x="151926" y="88900"/>
                  <a:pt x="154100" y="88900"/>
                  <a:pt x="155548" y="90701"/>
                </a:cubicBezTo>
                <a:lnTo>
                  <a:pt x="215677" y="150118"/>
                </a:lnTo>
                <a:cubicBezTo>
                  <a:pt x="217126" y="151558"/>
                  <a:pt x="217126" y="154079"/>
                  <a:pt x="215677" y="155519"/>
                </a:cubicBezTo>
                <a:cubicBezTo>
                  <a:pt x="214228" y="156959"/>
                  <a:pt x="212055" y="156959"/>
                  <a:pt x="210244" y="155519"/>
                </a:cubicBezTo>
                <a:lnTo>
                  <a:pt x="201913" y="146877"/>
                </a:lnTo>
                <a:lnTo>
                  <a:pt x="201913" y="197651"/>
                </a:lnTo>
                <a:cubicBezTo>
                  <a:pt x="201913" y="199812"/>
                  <a:pt x="200101" y="201252"/>
                  <a:pt x="197928" y="201252"/>
                </a:cubicBezTo>
                <a:lnTo>
                  <a:pt x="108098" y="201252"/>
                </a:lnTo>
                <a:cubicBezTo>
                  <a:pt x="105924" y="201252"/>
                  <a:pt x="104113" y="199812"/>
                  <a:pt x="104113" y="197651"/>
                </a:cubicBezTo>
                <a:lnTo>
                  <a:pt x="104113" y="146877"/>
                </a:lnTo>
                <a:lnTo>
                  <a:pt x="95782" y="155519"/>
                </a:lnTo>
                <a:cubicBezTo>
                  <a:pt x="94334" y="156959"/>
                  <a:pt x="91798" y="156959"/>
                  <a:pt x="90349" y="155519"/>
                </a:cubicBezTo>
                <a:cubicBezTo>
                  <a:pt x="88900" y="154079"/>
                  <a:pt x="88900" y="151558"/>
                  <a:pt x="90349" y="150118"/>
                </a:cubicBezTo>
                <a:lnTo>
                  <a:pt x="150477" y="90701"/>
                </a:lnTo>
                <a:close/>
                <a:moveTo>
                  <a:pt x="90475" y="7569"/>
                </a:moveTo>
                <a:cubicBezTo>
                  <a:pt x="78940" y="7569"/>
                  <a:pt x="69568" y="16941"/>
                  <a:pt x="69568" y="28476"/>
                </a:cubicBezTo>
                <a:cubicBezTo>
                  <a:pt x="69568" y="30639"/>
                  <a:pt x="67766" y="32441"/>
                  <a:pt x="65603" y="32441"/>
                </a:cubicBezTo>
                <a:lnTo>
                  <a:pt x="32441" y="32441"/>
                </a:lnTo>
                <a:lnTo>
                  <a:pt x="32441" y="62359"/>
                </a:lnTo>
                <a:cubicBezTo>
                  <a:pt x="46138" y="64521"/>
                  <a:pt x="56952" y="76416"/>
                  <a:pt x="56952" y="90835"/>
                </a:cubicBezTo>
                <a:cubicBezTo>
                  <a:pt x="56952" y="105253"/>
                  <a:pt x="46138" y="117509"/>
                  <a:pt x="32441" y="119311"/>
                </a:cubicBezTo>
                <a:lnTo>
                  <a:pt x="32441" y="149229"/>
                </a:lnTo>
                <a:lnTo>
                  <a:pt x="65603" y="149229"/>
                </a:lnTo>
                <a:cubicBezTo>
                  <a:pt x="67766" y="149229"/>
                  <a:pt x="69568" y="151031"/>
                  <a:pt x="69568" y="153194"/>
                </a:cubicBezTo>
                <a:cubicBezTo>
                  <a:pt x="69568" y="164728"/>
                  <a:pt x="78940" y="174100"/>
                  <a:pt x="90475" y="174100"/>
                </a:cubicBezTo>
                <a:cubicBezTo>
                  <a:pt x="92638" y="174100"/>
                  <a:pt x="94079" y="175902"/>
                  <a:pt x="94079" y="178065"/>
                </a:cubicBezTo>
                <a:cubicBezTo>
                  <a:pt x="94079" y="180228"/>
                  <a:pt x="92638" y="181670"/>
                  <a:pt x="90475" y="181670"/>
                </a:cubicBezTo>
                <a:cubicBezTo>
                  <a:pt x="76056" y="181670"/>
                  <a:pt x="64161" y="170495"/>
                  <a:pt x="62359" y="156798"/>
                </a:cubicBezTo>
                <a:lnTo>
                  <a:pt x="32080" y="156798"/>
                </a:lnTo>
                <a:lnTo>
                  <a:pt x="32080" y="190321"/>
                </a:lnTo>
                <a:cubicBezTo>
                  <a:pt x="32080" y="192483"/>
                  <a:pt x="30278" y="194286"/>
                  <a:pt x="28476" y="194286"/>
                </a:cubicBezTo>
                <a:cubicBezTo>
                  <a:pt x="16941" y="194286"/>
                  <a:pt x="7209" y="203657"/>
                  <a:pt x="7209" y="215552"/>
                </a:cubicBezTo>
                <a:cubicBezTo>
                  <a:pt x="7209" y="227087"/>
                  <a:pt x="16941" y="236459"/>
                  <a:pt x="28476" y="236459"/>
                </a:cubicBezTo>
                <a:cubicBezTo>
                  <a:pt x="30278" y="236459"/>
                  <a:pt x="32080" y="238261"/>
                  <a:pt x="32080" y="240063"/>
                </a:cubicBezTo>
                <a:lnTo>
                  <a:pt x="32080" y="273946"/>
                </a:lnTo>
                <a:lnTo>
                  <a:pt x="62359" y="273946"/>
                </a:lnTo>
                <a:cubicBezTo>
                  <a:pt x="64161" y="259888"/>
                  <a:pt x="76056" y="248714"/>
                  <a:pt x="90835" y="248714"/>
                </a:cubicBezTo>
                <a:cubicBezTo>
                  <a:pt x="105253" y="248714"/>
                  <a:pt x="117148" y="259888"/>
                  <a:pt x="118951" y="273946"/>
                </a:cubicBezTo>
                <a:lnTo>
                  <a:pt x="149229" y="273946"/>
                </a:lnTo>
                <a:lnTo>
                  <a:pt x="149229" y="240063"/>
                </a:lnTo>
                <a:cubicBezTo>
                  <a:pt x="149229" y="237901"/>
                  <a:pt x="151031" y="236459"/>
                  <a:pt x="152834" y="236459"/>
                </a:cubicBezTo>
                <a:cubicBezTo>
                  <a:pt x="164368" y="236459"/>
                  <a:pt x="173740" y="227087"/>
                  <a:pt x="174100" y="215552"/>
                </a:cubicBezTo>
                <a:cubicBezTo>
                  <a:pt x="174100" y="213390"/>
                  <a:pt x="175903" y="211948"/>
                  <a:pt x="177705" y="211948"/>
                </a:cubicBezTo>
                <a:lnTo>
                  <a:pt x="178065" y="211948"/>
                </a:lnTo>
                <a:cubicBezTo>
                  <a:pt x="179868" y="211948"/>
                  <a:pt x="181670" y="213390"/>
                  <a:pt x="181670" y="215552"/>
                </a:cubicBezTo>
                <a:cubicBezTo>
                  <a:pt x="181310" y="229971"/>
                  <a:pt x="170496" y="241866"/>
                  <a:pt x="156438" y="243668"/>
                </a:cubicBezTo>
                <a:lnTo>
                  <a:pt x="156438" y="273946"/>
                </a:lnTo>
                <a:lnTo>
                  <a:pt x="190321" y="273946"/>
                </a:lnTo>
                <a:cubicBezTo>
                  <a:pt x="192484" y="273946"/>
                  <a:pt x="194286" y="275388"/>
                  <a:pt x="194286" y="277551"/>
                </a:cubicBezTo>
                <a:cubicBezTo>
                  <a:pt x="194286" y="289085"/>
                  <a:pt x="203658" y="298818"/>
                  <a:pt x="215193" y="298818"/>
                </a:cubicBezTo>
                <a:cubicBezTo>
                  <a:pt x="227088" y="298818"/>
                  <a:pt x="236099" y="289085"/>
                  <a:pt x="236099" y="277551"/>
                </a:cubicBezTo>
                <a:cubicBezTo>
                  <a:pt x="236099" y="275388"/>
                  <a:pt x="237901" y="273946"/>
                  <a:pt x="240064" y="273946"/>
                </a:cubicBezTo>
                <a:lnTo>
                  <a:pt x="273586" y="273946"/>
                </a:lnTo>
                <a:lnTo>
                  <a:pt x="273586" y="243668"/>
                </a:lnTo>
                <a:cubicBezTo>
                  <a:pt x="259889" y="241866"/>
                  <a:pt x="249075" y="229610"/>
                  <a:pt x="249075" y="215552"/>
                </a:cubicBezTo>
                <a:cubicBezTo>
                  <a:pt x="249075" y="200774"/>
                  <a:pt x="259889" y="188518"/>
                  <a:pt x="273586" y="187076"/>
                </a:cubicBezTo>
                <a:lnTo>
                  <a:pt x="273586" y="156798"/>
                </a:lnTo>
                <a:lnTo>
                  <a:pt x="240064" y="156798"/>
                </a:lnTo>
                <a:cubicBezTo>
                  <a:pt x="237901" y="156798"/>
                  <a:pt x="236099" y="154996"/>
                  <a:pt x="236099" y="153194"/>
                </a:cubicBezTo>
                <a:cubicBezTo>
                  <a:pt x="236099" y="141299"/>
                  <a:pt x="227088" y="131927"/>
                  <a:pt x="215193" y="131927"/>
                </a:cubicBezTo>
                <a:cubicBezTo>
                  <a:pt x="213390" y="131927"/>
                  <a:pt x="211588" y="130124"/>
                  <a:pt x="211588" y="128322"/>
                </a:cubicBezTo>
                <a:cubicBezTo>
                  <a:pt x="211588" y="125799"/>
                  <a:pt x="213390" y="124357"/>
                  <a:pt x="215553" y="124357"/>
                </a:cubicBezTo>
                <a:cubicBezTo>
                  <a:pt x="229971" y="124718"/>
                  <a:pt x="241866" y="135531"/>
                  <a:pt x="243308" y="149229"/>
                </a:cubicBezTo>
                <a:lnTo>
                  <a:pt x="273586" y="149229"/>
                </a:lnTo>
                <a:lnTo>
                  <a:pt x="273586" y="115706"/>
                </a:lnTo>
                <a:cubicBezTo>
                  <a:pt x="273586" y="113904"/>
                  <a:pt x="275389" y="112102"/>
                  <a:pt x="277551" y="112102"/>
                </a:cubicBezTo>
                <a:cubicBezTo>
                  <a:pt x="289086" y="112102"/>
                  <a:pt x="298458" y="102369"/>
                  <a:pt x="298458" y="90835"/>
                </a:cubicBezTo>
                <a:cubicBezTo>
                  <a:pt x="298458" y="79300"/>
                  <a:pt x="289086" y="69568"/>
                  <a:pt x="277551" y="69568"/>
                </a:cubicBezTo>
                <a:cubicBezTo>
                  <a:pt x="275389" y="69568"/>
                  <a:pt x="273586" y="68126"/>
                  <a:pt x="273586" y="65963"/>
                </a:cubicBezTo>
                <a:lnTo>
                  <a:pt x="273586" y="32441"/>
                </a:lnTo>
                <a:lnTo>
                  <a:pt x="243669" y="32441"/>
                </a:lnTo>
                <a:cubicBezTo>
                  <a:pt x="241866" y="46499"/>
                  <a:pt x="229611" y="57312"/>
                  <a:pt x="215193" y="57312"/>
                </a:cubicBezTo>
                <a:cubicBezTo>
                  <a:pt x="200774" y="57312"/>
                  <a:pt x="188519" y="46499"/>
                  <a:pt x="187077" y="32441"/>
                </a:cubicBezTo>
                <a:lnTo>
                  <a:pt x="156438" y="32441"/>
                </a:lnTo>
                <a:lnTo>
                  <a:pt x="156438" y="65963"/>
                </a:lnTo>
                <a:cubicBezTo>
                  <a:pt x="156438" y="68126"/>
                  <a:pt x="154996" y="69568"/>
                  <a:pt x="152834" y="69568"/>
                </a:cubicBezTo>
                <a:cubicBezTo>
                  <a:pt x="141299" y="69568"/>
                  <a:pt x="131927" y="79300"/>
                  <a:pt x="131567" y="90835"/>
                </a:cubicBezTo>
                <a:cubicBezTo>
                  <a:pt x="131567" y="92637"/>
                  <a:pt x="129764" y="94439"/>
                  <a:pt x="127962" y="94439"/>
                </a:cubicBezTo>
                <a:cubicBezTo>
                  <a:pt x="125799" y="94439"/>
                  <a:pt x="124357" y="92637"/>
                  <a:pt x="124357" y="90835"/>
                </a:cubicBezTo>
                <a:cubicBezTo>
                  <a:pt x="124357" y="76416"/>
                  <a:pt x="135171" y="64521"/>
                  <a:pt x="149229" y="62359"/>
                </a:cubicBezTo>
                <a:lnTo>
                  <a:pt x="149229" y="32441"/>
                </a:lnTo>
                <a:lnTo>
                  <a:pt x="115346" y="32441"/>
                </a:lnTo>
                <a:cubicBezTo>
                  <a:pt x="113544" y="32441"/>
                  <a:pt x="111742" y="30639"/>
                  <a:pt x="111742" y="28476"/>
                </a:cubicBezTo>
                <a:cubicBezTo>
                  <a:pt x="111742" y="16941"/>
                  <a:pt x="102370" y="7569"/>
                  <a:pt x="90475" y="7569"/>
                </a:cubicBezTo>
                <a:close/>
                <a:moveTo>
                  <a:pt x="90475" y="0"/>
                </a:moveTo>
                <a:cubicBezTo>
                  <a:pt x="105253" y="0"/>
                  <a:pt x="117148" y="10814"/>
                  <a:pt x="118951" y="24871"/>
                </a:cubicBezTo>
                <a:lnTo>
                  <a:pt x="190321" y="24871"/>
                </a:lnTo>
                <a:cubicBezTo>
                  <a:pt x="192484" y="24871"/>
                  <a:pt x="194286" y="26674"/>
                  <a:pt x="194286" y="28476"/>
                </a:cubicBezTo>
                <a:cubicBezTo>
                  <a:pt x="194286" y="40371"/>
                  <a:pt x="203297" y="49743"/>
                  <a:pt x="215193" y="49743"/>
                </a:cubicBezTo>
                <a:cubicBezTo>
                  <a:pt x="227088" y="49743"/>
                  <a:pt x="236459" y="40371"/>
                  <a:pt x="236459" y="28476"/>
                </a:cubicBezTo>
                <a:cubicBezTo>
                  <a:pt x="236459" y="26674"/>
                  <a:pt x="237901" y="24871"/>
                  <a:pt x="240064" y="24871"/>
                </a:cubicBezTo>
                <a:lnTo>
                  <a:pt x="277551" y="24871"/>
                </a:lnTo>
                <a:cubicBezTo>
                  <a:pt x="279354" y="24871"/>
                  <a:pt x="281156" y="26674"/>
                  <a:pt x="281156" y="28476"/>
                </a:cubicBezTo>
                <a:lnTo>
                  <a:pt x="281156" y="62359"/>
                </a:lnTo>
                <a:cubicBezTo>
                  <a:pt x="294853" y="64161"/>
                  <a:pt x="306028" y="76416"/>
                  <a:pt x="306028" y="90835"/>
                </a:cubicBezTo>
                <a:cubicBezTo>
                  <a:pt x="306028" y="105253"/>
                  <a:pt x="294853" y="117509"/>
                  <a:pt x="281156" y="119311"/>
                </a:cubicBezTo>
                <a:lnTo>
                  <a:pt x="281156" y="190321"/>
                </a:lnTo>
                <a:cubicBezTo>
                  <a:pt x="281156" y="192483"/>
                  <a:pt x="279354" y="194286"/>
                  <a:pt x="277191" y="194286"/>
                </a:cubicBezTo>
                <a:cubicBezTo>
                  <a:pt x="265656" y="194286"/>
                  <a:pt x="256285" y="203657"/>
                  <a:pt x="256285" y="215552"/>
                </a:cubicBezTo>
                <a:cubicBezTo>
                  <a:pt x="256285" y="227087"/>
                  <a:pt x="265656" y="236459"/>
                  <a:pt x="277191" y="236459"/>
                </a:cubicBezTo>
                <a:cubicBezTo>
                  <a:pt x="279354" y="236459"/>
                  <a:pt x="281156" y="237901"/>
                  <a:pt x="281156" y="240063"/>
                </a:cubicBezTo>
                <a:lnTo>
                  <a:pt x="281156" y="277551"/>
                </a:lnTo>
                <a:cubicBezTo>
                  <a:pt x="281156" y="279353"/>
                  <a:pt x="279354" y="281155"/>
                  <a:pt x="277191" y="281155"/>
                </a:cubicBezTo>
                <a:lnTo>
                  <a:pt x="243308" y="281155"/>
                </a:lnTo>
                <a:cubicBezTo>
                  <a:pt x="241866" y="295213"/>
                  <a:pt x="229611" y="306027"/>
                  <a:pt x="215193" y="306027"/>
                </a:cubicBezTo>
                <a:cubicBezTo>
                  <a:pt x="200774" y="306027"/>
                  <a:pt x="188519" y="295213"/>
                  <a:pt x="187077" y="281155"/>
                </a:cubicBezTo>
                <a:lnTo>
                  <a:pt x="115346" y="281155"/>
                </a:lnTo>
                <a:cubicBezTo>
                  <a:pt x="113544" y="281155"/>
                  <a:pt x="111742" y="279353"/>
                  <a:pt x="111742" y="277551"/>
                </a:cubicBezTo>
                <a:cubicBezTo>
                  <a:pt x="111742" y="266016"/>
                  <a:pt x="102370" y="256284"/>
                  <a:pt x="90835" y="256284"/>
                </a:cubicBezTo>
                <a:cubicBezTo>
                  <a:pt x="78940" y="256284"/>
                  <a:pt x="69568" y="266016"/>
                  <a:pt x="69568" y="277551"/>
                </a:cubicBezTo>
                <a:cubicBezTo>
                  <a:pt x="69568" y="279353"/>
                  <a:pt x="67766" y="281155"/>
                  <a:pt x="65603" y="281155"/>
                </a:cubicBezTo>
                <a:lnTo>
                  <a:pt x="28476" y="281155"/>
                </a:lnTo>
                <a:cubicBezTo>
                  <a:pt x="26313" y="281155"/>
                  <a:pt x="24511" y="279353"/>
                  <a:pt x="24511" y="277551"/>
                </a:cubicBezTo>
                <a:lnTo>
                  <a:pt x="24511" y="243668"/>
                </a:lnTo>
                <a:cubicBezTo>
                  <a:pt x="10813" y="241866"/>
                  <a:pt x="0" y="229610"/>
                  <a:pt x="0" y="215552"/>
                </a:cubicBezTo>
                <a:cubicBezTo>
                  <a:pt x="0" y="200774"/>
                  <a:pt x="10813" y="188518"/>
                  <a:pt x="24511" y="187076"/>
                </a:cubicBezTo>
                <a:lnTo>
                  <a:pt x="24511" y="115706"/>
                </a:lnTo>
                <a:cubicBezTo>
                  <a:pt x="24511" y="113904"/>
                  <a:pt x="26313" y="112102"/>
                  <a:pt x="28476" y="112102"/>
                </a:cubicBezTo>
                <a:cubicBezTo>
                  <a:pt x="40010" y="112102"/>
                  <a:pt x="49382" y="102369"/>
                  <a:pt x="49382" y="90835"/>
                </a:cubicBezTo>
                <a:cubicBezTo>
                  <a:pt x="49382" y="79300"/>
                  <a:pt x="40010" y="69568"/>
                  <a:pt x="28476" y="69568"/>
                </a:cubicBezTo>
                <a:cubicBezTo>
                  <a:pt x="26313" y="69568"/>
                  <a:pt x="24511" y="68126"/>
                  <a:pt x="24511" y="65963"/>
                </a:cubicBezTo>
                <a:lnTo>
                  <a:pt x="24511" y="28476"/>
                </a:lnTo>
                <a:cubicBezTo>
                  <a:pt x="24511" y="26674"/>
                  <a:pt x="26313" y="24871"/>
                  <a:pt x="28476" y="24871"/>
                </a:cubicBezTo>
                <a:lnTo>
                  <a:pt x="62359" y="24871"/>
                </a:lnTo>
                <a:cubicBezTo>
                  <a:pt x="64161" y="10814"/>
                  <a:pt x="76056" y="0"/>
                  <a:pt x="90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7" name="Freeform 581">
            <a:extLst>
              <a:ext uri="{FF2B5EF4-FFF2-40B4-BE49-F238E27FC236}">
                <a16:creationId xmlns:a16="http://schemas.microsoft.com/office/drawing/2014/main" id="{10325E9B-ABDA-1B4E-B842-2BB2159E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130" y="10200091"/>
            <a:ext cx="918236" cy="918236"/>
          </a:xfrm>
          <a:custGeom>
            <a:avLst/>
            <a:gdLst>
              <a:gd name="T0" fmla="*/ 206633 w 305724"/>
              <a:gd name="T1" fmla="*/ 169509 h 305735"/>
              <a:gd name="T2" fmla="*/ 212019 w 305724"/>
              <a:gd name="T3" fmla="*/ 213454 h 305735"/>
              <a:gd name="T4" fmla="*/ 241100 w 305724"/>
              <a:gd name="T5" fmla="*/ 234706 h 305735"/>
              <a:gd name="T6" fmla="*/ 242895 w 305724"/>
              <a:gd name="T7" fmla="*/ 263522 h 305735"/>
              <a:gd name="T8" fmla="*/ 264795 w 305724"/>
              <a:gd name="T9" fmla="*/ 272888 h 305735"/>
              <a:gd name="T10" fmla="*/ 289568 w 305724"/>
              <a:gd name="T11" fmla="*/ 296301 h 305735"/>
              <a:gd name="T12" fmla="*/ 224585 w 305724"/>
              <a:gd name="T13" fmla="*/ 183917 h 305735"/>
              <a:gd name="T14" fmla="*/ 295672 w 305724"/>
              <a:gd name="T15" fmla="*/ 292339 h 305735"/>
              <a:gd name="T16" fmla="*/ 220994 w 305724"/>
              <a:gd name="T17" fmla="*/ 157622 h 305735"/>
              <a:gd name="T18" fmla="*/ 57222 w 305724"/>
              <a:gd name="T19" fmla="*/ 187261 h 305735"/>
              <a:gd name="T20" fmla="*/ 50031 w 305724"/>
              <a:gd name="T21" fmla="*/ 222999 h 305735"/>
              <a:gd name="T22" fmla="*/ 24504 w 305724"/>
              <a:gd name="T23" fmla="*/ 236356 h 305735"/>
              <a:gd name="T24" fmla="*/ 24863 w 305724"/>
              <a:gd name="T25" fmla="*/ 260181 h 305735"/>
              <a:gd name="T26" fmla="*/ 13718 w 305724"/>
              <a:gd name="T27" fmla="*/ 292309 h 305735"/>
              <a:gd name="T28" fmla="*/ 88861 w 305724"/>
              <a:gd name="T29" fmla="*/ 187261 h 305735"/>
              <a:gd name="T30" fmla="*/ 19830 w 305724"/>
              <a:gd name="T31" fmla="*/ 296640 h 305735"/>
              <a:gd name="T32" fmla="*/ 111872 w 305724"/>
              <a:gd name="T33" fmla="*/ 172822 h 305735"/>
              <a:gd name="T34" fmla="*/ 156284 w 305724"/>
              <a:gd name="T35" fmla="*/ 64477 h 305735"/>
              <a:gd name="T36" fmla="*/ 155921 w 305724"/>
              <a:gd name="T37" fmla="*/ 75101 h 305735"/>
              <a:gd name="T38" fmla="*/ 157011 w 305724"/>
              <a:gd name="T39" fmla="*/ 82428 h 305735"/>
              <a:gd name="T40" fmla="*/ 156284 w 305724"/>
              <a:gd name="T41" fmla="*/ 87557 h 305735"/>
              <a:gd name="T42" fmla="*/ 156284 w 305724"/>
              <a:gd name="T43" fmla="*/ 64477 h 305735"/>
              <a:gd name="T44" fmla="*/ 123214 w 305724"/>
              <a:gd name="T45" fmla="*/ 55318 h 305735"/>
              <a:gd name="T46" fmla="*/ 156284 w 305724"/>
              <a:gd name="T47" fmla="*/ 57150 h 305735"/>
              <a:gd name="T48" fmla="*/ 156284 w 305724"/>
              <a:gd name="T49" fmla="*/ 94884 h 305735"/>
              <a:gd name="T50" fmla="*/ 116310 w 305724"/>
              <a:gd name="T51" fmla="*/ 58615 h 305735"/>
              <a:gd name="T52" fmla="*/ 134882 w 305724"/>
              <a:gd name="T53" fmla="*/ 42145 h 305735"/>
              <a:gd name="T54" fmla="*/ 134882 w 305724"/>
              <a:gd name="T55" fmla="*/ 169212 h 305735"/>
              <a:gd name="T56" fmla="*/ 134882 w 305724"/>
              <a:gd name="T57" fmla="*/ 42145 h 305735"/>
              <a:gd name="T58" fmla="*/ 229611 w 305724"/>
              <a:gd name="T59" fmla="*/ 71893 h 305735"/>
              <a:gd name="T60" fmla="*/ 226021 w 305724"/>
              <a:gd name="T61" fmla="*/ 151858 h 305735"/>
              <a:gd name="T62" fmla="*/ 305724 w 305724"/>
              <a:gd name="T63" fmla="*/ 282253 h 305735"/>
              <a:gd name="T64" fmla="*/ 296390 w 305724"/>
              <a:gd name="T65" fmla="*/ 305667 h 305735"/>
              <a:gd name="T66" fmla="*/ 252589 w 305724"/>
              <a:gd name="T67" fmla="*/ 291619 h 305735"/>
              <a:gd name="T68" fmla="*/ 239664 w 305724"/>
              <a:gd name="T69" fmla="*/ 270727 h 305735"/>
              <a:gd name="T70" fmla="*/ 229611 w 305724"/>
              <a:gd name="T71" fmla="*/ 256318 h 305735"/>
              <a:gd name="T72" fmla="*/ 233201 w 305724"/>
              <a:gd name="T73" fmla="*/ 235426 h 305735"/>
              <a:gd name="T74" fmla="*/ 206274 w 305724"/>
              <a:gd name="T75" fmla="*/ 218136 h 305735"/>
              <a:gd name="T76" fmla="*/ 178989 w 305724"/>
              <a:gd name="T77" fmla="*/ 179594 h 305735"/>
              <a:gd name="T78" fmla="*/ 177911 w 305724"/>
              <a:gd name="T79" fmla="*/ 172390 h 305735"/>
              <a:gd name="T80" fmla="*/ 231406 w 305724"/>
              <a:gd name="T81" fmla="*/ 123762 h 305735"/>
              <a:gd name="T82" fmla="*/ 189400 w 305724"/>
              <a:gd name="T83" fmla="*/ 49200 h 305735"/>
              <a:gd name="T84" fmla="*/ 191554 w 305724"/>
              <a:gd name="T85" fmla="*/ 41995 h 305735"/>
              <a:gd name="T86" fmla="*/ 205712 w 305724"/>
              <a:gd name="T87" fmla="*/ 105678 h 305735"/>
              <a:gd name="T88" fmla="*/ 119782 w 305724"/>
              <a:gd name="T89" fmla="*/ 174988 h 305735"/>
              <a:gd name="T90" fmla="*/ 33133 w 305724"/>
              <a:gd name="T91" fmla="*/ 301694 h 305735"/>
              <a:gd name="T92" fmla="*/ 7965 w 305724"/>
              <a:gd name="T93" fmla="*/ 302777 h 305735"/>
              <a:gd name="T94" fmla="*/ 2932 w 305724"/>
              <a:gd name="T95" fmla="*/ 256571 h 305735"/>
              <a:gd name="T96" fmla="*/ 16594 w 305724"/>
              <a:gd name="T97" fmla="*/ 236356 h 305735"/>
              <a:gd name="T98" fmla="*/ 25583 w 305724"/>
              <a:gd name="T99" fmla="*/ 221194 h 305735"/>
              <a:gd name="T100" fmla="*/ 46076 w 305724"/>
              <a:gd name="T101" fmla="*/ 216140 h 305735"/>
              <a:gd name="T102" fmla="*/ 50391 w 305724"/>
              <a:gd name="T103" fmla="*/ 184013 h 305735"/>
              <a:gd name="T104" fmla="*/ 64053 w 305724"/>
              <a:gd name="T105" fmla="*/ 105678 h 305735"/>
              <a:gd name="T106" fmla="*/ 151819 w 305724"/>
              <a:gd name="T107" fmla="*/ 0 h 305735"/>
              <a:gd name="T108" fmla="*/ 188215 w 305724"/>
              <a:gd name="T109" fmla="*/ 34190 h 305735"/>
              <a:gd name="T110" fmla="*/ 151819 w 305724"/>
              <a:gd name="T111" fmla="*/ 7720 h 305735"/>
              <a:gd name="T112" fmla="*/ 116850 w 305724"/>
              <a:gd name="T113" fmla="*/ 30146 h 305735"/>
              <a:gd name="T114" fmla="*/ 151819 w 305724"/>
              <a:gd name="T115" fmla="*/ 0 h 305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5724" h="305735">
                <a:moveTo>
                  <a:pt x="220994" y="157622"/>
                </a:moveTo>
                <a:cubicBezTo>
                  <a:pt x="217045" y="161944"/>
                  <a:pt x="212019" y="165907"/>
                  <a:pt x="206633" y="169509"/>
                </a:cubicBezTo>
                <a:cubicBezTo>
                  <a:pt x="201248" y="172750"/>
                  <a:pt x="195504" y="175272"/>
                  <a:pt x="189400" y="177433"/>
                </a:cubicBezTo>
                <a:lnTo>
                  <a:pt x="212019" y="213454"/>
                </a:lnTo>
                <a:lnTo>
                  <a:pt x="239305" y="230744"/>
                </a:lnTo>
                <a:cubicBezTo>
                  <a:pt x="241100" y="231464"/>
                  <a:pt x="241459" y="232905"/>
                  <a:pt x="241100" y="234706"/>
                </a:cubicBezTo>
                <a:lnTo>
                  <a:pt x="236792" y="253797"/>
                </a:lnTo>
                <a:lnTo>
                  <a:pt x="242895" y="263522"/>
                </a:lnTo>
                <a:lnTo>
                  <a:pt x="261923" y="267845"/>
                </a:lnTo>
                <a:cubicBezTo>
                  <a:pt x="264077" y="268565"/>
                  <a:pt x="265154" y="270727"/>
                  <a:pt x="264795" y="272888"/>
                </a:cubicBezTo>
                <a:lnTo>
                  <a:pt x="260846" y="289457"/>
                </a:lnTo>
                <a:lnTo>
                  <a:pt x="289568" y="296301"/>
                </a:lnTo>
                <a:lnTo>
                  <a:pt x="223149" y="189320"/>
                </a:lnTo>
                <a:cubicBezTo>
                  <a:pt x="222072" y="187519"/>
                  <a:pt x="222790" y="185358"/>
                  <a:pt x="224585" y="183917"/>
                </a:cubicBezTo>
                <a:cubicBezTo>
                  <a:pt x="226021" y="183196"/>
                  <a:pt x="228534" y="183557"/>
                  <a:pt x="229611" y="185358"/>
                </a:cubicBezTo>
                <a:lnTo>
                  <a:pt x="295672" y="292339"/>
                </a:lnTo>
                <a:lnTo>
                  <a:pt x="298185" y="281893"/>
                </a:lnTo>
                <a:lnTo>
                  <a:pt x="220994" y="157622"/>
                </a:lnTo>
                <a:close/>
                <a:moveTo>
                  <a:pt x="81311" y="151885"/>
                </a:moveTo>
                <a:lnTo>
                  <a:pt x="57222" y="187261"/>
                </a:lnTo>
                <a:lnTo>
                  <a:pt x="52907" y="219750"/>
                </a:lnTo>
                <a:cubicBezTo>
                  <a:pt x="52907" y="221194"/>
                  <a:pt x="51829" y="222638"/>
                  <a:pt x="50031" y="222999"/>
                </a:cubicBezTo>
                <a:lnTo>
                  <a:pt x="30976" y="226609"/>
                </a:lnTo>
                <a:lnTo>
                  <a:pt x="24504" y="236356"/>
                </a:lnTo>
                <a:lnTo>
                  <a:pt x="28099" y="255849"/>
                </a:lnTo>
                <a:cubicBezTo>
                  <a:pt x="28459" y="257654"/>
                  <a:pt x="27021" y="259820"/>
                  <a:pt x="24863" y="260181"/>
                </a:cubicBezTo>
                <a:lnTo>
                  <a:pt x="8325" y="263430"/>
                </a:lnTo>
                <a:lnTo>
                  <a:pt x="13718" y="292309"/>
                </a:lnTo>
                <a:lnTo>
                  <a:pt x="83828" y="188344"/>
                </a:lnTo>
                <a:cubicBezTo>
                  <a:pt x="84906" y="186539"/>
                  <a:pt x="87064" y="186178"/>
                  <a:pt x="88861" y="187261"/>
                </a:cubicBezTo>
                <a:cubicBezTo>
                  <a:pt x="90659" y="188344"/>
                  <a:pt x="91018" y="190871"/>
                  <a:pt x="89940" y="192676"/>
                </a:cubicBezTo>
                <a:lnTo>
                  <a:pt x="19830" y="296640"/>
                </a:lnTo>
                <a:lnTo>
                  <a:pt x="30257" y="294475"/>
                </a:lnTo>
                <a:lnTo>
                  <a:pt x="111872" y="172822"/>
                </a:lnTo>
                <a:cubicBezTo>
                  <a:pt x="100007" y="168851"/>
                  <a:pt x="89580" y="161631"/>
                  <a:pt x="81311" y="151885"/>
                </a:cubicBezTo>
                <a:close/>
                <a:moveTo>
                  <a:pt x="156284" y="64477"/>
                </a:moveTo>
                <a:cubicBezTo>
                  <a:pt x="151196" y="64477"/>
                  <a:pt x="146472" y="68873"/>
                  <a:pt x="145382" y="74002"/>
                </a:cubicBezTo>
                <a:cubicBezTo>
                  <a:pt x="149016" y="75101"/>
                  <a:pt x="152650" y="75101"/>
                  <a:pt x="155921" y="75101"/>
                </a:cubicBezTo>
                <a:cubicBezTo>
                  <a:pt x="158101" y="74734"/>
                  <a:pt x="159918" y="76200"/>
                  <a:pt x="159918" y="78032"/>
                </a:cubicBezTo>
                <a:cubicBezTo>
                  <a:pt x="160645" y="80230"/>
                  <a:pt x="158828" y="82428"/>
                  <a:pt x="157011" y="82428"/>
                </a:cubicBezTo>
                <a:cubicBezTo>
                  <a:pt x="153377" y="82794"/>
                  <a:pt x="150106" y="82794"/>
                  <a:pt x="147199" y="82061"/>
                </a:cubicBezTo>
                <a:cubicBezTo>
                  <a:pt x="149016" y="85359"/>
                  <a:pt x="152650" y="87557"/>
                  <a:pt x="156284" y="87557"/>
                </a:cubicBezTo>
                <a:cubicBezTo>
                  <a:pt x="162825" y="87557"/>
                  <a:pt x="167549" y="82428"/>
                  <a:pt x="167549" y="76200"/>
                </a:cubicBezTo>
                <a:cubicBezTo>
                  <a:pt x="167549" y="69972"/>
                  <a:pt x="162825" y="64477"/>
                  <a:pt x="156284" y="64477"/>
                </a:cubicBezTo>
                <a:close/>
                <a:moveTo>
                  <a:pt x="118127" y="53486"/>
                </a:moveTo>
                <a:cubicBezTo>
                  <a:pt x="120307" y="52387"/>
                  <a:pt x="122124" y="53486"/>
                  <a:pt x="123214" y="55318"/>
                </a:cubicBezTo>
                <a:cubicBezTo>
                  <a:pt x="126121" y="62278"/>
                  <a:pt x="131573" y="67774"/>
                  <a:pt x="138114" y="71437"/>
                </a:cubicBezTo>
                <a:cubicBezTo>
                  <a:pt x="140294" y="63011"/>
                  <a:pt x="147562" y="57150"/>
                  <a:pt x="156284" y="57150"/>
                </a:cubicBezTo>
                <a:cubicBezTo>
                  <a:pt x="166823" y="57150"/>
                  <a:pt x="175545" y="65576"/>
                  <a:pt x="175545" y="76200"/>
                </a:cubicBezTo>
                <a:cubicBezTo>
                  <a:pt x="175545" y="86458"/>
                  <a:pt x="166823" y="94884"/>
                  <a:pt x="156284" y="94884"/>
                </a:cubicBezTo>
                <a:cubicBezTo>
                  <a:pt x="147199" y="94884"/>
                  <a:pt x="139567" y="88289"/>
                  <a:pt x="138114" y="79497"/>
                </a:cubicBezTo>
                <a:cubicBezTo>
                  <a:pt x="128302" y="75467"/>
                  <a:pt x="120307" y="67774"/>
                  <a:pt x="116310" y="58615"/>
                </a:cubicBezTo>
                <a:cubicBezTo>
                  <a:pt x="115583" y="56417"/>
                  <a:pt x="116310" y="54219"/>
                  <a:pt x="118127" y="53486"/>
                </a:cubicBezTo>
                <a:close/>
                <a:moveTo>
                  <a:pt x="134882" y="42145"/>
                </a:moveTo>
                <a:cubicBezTo>
                  <a:pt x="100007" y="42145"/>
                  <a:pt x="71603" y="70663"/>
                  <a:pt x="71603" y="105678"/>
                </a:cubicBezTo>
                <a:cubicBezTo>
                  <a:pt x="71603" y="140694"/>
                  <a:pt x="100007" y="169212"/>
                  <a:pt x="134882" y="169212"/>
                </a:cubicBezTo>
                <a:cubicBezTo>
                  <a:pt x="169757" y="169212"/>
                  <a:pt x="198161" y="140694"/>
                  <a:pt x="198161" y="105678"/>
                </a:cubicBezTo>
                <a:cubicBezTo>
                  <a:pt x="198161" y="70663"/>
                  <a:pt x="169757" y="42145"/>
                  <a:pt x="134882" y="42145"/>
                </a:cubicBezTo>
                <a:close/>
                <a:moveTo>
                  <a:pt x="191554" y="41995"/>
                </a:moveTo>
                <a:cubicBezTo>
                  <a:pt x="207352" y="47038"/>
                  <a:pt x="220994" y="57845"/>
                  <a:pt x="229611" y="71893"/>
                </a:cubicBezTo>
                <a:cubicBezTo>
                  <a:pt x="239664" y="88102"/>
                  <a:pt x="242536" y="107193"/>
                  <a:pt x="238587" y="125563"/>
                </a:cubicBezTo>
                <a:cubicBezTo>
                  <a:pt x="236073" y="134929"/>
                  <a:pt x="231765" y="143934"/>
                  <a:pt x="226021" y="151858"/>
                </a:cubicBezTo>
                <a:lnTo>
                  <a:pt x="305365" y="279372"/>
                </a:lnTo>
                <a:cubicBezTo>
                  <a:pt x="305724" y="280452"/>
                  <a:pt x="305724" y="281533"/>
                  <a:pt x="305724" y="282253"/>
                </a:cubicBezTo>
                <a:lnTo>
                  <a:pt x="300698" y="302785"/>
                </a:lnTo>
                <a:cubicBezTo>
                  <a:pt x="300339" y="304946"/>
                  <a:pt x="298544" y="306027"/>
                  <a:pt x="296390" y="305667"/>
                </a:cubicBezTo>
                <a:lnTo>
                  <a:pt x="255461" y="295941"/>
                </a:lnTo>
                <a:cubicBezTo>
                  <a:pt x="253666" y="295581"/>
                  <a:pt x="252230" y="293420"/>
                  <a:pt x="252589" y="291619"/>
                </a:cubicBezTo>
                <a:lnTo>
                  <a:pt x="256538" y="274689"/>
                </a:lnTo>
                <a:lnTo>
                  <a:pt x="239664" y="270727"/>
                </a:lnTo>
                <a:cubicBezTo>
                  <a:pt x="238946" y="270366"/>
                  <a:pt x="237869" y="269646"/>
                  <a:pt x="237510" y="268926"/>
                </a:cubicBezTo>
                <a:lnTo>
                  <a:pt x="229611" y="256318"/>
                </a:lnTo>
                <a:cubicBezTo>
                  <a:pt x="229252" y="255238"/>
                  <a:pt x="228893" y="254157"/>
                  <a:pt x="229252" y="253437"/>
                </a:cubicBezTo>
                <a:lnTo>
                  <a:pt x="233201" y="235426"/>
                </a:lnTo>
                <a:lnTo>
                  <a:pt x="207352" y="219577"/>
                </a:lnTo>
                <a:cubicBezTo>
                  <a:pt x="206633" y="219217"/>
                  <a:pt x="206274" y="218857"/>
                  <a:pt x="206274" y="218136"/>
                </a:cubicBezTo>
                <a:lnTo>
                  <a:pt x="181861" y="178874"/>
                </a:lnTo>
                <a:cubicBezTo>
                  <a:pt x="180784" y="179234"/>
                  <a:pt x="180066" y="179594"/>
                  <a:pt x="178989" y="179594"/>
                </a:cubicBezTo>
                <a:cubicBezTo>
                  <a:pt x="176834" y="179955"/>
                  <a:pt x="175039" y="178154"/>
                  <a:pt x="174680" y="176353"/>
                </a:cubicBezTo>
                <a:cubicBezTo>
                  <a:pt x="174321" y="174191"/>
                  <a:pt x="176116" y="172390"/>
                  <a:pt x="177911" y="172390"/>
                </a:cubicBezTo>
                <a:cubicBezTo>
                  <a:pt x="186887" y="170949"/>
                  <a:pt x="195145" y="168068"/>
                  <a:pt x="202684" y="163025"/>
                </a:cubicBezTo>
                <a:cubicBezTo>
                  <a:pt x="217404" y="154380"/>
                  <a:pt x="227098" y="140332"/>
                  <a:pt x="231406" y="123762"/>
                </a:cubicBezTo>
                <a:cubicBezTo>
                  <a:pt x="234996" y="107193"/>
                  <a:pt x="232124" y="90263"/>
                  <a:pt x="223508" y="75855"/>
                </a:cubicBezTo>
                <a:cubicBezTo>
                  <a:pt x="215609" y="62887"/>
                  <a:pt x="203402" y="53522"/>
                  <a:pt x="189400" y="49200"/>
                </a:cubicBezTo>
                <a:cubicBezTo>
                  <a:pt x="187246" y="48479"/>
                  <a:pt x="186169" y="46318"/>
                  <a:pt x="186887" y="44517"/>
                </a:cubicBezTo>
                <a:cubicBezTo>
                  <a:pt x="187246" y="42356"/>
                  <a:pt x="189400" y="41275"/>
                  <a:pt x="191554" y="41995"/>
                </a:cubicBezTo>
                <a:close/>
                <a:moveTo>
                  <a:pt x="134882" y="34925"/>
                </a:moveTo>
                <a:cubicBezTo>
                  <a:pt x="173712" y="34925"/>
                  <a:pt x="205712" y="66692"/>
                  <a:pt x="205712" y="105678"/>
                </a:cubicBezTo>
                <a:cubicBezTo>
                  <a:pt x="205712" y="145026"/>
                  <a:pt x="173712" y="176793"/>
                  <a:pt x="134882" y="176793"/>
                </a:cubicBezTo>
                <a:cubicBezTo>
                  <a:pt x="129489" y="176793"/>
                  <a:pt x="124456" y="176071"/>
                  <a:pt x="119782" y="174988"/>
                </a:cubicBezTo>
                <a:lnTo>
                  <a:pt x="35290" y="299889"/>
                </a:lnTo>
                <a:cubicBezTo>
                  <a:pt x="34931" y="300972"/>
                  <a:pt x="34211" y="301333"/>
                  <a:pt x="33133" y="301694"/>
                </a:cubicBezTo>
                <a:lnTo>
                  <a:pt x="12280" y="305665"/>
                </a:lnTo>
                <a:cubicBezTo>
                  <a:pt x="10122" y="306026"/>
                  <a:pt x="8325" y="304582"/>
                  <a:pt x="7965" y="302777"/>
                </a:cubicBezTo>
                <a:lnTo>
                  <a:pt x="55" y="261264"/>
                </a:lnTo>
                <a:cubicBezTo>
                  <a:pt x="-304" y="259459"/>
                  <a:pt x="1134" y="257293"/>
                  <a:pt x="2932" y="256571"/>
                </a:cubicBezTo>
                <a:lnTo>
                  <a:pt x="19830" y="253322"/>
                </a:lnTo>
                <a:lnTo>
                  <a:pt x="16594" y="236356"/>
                </a:lnTo>
                <a:cubicBezTo>
                  <a:pt x="16594" y="235273"/>
                  <a:pt x="16594" y="234551"/>
                  <a:pt x="17313" y="233829"/>
                </a:cubicBezTo>
                <a:lnTo>
                  <a:pt x="25583" y="221194"/>
                </a:lnTo>
                <a:cubicBezTo>
                  <a:pt x="26302" y="220111"/>
                  <a:pt x="27021" y="219750"/>
                  <a:pt x="28099" y="219750"/>
                </a:cubicBezTo>
                <a:lnTo>
                  <a:pt x="46076" y="216140"/>
                </a:lnTo>
                <a:lnTo>
                  <a:pt x="50031" y="185457"/>
                </a:lnTo>
                <a:cubicBezTo>
                  <a:pt x="50031" y="185096"/>
                  <a:pt x="50391" y="184374"/>
                  <a:pt x="50391" y="184013"/>
                </a:cubicBezTo>
                <a:lnTo>
                  <a:pt x="76277" y="145748"/>
                </a:lnTo>
                <a:cubicBezTo>
                  <a:pt x="68368" y="134557"/>
                  <a:pt x="64053" y="120479"/>
                  <a:pt x="64053" y="105678"/>
                </a:cubicBezTo>
                <a:cubicBezTo>
                  <a:pt x="64053" y="66692"/>
                  <a:pt x="95692" y="34925"/>
                  <a:pt x="134882" y="34925"/>
                </a:cubicBezTo>
                <a:close/>
                <a:moveTo>
                  <a:pt x="151819" y="0"/>
                </a:moveTo>
                <a:cubicBezTo>
                  <a:pt x="169660" y="0"/>
                  <a:pt x="185360" y="11764"/>
                  <a:pt x="190713" y="29043"/>
                </a:cubicBezTo>
                <a:cubicBezTo>
                  <a:pt x="191426" y="31249"/>
                  <a:pt x="190356" y="33454"/>
                  <a:pt x="188215" y="34190"/>
                </a:cubicBezTo>
                <a:cubicBezTo>
                  <a:pt x="186074" y="34557"/>
                  <a:pt x="184290" y="33087"/>
                  <a:pt x="183576" y="31616"/>
                </a:cubicBezTo>
                <a:cubicBezTo>
                  <a:pt x="179295" y="17279"/>
                  <a:pt x="166448" y="7720"/>
                  <a:pt x="151819" y="7720"/>
                </a:cubicBezTo>
                <a:cubicBezTo>
                  <a:pt x="138973" y="7720"/>
                  <a:pt x="126841" y="15440"/>
                  <a:pt x="121489" y="27940"/>
                </a:cubicBezTo>
                <a:cubicBezTo>
                  <a:pt x="120775" y="30146"/>
                  <a:pt x="118634" y="30881"/>
                  <a:pt x="116850" y="30146"/>
                </a:cubicBezTo>
                <a:cubicBezTo>
                  <a:pt x="114709" y="29043"/>
                  <a:pt x="113996" y="26837"/>
                  <a:pt x="114709" y="24631"/>
                </a:cubicBezTo>
                <a:cubicBezTo>
                  <a:pt x="121132" y="9558"/>
                  <a:pt x="136119" y="0"/>
                  <a:pt x="1518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231C2C-CF69-134D-A752-4019145F16CE}"/>
              </a:ext>
            </a:extLst>
          </p:cNvPr>
          <p:cNvGrpSpPr/>
          <p:nvPr/>
        </p:nvGrpSpPr>
        <p:grpSpPr>
          <a:xfrm>
            <a:off x="18565180" y="3208720"/>
            <a:ext cx="4291645" cy="2027046"/>
            <a:chOff x="13305464" y="6222099"/>
            <a:chExt cx="4291645" cy="20270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074A1-C93F-BD4B-989A-39BC9EF7896D}"/>
                </a:ext>
              </a:extLst>
            </p:cNvPr>
            <p:cNvSpPr txBox="1"/>
            <p:nvPr/>
          </p:nvSpPr>
          <p:spPr>
            <a:xfrm>
              <a:off x="13316896" y="6222099"/>
              <a:ext cx="2590774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SERVICE </a:t>
              </a:r>
              <a:r>
                <a:rPr lang="en-US" sz="3200" b="1" dirty="0">
                  <a:solidFill>
                    <a:schemeClr val="accent5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FOUR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322DAA96-7D3A-FF4A-930F-DF6AF632DF92}"/>
                </a:ext>
              </a:extLst>
            </p:cNvPr>
            <p:cNvSpPr txBox="1">
              <a:spLocks/>
            </p:cNvSpPr>
            <p:nvPr/>
          </p:nvSpPr>
          <p:spPr>
            <a:xfrm>
              <a:off x="13305464" y="6842285"/>
              <a:ext cx="4291645" cy="140686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CC83E5-DE29-7D4E-8D07-A1C9D936EFD6}"/>
              </a:ext>
            </a:extLst>
          </p:cNvPr>
          <p:cNvGrpSpPr/>
          <p:nvPr/>
        </p:nvGrpSpPr>
        <p:grpSpPr>
          <a:xfrm>
            <a:off x="18565180" y="6427203"/>
            <a:ext cx="4291645" cy="2027046"/>
            <a:chOff x="13305464" y="6222099"/>
            <a:chExt cx="4291645" cy="20270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D82BB8-17CF-1A4C-B2DB-084B52CE84EE}"/>
                </a:ext>
              </a:extLst>
            </p:cNvPr>
            <p:cNvSpPr txBox="1"/>
            <p:nvPr/>
          </p:nvSpPr>
          <p:spPr>
            <a:xfrm>
              <a:off x="13316896" y="6222099"/>
              <a:ext cx="2424062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SERVICE </a:t>
              </a:r>
              <a:r>
                <a:rPr lang="en-US" sz="3200" b="1" dirty="0">
                  <a:solidFill>
                    <a:schemeClr val="accent6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FIVE</a:t>
              </a: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535B87FE-80AC-E74D-A5B7-F4062101153F}"/>
                </a:ext>
              </a:extLst>
            </p:cNvPr>
            <p:cNvSpPr txBox="1">
              <a:spLocks/>
            </p:cNvSpPr>
            <p:nvPr/>
          </p:nvSpPr>
          <p:spPr>
            <a:xfrm>
              <a:off x="13305464" y="6842285"/>
              <a:ext cx="4291645" cy="140686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3E9150-E715-CA41-B972-3E180D872E74}"/>
              </a:ext>
            </a:extLst>
          </p:cNvPr>
          <p:cNvGrpSpPr/>
          <p:nvPr/>
        </p:nvGrpSpPr>
        <p:grpSpPr>
          <a:xfrm>
            <a:off x="18565180" y="9645684"/>
            <a:ext cx="4291645" cy="2027046"/>
            <a:chOff x="13305464" y="6222099"/>
            <a:chExt cx="4291645" cy="20270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9B3E49-65ED-BB4C-9982-314076A35746}"/>
                </a:ext>
              </a:extLst>
            </p:cNvPr>
            <p:cNvSpPr txBox="1"/>
            <p:nvPr/>
          </p:nvSpPr>
          <p:spPr>
            <a:xfrm>
              <a:off x="13316896" y="6222099"/>
              <a:ext cx="2241319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SERVICE </a:t>
              </a:r>
              <a:r>
                <a:rPr lang="en-US" sz="3200" b="1" dirty="0">
                  <a:solidFill>
                    <a:schemeClr val="accent1"/>
                  </a:solidFill>
                  <a:latin typeface="Roboto Condensed" panose="02000000000000000000" pitchFamily="2" charset="0"/>
                  <a:ea typeface="League Spartan" charset="0"/>
                  <a:cs typeface="Poppins" pitchFamily="2" charset="77"/>
                </a:rPr>
                <a:t>SIX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231E54D5-0818-4848-A4A2-8D5C4E1A5F43}"/>
                </a:ext>
              </a:extLst>
            </p:cNvPr>
            <p:cNvSpPr txBox="1">
              <a:spLocks/>
            </p:cNvSpPr>
            <p:nvPr/>
          </p:nvSpPr>
          <p:spPr>
            <a:xfrm>
              <a:off x="13305464" y="6842285"/>
              <a:ext cx="4291645" cy="140686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F9290E-D835-9146-B11C-3354D43AB4DC}"/>
              </a:ext>
            </a:extLst>
          </p:cNvPr>
          <p:cNvSpPr txBox="1"/>
          <p:nvPr/>
        </p:nvSpPr>
        <p:spPr>
          <a:xfrm>
            <a:off x="9887455" y="3208720"/>
            <a:ext cx="23695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SERVICE </a:t>
            </a:r>
            <a:r>
              <a:rPr lang="en-US" sz="3200" b="1" dirty="0">
                <a:solidFill>
                  <a:schemeClr val="accent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ONE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225E199-1E65-494F-8A26-27619265F5E2}"/>
              </a:ext>
            </a:extLst>
          </p:cNvPr>
          <p:cNvSpPr txBox="1">
            <a:spLocks/>
          </p:cNvSpPr>
          <p:nvPr/>
        </p:nvSpPr>
        <p:spPr>
          <a:xfrm>
            <a:off x="7965369" y="3828906"/>
            <a:ext cx="4291645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11DD4-B032-6E4A-AC0E-93CFBD87BB03}"/>
              </a:ext>
            </a:extLst>
          </p:cNvPr>
          <p:cNvSpPr txBox="1"/>
          <p:nvPr/>
        </p:nvSpPr>
        <p:spPr>
          <a:xfrm>
            <a:off x="9813939" y="6427203"/>
            <a:ext cx="24288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SERVICE </a:t>
            </a:r>
            <a:r>
              <a:rPr lang="en-US" sz="3200" b="1" dirty="0">
                <a:solidFill>
                  <a:schemeClr val="accent3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TWO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02F79E31-7FB8-2245-94A3-F71CB81F7B73}"/>
              </a:ext>
            </a:extLst>
          </p:cNvPr>
          <p:cNvSpPr txBox="1">
            <a:spLocks/>
          </p:cNvSpPr>
          <p:nvPr/>
        </p:nvSpPr>
        <p:spPr>
          <a:xfrm>
            <a:off x="7965369" y="7047389"/>
            <a:ext cx="4291645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D63BD-2A32-F042-99DC-DA0990B807F1}"/>
              </a:ext>
            </a:extLst>
          </p:cNvPr>
          <p:cNvSpPr txBox="1"/>
          <p:nvPr/>
        </p:nvSpPr>
        <p:spPr>
          <a:xfrm>
            <a:off x="9481776" y="9645684"/>
            <a:ext cx="27687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SERVICE </a:t>
            </a:r>
            <a:r>
              <a:rPr lang="en-US" sz="3200" b="1" dirty="0">
                <a:solidFill>
                  <a:schemeClr val="accent4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THREE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FD10D8E-AD36-6A40-A1F9-30F38C7CBFFB}"/>
              </a:ext>
            </a:extLst>
          </p:cNvPr>
          <p:cNvSpPr txBox="1">
            <a:spLocks/>
          </p:cNvSpPr>
          <p:nvPr/>
        </p:nvSpPr>
        <p:spPr>
          <a:xfrm>
            <a:off x="7965369" y="10265870"/>
            <a:ext cx="4291645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89850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id="{62493F5E-0101-6645-981D-E051B04A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366" y="8791500"/>
            <a:ext cx="2136524" cy="2890844"/>
          </a:xfrm>
          <a:custGeom>
            <a:avLst/>
            <a:gdLst>
              <a:gd name="T0" fmla="*/ 2473 w 2474"/>
              <a:gd name="T1" fmla="*/ 5649 h 5650"/>
              <a:gd name="T2" fmla="*/ 0 w 2474"/>
              <a:gd name="T3" fmla="*/ 5649 h 5650"/>
              <a:gd name="T4" fmla="*/ 0 w 2474"/>
              <a:gd name="T5" fmla="*/ 0 h 5650"/>
              <a:gd name="T6" fmla="*/ 2473 w 2474"/>
              <a:gd name="T7" fmla="*/ 0 h 5650"/>
              <a:gd name="T8" fmla="*/ 2473 w 2474"/>
              <a:gd name="T9" fmla="*/ 5649 h 5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4" h="5650">
                <a:moveTo>
                  <a:pt x="2473" y="5649"/>
                </a:moveTo>
                <a:lnTo>
                  <a:pt x="0" y="5649"/>
                </a:lnTo>
                <a:lnTo>
                  <a:pt x="0" y="0"/>
                </a:lnTo>
                <a:lnTo>
                  <a:pt x="2473" y="0"/>
                </a:lnTo>
                <a:lnTo>
                  <a:pt x="2473" y="56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02BBA715-D82D-0D42-842F-82715920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931" y="4901608"/>
            <a:ext cx="1488462" cy="2582977"/>
          </a:xfrm>
          <a:custGeom>
            <a:avLst/>
            <a:gdLst>
              <a:gd name="connsiteX0" fmla="*/ 446087 w 820377"/>
              <a:gd name="connsiteY0" fmla="*/ 1395412 h 1423627"/>
              <a:gd name="connsiteX1" fmla="*/ 794977 w 820377"/>
              <a:gd name="connsiteY1" fmla="*/ 1395412 h 1423627"/>
              <a:gd name="connsiteX2" fmla="*/ 794977 w 820377"/>
              <a:gd name="connsiteY2" fmla="*/ 1422050 h 1423627"/>
              <a:gd name="connsiteX3" fmla="*/ 446087 w 820377"/>
              <a:gd name="connsiteY3" fmla="*/ 1422050 h 1423627"/>
              <a:gd name="connsiteX4" fmla="*/ 25400 w 820377"/>
              <a:gd name="connsiteY4" fmla="*/ 1395412 h 1423627"/>
              <a:gd name="connsiteX5" fmla="*/ 348890 w 820377"/>
              <a:gd name="connsiteY5" fmla="*/ 1395412 h 1423627"/>
              <a:gd name="connsiteX6" fmla="*/ 348890 w 820377"/>
              <a:gd name="connsiteY6" fmla="*/ 1422050 h 1423627"/>
              <a:gd name="connsiteX7" fmla="*/ 25400 w 820377"/>
              <a:gd name="connsiteY7" fmla="*/ 1422050 h 1423627"/>
              <a:gd name="connsiteX8" fmla="*/ 446087 w 820377"/>
              <a:gd name="connsiteY8" fmla="*/ 1371600 h 1423627"/>
              <a:gd name="connsiteX9" fmla="*/ 785452 w 820377"/>
              <a:gd name="connsiteY9" fmla="*/ 1371600 h 1423627"/>
              <a:gd name="connsiteX10" fmla="*/ 785452 w 820377"/>
              <a:gd name="connsiteY10" fmla="*/ 1390304 h 1423627"/>
              <a:gd name="connsiteX11" fmla="*/ 446087 w 820377"/>
              <a:gd name="connsiteY11" fmla="*/ 1390304 h 1423627"/>
              <a:gd name="connsiteX12" fmla="*/ 33337 w 820377"/>
              <a:gd name="connsiteY12" fmla="*/ 1371600 h 1423627"/>
              <a:gd name="connsiteX13" fmla="*/ 348889 w 820377"/>
              <a:gd name="connsiteY13" fmla="*/ 1371600 h 1423627"/>
              <a:gd name="connsiteX14" fmla="*/ 348889 w 820377"/>
              <a:gd name="connsiteY14" fmla="*/ 1390304 h 1423627"/>
              <a:gd name="connsiteX15" fmla="*/ 33337 w 820377"/>
              <a:gd name="connsiteY15" fmla="*/ 1390304 h 1423627"/>
              <a:gd name="connsiteX16" fmla="*/ 428520 w 820377"/>
              <a:gd name="connsiteY16" fmla="*/ 1357094 h 1423627"/>
              <a:gd name="connsiteX17" fmla="*/ 424596 w 820377"/>
              <a:gd name="connsiteY17" fmla="*/ 1361410 h 1423627"/>
              <a:gd name="connsiteX18" fmla="*/ 428520 w 820377"/>
              <a:gd name="connsiteY18" fmla="*/ 1365726 h 1423627"/>
              <a:gd name="connsiteX19" fmla="*/ 432443 w 820377"/>
              <a:gd name="connsiteY19" fmla="*/ 1361410 h 1423627"/>
              <a:gd name="connsiteX20" fmla="*/ 428520 w 820377"/>
              <a:gd name="connsiteY20" fmla="*/ 1357094 h 1423627"/>
              <a:gd name="connsiteX21" fmla="*/ 446087 w 820377"/>
              <a:gd name="connsiteY21" fmla="*/ 1338262 h 1423627"/>
              <a:gd name="connsiteX22" fmla="*/ 794977 w 820377"/>
              <a:gd name="connsiteY22" fmla="*/ 1338262 h 1423627"/>
              <a:gd name="connsiteX23" fmla="*/ 794977 w 820377"/>
              <a:gd name="connsiteY23" fmla="*/ 1366484 h 1423627"/>
              <a:gd name="connsiteX24" fmla="*/ 446087 w 820377"/>
              <a:gd name="connsiteY24" fmla="*/ 1366484 h 1423627"/>
              <a:gd name="connsiteX25" fmla="*/ 25400 w 820377"/>
              <a:gd name="connsiteY25" fmla="*/ 1338262 h 1423627"/>
              <a:gd name="connsiteX26" fmla="*/ 348890 w 820377"/>
              <a:gd name="connsiteY26" fmla="*/ 1338262 h 1423627"/>
              <a:gd name="connsiteX27" fmla="*/ 348890 w 820377"/>
              <a:gd name="connsiteY27" fmla="*/ 1366484 h 1423627"/>
              <a:gd name="connsiteX28" fmla="*/ 25400 w 820377"/>
              <a:gd name="connsiteY28" fmla="*/ 1366484 h 1423627"/>
              <a:gd name="connsiteX29" fmla="*/ 397624 w 820377"/>
              <a:gd name="connsiteY29" fmla="*/ 1274737 h 1423627"/>
              <a:gd name="connsiteX30" fmla="*/ 437793 w 820377"/>
              <a:gd name="connsiteY30" fmla="*/ 1298473 h 1423627"/>
              <a:gd name="connsiteX31" fmla="*/ 437793 w 820377"/>
              <a:gd name="connsiteY31" fmla="*/ 1423627 h 1423627"/>
              <a:gd name="connsiteX32" fmla="*/ 357187 w 820377"/>
              <a:gd name="connsiteY32" fmla="*/ 1423627 h 1423627"/>
              <a:gd name="connsiteX33" fmla="*/ 357187 w 820377"/>
              <a:gd name="connsiteY33" fmla="*/ 1298473 h 1423627"/>
              <a:gd name="connsiteX34" fmla="*/ 397624 w 820377"/>
              <a:gd name="connsiteY34" fmla="*/ 1274737 h 1423627"/>
              <a:gd name="connsiteX35" fmla="*/ 615875 w 820377"/>
              <a:gd name="connsiteY35" fmla="*/ 1216110 h 1423627"/>
              <a:gd name="connsiteX36" fmla="*/ 615875 w 820377"/>
              <a:gd name="connsiteY36" fmla="*/ 1227633 h 1423627"/>
              <a:gd name="connsiteX37" fmla="*/ 714525 w 820377"/>
              <a:gd name="connsiteY37" fmla="*/ 1227633 h 1423627"/>
              <a:gd name="connsiteX38" fmla="*/ 714525 w 820377"/>
              <a:gd name="connsiteY38" fmla="*/ 1216110 h 1423627"/>
              <a:gd name="connsiteX39" fmla="*/ 97783 w 820377"/>
              <a:gd name="connsiteY39" fmla="*/ 1216110 h 1423627"/>
              <a:gd name="connsiteX40" fmla="*/ 97783 w 820377"/>
              <a:gd name="connsiteY40" fmla="*/ 1227633 h 1423627"/>
              <a:gd name="connsiteX41" fmla="*/ 196433 w 820377"/>
              <a:gd name="connsiteY41" fmla="*/ 1227633 h 1423627"/>
              <a:gd name="connsiteX42" fmla="*/ 196433 w 820377"/>
              <a:gd name="connsiteY42" fmla="*/ 1216110 h 1423627"/>
              <a:gd name="connsiteX43" fmla="*/ 669631 w 820377"/>
              <a:gd name="connsiteY43" fmla="*/ 1119759 h 1423627"/>
              <a:gd name="connsiteX44" fmla="*/ 669631 w 820377"/>
              <a:gd name="connsiteY44" fmla="*/ 1201440 h 1423627"/>
              <a:gd name="connsiteX45" fmla="*/ 703129 w 820377"/>
              <a:gd name="connsiteY45" fmla="*/ 1201440 h 1423627"/>
              <a:gd name="connsiteX46" fmla="*/ 703129 w 820377"/>
              <a:gd name="connsiteY46" fmla="*/ 1119759 h 1423627"/>
              <a:gd name="connsiteX47" fmla="*/ 629650 w 820377"/>
              <a:gd name="connsiteY47" fmla="*/ 1119759 h 1423627"/>
              <a:gd name="connsiteX48" fmla="*/ 629650 w 820377"/>
              <a:gd name="connsiteY48" fmla="*/ 1201440 h 1423627"/>
              <a:gd name="connsiteX49" fmla="*/ 662788 w 820377"/>
              <a:gd name="connsiteY49" fmla="*/ 1201440 h 1423627"/>
              <a:gd name="connsiteX50" fmla="*/ 662788 w 820377"/>
              <a:gd name="connsiteY50" fmla="*/ 1119759 h 1423627"/>
              <a:gd name="connsiteX51" fmla="*/ 496787 w 820377"/>
              <a:gd name="connsiteY51" fmla="*/ 1119759 h 1423627"/>
              <a:gd name="connsiteX52" fmla="*/ 496787 w 820377"/>
              <a:gd name="connsiteY52" fmla="*/ 1201440 h 1423627"/>
              <a:gd name="connsiteX53" fmla="*/ 530426 w 820377"/>
              <a:gd name="connsiteY53" fmla="*/ 1201440 h 1423627"/>
              <a:gd name="connsiteX54" fmla="*/ 530426 w 820377"/>
              <a:gd name="connsiteY54" fmla="*/ 1119759 h 1423627"/>
              <a:gd name="connsiteX55" fmla="*/ 456637 w 820377"/>
              <a:gd name="connsiteY55" fmla="*/ 1119759 h 1423627"/>
              <a:gd name="connsiteX56" fmla="*/ 456637 w 820377"/>
              <a:gd name="connsiteY56" fmla="*/ 1201440 h 1423627"/>
              <a:gd name="connsiteX57" fmla="*/ 489914 w 820377"/>
              <a:gd name="connsiteY57" fmla="*/ 1201440 h 1423627"/>
              <a:gd name="connsiteX58" fmla="*/ 489914 w 820377"/>
              <a:gd name="connsiteY58" fmla="*/ 1119759 h 1423627"/>
              <a:gd name="connsiteX59" fmla="*/ 323749 w 820377"/>
              <a:gd name="connsiteY59" fmla="*/ 1119759 h 1423627"/>
              <a:gd name="connsiteX60" fmla="*/ 323749 w 820377"/>
              <a:gd name="connsiteY60" fmla="*/ 1201440 h 1423627"/>
              <a:gd name="connsiteX61" fmla="*/ 357026 w 820377"/>
              <a:gd name="connsiteY61" fmla="*/ 1201440 h 1423627"/>
              <a:gd name="connsiteX62" fmla="*/ 357026 w 820377"/>
              <a:gd name="connsiteY62" fmla="*/ 1119759 h 1423627"/>
              <a:gd name="connsiteX63" fmla="*/ 283599 w 820377"/>
              <a:gd name="connsiteY63" fmla="*/ 1119759 h 1423627"/>
              <a:gd name="connsiteX64" fmla="*/ 283599 w 820377"/>
              <a:gd name="connsiteY64" fmla="*/ 1201440 h 1423627"/>
              <a:gd name="connsiteX65" fmla="*/ 316876 w 820377"/>
              <a:gd name="connsiteY65" fmla="*/ 1201440 h 1423627"/>
              <a:gd name="connsiteX66" fmla="*/ 316876 w 820377"/>
              <a:gd name="connsiteY66" fmla="*/ 1119759 h 1423627"/>
              <a:gd name="connsiteX67" fmla="*/ 150519 w 820377"/>
              <a:gd name="connsiteY67" fmla="*/ 1119759 h 1423627"/>
              <a:gd name="connsiteX68" fmla="*/ 150519 w 820377"/>
              <a:gd name="connsiteY68" fmla="*/ 1201440 h 1423627"/>
              <a:gd name="connsiteX69" fmla="*/ 184016 w 820377"/>
              <a:gd name="connsiteY69" fmla="*/ 1201440 h 1423627"/>
              <a:gd name="connsiteX70" fmla="*/ 184016 w 820377"/>
              <a:gd name="connsiteY70" fmla="*/ 1119759 h 1423627"/>
              <a:gd name="connsiteX71" fmla="*/ 110898 w 820377"/>
              <a:gd name="connsiteY71" fmla="*/ 1119759 h 1423627"/>
              <a:gd name="connsiteX72" fmla="*/ 110898 w 820377"/>
              <a:gd name="connsiteY72" fmla="*/ 1201440 h 1423627"/>
              <a:gd name="connsiteX73" fmla="*/ 143675 w 820377"/>
              <a:gd name="connsiteY73" fmla="*/ 1201440 h 1423627"/>
              <a:gd name="connsiteX74" fmla="*/ 143675 w 820377"/>
              <a:gd name="connsiteY74" fmla="*/ 1119759 h 1423627"/>
              <a:gd name="connsiteX75" fmla="*/ 666390 w 820377"/>
              <a:gd name="connsiteY75" fmla="*/ 1086147 h 1423627"/>
              <a:gd name="connsiteX76" fmla="*/ 650541 w 820377"/>
              <a:gd name="connsiteY76" fmla="*/ 1088677 h 1423627"/>
              <a:gd name="connsiteX77" fmla="*/ 645499 w 820377"/>
              <a:gd name="connsiteY77" fmla="*/ 1090484 h 1423627"/>
              <a:gd name="connsiteX78" fmla="*/ 639736 w 820377"/>
              <a:gd name="connsiteY78" fmla="*/ 1094098 h 1423627"/>
              <a:gd name="connsiteX79" fmla="*/ 629650 w 820377"/>
              <a:gd name="connsiteY79" fmla="*/ 1104579 h 1423627"/>
              <a:gd name="connsiteX80" fmla="*/ 629650 w 820377"/>
              <a:gd name="connsiteY80" fmla="*/ 1113976 h 1423627"/>
              <a:gd name="connsiteX81" fmla="*/ 703129 w 820377"/>
              <a:gd name="connsiteY81" fmla="*/ 1113976 h 1423627"/>
              <a:gd name="connsiteX82" fmla="*/ 703129 w 820377"/>
              <a:gd name="connsiteY82" fmla="*/ 1104579 h 1423627"/>
              <a:gd name="connsiteX83" fmla="*/ 695925 w 820377"/>
              <a:gd name="connsiteY83" fmla="*/ 1096628 h 1423627"/>
              <a:gd name="connsiteX84" fmla="*/ 682238 w 820377"/>
              <a:gd name="connsiteY84" fmla="*/ 1088677 h 1423627"/>
              <a:gd name="connsiteX85" fmla="*/ 671792 w 820377"/>
              <a:gd name="connsiteY85" fmla="*/ 1086147 h 1423627"/>
              <a:gd name="connsiteX86" fmla="*/ 666390 w 820377"/>
              <a:gd name="connsiteY86" fmla="*/ 1086147 h 1423627"/>
              <a:gd name="connsiteX87" fmla="*/ 488467 w 820377"/>
              <a:gd name="connsiteY87" fmla="*/ 1086147 h 1423627"/>
              <a:gd name="connsiteX88" fmla="*/ 482680 w 820377"/>
              <a:gd name="connsiteY88" fmla="*/ 1087231 h 1423627"/>
              <a:gd name="connsiteX89" fmla="*/ 477616 w 820377"/>
              <a:gd name="connsiteY89" fmla="*/ 1088677 h 1423627"/>
              <a:gd name="connsiteX90" fmla="*/ 463871 w 820377"/>
              <a:gd name="connsiteY90" fmla="*/ 1096628 h 1423627"/>
              <a:gd name="connsiteX91" fmla="*/ 456637 w 820377"/>
              <a:gd name="connsiteY91" fmla="*/ 1104579 h 1423627"/>
              <a:gd name="connsiteX92" fmla="*/ 456637 w 820377"/>
              <a:gd name="connsiteY92" fmla="*/ 1113976 h 1423627"/>
              <a:gd name="connsiteX93" fmla="*/ 530426 w 820377"/>
              <a:gd name="connsiteY93" fmla="*/ 1113976 h 1423627"/>
              <a:gd name="connsiteX94" fmla="*/ 530426 w 820377"/>
              <a:gd name="connsiteY94" fmla="*/ 1104579 h 1423627"/>
              <a:gd name="connsiteX95" fmla="*/ 520298 w 820377"/>
              <a:gd name="connsiteY95" fmla="*/ 1094098 h 1423627"/>
              <a:gd name="connsiteX96" fmla="*/ 514511 w 820377"/>
              <a:gd name="connsiteY96" fmla="*/ 1090484 h 1423627"/>
              <a:gd name="connsiteX97" fmla="*/ 493531 w 820377"/>
              <a:gd name="connsiteY97" fmla="*/ 1086147 h 1423627"/>
              <a:gd name="connsiteX98" fmla="*/ 488467 w 820377"/>
              <a:gd name="connsiteY98" fmla="*/ 1086147 h 1423627"/>
              <a:gd name="connsiteX99" fmla="*/ 315429 w 820377"/>
              <a:gd name="connsiteY99" fmla="*/ 1086147 h 1423627"/>
              <a:gd name="connsiteX100" fmla="*/ 309642 w 820377"/>
              <a:gd name="connsiteY100" fmla="*/ 1087231 h 1423627"/>
              <a:gd name="connsiteX101" fmla="*/ 304578 w 820377"/>
              <a:gd name="connsiteY101" fmla="*/ 1088677 h 1423627"/>
              <a:gd name="connsiteX102" fmla="*/ 290833 w 820377"/>
              <a:gd name="connsiteY102" fmla="*/ 1096628 h 1423627"/>
              <a:gd name="connsiteX103" fmla="*/ 283599 w 820377"/>
              <a:gd name="connsiteY103" fmla="*/ 1104579 h 1423627"/>
              <a:gd name="connsiteX104" fmla="*/ 283599 w 820377"/>
              <a:gd name="connsiteY104" fmla="*/ 1113976 h 1423627"/>
              <a:gd name="connsiteX105" fmla="*/ 357026 w 820377"/>
              <a:gd name="connsiteY105" fmla="*/ 1113976 h 1423627"/>
              <a:gd name="connsiteX106" fmla="*/ 357026 w 820377"/>
              <a:gd name="connsiteY106" fmla="*/ 1104579 h 1423627"/>
              <a:gd name="connsiteX107" fmla="*/ 346898 w 820377"/>
              <a:gd name="connsiteY107" fmla="*/ 1094098 h 1423627"/>
              <a:gd name="connsiteX108" fmla="*/ 341473 w 820377"/>
              <a:gd name="connsiteY108" fmla="*/ 1090484 h 1423627"/>
              <a:gd name="connsiteX109" fmla="*/ 320493 w 820377"/>
              <a:gd name="connsiteY109" fmla="*/ 1086147 h 1423627"/>
              <a:gd name="connsiteX110" fmla="*/ 315429 w 820377"/>
              <a:gd name="connsiteY110" fmla="*/ 1086147 h 1423627"/>
              <a:gd name="connsiteX111" fmla="*/ 142595 w 820377"/>
              <a:gd name="connsiteY111" fmla="*/ 1086147 h 1423627"/>
              <a:gd name="connsiteX112" fmla="*/ 136832 w 820377"/>
              <a:gd name="connsiteY112" fmla="*/ 1087231 h 1423627"/>
              <a:gd name="connsiteX113" fmla="*/ 131789 w 820377"/>
              <a:gd name="connsiteY113" fmla="*/ 1088677 h 1423627"/>
              <a:gd name="connsiteX114" fmla="*/ 117742 w 820377"/>
              <a:gd name="connsiteY114" fmla="*/ 1096628 h 1423627"/>
              <a:gd name="connsiteX115" fmla="*/ 110898 w 820377"/>
              <a:gd name="connsiteY115" fmla="*/ 1104579 h 1423627"/>
              <a:gd name="connsiteX116" fmla="*/ 110898 w 820377"/>
              <a:gd name="connsiteY116" fmla="*/ 1113976 h 1423627"/>
              <a:gd name="connsiteX117" fmla="*/ 184016 w 820377"/>
              <a:gd name="connsiteY117" fmla="*/ 1113976 h 1423627"/>
              <a:gd name="connsiteX118" fmla="*/ 184016 w 820377"/>
              <a:gd name="connsiteY118" fmla="*/ 1104579 h 1423627"/>
              <a:gd name="connsiteX119" fmla="*/ 177173 w 820377"/>
              <a:gd name="connsiteY119" fmla="*/ 1096628 h 1423627"/>
              <a:gd name="connsiteX120" fmla="*/ 168168 w 820377"/>
              <a:gd name="connsiteY120" fmla="*/ 1090484 h 1423627"/>
              <a:gd name="connsiteX121" fmla="*/ 147637 w 820377"/>
              <a:gd name="connsiteY121" fmla="*/ 1086147 h 1423627"/>
              <a:gd name="connsiteX122" fmla="*/ 142595 w 820377"/>
              <a:gd name="connsiteY122" fmla="*/ 1086147 h 1423627"/>
              <a:gd name="connsiteX123" fmla="*/ 666390 w 820377"/>
              <a:gd name="connsiteY123" fmla="*/ 1081087 h 1423627"/>
              <a:gd name="connsiteX124" fmla="*/ 708171 w 820377"/>
              <a:gd name="connsiteY124" fmla="*/ 1102411 h 1423627"/>
              <a:gd name="connsiteX125" fmla="*/ 709252 w 820377"/>
              <a:gd name="connsiteY125" fmla="*/ 1103134 h 1423627"/>
              <a:gd name="connsiteX126" fmla="*/ 709252 w 820377"/>
              <a:gd name="connsiteY126" fmla="*/ 1104579 h 1423627"/>
              <a:gd name="connsiteX127" fmla="*/ 709252 w 820377"/>
              <a:gd name="connsiteY127" fmla="*/ 1201440 h 1423627"/>
              <a:gd name="connsiteX128" fmla="*/ 709252 w 820377"/>
              <a:gd name="connsiteY128" fmla="*/ 1206139 h 1423627"/>
              <a:gd name="connsiteX129" fmla="*/ 703129 w 820377"/>
              <a:gd name="connsiteY129" fmla="*/ 1206139 h 1423627"/>
              <a:gd name="connsiteX130" fmla="*/ 629650 w 820377"/>
              <a:gd name="connsiteY130" fmla="*/ 1206139 h 1423627"/>
              <a:gd name="connsiteX131" fmla="*/ 623887 w 820377"/>
              <a:gd name="connsiteY131" fmla="*/ 1206139 h 1423627"/>
              <a:gd name="connsiteX132" fmla="*/ 623887 w 820377"/>
              <a:gd name="connsiteY132" fmla="*/ 1201440 h 1423627"/>
              <a:gd name="connsiteX133" fmla="*/ 623887 w 820377"/>
              <a:gd name="connsiteY133" fmla="*/ 1104579 h 1423627"/>
              <a:gd name="connsiteX134" fmla="*/ 623887 w 820377"/>
              <a:gd name="connsiteY134" fmla="*/ 1103134 h 1423627"/>
              <a:gd name="connsiteX135" fmla="*/ 624608 w 820377"/>
              <a:gd name="connsiteY135" fmla="*/ 1102411 h 1423627"/>
              <a:gd name="connsiteX136" fmla="*/ 666390 w 820377"/>
              <a:gd name="connsiteY136" fmla="*/ 1081087 h 1423627"/>
              <a:gd name="connsiteX137" fmla="*/ 493531 w 820377"/>
              <a:gd name="connsiteY137" fmla="*/ 1081087 h 1423627"/>
              <a:gd name="connsiteX138" fmla="*/ 535490 w 820377"/>
              <a:gd name="connsiteY138" fmla="*/ 1102411 h 1423627"/>
              <a:gd name="connsiteX139" fmla="*/ 536213 w 820377"/>
              <a:gd name="connsiteY139" fmla="*/ 1103134 h 1423627"/>
              <a:gd name="connsiteX140" fmla="*/ 536213 w 820377"/>
              <a:gd name="connsiteY140" fmla="*/ 1104579 h 1423627"/>
              <a:gd name="connsiteX141" fmla="*/ 536213 w 820377"/>
              <a:gd name="connsiteY141" fmla="*/ 1201440 h 1423627"/>
              <a:gd name="connsiteX142" fmla="*/ 536213 w 820377"/>
              <a:gd name="connsiteY142" fmla="*/ 1206139 h 1423627"/>
              <a:gd name="connsiteX143" fmla="*/ 530426 w 820377"/>
              <a:gd name="connsiteY143" fmla="*/ 1206139 h 1423627"/>
              <a:gd name="connsiteX144" fmla="*/ 456637 w 820377"/>
              <a:gd name="connsiteY144" fmla="*/ 1206139 h 1423627"/>
              <a:gd name="connsiteX145" fmla="*/ 450850 w 820377"/>
              <a:gd name="connsiteY145" fmla="*/ 1206139 h 1423627"/>
              <a:gd name="connsiteX146" fmla="*/ 450850 w 820377"/>
              <a:gd name="connsiteY146" fmla="*/ 1201440 h 1423627"/>
              <a:gd name="connsiteX147" fmla="*/ 450850 w 820377"/>
              <a:gd name="connsiteY147" fmla="*/ 1104579 h 1423627"/>
              <a:gd name="connsiteX148" fmla="*/ 450850 w 820377"/>
              <a:gd name="connsiteY148" fmla="*/ 1103134 h 1423627"/>
              <a:gd name="connsiteX149" fmla="*/ 451573 w 820377"/>
              <a:gd name="connsiteY149" fmla="*/ 1102411 h 1423627"/>
              <a:gd name="connsiteX150" fmla="*/ 493531 w 820377"/>
              <a:gd name="connsiteY150" fmla="*/ 1081087 h 1423627"/>
              <a:gd name="connsiteX151" fmla="*/ 320493 w 820377"/>
              <a:gd name="connsiteY151" fmla="*/ 1081087 h 1423627"/>
              <a:gd name="connsiteX152" fmla="*/ 362452 w 820377"/>
              <a:gd name="connsiteY152" fmla="*/ 1102411 h 1423627"/>
              <a:gd name="connsiteX153" fmla="*/ 363175 w 820377"/>
              <a:gd name="connsiteY153" fmla="*/ 1103134 h 1423627"/>
              <a:gd name="connsiteX154" fmla="*/ 363175 w 820377"/>
              <a:gd name="connsiteY154" fmla="*/ 1104579 h 1423627"/>
              <a:gd name="connsiteX155" fmla="*/ 363175 w 820377"/>
              <a:gd name="connsiteY155" fmla="*/ 1201440 h 1423627"/>
              <a:gd name="connsiteX156" fmla="*/ 363175 w 820377"/>
              <a:gd name="connsiteY156" fmla="*/ 1206139 h 1423627"/>
              <a:gd name="connsiteX157" fmla="*/ 357026 w 820377"/>
              <a:gd name="connsiteY157" fmla="*/ 1206139 h 1423627"/>
              <a:gd name="connsiteX158" fmla="*/ 283599 w 820377"/>
              <a:gd name="connsiteY158" fmla="*/ 1206139 h 1423627"/>
              <a:gd name="connsiteX159" fmla="*/ 277812 w 820377"/>
              <a:gd name="connsiteY159" fmla="*/ 1206139 h 1423627"/>
              <a:gd name="connsiteX160" fmla="*/ 277812 w 820377"/>
              <a:gd name="connsiteY160" fmla="*/ 1201440 h 1423627"/>
              <a:gd name="connsiteX161" fmla="*/ 277812 w 820377"/>
              <a:gd name="connsiteY161" fmla="*/ 1104579 h 1423627"/>
              <a:gd name="connsiteX162" fmla="*/ 277812 w 820377"/>
              <a:gd name="connsiteY162" fmla="*/ 1103134 h 1423627"/>
              <a:gd name="connsiteX163" fmla="*/ 278173 w 820377"/>
              <a:gd name="connsiteY163" fmla="*/ 1102411 h 1423627"/>
              <a:gd name="connsiteX164" fmla="*/ 320493 w 820377"/>
              <a:gd name="connsiteY164" fmla="*/ 1081087 h 1423627"/>
              <a:gd name="connsiteX165" fmla="*/ 147637 w 820377"/>
              <a:gd name="connsiteY165" fmla="*/ 1081087 h 1423627"/>
              <a:gd name="connsiteX166" fmla="*/ 189419 w 820377"/>
              <a:gd name="connsiteY166" fmla="*/ 1102411 h 1423627"/>
              <a:gd name="connsiteX167" fmla="*/ 190140 w 820377"/>
              <a:gd name="connsiteY167" fmla="*/ 1103134 h 1423627"/>
              <a:gd name="connsiteX168" fmla="*/ 190140 w 820377"/>
              <a:gd name="connsiteY168" fmla="*/ 1104579 h 1423627"/>
              <a:gd name="connsiteX169" fmla="*/ 190140 w 820377"/>
              <a:gd name="connsiteY169" fmla="*/ 1201440 h 1423627"/>
              <a:gd name="connsiteX170" fmla="*/ 190140 w 820377"/>
              <a:gd name="connsiteY170" fmla="*/ 1206139 h 1423627"/>
              <a:gd name="connsiteX171" fmla="*/ 184016 w 820377"/>
              <a:gd name="connsiteY171" fmla="*/ 1206139 h 1423627"/>
              <a:gd name="connsiteX172" fmla="*/ 110898 w 820377"/>
              <a:gd name="connsiteY172" fmla="*/ 1206139 h 1423627"/>
              <a:gd name="connsiteX173" fmla="*/ 104775 w 820377"/>
              <a:gd name="connsiteY173" fmla="*/ 1206139 h 1423627"/>
              <a:gd name="connsiteX174" fmla="*/ 104775 w 820377"/>
              <a:gd name="connsiteY174" fmla="*/ 1201440 h 1423627"/>
              <a:gd name="connsiteX175" fmla="*/ 104775 w 820377"/>
              <a:gd name="connsiteY175" fmla="*/ 1104579 h 1423627"/>
              <a:gd name="connsiteX176" fmla="*/ 104775 w 820377"/>
              <a:gd name="connsiteY176" fmla="*/ 1103134 h 1423627"/>
              <a:gd name="connsiteX177" fmla="*/ 105855 w 820377"/>
              <a:gd name="connsiteY177" fmla="*/ 1102411 h 1423627"/>
              <a:gd name="connsiteX178" fmla="*/ 147637 w 820377"/>
              <a:gd name="connsiteY178" fmla="*/ 1081087 h 1423627"/>
              <a:gd name="connsiteX179" fmla="*/ 665200 w 820377"/>
              <a:gd name="connsiteY179" fmla="*/ 1076033 h 1423627"/>
              <a:gd name="connsiteX180" fmla="*/ 617675 w 820377"/>
              <a:gd name="connsiteY180" fmla="*/ 1100159 h 1423627"/>
              <a:gd name="connsiteX181" fmla="*/ 616235 w 820377"/>
              <a:gd name="connsiteY181" fmla="*/ 1102320 h 1423627"/>
              <a:gd name="connsiteX182" fmla="*/ 616235 w 820377"/>
              <a:gd name="connsiteY182" fmla="*/ 1211788 h 1423627"/>
              <a:gd name="connsiteX183" fmla="*/ 714165 w 820377"/>
              <a:gd name="connsiteY183" fmla="*/ 1211788 h 1423627"/>
              <a:gd name="connsiteX184" fmla="*/ 714165 w 820377"/>
              <a:gd name="connsiteY184" fmla="*/ 1102320 h 1423627"/>
              <a:gd name="connsiteX185" fmla="*/ 712725 w 820377"/>
              <a:gd name="connsiteY185" fmla="*/ 1100159 h 1423627"/>
              <a:gd name="connsiteX186" fmla="*/ 665200 w 820377"/>
              <a:gd name="connsiteY186" fmla="*/ 1076033 h 1423627"/>
              <a:gd name="connsiteX187" fmla="*/ 492383 w 820377"/>
              <a:gd name="connsiteY187" fmla="*/ 1076033 h 1423627"/>
              <a:gd name="connsiteX188" fmla="*/ 444858 w 820377"/>
              <a:gd name="connsiteY188" fmla="*/ 1100159 h 1423627"/>
              <a:gd name="connsiteX189" fmla="*/ 443418 w 820377"/>
              <a:gd name="connsiteY189" fmla="*/ 1102320 h 1423627"/>
              <a:gd name="connsiteX190" fmla="*/ 443418 w 820377"/>
              <a:gd name="connsiteY190" fmla="*/ 1211788 h 1423627"/>
              <a:gd name="connsiteX191" fmla="*/ 541347 w 820377"/>
              <a:gd name="connsiteY191" fmla="*/ 1211788 h 1423627"/>
              <a:gd name="connsiteX192" fmla="*/ 541347 w 820377"/>
              <a:gd name="connsiteY192" fmla="*/ 1102320 h 1423627"/>
              <a:gd name="connsiteX193" fmla="*/ 539907 w 820377"/>
              <a:gd name="connsiteY193" fmla="*/ 1100159 h 1423627"/>
              <a:gd name="connsiteX194" fmla="*/ 492383 w 820377"/>
              <a:gd name="connsiteY194" fmla="*/ 1076033 h 1423627"/>
              <a:gd name="connsiteX195" fmla="*/ 319925 w 820377"/>
              <a:gd name="connsiteY195" fmla="*/ 1076033 h 1423627"/>
              <a:gd name="connsiteX196" fmla="*/ 272401 w 820377"/>
              <a:gd name="connsiteY196" fmla="*/ 1100159 h 1423627"/>
              <a:gd name="connsiteX197" fmla="*/ 270960 w 820377"/>
              <a:gd name="connsiteY197" fmla="*/ 1102320 h 1423627"/>
              <a:gd name="connsiteX198" fmla="*/ 270960 w 820377"/>
              <a:gd name="connsiteY198" fmla="*/ 1211788 h 1423627"/>
              <a:gd name="connsiteX199" fmla="*/ 368890 w 820377"/>
              <a:gd name="connsiteY199" fmla="*/ 1211788 h 1423627"/>
              <a:gd name="connsiteX200" fmla="*/ 368890 w 820377"/>
              <a:gd name="connsiteY200" fmla="*/ 1102320 h 1423627"/>
              <a:gd name="connsiteX201" fmla="*/ 367450 w 820377"/>
              <a:gd name="connsiteY201" fmla="*/ 1100159 h 1423627"/>
              <a:gd name="connsiteX202" fmla="*/ 319925 w 820377"/>
              <a:gd name="connsiteY202" fmla="*/ 1076033 h 1423627"/>
              <a:gd name="connsiteX203" fmla="*/ 147108 w 820377"/>
              <a:gd name="connsiteY203" fmla="*/ 1076033 h 1423627"/>
              <a:gd name="connsiteX204" fmla="*/ 99583 w 820377"/>
              <a:gd name="connsiteY204" fmla="*/ 1100159 h 1423627"/>
              <a:gd name="connsiteX205" fmla="*/ 98143 w 820377"/>
              <a:gd name="connsiteY205" fmla="*/ 1102320 h 1423627"/>
              <a:gd name="connsiteX206" fmla="*/ 98143 w 820377"/>
              <a:gd name="connsiteY206" fmla="*/ 1211788 h 1423627"/>
              <a:gd name="connsiteX207" fmla="*/ 196073 w 820377"/>
              <a:gd name="connsiteY207" fmla="*/ 1211788 h 1423627"/>
              <a:gd name="connsiteX208" fmla="*/ 196073 w 820377"/>
              <a:gd name="connsiteY208" fmla="*/ 1102320 h 1423627"/>
              <a:gd name="connsiteX209" fmla="*/ 194273 w 820377"/>
              <a:gd name="connsiteY209" fmla="*/ 1100159 h 1423627"/>
              <a:gd name="connsiteX210" fmla="*/ 147108 w 820377"/>
              <a:gd name="connsiteY210" fmla="*/ 1076033 h 1423627"/>
              <a:gd name="connsiteX211" fmla="*/ 544865 w 820377"/>
              <a:gd name="connsiteY211" fmla="*/ 974725 h 1423627"/>
              <a:gd name="connsiteX212" fmla="*/ 549451 w 820377"/>
              <a:gd name="connsiteY212" fmla="*/ 974725 h 1423627"/>
              <a:gd name="connsiteX213" fmla="*/ 549098 w 820377"/>
              <a:gd name="connsiteY213" fmla="*/ 1036273 h 1423627"/>
              <a:gd name="connsiteX214" fmla="*/ 544512 w 820377"/>
              <a:gd name="connsiteY214" fmla="*/ 1036273 h 1423627"/>
              <a:gd name="connsiteX215" fmla="*/ 544865 w 820377"/>
              <a:gd name="connsiteY215" fmla="*/ 974725 h 1423627"/>
              <a:gd name="connsiteX216" fmla="*/ 532143 w 820377"/>
              <a:gd name="connsiteY216" fmla="*/ 974725 h 1423627"/>
              <a:gd name="connsiteX217" fmla="*/ 536112 w 820377"/>
              <a:gd name="connsiteY217" fmla="*/ 974725 h 1423627"/>
              <a:gd name="connsiteX218" fmla="*/ 536112 w 820377"/>
              <a:gd name="connsiteY218" fmla="*/ 1036273 h 1423627"/>
              <a:gd name="connsiteX219" fmla="*/ 531812 w 820377"/>
              <a:gd name="connsiteY219" fmla="*/ 1036273 h 1423627"/>
              <a:gd name="connsiteX220" fmla="*/ 532143 w 820377"/>
              <a:gd name="connsiteY220" fmla="*/ 974725 h 1423627"/>
              <a:gd name="connsiteX221" fmla="*/ 517525 w 820377"/>
              <a:gd name="connsiteY221" fmla="*/ 974725 h 1423627"/>
              <a:gd name="connsiteX222" fmla="*/ 522438 w 820377"/>
              <a:gd name="connsiteY222" fmla="*/ 974725 h 1423627"/>
              <a:gd name="connsiteX223" fmla="*/ 522438 w 820377"/>
              <a:gd name="connsiteY223" fmla="*/ 1036273 h 1423627"/>
              <a:gd name="connsiteX224" fmla="*/ 517525 w 820377"/>
              <a:gd name="connsiteY224" fmla="*/ 1036273 h 1423627"/>
              <a:gd name="connsiteX225" fmla="*/ 517525 w 820377"/>
              <a:gd name="connsiteY225" fmla="*/ 974725 h 1423627"/>
              <a:gd name="connsiteX226" fmla="*/ 504825 w 820377"/>
              <a:gd name="connsiteY226" fmla="*/ 974725 h 1423627"/>
              <a:gd name="connsiteX227" fmla="*/ 509681 w 820377"/>
              <a:gd name="connsiteY227" fmla="*/ 974725 h 1423627"/>
              <a:gd name="connsiteX228" fmla="*/ 509681 w 820377"/>
              <a:gd name="connsiteY228" fmla="*/ 1036273 h 1423627"/>
              <a:gd name="connsiteX229" fmla="*/ 504825 w 820377"/>
              <a:gd name="connsiteY229" fmla="*/ 1036273 h 1423627"/>
              <a:gd name="connsiteX230" fmla="*/ 504825 w 820377"/>
              <a:gd name="connsiteY230" fmla="*/ 974725 h 1423627"/>
              <a:gd name="connsiteX231" fmla="*/ 490537 w 820377"/>
              <a:gd name="connsiteY231" fmla="*/ 974725 h 1423627"/>
              <a:gd name="connsiteX232" fmla="*/ 494665 w 820377"/>
              <a:gd name="connsiteY232" fmla="*/ 974725 h 1423627"/>
              <a:gd name="connsiteX233" fmla="*/ 494665 w 820377"/>
              <a:gd name="connsiteY233" fmla="*/ 1036273 h 1423627"/>
              <a:gd name="connsiteX234" fmla="*/ 490854 w 820377"/>
              <a:gd name="connsiteY234" fmla="*/ 1036273 h 1423627"/>
              <a:gd name="connsiteX235" fmla="*/ 490537 w 820377"/>
              <a:gd name="connsiteY235" fmla="*/ 974725 h 1423627"/>
              <a:gd name="connsiteX236" fmla="*/ 475782 w 820377"/>
              <a:gd name="connsiteY236" fmla="*/ 974725 h 1423627"/>
              <a:gd name="connsiteX237" fmla="*/ 480638 w 820377"/>
              <a:gd name="connsiteY237" fmla="*/ 974725 h 1423627"/>
              <a:gd name="connsiteX238" fmla="*/ 480638 w 820377"/>
              <a:gd name="connsiteY238" fmla="*/ 1036273 h 1423627"/>
              <a:gd name="connsiteX239" fmla="*/ 476156 w 820377"/>
              <a:gd name="connsiteY239" fmla="*/ 1036273 h 1423627"/>
              <a:gd name="connsiteX240" fmla="*/ 475782 w 820377"/>
              <a:gd name="connsiteY240" fmla="*/ 974725 h 1423627"/>
              <a:gd name="connsiteX241" fmla="*/ 463020 w 820377"/>
              <a:gd name="connsiteY241" fmla="*/ 974725 h 1423627"/>
              <a:gd name="connsiteX242" fmla="*/ 467934 w 820377"/>
              <a:gd name="connsiteY242" fmla="*/ 974725 h 1423627"/>
              <a:gd name="connsiteX243" fmla="*/ 467934 w 820377"/>
              <a:gd name="connsiteY243" fmla="*/ 1036273 h 1423627"/>
              <a:gd name="connsiteX244" fmla="*/ 463398 w 820377"/>
              <a:gd name="connsiteY244" fmla="*/ 1036273 h 1423627"/>
              <a:gd name="connsiteX245" fmla="*/ 463020 w 820377"/>
              <a:gd name="connsiteY245" fmla="*/ 974725 h 1423627"/>
              <a:gd name="connsiteX246" fmla="*/ 449394 w 820377"/>
              <a:gd name="connsiteY246" fmla="*/ 974725 h 1423627"/>
              <a:gd name="connsiteX247" fmla="*/ 453363 w 820377"/>
              <a:gd name="connsiteY247" fmla="*/ 974725 h 1423627"/>
              <a:gd name="connsiteX248" fmla="*/ 453694 w 820377"/>
              <a:gd name="connsiteY248" fmla="*/ 1036273 h 1423627"/>
              <a:gd name="connsiteX249" fmla="*/ 449394 w 820377"/>
              <a:gd name="connsiteY249" fmla="*/ 1036273 h 1423627"/>
              <a:gd name="connsiteX250" fmla="*/ 449394 w 820377"/>
              <a:gd name="connsiteY250" fmla="*/ 974725 h 1423627"/>
              <a:gd name="connsiteX251" fmla="*/ 434974 w 820377"/>
              <a:gd name="connsiteY251" fmla="*/ 974725 h 1423627"/>
              <a:gd name="connsiteX252" fmla="*/ 439056 w 820377"/>
              <a:gd name="connsiteY252" fmla="*/ 974725 h 1423627"/>
              <a:gd name="connsiteX253" fmla="*/ 439397 w 820377"/>
              <a:gd name="connsiteY253" fmla="*/ 1036273 h 1423627"/>
              <a:gd name="connsiteX254" fmla="*/ 434974 w 820377"/>
              <a:gd name="connsiteY254" fmla="*/ 1036273 h 1423627"/>
              <a:gd name="connsiteX255" fmla="*/ 434974 w 820377"/>
              <a:gd name="connsiteY255" fmla="*/ 974725 h 1423627"/>
              <a:gd name="connsiteX256" fmla="*/ 373062 w 820377"/>
              <a:gd name="connsiteY256" fmla="*/ 974725 h 1423627"/>
              <a:gd name="connsiteX257" fmla="*/ 377648 w 820377"/>
              <a:gd name="connsiteY257" fmla="*/ 974725 h 1423627"/>
              <a:gd name="connsiteX258" fmla="*/ 377648 w 820377"/>
              <a:gd name="connsiteY258" fmla="*/ 1036273 h 1423627"/>
              <a:gd name="connsiteX259" fmla="*/ 373062 w 820377"/>
              <a:gd name="connsiteY259" fmla="*/ 1036273 h 1423627"/>
              <a:gd name="connsiteX260" fmla="*/ 373062 w 820377"/>
              <a:gd name="connsiteY260" fmla="*/ 974725 h 1423627"/>
              <a:gd name="connsiteX261" fmla="*/ 358775 w 820377"/>
              <a:gd name="connsiteY261" fmla="*/ 974725 h 1423627"/>
              <a:gd name="connsiteX262" fmla="*/ 363074 w 820377"/>
              <a:gd name="connsiteY262" fmla="*/ 974725 h 1423627"/>
              <a:gd name="connsiteX263" fmla="*/ 363074 w 820377"/>
              <a:gd name="connsiteY263" fmla="*/ 1036273 h 1423627"/>
              <a:gd name="connsiteX264" fmla="*/ 358775 w 820377"/>
              <a:gd name="connsiteY264" fmla="*/ 1036273 h 1423627"/>
              <a:gd name="connsiteX265" fmla="*/ 358775 w 820377"/>
              <a:gd name="connsiteY265" fmla="*/ 974725 h 1423627"/>
              <a:gd name="connsiteX266" fmla="*/ 346075 w 820377"/>
              <a:gd name="connsiteY266" fmla="*/ 974725 h 1423627"/>
              <a:gd name="connsiteX267" fmla="*/ 350610 w 820377"/>
              <a:gd name="connsiteY267" fmla="*/ 974725 h 1423627"/>
              <a:gd name="connsiteX268" fmla="*/ 350610 w 820377"/>
              <a:gd name="connsiteY268" fmla="*/ 1036273 h 1423627"/>
              <a:gd name="connsiteX269" fmla="*/ 346075 w 820377"/>
              <a:gd name="connsiteY269" fmla="*/ 1036273 h 1423627"/>
              <a:gd name="connsiteX270" fmla="*/ 346075 w 820377"/>
              <a:gd name="connsiteY270" fmla="*/ 974725 h 1423627"/>
              <a:gd name="connsiteX271" fmla="*/ 331787 w 820377"/>
              <a:gd name="connsiteY271" fmla="*/ 974725 h 1423627"/>
              <a:gd name="connsiteX272" fmla="*/ 336269 w 820377"/>
              <a:gd name="connsiteY272" fmla="*/ 974725 h 1423627"/>
              <a:gd name="connsiteX273" fmla="*/ 336269 w 820377"/>
              <a:gd name="connsiteY273" fmla="*/ 1036273 h 1423627"/>
              <a:gd name="connsiteX274" fmla="*/ 331787 w 820377"/>
              <a:gd name="connsiteY274" fmla="*/ 1036273 h 1423627"/>
              <a:gd name="connsiteX275" fmla="*/ 331787 w 820377"/>
              <a:gd name="connsiteY275" fmla="*/ 974725 h 1423627"/>
              <a:gd name="connsiteX276" fmla="*/ 317817 w 820377"/>
              <a:gd name="connsiteY276" fmla="*/ 974725 h 1423627"/>
              <a:gd name="connsiteX277" fmla="*/ 321627 w 820377"/>
              <a:gd name="connsiteY277" fmla="*/ 974725 h 1423627"/>
              <a:gd name="connsiteX278" fmla="*/ 321627 w 820377"/>
              <a:gd name="connsiteY278" fmla="*/ 1036273 h 1423627"/>
              <a:gd name="connsiteX279" fmla="*/ 317817 w 820377"/>
              <a:gd name="connsiteY279" fmla="*/ 1036273 h 1423627"/>
              <a:gd name="connsiteX280" fmla="*/ 317817 w 820377"/>
              <a:gd name="connsiteY280" fmla="*/ 974725 h 1423627"/>
              <a:gd name="connsiteX281" fmla="*/ 304976 w 820377"/>
              <a:gd name="connsiteY281" fmla="*/ 974725 h 1423627"/>
              <a:gd name="connsiteX282" fmla="*/ 309209 w 820377"/>
              <a:gd name="connsiteY282" fmla="*/ 974725 h 1423627"/>
              <a:gd name="connsiteX283" fmla="*/ 309209 w 820377"/>
              <a:gd name="connsiteY283" fmla="*/ 1036273 h 1423627"/>
              <a:gd name="connsiteX284" fmla="*/ 304976 w 820377"/>
              <a:gd name="connsiteY284" fmla="*/ 1036273 h 1423627"/>
              <a:gd name="connsiteX285" fmla="*/ 304976 w 820377"/>
              <a:gd name="connsiteY285" fmla="*/ 974725 h 1423627"/>
              <a:gd name="connsiteX286" fmla="*/ 289983 w 820377"/>
              <a:gd name="connsiteY286" fmla="*/ 974725 h 1423627"/>
              <a:gd name="connsiteX287" fmla="*/ 294897 w 820377"/>
              <a:gd name="connsiteY287" fmla="*/ 974725 h 1423627"/>
              <a:gd name="connsiteX288" fmla="*/ 294897 w 820377"/>
              <a:gd name="connsiteY288" fmla="*/ 1036273 h 1423627"/>
              <a:gd name="connsiteX289" fmla="*/ 290361 w 820377"/>
              <a:gd name="connsiteY289" fmla="*/ 1036273 h 1423627"/>
              <a:gd name="connsiteX290" fmla="*/ 289983 w 820377"/>
              <a:gd name="connsiteY290" fmla="*/ 974725 h 1423627"/>
              <a:gd name="connsiteX291" fmla="*/ 276357 w 820377"/>
              <a:gd name="connsiteY291" fmla="*/ 974725 h 1423627"/>
              <a:gd name="connsiteX292" fmla="*/ 280656 w 820377"/>
              <a:gd name="connsiteY292" fmla="*/ 974725 h 1423627"/>
              <a:gd name="connsiteX293" fmla="*/ 280656 w 820377"/>
              <a:gd name="connsiteY293" fmla="*/ 1036273 h 1423627"/>
              <a:gd name="connsiteX294" fmla="*/ 276357 w 820377"/>
              <a:gd name="connsiteY294" fmla="*/ 1036273 h 1423627"/>
              <a:gd name="connsiteX295" fmla="*/ 276357 w 820377"/>
              <a:gd name="connsiteY295" fmla="*/ 974725 h 1423627"/>
              <a:gd name="connsiteX296" fmla="*/ 263348 w 820377"/>
              <a:gd name="connsiteY296" fmla="*/ 974725 h 1423627"/>
              <a:gd name="connsiteX297" fmla="*/ 267934 w 820377"/>
              <a:gd name="connsiteY297" fmla="*/ 974725 h 1423627"/>
              <a:gd name="connsiteX298" fmla="*/ 267934 w 820377"/>
              <a:gd name="connsiteY298" fmla="*/ 1036273 h 1423627"/>
              <a:gd name="connsiteX299" fmla="*/ 263701 w 820377"/>
              <a:gd name="connsiteY299" fmla="*/ 1036273 h 1423627"/>
              <a:gd name="connsiteX300" fmla="*/ 263348 w 820377"/>
              <a:gd name="connsiteY300" fmla="*/ 974725 h 1423627"/>
              <a:gd name="connsiteX301" fmla="*/ 615875 w 820377"/>
              <a:gd name="connsiteY301" fmla="*/ 970885 h 1423627"/>
              <a:gd name="connsiteX302" fmla="*/ 615875 w 820377"/>
              <a:gd name="connsiteY302" fmla="*/ 982769 h 1423627"/>
              <a:gd name="connsiteX303" fmla="*/ 714525 w 820377"/>
              <a:gd name="connsiteY303" fmla="*/ 982769 h 1423627"/>
              <a:gd name="connsiteX304" fmla="*/ 714525 w 820377"/>
              <a:gd name="connsiteY304" fmla="*/ 970885 h 1423627"/>
              <a:gd name="connsiteX305" fmla="*/ 97783 w 820377"/>
              <a:gd name="connsiteY305" fmla="*/ 970885 h 1423627"/>
              <a:gd name="connsiteX306" fmla="*/ 97783 w 820377"/>
              <a:gd name="connsiteY306" fmla="*/ 982769 h 1423627"/>
              <a:gd name="connsiteX307" fmla="*/ 196433 w 820377"/>
              <a:gd name="connsiteY307" fmla="*/ 982769 h 1423627"/>
              <a:gd name="connsiteX308" fmla="*/ 196433 w 820377"/>
              <a:gd name="connsiteY308" fmla="*/ 970885 h 1423627"/>
              <a:gd name="connsiteX309" fmla="*/ 669631 w 820377"/>
              <a:gd name="connsiteY309" fmla="*/ 875173 h 1423627"/>
              <a:gd name="connsiteX310" fmla="*/ 669631 w 820377"/>
              <a:gd name="connsiteY310" fmla="*/ 956619 h 1423627"/>
              <a:gd name="connsiteX311" fmla="*/ 703129 w 820377"/>
              <a:gd name="connsiteY311" fmla="*/ 956619 h 1423627"/>
              <a:gd name="connsiteX312" fmla="*/ 703129 w 820377"/>
              <a:gd name="connsiteY312" fmla="*/ 875173 h 1423627"/>
              <a:gd name="connsiteX313" fmla="*/ 629650 w 820377"/>
              <a:gd name="connsiteY313" fmla="*/ 875173 h 1423627"/>
              <a:gd name="connsiteX314" fmla="*/ 629650 w 820377"/>
              <a:gd name="connsiteY314" fmla="*/ 956619 h 1423627"/>
              <a:gd name="connsiteX315" fmla="*/ 662788 w 820377"/>
              <a:gd name="connsiteY315" fmla="*/ 956619 h 1423627"/>
              <a:gd name="connsiteX316" fmla="*/ 662788 w 820377"/>
              <a:gd name="connsiteY316" fmla="*/ 875173 h 1423627"/>
              <a:gd name="connsiteX317" fmla="*/ 496787 w 820377"/>
              <a:gd name="connsiteY317" fmla="*/ 875173 h 1423627"/>
              <a:gd name="connsiteX318" fmla="*/ 496787 w 820377"/>
              <a:gd name="connsiteY318" fmla="*/ 956619 h 1423627"/>
              <a:gd name="connsiteX319" fmla="*/ 530426 w 820377"/>
              <a:gd name="connsiteY319" fmla="*/ 956619 h 1423627"/>
              <a:gd name="connsiteX320" fmla="*/ 530426 w 820377"/>
              <a:gd name="connsiteY320" fmla="*/ 875173 h 1423627"/>
              <a:gd name="connsiteX321" fmla="*/ 456637 w 820377"/>
              <a:gd name="connsiteY321" fmla="*/ 875173 h 1423627"/>
              <a:gd name="connsiteX322" fmla="*/ 456637 w 820377"/>
              <a:gd name="connsiteY322" fmla="*/ 956619 h 1423627"/>
              <a:gd name="connsiteX323" fmla="*/ 489914 w 820377"/>
              <a:gd name="connsiteY323" fmla="*/ 956619 h 1423627"/>
              <a:gd name="connsiteX324" fmla="*/ 489914 w 820377"/>
              <a:gd name="connsiteY324" fmla="*/ 875173 h 1423627"/>
              <a:gd name="connsiteX325" fmla="*/ 323749 w 820377"/>
              <a:gd name="connsiteY325" fmla="*/ 875173 h 1423627"/>
              <a:gd name="connsiteX326" fmla="*/ 323749 w 820377"/>
              <a:gd name="connsiteY326" fmla="*/ 956619 h 1423627"/>
              <a:gd name="connsiteX327" fmla="*/ 357026 w 820377"/>
              <a:gd name="connsiteY327" fmla="*/ 956619 h 1423627"/>
              <a:gd name="connsiteX328" fmla="*/ 357026 w 820377"/>
              <a:gd name="connsiteY328" fmla="*/ 875173 h 1423627"/>
              <a:gd name="connsiteX329" fmla="*/ 283599 w 820377"/>
              <a:gd name="connsiteY329" fmla="*/ 875173 h 1423627"/>
              <a:gd name="connsiteX330" fmla="*/ 283599 w 820377"/>
              <a:gd name="connsiteY330" fmla="*/ 956619 h 1423627"/>
              <a:gd name="connsiteX331" fmla="*/ 316876 w 820377"/>
              <a:gd name="connsiteY331" fmla="*/ 956619 h 1423627"/>
              <a:gd name="connsiteX332" fmla="*/ 316876 w 820377"/>
              <a:gd name="connsiteY332" fmla="*/ 875173 h 1423627"/>
              <a:gd name="connsiteX333" fmla="*/ 150519 w 820377"/>
              <a:gd name="connsiteY333" fmla="*/ 875173 h 1423627"/>
              <a:gd name="connsiteX334" fmla="*/ 150519 w 820377"/>
              <a:gd name="connsiteY334" fmla="*/ 956619 h 1423627"/>
              <a:gd name="connsiteX335" fmla="*/ 184016 w 820377"/>
              <a:gd name="connsiteY335" fmla="*/ 956619 h 1423627"/>
              <a:gd name="connsiteX336" fmla="*/ 184016 w 820377"/>
              <a:gd name="connsiteY336" fmla="*/ 875173 h 1423627"/>
              <a:gd name="connsiteX337" fmla="*/ 110898 w 820377"/>
              <a:gd name="connsiteY337" fmla="*/ 875173 h 1423627"/>
              <a:gd name="connsiteX338" fmla="*/ 110898 w 820377"/>
              <a:gd name="connsiteY338" fmla="*/ 956619 h 1423627"/>
              <a:gd name="connsiteX339" fmla="*/ 143675 w 820377"/>
              <a:gd name="connsiteY339" fmla="*/ 956619 h 1423627"/>
              <a:gd name="connsiteX340" fmla="*/ 143675 w 820377"/>
              <a:gd name="connsiteY340" fmla="*/ 875173 h 1423627"/>
              <a:gd name="connsiteX341" fmla="*/ 666390 w 820377"/>
              <a:gd name="connsiteY341" fmla="*/ 841657 h 1423627"/>
              <a:gd name="connsiteX342" fmla="*/ 660987 w 820377"/>
              <a:gd name="connsiteY342" fmla="*/ 842018 h 1423627"/>
              <a:gd name="connsiteX343" fmla="*/ 650541 w 820377"/>
              <a:gd name="connsiteY343" fmla="*/ 844180 h 1423627"/>
              <a:gd name="connsiteX344" fmla="*/ 645499 w 820377"/>
              <a:gd name="connsiteY344" fmla="*/ 846342 h 1423627"/>
              <a:gd name="connsiteX345" fmla="*/ 637935 w 820377"/>
              <a:gd name="connsiteY345" fmla="*/ 851388 h 1423627"/>
              <a:gd name="connsiteX346" fmla="*/ 636854 w 820377"/>
              <a:gd name="connsiteY346" fmla="*/ 852108 h 1423627"/>
              <a:gd name="connsiteX347" fmla="*/ 629650 w 820377"/>
              <a:gd name="connsiteY347" fmla="*/ 860397 h 1423627"/>
              <a:gd name="connsiteX348" fmla="*/ 629650 w 820377"/>
              <a:gd name="connsiteY348" fmla="*/ 869767 h 1423627"/>
              <a:gd name="connsiteX349" fmla="*/ 703129 w 820377"/>
              <a:gd name="connsiteY349" fmla="*/ 869767 h 1423627"/>
              <a:gd name="connsiteX350" fmla="*/ 703129 w 820377"/>
              <a:gd name="connsiteY350" fmla="*/ 860397 h 1423627"/>
              <a:gd name="connsiteX351" fmla="*/ 699887 w 820377"/>
              <a:gd name="connsiteY351" fmla="*/ 856073 h 1423627"/>
              <a:gd name="connsiteX352" fmla="*/ 691603 w 820377"/>
              <a:gd name="connsiteY352" fmla="*/ 848865 h 1423627"/>
              <a:gd name="connsiteX353" fmla="*/ 682238 w 820377"/>
              <a:gd name="connsiteY353" fmla="*/ 844180 h 1423627"/>
              <a:gd name="connsiteX354" fmla="*/ 666390 w 820377"/>
              <a:gd name="connsiteY354" fmla="*/ 841657 h 1423627"/>
              <a:gd name="connsiteX355" fmla="*/ 493531 w 820377"/>
              <a:gd name="connsiteY355" fmla="*/ 841657 h 1423627"/>
              <a:gd name="connsiteX356" fmla="*/ 482680 w 820377"/>
              <a:gd name="connsiteY356" fmla="*/ 842738 h 1423627"/>
              <a:gd name="connsiteX357" fmla="*/ 468212 w 820377"/>
              <a:gd name="connsiteY357" fmla="*/ 848865 h 1423627"/>
              <a:gd name="connsiteX358" fmla="*/ 459892 w 820377"/>
              <a:gd name="connsiteY358" fmla="*/ 856073 h 1423627"/>
              <a:gd name="connsiteX359" fmla="*/ 456637 w 820377"/>
              <a:gd name="connsiteY359" fmla="*/ 860397 h 1423627"/>
              <a:gd name="connsiteX360" fmla="*/ 456637 w 820377"/>
              <a:gd name="connsiteY360" fmla="*/ 869767 h 1423627"/>
              <a:gd name="connsiteX361" fmla="*/ 530426 w 820377"/>
              <a:gd name="connsiteY361" fmla="*/ 869767 h 1423627"/>
              <a:gd name="connsiteX362" fmla="*/ 530426 w 820377"/>
              <a:gd name="connsiteY362" fmla="*/ 860397 h 1423627"/>
              <a:gd name="connsiteX363" fmla="*/ 523192 w 820377"/>
              <a:gd name="connsiteY363" fmla="*/ 852108 h 1423627"/>
              <a:gd name="connsiteX364" fmla="*/ 522106 w 820377"/>
              <a:gd name="connsiteY364" fmla="*/ 851388 h 1423627"/>
              <a:gd name="connsiteX365" fmla="*/ 493531 w 820377"/>
              <a:gd name="connsiteY365" fmla="*/ 841657 h 1423627"/>
              <a:gd name="connsiteX366" fmla="*/ 320493 w 820377"/>
              <a:gd name="connsiteY366" fmla="*/ 841657 h 1423627"/>
              <a:gd name="connsiteX367" fmla="*/ 309642 w 820377"/>
              <a:gd name="connsiteY367" fmla="*/ 842738 h 1423627"/>
              <a:gd name="connsiteX368" fmla="*/ 294812 w 820377"/>
              <a:gd name="connsiteY368" fmla="*/ 848865 h 1423627"/>
              <a:gd name="connsiteX369" fmla="*/ 287216 w 820377"/>
              <a:gd name="connsiteY369" fmla="*/ 856073 h 1423627"/>
              <a:gd name="connsiteX370" fmla="*/ 283599 w 820377"/>
              <a:gd name="connsiteY370" fmla="*/ 860397 h 1423627"/>
              <a:gd name="connsiteX371" fmla="*/ 283599 w 820377"/>
              <a:gd name="connsiteY371" fmla="*/ 869767 h 1423627"/>
              <a:gd name="connsiteX372" fmla="*/ 357026 w 820377"/>
              <a:gd name="connsiteY372" fmla="*/ 869767 h 1423627"/>
              <a:gd name="connsiteX373" fmla="*/ 357026 w 820377"/>
              <a:gd name="connsiteY373" fmla="*/ 860397 h 1423627"/>
              <a:gd name="connsiteX374" fmla="*/ 350154 w 820377"/>
              <a:gd name="connsiteY374" fmla="*/ 852108 h 1423627"/>
              <a:gd name="connsiteX375" fmla="*/ 349068 w 820377"/>
              <a:gd name="connsiteY375" fmla="*/ 851388 h 1423627"/>
              <a:gd name="connsiteX376" fmla="*/ 320493 w 820377"/>
              <a:gd name="connsiteY376" fmla="*/ 841657 h 1423627"/>
              <a:gd name="connsiteX377" fmla="*/ 147637 w 820377"/>
              <a:gd name="connsiteY377" fmla="*/ 841657 h 1423627"/>
              <a:gd name="connsiteX378" fmla="*/ 136832 w 820377"/>
              <a:gd name="connsiteY378" fmla="*/ 842738 h 1423627"/>
              <a:gd name="connsiteX379" fmla="*/ 122064 w 820377"/>
              <a:gd name="connsiteY379" fmla="*/ 848865 h 1423627"/>
              <a:gd name="connsiteX380" fmla="*/ 114140 w 820377"/>
              <a:gd name="connsiteY380" fmla="*/ 856073 h 1423627"/>
              <a:gd name="connsiteX381" fmla="*/ 110898 w 820377"/>
              <a:gd name="connsiteY381" fmla="*/ 860397 h 1423627"/>
              <a:gd name="connsiteX382" fmla="*/ 110898 w 820377"/>
              <a:gd name="connsiteY382" fmla="*/ 869767 h 1423627"/>
              <a:gd name="connsiteX383" fmla="*/ 184016 w 820377"/>
              <a:gd name="connsiteY383" fmla="*/ 869767 h 1423627"/>
              <a:gd name="connsiteX384" fmla="*/ 184016 w 820377"/>
              <a:gd name="connsiteY384" fmla="*/ 860397 h 1423627"/>
              <a:gd name="connsiteX385" fmla="*/ 181135 w 820377"/>
              <a:gd name="connsiteY385" fmla="*/ 856073 h 1423627"/>
              <a:gd name="connsiteX386" fmla="*/ 174651 w 820377"/>
              <a:gd name="connsiteY386" fmla="*/ 850306 h 1423627"/>
              <a:gd name="connsiteX387" fmla="*/ 147637 w 820377"/>
              <a:gd name="connsiteY387" fmla="*/ 841657 h 1423627"/>
              <a:gd name="connsiteX388" fmla="*/ 666390 w 820377"/>
              <a:gd name="connsiteY388" fmla="*/ 836612 h 1423627"/>
              <a:gd name="connsiteX389" fmla="*/ 708171 w 820377"/>
              <a:gd name="connsiteY389" fmla="*/ 857874 h 1423627"/>
              <a:gd name="connsiteX390" fmla="*/ 709252 w 820377"/>
              <a:gd name="connsiteY390" fmla="*/ 858956 h 1423627"/>
              <a:gd name="connsiteX391" fmla="*/ 709252 w 820377"/>
              <a:gd name="connsiteY391" fmla="*/ 860397 h 1423627"/>
              <a:gd name="connsiteX392" fmla="*/ 709252 w 820377"/>
              <a:gd name="connsiteY392" fmla="*/ 956619 h 1423627"/>
              <a:gd name="connsiteX393" fmla="*/ 709252 w 820377"/>
              <a:gd name="connsiteY393" fmla="*/ 961664 h 1423627"/>
              <a:gd name="connsiteX394" fmla="*/ 703129 w 820377"/>
              <a:gd name="connsiteY394" fmla="*/ 961664 h 1423627"/>
              <a:gd name="connsiteX395" fmla="*/ 629650 w 820377"/>
              <a:gd name="connsiteY395" fmla="*/ 961664 h 1423627"/>
              <a:gd name="connsiteX396" fmla="*/ 623887 w 820377"/>
              <a:gd name="connsiteY396" fmla="*/ 961664 h 1423627"/>
              <a:gd name="connsiteX397" fmla="*/ 623887 w 820377"/>
              <a:gd name="connsiteY397" fmla="*/ 956619 h 1423627"/>
              <a:gd name="connsiteX398" fmla="*/ 623887 w 820377"/>
              <a:gd name="connsiteY398" fmla="*/ 860397 h 1423627"/>
              <a:gd name="connsiteX399" fmla="*/ 623887 w 820377"/>
              <a:gd name="connsiteY399" fmla="*/ 858956 h 1423627"/>
              <a:gd name="connsiteX400" fmla="*/ 624608 w 820377"/>
              <a:gd name="connsiteY400" fmla="*/ 857874 h 1423627"/>
              <a:gd name="connsiteX401" fmla="*/ 666390 w 820377"/>
              <a:gd name="connsiteY401" fmla="*/ 836612 h 1423627"/>
              <a:gd name="connsiteX402" fmla="*/ 493531 w 820377"/>
              <a:gd name="connsiteY402" fmla="*/ 836612 h 1423627"/>
              <a:gd name="connsiteX403" fmla="*/ 535490 w 820377"/>
              <a:gd name="connsiteY403" fmla="*/ 857874 h 1423627"/>
              <a:gd name="connsiteX404" fmla="*/ 536213 w 820377"/>
              <a:gd name="connsiteY404" fmla="*/ 858956 h 1423627"/>
              <a:gd name="connsiteX405" fmla="*/ 536213 w 820377"/>
              <a:gd name="connsiteY405" fmla="*/ 860397 h 1423627"/>
              <a:gd name="connsiteX406" fmla="*/ 536213 w 820377"/>
              <a:gd name="connsiteY406" fmla="*/ 956619 h 1423627"/>
              <a:gd name="connsiteX407" fmla="*/ 536213 w 820377"/>
              <a:gd name="connsiteY407" fmla="*/ 961664 h 1423627"/>
              <a:gd name="connsiteX408" fmla="*/ 530426 w 820377"/>
              <a:gd name="connsiteY408" fmla="*/ 961664 h 1423627"/>
              <a:gd name="connsiteX409" fmla="*/ 456637 w 820377"/>
              <a:gd name="connsiteY409" fmla="*/ 961664 h 1423627"/>
              <a:gd name="connsiteX410" fmla="*/ 450850 w 820377"/>
              <a:gd name="connsiteY410" fmla="*/ 961664 h 1423627"/>
              <a:gd name="connsiteX411" fmla="*/ 450850 w 820377"/>
              <a:gd name="connsiteY411" fmla="*/ 956619 h 1423627"/>
              <a:gd name="connsiteX412" fmla="*/ 450850 w 820377"/>
              <a:gd name="connsiteY412" fmla="*/ 860397 h 1423627"/>
              <a:gd name="connsiteX413" fmla="*/ 450850 w 820377"/>
              <a:gd name="connsiteY413" fmla="*/ 858956 h 1423627"/>
              <a:gd name="connsiteX414" fmla="*/ 451573 w 820377"/>
              <a:gd name="connsiteY414" fmla="*/ 857874 h 1423627"/>
              <a:gd name="connsiteX415" fmla="*/ 493531 w 820377"/>
              <a:gd name="connsiteY415" fmla="*/ 836612 h 1423627"/>
              <a:gd name="connsiteX416" fmla="*/ 320493 w 820377"/>
              <a:gd name="connsiteY416" fmla="*/ 836612 h 1423627"/>
              <a:gd name="connsiteX417" fmla="*/ 362452 w 820377"/>
              <a:gd name="connsiteY417" fmla="*/ 857874 h 1423627"/>
              <a:gd name="connsiteX418" fmla="*/ 363175 w 820377"/>
              <a:gd name="connsiteY418" fmla="*/ 858956 h 1423627"/>
              <a:gd name="connsiteX419" fmla="*/ 363175 w 820377"/>
              <a:gd name="connsiteY419" fmla="*/ 860397 h 1423627"/>
              <a:gd name="connsiteX420" fmla="*/ 363175 w 820377"/>
              <a:gd name="connsiteY420" fmla="*/ 956619 h 1423627"/>
              <a:gd name="connsiteX421" fmla="*/ 363175 w 820377"/>
              <a:gd name="connsiteY421" fmla="*/ 961664 h 1423627"/>
              <a:gd name="connsiteX422" fmla="*/ 357026 w 820377"/>
              <a:gd name="connsiteY422" fmla="*/ 961664 h 1423627"/>
              <a:gd name="connsiteX423" fmla="*/ 283599 w 820377"/>
              <a:gd name="connsiteY423" fmla="*/ 961664 h 1423627"/>
              <a:gd name="connsiteX424" fmla="*/ 277812 w 820377"/>
              <a:gd name="connsiteY424" fmla="*/ 961664 h 1423627"/>
              <a:gd name="connsiteX425" fmla="*/ 277812 w 820377"/>
              <a:gd name="connsiteY425" fmla="*/ 956619 h 1423627"/>
              <a:gd name="connsiteX426" fmla="*/ 277812 w 820377"/>
              <a:gd name="connsiteY426" fmla="*/ 860397 h 1423627"/>
              <a:gd name="connsiteX427" fmla="*/ 277812 w 820377"/>
              <a:gd name="connsiteY427" fmla="*/ 858956 h 1423627"/>
              <a:gd name="connsiteX428" fmla="*/ 278173 w 820377"/>
              <a:gd name="connsiteY428" fmla="*/ 857874 h 1423627"/>
              <a:gd name="connsiteX429" fmla="*/ 320493 w 820377"/>
              <a:gd name="connsiteY429" fmla="*/ 836612 h 1423627"/>
              <a:gd name="connsiteX430" fmla="*/ 147637 w 820377"/>
              <a:gd name="connsiteY430" fmla="*/ 836612 h 1423627"/>
              <a:gd name="connsiteX431" fmla="*/ 189419 w 820377"/>
              <a:gd name="connsiteY431" fmla="*/ 857874 h 1423627"/>
              <a:gd name="connsiteX432" fmla="*/ 190140 w 820377"/>
              <a:gd name="connsiteY432" fmla="*/ 858956 h 1423627"/>
              <a:gd name="connsiteX433" fmla="*/ 190140 w 820377"/>
              <a:gd name="connsiteY433" fmla="*/ 860397 h 1423627"/>
              <a:gd name="connsiteX434" fmla="*/ 190140 w 820377"/>
              <a:gd name="connsiteY434" fmla="*/ 956619 h 1423627"/>
              <a:gd name="connsiteX435" fmla="*/ 190140 w 820377"/>
              <a:gd name="connsiteY435" fmla="*/ 961664 h 1423627"/>
              <a:gd name="connsiteX436" fmla="*/ 184016 w 820377"/>
              <a:gd name="connsiteY436" fmla="*/ 961664 h 1423627"/>
              <a:gd name="connsiteX437" fmla="*/ 110898 w 820377"/>
              <a:gd name="connsiteY437" fmla="*/ 961664 h 1423627"/>
              <a:gd name="connsiteX438" fmla="*/ 104775 w 820377"/>
              <a:gd name="connsiteY438" fmla="*/ 961664 h 1423627"/>
              <a:gd name="connsiteX439" fmla="*/ 104775 w 820377"/>
              <a:gd name="connsiteY439" fmla="*/ 956619 h 1423627"/>
              <a:gd name="connsiteX440" fmla="*/ 104775 w 820377"/>
              <a:gd name="connsiteY440" fmla="*/ 860397 h 1423627"/>
              <a:gd name="connsiteX441" fmla="*/ 104775 w 820377"/>
              <a:gd name="connsiteY441" fmla="*/ 858956 h 1423627"/>
              <a:gd name="connsiteX442" fmla="*/ 105855 w 820377"/>
              <a:gd name="connsiteY442" fmla="*/ 857874 h 1423627"/>
              <a:gd name="connsiteX443" fmla="*/ 147637 w 820377"/>
              <a:gd name="connsiteY443" fmla="*/ 836612 h 1423627"/>
              <a:gd name="connsiteX444" fmla="*/ 665200 w 820377"/>
              <a:gd name="connsiteY444" fmla="*/ 830809 h 1423627"/>
              <a:gd name="connsiteX445" fmla="*/ 617675 w 820377"/>
              <a:gd name="connsiteY445" fmla="*/ 854935 h 1423627"/>
              <a:gd name="connsiteX446" fmla="*/ 616235 w 820377"/>
              <a:gd name="connsiteY446" fmla="*/ 857096 h 1423627"/>
              <a:gd name="connsiteX447" fmla="*/ 616235 w 820377"/>
              <a:gd name="connsiteY447" fmla="*/ 966564 h 1423627"/>
              <a:gd name="connsiteX448" fmla="*/ 714165 w 820377"/>
              <a:gd name="connsiteY448" fmla="*/ 966564 h 1423627"/>
              <a:gd name="connsiteX449" fmla="*/ 714165 w 820377"/>
              <a:gd name="connsiteY449" fmla="*/ 857096 h 1423627"/>
              <a:gd name="connsiteX450" fmla="*/ 712725 w 820377"/>
              <a:gd name="connsiteY450" fmla="*/ 854935 h 1423627"/>
              <a:gd name="connsiteX451" fmla="*/ 665200 w 820377"/>
              <a:gd name="connsiteY451" fmla="*/ 830809 h 1423627"/>
              <a:gd name="connsiteX452" fmla="*/ 492383 w 820377"/>
              <a:gd name="connsiteY452" fmla="*/ 830809 h 1423627"/>
              <a:gd name="connsiteX453" fmla="*/ 444858 w 820377"/>
              <a:gd name="connsiteY453" fmla="*/ 854935 h 1423627"/>
              <a:gd name="connsiteX454" fmla="*/ 443418 w 820377"/>
              <a:gd name="connsiteY454" fmla="*/ 857096 h 1423627"/>
              <a:gd name="connsiteX455" fmla="*/ 443418 w 820377"/>
              <a:gd name="connsiteY455" fmla="*/ 966564 h 1423627"/>
              <a:gd name="connsiteX456" fmla="*/ 427576 w 820377"/>
              <a:gd name="connsiteY456" fmla="*/ 966564 h 1423627"/>
              <a:gd name="connsiteX457" fmla="*/ 427576 w 820377"/>
              <a:gd name="connsiteY457" fmla="*/ 1043624 h 1423627"/>
              <a:gd name="connsiteX458" fmla="*/ 557189 w 820377"/>
              <a:gd name="connsiteY458" fmla="*/ 1043624 h 1423627"/>
              <a:gd name="connsiteX459" fmla="*/ 557189 w 820377"/>
              <a:gd name="connsiteY459" fmla="*/ 966564 h 1423627"/>
              <a:gd name="connsiteX460" fmla="*/ 541347 w 820377"/>
              <a:gd name="connsiteY460" fmla="*/ 966564 h 1423627"/>
              <a:gd name="connsiteX461" fmla="*/ 541347 w 820377"/>
              <a:gd name="connsiteY461" fmla="*/ 857096 h 1423627"/>
              <a:gd name="connsiteX462" fmla="*/ 539907 w 820377"/>
              <a:gd name="connsiteY462" fmla="*/ 854935 h 1423627"/>
              <a:gd name="connsiteX463" fmla="*/ 492383 w 820377"/>
              <a:gd name="connsiteY463" fmla="*/ 830809 h 1423627"/>
              <a:gd name="connsiteX464" fmla="*/ 319925 w 820377"/>
              <a:gd name="connsiteY464" fmla="*/ 830809 h 1423627"/>
              <a:gd name="connsiteX465" fmla="*/ 272401 w 820377"/>
              <a:gd name="connsiteY465" fmla="*/ 854935 h 1423627"/>
              <a:gd name="connsiteX466" fmla="*/ 270960 w 820377"/>
              <a:gd name="connsiteY466" fmla="*/ 857096 h 1423627"/>
              <a:gd name="connsiteX467" fmla="*/ 270960 w 820377"/>
              <a:gd name="connsiteY467" fmla="*/ 966564 h 1423627"/>
              <a:gd name="connsiteX468" fmla="*/ 255479 w 820377"/>
              <a:gd name="connsiteY468" fmla="*/ 966564 h 1423627"/>
              <a:gd name="connsiteX469" fmla="*/ 255479 w 820377"/>
              <a:gd name="connsiteY469" fmla="*/ 1043624 h 1423627"/>
              <a:gd name="connsiteX470" fmla="*/ 385092 w 820377"/>
              <a:gd name="connsiteY470" fmla="*/ 1043624 h 1423627"/>
              <a:gd name="connsiteX471" fmla="*/ 385092 w 820377"/>
              <a:gd name="connsiteY471" fmla="*/ 966564 h 1423627"/>
              <a:gd name="connsiteX472" fmla="*/ 368890 w 820377"/>
              <a:gd name="connsiteY472" fmla="*/ 966564 h 1423627"/>
              <a:gd name="connsiteX473" fmla="*/ 368890 w 820377"/>
              <a:gd name="connsiteY473" fmla="*/ 857096 h 1423627"/>
              <a:gd name="connsiteX474" fmla="*/ 367450 w 820377"/>
              <a:gd name="connsiteY474" fmla="*/ 854935 h 1423627"/>
              <a:gd name="connsiteX475" fmla="*/ 319925 w 820377"/>
              <a:gd name="connsiteY475" fmla="*/ 830809 h 1423627"/>
              <a:gd name="connsiteX476" fmla="*/ 147108 w 820377"/>
              <a:gd name="connsiteY476" fmla="*/ 830809 h 1423627"/>
              <a:gd name="connsiteX477" fmla="*/ 99583 w 820377"/>
              <a:gd name="connsiteY477" fmla="*/ 854935 h 1423627"/>
              <a:gd name="connsiteX478" fmla="*/ 98143 w 820377"/>
              <a:gd name="connsiteY478" fmla="*/ 857096 h 1423627"/>
              <a:gd name="connsiteX479" fmla="*/ 98143 w 820377"/>
              <a:gd name="connsiteY479" fmla="*/ 966564 h 1423627"/>
              <a:gd name="connsiteX480" fmla="*/ 196073 w 820377"/>
              <a:gd name="connsiteY480" fmla="*/ 966564 h 1423627"/>
              <a:gd name="connsiteX481" fmla="*/ 196073 w 820377"/>
              <a:gd name="connsiteY481" fmla="*/ 857096 h 1423627"/>
              <a:gd name="connsiteX482" fmla="*/ 194273 w 820377"/>
              <a:gd name="connsiteY482" fmla="*/ 854935 h 1423627"/>
              <a:gd name="connsiteX483" fmla="*/ 147108 w 820377"/>
              <a:gd name="connsiteY483" fmla="*/ 830809 h 1423627"/>
              <a:gd name="connsiteX484" fmla="*/ 33337 w 820377"/>
              <a:gd name="connsiteY484" fmla="*/ 777875 h 1423627"/>
              <a:gd name="connsiteX485" fmla="*/ 785452 w 820377"/>
              <a:gd name="connsiteY485" fmla="*/ 777875 h 1423627"/>
              <a:gd name="connsiteX486" fmla="*/ 785452 w 820377"/>
              <a:gd name="connsiteY486" fmla="*/ 1333140 h 1423627"/>
              <a:gd name="connsiteX487" fmla="*/ 445938 w 820377"/>
              <a:gd name="connsiteY487" fmla="*/ 1333140 h 1423627"/>
              <a:gd name="connsiteX488" fmla="*/ 445938 w 820377"/>
              <a:gd name="connsiteY488" fmla="*/ 1295690 h 1423627"/>
              <a:gd name="connsiteX489" fmla="*/ 444498 w 820377"/>
              <a:gd name="connsiteY489" fmla="*/ 1292810 h 1423627"/>
              <a:gd name="connsiteX490" fmla="*/ 396973 w 820377"/>
              <a:gd name="connsiteY490" fmla="*/ 1264722 h 1423627"/>
              <a:gd name="connsiteX491" fmla="*/ 349808 w 820377"/>
              <a:gd name="connsiteY491" fmla="*/ 1292810 h 1423627"/>
              <a:gd name="connsiteX492" fmla="*/ 348368 w 820377"/>
              <a:gd name="connsiteY492" fmla="*/ 1295690 h 1423627"/>
              <a:gd name="connsiteX493" fmla="*/ 348368 w 820377"/>
              <a:gd name="connsiteY493" fmla="*/ 1333140 h 1423627"/>
              <a:gd name="connsiteX494" fmla="*/ 33337 w 820377"/>
              <a:gd name="connsiteY494" fmla="*/ 1333140 h 1423627"/>
              <a:gd name="connsiteX495" fmla="*/ 25400 w 820377"/>
              <a:gd name="connsiteY495" fmla="*/ 747712 h 1423627"/>
              <a:gd name="connsiteX496" fmla="*/ 794977 w 820377"/>
              <a:gd name="connsiteY496" fmla="*/ 747712 h 1423627"/>
              <a:gd name="connsiteX497" fmla="*/ 794977 w 820377"/>
              <a:gd name="connsiteY497" fmla="*/ 774335 h 1423627"/>
              <a:gd name="connsiteX498" fmla="*/ 25400 w 820377"/>
              <a:gd name="connsiteY498" fmla="*/ 774335 h 1423627"/>
              <a:gd name="connsiteX499" fmla="*/ 615875 w 820377"/>
              <a:gd name="connsiteY499" fmla="*/ 615960 h 1423627"/>
              <a:gd name="connsiteX500" fmla="*/ 615875 w 820377"/>
              <a:gd name="connsiteY500" fmla="*/ 627831 h 1423627"/>
              <a:gd name="connsiteX501" fmla="*/ 714525 w 820377"/>
              <a:gd name="connsiteY501" fmla="*/ 627831 h 1423627"/>
              <a:gd name="connsiteX502" fmla="*/ 714525 w 820377"/>
              <a:gd name="connsiteY502" fmla="*/ 615960 h 1423627"/>
              <a:gd name="connsiteX503" fmla="*/ 97783 w 820377"/>
              <a:gd name="connsiteY503" fmla="*/ 615960 h 1423627"/>
              <a:gd name="connsiteX504" fmla="*/ 97783 w 820377"/>
              <a:gd name="connsiteY504" fmla="*/ 627831 h 1423627"/>
              <a:gd name="connsiteX505" fmla="*/ 196433 w 820377"/>
              <a:gd name="connsiteY505" fmla="*/ 627831 h 1423627"/>
              <a:gd name="connsiteX506" fmla="*/ 196433 w 820377"/>
              <a:gd name="connsiteY506" fmla="*/ 615960 h 1423627"/>
              <a:gd name="connsiteX507" fmla="*/ 544865 w 820377"/>
              <a:gd name="connsiteY507" fmla="*/ 614362 h 1423627"/>
              <a:gd name="connsiteX508" fmla="*/ 549451 w 820377"/>
              <a:gd name="connsiteY508" fmla="*/ 614362 h 1423627"/>
              <a:gd name="connsiteX509" fmla="*/ 549098 w 820377"/>
              <a:gd name="connsiteY509" fmla="*/ 675911 h 1423627"/>
              <a:gd name="connsiteX510" fmla="*/ 544512 w 820377"/>
              <a:gd name="connsiteY510" fmla="*/ 675911 h 1423627"/>
              <a:gd name="connsiteX511" fmla="*/ 544865 w 820377"/>
              <a:gd name="connsiteY511" fmla="*/ 614362 h 1423627"/>
              <a:gd name="connsiteX512" fmla="*/ 532143 w 820377"/>
              <a:gd name="connsiteY512" fmla="*/ 614362 h 1423627"/>
              <a:gd name="connsiteX513" fmla="*/ 536112 w 820377"/>
              <a:gd name="connsiteY513" fmla="*/ 614362 h 1423627"/>
              <a:gd name="connsiteX514" fmla="*/ 536112 w 820377"/>
              <a:gd name="connsiteY514" fmla="*/ 675911 h 1423627"/>
              <a:gd name="connsiteX515" fmla="*/ 531812 w 820377"/>
              <a:gd name="connsiteY515" fmla="*/ 675911 h 1423627"/>
              <a:gd name="connsiteX516" fmla="*/ 532143 w 820377"/>
              <a:gd name="connsiteY516" fmla="*/ 614362 h 1423627"/>
              <a:gd name="connsiteX517" fmla="*/ 517525 w 820377"/>
              <a:gd name="connsiteY517" fmla="*/ 614362 h 1423627"/>
              <a:gd name="connsiteX518" fmla="*/ 522438 w 820377"/>
              <a:gd name="connsiteY518" fmla="*/ 614362 h 1423627"/>
              <a:gd name="connsiteX519" fmla="*/ 522438 w 820377"/>
              <a:gd name="connsiteY519" fmla="*/ 675911 h 1423627"/>
              <a:gd name="connsiteX520" fmla="*/ 517525 w 820377"/>
              <a:gd name="connsiteY520" fmla="*/ 675911 h 1423627"/>
              <a:gd name="connsiteX521" fmla="*/ 517525 w 820377"/>
              <a:gd name="connsiteY521" fmla="*/ 614362 h 1423627"/>
              <a:gd name="connsiteX522" fmla="*/ 504825 w 820377"/>
              <a:gd name="connsiteY522" fmla="*/ 614362 h 1423627"/>
              <a:gd name="connsiteX523" fmla="*/ 509681 w 820377"/>
              <a:gd name="connsiteY523" fmla="*/ 614362 h 1423627"/>
              <a:gd name="connsiteX524" fmla="*/ 509681 w 820377"/>
              <a:gd name="connsiteY524" fmla="*/ 675911 h 1423627"/>
              <a:gd name="connsiteX525" fmla="*/ 504825 w 820377"/>
              <a:gd name="connsiteY525" fmla="*/ 675911 h 1423627"/>
              <a:gd name="connsiteX526" fmla="*/ 504825 w 820377"/>
              <a:gd name="connsiteY526" fmla="*/ 614362 h 1423627"/>
              <a:gd name="connsiteX527" fmla="*/ 490537 w 820377"/>
              <a:gd name="connsiteY527" fmla="*/ 614362 h 1423627"/>
              <a:gd name="connsiteX528" fmla="*/ 494665 w 820377"/>
              <a:gd name="connsiteY528" fmla="*/ 614362 h 1423627"/>
              <a:gd name="connsiteX529" fmla="*/ 494665 w 820377"/>
              <a:gd name="connsiteY529" fmla="*/ 675911 h 1423627"/>
              <a:gd name="connsiteX530" fmla="*/ 490854 w 820377"/>
              <a:gd name="connsiteY530" fmla="*/ 675911 h 1423627"/>
              <a:gd name="connsiteX531" fmla="*/ 490537 w 820377"/>
              <a:gd name="connsiteY531" fmla="*/ 614362 h 1423627"/>
              <a:gd name="connsiteX532" fmla="*/ 475782 w 820377"/>
              <a:gd name="connsiteY532" fmla="*/ 614362 h 1423627"/>
              <a:gd name="connsiteX533" fmla="*/ 480638 w 820377"/>
              <a:gd name="connsiteY533" fmla="*/ 614362 h 1423627"/>
              <a:gd name="connsiteX534" fmla="*/ 480638 w 820377"/>
              <a:gd name="connsiteY534" fmla="*/ 675911 h 1423627"/>
              <a:gd name="connsiteX535" fmla="*/ 476156 w 820377"/>
              <a:gd name="connsiteY535" fmla="*/ 675911 h 1423627"/>
              <a:gd name="connsiteX536" fmla="*/ 475782 w 820377"/>
              <a:gd name="connsiteY536" fmla="*/ 614362 h 1423627"/>
              <a:gd name="connsiteX537" fmla="*/ 463020 w 820377"/>
              <a:gd name="connsiteY537" fmla="*/ 614362 h 1423627"/>
              <a:gd name="connsiteX538" fmla="*/ 467934 w 820377"/>
              <a:gd name="connsiteY538" fmla="*/ 614362 h 1423627"/>
              <a:gd name="connsiteX539" fmla="*/ 467934 w 820377"/>
              <a:gd name="connsiteY539" fmla="*/ 675911 h 1423627"/>
              <a:gd name="connsiteX540" fmla="*/ 463398 w 820377"/>
              <a:gd name="connsiteY540" fmla="*/ 675911 h 1423627"/>
              <a:gd name="connsiteX541" fmla="*/ 463020 w 820377"/>
              <a:gd name="connsiteY541" fmla="*/ 614362 h 1423627"/>
              <a:gd name="connsiteX542" fmla="*/ 449394 w 820377"/>
              <a:gd name="connsiteY542" fmla="*/ 614362 h 1423627"/>
              <a:gd name="connsiteX543" fmla="*/ 453363 w 820377"/>
              <a:gd name="connsiteY543" fmla="*/ 614362 h 1423627"/>
              <a:gd name="connsiteX544" fmla="*/ 453694 w 820377"/>
              <a:gd name="connsiteY544" fmla="*/ 675911 h 1423627"/>
              <a:gd name="connsiteX545" fmla="*/ 449394 w 820377"/>
              <a:gd name="connsiteY545" fmla="*/ 675911 h 1423627"/>
              <a:gd name="connsiteX546" fmla="*/ 449394 w 820377"/>
              <a:gd name="connsiteY546" fmla="*/ 614362 h 1423627"/>
              <a:gd name="connsiteX547" fmla="*/ 434974 w 820377"/>
              <a:gd name="connsiteY547" fmla="*/ 614362 h 1423627"/>
              <a:gd name="connsiteX548" fmla="*/ 439056 w 820377"/>
              <a:gd name="connsiteY548" fmla="*/ 614362 h 1423627"/>
              <a:gd name="connsiteX549" fmla="*/ 439397 w 820377"/>
              <a:gd name="connsiteY549" fmla="*/ 675911 h 1423627"/>
              <a:gd name="connsiteX550" fmla="*/ 434974 w 820377"/>
              <a:gd name="connsiteY550" fmla="*/ 675911 h 1423627"/>
              <a:gd name="connsiteX551" fmla="*/ 434974 w 820377"/>
              <a:gd name="connsiteY551" fmla="*/ 614362 h 1423627"/>
              <a:gd name="connsiteX552" fmla="*/ 331787 w 820377"/>
              <a:gd name="connsiteY552" fmla="*/ 614362 h 1423627"/>
              <a:gd name="connsiteX553" fmla="*/ 336269 w 820377"/>
              <a:gd name="connsiteY553" fmla="*/ 614362 h 1423627"/>
              <a:gd name="connsiteX554" fmla="*/ 336269 w 820377"/>
              <a:gd name="connsiteY554" fmla="*/ 675911 h 1423627"/>
              <a:gd name="connsiteX555" fmla="*/ 331787 w 820377"/>
              <a:gd name="connsiteY555" fmla="*/ 675911 h 1423627"/>
              <a:gd name="connsiteX556" fmla="*/ 331787 w 820377"/>
              <a:gd name="connsiteY556" fmla="*/ 614362 h 1423627"/>
              <a:gd name="connsiteX557" fmla="*/ 317817 w 820377"/>
              <a:gd name="connsiteY557" fmla="*/ 614362 h 1423627"/>
              <a:gd name="connsiteX558" fmla="*/ 321627 w 820377"/>
              <a:gd name="connsiteY558" fmla="*/ 614362 h 1423627"/>
              <a:gd name="connsiteX559" fmla="*/ 321627 w 820377"/>
              <a:gd name="connsiteY559" fmla="*/ 675911 h 1423627"/>
              <a:gd name="connsiteX560" fmla="*/ 317817 w 820377"/>
              <a:gd name="connsiteY560" fmla="*/ 675911 h 1423627"/>
              <a:gd name="connsiteX561" fmla="*/ 317817 w 820377"/>
              <a:gd name="connsiteY561" fmla="*/ 614362 h 1423627"/>
              <a:gd name="connsiteX562" fmla="*/ 304976 w 820377"/>
              <a:gd name="connsiteY562" fmla="*/ 614362 h 1423627"/>
              <a:gd name="connsiteX563" fmla="*/ 309209 w 820377"/>
              <a:gd name="connsiteY563" fmla="*/ 614362 h 1423627"/>
              <a:gd name="connsiteX564" fmla="*/ 309209 w 820377"/>
              <a:gd name="connsiteY564" fmla="*/ 675911 h 1423627"/>
              <a:gd name="connsiteX565" fmla="*/ 304976 w 820377"/>
              <a:gd name="connsiteY565" fmla="*/ 675911 h 1423627"/>
              <a:gd name="connsiteX566" fmla="*/ 304976 w 820377"/>
              <a:gd name="connsiteY566" fmla="*/ 614362 h 1423627"/>
              <a:gd name="connsiteX567" fmla="*/ 289983 w 820377"/>
              <a:gd name="connsiteY567" fmla="*/ 614362 h 1423627"/>
              <a:gd name="connsiteX568" fmla="*/ 294897 w 820377"/>
              <a:gd name="connsiteY568" fmla="*/ 614362 h 1423627"/>
              <a:gd name="connsiteX569" fmla="*/ 294897 w 820377"/>
              <a:gd name="connsiteY569" fmla="*/ 675911 h 1423627"/>
              <a:gd name="connsiteX570" fmla="*/ 290361 w 820377"/>
              <a:gd name="connsiteY570" fmla="*/ 675911 h 1423627"/>
              <a:gd name="connsiteX571" fmla="*/ 289983 w 820377"/>
              <a:gd name="connsiteY571" fmla="*/ 614362 h 1423627"/>
              <a:gd name="connsiteX572" fmla="*/ 276357 w 820377"/>
              <a:gd name="connsiteY572" fmla="*/ 614362 h 1423627"/>
              <a:gd name="connsiteX573" fmla="*/ 280656 w 820377"/>
              <a:gd name="connsiteY573" fmla="*/ 614362 h 1423627"/>
              <a:gd name="connsiteX574" fmla="*/ 280656 w 820377"/>
              <a:gd name="connsiteY574" fmla="*/ 675911 h 1423627"/>
              <a:gd name="connsiteX575" fmla="*/ 276357 w 820377"/>
              <a:gd name="connsiteY575" fmla="*/ 675911 h 1423627"/>
              <a:gd name="connsiteX576" fmla="*/ 276357 w 820377"/>
              <a:gd name="connsiteY576" fmla="*/ 614362 h 1423627"/>
              <a:gd name="connsiteX577" fmla="*/ 263348 w 820377"/>
              <a:gd name="connsiteY577" fmla="*/ 614362 h 1423627"/>
              <a:gd name="connsiteX578" fmla="*/ 267934 w 820377"/>
              <a:gd name="connsiteY578" fmla="*/ 614362 h 1423627"/>
              <a:gd name="connsiteX579" fmla="*/ 267934 w 820377"/>
              <a:gd name="connsiteY579" fmla="*/ 675911 h 1423627"/>
              <a:gd name="connsiteX580" fmla="*/ 263701 w 820377"/>
              <a:gd name="connsiteY580" fmla="*/ 675911 h 1423627"/>
              <a:gd name="connsiteX581" fmla="*/ 263348 w 820377"/>
              <a:gd name="connsiteY581" fmla="*/ 614362 h 1423627"/>
              <a:gd name="connsiteX582" fmla="*/ 323749 w 820377"/>
              <a:gd name="connsiteY582" fmla="*/ 585560 h 1423627"/>
              <a:gd name="connsiteX583" fmla="*/ 323749 w 820377"/>
              <a:gd name="connsiteY583" fmla="*/ 600675 h 1423627"/>
              <a:gd name="connsiteX584" fmla="*/ 333242 w 820377"/>
              <a:gd name="connsiteY584" fmla="*/ 600675 h 1423627"/>
              <a:gd name="connsiteX585" fmla="*/ 283599 w 820377"/>
              <a:gd name="connsiteY585" fmla="*/ 521633 h 1423627"/>
              <a:gd name="connsiteX586" fmla="*/ 283599 w 820377"/>
              <a:gd name="connsiteY586" fmla="*/ 600675 h 1423627"/>
              <a:gd name="connsiteX587" fmla="*/ 316876 w 820377"/>
              <a:gd name="connsiteY587" fmla="*/ 600675 h 1423627"/>
              <a:gd name="connsiteX588" fmla="*/ 316876 w 820377"/>
              <a:gd name="connsiteY588" fmla="*/ 574618 h 1423627"/>
              <a:gd name="connsiteX589" fmla="*/ 669631 w 820377"/>
              <a:gd name="connsiteY589" fmla="*/ 519822 h 1423627"/>
              <a:gd name="connsiteX590" fmla="*/ 669631 w 820377"/>
              <a:gd name="connsiteY590" fmla="*/ 600675 h 1423627"/>
              <a:gd name="connsiteX591" fmla="*/ 703129 w 820377"/>
              <a:gd name="connsiteY591" fmla="*/ 600675 h 1423627"/>
              <a:gd name="connsiteX592" fmla="*/ 703129 w 820377"/>
              <a:gd name="connsiteY592" fmla="*/ 519822 h 1423627"/>
              <a:gd name="connsiteX593" fmla="*/ 629650 w 820377"/>
              <a:gd name="connsiteY593" fmla="*/ 519822 h 1423627"/>
              <a:gd name="connsiteX594" fmla="*/ 629650 w 820377"/>
              <a:gd name="connsiteY594" fmla="*/ 600675 h 1423627"/>
              <a:gd name="connsiteX595" fmla="*/ 662788 w 820377"/>
              <a:gd name="connsiteY595" fmla="*/ 600675 h 1423627"/>
              <a:gd name="connsiteX596" fmla="*/ 662788 w 820377"/>
              <a:gd name="connsiteY596" fmla="*/ 519822 h 1423627"/>
              <a:gd name="connsiteX597" fmla="*/ 496787 w 820377"/>
              <a:gd name="connsiteY597" fmla="*/ 519822 h 1423627"/>
              <a:gd name="connsiteX598" fmla="*/ 496787 w 820377"/>
              <a:gd name="connsiteY598" fmla="*/ 600675 h 1423627"/>
              <a:gd name="connsiteX599" fmla="*/ 530426 w 820377"/>
              <a:gd name="connsiteY599" fmla="*/ 600675 h 1423627"/>
              <a:gd name="connsiteX600" fmla="*/ 530426 w 820377"/>
              <a:gd name="connsiteY600" fmla="*/ 519822 h 1423627"/>
              <a:gd name="connsiteX601" fmla="*/ 456637 w 820377"/>
              <a:gd name="connsiteY601" fmla="*/ 519822 h 1423627"/>
              <a:gd name="connsiteX602" fmla="*/ 456637 w 820377"/>
              <a:gd name="connsiteY602" fmla="*/ 600675 h 1423627"/>
              <a:gd name="connsiteX603" fmla="*/ 489914 w 820377"/>
              <a:gd name="connsiteY603" fmla="*/ 600675 h 1423627"/>
              <a:gd name="connsiteX604" fmla="*/ 489914 w 820377"/>
              <a:gd name="connsiteY604" fmla="*/ 519822 h 1423627"/>
              <a:gd name="connsiteX605" fmla="*/ 323749 w 820377"/>
              <a:gd name="connsiteY605" fmla="*/ 519822 h 1423627"/>
              <a:gd name="connsiteX606" fmla="*/ 323749 w 820377"/>
              <a:gd name="connsiteY606" fmla="*/ 581817 h 1423627"/>
              <a:gd name="connsiteX607" fmla="*/ 335156 w 820377"/>
              <a:gd name="connsiteY607" fmla="*/ 600675 h 1423627"/>
              <a:gd name="connsiteX608" fmla="*/ 357026 w 820377"/>
              <a:gd name="connsiteY608" fmla="*/ 600675 h 1423627"/>
              <a:gd name="connsiteX609" fmla="*/ 357026 w 820377"/>
              <a:gd name="connsiteY609" fmla="*/ 519822 h 1423627"/>
              <a:gd name="connsiteX610" fmla="*/ 286249 w 820377"/>
              <a:gd name="connsiteY610" fmla="*/ 519822 h 1423627"/>
              <a:gd name="connsiteX611" fmla="*/ 316876 w 820377"/>
              <a:gd name="connsiteY611" fmla="*/ 570455 h 1423627"/>
              <a:gd name="connsiteX612" fmla="*/ 316876 w 820377"/>
              <a:gd name="connsiteY612" fmla="*/ 519822 h 1423627"/>
              <a:gd name="connsiteX613" fmla="*/ 150519 w 820377"/>
              <a:gd name="connsiteY613" fmla="*/ 519822 h 1423627"/>
              <a:gd name="connsiteX614" fmla="*/ 150519 w 820377"/>
              <a:gd name="connsiteY614" fmla="*/ 600675 h 1423627"/>
              <a:gd name="connsiteX615" fmla="*/ 184016 w 820377"/>
              <a:gd name="connsiteY615" fmla="*/ 600675 h 1423627"/>
              <a:gd name="connsiteX616" fmla="*/ 184016 w 820377"/>
              <a:gd name="connsiteY616" fmla="*/ 519822 h 1423627"/>
              <a:gd name="connsiteX617" fmla="*/ 110898 w 820377"/>
              <a:gd name="connsiteY617" fmla="*/ 519822 h 1423627"/>
              <a:gd name="connsiteX618" fmla="*/ 110898 w 820377"/>
              <a:gd name="connsiteY618" fmla="*/ 600675 h 1423627"/>
              <a:gd name="connsiteX619" fmla="*/ 143675 w 820377"/>
              <a:gd name="connsiteY619" fmla="*/ 600675 h 1423627"/>
              <a:gd name="connsiteX620" fmla="*/ 143675 w 820377"/>
              <a:gd name="connsiteY620" fmla="*/ 519822 h 1423627"/>
              <a:gd name="connsiteX621" fmla="*/ 666390 w 820377"/>
              <a:gd name="connsiteY621" fmla="*/ 486402 h 1423627"/>
              <a:gd name="connsiteX622" fmla="*/ 650541 w 820377"/>
              <a:gd name="connsiteY622" fmla="*/ 488558 h 1423627"/>
              <a:gd name="connsiteX623" fmla="*/ 645499 w 820377"/>
              <a:gd name="connsiteY623" fmla="*/ 490714 h 1423627"/>
              <a:gd name="connsiteX624" fmla="*/ 639736 w 820377"/>
              <a:gd name="connsiteY624" fmla="*/ 494308 h 1423627"/>
              <a:gd name="connsiteX625" fmla="*/ 629650 w 820377"/>
              <a:gd name="connsiteY625" fmla="*/ 504729 h 1423627"/>
              <a:gd name="connsiteX626" fmla="*/ 629650 w 820377"/>
              <a:gd name="connsiteY626" fmla="*/ 514072 h 1423627"/>
              <a:gd name="connsiteX627" fmla="*/ 703129 w 820377"/>
              <a:gd name="connsiteY627" fmla="*/ 514072 h 1423627"/>
              <a:gd name="connsiteX628" fmla="*/ 703129 w 820377"/>
              <a:gd name="connsiteY628" fmla="*/ 504729 h 1423627"/>
              <a:gd name="connsiteX629" fmla="*/ 695925 w 820377"/>
              <a:gd name="connsiteY629" fmla="*/ 496464 h 1423627"/>
              <a:gd name="connsiteX630" fmla="*/ 682238 w 820377"/>
              <a:gd name="connsiteY630" fmla="*/ 488558 h 1423627"/>
              <a:gd name="connsiteX631" fmla="*/ 671792 w 820377"/>
              <a:gd name="connsiteY631" fmla="*/ 486402 h 1423627"/>
              <a:gd name="connsiteX632" fmla="*/ 666390 w 820377"/>
              <a:gd name="connsiteY632" fmla="*/ 486402 h 1423627"/>
              <a:gd name="connsiteX633" fmla="*/ 488467 w 820377"/>
              <a:gd name="connsiteY633" fmla="*/ 486402 h 1423627"/>
              <a:gd name="connsiteX634" fmla="*/ 482680 w 820377"/>
              <a:gd name="connsiteY634" fmla="*/ 487121 h 1423627"/>
              <a:gd name="connsiteX635" fmla="*/ 477616 w 820377"/>
              <a:gd name="connsiteY635" fmla="*/ 488558 h 1423627"/>
              <a:gd name="connsiteX636" fmla="*/ 463871 w 820377"/>
              <a:gd name="connsiteY636" fmla="*/ 496464 h 1423627"/>
              <a:gd name="connsiteX637" fmla="*/ 456637 w 820377"/>
              <a:gd name="connsiteY637" fmla="*/ 504729 h 1423627"/>
              <a:gd name="connsiteX638" fmla="*/ 456637 w 820377"/>
              <a:gd name="connsiteY638" fmla="*/ 514072 h 1423627"/>
              <a:gd name="connsiteX639" fmla="*/ 530426 w 820377"/>
              <a:gd name="connsiteY639" fmla="*/ 514072 h 1423627"/>
              <a:gd name="connsiteX640" fmla="*/ 530426 w 820377"/>
              <a:gd name="connsiteY640" fmla="*/ 504729 h 1423627"/>
              <a:gd name="connsiteX641" fmla="*/ 520298 w 820377"/>
              <a:gd name="connsiteY641" fmla="*/ 494308 h 1423627"/>
              <a:gd name="connsiteX642" fmla="*/ 514511 w 820377"/>
              <a:gd name="connsiteY642" fmla="*/ 490714 h 1423627"/>
              <a:gd name="connsiteX643" fmla="*/ 493531 w 820377"/>
              <a:gd name="connsiteY643" fmla="*/ 486402 h 1423627"/>
              <a:gd name="connsiteX644" fmla="*/ 488467 w 820377"/>
              <a:gd name="connsiteY644" fmla="*/ 486402 h 1423627"/>
              <a:gd name="connsiteX645" fmla="*/ 315429 w 820377"/>
              <a:gd name="connsiteY645" fmla="*/ 486402 h 1423627"/>
              <a:gd name="connsiteX646" fmla="*/ 309642 w 820377"/>
              <a:gd name="connsiteY646" fmla="*/ 487121 h 1423627"/>
              <a:gd name="connsiteX647" fmla="*/ 304578 w 820377"/>
              <a:gd name="connsiteY647" fmla="*/ 488558 h 1423627"/>
              <a:gd name="connsiteX648" fmla="*/ 290833 w 820377"/>
              <a:gd name="connsiteY648" fmla="*/ 496464 h 1423627"/>
              <a:gd name="connsiteX649" fmla="*/ 283599 w 820377"/>
              <a:gd name="connsiteY649" fmla="*/ 504729 h 1423627"/>
              <a:gd name="connsiteX650" fmla="*/ 283599 w 820377"/>
              <a:gd name="connsiteY650" fmla="*/ 514072 h 1423627"/>
              <a:gd name="connsiteX651" fmla="*/ 357026 w 820377"/>
              <a:gd name="connsiteY651" fmla="*/ 514072 h 1423627"/>
              <a:gd name="connsiteX652" fmla="*/ 357026 w 820377"/>
              <a:gd name="connsiteY652" fmla="*/ 504729 h 1423627"/>
              <a:gd name="connsiteX653" fmla="*/ 346898 w 820377"/>
              <a:gd name="connsiteY653" fmla="*/ 494308 h 1423627"/>
              <a:gd name="connsiteX654" fmla="*/ 341473 w 820377"/>
              <a:gd name="connsiteY654" fmla="*/ 490714 h 1423627"/>
              <a:gd name="connsiteX655" fmla="*/ 320493 w 820377"/>
              <a:gd name="connsiteY655" fmla="*/ 486402 h 1423627"/>
              <a:gd name="connsiteX656" fmla="*/ 315429 w 820377"/>
              <a:gd name="connsiteY656" fmla="*/ 486402 h 1423627"/>
              <a:gd name="connsiteX657" fmla="*/ 142595 w 820377"/>
              <a:gd name="connsiteY657" fmla="*/ 486402 h 1423627"/>
              <a:gd name="connsiteX658" fmla="*/ 136832 w 820377"/>
              <a:gd name="connsiteY658" fmla="*/ 487121 h 1423627"/>
              <a:gd name="connsiteX659" fmla="*/ 131789 w 820377"/>
              <a:gd name="connsiteY659" fmla="*/ 488558 h 1423627"/>
              <a:gd name="connsiteX660" fmla="*/ 117742 w 820377"/>
              <a:gd name="connsiteY660" fmla="*/ 496464 h 1423627"/>
              <a:gd name="connsiteX661" fmla="*/ 110898 w 820377"/>
              <a:gd name="connsiteY661" fmla="*/ 504729 h 1423627"/>
              <a:gd name="connsiteX662" fmla="*/ 110898 w 820377"/>
              <a:gd name="connsiteY662" fmla="*/ 514072 h 1423627"/>
              <a:gd name="connsiteX663" fmla="*/ 184016 w 820377"/>
              <a:gd name="connsiteY663" fmla="*/ 514072 h 1423627"/>
              <a:gd name="connsiteX664" fmla="*/ 184016 w 820377"/>
              <a:gd name="connsiteY664" fmla="*/ 504729 h 1423627"/>
              <a:gd name="connsiteX665" fmla="*/ 177173 w 820377"/>
              <a:gd name="connsiteY665" fmla="*/ 496464 h 1423627"/>
              <a:gd name="connsiteX666" fmla="*/ 168168 w 820377"/>
              <a:gd name="connsiteY666" fmla="*/ 490714 h 1423627"/>
              <a:gd name="connsiteX667" fmla="*/ 147637 w 820377"/>
              <a:gd name="connsiteY667" fmla="*/ 486402 h 1423627"/>
              <a:gd name="connsiteX668" fmla="*/ 142595 w 820377"/>
              <a:gd name="connsiteY668" fmla="*/ 486402 h 1423627"/>
              <a:gd name="connsiteX669" fmla="*/ 666390 w 820377"/>
              <a:gd name="connsiteY669" fmla="*/ 481012 h 1423627"/>
              <a:gd name="connsiteX670" fmla="*/ 708171 w 820377"/>
              <a:gd name="connsiteY670" fmla="*/ 502573 h 1423627"/>
              <a:gd name="connsiteX671" fmla="*/ 709252 w 820377"/>
              <a:gd name="connsiteY671" fmla="*/ 503651 h 1423627"/>
              <a:gd name="connsiteX672" fmla="*/ 709252 w 820377"/>
              <a:gd name="connsiteY672" fmla="*/ 504729 h 1423627"/>
              <a:gd name="connsiteX673" fmla="*/ 709252 w 820377"/>
              <a:gd name="connsiteY673" fmla="*/ 600675 h 1423627"/>
              <a:gd name="connsiteX674" fmla="*/ 709252 w 820377"/>
              <a:gd name="connsiteY674" fmla="*/ 606066 h 1423627"/>
              <a:gd name="connsiteX675" fmla="*/ 703129 w 820377"/>
              <a:gd name="connsiteY675" fmla="*/ 606066 h 1423627"/>
              <a:gd name="connsiteX676" fmla="*/ 629650 w 820377"/>
              <a:gd name="connsiteY676" fmla="*/ 606066 h 1423627"/>
              <a:gd name="connsiteX677" fmla="*/ 623887 w 820377"/>
              <a:gd name="connsiteY677" fmla="*/ 606066 h 1423627"/>
              <a:gd name="connsiteX678" fmla="*/ 623887 w 820377"/>
              <a:gd name="connsiteY678" fmla="*/ 600675 h 1423627"/>
              <a:gd name="connsiteX679" fmla="*/ 623887 w 820377"/>
              <a:gd name="connsiteY679" fmla="*/ 504729 h 1423627"/>
              <a:gd name="connsiteX680" fmla="*/ 623887 w 820377"/>
              <a:gd name="connsiteY680" fmla="*/ 503651 h 1423627"/>
              <a:gd name="connsiteX681" fmla="*/ 624608 w 820377"/>
              <a:gd name="connsiteY681" fmla="*/ 502573 h 1423627"/>
              <a:gd name="connsiteX682" fmla="*/ 666390 w 820377"/>
              <a:gd name="connsiteY682" fmla="*/ 481012 h 1423627"/>
              <a:gd name="connsiteX683" fmla="*/ 493531 w 820377"/>
              <a:gd name="connsiteY683" fmla="*/ 481012 h 1423627"/>
              <a:gd name="connsiteX684" fmla="*/ 535490 w 820377"/>
              <a:gd name="connsiteY684" fmla="*/ 502573 h 1423627"/>
              <a:gd name="connsiteX685" fmla="*/ 536213 w 820377"/>
              <a:gd name="connsiteY685" fmla="*/ 503651 h 1423627"/>
              <a:gd name="connsiteX686" fmla="*/ 536213 w 820377"/>
              <a:gd name="connsiteY686" fmla="*/ 504729 h 1423627"/>
              <a:gd name="connsiteX687" fmla="*/ 536213 w 820377"/>
              <a:gd name="connsiteY687" fmla="*/ 600675 h 1423627"/>
              <a:gd name="connsiteX688" fmla="*/ 536213 w 820377"/>
              <a:gd name="connsiteY688" fmla="*/ 606066 h 1423627"/>
              <a:gd name="connsiteX689" fmla="*/ 530426 w 820377"/>
              <a:gd name="connsiteY689" fmla="*/ 606066 h 1423627"/>
              <a:gd name="connsiteX690" fmla="*/ 456637 w 820377"/>
              <a:gd name="connsiteY690" fmla="*/ 606066 h 1423627"/>
              <a:gd name="connsiteX691" fmla="*/ 450850 w 820377"/>
              <a:gd name="connsiteY691" fmla="*/ 606066 h 1423627"/>
              <a:gd name="connsiteX692" fmla="*/ 450850 w 820377"/>
              <a:gd name="connsiteY692" fmla="*/ 600675 h 1423627"/>
              <a:gd name="connsiteX693" fmla="*/ 450850 w 820377"/>
              <a:gd name="connsiteY693" fmla="*/ 504729 h 1423627"/>
              <a:gd name="connsiteX694" fmla="*/ 450850 w 820377"/>
              <a:gd name="connsiteY694" fmla="*/ 503651 h 1423627"/>
              <a:gd name="connsiteX695" fmla="*/ 451573 w 820377"/>
              <a:gd name="connsiteY695" fmla="*/ 502573 h 1423627"/>
              <a:gd name="connsiteX696" fmla="*/ 493531 w 820377"/>
              <a:gd name="connsiteY696" fmla="*/ 481012 h 1423627"/>
              <a:gd name="connsiteX697" fmla="*/ 320493 w 820377"/>
              <a:gd name="connsiteY697" fmla="*/ 481012 h 1423627"/>
              <a:gd name="connsiteX698" fmla="*/ 362452 w 820377"/>
              <a:gd name="connsiteY698" fmla="*/ 502573 h 1423627"/>
              <a:gd name="connsiteX699" fmla="*/ 363175 w 820377"/>
              <a:gd name="connsiteY699" fmla="*/ 503651 h 1423627"/>
              <a:gd name="connsiteX700" fmla="*/ 363175 w 820377"/>
              <a:gd name="connsiteY700" fmla="*/ 504729 h 1423627"/>
              <a:gd name="connsiteX701" fmla="*/ 363175 w 820377"/>
              <a:gd name="connsiteY701" fmla="*/ 600675 h 1423627"/>
              <a:gd name="connsiteX702" fmla="*/ 363175 w 820377"/>
              <a:gd name="connsiteY702" fmla="*/ 606066 h 1423627"/>
              <a:gd name="connsiteX703" fmla="*/ 357026 w 820377"/>
              <a:gd name="connsiteY703" fmla="*/ 606066 h 1423627"/>
              <a:gd name="connsiteX704" fmla="*/ 338416 w 820377"/>
              <a:gd name="connsiteY704" fmla="*/ 606066 h 1423627"/>
              <a:gd name="connsiteX705" fmla="*/ 346075 w 820377"/>
              <a:gd name="connsiteY705" fmla="*/ 618728 h 1423627"/>
              <a:gd name="connsiteX706" fmla="*/ 346075 w 820377"/>
              <a:gd name="connsiteY706" fmla="*/ 614362 h 1423627"/>
              <a:gd name="connsiteX707" fmla="*/ 350610 w 820377"/>
              <a:gd name="connsiteY707" fmla="*/ 614362 h 1423627"/>
              <a:gd name="connsiteX708" fmla="*/ 350610 w 820377"/>
              <a:gd name="connsiteY708" fmla="*/ 626226 h 1423627"/>
              <a:gd name="connsiteX709" fmla="*/ 358775 w 820377"/>
              <a:gd name="connsiteY709" fmla="*/ 639724 h 1423627"/>
              <a:gd name="connsiteX710" fmla="*/ 358775 w 820377"/>
              <a:gd name="connsiteY710" fmla="*/ 614362 h 1423627"/>
              <a:gd name="connsiteX711" fmla="*/ 363074 w 820377"/>
              <a:gd name="connsiteY711" fmla="*/ 614362 h 1423627"/>
              <a:gd name="connsiteX712" fmla="*/ 363074 w 820377"/>
              <a:gd name="connsiteY712" fmla="*/ 646831 h 1423627"/>
              <a:gd name="connsiteX713" fmla="*/ 373062 w 820377"/>
              <a:gd name="connsiteY713" fmla="*/ 663344 h 1423627"/>
              <a:gd name="connsiteX714" fmla="*/ 373062 w 820377"/>
              <a:gd name="connsiteY714" fmla="*/ 614362 h 1423627"/>
              <a:gd name="connsiteX715" fmla="*/ 377648 w 820377"/>
              <a:gd name="connsiteY715" fmla="*/ 614362 h 1423627"/>
              <a:gd name="connsiteX716" fmla="*/ 377648 w 820377"/>
              <a:gd name="connsiteY716" fmla="*/ 670925 h 1423627"/>
              <a:gd name="connsiteX717" fmla="*/ 385092 w 820377"/>
              <a:gd name="connsiteY717" fmla="*/ 683232 h 1423627"/>
              <a:gd name="connsiteX718" fmla="*/ 377648 w 820377"/>
              <a:gd name="connsiteY718" fmla="*/ 671380 h 1423627"/>
              <a:gd name="connsiteX719" fmla="*/ 377648 w 820377"/>
              <a:gd name="connsiteY719" fmla="*/ 675911 h 1423627"/>
              <a:gd name="connsiteX720" fmla="*/ 373062 w 820377"/>
              <a:gd name="connsiteY720" fmla="*/ 675911 h 1423627"/>
              <a:gd name="connsiteX721" fmla="*/ 373062 w 820377"/>
              <a:gd name="connsiteY721" fmla="*/ 664078 h 1423627"/>
              <a:gd name="connsiteX722" fmla="*/ 363074 w 820377"/>
              <a:gd name="connsiteY722" fmla="*/ 648175 h 1423627"/>
              <a:gd name="connsiteX723" fmla="*/ 363074 w 820377"/>
              <a:gd name="connsiteY723" fmla="*/ 675911 h 1423627"/>
              <a:gd name="connsiteX724" fmla="*/ 358775 w 820377"/>
              <a:gd name="connsiteY724" fmla="*/ 675911 h 1423627"/>
              <a:gd name="connsiteX725" fmla="*/ 358775 w 820377"/>
              <a:gd name="connsiteY725" fmla="*/ 641330 h 1423627"/>
              <a:gd name="connsiteX726" fmla="*/ 350610 w 820377"/>
              <a:gd name="connsiteY726" fmla="*/ 628330 h 1423627"/>
              <a:gd name="connsiteX727" fmla="*/ 350610 w 820377"/>
              <a:gd name="connsiteY727" fmla="*/ 675911 h 1423627"/>
              <a:gd name="connsiteX728" fmla="*/ 346075 w 820377"/>
              <a:gd name="connsiteY728" fmla="*/ 675911 h 1423627"/>
              <a:gd name="connsiteX729" fmla="*/ 346075 w 820377"/>
              <a:gd name="connsiteY729" fmla="*/ 621108 h 1423627"/>
              <a:gd name="connsiteX730" fmla="*/ 336627 w 820377"/>
              <a:gd name="connsiteY730" fmla="*/ 606066 h 1423627"/>
              <a:gd name="connsiteX731" fmla="*/ 283599 w 820377"/>
              <a:gd name="connsiteY731" fmla="*/ 606066 h 1423627"/>
              <a:gd name="connsiteX732" fmla="*/ 277812 w 820377"/>
              <a:gd name="connsiteY732" fmla="*/ 606066 h 1423627"/>
              <a:gd name="connsiteX733" fmla="*/ 277812 w 820377"/>
              <a:gd name="connsiteY733" fmla="*/ 600675 h 1423627"/>
              <a:gd name="connsiteX734" fmla="*/ 277812 w 820377"/>
              <a:gd name="connsiteY734" fmla="*/ 512418 h 1423627"/>
              <a:gd name="connsiteX735" fmla="*/ 271326 w 820377"/>
              <a:gd name="connsiteY735" fmla="*/ 502092 h 1423627"/>
              <a:gd name="connsiteX736" fmla="*/ 272401 w 820377"/>
              <a:gd name="connsiteY736" fmla="*/ 500482 h 1423627"/>
              <a:gd name="connsiteX737" fmla="*/ 273787 w 820377"/>
              <a:gd name="connsiteY737" fmla="*/ 499218 h 1423627"/>
              <a:gd name="connsiteX738" fmla="*/ 277812 w 820377"/>
              <a:gd name="connsiteY738" fmla="*/ 505872 h 1423627"/>
              <a:gd name="connsiteX739" fmla="*/ 277812 w 820377"/>
              <a:gd name="connsiteY739" fmla="*/ 504729 h 1423627"/>
              <a:gd name="connsiteX740" fmla="*/ 277812 w 820377"/>
              <a:gd name="connsiteY740" fmla="*/ 503651 h 1423627"/>
              <a:gd name="connsiteX741" fmla="*/ 278173 w 820377"/>
              <a:gd name="connsiteY741" fmla="*/ 502573 h 1423627"/>
              <a:gd name="connsiteX742" fmla="*/ 320493 w 820377"/>
              <a:gd name="connsiteY742" fmla="*/ 481012 h 1423627"/>
              <a:gd name="connsiteX743" fmla="*/ 147637 w 820377"/>
              <a:gd name="connsiteY743" fmla="*/ 481012 h 1423627"/>
              <a:gd name="connsiteX744" fmla="*/ 189419 w 820377"/>
              <a:gd name="connsiteY744" fmla="*/ 502573 h 1423627"/>
              <a:gd name="connsiteX745" fmla="*/ 190140 w 820377"/>
              <a:gd name="connsiteY745" fmla="*/ 503651 h 1423627"/>
              <a:gd name="connsiteX746" fmla="*/ 190140 w 820377"/>
              <a:gd name="connsiteY746" fmla="*/ 504729 h 1423627"/>
              <a:gd name="connsiteX747" fmla="*/ 190140 w 820377"/>
              <a:gd name="connsiteY747" fmla="*/ 600675 h 1423627"/>
              <a:gd name="connsiteX748" fmla="*/ 190140 w 820377"/>
              <a:gd name="connsiteY748" fmla="*/ 606066 h 1423627"/>
              <a:gd name="connsiteX749" fmla="*/ 184016 w 820377"/>
              <a:gd name="connsiteY749" fmla="*/ 606066 h 1423627"/>
              <a:gd name="connsiteX750" fmla="*/ 110898 w 820377"/>
              <a:gd name="connsiteY750" fmla="*/ 606066 h 1423627"/>
              <a:gd name="connsiteX751" fmla="*/ 104775 w 820377"/>
              <a:gd name="connsiteY751" fmla="*/ 606066 h 1423627"/>
              <a:gd name="connsiteX752" fmla="*/ 104775 w 820377"/>
              <a:gd name="connsiteY752" fmla="*/ 600675 h 1423627"/>
              <a:gd name="connsiteX753" fmla="*/ 104775 w 820377"/>
              <a:gd name="connsiteY753" fmla="*/ 504729 h 1423627"/>
              <a:gd name="connsiteX754" fmla="*/ 104775 w 820377"/>
              <a:gd name="connsiteY754" fmla="*/ 503651 h 1423627"/>
              <a:gd name="connsiteX755" fmla="*/ 105855 w 820377"/>
              <a:gd name="connsiteY755" fmla="*/ 502573 h 1423627"/>
              <a:gd name="connsiteX756" fmla="*/ 147637 w 820377"/>
              <a:gd name="connsiteY756" fmla="*/ 481012 h 1423627"/>
              <a:gd name="connsiteX757" fmla="*/ 665200 w 820377"/>
              <a:gd name="connsiteY757" fmla="*/ 476379 h 1423627"/>
              <a:gd name="connsiteX758" fmla="*/ 617675 w 820377"/>
              <a:gd name="connsiteY758" fmla="*/ 500482 h 1423627"/>
              <a:gd name="connsiteX759" fmla="*/ 616235 w 820377"/>
              <a:gd name="connsiteY759" fmla="*/ 502640 h 1423627"/>
              <a:gd name="connsiteX760" fmla="*/ 616235 w 820377"/>
              <a:gd name="connsiteY760" fmla="*/ 611643 h 1423627"/>
              <a:gd name="connsiteX761" fmla="*/ 714165 w 820377"/>
              <a:gd name="connsiteY761" fmla="*/ 611643 h 1423627"/>
              <a:gd name="connsiteX762" fmla="*/ 714165 w 820377"/>
              <a:gd name="connsiteY762" fmla="*/ 502640 h 1423627"/>
              <a:gd name="connsiteX763" fmla="*/ 712725 w 820377"/>
              <a:gd name="connsiteY763" fmla="*/ 500482 h 1423627"/>
              <a:gd name="connsiteX764" fmla="*/ 665200 w 820377"/>
              <a:gd name="connsiteY764" fmla="*/ 476379 h 1423627"/>
              <a:gd name="connsiteX765" fmla="*/ 492383 w 820377"/>
              <a:gd name="connsiteY765" fmla="*/ 476379 h 1423627"/>
              <a:gd name="connsiteX766" fmla="*/ 444858 w 820377"/>
              <a:gd name="connsiteY766" fmla="*/ 500482 h 1423627"/>
              <a:gd name="connsiteX767" fmla="*/ 443418 w 820377"/>
              <a:gd name="connsiteY767" fmla="*/ 502640 h 1423627"/>
              <a:gd name="connsiteX768" fmla="*/ 443418 w 820377"/>
              <a:gd name="connsiteY768" fmla="*/ 606606 h 1423627"/>
              <a:gd name="connsiteX769" fmla="*/ 427576 w 820377"/>
              <a:gd name="connsiteY769" fmla="*/ 606606 h 1423627"/>
              <a:gd name="connsiteX770" fmla="*/ 427576 w 820377"/>
              <a:gd name="connsiteY770" fmla="*/ 683232 h 1423627"/>
              <a:gd name="connsiteX771" fmla="*/ 557189 w 820377"/>
              <a:gd name="connsiteY771" fmla="*/ 683232 h 1423627"/>
              <a:gd name="connsiteX772" fmla="*/ 557189 w 820377"/>
              <a:gd name="connsiteY772" fmla="*/ 606606 h 1423627"/>
              <a:gd name="connsiteX773" fmla="*/ 541347 w 820377"/>
              <a:gd name="connsiteY773" fmla="*/ 606606 h 1423627"/>
              <a:gd name="connsiteX774" fmla="*/ 541347 w 820377"/>
              <a:gd name="connsiteY774" fmla="*/ 502640 h 1423627"/>
              <a:gd name="connsiteX775" fmla="*/ 539907 w 820377"/>
              <a:gd name="connsiteY775" fmla="*/ 500482 h 1423627"/>
              <a:gd name="connsiteX776" fmla="*/ 492383 w 820377"/>
              <a:gd name="connsiteY776" fmla="*/ 476379 h 1423627"/>
              <a:gd name="connsiteX777" fmla="*/ 147108 w 820377"/>
              <a:gd name="connsiteY777" fmla="*/ 476379 h 1423627"/>
              <a:gd name="connsiteX778" fmla="*/ 99583 w 820377"/>
              <a:gd name="connsiteY778" fmla="*/ 500482 h 1423627"/>
              <a:gd name="connsiteX779" fmla="*/ 98143 w 820377"/>
              <a:gd name="connsiteY779" fmla="*/ 502640 h 1423627"/>
              <a:gd name="connsiteX780" fmla="*/ 98143 w 820377"/>
              <a:gd name="connsiteY780" fmla="*/ 611643 h 1423627"/>
              <a:gd name="connsiteX781" fmla="*/ 196073 w 820377"/>
              <a:gd name="connsiteY781" fmla="*/ 611643 h 1423627"/>
              <a:gd name="connsiteX782" fmla="*/ 196073 w 820377"/>
              <a:gd name="connsiteY782" fmla="*/ 502640 h 1423627"/>
              <a:gd name="connsiteX783" fmla="*/ 194273 w 820377"/>
              <a:gd name="connsiteY783" fmla="*/ 500482 h 1423627"/>
              <a:gd name="connsiteX784" fmla="*/ 147108 w 820377"/>
              <a:gd name="connsiteY784" fmla="*/ 476379 h 1423627"/>
              <a:gd name="connsiteX785" fmla="*/ 544865 w 820377"/>
              <a:gd name="connsiteY785" fmla="*/ 371475 h 1423627"/>
              <a:gd name="connsiteX786" fmla="*/ 549451 w 820377"/>
              <a:gd name="connsiteY786" fmla="*/ 371475 h 1423627"/>
              <a:gd name="connsiteX787" fmla="*/ 549098 w 820377"/>
              <a:gd name="connsiteY787" fmla="*/ 433023 h 1423627"/>
              <a:gd name="connsiteX788" fmla="*/ 544512 w 820377"/>
              <a:gd name="connsiteY788" fmla="*/ 433023 h 1423627"/>
              <a:gd name="connsiteX789" fmla="*/ 544865 w 820377"/>
              <a:gd name="connsiteY789" fmla="*/ 371475 h 1423627"/>
              <a:gd name="connsiteX790" fmla="*/ 532143 w 820377"/>
              <a:gd name="connsiteY790" fmla="*/ 371475 h 1423627"/>
              <a:gd name="connsiteX791" fmla="*/ 536112 w 820377"/>
              <a:gd name="connsiteY791" fmla="*/ 371475 h 1423627"/>
              <a:gd name="connsiteX792" fmla="*/ 536112 w 820377"/>
              <a:gd name="connsiteY792" fmla="*/ 433023 h 1423627"/>
              <a:gd name="connsiteX793" fmla="*/ 531812 w 820377"/>
              <a:gd name="connsiteY793" fmla="*/ 433023 h 1423627"/>
              <a:gd name="connsiteX794" fmla="*/ 532143 w 820377"/>
              <a:gd name="connsiteY794" fmla="*/ 371475 h 1423627"/>
              <a:gd name="connsiteX795" fmla="*/ 517525 w 820377"/>
              <a:gd name="connsiteY795" fmla="*/ 371475 h 1423627"/>
              <a:gd name="connsiteX796" fmla="*/ 522438 w 820377"/>
              <a:gd name="connsiteY796" fmla="*/ 371475 h 1423627"/>
              <a:gd name="connsiteX797" fmla="*/ 522438 w 820377"/>
              <a:gd name="connsiteY797" fmla="*/ 433023 h 1423627"/>
              <a:gd name="connsiteX798" fmla="*/ 517525 w 820377"/>
              <a:gd name="connsiteY798" fmla="*/ 433023 h 1423627"/>
              <a:gd name="connsiteX799" fmla="*/ 517525 w 820377"/>
              <a:gd name="connsiteY799" fmla="*/ 371475 h 1423627"/>
              <a:gd name="connsiteX800" fmla="*/ 504825 w 820377"/>
              <a:gd name="connsiteY800" fmla="*/ 371475 h 1423627"/>
              <a:gd name="connsiteX801" fmla="*/ 509681 w 820377"/>
              <a:gd name="connsiteY801" fmla="*/ 371475 h 1423627"/>
              <a:gd name="connsiteX802" fmla="*/ 509681 w 820377"/>
              <a:gd name="connsiteY802" fmla="*/ 433023 h 1423627"/>
              <a:gd name="connsiteX803" fmla="*/ 504825 w 820377"/>
              <a:gd name="connsiteY803" fmla="*/ 433023 h 1423627"/>
              <a:gd name="connsiteX804" fmla="*/ 504825 w 820377"/>
              <a:gd name="connsiteY804" fmla="*/ 371475 h 1423627"/>
              <a:gd name="connsiteX805" fmla="*/ 490537 w 820377"/>
              <a:gd name="connsiteY805" fmla="*/ 371475 h 1423627"/>
              <a:gd name="connsiteX806" fmla="*/ 494665 w 820377"/>
              <a:gd name="connsiteY806" fmla="*/ 371475 h 1423627"/>
              <a:gd name="connsiteX807" fmla="*/ 494665 w 820377"/>
              <a:gd name="connsiteY807" fmla="*/ 433023 h 1423627"/>
              <a:gd name="connsiteX808" fmla="*/ 490854 w 820377"/>
              <a:gd name="connsiteY808" fmla="*/ 433023 h 1423627"/>
              <a:gd name="connsiteX809" fmla="*/ 490537 w 820377"/>
              <a:gd name="connsiteY809" fmla="*/ 371475 h 1423627"/>
              <a:gd name="connsiteX810" fmla="*/ 475782 w 820377"/>
              <a:gd name="connsiteY810" fmla="*/ 371475 h 1423627"/>
              <a:gd name="connsiteX811" fmla="*/ 480638 w 820377"/>
              <a:gd name="connsiteY811" fmla="*/ 371475 h 1423627"/>
              <a:gd name="connsiteX812" fmla="*/ 480638 w 820377"/>
              <a:gd name="connsiteY812" fmla="*/ 433023 h 1423627"/>
              <a:gd name="connsiteX813" fmla="*/ 476156 w 820377"/>
              <a:gd name="connsiteY813" fmla="*/ 433023 h 1423627"/>
              <a:gd name="connsiteX814" fmla="*/ 475782 w 820377"/>
              <a:gd name="connsiteY814" fmla="*/ 371475 h 1423627"/>
              <a:gd name="connsiteX815" fmla="*/ 463020 w 820377"/>
              <a:gd name="connsiteY815" fmla="*/ 371475 h 1423627"/>
              <a:gd name="connsiteX816" fmla="*/ 467934 w 820377"/>
              <a:gd name="connsiteY816" fmla="*/ 371475 h 1423627"/>
              <a:gd name="connsiteX817" fmla="*/ 467934 w 820377"/>
              <a:gd name="connsiteY817" fmla="*/ 433023 h 1423627"/>
              <a:gd name="connsiteX818" fmla="*/ 463398 w 820377"/>
              <a:gd name="connsiteY818" fmla="*/ 433023 h 1423627"/>
              <a:gd name="connsiteX819" fmla="*/ 463020 w 820377"/>
              <a:gd name="connsiteY819" fmla="*/ 371475 h 1423627"/>
              <a:gd name="connsiteX820" fmla="*/ 449394 w 820377"/>
              <a:gd name="connsiteY820" fmla="*/ 371475 h 1423627"/>
              <a:gd name="connsiteX821" fmla="*/ 453363 w 820377"/>
              <a:gd name="connsiteY821" fmla="*/ 371475 h 1423627"/>
              <a:gd name="connsiteX822" fmla="*/ 453694 w 820377"/>
              <a:gd name="connsiteY822" fmla="*/ 433023 h 1423627"/>
              <a:gd name="connsiteX823" fmla="*/ 449394 w 820377"/>
              <a:gd name="connsiteY823" fmla="*/ 433023 h 1423627"/>
              <a:gd name="connsiteX824" fmla="*/ 449394 w 820377"/>
              <a:gd name="connsiteY824" fmla="*/ 371475 h 1423627"/>
              <a:gd name="connsiteX825" fmla="*/ 434974 w 820377"/>
              <a:gd name="connsiteY825" fmla="*/ 371475 h 1423627"/>
              <a:gd name="connsiteX826" fmla="*/ 439056 w 820377"/>
              <a:gd name="connsiteY826" fmla="*/ 371475 h 1423627"/>
              <a:gd name="connsiteX827" fmla="*/ 439397 w 820377"/>
              <a:gd name="connsiteY827" fmla="*/ 433023 h 1423627"/>
              <a:gd name="connsiteX828" fmla="*/ 434974 w 820377"/>
              <a:gd name="connsiteY828" fmla="*/ 433023 h 1423627"/>
              <a:gd name="connsiteX829" fmla="*/ 434974 w 820377"/>
              <a:gd name="connsiteY829" fmla="*/ 371475 h 1423627"/>
              <a:gd name="connsiteX830" fmla="*/ 373062 w 820377"/>
              <a:gd name="connsiteY830" fmla="*/ 371475 h 1423627"/>
              <a:gd name="connsiteX831" fmla="*/ 377648 w 820377"/>
              <a:gd name="connsiteY831" fmla="*/ 371475 h 1423627"/>
              <a:gd name="connsiteX832" fmla="*/ 377648 w 820377"/>
              <a:gd name="connsiteY832" fmla="*/ 433023 h 1423627"/>
              <a:gd name="connsiteX833" fmla="*/ 373062 w 820377"/>
              <a:gd name="connsiteY833" fmla="*/ 433023 h 1423627"/>
              <a:gd name="connsiteX834" fmla="*/ 373062 w 820377"/>
              <a:gd name="connsiteY834" fmla="*/ 371475 h 1423627"/>
              <a:gd name="connsiteX835" fmla="*/ 358775 w 820377"/>
              <a:gd name="connsiteY835" fmla="*/ 371475 h 1423627"/>
              <a:gd name="connsiteX836" fmla="*/ 363074 w 820377"/>
              <a:gd name="connsiteY836" fmla="*/ 371475 h 1423627"/>
              <a:gd name="connsiteX837" fmla="*/ 363074 w 820377"/>
              <a:gd name="connsiteY837" fmla="*/ 433023 h 1423627"/>
              <a:gd name="connsiteX838" fmla="*/ 358775 w 820377"/>
              <a:gd name="connsiteY838" fmla="*/ 433023 h 1423627"/>
              <a:gd name="connsiteX839" fmla="*/ 358775 w 820377"/>
              <a:gd name="connsiteY839" fmla="*/ 371475 h 1423627"/>
              <a:gd name="connsiteX840" fmla="*/ 346075 w 820377"/>
              <a:gd name="connsiteY840" fmla="*/ 371475 h 1423627"/>
              <a:gd name="connsiteX841" fmla="*/ 350610 w 820377"/>
              <a:gd name="connsiteY841" fmla="*/ 371475 h 1423627"/>
              <a:gd name="connsiteX842" fmla="*/ 350610 w 820377"/>
              <a:gd name="connsiteY842" fmla="*/ 433023 h 1423627"/>
              <a:gd name="connsiteX843" fmla="*/ 346075 w 820377"/>
              <a:gd name="connsiteY843" fmla="*/ 433023 h 1423627"/>
              <a:gd name="connsiteX844" fmla="*/ 346075 w 820377"/>
              <a:gd name="connsiteY844" fmla="*/ 371475 h 1423627"/>
              <a:gd name="connsiteX845" fmla="*/ 331787 w 820377"/>
              <a:gd name="connsiteY845" fmla="*/ 371475 h 1423627"/>
              <a:gd name="connsiteX846" fmla="*/ 336269 w 820377"/>
              <a:gd name="connsiteY846" fmla="*/ 371475 h 1423627"/>
              <a:gd name="connsiteX847" fmla="*/ 336269 w 820377"/>
              <a:gd name="connsiteY847" fmla="*/ 433023 h 1423627"/>
              <a:gd name="connsiteX848" fmla="*/ 331787 w 820377"/>
              <a:gd name="connsiteY848" fmla="*/ 433023 h 1423627"/>
              <a:gd name="connsiteX849" fmla="*/ 331787 w 820377"/>
              <a:gd name="connsiteY849" fmla="*/ 371475 h 1423627"/>
              <a:gd name="connsiteX850" fmla="*/ 317817 w 820377"/>
              <a:gd name="connsiteY850" fmla="*/ 371475 h 1423627"/>
              <a:gd name="connsiteX851" fmla="*/ 321627 w 820377"/>
              <a:gd name="connsiteY851" fmla="*/ 371475 h 1423627"/>
              <a:gd name="connsiteX852" fmla="*/ 321627 w 820377"/>
              <a:gd name="connsiteY852" fmla="*/ 433023 h 1423627"/>
              <a:gd name="connsiteX853" fmla="*/ 317817 w 820377"/>
              <a:gd name="connsiteY853" fmla="*/ 433023 h 1423627"/>
              <a:gd name="connsiteX854" fmla="*/ 317817 w 820377"/>
              <a:gd name="connsiteY854" fmla="*/ 371475 h 1423627"/>
              <a:gd name="connsiteX855" fmla="*/ 304976 w 820377"/>
              <a:gd name="connsiteY855" fmla="*/ 371475 h 1423627"/>
              <a:gd name="connsiteX856" fmla="*/ 309209 w 820377"/>
              <a:gd name="connsiteY856" fmla="*/ 371475 h 1423627"/>
              <a:gd name="connsiteX857" fmla="*/ 309209 w 820377"/>
              <a:gd name="connsiteY857" fmla="*/ 433023 h 1423627"/>
              <a:gd name="connsiteX858" fmla="*/ 304976 w 820377"/>
              <a:gd name="connsiteY858" fmla="*/ 433023 h 1423627"/>
              <a:gd name="connsiteX859" fmla="*/ 304976 w 820377"/>
              <a:gd name="connsiteY859" fmla="*/ 371475 h 1423627"/>
              <a:gd name="connsiteX860" fmla="*/ 289983 w 820377"/>
              <a:gd name="connsiteY860" fmla="*/ 371475 h 1423627"/>
              <a:gd name="connsiteX861" fmla="*/ 294897 w 820377"/>
              <a:gd name="connsiteY861" fmla="*/ 371475 h 1423627"/>
              <a:gd name="connsiteX862" fmla="*/ 294897 w 820377"/>
              <a:gd name="connsiteY862" fmla="*/ 433023 h 1423627"/>
              <a:gd name="connsiteX863" fmla="*/ 290361 w 820377"/>
              <a:gd name="connsiteY863" fmla="*/ 433023 h 1423627"/>
              <a:gd name="connsiteX864" fmla="*/ 289983 w 820377"/>
              <a:gd name="connsiteY864" fmla="*/ 371475 h 1423627"/>
              <a:gd name="connsiteX865" fmla="*/ 276357 w 820377"/>
              <a:gd name="connsiteY865" fmla="*/ 371475 h 1423627"/>
              <a:gd name="connsiteX866" fmla="*/ 280656 w 820377"/>
              <a:gd name="connsiteY866" fmla="*/ 371475 h 1423627"/>
              <a:gd name="connsiteX867" fmla="*/ 280656 w 820377"/>
              <a:gd name="connsiteY867" fmla="*/ 433023 h 1423627"/>
              <a:gd name="connsiteX868" fmla="*/ 276357 w 820377"/>
              <a:gd name="connsiteY868" fmla="*/ 433023 h 1423627"/>
              <a:gd name="connsiteX869" fmla="*/ 276357 w 820377"/>
              <a:gd name="connsiteY869" fmla="*/ 371475 h 1423627"/>
              <a:gd name="connsiteX870" fmla="*/ 263348 w 820377"/>
              <a:gd name="connsiteY870" fmla="*/ 371475 h 1423627"/>
              <a:gd name="connsiteX871" fmla="*/ 267934 w 820377"/>
              <a:gd name="connsiteY871" fmla="*/ 371475 h 1423627"/>
              <a:gd name="connsiteX872" fmla="*/ 267934 w 820377"/>
              <a:gd name="connsiteY872" fmla="*/ 433023 h 1423627"/>
              <a:gd name="connsiteX873" fmla="*/ 263701 w 820377"/>
              <a:gd name="connsiteY873" fmla="*/ 433023 h 1423627"/>
              <a:gd name="connsiteX874" fmla="*/ 263348 w 820377"/>
              <a:gd name="connsiteY874" fmla="*/ 371475 h 1423627"/>
              <a:gd name="connsiteX875" fmla="*/ 615875 w 820377"/>
              <a:gd name="connsiteY875" fmla="*/ 371333 h 1423627"/>
              <a:gd name="connsiteX876" fmla="*/ 615875 w 820377"/>
              <a:gd name="connsiteY876" fmla="*/ 382845 h 1423627"/>
              <a:gd name="connsiteX877" fmla="*/ 714525 w 820377"/>
              <a:gd name="connsiteY877" fmla="*/ 382845 h 1423627"/>
              <a:gd name="connsiteX878" fmla="*/ 714525 w 820377"/>
              <a:gd name="connsiteY878" fmla="*/ 371333 h 1423627"/>
              <a:gd name="connsiteX879" fmla="*/ 97783 w 820377"/>
              <a:gd name="connsiteY879" fmla="*/ 371333 h 1423627"/>
              <a:gd name="connsiteX880" fmla="*/ 97783 w 820377"/>
              <a:gd name="connsiteY880" fmla="*/ 382845 h 1423627"/>
              <a:gd name="connsiteX881" fmla="*/ 196433 w 820377"/>
              <a:gd name="connsiteY881" fmla="*/ 382845 h 1423627"/>
              <a:gd name="connsiteX882" fmla="*/ 271326 w 820377"/>
              <a:gd name="connsiteY882" fmla="*/ 502092 h 1423627"/>
              <a:gd name="connsiteX883" fmla="*/ 270960 w 820377"/>
              <a:gd name="connsiteY883" fmla="*/ 502640 h 1423627"/>
              <a:gd name="connsiteX884" fmla="*/ 270960 w 820377"/>
              <a:gd name="connsiteY884" fmla="*/ 606606 h 1423627"/>
              <a:gd name="connsiteX885" fmla="*/ 255479 w 820377"/>
              <a:gd name="connsiteY885" fmla="*/ 606606 h 1423627"/>
              <a:gd name="connsiteX886" fmla="*/ 255479 w 820377"/>
              <a:gd name="connsiteY886" fmla="*/ 683232 h 1423627"/>
              <a:gd name="connsiteX887" fmla="*/ 385092 w 820377"/>
              <a:gd name="connsiteY887" fmla="*/ 683232 h 1423627"/>
              <a:gd name="connsiteX888" fmla="*/ 385092 w 820377"/>
              <a:gd name="connsiteY888" fmla="*/ 606606 h 1423627"/>
              <a:gd name="connsiteX889" fmla="*/ 368890 w 820377"/>
              <a:gd name="connsiteY889" fmla="*/ 606606 h 1423627"/>
              <a:gd name="connsiteX890" fmla="*/ 368890 w 820377"/>
              <a:gd name="connsiteY890" fmla="*/ 502640 h 1423627"/>
              <a:gd name="connsiteX891" fmla="*/ 367450 w 820377"/>
              <a:gd name="connsiteY891" fmla="*/ 500482 h 1423627"/>
              <a:gd name="connsiteX892" fmla="*/ 319925 w 820377"/>
              <a:gd name="connsiteY892" fmla="*/ 476379 h 1423627"/>
              <a:gd name="connsiteX893" fmla="*/ 291978 w 820377"/>
              <a:gd name="connsiteY893" fmla="*/ 482629 h 1423627"/>
              <a:gd name="connsiteX894" fmla="*/ 273787 w 820377"/>
              <a:gd name="connsiteY894" fmla="*/ 499218 h 1423627"/>
              <a:gd name="connsiteX895" fmla="*/ 196433 w 820377"/>
              <a:gd name="connsiteY895" fmla="*/ 371333 h 1423627"/>
              <a:gd name="connsiteX896" fmla="*/ 669631 w 820377"/>
              <a:gd name="connsiteY896" fmla="*/ 275458 h 1423627"/>
              <a:gd name="connsiteX897" fmla="*/ 669631 w 820377"/>
              <a:gd name="connsiteY897" fmla="*/ 356544 h 1423627"/>
              <a:gd name="connsiteX898" fmla="*/ 703129 w 820377"/>
              <a:gd name="connsiteY898" fmla="*/ 356544 h 1423627"/>
              <a:gd name="connsiteX899" fmla="*/ 703129 w 820377"/>
              <a:gd name="connsiteY899" fmla="*/ 275458 h 1423627"/>
              <a:gd name="connsiteX900" fmla="*/ 629650 w 820377"/>
              <a:gd name="connsiteY900" fmla="*/ 275458 h 1423627"/>
              <a:gd name="connsiteX901" fmla="*/ 629650 w 820377"/>
              <a:gd name="connsiteY901" fmla="*/ 356544 h 1423627"/>
              <a:gd name="connsiteX902" fmla="*/ 662788 w 820377"/>
              <a:gd name="connsiteY902" fmla="*/ 356544 h 1423627"/>
              <a:gd name="connsiteX903" fmla="*/ 662788 w 820377"/>
              <a:gd name="connsiteY903" fmla="*/ 275458 h 1423627"/>
              <a:gd name="connsiteX904" fmla="*/ 496787 w 820377"/>
              <a:gd name="connsiteY904" fmla="*/ 275458 h 1423627"/>
              <a:gd name="connsiteX905" fmla="*/ 496787 w 820377"/>
              <a:gd name="connsiteY905" fmla="*/ 356544 h 1423627"/>
              <a:gd name="connsiteX906" fmla="*/ 530426 w 820377"/>
              <a:gd name="connsiteY906" fmla="*/ 356544 h 1423627"/>
              <a:gd name="connsiteX907" fmla="*/ 530426 w 820377"/>
              <a:gd name="connsiteY907" fmla="*/ 275458 h 1423627"/>
              <a:gd name="connsiteX908" fmla="*/ 456637 w 820377"/>
              <a:gd name="connsiteY908" fmla="*/ 275458 h 1423627"/>
              <a:gd name="connsiteX909" fmla="*/ 456637 w 820377"/>
              <a:gd name="connsiteY909" fmla="*/ 356544 h 1423627"/>
              <a:gd name="connsiteX910" fmla="*/ 489914 w 820377"/>
              <a:gd name="connsiteY910" fmla="*/ 356544 h 1423627"/>
              <a:gd name="connsiteX911" fmla="*/ 489914 w 820377"/>
              <a:gd name="connsiteY911" fmla="*/ 275458 h 1423627"/>
              <a:gd name="connsiteX912" fmla="*/ 323749 w 820377"/>
              <a:gd name="connsiteY912" fmla="*/ 275458 h 1423627"/>
              <a:gd name="connsiteX913" fmla="*/ 323749 w 820377"/>
              <a:gd name="connsiteY913" fmla="*/ 356544 h 1423627"/>
              <a:gd name="connsiteX914" fmla="*/ 357026 w 820377"/>
              <a:gd name="connsiteY914" fmla="*/ 356544 h 1423627"/>
              <a:gd name="connsiteX915" fmla="*/ 357026 w 820377"/>
              <a:gd name="connsiteY915" fmla="*/ 275458 h 1423627"/>
              <a:gd name="connsiteX916" fmla="*/ 283599 w 820377"/>
              <a:gd name="connsiteY916" fmla="*/ 275458 h 1423627"/>
              <a:gd name="connsiteX917" fmla="*/ 283599 w 820377"/>
              <a:gd name="connsiteY917" fmla="*/ 356544 h 1423627"/>
              <a:gd name="connsiteX918" fmla="*/ 316876 w 820377"/>
              <a:gd name="connsiteY918" fmla="*/ 356544 h 1423627"/>
              <a:gd name="connsiteX919" fmla="*/ 316876 w 820377"/>
              <a:gd name="connsiteY919" fmla="*/ 275458 h 1423627"/>
              <a:gd name="connsiteX920" fmla="*/ 150519 w 820377"/>
              <a:gd name="connsiteY920" fmla="*/ 275458 h 1423627"/>
              <a:gd name="connsiteX921" fmla="*/ 150519 w 820377"/>
              <a:gd name="connsiteY921" fmla="*/ 356544 h 1423627"/>
              <a:gd name="connsiteX922" fmla="*/ 184016 w 820377"/>
              <a:gd name="connsiteY922" fmla="*/ 356544 h 1423627"/>
              <a:gd name="connsiteX923" fmla="*/ 184016 w 820377"/>
              <a:gd name="connsiteY923" fmla="*/ 275458 h 1423627"/>
              <a:gd name="connsiteX924" fmla="*/ 110898 w 820377"/>
              <a:gd name="connsiteY924" fmla="*/ 275458 h 1423627"/>
              <a:gd name="connsiteX925" fmla="*/ 110898 w 820377"/>
              <a:gd name="connsiteY925" fmla="*/ 356544 h 1423627"/>
              <a:gd name="connsiteX926" fmla="*/ 143675 w 820377"/>
              <a:gd name="connsiteY926" fmla="*/ 356544 h 1423627"/>
              <a:gd name="connsiteX927" fmla="*/ 143675 w 820377"/>
              <a:gd name="connsiteY927" fmla="*/ 275458 h 1423627"/>
              <a:gd name="connsiteX928" fmla="*/ 666390 w 820377"/>
              <a:gd name="connsiteY928" fmla="*/ 241582 h 1423627"/>
              <a:gd name="connsiteX929" fmla="*/ 660987 w 820377"/>
              <a:gd name="connsiteY929" fmla="*/ 241943 h 1423627"/>
              <a:gd name="connsiteX930" fmla="*/ 650541 w 820377"/>
              <a:gd name="connsiteY930" fmla="*/ 244105 h 1423627"/>
              <a:gd name="connsiteX931" fmla="*/ 645499 w 820377"/>
              <a:gd name="connsiteY931" fmla="*/ 246267 h 1423627"/>
              <a:gd name="connsiteX932" fmla="*/ 637935 w 820377"/>
              <a:gd name="connsiteY932" fmla="*/ 251313 h 1423627"/>
              <a:gd name="connsiteX933" fmla="*/ 636854 w 820377"/>
              <a:gd name="connsiteY933" fmla="*/ 252033 h 1423627"/>
              <a:gd name="connsiteX934" fmla="*/ 629650 w 820377"/>
              <a:gd name="connsiteY934" fmla="*/ 260322 h 1423627"/>
              <a:gd name="connsiteX935" fmla="*/ 629650 w 820377"/>
              <a:gd name="connsiteY935" fmla="*/ 269692 h 1423627"/>
              <a:gd name="connsiteX936" fmla="*/ 703129 w 820377"/>
              <a:gd name="connsiteY936" fmla="*/ 269692 h 1423627"/>
              <a:gd name="connsiteX937" fmla="*/ 703129 w 820377"/>
              <a:gd name="connsiteY937" fmla="*/ 260322 h 1423627"/>
              <a:gd name="connsiteX938" fmla="*/ 699887 w 820377"/>
              <a:gd name="connsiteY938" fmla="*/ 255998 h 1423627"/>
              <a:gd name="connsiteX939" fmla="*/ 691603 w 820377"/>
              <a:gd name="connsiteY939" fmla="*/ 248790 h 1423627"/>
              <a:gd name="connsiteX940" fmla="*/ 682238 w 820377"/>
              <a:gd name="connsiteY940" fmla="*/ 244105 h 1423627"/>
              <a:gd name="connsiteX941" fmla="*/ 666390 w 820377"/>
              <a:gd name="connsiteY941" fmla="*/ 241582 h 1423627"/>
              <a:gd name="connsiteX942" fmla="*/ 493531 w 820377"/>
              <a:gd name="connsiteY942" fmla="*/ 241582 h 1423627"/>
              <a:gd name="connsiteX943" fmla="*/ 482680 w 820377"/>
              <a:gd name="connsiteY943" fmla="*/ 242663 h 1423627"/>
              <a:gd name="connsiteX944" fmla="*/ 468212 w 820377"/>
              <a:gd name="connsiteY944" fmla="*/ 248790 h 1423627"/>
              <a:gd name="connsiteX945" fmla="*/ 459892 w 820377"/>
              <a:gd name="connsiteY945" fmla="*/ 255998 h 1423627"/>
              <a:gd name="connsiteX946" fmla="*/ 456637 w 820377"/>
              <a:gd name="connsiteY946" fmla="*/ 260322 h 1423627"/>
              <a:gd name="connsiteX947" fmla="*/ 456637 w 820377"/>
              <a:gd name="connsiteY947" fmla="*/ 269692 h 1423627"/>
              <a:gd name="connsiteX948" fmla="*/ 530426 w 820377"/>
              <a:gd name="connsiteY948" fmla="*/ 269692 h 1423627"/>
              <a:gd name="connsiteX949" fmla="*/ 530426 w 820377"/>
              <a:gd name="connsiteY949" fmla="*/ 260322 h 1423627"/>
              <a:gd name="connsiteX950" fmla="*/ 523192 w 820377"/>
              <a:gd name="connsiteY950" fmla="*/ 252033 h 1423627"/>
              <a:gd name="connsiteX951" fmla="*/ 522106 w 820377"/>
              <a:gd name="connsiteY951" fmla="*/ 251313 h 1423627"/>
              <a:gd name="connsiteX952" fmla="*/ 493531 w 820377"/>
              <a:gd name="connsiteY952" fmla="*/ 241582 h 1423627"/>
              <a:gd name="connsiteX953" fmla="*/ 320493 w 820377"/>
              <a:gd name="connsiteY953" fmla="*/ 241582 h 1423627"/>
              <a:gd name="connsiteX954" fmla="*/ 309642 w 820377"/>
              <a:gd name="connsiteY954" fmla="*/ 242663 h 1423627"/>
              <a:gd name="connsiteX955" fmla="*/ 294812 w 820377"/>
              <a:gd name="connsiteY955" fmla="*/ 248790 h 1423627"/>
              <a:gd name="connsiteX956" fmla="*/ 287216 w 820377"/>
              <a:gd name="connsiteY956" fmla="*/ 255998 h 1423627"/>
              <a:gd name="connsiteX957" fmla="*/ 283599 w 820377"/>
              <a:gd name="connsiteY957" fmla="*/ 260322 h 1423627"/>
              <a:gd name="connsiteX958" fmla="*/ 283599 w 820377"/>
              <a:gd name="connsiteY958" fmla="*/ 269692 h 1423627"/>
              <a:gd name="connsiteX959" fmla="*/ 357026 w 820377"/>
              <a:gd name="connsiteY959" fmla="*/ 269692 h 1423627"/>
              <a:gd name="connsiteX960" fmla="*/ 357026 w 820377"/>
              <a:gd name="connsiteY960" fmla="*/ 260322 h 1423627"/>
              <a:gd name="connsiteX961" fmla="*/ 350154 w 820377"/>
              <a:gd name="connsiteY961" fmla="*/ 252033 h 1423627"/>
              <a:gd name="connsiteX962" fmla="*/ 349068 w 820377"/>
              <a:gd name="connsiteY962" fmla="*/ 251313 h 1423627"/>
              <a:gd name="connsiteX963" fmla="*/ 320493 w 820377"/>
              <a:gd name="connsiteY963" fmla="*/ 241582 h 1423627"/>
              <a:gd name="connsiteX964" fmla="*/ 147637 w 820377"/>
              <a:gd name="connsiteY964" fmla="*/ 241582 h 1423627"/>
              <a:gd name="connsiteX965" fmla="*/ 136832 w 820377"/>
              <a:gd name="connsiteY965" fmla="*/ 242663 h 1423627"/>
              <a:gd name="connsiteX966" fmla="*/ 122064 w 820377"/>
              <a:gd name="connsiteY966" fmla="*/ 248790 h 1423627"/>
              <a:gd name="connsiteX967" fmla="*/ 114140 w 820377"/>
              <a:gd name="connsiteY967" fmla="*/ 255998 h 1423627"/>
              <a:gd name="connsiteX968" fmla="*/ 110898 w 820377"/>
              <a:gd name="connsiteY968" fmla="*/ 260322 h 1423627"/>
              <a:gd name="connsiteX969" fmla="*/ 110898 w 820377"/>
              <a:gd name="connsiteY969" fmla="*/ 269692 h 1423627"/>
              <a:gd name="connsiteX970" fmla="*/ 184016 w 820377"/>
              <a:gd name="connsiteY970" fmla="*/ 269692 h 1423627"/>
              <a:gd name="connsiteX971" fmla="*/ 184016 w 820377"/>
              <a:gd name="connsiteY971" fmla="*/ 260322 h 1423627"/>
              <a:gd name="connsiteX972" fmla="*/ 181135 w 820377"/>
              <a:gd name="connsiteY972" fmla="*/ 255998 h 1423627"/>
              <a:gd name="connsiteX973" fmla="*/ 174651 w 820377"/>
              <a:gd name="connsiteY973" fmla="*/ 250231 h 1423627"/>
              <a:gd name="connsiteX974" fmla="*/ 147637 w 820377"/>
              <a:gd name="connsiteY974" fmla="*/ 241582 h 1423627"/>
              <a:gd name="connsiteX975" fmla="*/ 666390 w 820377"/>
              <a:gd name="connsiteY975" fmla="*/ 236537 h 1423627"/>
              <a:gd name="connsiteX976" fmla="*/ 708171 w 820377"/>
              <a:gd name="connsiteY976" fmla="*/ 257799 h 1423627"/>
              <a:gd name="connsiteX977" fmla="*/ 709252 w 820377"/>
              <a:gd name="connsiteY977" fmla="*/ 258881 h 1423627"/>
              <a:gd name="connsiteX978" fmla="*/ 709252 w 820377"/>
              <a:gd name="connsiteY978" fmla="*/ 260322 h 1423627"/>
              <a:gd name="connsiteX979" fmla="*/ 709252 w 820377"/>
              <a:gd name="connsiteY979" fmla="*/ 356544 h 1423627"/>
              <a:gd name="connsiteX980" fmla="*/ 709252 w 820377"/>
              <a:gd name="connsiteY980" fmla="*/ 361589 h 1423627"/>
              <a:gd name="connsiteX981" fmla="*/ 703129 w 820377"/>
              <a:gd name="connsiteY981" fmla="*/ 361589 h 1423627"/>
              <a:gd name="connsiteX982" fmla="*/ 629650 w 820377"/>
              <a:gd name="connsiteY982" fmla="*/ 361589 h 1423627"/>
              <a:gd name="connsiteX983" fmla="*/ 623887 w 820377"/>
              <a:gd name="connsiteY983" fmla="*/ 361589 h 1423627"/>
              <a:gd name="connsiteX984" fmla="*/ 623887 w 820377"/>
              <a:gd name="connsiteY984" fmla="*/ 356544 h 1423627"/>
              <a:gd name="connsiteX985" fmla="*/ 623887 w 820377"/>
              <a:gd name="connsiteY985" fmla="*/ 260322 h 1423627"/>
              <a:gd name="connsiteX986" fmla="*/ 623887 w 820377"/>
              <a:gd name="connsiteY986" fmla="*/ 258881 h 1423627"/>
              <a:gd name="connsiteX987" fmla="*/ 624608 w 820377"/>
              <a:gd name="connsiteY987" fmla="*/ 257799 h 1423627"/>
              <a:gd name="connsiteX988" fmla="*/ 666390 w 820377"/>
              <a:gd name="connsiteY988" fmla="*/ 236537 h 1423627"/>
              <a:gd name="connsiteX989" fmla="*/ 493531 w 820377"/>
              <a:gd name="connsiteY989" fmla="*/ 236537 h 1423627"/>
              <a:gd name="connsiteX990" fmla="*/ 535490 w 820377"/>
              <a:gd name="connsiteY990" fmla="*/ 257799 h 1423627"/>
              <a:gd name="connsiteX991" fmla="*/ 536213 w 820377"/>
              <a:gd name="connsiteY991" fmla="*/ 258881 h 1423627"/>
              <a:gd name="connsiteX992" fmla="*/ 536213 w 820377"/>
              <a:gd name="connsiteY992" fmla="*/ 260322 h 1423627"/>
              <a:gd name="connsiteX993" fmla="*/ 536213 w 820377"/>
              <a:gd name="connsiteY993" fmla="*/ 356544 h 1423627"/>
              <a:gd name="connsiteX994" fmla="*/ 536213 w 820377"/>
              <a:gd name="connsiteY994" fmla="*/ 361589 h 1423627"/>
              <a:gd name="connsiteX995" fmla="*/ 530426 w 820377"/>
              <a:gd name="connsiteY995" fmla="*/ 361589 h 1423627"/>
              <a:gd name="connsiteX996" fmla="*/ 456637 w 820377"/>
              <a:gd name="connsiteY996" fmla="*/ 361589 h 1423627"/>
              <a:gd name="connsiteX997" fmla="*/ 450850 w 820377"/>
              <a:gd name="connsiteY997" fmla="*/ 361589 h 1423627"/>
              <a:gd name="connsiteX998" fmla="*/ 450850 w 820377"/>
              <a:gd name="connsiteY998" fmla="*/ 356544 h 1423627"/>
              <a:gd name="connsiteX999" fmla="*/ 450850 w 820377"/>
              <a:gd name="connsiteY999" fmla="*/ 260322 h 1423627"/>
              <a:gd name="connsiteX1000" fmla="*/ 450850 w 820377"/>
              <a:gd name="connsiteY1000" fmla="*/ 258881 h 1423627"/>
              <a:gd name="connsiteX1001" fmla="*/ 451573 w 820377"/>
              <a:gd name="connsiteY1001" fmla="*/ 257799 h 1423627"/>
              <a:gd name="connsiteX1002" fmla="*/ 493531 w 820377"/>
              <a:gd name="connsiteY1002" fmla="*/ 236537 h 1423627"/>
              <a:gd name="connsiteX1003" fmla="*/ 320493 w 820377"/>
              <a:gd name="connsiteY1003" fmla="*/ 236537 h 1423627"/>
              <a:gd name="connsiteX1004" fmla="*/ 362452 w 820377"/>
              <a:gd name="connsiteY1004" fmla="*/ 257799 h 1423627"/>
              <a:gd name="connsiteX1005" fmla="*/ 363175 w 820377"/>
              <a:gd name="connsiteY1005" fmla="*/ 258881 h 1423627"/>
              <a:gd name="connsiteX1006" fmla="*/ 363175 w 820377"/>
              <a:gd name="connsiteY1006" fmla="*/ 260322 h 1423627"/>
              <a:gd name="connsiteX1007" fmla="*/ 363175 w 820377"/>
              <a:gd name="connsiteY1007" fmla="*/ 356544 h 1423627"/>
              <a:gd name="connsiteX1008" fmla="*/ 363175 w 820377"/>
              <a:gd name="connsiteY1008" fmla="*/ 361589 h 1423627"/>
              <a:gd name="connsiteX1009" fmla="*/ 357026 w 820377"/>
              <a:gd name="connsiteY1009" fmla="*/ 361589 h 1423627"/>
              <a:gd name="connsiteX1010" fmla="*/ 283599 w 820377"/>
              <a:gd name="connsiteY1010" fmla="*/ 361589 h 1423627"/>
              <a:gd name="connsiteX1011" fmla="*/ 277812 w 820377"/>
              <a:gd name="connsiteY1011" fmla="*/ 361589 h 1423627"/>
              <a:gd name="connsiteX1012" fmla="*/ 277812 w 820377"/>
              <a:gd name="connsiteY1012" fmla="*/ 356544 h 1423627"/>
              <a:gd name="connsiteX1013" fmla="*/ 277812 w 820377"/>
              <a:gd name="connsiteY1013" fmla="*/ 260322 h 1423627"/>
              <a:gd name="connsiteX1014" fmla="*/ 277812 w 820377"/>
              <a:gd name="connsiteY1014" fmla="*/ 258881 h 1423627"/>
              <a:gd name="connsiteX1015" fmla="*/ 278173 w 820377"/>
              <a:gd name="connsiteY1015" fmla="*/ 257799 h 1423627"/>
              <a:gd name="connsiteX1016" fmla="*/ 320493 w 820377"/>
              <a:gd name="connsiteY1016" fmla="*/ 236537 h 1423627"/>
              <a:gd name="connsiteX1017" fmla="*/ 147637 w 820377"/>
              <a:gd name="connsiteY1017" fmla="*/ 236537 h 1423627"/>
              <a:gd name="connsiteX1018" fmla="*/ 189419 w 820377"/>
              <a:gd name="connsiteY1018" fmla="*/ 257799 h 1423627"/>
              <a:gd name="connsiteX1019" fmla="*/ 190140 w 820377"/>
              <a:gd name="connsiteY1019" fmla="*/ 258881 h 1423627"/>
              <a:gd name="connsiteX1020" fmla="*/ 190140 w 820377"/>
              <a:gd name="connsiteY1020" fmla="*/ 260322 h 1423627"/>
              <a:gd name="connsiteX1021" fmla="*/ 190140 w 820377"/>
              <a:gd name="connsiteY1021" fmla="*/ 356544 h 1423627"/>
              <a:gd name="connsiteX1022" fmla="*/ 190140 w 820377"/>
              <a:gd name="connsiteY1022" fmla="*/ 361589 h 1423627"/>
              <a:gd name="connsiteX1023" fmla="*/ 184016 w 820377"/>
              <a:gd name="connsiteY1023" fmla="*/ 361589 h 1423627"/>
              <a:gd name="connsiteX1024" fmla="*/ 110898 w 820377"/>
              <a:gd name="connsiteY1024" fmla="*/ 361589 h 1423627"/>
              <a:gd name="connsiteX1025" fmla="*/ 104775 w 820377"/>
              <a:gd name="connsiteY1025" fmla="*/ 361589 h 1423627"/>
              <a:gd name="connsiteX1026" fmla="*/ 104775 w 820377"/>
              <a:gd name="connsiteY1026" fmla="*/ 356544 h 1423627"/>
              <a:gd name="connsiteX1027" fmla="*/ 104775 w 820377"/>
              <a:gd name="connsiteY1027" fmla="*/ 260322 h 1423627"/>
              <a:gd name="connsiteX1028" fmla="*/ 104775 w 820377"/>
              <a:gd name="connsiteY1028" fmla="*/ 258881 h 1423627"/>
              <a:gd name="connsiteX1029" fmla="*/ 105855 w 820377"/>
              <a:gd name="connsiteY1029" fmla="*/ 257799 h 1423627"/>
              <a:gd name="connsiteX1030" fmla="*/ 147637 w 820377"/>
              <a:gd name="connsiteY1030" fmla="*/ 236537 h 1423627"/>
              <a:gd name="connsiteX1031" fmla="*/ 665200 w 820377"/>
              <a:gd name="connsiteY1031" fmla="*/ 231392 h 1423627"/>
              <a:gd name="connsiteX1032" fmla="*/ 617675 w 820377"/>
              <a:gd name="connsiteY1032" fmla="*/ 255495 h 1423627"/>
              <a:gd name="connsiteX1033" fmla="*/ 616235 w 820377"/>
              <a:gd name="connsiteY1033" fmla="*/ 257653 h 1423627"/>
              <a:gd name="connsiteX1034" fmla="*/ 616235 w 820377"/>
              <a:gd name="connsiteY1034" fmla="*/ 367016 h 1423627"/>
              <a:gd name="connsiteX1035" fmla="*/ 714165 w 820377"/>
              <a:gd name="connsiteY1035" fmla="*/ 367016 h 1423627"/>
              <a:gd name="connsiteX1036" fmla="*/ 714165 w 820377"/>
              <a:gd name="connsiteY1036" fmla="*/ 257653 h 1423627"/>
              <a:gd name="connsiteX1037" fmla="*/ 712725 w 820377"/>
              <a:gd name="connsiteY1037" fmla="*/ 255495 h 1423627"/>
              <a:gd name="connsiteX1038" fmla="*/ 665200 w 820377"/>
              <a:gd name="connsiteY1038" fmla="*/ 231392 h 1423627"/>
              <a:gd name="connsiteX1039" fmla="*/ 492383 w 820377"/>
              <a:gd name="connsiteY1039" fmla="*/ 231392 h 1423627"/>
              <a:gd name="connsiteX1040" fmla="*/ 444858 w 820377"/>
              <a:gd name="connsiteY1040" fmla="*/ 255495 h 1423627"/>
              <a:gd name="connsiteX1041" fmla="*/ 443418 w 820377"/>
              <a:gd name="connsiteY1041" fmla="*/ 257653 h 1423627"/>
              <a:gd name="connsiteX1042" fmla="*/ 443418 w 820377"/>
              <a:gd name="connsiteY1042" fmla="*/ 362699 h 1423627"/>
              <a:gd name="connsiteX1043" fmla="*/ 427576 w 820377"/>
              <a:gd name="connsiteY1043" fmla="*/ 362699 h 1423627"/>
              <a:gd name="connsiteX1044" fmla="*/ 427576 w 820377"/>
              <a:gd name="connsiteY1044" fmla="*/ 439685 h 1423627"/>
              <a:gd name="connsiteX1045" fmla="*/ 557189 w 820377"/>
              <a:gd name="connsiteY1045" fmla="*/ 439685 h 1423627"/>
              <a:gd name="connsiteX1046" fmla="*/ 557189 w 820377"/>
              <a:gd name="connsiteY1046" fmla="*/ 362699 h 1423627"/>
              <a:gd name="connsiteX1047" fmla="*/ 541347 w 820377"/>
              <a:gd name="connsiteY1047" fmla="*/ 362699 h 1423627"/>
              <a:gd name="connsiteX1048" fmla="*/ 541347 w 820377"/>
              <a:gd name="connsiteY1048" fmla="*/ 257653 h 1423627"/>
              <a:gd name="connsiteX1049" fmla="*/ 539907 w 820377"/>
              <a:gd name="connsiteY1049" fmla="*/ 255495 h 1423627"/>
              <a:gd name="connsiteX1050" fmla="*/ 492383 w 820377"/>
              <a:gd name="connsiteY1050" fmla="*/ 231392 h 1423627"/>
              <a:gd name="connsiteX1051" fmla="*/ 319925 w 820377"/>
              <a:gd name="connsiteY1051" fmla="*/ 231392 h 1423627"/>
              <a:gd name="connsiteX1052" fmla="*/ 272401 w 820377"/>
              <a:gd name="connsiteY1052" fmla="*/ 255495 h 1423627"/>
              <a:gd name="connsiteX1053" fmla="*/ 270960 w 820377"/>
              <a:gd name="connsiteY1053" fmla="*/ 257653 h 1423627"/>
              <a:gd name="connsiteX1054" fmla="*/ 270960 w 820377"/>
              <a:gd name="connsiteY1054" fmla="*/ 362699 h 1423627"/>
              <a:gd name="connsiteX1055" fmla="*/ 255479 w 820377"/>
              <a:gd name="connsiteY1055" fmla="*/ 362699 h 1423627"/>
              <a:gd name="connsiteX1056" fmla="*/ 255479 w 820377"/>
              <a:gd name="connsiteY1056" fmla="*/ 439685 h 1423627"/>
              <a:gd name="connsiteX1057" fmla="*/ 385092 w 820377"/>
              <a:gd name="connsiteY1057" fmla="*/ 439685 h 1423627"/>
              <a:gd name="connsiteX1058" fmla="*/ 385092 w 820377"/>
              <a:gd name="connsiteY1058" fmla="*/ 362699 h 1423627"/>
              <a:gd name="connsiteX1059" fmla="*/ 368890 w 820377"/>
              <a:gd name="connsiteY1059" fmla="*/ 362699 h 1423627"/>
              <a:gd name="connsiteX1060" fmla="*/ 368890 w 820377"/>
              <a:gd name="connsiteY1060" fmla="*/ 257653 h 1423627"/>
              <a:gd name="connsiteX1061" fmla="*/ 367450 w 820377"/>
              <a:gd name="connsiteY1061" fmla="*/ 255495 h 1423627"/>
              <a:gd name="connsiteX1062" fmla="*/ 319925 w 820377"/>
              <a:gd name="connsiteY1062" fmla="*/ 231392 h 1423627"/>
              <a:gd name="connsiteX1063" fmla="*/ 147108 w 820377"/>
              <a:gd name="connsiteY1063" fmla="*/ 231392 h 1423627"/>
              <a:gd name="connsiteX1064" fmla="*/ 99583 w 820377"/>
              <a:gd name="connsiteY1064" fmla="*/ 255495 h 1423627"/>
              <a:gd name="connsiteX1065" fmla="*/ 98143 w 820377"/>
              <a:gd name="connsiteY1065" fmla="*/ 257653 h 1423627"/>
              <a:gd name="connsiteX1066" fmla="*/ 98143 w 820377"/>
              <a:gd name="connsiteY1066" fmla="*/ 367016 h 1423627"/>
              <a:gd name="connsiteX1067" fmla="*/ 196073 w 820377"/>
              <a:gd name="connsiteY1067" fmla="*/ 367016 h 1423627"/>
              <a:gd name="connsiteX1068" fmla="*/ 196073 w 820377"/>
              <a:gd name="connsiteY1068" fmla="*/ 257653 h 1423627"/>
              <a:gd name="connsiteX1069" fmla="*/ 194273 w 820377"/>
              <a:gd name="connsiteY1069" fmla="*/ 255495 h 1423627"/>
              <a:gd name="connsiteX1070" fmla="*/ 147108 w 820377"/>
              <a:gd name="connsiteY1070" fmla="*/ 231392 h 1423627"/>
              <a:gd name="connsiteX1071" fmla="*/ 412787 w 820377"/>
              <a:gd name="connsiteY1071" fmla="*/ 128797 h 1423627"/>
              <a:gd name="connsiteX1072" fmla="*/ 412787 w 820377"/>
              <a:gd name="connsiteY1072" fmla="*/ 159708 h 1423627"/>
              <a:gd name="connsiteX1073" fmla="*/ 444206 w 820377"/>
              <a:gd name="connsiteY1073" fmla="*/ 128797 h 1423627"/>
              <a:gd name="connsiteX1074" fmla="*/ 377395 w 820377"/>
              <a:gd name="connsiteY1074" fmla="*/ 128797 h 1423627"/>
              <a:gd name="connsiteX1075" fmla="*/ 408453 w 820377"/>
              <a:gd name="connsiteY1075" fmla="*/ 159708 h 1423627"/>
              <a:gd name="connsiteX1076" fmla="*/ 408453 w 820377"/>
              <a:gd name="connsiteY1076" fmla="*/ 128797 h 1423627"/>
              <a:gd name="connsiteX1077" fmla="*/ 412787 w 820377"/>
              <a:gd name="connsiteY1077" fmla="*/ 93573 h 1423627"/>
              <a:gd name="connsiteX1078" fmla="*/ 412787 w 820377"/>
              <a:gd name="connsiteY1078" fmla="*/ 124484 h 1423627"/>
              <a:gd name="connsiteX1079" fmla="*/ 444206 w 820377"/>
              <a:gd name="connsiteY1079" fmla="*/ 124484 h 1423627"/>
              <a:gd name="connsiteX1080" fmla="*/ 412787 w 820377"/>
              <a:gd name="connsiteY1080" fmla="*/ 93573 h 1423627"/>
              <a:gd name="connsiteX1081" fmla="*/ 408453 w 820377"/>
              <a:gd name="connsiteY1081" fmla="*/ 93573 h 1423627"/>
              <a:gd name="connsiteX1082" fmla="*/ 377395 w 820377"/>
              <a:gd name="connsiteY1082" fmla="*/ 124484 h 1423627"/>
              <a:gd name="connsiteX1083" fmla="*/ 408453 w 820377"/>
              <a:gd name="connsiteY1083" fmla="*/ 124484 h 1423627"/>
              <a:gd name="connsiteX1084" fmla="*/ 410620 w 820377"/>
              <a:gd name="connsiteY1084" fmla="*/ 88900 h 1423627"/>
              <a:gd name="connsiteX1085" fmla="*/ 448901 w 820377"/>
              <a:gd name="connsiteY1085" fmla="*/ 126640 h 1423627"/>
              <a:gd name="connsiteX1086" fmla="*/ 410620 w 820377"/>
              <a:gd name="connsiteY1086" fmla="*/ 164740 h 1423627"/>
              <a:gd name="connsiteX1087" fmla="*/ 373062 w 820377"/>
              <a:gd name="connsiteY1087" fmla="*/ 126640 h 1423627"/>
              <a:gd name="connsiteX1088" fmla="*/ 410620 w 820377"/>
              <a:gd name="connsiteY1088" fmla="*/ 88900 h 1423627"/>
              <a:gd name="connsiteX1089" fmla="*/ 409214 w 820377"/>
              <a:gd name="connsiteY1089" fmla="*/ 85695 h 1423627"/>
              <a:gd name="connsiteX1090" fmla="*/ 367450 w 820377"/>
              <a:gd name="connsiteY1090" fmla="*/ 127785 h 1423627"/>
              <a:gd name="connsiteX1091" fmla="*/ 409214 w 820377"/>
              <a:gd name="connsiteY1091" fmla="*/ 169876 h 1423627"/>
              <a:gd name="connsiteX1092" fmla="*/ 451338 w 820377"/>
              <a:gd name="connsiteY1092" fmla="*/ 127785 h 1423627"/>
              <a:gd name="connsiteX1093" fmla="*/ 409214 w 820377"/>
              <a:gd name="connsiteY1093" fmla="*/ 85695 h 1423627"/>
              <a:gd name="connsiteX1094" fmla="*/ 409214 w 820377"/>
              <a:gd name="connsiteY1094" fmla="*/ 50800 h 1423627"/>
              <a:gd name="connsiteX1095" fmla="*/ 781852 w 820377"/>
              <a:gd name="connsiteY1095" fmla="*/ 206570 h 1423627"/>
              <a:gd name="connsiteX1096" fmla="*/ 785092 w 820377"/>
              <a:gd name="connsiteY1096" fmla="*/ 210167 h 1423627"/>
              <a:gd name="connsiteX1097" fmla="*/ 785452 w 820377"/>
              <a:gd name="connsiteY1097" fmla="*/ 210167 h 1423627"/>
              <a:gd name="connsiteX1098" fmla="*/ 785452 w 820377"/>
              <a:gd name="connsiteY1098" fmla="*/ 742590 h 1423627"/>
              <a:gd name="connsiteX1099" fmla="*/ 33337 w 820377"/>
              <a:gd name="connsiteY1099" fmla="*/ 742590 h 1423627"/>
              <a:gd name="connsiteX1100" fmla="*/ 33337 w 820377"/>
              <a:gd name="connsiteY1100" fmla="*/ 210167 h 1423627"/>
              <a:gd name="connsiteX1101" fmla="*/ 33697 w 820377"/>
              <a:gd name="connsiteY1101" fmla="*/ 210167 h 1423627"/>
              <a:gd name="connsiteX1102" fmla="*/ 36937 w 820377"/>
              <a:gd name="connsiteY1102" fmla="*/ 206570 h 1423627"/>
              <a:gd name="connsiteX1103" fmla="*/ 409214 w 820377"/>
              <a:gd name="connsiteY1103" fmla="*/ 50800 h 1423627"/>
              <a:gd name="connsiteX1104" fmla="*/ 409829 w 820377"/>
              <a:gd name="connsiteY1104" fmla="*/ 0 h 1423627"/>
              <a:gd name="connsiteX1105" fmla="*/ 820377 w 820377"/>
              <a:gd name="connsiteY1105" fmla="*/ 172325 h 1423627"/>
              <a:gd name="connsiteX1106" fmla="*/ 785835 w 820377"/>
              <a:gd name="connsiteY1106" fmla="*/ 202841 h 1423627"/>
              <a:gd name="connsiteX1107" fmla="*/ 666737 w 820377"/>
              <a:gd name="connsiteY1107" fmla="*/ 109498 h 1423627"/>
              <a:gd name="connsiteX1108" fmla="*/ 409829 w 820377"/>
              <a:gd name="connsiteY1108" fmla="*/ 46312 h 1423627"/>
              <a:gd name="connsiteX1109" fmla="*/ 224164 w 820377"/>
              <a:gd name="connsiteY1109" fmla="*/ 77905 h 1423627"/>
              <a:gd name="connsiteX1110" fmla="*/ 175949 w 820377"/>
              <a:gd name="connsiteY1110" fmla="*/ 97651 h 1423627"/>
              <a:gd name="connsiteX1111" fmla="*/ 130972 w 820377"/>
              <a:gd name="connsiteY1111" fmla="*/ 122422 h 1423627"/>
              <a:gd name="connsiteX1112" fmla="*/ 109743 w 820377"/>
              <a:gd name="connsiteY1112" fmla="*/ 136424 h 1423627"/>
              <a:gd name="connsiteX1113" fmla="*/ 34182 w 820377"/>
              <a:gd name="connsiteY1113" fmla="*/ 202841 h 1423627"/>
              <a:gd name="connsiteX1114" fmla="*/ 0 w 820377"/>
              <a:gd name="connsiteY1114" fmla="*/ 172325 h 1423627"/>
              <a:gd name="connsiteX1115" fmla="*/ 409829 w 820377"/>
              <a:gd name="connsiteY1115" fmla="*/ 0 h 142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</a:cxnLst>
            <a:rect l="l" t="t" r="r" b="b"/>
            <a:pathLst>
              <a:path w="820377" h="1423627">
                <a:moveTo>
                  <a:pt x="446087" y="1395412"/>
                </a:moveTo>
                <a:lnTo>
                  <a:pt x="794977" y="1395412"/>
                </a:lnTo>
                <a:lnTo>
                  <a:pt x="794977" y="1422050"/>
                </a:lnTo>
                <a:lnTo>
                  <a:pt x="446087" y="1422050"/>
                </a:lnTo>
                <a:close/>
                <a:moveTo>
                  <a:pt x="25400" y="1395412"/>
                </a:moveTo>
                <a:lnTo>
                  <a:pt x="348890" y="1395412"/>
                </a:lnTo>
                <a:lnTo>
                  <a:pt x="348890" y="1422050"/>
                </a:lnTo>
                <a:lnTo>
                  <a:pt x="25400" y="1422050"/>
                </a:lnTo>
                <a:close/>
                <a:moveTo>
                  <a:pt x="446087" y="1371600"/>
                </a:moveTo>
                <a:lnTo>
                  <a:pt x="785452" y="1371600"/>
                </a:lnTo>
                <a:lnTo>
                  <a:pt x="785452" y="1390304"/>
                </a:lnTo>
                <a:lnTo>
                  <a:pt x="446087" y="1390304"/>
                </a:lnTo>
                <a:close/>
                <a:moveTo>
                  <a:pt x="33337" y="1371600"/>
                </a:moveTo>
                <a:lnTo>
                  <a:pt x="348889" y="1371600"/>
                </a:lnTo>
                <a:lnTo>
                  <a:pt x="348889" y="1390304"/>
                </a:lnTo>
                <a:lnTo>
                  <a:pt x="33337" y="1390304"/>
                </a:lnTo>
                <a:close/>
                <a:moveTo>
                  <a:pt x="428520" y="1357094"/>
                </a:moveTo>
                <a:cubicBezTo>
                  <a:pt x="426380" y="1357094"/>
                  <a:pt x="424596" y="1358893"/>
                  <a:pt x="424596" y="1361410"/>
                </a:cubicBezTo>
                <a:cubicBezTo>
                  <a:pt x="424596" y="1363568"/>
                  <a:pt x="426380" y="1365726"/>
                  <a:pt x="428520" y="1365726"/>
                </a:cubicBezTo>
                <a:cubicBezTo>
                  <a:pt x="430660" y="1365726"/>
                  <a:pt x="432443" y="1363568"/>
                  <a:pt x="432443" y="1361410"/>
                </a:cubicBezTo>
                <a:cubicBezTo>
                  <a:pt x="432443" y="1358893"/>
                  <a:pt x="430660" y="1357094"/>
                  <a:pt x="428520" y="1357094"/>
                </a:cubicBezTo>
                <a:close/>
                <a:moveTo>
                  <a:pt x="446087" y="1338262"/>
                </a:moveTo>
                <a:lnTo>
                  <a:pt x="794977" y="1338262"/>
                </a:lnTo>
                <a:lnTo>
                  <a:pt x="794977" y="1366484"/>
                </a:lnTo>
                <a:lnTo>
                  <a:pt x="446087" y="1366484"/>
                </a:lnTo>
                <a:close/>
                <a:moveTo>
                  <a:pt x="25400" y="1338262"/>
                </a:moveTo>
                <a:lnTo>
                  <a:pt x="348890" y="1338262"/>
                </a:lnTo>
                <a:lnTo>
                  <a:pt x="348890" y="1366484"/>
                </a:lnTo>
                <a:lnTo>
                  <a:pt x="25400" y="1366484"/>
                </a:lnTo>
                <a:close/>
                <a:moveTo>
                  <a:pt x="397624" y="1274737"/>
                </a:moveTo>
                <a:cubicBezTo>
                  <a:pt x="413451" y="1274737"/>
                  <a:pt x="429233" y="1282649"/>
                  <a:pt x="437793" y="1298473"/>
                </a:cubicBezTo>
                <a:lnTo>
                  <a:pt x="437793" y="1423627"/>
                </a:lnTo>
                <a:lnTo>
                  <a:pt x="357187" y="1423627"/>
                </a:lnTo>
                <a:lnTo>
                  <a:pt x="357187" y="1298473"/>
                </a:lnTo>
                <a:cubicBezTo>
                  <a:pt x="365925" y="1282649"/>
                  <a:pt x="381797" y="1274737"/>
                  <a:pt x="397624" y="1274737"/>
                </a:cubicBezTo>
                <a:close/>
                <a:moveTo>
                  <a:pt x="615875" y="1216110"/>
                </a:moveTo>
                <a:lnTo>
                  <a:pt x="615875" y="1227633"/>
                </a:lnTo>
                <a:lnTo>
                  <a:pt x="714525" y="1227633"/>
                </a:lnTo>
                <a:lnTo>
                  <a:pt x="714525" y="1216110"/>
                </a:lnTo>
                <a:close/>
                <a:moveTo>
                  <a:pt x="97783" y="1216110"/>
                </a:moveTo>
                <a:lnTo>
                  <a:pt x="97783" y="1227633"/>
                </a:lnTo>
                <a:lnTo>
                  <a:pt x="196433" y="1227633"/>
                </a:lnTo>
                <a:lnTo>
                  <a:pt x="196433" y="1216110"/>
                </a:lnTo>
                <a:close/>
                <a:moveTo>
                  <a:pt x="669631" y="1119759"/>
                </a:moveTo>
                <a:lnTo>
                  <a:pt x="669631" y="1201440"/>
                </a:lnTo>
                <a:lnTo>
                  <a:pt x="703129" y="1201440"/>
                </a:lnTo>
                <a:lnTo>
                  <a:pt x="703129" y="1119759"/>
                </a:lnTo>
                <a:close/>
                <a:moveTo>
                  <a:pt x="629650" y="1119759"/>
                </a:moveTo>
                <a:lnTo>
                  <a:pt x="629650" y="1201440"/>
                </a:lnTo>
                <a:lnTo>
                  <a:pt x="662788" y="1201440"/>
                </a:lnTo>
                <a:lnTo>
                  <a:pt x="662788" y="1119759"/>
                </a:lnTo>
                <a:close/>
                <a:moveTo>
                  <a:pt x="496787" y="1119759"/>
                </a:moveTo>
                <a:lnTo>
                  <a:pt x="496787" y="1201440"/>
                </a:lnTo>
                <a:lnTo>
                  <a:pt x="530426" y="1201440"/>
                </a:lnTo>
                <a:lnTo>
                  <a:pt x="530426" y="1119759"/>
                </a:lnTo>
                <a:close/>
                <a:moveTo>
                  <a:pt x="456637" y="1119759"/>
                </a:moveTo>
                <a:lnTo>
                  <a:pt x="456637" y="1201440"/>
                </a:lnTo>
                <a:lnTo>
                  <a:pt x="489914" y="1201440"/>
                </a:lnTo>
                <a:lnTo>
                  <a:pt x="489914" y="1119759"/>
                </a:lnTo>
                <a:close/>
                <a:moveTo>
                  <a:pt x="323749" y="1119759"/>
                </a:moveTo>
                <a:lnTo>
                  <a:pt x="323749" y="1201440"/>
                </a:lnTo>
                <a:lnTo>
                  <a:pt x="357026" y="1201440"/>
                </a:lnTo>
                <a:lnTo>
                  <a:pt x="357026" y="1119759"/>
                </a:lnTo>
                <a:close/>
                <a:moveTo>
                  <a:pt x="283599" y="1119759"/>
                </a:moveTo>
                <a:lnTo>
                  <a:pt x="283599" y="1201440"/>
                </a:lnTo>
                <a:lnTo>
                  <a:pt x="316876" y="1201440"/>
                </a:lnTo>
                <a:lnTo>
                  <a:pt x="316876" y="1119759"/>
                </a:lnTo>
                <a:close/>
                <a:moveTo>
                  <a:pt x="150519" y="1119759"/>
                </a:moveTo>
                <a:lnTo>
                  <a:pt x="150519" y="1201440"/>
                </a:lnTo>
                <a:lnTo>
                  <a:pt x="184016" y="1201440"/>
                </a:lnTo>
                <a:lnTo>
                  <a:pt x="184016" y="1119759"/>
                </a:lnTo>
                <a:close/>
                <a:moveTo>
                  <a:pt x="110898" y="1119759"/>
                </a:moveTo>
                <a:lnTo>
                  <a:pt x="110898" y="1201440"/>
                </a:lnTo>
                <a:lnTo>
                  <a:pt x="143675" y="1201440"/>
                </a:lnTo>
                <a:lnTo>
                  <a:pt x="143675" y="1119759"/>
                </a:lnTo>
                <a:close/>
                <a:moveTo>
                  <a:pt x="666390" y="1086147"/>
                </a:moveTo>
                <a:cubicBezTo>
                  <a:pt x="660987" y="1086147"/>
                  <a:pt x="655584" y="1086870"/>
                  <a:pt x="650541" y="1088677"/>
                </a:cubicBezTo>
                <a:cubicBezTo>
                  <a:pt x="648740" y="1089400"/>
                  <a:pt x="647300" y="1089761"/>
                  <a:pt x="645499" y="1090484"/>
                </a:cubicBezTo>
                <a:cubicBezTo>
                  <a:pt x="643698" y="1091568"/>
                  <a:pt x="641897" y="1093014"/>
                  <a:pt x="639736" y="1094098"/>
                </a:cubicBezTo>
                <a:cubicBezTo>
                  <a:pt x="636134" y="1096990"/>
                  <a:pt x="632532" y="1100242"/>
                  <a:pt x="629650" y="1104579"/>
                </a:cubicBezTo>
                <a:lnTo>
                  <a:pt x="629650" y="1113976"/>
                </a:lnTo>
                <a:lnTo>
                  <a:pt x="703129" y="1113976"/>
                </a:lnTo>
                <a:lnTo>
                  <a:pt x="703129" y="1104579"/>
                </a:lnTo>
                <a:cubicBezTo>
                  <a:pt x="700968" y="1101688"/>
                  <a:pt x="698807" y="1098797"/>
                  <a:pt x="695925" y="1096628"/>
                </a:cubicBezTo>
                <a:cubicBezTo>
                  <a:pt x="692323" y="1093014"/>
                  <a:pt x="687281" y="1090484"/>
                  <a:pt x="682238" y="1088677"/>
                </a:cubicBezTo>
                <a:cubicBezTo>
                  <a:pt x="678996" y="1087593"/>
                  <a:pt x="675394" y="1086870"/>
                  <a:pt x="671792" y="1086147"/>
                </a:cubicBezTo>
                <a:cubicBezTo>
                  <a:pt x="669991" y="1086147"/>
                  <a:pt x="668191" y="1086147"/>
                  <a:pt x="666390" y="1086147"/>
                </a:cubicBezTo>
                <a:close/>
                <a:moveTo>
                  <a:pt x="488467" y="1086147"/>
                </a:moveTo>
                <a:cubicBezTo>
                  <a:pt x="486659" y="1086508"/>
                  <a:pt x="484489" y="1086870"/>
                  <a:pt x="482680" y="1087231"/>
                </a:cubicBezTo>
                <a:cubicBezTo>
                  <a:pt x="481233" y="1087593"/>
                  <a:pt x="479425" y="1087954"/>
                  <a:pt x="477616" y="1088677"/>
                </a:cubicBezTo>
                <a:cubicBezTo>
                  <a:pt x="472552" y="1090484"/>
                  <a:pt x="467850" y="1093014"/>
                  <a:pt x="463871" y="1096628"/>
                </a:cubicBezTo>
                <a:cubicBezTo>
                  <a:pt x="460978" y="1098797"/>
                  <a:pt x="458807" y="1101688"/>
                  <a:pt x="456637" y="1104579"/>
                </a:cubicBezTo>
                <a:lnTo>
                  <a:pt x="456637" y="1113976"/>
                </a:lnTo>
                <a:lnTo>
                  <a:pt x="530426" y="1113976"/>
                </a:lnTo>
                <a:lnTo>
                  <a:pt x="530426" y="1104579"/>
                </a:lnTo>
                <a:cubicBezTo>
                  <a:pt x="527532" y="1100242"/>
                  <a:pt x="524277" y="1096990"/>
                  <a:pt x="520298" y="1094098"/>
                </a:cubicBezTo>
                <a:cubicBezTo>
                  <a:pt x="518128" y="1093014"/>
                  <a:pt x="516319" y="1091568"/>
                  <a:pt x="514511" y="1090484"/>
                </a:cubicBezTo>
                <a:cubicBezTo>
                  <a:pt x="508000" y="1087593"/>
                  <a:pt x="500766" y="1086147"/>
                  <a:pt x="493531" y="1086147"/>
                </a:cubicBezTo>
                <a:cubicBezTo>
                  <a:pt x="491723" y="1086147"/>
                  <a:pt x="490276" y="1086147"/>
                  <a:pt x="488467" y="1086147"/>
                </a:cubicBezTo>
                <a:close/>
                <a:moveTo>
                  <a:pt x="315429" y="1086147"/>
                </a:moveTo>
                <a:cubicBezTo>
                  <a:pt x="313259" y="1086508"/>
                  <a:pt x="311451" y="1086870"/>
                  <a:pt x="309642" y="1087231"/>
                </a:cubicBezTo>
                <a:cubicBezTo>
                  <a:pt x="307834" y="1087593"/>
                  <a:pt x="306025" y="1087954"/>
                  <a:pt x="304578" y="1088677"/>
                </a:cubicBezTo>
                <a:cubicBezTo>
                  <a:pt x="299153" y="1090484"/>
                  <a:pt x="294812" y="1093014"/>
                  <a:pt x="290833" y="1096628"/>
                </a:cubicBezTo>
                <a:cubicBezTo>
                  <a:pt x="287940" y="1098797"/>
                  <a:pt x="285769" y="1101688"/>
                  <a:pt x="283599" y="1104579"/>
                </a:cubicBezTo>
                <a:lnTo>
                  <a:pt x="283599" y="1113976"/>
                </a:lnTo>
                <a:lnTo>
                  <a:pt x="357026" y="1113976"/>
                </a:lnTo>
                <a:lnTo>
                  <a:pt x="357026" y="1104579"/>
                </a:lnTo>
                <a:cubicBezTo>
                  <a:pt x="354494" y="1100242"/>
                  <a:pt x="350877" y="1096990"/>
                  <a:pt x="346898" y="1094098"/>
                </a:cubicBezTo>
                <a:cubicBezTo>
                  <a:pt x="345090" y="1093014"/>
                  <a:pt x="343281" y="1091568"/>
                  <a:pt x="341473" y="1090484"/>
                </a:cubicBezTo>
                <a:cubicBezTo>
                  <a:pt x="334962" y="1087593"/>
                  <a:pt x="327728" y="1086147"/>
                  <a:pt x="320493" y="1086147"/>
                </a:cubicBezTo>
                <a:cubicBezTo>
                  <a:pt x="318685" y="1086147"/>
                  <a:pt x="316876" y="1086147"/>
                  <a:pt x="315429" y="1086147"/>
                </a:cubicBezTo>
                <a:close/>
                <a:moveTo>
                  <a:pt x="142595" y="1086147"/>
                </a:moveTo>
                <a:cubicBezTo>
                  <a:pt x="140433" y="1086508"/>
                  <a:pt x="138633" y="1086870"/>
                  <a:pt x="136832" y="1087231"/>
                </a:cubicBezTo>
                <a:cubicBezTo>
                  <a:pt x="135031" y="1087593"/>
                  <a:pt x="133590" y="1087954"/>
                  <a:pt x="131789" y="1088677"/>
                </a:cubicBezTo>
                <a:cubicBezTo>
                  <a:pt x="126746" y="1090484"/>
                  <a:pt x="122064" y="1093014"/>
                  <a:pt x="117742" y="1096628"/>
                </a:cubicBezTo>
                <a:cubicBezTo>
                  <a:pt x="115220" y="1098797"/>
                  <a:pt x="113059" y="1101688"/>
                  <a:pt x="110898" y="1104579"/>
                </a:cubicBezTo>
                <a:lnTo>
                  <a:pt x="110898" y="1113976"/>
                </a:lnTo>
                <a:lnTo>
                  <a:pt x="184016" y="1113976"/>
                </a:lnTo>
                <a:lnTo>
                  <a:pt x="184016" y="1104579"/>
                </a:lnTo>
                <a:cubicBezTo>
                  <a:pt x="182215" y="1101688"/>
                  <a:pt x="179694" y="1098797"/>
                  <a:pt x="177173" y="1096628"/>
                </a:cubicBezTo>
                <a:cubicBezTo>
                  <a:pt x="174651" y="1094098"/>
                  <a:pt x="171410" y="1092291"/>
                  <a:pt x="168168" y="1090484"/>
                </a:cubicBezTo>
                <a:cubicBezTo>
                  <a:pt x="162045" y="1087593"/>
                  <a:pt x="154841" y="1086147"/>
                  <a:pt x="147637" y="1086147"/>
                </a:cubicBezTo>
                <a:cubicBezTo>
                  <a:pt x="145836" y="1086147"/>
                  <a:pt x="144035" y="1086147"/>
                  <a:pt x="142595" y="1086147"/>
                </a:cubicBezTo>
                <a:close/>
                <a:moveTo>
                  <a:pt x="666390" y="1081087"/>
                </a:moveTo>
                <a:cubicBezTo>
                  <a:pt x="684399" y="1081087"/>
                  <a:pt x="699887" y="1089038"/>
                  <a:pt x="708171" y="1102411"/>
                </a:cubicBezTo>
                <a:lnTo>
                  <a:pt x="709252" y="1103134"/>
                </a:lnTo>
                <a:lnTo>
                  <a:pt x="709252" y="1104579"/>
                </a:lnTo>
                <a:lnTo>
                  <a:pt x="709252" y="1201440"/>
                </a:lnTo>
                <a:lnTo>
                  <a:pt x="709252" y="1206139"/>
                </a:lnTo>
                <a:lnTo>
                  <a:pt x="703129" y="1206139"/>
                </a:lnTo>
                <a:lnTo>
                  <a:pt x="629650" y="1206139"/>
                </a:lnTo>
                <a:lnTo>
                  <a:pt x="623887" y="1206139"/>
                </a:lnTo>
                <a:lnTo>
                  <a:pt x="623887" y="1201440"/>
                </a:lnTo>
                <a:lnTo>
                  <a:pt x="623887" y="1104579"/>
                </a:lnTo>
                <a:lnTo>
                  <a:pt x="623887" y="1103134"/>
                </a:lnTo>
                <a:lnTo>
                  <a:pt x="624608" y="1102411"/>
                </a:lnTo>
                <a:cubicBezTo>
                  <a:pt x="632892" y="1089038"/>
                  <a:pt x="648740" y="1081087"/>
                  <a:pt x="666390" y="1081087"/>
                </a:cubicBezTo>
                <a:close/>
                <a:moveTo>
                  <a:pt x="493531" y="1081087"/>
                </a:moveTo>
                <a:cubicBezTo>
                  <a:pt x="511255" y="1081087"/>
                  <a:pt x="527170" y="1089038"/>
                  <a:pt x="535490" y="1102411"/>
                </a:cubicBezTo>
                <a:lnTo>
                  <a:pt x="536213" y="1103134"/>
                </a:lnTo>
                <a:lnTo>
                  <a:pt x="536213" y="1104579"/>
                </a:lnTo>
                <a:lnTo>
                  <a:pt x="536213" y="1201440"/>
                </a:lnTo>
                <a:lnTo>
                  <a:pt x="536213" y="1206139"/>
                </a:lnTo>
                <a:lnTo>
                  <a:pt x="530426" y="1206139"/>
                </a:lnTo>
                <a:lnTo>
                  <a:pt x="456637" y="1206139"/>
                </a:lnTo>
                <a:lnTo>
                  <a:pt x="450850" y="1206139"/>
                </a:lnTo>
                <a:lnTo>
                  <a:pt x="450850" y="1201440"/>
                </a:lnTo>
                <a:lnTo>
                  <a:pt x="450850" y="1104579"/>
                </a:lnTo>
                <a:lnTo>
                  <a:pt x="450850" y="1103134"/>
                </a:lnTo>
                <a:lnTo>
                  <a:pt x="451573" y="1102411"/>
                </a:lnTo>
                <a:cubicBezTo>
                  <a:pt x="459892" y="1089038"/>
                  <a:pt x="475446" y="1081087"/>
                  <a:pt x="493531" y="1081087"/>
                </a:cubicBezTo>
                <a:close/>
                <a:moveTo>
                  <a:pt x="320493" y="1081087"/>
                </a:moveTo>
                <a:cubicBezTo>
                  <a:pt x="338579" y="1081087"/>
                  <a:pt x="354132" y="1089038"/>
                  <a:pt x="362452" y="1102411"/>
                </a:cubicBezTo>
                <a:lnTo>
                  <a:pt x="363175" y="1103134"/>
                </a:lnTo>
                <a:lnTo>
                  <a:pt x="363175" y="1104579"/>
                </a:lnTo>
                <a:lnTo>
                  <a:pt x="363175" y="1201440"/>
                </a:lnTo>
                <a:lnTo>
                  <a:pt x="363175" y="1206139"/>
                </a:lnTo>
                <a:lnTo>
                  <a:pt x="357026" y="1206139"/>
                </a:lnTo>
                <a:lnTo>
                  <a:pt x="283599" y="1206139"/>
                </a:lnTo>
                <a:lnTo>
                  <a:pt x="277812" y="1206139"/>
                </a:lnTo>
                <a:lnTo>
                  <a:pt x="277812" y="1201440"/>
                </a:lnTo>
                <a:lnTo>
                  <a:pt x="277812" y="1104579"/>
                </a:lnTo>
                <a:lnTo>
                  <a:pt x="277812" y="1103134"/>
                </a:lnTo>
                <a:lnTo>
                  <a:pt x="278173" y="1102411"/>
                </a:lnTo>
                <a:cubicBezTo>
                  <a:pt x="286854" y="1089038"/>
                  <a:pt x="302408" y="1081087"/>
                  <a:pt x="320493" y="1081087"/>
                </a:cubicBezTo>
                <a:close/>
                <a:moveTo>
                  <a:pt x="147637" y="1081087"/>
                </a:moveTo>
                <a:cubicBezTo>
                  <a:pt x="165287" y="1081087"/>
                  <a:pt x="181135" y="1089038"/>
                  <a:pt x="189419" y="1102411"/>
                </a:cubicBezTo>
                <a:lnTo>
                  <a:pt x="190140" y="1103134"/>
                </a:lnTo>
                <a:lnTo>
                  <a:pt x="190140" y="1104579"/>
                </a:lnTo>
                <a:lnTo>
                  <a:pt x="190140" y="1201440"/>
                </a:lnTo>
                <a:lnTo>
                  <a:pt x="190140" y="1206139"/>
                </a:lnTo>
                <a:lnTo>
                  <a:pt x="184016" y="1206139"/>
                </a:lnTo>
                <a:lnTo>
                  <a:pt x="110898" y="1206139"/>
                </a:lnTo>
                <a:lnTo>
                  <a:pt x="104775" y="1206139"/>
                </a:lnTo>
                <a:lnTo>
                  <a:pt x="104775" y="1201440"/>
                </a:lnTo>
                <a:lnTo>
                  <a:pt x="104775" y="1104579"/>
                </a:lnTo>
                <a:lnTo>
                  <a:pt x="104775" y="1103134"/>
                </a:lnTo>
                <a:lnTo>
                  <a:pt x="105855" y="1102411"/>
                </a:lnTo>
                <a:cubicBezTo>
                  <a:pt x="113779" y="1089038"/>
                  <a:pt x="129628" y="1081087"/>
                  <a:pt x="147637" y="1081087"/>
                </a:cubicBezTo>
                <a:close/>
                <a:moveTo>
                  <a:pt x="665200" y="1076033"/>
                </a:moveTo>
                <a:cubicBezTo>
                  <a:pt x="645038" y="1076033"/>
                  <a:pt x="627396" y="1085035"/>
                  <a:pt x="617675" y="1100159"/>
                </a:cubicBezTo>
                <a:lnTo>
                  <a:pt x="616235" y="1102320"/>
                </a:lnTo>
                <a:lnTo>
                  <a:pt x="616235" y="1211788"/>
                </a:lnTo>
                <a:lnTo>
                  <a:pt x="714165" y="1211788"/>
                </a:lnTo>
                <a:lnTo>
                  <a:pt x="714165" y="1102320"/>
                </a:lnTo>
                <a:lnTo>
                  <a:pt x="712725" y="1100159"/>
                </a:lnTo>
                <a:cubicBezTo>
                  <a:pt x="703364" y="1085035"/>
                  <a:pt x="685362" y="1076033"/>
                  <a:pt x="665200" y="1076033"/>
                </a:cubicBezTo>
                <a:close/>
                <a:moveTo>
                  <a:pt x="492383" y="1076033"/>
                </a:moveTo>
                <a:cubicBezTo>
                  <a:pt x="472221" y="1076033"/>
                  <a:pt x="454219" y="1085035"/>
                  <a:pt x="444858" y="1100159"/>
                </a:cubicBezTo>
                <a:lnTo>
                  <a:pt x="443418" y="1102320"/>
                </a:lnTo>
                <a:lnTo>
                  <a:pt x="443418" y="1211788"/>
                </a:lnTo>
                <a:lnTo>
                  <a:pt x="541347" y="1211788"/>
                </a:lnTo>
                <a:lnTo>
                  <a:pt x="541347" y="1102320"/>
                </a:lnTo>
                <a:lnTo>
                  <a:pt x="539907" y="1100159"/>
                </a:lnTo>
                <a:cubicBezTo>
                  <a:pt x="530546" y="1085035"/>
                  <a:pt x="512905" y="1076033"/>
                  <a:pt x="492383" y="1076033"/>
                </a:cubicBezTo>
                <a:close/>
                <a:moveTo>
                  <a:pt x="319925" y="1076033"/>
                </a:moveTo>
                <a:cubicBezTo>
                  <a:pt x="299403" y="1076033"/>
                  <a:pt x="281762" y="1085035"/>
                  <a:pt x="272401" y="1100159"/>
                </a:cubicBezTo>
                <a:lnTo>
                  <a:pt x="270960" y="1102320"/>
                </a:lnTo>
                <a:lnTo>
                  <a:pt x="270960" y="1211788"/>
                </a:lnTo>
                <a:lnTo>
                  <a:pt x="368890" y="1211788"/>
                </a:lnTo>
                <a:lnTo>
                  <a:pt x="368890" y="1102320"/>
                </a:lnTo>
                <a:lnTo>
                  <a:pt x="367450" y="1100159"/>
                </a:lnTo>
                <a:cubicBezTo>
                  <a:pt x="357729" y="1085035"/>
                  <a:pt x="340087" y="1076033"/>
                  <a:pt x="319925" y="1076033"/>
                </a:cubicBezTo>
                <a:close/>
                <a:moveTo>
                  <a:pt x="147108" y="1076033"/>
                </a:moveTo>
                <a:cubicBezTo>
                  <a:pt x="126946" y="1076033"/>
                  <a:pt x="108944" y="1085035"/>
                  <a:pt x="99583" y="1100159"/>
                </a:cubicBezTo>
                <a:lnTo>
                  <a:pt x="98143" y="1102320"/>
                </a:lnTo>
                <a:lnTo>
                  <a:pt x="98143" y="1211788"/>
                </a:lnTo>
                <a:lnTo>
                  <a:pt x="196073" y="1211788"/>
                </a:lnTo>
                <a:lnTo>
                  <a:pt x="196073" y="1102320"/>
                </a:lnTo>
                <a:lnTo>
                  <a:pt x="194273" y="1100159"/>
                </a:lnTo>
                <a:cubicBezTo>
                  <a:pt x="185272" y="1085035"/>
                  <a:pt x="167270" y="1076033"/>
                  <a:pt x="147108" y="1076033"/>
                </a:cubicBezTo>
                <a:close/>
                <a:moveTo>
                  <a:pt x="544865" y="974725"/>
                </a:moveTo>
                <a:lnTo>
                  <a:pt x="549451" y="974725"/>
                </a:lnTo>
                <a:cubicBezTo>
                  <a:pt x="553684" y="994755"/>
                  <a:pt x="553684" y="1016243"/>
                  <a:pt x="549098" y="1036273"/>
                </a:cubicBezTo>
                <a:lnTo>
                  <a:pt x="544512" y="1036273"/>
                </a:lnTo>
                <a:cubicBezTo>
                  <a:pt x="549098" y="1016243"/>
                  <a:pt x="549098" y="994755"/>
                  <a:pt x="544865" y="974725"/>
                </a:cubicBezTo>
                <a:close/>
                <a:moveTo>
                  <a:pt x="532143" y="974725"/>
                </a:moveTo>
                <a:lnTo>
                  <a:pt x="536112" y="974725"/>
                </a:lnTo>
                <a:cubicBezTo>
                  <a:pt x="539419" y="994755"/>
                  <a:pt x="539419" y="1016243"/>
                  <a:pt x="536112" y="1036273"/>
                </a:cubicBezTo>
                <a:lnTo>
                  <a:pt x="531812" y="1036273"/>
                </a:lnTo>
                <a:cubicBezTo>
                  <a:pt x="534789" y="1016243"/>
                  <a:pt x="534789" y="994755"/>
                  <a:pt x="532143" y="974725"/>
                </a:cubicBezTo>
                <a:close/>
                <a:moveTo>
                  <a:pt x="517525" y="974725"/>
                </a:moveTo>
                <a:lnTo>
                  <a:pt x="522438" y="974725"/>
                </a:lnTo>
                <a:cubicBezTo>
                  <a:pt x="525084" y="994755"/>
                  <a:pt x="525084" y="1016243"/>
                  <a:pt x="522438" y="1036273"/>
                </a:cubicBezTo>
                <a:lnTo>
                  <a:pt x="517525" y="1036273"/>
                </a:lnTo>
                <a:cubicBezTo>
                  <a:pt x="519792" y="1016243"/>
                  <a:pt x="519792" y="994755"/>
                  <a:pt x="517525" y="974725"/>
                </a:cubicBezTo>
                <a:close/>
                <a:moveTo>
                  <a:pt x="504825" y="974725"/>
                </a:moveTo>
                <a:lnTo>
                  <a:pt x="509681" y="974725"/>
                </a:lnTo>
                <a:cubicBezTo>
                  <a:pt x="510801" y="994755"/>
                  <a:pt x="510801" y="1016243"/>
                  <a:pt x="509681" y="1036273"/>
                </a:cubicBezTo>
                <a:lnTo>
                  <a:pt x="504825" y="1036273"/>
                </a:lnTo>
                <a:cubicBezTo>
                  <a:pt x="505945" y="1016243"/>
                  <a:pt x="505945" y="994755"/>
                  <a:pt x="504825" y="974725"/>
                </a:cubicBezTo>
                <a:close/>
                <a:moveTo>
                  <a:pt x="490537" y="974725"/>
                </a:moveTo>
                <a:lnTo>
                  <a:pt x="494665" y="974725"/>
                </a:lnTo>
                <a:cubicBezTo>
                  <a:pt x="494982" y="994755"/>
                  <a:pt x="494982" y="1016243"/>
                  <a:pt x="494665" y="1036273"/>
                </a:cubicBezTo>
                <a:lnTo>
                  <a:pt x="490854" y="1036273"/>
                </a:lnTo>
                <a:cubicBezTo>
                  <a:pt x="490537" y="1016243"/>
                  <a:pt x="490537" y="994755"/>
                  <a:pt x="490537" y="974725"/>
                </a:cubicBezTo>
                <a:close/>
                <a:moveTo>
                  <a:pt x="475782" y="974725"/>
                </a:moveTo>
                <a:lnTo>
                  <a:pt x="480638" y="974725"/>
                </a:lnTo>
                <a:cubicBezTo>
                  <a:pt x="479518" y="994755"/>
                  <a:pt x="479518" y="1016243"/>
                  <a:pt x="480638" y="1036273"/>
                </a:cubicBezTo>
                <a:lnTo>
                  <a:pt x="476156" y="1036273"/>
                </a:lnTo>
                <a:cubicBezTo>
                  <a:pt x="474662" y="1016243"/>
                  <a:pt x="474662" y="994755"/>
                  <a:pt x="475782" y="974725"/>
                </a:cubicBezTo>
                <a:close/>
                <a:moveTo>
                  <a:pt x="463020" y="974725"/>
                </a:moveTo>
                <a:lnTo>
                  <a:pt x="467934" y="974725"/>
                </a:lnTo>
                <a:cubicBezTo>
                  <a:pt x="465666" y="994755"/>
                  <a:pt x="465666" y="1016243"/>
                  <a:pt x="467934" y="1036273"/>
                </a:cubicBezTo>
                <a:lnTo>
                  <a:pt x="463398" y="1036273"/>
                </a:lnTo>
                <a:cubicBezTo>
                  <a:pt x="460753" y="1016243"/>
                  <a:pt x="460375" y="994755"/>
                  <a:pt x="463020" y="974725"/>
                </a:cubicBezTo>
                <a:close/>
                <a:moveTo>
                  <a:pt x="449394" y="974725"/>
                </a:moveTo>
                <a:lnTo>
                  <a:pt x="453363" y="974725"/>
                </a:lnTo>
                <a:cubicBezTo>
                  <a:pt x="450387" y="994755"/>
                  <a:pt x="450387" y="1016243"/>
                  <a:pt x="453694" y="1036273"/>
                </a:cubicBezTo>
                <a:lnTo>
                  <a:pt x="449394" y="1036273"/>
                </a:lnTo>
                <a:cubicBezTo>
                  <a:pt x="446087" y="1016243"/>
                  <a:pt x="446087" y="994755"/>
                  <a:pt x="449394" y="974725"/>
                </a:cubicBezTo>
                <a:close/>
                <a:moveTo>
                  <a:pt x="434974" y="974725"/>
                </a:moveTo>
                <a:lnTo>
                  <a:pt x="439056" y="974725"/>
                </a:lnTo>
                <a:cubicBezTo>
                  <a:pt x="434974" y="994755"/>
                  <a:pt x="434974" y="1016243"/>
                  <a:pt x="439397" y="1036273"/>
                </a:cubicBezTo>
                <a:lnTo>
                  <a:pt x="434974" y="1036273"/>
                </a:lnTo>
                <a:cubicBezTo>
                  <a:pt x="430552" y="1016243"/>
                  <a:pt x="430212" y="994755"/>
                  <a:pt x="434974" y="974725"/>
                </a:cubicBezTo>
                <a:close/>
                <a:moveTo>
                  <a:pt x="373062" y="974725"/>
                </a:moveTo>
                <a:lnTo>
                  <a:pt x="377648" y="974725"/>
                </a:lnTo>
                <a:cubicBezTo>
                  <a:pt x="382234" y="994755"/>
                  <a:pt x="382234" y="1016243"/>
                  <a:pt x="377648" y="1036273"/>
                </a:cubicBezTo>
                <a:lnTo>
                  <a:pt x="373062" y="1036273"/>
                </a:lnTo>
                <a:cubicBezTo>
                  <a:pt x="377648" y="1016243"/>
                  <a:pt x="377648" y="994755"/>
                  <a:pt x="373062" y="974725"/>
                </a:cubicBezTo>
                <a:close/>
                <a:moveTo>
                  <a:pt x="358775" y="974725"/>
                </a:moveTo>
                <a:lnTo>
                  <a:pt x="363074" y="974725"/>
                </a:lnTo>
                <a:cubicBezTo>
                  <a:pt x="366381" y="994755"/>
                  <a:pt x="366381" y="1016243"/>
                  <a:pt x="363074" y="1036273"/>
                </a:cubicBezTo>
                <a:lnTo>
                  <a:pt x="358775" y="1036273"/>
                </a:lnTo>
                <a:cubicBezTo>
                  <a:pt x="361751" y="1016243"/>
                  <a:pt x="361751" y="994755"/>
                  <a:pt x="358775" y="974725"/>
                </a:cubicBezTo>
                <a:close/>
                <a:moveTo>
                  <a:pt x="346075" y="974725"/>
                </a:moveTo>
                <a:lnTo>
                  <a:pt x="350610" y="974725"/>
                </a:lnTo>
                <a:cubicBezTo>
                  <a:pt x="353634" y="994755"/>
                  <a:pt x="353634" y="1016243"/>
                  <a:pt x="350610" y="1036273"/>
                </a:cubicBezTo>
                <a:lnTo>
                  <a:pt x="346075" y="1036273"/>
                </a:lnTo>
                <a:cubicBezTo>
                  <a:pt x="348342" y="1016243"/>
                  <a:pt x="348342" y="994755"/>
                  <a:pt x="346075" y="974725"/>
                </a:cubicBezTo>
                <a:close/>
                <a:moveTo>
                  <a:pt x="331787" y="974725"/>
                </a:moveTo>
                <a:lnTo>
                  <a:pt x="336269" y="974725"/>
                </a:lnTo>
                <a:cubicBezTo>
                  <a:pt x="337763" y="994755"/>
                  <a:pt x="337763" y="1016243"/>
                  <a:pt x="336269" y="1036273"/>
                </a:cubicBezTo>
                <a:lnTo>
                  <a:pt x="331787" y="1036273"/>
                </a:lnTo>
                <a:cubicBezTo>
                  <a:pt x="332534" y="1016243"/>
                  <a:pt x="332534" y="994755"/>
                  <a:pt x="331787" y="974725"/>
                </a:cubicBezTo>
                <a:close/>
                <a:moveTo>
                  <a:pt x="317817" y="974725"/>
                </a:moveTo>
                <a:lnTo>
                  <a:pt x="321627" y="974725"/>
                </a:lnTo>
                <a:cubicBezTo>
                  <a:pt x="321944" y="994755"/>
                  <a:pt x="321944" y="1016243"/>
                  <a:pt x="321627" y="1036273"/>
                </a:cubicBezTo>
                <a:lnTo>
                  <a:pt x="317817" y="1036273"/>
                </a:lnTo>
                <a:cubicBezTo>
                  <a:pt x="317500" y="1016243"/>
                  <a:pt x="317500" y="994755"/>
                  <a:pt x="317817" y="974725"/>
                </a:cubicBezTo>
                <a:close/>
                <a:moveTo>
                  <a:pt x="304976" y="974725"/>
                </a:moveTo>
                <a:lnTo>
                  <a:pt x="309209" y="974725"/>
                </a:lnTo>
                <a:cubicBezTo>
                  <a:pt x="308151" y="994755"/>
                  <a:pt x="308151" y="1016243"/>
                  <a:pt x="309209" y="1036273"/>
                </a:cubicBezTo>
                <a:lnTo>
                  <a:pt x="304976" y="1036273"/>
                </a:lnTo>
                <a:cubicBezTo>
                  <a:pt x="303212" y="1016243"/>
                  <a:pt x="303212" y="994755"/>
                  <a:pt x="304976" y="974725"/>
                </a:cubicBezTo>
                <a:close/>
                <a:moveTo>
                  <a:pt x="289983" y="974725"/>
                </a:moveTo>
                <a:lnTo>
                  <a:pt x="294897" y="974725"/>
                </a:lnTo>
                <a:cubicBezTo>
                  <a:pt x="292629" y="994755"/>
                  <a:pt x="292629" y="1016243"/>
                  <a:pt x="294897" y="1036273"/>
                </a:cubicBezTo>
                <a:lnTo>
                  <a:pt x="290361" y="1036273"/>
                </a:lnTo>
                <a:cubicBezTo>
                  <a:pt x="287337" y="1016243"/>
                  <a:pt x="287337" y="994755"/>
                  <a:pt x="289983" y="974725"/>
                </a:cubicBezTo>
                <a:close/>
                <a:moveTo>
                  <a:pt x="276357" y="974725"/>
                </a:moveTo>
                <a:lnTo>
                  <a:pt x="280656" y="974725"/>
                </a:lnTo>
                <a:cubicBezTo>
                  <a:pt x="277349" y="994755"/>
                  <a:pt x="277349" y="1016243"/>
                  <a:pt x="280656" y="1036273"/>
                </a:cubicBezTo>
                <a:lnTo>
                  <a:pt x="276357" y="1036273"/>
                </a:lnTo>
                <a:cubicBezTo>
                  <a:pt x="273050" y="1016243"/>
                  <a:pt x="273050" y="994755"/>
                  <a:pt x="276357" y="974725"/>
                </a:cubicBezTo>
                <a:close/>
                <a:moveTo>
                  <a:pt x="263348" y="974725"/>
                </a:moveTo>
                <a:lnTo>
                  <a:pt x="267934" y="974725"/>
                </a:lnTo>
                <a:cubicBezTo>
                  <a:pt x="263701" y="994755"/>
                  <a:pt x="263701" y="1016243"/>
                  <a:pt x="267934" y="1036273"/>
                </a:cubicBezTo>
                <a:lnTo>
                  <a:pt x="263701" y="1036273"/>
                </a:lnTo>
                <a:cubicBezTo>
                  <a:pt x="259115" y="1016243"/>
                  <a:pt x="258762" y="994755"/>
                  <a:pt x="263348" y="974725"/>
                </a:cubicBezTo>
                <a:close/>
                <a:moveTo>
                  <a:pt x="615875" y="970885"/>
                </a:moveTo>
                <a:lnTo>
                  <a:pt x="615875" y="982769"/>
                </a:lnTo>
                <a:lnTo>
                  <a:pt x="714525" y="982769"/>
                </a:lnTo>
                <a:lnTo>
                  <a:pt x="714525" y="970885"/>
                </a:lnTo>
                <a:close/>
                <a:moveTo>
                  <a:pt x="97783" y="970885"/>
                </a:moveTo>
                <a:lnTo>
                  <a:pt x="97783" y="982769"/>
                </a:lnTo>
                <a:lnTo>
                  <a:pt x="196433" y="982769"/>
                </a:lnTo>
                <a:lnTo>
                  <a:pt x="196433" y="970885"/>
                </a:lnTo>
                <a:close/>
                <a:moveTo>
                  <a:pt x="669631" y="875173"/>
                </a:moveTo>
                <a:lnTo>
                  <a:pt x="669631" y="956619"/>
                </a:lnTo>
                <a:lnTo>
                  <a:pt x="703129" y="956619"/>
                </a:lnTo>
                <a:lnTo>
                  <a:pt x="703129" y="875173"/>
                </a:lnTo>
                <a:close/>
                <a:moveTo>
                  <a:pt x="629650" y="875173"/>
                </a:moveTo>
                <a:lnTo>
                  <a:pt x="629650" y="956619"/>
                </a:lnTo>
                <a:lnTo>
                  <a:pt x="662788" y="956619"/>
                </a:lnTo>
                <a:lnTo>
                  <a:pt x="662788" y="875173"/>
                </a:lnTo>
                <a:close/>
                <a:moveTo>
                  <a:pt x="496787" y="875173"/>
                </a:moveTo>
                <a:lnTo>
                  <a:pt x="496787" y="956619"/>
                </a:lnTo>
                <a:lnTo>
                  <a:pt x="530426" y="956619"/>
                </a:lnTo>
                <a:lnTo>
                  <a:pt x="530426" y="875173"/>
                </a:lnTo>
                <a:close/>
                <a:moveTo>
                  <a:pt x="456637" y="875173"/>
                </a:moveTo>
                <a:lnTo>
                  <a:pt x="456637" y="956619"/>
                </a:lnTo>
                <a:lnTo>
                  <a:pt x="489914" y="956619"/>
                </a:lnTo>
                <a:lnTo>
                  <a:pt x="489914" y="875173"/>
                </a:lnTo>
                <a:close/>
                <a:moveTo>
                  <a:pt x="323749" y="875173"/>
                </a:moveTo>
                <a:lnTo>
                  <a:pt x="323749" y="956619"/>
                </a:lnTo>
                <a:lnTo>
                  <a:pt x="357026" y="956619"/>
                </a:lnTo>
                <a:lnTo>
                  <a:pt x="357026" y="875173"/>
                </a:lnTo>
                <a:close/>
                <a:moveTo>
                  <a:pt x="283599" y="875173"/>
                </a:moveTo>
                <a:lnTo>
                  <a:pt x="283599" y="956619"/>
                </a:lnTo>
                <a:lnTo>
                  <a:pt x="316876" y="956619"/>
                </a:lnTo>
                <a:lnTo>
                  <a:pt x="316876" y="875173"/>
                </a:lnTo>
                <a:close/>
                <a:moveTo>
                  <a:pt x="150519" y="875173"/>
                </a:moveTo>
                <a:lnTo>
                  <a:pt x="150519" y="956619"/>
                </a:lnTo>
                <a:lnTo>
                  <a:pt x="184016" y="956619"/>
                </a:lnTo>
                <a:lnTo>
                  <a:pt x="184016" y="875173"/>
                </a:lnTo>
                <a:close/>
                <a:moveTo>
                  <a:pt x="110898" y="875173"/>
                </a:moveTo>
                <a:lnTo>
                  <a:pt x="110898" y="956619"/>
                </a:lnTo>
                <a:lnTo>
                  <a:pt x="143675" y="956619"/>
                </a:lnTo>
                <a:lnTo>
                  <a:pt x="143675" y="875173"/>
                </a:lnTo>
                <a:close/>
                <a:moveTo>
                  <a:pt x="666390" y="841657"/>
                </a:moveTo>
                <a:cubicBezTo>
                  <a:pt x="664589" y="841657"/>
                  <a:pt x="662788" y="841657"/>
                  <a:pt x="660987" y="842018"/>
                </a:cubicBezTo>
                <a:cubicBezTo>
                  <a:pt x="657385" y="842378"/>
                  <a:pt x="653783" y="843099"/>
                  <a:pt x="650541" y="844180"/>
                </a:cubicBezTo>
                <a:cubicBezTo>
                  <a:pt x="648740" y="844901"/>
                  <a:pt x="647300" y="845621"/>
                  <a:pt x="645499" y="846342"/>
                </a:cubicBezTo>
                <a:cubicBezTo>
                  <a:pt x="642977" y="847784"/>
                  <a:pt x="640456" y="849225"/>
                  <a:pt x="637935" y="851388"/>
                </a:cubicBezTo>
                <a:cubicBezTo>
                  <a:pt x="637574" y="851748"/>
                  <a:pt x="637214" y="851748"/>
                  <a:pt x="636854" y="852108"/>
                </a:cubicBezTo>
                <a:cubicBezTo>
                  <a:pt x="634333" y="854631"/>
                  <a:pt x="631811" y="857154"/>
                  <a:pt x="629650" y="860397"/>
                </a:cubicBezTo>
                <a:lnTo>
                  <a:pt x="629650" y="869767"/>
                </a:lnTo>
                <a:lnTo>
                  <a:pt x="703129" y="869767"/>
                </a:lnTo>
                <a:lnTo>
                  <a:pt x="703129" y="860397"/>
                </a:lnTo>
                <a:cubicBezTo>
                  <a:pt x="702048" y="858595"/>
                  <a:pt x="700968" y="857514"/>
                  <a:pt x="699887" y="856073"/>
                </a:cubicBezTo>
                <a:cubicBezTo>
                  <a:pt x="697366" y="853189"/>
                  <a:pt x="694844" y="851027"/>
                  <a:pt x="691603" y="848865"/>
                </a:cubicBezTo>
                <a:cubicBezTo>
                  <a:pt x="689081" y="847063"/>
                  <a:pt x="685480" y="845621"/>
                  <a:pt x="682238" y="844180"/>
                </a:cubicBezTo>
                <a:cubicBezTo>
                  <a:pt x="677555" y="842378"/>
                  <a:pt x="671792" y="841657"/>
                  <a:pt x="666390" y="841657"/>
                </a:cubicBezTo>
                <a:close/>
                <a:moveTo>
                  <a:pt x="493531" y="841657"/>
                </a:moveTo>
                <a:cubicBezTo>
                  <a:pt x="489914" y="841657"/>
                  <a:pt x="486297" y="842018"/>
                  <a:pt x="482680" y="842738"/>
                </a:cubicBezTo>
                <a:cubicBezTo>
                  <a:pt x="477616" y="844180"/>
                  <a:pt x="472552" y="845982"/>
                  <a:pt x="468212" y="848865"/>
                </a:cubicBezTo>
                <a:cubicBezTo>
                  <a:pt x="464956" y="851027"/>
                  <a:pt x="462424" y="853189"/>
                  <a:pt x="459892" y="856073"/>
                </a:cubicBezTo>
                <a:cubicBezTo>
                  <a:pt x="458807" y="857514"/>
                  <a:pt x="457722" y="858595"/>
                  <a:pt x="456637" y="860397"/>
                </a:cubicBezTo>
                <a:lnTo>
                  <a:pt x="456637" y="869767"/>
                </a:lnTo>
                <a:lnTo>
                  <a:pt x="530426" y="869767"/>
                </a:lnTo>
                <a:lnTo>
                  <a:pt x="530426" y="860397"/>
                </a:lnTo>
                <a:cubicBezTo>
                  <a:pt x="528617" y="857154"/>
                  <a:pt x="525723" y="854631"/>
                  <a:pt x="523192" y="852108"/>
                </a:cubicBezTo>
                <a:cubicBezTo>
                  <a:pt x="522830" y="851748"/>
                  <a:pt x="522468" y="851748"/>
                  <a:pt x="522106" y="851388"/>
                </a:cubicBezTo>
                <a:cubicBezTo>
                  <a:pt x="514511" y="844901"/>
                  <a:pt x="504021" y="841657"/>
                  <a:pt x="493531" y="841657"/>
                </a:cubicBezTo>
                <a:close/>
                <a:moveTo>
                  <a:pt x="320493" y="841657"/>
                </a:moveTo>
                <a:cubicBezTo>
                  <a:pt x="316876" y="841657"/>
                  <a:pt x="313259" y="842018"/>
                  <a:pt x="309642" y="842738"/>
                </a:cubicBezTo>
                <a:cubicBezTo>
                  <a:pt x="304578" y="844180"/>
                  <a:pt x="299153" y="845982"/>
                  <a:pt x="294812" y="848865"/>
                </a:cubicBezTo>
                <a:cubicBezTo>
                  <a:pt x="291918" y="851027"/>
                  <a:pt x="289386" y="853189"/>
                  <a:pt x="287216" y="856073"/>
                </a:cubicBezTo>
                <a:cubicBezTo>
                  <a:pt x="285769" y="857514"/>
                  <a:pt x="284684" y="858595"/>
                  <a:pt x="283599" y="860397"/>
                </a:cubicBezTo>
                <a:lnTo>
                  <a:pt x="283599" y="869767"/>
                </a:lnTo>
                <a:lnTo>
                  <a:pt x="357026" y="869767"/>
                </a:lnTo>
                <a:lnTo>
                  <a:pt x="357026" y="860397"/>
                </a:lnTo>
                <a:cubicBezTo>
                  <a:pt x="355217" y="857154"/>
                  <a:pt x="353047" y="854631"/>
                  <a:pt x="350154" y="852108"/>
                </a:cubicBezTo>
                <a:cubicBezTo>
                  <a:pt x="349792" y="851748"/>
                  <a:pt x="349430" y="851748"/>
                  <a:pt x="349068" y="851388"/>
                </a:cubicBezTo>
                <a:cubicBezTo>
                  <a:pt x="341111" y="844901"/>
                  <a:pt x="330983" y="841657"/>
                  <a:pt x="320493" y="841657"/>
                </a:cubicBezTo>
                <a:close/>
                <a:moveTo>
                  <a:pt x="147637" y="841657"/>
                </a:moveTo>
                <a:cubicBezTo>
                  <a:pt x="144035" y="841657"/>
                  <a:pt x="140433" y="842018"/>
                  <a:pt x="136832" y="842738"/>
                </a:cubicBezTo>
                <a:cubicBezTo>
                  <a:pt x="131429" y="844180"/>
                  <a:pt x="126746" y="845982"/>
                  <a:pt x="122064" y="848865"/>
                </a:cubicBezTo>
                <a:cubicBezTo>
                  <a:pt x="119182" y="851027"/>
                  <a:pt x="116661" y="853189"/>
                  <a:pt x="114140" y="856073"/>
                </a:cubicBezTo>
                <a:cubicBezTo>
                  <a:pt x="113059" y="857514"/>
                  <a:pt x="111979" y="858595"/>
                  <a:pt x="110898" y="860397"/>
                </a:cubicBezTo>
                <a:lnTo>
                  <a:pt x="110898" y="869767"/>
                </a:lnTo>
                <a:lnTo>
                  <a:pt x="184016" y="869767"/>
                </a:lnTo>
                <a:lnTo>
                  <a:pt x="184016" y="860397"/>
                </a:lnTo>
                <a:cubicBezTo>
                  <a:pt x="182936" y="858595"/>
                  <a:pt x="182215" y="857514"/>
                  <a:pt x="181135" y="856073"/>
                </a:cubicBezTo>
                <a:cubicBezTo>
                  <a:pt x="178974" y="853910"/>
                  <a:pt x="176813" y="852108"/>
                  <a:pt x="174651" y="850306"/>
                </a:cubicBezTo>
                <a:cubicBezTo>
                  <a:pt x="167087" y="844540"/>
                  <a:pt x="157362" y="841657"/>
                  <a:pt x="147637" y="841657"/>
                </a:cubicBezTo>
                <a:close/>
                <a:moveTo>
                  <a:pt x="666390" y="836612"/>
                </a:moveTo>
                <a:cubicBezTo>
                  <a:pt x="684399" y="836612"/>
                  <a:pt x="699887" y="844540"/>
                  <a:pt x="708171" y="857874"/>
                </a:cubicBezTo>
                <a:lnTo>
                  <a:pt x="709252" y="858956"/>
                </a:lnTo>
                <a:lnTo>
                  <a:pt x="709252" y="860397"/>
                </a:lnTo>
                <a:lnTo>
                  <a:pt x="709252" y="956619"/>
                </a:lnTo>
                <a:lnTo>
                  <a:pt x="709252" y="961664"/>
                </a:lnTo>
                <a:lnTo>
                  <a:pt x="703129" y="961664"/>
                </a:lnTo>
                <a:lnTo>
                  <a:pt x="629650" y="961664"/>
                </a:lnTo>
                <a:lnTo>
                  <a:pt x="623887" y="961664"/>
                </a:lnTo>
                <a:lnTo>
                  <a:pt x="623887" y="956619"/>
                </a:lnTo>
                <a:lnTo>
                  <a:pt x="623887" y="860397"/>
                </a:lnTo>
                <a:lnTo>
                  <a:pt x="623887" y="858956"/>
                </a:lnTo>
                <a:lnTo>
                  <a:pt x="624608" y="857874"/>
                </a:lnTo>
                <a:cubicBezTo>
                  <a:pt x="632892" y="844540"/>
                  <a:pt x="648740" y="836612"/>
                  <a:pt x="666390" y="836612"/>
                </a:cubicBezTo>
                <a:close/>
                <a:moveTo>
                  <a:pt x="493531" y="836612"/>
                </a:moveTo>
                <a:cubicBezTo>
                  <a:pt x="511255" y="836612"/>
                  <a:pt x="527170" y="844540"/>
                  <a:pt x="535490" y="857874"/>
                </a:cubicBezTo>
                <a:lnTo>
                  <a:pt x="536213" y="858956"/>
                </a:lnTo>
                <a:lnTo>
                  <a:pt x="536213" y="860397"/>
                </a:lnTo>
                <a:lnTo>
                  <a:pt x="536213" y="956619"/>
                </a:lnTo>
                <a:lnTo>
                  <a:pt x="536213" y="961664"/>
                </a:lnTo>
                <a:lnTo>
                  <a:pt x="530426" y="961664"/>
                </a:lnTo>
                <a:lnTo>
                  <a:pt x="456637" y="961664"/>
                </a:lnTo>
                <a:lnTo>
                  <a:pt x="450850" y="961664"/>
                </a:lnTo>
                <a:lnTo>
                  <a:pt x="450850" y="956619"/>
                </a:lnTo>
                <a:lnTo>
                  <a:pt x="450850" y="860397"/>
                </a:lnTo>
                <a:lnTo>
                  <a:pt x="450850" y="858956"/>
                </a:lnTo>
                <a:lnTo>
                  <a:pt x="451573" y="857874"/>
                </a:lnTo>
                <a:cubicBezTo>
                  <a:pt x="459892" y="844540"/>
                  <a:pt x="475446" y="836612"/>
                  <a:pt x="493531" y="836612"/>
                </a:cubicBezTo>
                <a:close/>
                <a:moveTo>
                  <a:pt x="320493" y="836612"/>
                </a:moveTo>
                <a:cubicBezTo>
                  <a:pt x="338579" y="836612"/>
                  <a:pt x="354132" y="844540"/>
                  <a:pt x="362452" y="857874"/>
                </a:cubicBezTo>
                <a:lnTo>
                  <a:pt x="363175" y="858956"/>
                </a:lnTo>
                <a:lnTo>
                  <a:pt x="363175" y="860397"/>
                </a:lnTo>
                <a:lnTo>
                  <a:pt x="363175" y="956619"/>
                </a:lnTo>
                <a:lnTo>
                  <a:pt x="363175" y="961664"/>
                </a:lnTo>
                <a:lnTo>
                  <a:pt x="357026" y="961664"/>
                </a:lnTo>
                <a:lnTo>
                  <a:pt x="283599" y="961664"/>
                </a:lnTo>
                <a:lnTo>
                  <a:pt x="277812" y="961664"/>
                </a:lnTo>
                <a:lnTo>
                  <a:pt x="277812" y="956619"/>
                </a:lnTo>
                <a:lnTo>
                  <a:pt x="277812" y="860397"/>
                </a:lnTo>
                <a:lnTo>
                  <a:pt x="277812" y="858956"/>
                </a:lnTo>
                <a:lnTo>
                  <a:pt x="278173" y="857874"/>
                </a:lnTo>
                <a:cubicBezTo>
                  <a:pt x="286854" y="844540"/>
                  <a:pt x="302408" y="836612"/>
                  <a:pt x="320493" y="836612"/>
                </a:cubicBezTo>
                <a:close/>
                <a:moveTo>
                  <a:pt x="147637" y="836612"/>
                </a:moveTo>
                <a:cubicBezTo>
                  <a:pt x="165287" y="836612"/>
                  <a:pt x="181135" y="844540"/>
                  <a:pt x="189419" y="857874"/>
                </a:cubicBezTo>
                <a:lnTo>
                  <a:pt x="190140" y="858956"/>
                </a:lnTo>
                <a:lnTo>
                  <a:pt x="190140" y="860397"/>
                </a:lnTo>
                <a:lnTo>
                  <a:pt x="190140" y="956619"/>
                </a:lnTo>
                <a:lnTo>
                  <a:pt x="190140" y="961664"/>
                </a:lnTo>
                <a:lnTo>
                  <a:pt x="184016" y="961664"/>
                </a:lnTo>
                <a:lnTo>
                  <a:pt x="110898" y="961664"/>
                </a:lnTo>
                <a:lnTo>
                  <a:pt x="104775" y="961664"/>
                </a:lnTo>
                <a:lnTo>
                  <a:pt x="104775" y="956619"/>
                </a:lnTo>
                <a:lnTo>
                  <a:pt x="104775" y="860397"/>
                </a:lnTo>
                <a:lnTo>
                  <a:pt x="104775" y="858956"/>
                </a:lnTo>
                <a:lnTo>
                  <a:pt x="105855" y="857874"/>
                </a:lnTo>
                <a:cubicBezTo>
                  <a:pt x="113779" y="844540"/>
                  <a:pt x="129628" y="836612"/>
                  <a:pt x="147637" y="836612"/>
                </a:cubicBezTo>
                <a:close/>
                <a:moveTo>
                  <a:pt x="665200" y="830809"/>
                </a:moveTo>
                <a:cubicBezTo>
                  <a:pt x="645038" y="830809"/>
                  <a:pt x="627396" y="839811"/>
                  <a:pt x="617675" y="854935"/>
                </a:cubicBezTo>
                <a:lnTo>
                  <a:pt x="616235" y="857096"/>
                </a:lnTo>
                <a:lnTo>
                  <a:pt x="616235" y="966564"/>
                </a:lnTo>
                <a:lnTo>
                  <a:pt x="714165" y="966564"/>
                </a:lnTo>
                <a:lnTo>
                  <a:pt x="714165" y="857096"/>
                </a:lnTo>
                <a:lnTo>
                  <a:pt x="712725" y="854935"/>
                </a:lnTo>
                <a:cubicBezTo>
                  <a:pt x="703364" y="839811"/>
                  <a:pt x="685362" y="830809"/>
                  <a:pt x="665200" y="830809"/>
                </a:cubicBezTo>
                <a:close/>
                <a:moveTo>
                  <a:pt x="492383" y="830809"/>
                </a:moveTo>
                <a:cubicBezTo>
                  <a:pt x="472221" y="830809"/>
                  <a:pt x="454219" y="839811"/>
                  <a:pt x="444858" y="854935"/>
                </a:cubicBezTo>
                <a:lnTo>
                  <a:pt x="443418" y="857096"/>
                </a:lnTo>
                <a:lnTo>
                  <a:pt x="443418" y="966564"/>
                </a:lnTo>
                <a:lnTo>
                  <a:pt x="427576" y="966564"/>
                </a:lnTo>
                <a:cubicBezTo>
                  <a:pt x="418575" y="991411"/>
                  <a:pt x="418575" y="1019138"/>
                  <a:pt x="427576" y="1043624"/>
                </a:cubicBezTo>
                <a:lnTo>
                  <a:pt x="557189" y="1043624"/>
                </a:lnTo>
                <a:cubicBezTo>
                  <a:pt x="566550" y="1019138"/>
                  <a:pt x="566550" y="991411"/>
                  <a:pt x="557189" y="966564"/>
                </a:cubicBezTo>
                <a:lnTo>
                  <a:pt x="541347" y="966564"/>
                </a:lnTo>
                <a:lnTo>
                  <a:pt x="541347" y="857096"/>
                </a:lnTo>
                <a:lnTo>
                  <a:pt x="539907" y="854935"/>
                </a:lnTo>
                <a:cubicBezTo>
                  <a:pt x="530546" y="839811"/>
                  <a:pt x="512905" y="830809"/>
                  <a:pt x="492383" y="830809"/>
                </a:cubicBezTo>
                <a:close/>
                <a:moveTo>
                  <a:pt x="319925" y="830809"/>
                </a:moveTo>
                <a:cubicBezTo>
                  <a:pt x="299403" y="830809"/>
                  <a:pt x="281762" y="839811"/>
                  <a:pt x="272401" y="854935"/>
                </a:cubicBezTo>
                <a:lnTo>
                  <a:pt x="270960" y="857096"/>
                </a:lnTo>
                <a:lnTo>
                  <a:pt x="270960" y="966564"/>
                </a:lnTo>
                <a:lnTo>
                  <a:pt x="255479" y="966564"/>
                </a:lnTo>
                <a:cubicBezTo>
                  <a:pt x="246118" y="991411"/>
                  <a:pt x="246118" y="1019138"/>
                  <a:pt x="255479" y="1043624"/>
                </a:cubicBezTo>
                <a:lnTo>
                  <a:pt x="385092" y="1043624"/>
                </a:lnTo>
                <a:cubicBezTo>
                  <a:pt x="393733" y="1019138"/>
                  <a:pt x="393733" y="991411"/>
                  <a:pt x="385092" y="966564"/>
                </a:cubicBezTo>
                <a:lnTo>
                  <a:pt x="368890" y="966564"/>
                </a:lnTo>
                <a:lnTo>
                  <a:pt x="368890" y="857096"/>
                </a:lnTo>
                <a:lnTo>
                  <a:pt x="367450" y="854935"/>
                </a:lnTo>
                <a:cubicBezTo>
                  <a:pt x="357729" y="839811"/>
                  <a:pt x="340087" y="830809"/>
                  <a:pt x="319925" y="830809"/>
                </a:cubicBezTo>
                <a:close/>
                <a:moveTo>
                  <a:pt x="147108" y="830809"/>
                </a:moveTo>
                <a:cubicBezTo>
                  <a:pt x="126946" y="830809"/>
                  <a:pt x="108944" y="839811"/>
                  <a:pt x="99583" y="854935"/>
                </a:cubicBezTo>
                <a:lnTo>
                  <a:pt x="98143" y="857096"/>
                </a:lnTo>
                <a:lnTo>
                  <a:pt x="98143" y="966564"/>
                </a:lnTo>
                <a:lnTo>
                  <a:pt x="196073" y="966564"/>
                </a:lnTo>
                <a:lnTo>
                  <a:pt x="196073" y="857096"/>
                </a:lnTo>
                <a:lnTo>
                  <a:pt x="194273" y="854935"/>
                </a:lnTo>
                <a:cubicBezTo>
                  <a:pt x="185272" y="839811"/>
                  <a:pt x="167270" y="830809"/>
                  <a:pt x="147108" y="830809"/>
                </a:cubicBezTo>
                <a:close/>
                <a:moveTo>
                  <a:pt x="33337" y="777875"/>
                </a:moveTo>
                <a:lnTo>
                  <a:pt x="785452" y="777875"/>
                </a:lnTo>
                <a:lnTo>
                  <a:pt x="785452" y="1333140"/>
                </a:lnTo>
                <a:lnTo>
                  <a:pt x="445938" y="1333140"/>
                </a:lnTo>
                <a:lnTo>
                  <a:pt x="445938" y="1295690"/>
                </a:lnTo>
                <a:lnTo>
                  <a:pt x="444498" y="1292810"/>
                </a:lnTo>
                <a:cubicBezTo>
                  <a:pt x="434777" y="1275165"/>
                  <a:pt x="417135" y="1264722"/>
                  <a:pt x="396973" y="1264722"/>
                </a:cubicBezTo>
                <a:cubicBezTo>
                  <a:pt x="376811" y="1264722"/>
                  <a:pt x="359169" y="1275165"/>
                  <a:pt x="349808" y="1292810"/>
                </a:cubicBezTo>
                <a:lnTo>
                  <a:pt x="348368" y="1295690"/>
                </a:lnTo>
                <a:lnTo>
                  <a:pt x="348368" y="1333140"/>
                </a:lnTo>
                <a:lnTo>
                  <a:pt x="33337" y="1333140"/>
                </a:lnTo>
                <a:close/>
                <a:moveTo>
                  <a:pt x="25400" y="747712"/>
                </a:moveTo>
                <a:lnTo>
                  <a:pt x="794977" y="747712"/>
                </a:lnTo>
                <a:lnTo>
                  <a:pt x="794977" y="774335"/>
                </a:lnTo>
                <a:lnTo>
                  <a:pt x="25400" y="774335"/>
                </a:lnTo>
                <a:close/>
                <a:moveTo>
                  <a:pt x="615875" y="615960"/>
                </a:moveTo>
                <a:lnTo>
                  <a:pt x="615875" y="627831"/>
                </a:lnTo>
                <a:lnTo>
                  <a:pt x="714525" y="627831"/>
                </a:lnTo>
                <a:lnTo>
                  <a:pt x="714525" y="615960"/>
                </a:lnTo>
                <a:close/>
                <a:moveTo>
                  <a:pt x="97783" y="615960"/>
                </a:moveTo>
                <a:lnTo>
                  <a:pt x="97783" y="627831"/>
                </a:lnTo>
                <a:lnTo>
                  <a:pt x="196433" y="627831"/>
                </a:lnTo>
                <a:lnTo>
                  <a:pt x="196433" y="615960"/>
                </a:lnTo>
                <a:close/>
                <a:moveTo>
                  <a:pt x="544865" y="614362"/>
                </a:moveTo>
                <a:lnTo>
                  <a:pt x="549451" y="614362"/>
                </a:lnTo>
                <a:cubicBezTo>
                  <a:pt x="553684" y="634393"/>
                  <a:pt x="553684" y="655880"/>
                  <a:pt x="549098" y="675911"/>
                </a:cubicBezTo>
                <a:lnTo>
                  <a:pt x="544512" y="675911"/>
                </a:lnTo>
                <a:cubicBezTo>
                  <a:pt x="549098" y="655880"/>
                  <a:pt x="549098" y="634393"/>
                  <a:pt x="544865" y="614362"/>
                </a:cubicBezTo>
                <a:close/>
                <a:moveTo>
                  <a:pt x="532143" y="614362"/>
                </a:moveTo>
                <a:lnTo>
                  <a:pt x="536112" y="614362"/>
                </a:lnTo>
                <a:cubicBezTo>
                  <a:pt x="539419" y="634393"/>
                  <a:pt x="539419" y="655880"/>
                  <a:pt x="536112" y="675911"/>
                </a:cubicBezTo>
                <a:lnTo>
                  <a:pt x="531812" y="675911"/>
                </a:lnTo>
                <a:cubicBezTo>
                  <a:pt x="534789" y="655880"/>
                  <a:pt x="534789" y="634393"/>
                  <a:pt x="532143" y="614362"/>
                </a:cubicBezTo>
                <a:close/>
                <a:moveTo>
                  <a:pt x="517525" y="614362"/>
                </a:moveTo>
                <a:lnTo>
                  <a:pt x="522438" y="614362"/>
                </a:lnTo>
                <a:cubicBezTo>
                  <a:pt x="525084" y="634393"/>
                  <a:pt x="525084" y="655880"/>
                  <a:pt x="522438" y="675911"/>
                </a:cubicBezTo>
                <a:lnTo>
                  <a:pt x="517525" y="675911"/>
                </a:lnTo>
                <a:cubicBezTo>
                  <a:pt x="519792" y="655880"/>
                  <a:pt x="519792" y="634393"/>
                  <a:pt x="517525" y="614362"/>
                </a:cubicBezTo>
                <a:close/>
                <a:moveTo>
                  <a:pt x="504825" y="614362"/>
                </a:moveTo>
                <a:lnTo>
                  <a:pt x="509681" y="614362"/>
                </a:lnTo>
                <a:cubicBezTo>
                  <a:pt x="510801" y="634393"/>
                  <a:pt x="510801" y="655880"/>
                  <a:pt x="509681" y="675911"/>
                </a:cubicBezTo>
                <a:lnTo>
                  <a:pt x="504825" y="675911"/>
                </a:lnTo>
                <a:cubicBezTo>
                  <a:pt x="505945" y="655880"/>
                  <a:pt x="505945" y="634393"/>
                  <a:pt x="504825" y="614362"/>
                </a:cubicBezTo>
                <a:close/>
                <a:moveTo>
                  <a:pt x="490537" y="614362"/>
                </a:moveTo>
                <a:lnTo>
                  <a:pt x="494665" y="614362"/>
                </a:lnTo>
                <a:cubicBezTo>
                  <a:pt x="494982" y="634393"/>
                  <a:pt x="494982" y="655880"/>
                  <a:pt x="494665" y="675911"/>
                </a:cubicBezTo>
                <a:lnTo>
                  <a:pt x="490854" y="675911"/>
                </a:lnTo>
                <a:cubicBezTo>
                  <a:pt x="490537" y="655880"/>
                  <a:pt x="490537" y="634393"/>
                  <a:pt x="490537" y="614362"/>
                </a:cubicBezTo>
                <a:close/>
                <a:moveTo>
                  <a:pt x="475782" y="614362"/>
                </a:moveTo>
                <a:lnTo>
                  <a:pt x="480638" y="614362"/>
                </a:lnTo>
                <a:cubicBezTo>
                  <a:pt x="479518" y="634393"/>
                  <a:pt x="479518" y="655880"/>
                  <a:pt x="480638" y="675911"/>
                </a:cubicBezTo>
                <a:lnTo>
                  <a:pt x="476156" y="675911"/>
                </a:lnTo>
                <a:cubicBezTo>
                  <a:pt x="474662" y="655880"/>
                  <a:pt x="474662" y="634393"/>
                  <a:pt x="475782" y="614362"/>
                </a:cubicBezTo>
                <a:close/>
                <a:moveTo>
                  <a:pt x="463020" y="614362"/>
                </a:moveTo>
                <a:lnTo>
                  <a:pt x="467934" y="614362"/>
                </a:lnTo>
                <a:cubicBezTo>
                  <a:pt x="465666" y="634393"/>
                  <a:pt x="465666" y="655880"/>
                  <a:pt x="467934" y="675911"/>
                </a:cubicBezTo>
                <a:lnTo>
                  <a:pt x="463398" y="675911"/>
                </a:lnTo>
                <a:cubicBezTo>
                  <a:pt x="460753" y="655880"/>
                  <a:pt x="460375" y="634393"/>
                  <a:pt x="463020" y="614362"/>
                </a:cubicBezTo>
                <a:close/>
                <a:moveTo>
                  <a:pt x="449394" y="614362"/>
                </a:moveTo>
                <a:lnTo>
                  <a:pt x="453363" y="614362"/>
                </a:lnTo>
                <a:cubicBezTo>
                  <a:pt x="450387" y="634393"/>
                  <a:pt x="450387" y="655880"/>
                  <a:pt x="453694" y="675911"/>
                </a:cubicBezTo>
                <a:lnTo>
                  <a:pt x="449394" y="675911"/>
                </a:lnTo>
                <a:cubicBezTo>
                  <a:pt x="446087" y="655880"/>
                  <a:pt x="446087" y="634393"/>
                  <a:pt x="449394" y="614362"/>
                </a:cubicBezTo>
                <a:close/>
                <a:moveTo>
                  <a:pt x="434974" y="614362"/>
                </a:moveTo>
                <a:lnTo>
                  <a:pt x="439056" y="614362"/>
                </a:lnTo>
                <a:cubicBezTo>
                  <a:pt x="434974" y="634393"/>
                  <a:pt x="434974" y="655880"/>
                  <a:pt x="439397" y="675911"/>
                </a:cubicBezTo>
                <a:lnTo>
                  <a:pt x="434974" y="675911"/>
                </a:lnTo>
                <a:cubicBezTo>
                  <a:pt x="430552" y="655880"/>
                  <a:pt x="430212" y="634393"/>
                  <a:pt x="434974" y="614362"/>
                </a:cubicBezTo>
                <a:close/>
                <a:moveTo>
                  <a:pt x="331787" y="614362"/>
                </a:moveTo>
                <a:lnTo>
                  <a:pt x="336269" y="614362"/>
                </a:lnTo>
                <a:cubicBezTo>
                  <a:pt x="337763" y="634393"/>
                  <a:pt x="337763" y="655880"/>
                  <a:pt x="336269" y="675911"/>
                </a:cubicBezTo>
                <a:lnTo>
                  <a:pt x="331787" y="675911"/>
                </a:lnTo>
                <a:cubicBezTo>
                  <a:pt x="332534" y="655880"/>
                  <a:pt x="332534" y="634393"/>
                  <a:pt x="331787" y="614362"/>
                </a:cubicBezTo>
                <a:close/>
                <a:moveTo>
                  <a:pt x="317817" y="614362"/>
                </a:moveTo>
                <a:lnTo>
                  <a:pt x="321627" y="614362"/>
                </a:lnTo>
                <a:cubicBezTo>
                  <a:pt x="321944" y="634393"/>
                  <a:pt x="321944" y="655880"/>
                  <a:pt x="321627" y="675911"/>
                </a:cubicBezTo>
                <a:lnTo>
                  <a:pt x="317817" y="675911"/>
                </a:lnTo>
                <a:cubicBezTo>
                  <a:pt x="317500" y="655880"/>
                  <a:pt x="317500" y="634393"/>
                  <a:pt x="317817" y="614362"/>
                </a:cubicBezTo>
                <a:close/>
                <a:moveTo>
                  <a:pt x="304976" y="614362"/>
                </a:moveTo>
                <a:lnTo>
                  <a:pt x="309209" y="614362"/>
                </a:lnTo>
                <a:cubicBezTo>
                  <a:pt x="308151" y="634393"/>
                  <a:pt x="308151" y="655880"/>
                  <a:pt x="309209" y="675911"/>
                </a:cubicBezTo>
                <a:lnTo>
                  <a:pt x="304976" y="675911"/>
                </a:lnTo>
                <a:cubicBezTo>
                  <a:pt x="303212" y="655880"/>
                  <a:pt x="303212" y="634393"/>
                  <a:pt x="304976" y="614362"/>
                </a:cubicBezTo>
                <a:close/>
                <a:moveTo>
                  <a:pt x="289983" y="614362"/>
                </a:moveTo>
                <a:lnTo>
                  <a:pt x="294897" y="614362"/>
                </a:lnTo>
                <a:cubicBezTo>
                  <a:pt x="292629" y="634393"/>
                  <a:pt x="292629" y="655880"/>
                  <a:pt x="294897" y="675911"/>
                </a:cubicBezTo>
                <a:lnTo>
                  <a:pt x="290361" y="675911"/>
                </a:lnTo>
                <a:cubicBezTo>
                  <a:pt x="287337" y="655880"/>
                  <a:pt x="287337" y="634393"/>
                  <a:pt x="289983" y="614362"/>
                </a:cubicBezTo>
                <a:close/>
                <a:moveTo>
                  <a:pt x="276357" y="614362"/>
                </a:moveTo>
                <a:lnTo>
                  <a:pt x="280656" y="614362"/>
                </a:lnTo>
                <a:cubicBezTo>
                  <a:pt x="277349" y="634393"/>
                  <a:pt x="277349" y="655880"/>
                  <a:pt x="280656" y="675911"/>
                </a:cubicBezTo>
                <a:lnTo>
                  <a:pt x="276357" y="675911"/>
                </a:lnTo>
                <a:cubicBezTo>
                  <a:pt x="273050" y="655880"/>
                  <a:pt x="273050" y="634393"/>
                  <a:pt x="276357" y="614362"/>
                </a:cubicBezTo>
                <a:close/>
                <a:moveTo>
                  <a:pt x="263348" y="614362"/>
                </a:moveTo>
                <a:lnTo>
                  <a:pt x="267934" y="614362"/>
                </a:lnTo>
                <a:cubicBezTo>
                  <a:pt x="263701" y="634393"/>
                  <a:pt x="263701" y="655880"/>
                  <a:pt x="267934" y="675911"/>
                </a:cubicBezTo>
                <a:lnTo>
                  <a:pt x="263701" y="675911"/>
                </a:lnTo>
                <a:cubicBezTo>
                  <a:pt x="259115" y="655880"/>
                  <a:pt x="258762" y="634393"/>
                  <a:pt x="263348" y="614362"/>
                </a:cubicBezTo>
                <a:close/>
                <a:moveTo>
                  <a:pt x="323749" y="585560"/>
                </a:moveTo>
                <a:lnTo>
                  <a:pt x="323749" y="600675"/>
                </a:lnTo>
                <a:lnTo>
                  <a:pt x="333242" y="600675"/>
                </a:lnTo>
                <a:close/>
                <a:moveTo>
                  <a:pt x="283599" y="521633"/>
                </a:moveTo>
                <a:lnTo>
                  <a:pt x="283599" y="600675"/>
                </a:lnTo>
                <a:lnTo>
                  <a:pt x="316876" y="600675"/>
                </a:lnTo>
                <a:lnTo>
                  <a:pt x="316876" y="574618"/>
                </a:lnTo>
                <a:close/>
                <a:moveTo>
                  <a:pt x="669631" y="519822"/>
                </a:moveTo>
                <a:lnTo>
                  <a:pt x="669631" y="600675"/>
                </a:lnTo>
                <a:lnTo>
                  <a:pt x="703129" y="600675"/>
                </a:lnTo>
                <a:lnTo>
                  <a:pt x="703129" y="519822"/>
                </a:lnTo>
                <a:close/>
                <a:moveTo>
                  <a:pt x="629650" y="519822"/>
                </a:moveTo>
                <a:lnTo>
                  <a:pt x="629650" y="600675"/>
                </a:lnTo>
                <a:lnTo>
                  <a:pt x="662788" y="600675"/>
                </a:lnTo>
                <a:lnTo>
                  <a:pt x="662788" y="519822"/>
                </a:lnTo>
                <a:close/>
                <a:moveTo>
                  <a:pt x="496787" y="519822"/>
                </a:moveTo>
                <a:lnTo>
                  <a:pt x="496787" y="600675"/>
                </a:lnTo>
                <a:lnTo>
                  <a:pt x="530426" y="600675"/>
                </a:lnTo>
                <a:lnTo>
                  <a:pt x="530426" y="519822"/>
                </a:lnTo>
                <a:close/>
                <a:moveTo>
                  <a:pt x="456637" y="519822"/>
                </a:moveTo>
                <a:lnTo>
                  <a:pt x="456637" y="600675"/>
                </a:lnTo>
                <a:lnTo>
                  <a:pt x="489914" y="600675"/>
                </a:lnTo>
                <a:lnTo>
                  <a:pt x="489914" y="519822"/>
                </a:lnTo>
                <a:close/>
                <a:moveTo>
                  <a:pt x="323749" y="519822"/>
                </a:moveTo>
                <a:lnTo>
                  <a:pt x="323749" y="581817"/>
                </a:lnTo>
                <a:lnTo>
                  <a:pt x="335156" y="600675"/>
                </a:lnTo>
                <a:lnTo>
                  <a:pt x="357026" y="600675"/>
                </a:lnTo>
                <a:lnTo>
                  <a:pt x="357026" y="519822"/>
                </a:lnTo>
                <a:close/>
                <a:moveTo>
                  <a:pt x="286249" y="519822"/>
                </a:moveTo>
                <a:lnTo>
                  <a:pt x="316876" y="570455"/>
                </a:lnTo>
                <a:lnTo>
                  <a:pt x="316876" y="519822"/>
                </a:lnTo>
                <a:close/>
                <a:moveTo>
                  <a:pt x="150519" y="519822"/>
                </a:moveTo>
                <a:lnTo>
                  <a:pt x="150519" y="600675"/>
                </a:lnTo>
                <a:lnTo>
                  <a:pt x="184016" y="600675"/>
                </a:lnTo>
                <a:lnTo>
                  <a:pt x="184016" y="519822"/>
                </a:lnTo>
                <a:close/>
                <a:moveTo>
                  <a:pt x="110898" y="519822"/>
                </a:moveTo>
                <a:lnTo>
                  <a:pt x="110898" y="600675"/>
                </a:lnTo>
                <a:lnTo>
                  <a:pt x="143675" y="600675"/>
                </a:lnTo>
                <a:lnTo>
                  <a:pt x="143675" y="519822"/>
                </a:lnTo>
                <a:close/>
                <a:moveTo>
                  <a:pt x="666390" y="486402"/>
                </a:moveTo>
                <a:cubicBezTo>
                  <a:pt x="660987" y="486402"/>
                  <a:pt x="655584" y="487121"/>
                  <a:pt x="650541" y="488558"/>
                </a:cubicBezTo>
                <a:cubicBezTo>
                  <a:pt x="648740" y="489277"/>
                  <a:pt x="647300" y="489996"/>
                  <a:pt x="645499" y="490714"/>
                </a:cubicBezTo>
                <a:cubicBezTo>
                  <a:pt x="643698" y="491792"/>
                  <a:pt x="641897" y="492870"/>
                  <a:pt x="639736" y="494308"/>
                </a:cubicBezTo>
                <a:cubicBezTo>
                  <a:pt x="636134" y="497183"/>
                  <a:pt x="632532" y="500776"/>
                  <a:pt x="629650" y="504729"/>
                </a:cubicBezTo>
                <a:lnTo>
                  <a:pt x="629650" y="514072"/>
                </a:lnTo>
                <a:lnTo>
                  <a:pt x="703129" y="514072"/>
                </a:lnTo>
                <a:lnTo>
                  <a:pt x="703129" y="504729"/>
                </a:lnTo>
                <a:cubicBezTo>
                  <a:pt x="700968" y="501495"/>
                  <a:pt x="698807" y="498979"/>
                  <a:pt x="695925" y="496464"/>
                </a:cubicBezTo>
                <a:cubicBezTo>
                  <a:pt x="692323" y="493230"/>
                  <a:pt x="687281" y="490355"/>
                  <a:pt x="682238" y="488558"/>
                </a:cubicBezTo>
                <a:cubicBezTo>
                  <a:pt x="678996" y="487840"/>
                  <a:pt x="675394" y="486761"/>
                  <a:pt x="671792" y="486402"/>
                </a:cubicBezTo>
                <a:cubicBezTo>
                  <a:pt x="669991" y="486402"/>
                  <a:pt x="668191" y="486402"/>
                  <a:pt x="666390" y="486402"/>
                </a:cubicBezTo>
                <a:close/>
                <a:moveTo>
                  <a:pt x="488467" y="486402"/>
                </a:moveTo>
                <a:cubicBezTo>
                  <a:pt x="486659" y="486761"/>
                  <a:pt x="484489" y="486761"/>
                  <a:pt x="482680" y="487121"/>
                </a:cubicBezTo>
                <a:cubicBezTo>
                  <a:pt x="481233" y="487840"/>
                  <a:pt x="479425" y="488199"/>
                  <a:pt x="477616" y="488558"/>
                </a:cubicBezTo>
                <a:cubicBezTo>
                  <a:pt x="472552" y="490355"/>
                  <a:pt x="467850" y="493230"/>
                  <a:pt x="463871" y="496464"/>
                </a:cubicBezTo>
                <a:cubicBezTo>
                  <a:pt x="460978" y="498979"/>
                  <a:pt x="458807" y="501495"/>
                  <a:pt x="456637" y="504729"/>
                </a:cubicBezTo>
                <a:lnTo>
                  <a:pt x="456637" y="514072"/>
                </a:lnTo>
                <a:lnTo>
                  <a:pt x="530426" y="514072"/>
                </a:lnTo>
                <a:lnTo>
                  <a:pt x="530426" y="504729"/>
                </a:lnTo>
                <a:cubicBezTo>
                  <a:pt x="527532" y="500776"/>
                  <a:pt x="524277" y="497183"/>
                  <a:pt x="520298" y="494308"/>
                </a:cubicBezTo>
                <a:cubicBezTo>
                  <a:pt x="518128" y="492870"/>
                  <a:pt x="516319" y="491792"/>
                  <a:pt x="514511" y="490714"/>
                </a:cubicBezTo>
                <a:cubicBezTo>
                  <a:pt x="508000" y="487840"/>
                  <a:pt x="500766" y="486402"/>
                  <a:pt x="493531" y="486402"/>
                </a:cubicBezTo>
                <a:cubicBezTo>
                  <a:pt x="491723" y="486402"/>
                  <a:pt x="490276" y="486402"/>
                  <a:pt x="488467" y="486402"/>
                </a:cubicBezTo>
                <a:close/>
                <a:moveTo>
                  <a:pt x="315429" y="486402"/>
                </a:moveTo>
                <a:cubicBezTo>
                  <a:pt x="313259" y="486761"/>
                  <a:pt x="311451" y="486761"/>
                  <a:pt x="309642" y="487121"/>
                </a:cubicBezTo>
                <a:cubicBezTo>
                  <a:pt x="307834" y="487840"/>
                  <a:pt x="306025" y="488199"/>
                  <a:pt x="304578" y="488558"/>
                </a:cubicBezTo>
                <a:cubicBezTo>
                  <a:pt x="299153" y="490355"/>
                  <a:pt x="294812" y="493230"/>
                  <a:pt x="290833" y="496464"/>
                </a:cubicBezTo>
                <a:cubicBezTo>
                  <a:pt x="287940" y="498979"/>
                  <a:pt x="285769" y="501495"/>
                  <a:pt x="283599" y="504729"/>
                </a:cubicBezTo>
                <a:lnTo>
                  <a:pt x="283599" y="514072"/>
                </a:lnTo>
                <a:lnTo>
                  <a:pt x="357026" y="514072"/>
                </a:lnTo>
                <a:lnTo>
                  <a:pt x="357026" y="504729"/>
                </a:lnTo>
                <a:cubicBezTo>
                  <a:pt x="354494" y="500776"/>
                  <a:pt x="350877" y="497183"/>
                  <a:pt x="346898" y="494308"/>
                </a:cubicBezTo>
                <a:cubicBezTo>
                  <a:pt x="345090" y="492870"/>
                  <a:pt x="343281" y="491792"/>
                  <a:pt x="341473" y="490714"/>
                </a:cubicBezTo>
                <a:cubicBezTo>
                  <a:pt x="334962" y="487840"/>
                  <a:pt x="327728" y="486402"/>
                  <a:pt x="320493" y="486402"/>
                </a:cubicBezTo>
                <a:cubicBezTo>
                  <a:pt x="318685" y="486402"/>
                  <a:pt x="316876" y="486402"/>
                  <a:pt x="315429" y="486402"/>
                </a:cubicBezTo>
                <a:close/>
                <a:moveTo>
                  <a:pt x="142595" y="486402"/>
                </a:moveTo>
                <a:cubicBezTo>
                  <a:pt x="140433" y="486761"/>
                  <a:pt x="138633" y="486761"/>
                  <a:pt x="136832" y="487121"/>
                </a:cubicBezTo>
                <a:cubicBezTo>
                  <a:pt x="135031" y="487840"/>
                  <a:pt x="133590" y="488199"/>
                  <a:pt x="131789" y="488558"/>
                </a:cubicBezTo>
                <a:cubicBezTo>
                  <a:pt x="126746" y="490355"/>
                  <a:pt x="122064" y="493230"/>
                  <a:pt x="117742" y="496464"/>
                </a:cubicBezTo>
                <a:cubicBezTo>
                  <a:pt x="115220" y="498979"/>
                  <a:pt x="113059" y="501495"/>
                  <a:pt x="110898" y="504729"/>
                </a:cubicBezTo>
                <a:lnTo>
                  <a:pt x="110898" y="514072"/>
                </a:lnTo>
                <a:lnTo>
                  <a:pt x="184016" y="514072"/>
                </a:lnTo>
                <a:lnTo>
                  <a:pt x="184016" y="504729"/>
                </a:lnTo>
                <a:cubicBezTo>
                  <a:pt x="182215" y="501495"/>
                  <a:pt x="179694" y="498979"/>
                  <a:pt x="177173" y="496464"/>
                </a:cubicBezTo>
                <a:cubicBezTo>
                  <a:pt x="174651" y="494308"/>
                  <a:pt x="171410" y="492152"/>
                  <a:pt x="168168" y="490714"/>
                </a:cubicBezTo>
                <a:cubicBezTo>
                  <a:pt x="162045" y="487840"/>
                  <a:pt x="154841" y="486402"/>
                  <a:pt x="147637" y="486402"/>
                </a:cubicBezTo>
                <a:cubicBezTo>
                  <a:pt x="145836" y="486402"/>
                  <a:pt x="144035" y="486402"/>
                  <a:pt x="142595" y="486402"/>
                </a:cubicBezTo>
                <a:close/>
                <a:moveTo>
                  <a:pt x="666390" y="481012"/>
                </a:moveTo>
                <a:cubicBezTo>
                  <a:pt x="684399" y="481012"/>
                  <a:pt x="699887" y="489277"/>
                  <a:pt x="708171" y="502573"/>
                </a:cubicBezTo>
                <a:lnTo>
                  <a:pt x="709252" y="503651"/>
                </a:lnTo>
                <a:lnTo>
                  <a:pt x="709252" y="504729"/>
                </a:lnTo>
                <a:lnTo>
                  <a:pt x="709252" y="600675"/>
                </a:lnTo>
                <a:lnTo>
                  <a:pt x="709252" y="606066"/>
                </a:lnTo>
                <a:lnTo>
                  <a:pt x="703129" y="606066"/>
                </a:lnTo>
                <a:lnTo>
                  <a:pt x="629650" y="606066"/>
                </a:lnTo>
                <a:lnTo>
                  <a:pt x="623887" y="606066"/>
                </a:lnTo>
                <a:lnTo>
                  <a:pt x="623887" y="600675"/>
                </a:lnTo>
                <a:lnTo>
                  <a:pt x="623887" y="504729"/>
                </a:lnTo>
                <a:lnTo>
                  <a:pt x="623887" y="503651"/>
                </a:lnTo>
                <a:lnTo>
                  <a:pt x="624608" y="502573"/>
                </a:lnTo>
                <a:cubicBezTo>
                  <a:pt x="632892" y="489277"/>
                  <a:pt x="648740" y="481012"/>
                  <a:pt x="666390" y="481012"/>
                </a:cubicBezTo>
                <a:close/>
                <a:moveTo>
                  <a:pt x="493531" y="481012"/>
                </a:moveTo>
                <a:cubicBezTo>
                  <a:pt x="511255" y="481012"/>
                  <a:pt x="527170" y="489277"/>
                  <a:pt x="535490" y="502573"/>
                </a:cubicBezTo>
                <a:lnTo>
                  <a:pt x="536213" y="503651"/>
                </a:lnTo>
                <a:lnTo>
                  <a:pt x="536213" y="504729"/>
                </a:lnTo>
                <a:lnTo>
                  <a:pt x="536213" y="600675"/>
                </a:lnTo>
                <a:lnTo>
                  <a:pt x="536213" y="606066"/>
                </a:lnTo>
                <a:lnTo>
                  <a:pt x="530426" y="606066"/>
                </a:lnTo>
                <a:lnTo>
                  <a:pt x="456637" y="606066"/>
                </a:lnTo>
                <a:lnTo>
                  <a:pt x="450850" y="606066"/>
                </a:lnTo>
                <a:lnTo>
                  <a:pt x="450850" y="600675"/>
                </a:lnTo>
                <a:lnTo>
                  <a:pt x="450850" y="504729"/>
                </a:lnTo>
                <a:lnTo>
                  <a:pt x="450850" y="503651"/>
                </a:lnTo>
                <a:lnTo>
                  <a:pt x="451573" y="502573"/>
                </a:lnTo>
                <a:cubicBezTo>
                  <a:pt x="459892" y="489277"/>
                  <a:pt x="475446" y="481012"/>
                  <a:pt x="493531" y="481012"/>
                </a:cubicBezTo>
                <a:close/>
                <a:moveTo>
                  <a:pt x="320493" y="481012"/>
                </a:moveTo>
                <a:cubicBezTo>
                  <a:pt x="338579" y="481012"/>
                  <a:pt x="354132" y="489277"/>
                  <a:pt x="362452" y="502573"/>
                </a:cubicBezTo>
                <a:lnTo>
                  <a:pt x="363175" y="503651"/>
                </a:lnTo>
                <a:lnTo>
                  <a:pt x="363175" y="504729"/>
                </a:lnTo>
                <a:lnTo>
                  <a:pt x="363175" y="600675"/>
                </a:lnTo>
                <a:lnTo>
                  <a:pt x="363175" y="606066"/>
                </a:lnTo>
                <a:lnTo>
                  <a:pt x="357026" y="606066"/>
                </a:lnTo>
                <a:lnTo>
                  <a:pt x="338416" y="606066"/>
                </a:lnTo>
                <a:lnTo>
                  <a:pt x="346075" y="618728"/>
                </a:lnTo>
                <a:lnTo>
                  <a:pt x="346075" y="614362"/>
                </a:lnTo>
                <a:lnTo>
                  <a:pt x="350610" y="614362"/>
                </a:lnTo>
                <a:lnTo>
                  <a:pt x="350610" y="626226"/>
                </a:lnTo>
                <a:lnTo>
                  <a:pt x="358775" y="639724"/>
                </a:lnTo>
                <a:lnTo>
                  <a:pt x="358775" y="614362"/>
                </a:lnTo>
                <a:lnTo>
                  <a:pt x="363074" y="614362"/>
                </a:lnTo>
                <a:lnTo>
                  <a:pt x="363074" y="646831"/>
                </a:lnTo>
                <a:lnTo>
                  <a:pt x="373062" y="663344"/>
                </a:lnTo>
                <a:lnTo>
                  <a:pt x="373062" y="614362"/>
                </a:lnTo>
                <a:lnTo>
                  <a:pt x="377648" y="614362"/>
                </a:lnTo>
                <a:lnTo>
                  <a:pt x="377648" y="670925"/>
                </a:lnTo>
                <a:lnTo>
                  <a:pt x="385092" y="683232"/>
                </a:lnTo>
                <a:lnTo>
                  <a:pt x="377648" y="671380"/>
                </a:lnTo>
                <a:lnTo>
                  <a:pt x="377648" y="675911"/>
                </a:lnTo>
                <a:lnTo>
                  <a:pt x="373062" y="675911"/>
                </a:lnTo>
                <a:lnTo>
                  <a:pt x="373062" y="664078"/>
                </a:lnTo>
                <a:lnTo>
                  <a:pt x="363074" y="648175"/>
                </a:lnTo>
                <a:lnTo>
                  <a:pt x="363074" y="675911"/>
                </a:lnTo>
                <a:lnTo>
                  <a:pt x="358775" y="675911"/>
                </a:lnTo>
                <a:lnTo>
                  <a:pt x="358775" y="641330"/>
                </a:lnTo>
                <a:lnTo>
                  <a:pt x="350610" y="628330"/>
                </a:lnTo>
                <a:lnTo>
                  <a:pt x="350610" y="675911"/>
                </a:lnTo>
                <a:lnTo>
                  <a:pt x="346075" y="675911"/>
                </a:lnTo>
                <a:lnTo>
                  <a:pt x="346075" y="621108"/>
                </a:lnTo>
                <a:lnTo>
                  <a:pt x="336627" y="606066"/>
                </a:lnTo>
                <a:lnTo>
                  <a:pt x="283599" y="606066"/>
                </a:lnTo>
                <a:lnTo>
                  <a:pt x="277812" y="606066"/>
                </a:lnTo>
                <a:lnTo>
                  <a:pt x="277812" y="600675"/>
                </a:lnTo>
                <a:lnTo>
                  <a:pt x="277812" y="512418"/>
                </a:lnTo>
                <a:lnTo>
                  <a:pt x="271326" y="502092"/>
                </a:lnTo>
                <a:lnTo>
                  <a:pt x="272401" y="500482"/>
                </a:lnTo>
                <a:lnTo>
                  <a:pt x="273787" y="499218"/>
                </a:lnTo>
                <a:lnTo>
                  <a:pt x="277812" y="505872"/>
                </a:lnTo>
                <a:lnTo>
                  <a:pt x="277812" y="504729"/>
                </a:lnTo>
                <a:lnTo>
                  <a:pt x="277812" y="503651"/>
                </a:lnTo>
                <a:lnTo>
                  <a:pt x="278173" y="502573"/>
                </a:lnTo>
                <a:cubicBezTo>
                  <a:pt x="286854" y="489277"/>
                  <a:pt x="302408" y="481012"/>
                  <a:pt x="320493" y="481012"/>
                </a:cubicBezTo>
                <a:close/>
                <a:moveTo>
                  <a:pt x="147637" y="481012"/>
                </a:moveTo>
                <a:cubicBezTo>
                  <a:pt x="165287" y="481012"/>
                  <a:pt x="181135" y="489277"/>
                  <a:pt x="189419" y="502573"/>
                </a:cubicBezTo>
                <a:lnTo>
                  <a:pt x="190140" y="503651"/>
                </a:lnTo>
                <a:lnTo>
                  <a:pt x="190140" y="504729"/>
                </a:lnTo>
                <a:lnTo>
                  <a:pt x="190140" y="600675"/>
                </a:lnTo>
                <a:lnTo>
                  <a:pt x="190140" y="606066"/>
                </a:lnTo>
                <a:lnTo>
                  <a:pt x="184016" y="606066"/>
                </a:lnTo>
                <a:lnTo>
                  <a:pt x="110898" y="606066"/>
                </a:lnTo>
                <a:lnTo>
                  <a:pt x="104775" y="606066"/>
                </a:lnTo>
                <a:lnTo>
                  <a:pt x="104775" y="600675"/>
                </a:lnTo>
                <a:lnTo>
                  <a:pt x="104775" y="504729"/>
                </a:lnTo>
                <a:lnTo>
                  <a:pt x="104775" y="503651"/>
                </a:lnTo>
                <a:lnTo>
                  <a:pt x="105855" y="502573"/>
                </a:lnTo>
                <a:cubicBezTo>
                  <a:pt x="113779" y="489277"/>
                  <a:pt x="129628" y="481012"/>
                  <a:pt x="147637" y="481012"/>
                </a:cubicBezTo>
                <a:close/>
                <a:moveTo>
                  <a:pt x="665200" y="476379"/>
                </a:moveTo>
                <a:cubicBezTo>
                  <a:pt x="645038" y="476379"/>
                  <a:pt x="627396" y="485012"/>
                  <a:pt x="617675" y="500482"/>
                </a:cubicBezTo>
                <a:lnTo>
                  <a:pt x="616235" y="502640"/>
                </a:lnTo>
                <a:lnTo>
                  <a:pt x="616235" y="611643"/>
                </a:lnTo>
                <a:lnTo>
                  <a:pt x="714165" y="611643"/>
                </a:lnTo>
                <a:lnTo>
                  <a:pt x="714165" y="502640"/>
                </a:lnTo>
                <a:lnTo>
                  <a:pt x="712725" y="500482"/>
                </a:lnTo>
                <a:cubicBezTo>
                  <a:pt x="703364" y="485012"/>
                  <a:pt x="685362" y="476379"/>
                  <a:pt x="665200" y="476379"/>
                </a:cubicBezTo>
                <a:close/>
                <a:moveTo>
                  <a:pt x="492383" y="476379"/>
                </a:moveTo>
                <a:cubicBezTo>
                  <a:pt x="472221" y="476379"/>
                  <a:pt x="454219" y="485012"/>
                  <a:pt x="444858" y="500482"/>
                </a:cubicBezTo>
                <a:lnTo>
                  <a:pt x="443418" y="502640"/>
                </a:lnTo>
                <a:lnTo>
                  <a:pt x="443418" y="606606"/>
                </a:lnTo>
                <a:lnTo>
                  <a:pt x="427576" y="606606"/>
                </a:lnTo>
                <a:cubicBezTo>
                  <a:pt x="418575" y="631069"/>
                  <a:pt x="418575" y="658769"/>
                  <a:pt x="427576" y="683232"/>
                </a:cubicBezTo>
                <a:lnTo>
                  <a:pt x="557189" y="683232"/>
                </a:lnTo>
                <a:cubicBezTo>
                  <a:pt x="566550" y="658769"/>
                  <a:pt x="566550" y="631069"/>
                  <a:pt x="557189" y="606606"/>
                </a:cubicBezTo>
                <a:lnTo>
                  <a:pt x="541347" y="606606"/>
                </a:lnTo>
                <a:lnTo>
                  <a:pt x="541347" y="502640"/>
                </a:lnTo>
                <a:lnTo>
                  <a:pt x="539907" y="500482"/>
                </a:lnTo>
                <a:cubicBezTo>
                  <a:pt x="530546" y="485012"/>
                  <a:pt x="512905" y="476379"/>
                  <a:pt x="492383" y="476379"/>
                </a:cubicBezTo>
                <a:close/>
                <a:moveTo>
                  <a:pt x="147108" y="476379"/>
                </a:moveTo>
                <a:cubicBezTo>
                  <a:pt x="126946" y="476379"/>
                  <a:pt x="108944" y="485012"/>
                  <a:pt x="99583" y="500482"/>
                </a:cubicBezTo>
                <a:lnTo>
                  <a:pt x="98143" y="502640"/>
                </a:lnTo>
                <a:lnTo>
                  <a:pt x="98143" y="611643"/>
                </a:lnTo>
                <a:lnTo>
                  <a:pt x="196073" y="611643"/>
                </a:lnTo>
                <a:lnTo>
                  <a:pt x="196073" y="502640"/>
                </a:lnTo>
                <a:lnTo>
                  <a:pt x="194273" y="500482"/>
                </a:lnTo>
                <a:cubicBezTo>
                  <a:pt x="185272" y="485012"/>
                  <a:pt x="167270" y="476379"/>
                  <a:pt x="147108" y="476379"/>
                </a:cubicBezTo>
                <a:close/>
                <a:moveTo>
                  <a:pt x="544865" y="371475"/>
                </a:moveTo>
                <a:lnTo>
                  <a:pt x="549451" y="371475"/>
                </a:lnTo>
                <a:cubicBezTo>
                  <a:pt x="553684" y="391505"/>
                  <a:pt x="553684" y="412992"/>
                  <a:pt x="549098" y="433023"/>
                </a:cubicBezTo>
                <a:lnTo>
                  <a:pt x="544512" y="433023"/>
                </a:lnTo>
                <a:cubicBezTo>
                  <a:pt x="549098" y="412992"/>
                  <a:pt x="549098" y="391505"/>
                  <a:pt x="544865" y="371475"/>
                </a:cubicBezTo>
                <a:close/>
                <a:moveTo>
                  <a:pt x="532143" y="371475"/>
                </a:moveTo>
                <a:lnTo>
                  <a:pt x="536112" y="371475"/>
                </a:lnTo>
                <a:cubicBezTo>
                  <a:pt x="539419" y="391505"/>
                  <a:pt x="539419" y="412992"/>
                  <a:pt x="536112" y="433023"/>
                </a:cubicBezTo>
                <a:lnTo>
                  <a:pt x="531812" y="433023"/>
                </a:lnTo>
                <a:cubicBezTo>
                  <a:pt x="534789" y="412992"/>
                  <a:pt x="534789" y="391505"/>
                  <a:pt x="532143" y="371475"/>
                </a:cubicBezTo>
                <a:close/>
                <a:moveTo>
                  <a:pt x="517525" y="371475"/>
                </a:moveTo>
                <a:lnTo>
                  <a:pt x="522438" y="371475"/>
                </a:lnTo>
                <a:cubicBezTo>
                  <a:pt x="525084" y="391505"/>
                  <a:pt x="525084" y="412992"/>
                  <a:pt x="522438" y="433023"/>
                </a:cubicBezTo>
                <a:lnTo>
                  <a:pt x="517525" y="433023"/>
                </a:lnTo>
                <a:cubicBezTo>
                  <a:pt x="519792" y="412992"/>
                  <a:pt x="519792" y="391505"/>
                  <a:pt x="517525" y="371475"/>
                </a:cubicBezTo>
                <a:close/>
                <a:moveTo>
                  <a:pt x="504825" y="371475"/>
                </a:moveTo>
                <a:lnTo>
                  <a:pt x="509681" y="371475"/>
                </a:lnTo>
                <a:cubicBezTo>
                  <a:pt x="510801" y="391505"/>
                  <a:pt x="510801" y="412992"/>
                  <a:pt x="509681" y="433023"/>
                </a:cubicBezTo>
                <a:lnTo>
                  <a:pt x="504825" y="433023"/>
                </a:lnTo>
                <a:cubicBezTo>
                  <a:pt x="505945" y="412992"/>
                  <a:pt x="505945" y="391505"/>
                  <a:pt x="504825" y="371475"/>
                </a:cubicBezTo>
                <a:close/>
                <a:moveTo>
                  <a:pt x="490537" y="371475"/>
                </a:moveTo>
                <a:lnTo>
                  <a:pt x="494665" y="371475"/>
                </a:lnTo>
                <a:cubicBezTo>
                  <a:pt x="494982" y="391505"/>
                  <a:pt x="494982" y="412992"/>
                  <a:pt x="494665" y="433023"/>
                </a:cubicBezTo>
                <a:lnTo>
                  <a:pt x="490854" y="433023"/>
                </a:lnTo>
                <a:cubicBezTo>
                  <a:pt x="490537" y="412992"/>
                  <a:pt x="490537" y="391505"/>
                  <a:pt x="490537" y="371475"/>
                </a:cubicBezTo>
                <a:close/>
                <a:moveTo>
                  <a:pt x="475782" y="371475"/>
                </a:moveTo>
                <a:lnTo>
                  <a:pt x="480638" y="371475"/>
                </a:lnTo>
                <a:cubicBezTo>
                  <a:pt x="479518" y="391505"/>
                  <a:pt x="479518" y="412992"/>
                  <a:pt x="480638" y="433023"/>
                </a:cubicBezTo>
                <a:lnTo>
                  <a:pt x="476156" y="433023"/>
                </a:lnTo>
                <a:cubicBezTo>
                  <a:pt x="474662" y="412992"/>
                  <a:pt x="474662" y="391505"/>
                  <a:pt x="475782" y="371475"/>
                </a:cubicBezTo>
                <a:close/>
                <a:moveTo>
                  <a:pt x="463020" y="371475"/>
                </a:moveTo>
                <a:lnTo>
                  <a:pt x="467934" y="371475"/>
                </a:lnTo>
                <a:cubicBezTo>
                  <a:pt x="465666" y="391505"/>
                  <a:pt x="465666" y="412992"/>
                  <a:pt x="467934" y="433023"/>
                </a:cubicBezTo>
                <a:lnTo>
                  <a:pt x="463398" y="433023"/>
                </a:lnTo>
                <a:cubicBezTo>
                  <a:pt x="460753" y="412992"/>
                  <a:pt x="460375" y="391505"/>
                  <a:pt x="463020" y="371475"/>
                </a:cubicBezTo>
                <a:close/>
                <a:moveTo>
                  <a:pt x="449394" y="371475"/>
                </a:moveTo>
                <a:lnTo>
                  <a:pt x="453363" y="371475"/>
                </a:lnTo>
                <a:cubicBezTo>
                  <a:pt x="450387" y="391505"/>
                  <a:pt x="450387" y="412992"/>
                  <a:pt x="453694" y="433023"/>
                </a:cubicBezTo>
                <a:lnTo>
                  <a:pt x="449394" y="433023"/>
                </a:lnTo>
                <a:cubicBezTo>
                  <a:pt x="446087" y="412992"/>
                  <a:pt x="446087" y="391505"/>
                  <a:pt x="449394" y="371475"/>
                </a:cubicBezTo>
                <a:close/>
                <a:moveTo>
                  <a:pt x="434974" y="371475"/>
                </a:moveTo>
                <a:lnTo>
                  <a:pt x="439056" y="371475"/>
                </a:lnTo>
                <a:cubicBezTo>
                  <a:pt x="434974" y="391505"/>
                  <a:pt x="434974" y="412992"/>
                  <a:pt x="439397" y="433023"/>
                </a:cubicBezTo>
                <a:lnTo>
                  <a:pt x="434974" y="433023"/>
                </a:lnTo>
                <a:cubicBezTo>
                  <a:pt x="430552" y="412992"/>
                  <a:pt x="430212" y="391505"/>
                  <a:pt x="434974" y="371475"/>
                </a:cubicBezTo>
                <a:close/>
                <a:moveTo>
                  <a:pt x="373062" y="371475"/>
                </a:moveTo>
                <a:lnTo>
                  <a:pt x="377648" y="371475"/>
                </a:lnTo>
                <a:cubicBezTo>
                  <a:pt x="382234" y="391505"/>
                  <a:pt x="382234" y="412992"/>
                  <a:pt x="377648" y="433023"/>
                </a:cubicBezTo>
                <a:lnTo>
                  <a:pt x="373062" y="433023"/>
                </a:lnTo>
                <a:cubicBezTo>
                  <a:pt x="377648" y="412992"/>
                  <a:pt x="377648" y="391505"/>
                  <a:pt x="373062" y="371475"/>
                </a:cubicBezTo>
                <a:close/>
                <a:moveTo>
                  <a:pt x="358775" y="371475"/>
                </a:moveTo>
                <a:lnTo>
                  <a:pt x="363074" y="371475"/>
                </a:lnTo>
                <a:cubicBezTo>
                  <a:pt x="366381" y="391505"/>
                  <a:pt x="366381" y="412992"/>
                  <a:pt x="363074" y="433023"/>
                </a:cubicBezTo>
                <a:lnTo>
                  <a:pt x="358775" y="433023"/>
                </a:lnTo>
                <a:cubicBezTo>
                  <a:pt x="361751" y="412992"/>
                  <a:pt x="361751" y="391505"/>
                  <a:pt x="358775" y="371475"/>
                </a:cubicBezTo>
                <a:close/>
                <a:moveTo>
                  <a:pt x="346075" y="371475"/>
                </a:moveTo>
                <a:lnTo>
                  <a:pt x="350610" y="371475"/>
                </a:lnTo>
                <a:cubicBezTo>
                  <a:pt x="353634" y="391505"/>
                  <a:pt x="353634" y="412992"/>
                  <a:pt x="350610" y="433023"/>
                </a:cubicBezTo>
                <a:lnTo>
                  <a:pt x="346075" y="433023"/>
                </a:lnTo>
                <a:cubicBezTo>
                  <a:pt x="348342" y="412992"/>
                  <a:pt x="348342" y="391505"/>
                  <a:pt x="346075" y="371475"/>
                </a:cubicBezTo>
                <a:close/>
                <a:moveTo>
                  <a:pt x="331787" y="371475"/>
                </a:moveTo>
                <a:lnTo>
                  <a:pt x="336269" y="371475"/>
                </a:lnTo>
                <a:cubicBezTo>
                  <a:pt x="337763" y="391505"/>
                  <a:pt x="337763" y="412992"/>
                  <a:pt x="336269" y="433023"/>
                </a:cubicBezTo>
                <a:lnTo>
                  <a:pt x="331787" y="433023"/>
                </a:lnTo>
                <a:cubicBezTo>
                  <a:pt x="332534" y="412992"/>
                  <a:pt x="332534" y="391505"/>
                  <a:pt x="331787" y="371475"/>
                </a:cubicBezTo>
                <a:close/>
                <a:moveTo>
                  <a:pt x="317817" y="371475"/>
                </a:moveTo>
                <a:lnTo>
                  <a:pt x="321627" y="371475"/>
                </a:lnTo>
                <a:cubicBezTo>
                  <a:pt x="321944" y="391505"/>
                  <a:pt x="321944" y="412992"/>
                  <a:pt x="321627" y="433023"/>
                </a:cubicBezTo>
                <a:lnTo>
                  <a:pt x="317817" y="433023"/>
                </a:lnTo>
                <a:cubicBezTo>
                  <a:pt x="317500" y="412992"/>
                  <a:pt x="317500" y="391505"/>
                  <a:pt x="317817" y="371475"/>
                </a:cubicBezTo>
                <a:close/>
                <a:moveTo>
                  <a:pt x="304976" y="371475"/>
                </a:moveTo>
                <a:lnTo>
                  <a:pt x="309209" y="371475"/>
                </a:lnTo>
                <a:cubicBezTo>
                  <a:pt x="308151" y="391505"/>
                  <a:pt x="308151" y="412992"/>
                  <a:pt x="309209" y="433023"/>
                </a:cubicBezTo>
                <a:lnTo>
                  <a:pt x="304976" y="433023"/>
                </a:lnTo>
                <a:cubicBezTo>
                  <a:pt x="303212" y="412992"/>
                  <a:pt x="303212" y="391505"/>
                  <a:pt x="304976" y="371475"/>
                </a:cubicBezTo>
                <a:close/>
                <a:moveTo>
                  <a:pt x="289983" y="371475"/>
                </a:moveTo>
                <a:lnTo>
                  <a:pt x="294897" y="371475"/>
                </a:lnTo>
                <a:cubicBezTo>
                  <a:pt x="292629" y="391505"/>
                  <a:pt x="292629" y="412992"/>
                  <a:pt x="294897" y="433023"/>
                </a:cubicBezTo>
                <a:lnTo>
                  <a:pt x="290361" y="433023"/>
                </a:lnTo>
                <a:cubicBezTo>
                  <a:pt x="287337" y="412992"/>
                  <a:pt x="287337" y="391505"/>
                  <a:pt x="289983" y="371475"/>
                </a:cubicBezTo>
                <a:close/>
                <a:moveTo>
                  <a:pt x="276357" y="371475"/>
                </a:moveTo>
                <a:lnTo>
                  <a:pt x="280656" y="371475"/>
                </a:lnTo>
                <a:cubicBezTo>
                  <a:pt x="277349" y="391505"/>
                  <a:pt x="277349" y="412992"/>
                  <a:pt x="280656" y="433023"/>
                </a:cubicBezTo>
                <a:lnTo>
                  <a:pt x="276357" y="433023"/>
                </a:lnTo>
                <a:cubicBezTo>
                  <a:pt x="273050" y="412992"/>
                  <a:pt x="273050" y="391505"/>
                  <a:pt x="276357" y="371475"/>
                </a:cubicBezTo>
                <a:close/>
                <a:moveTo>
                  <a:pt x="263348" y="371475"/>
                </a:moveTo>
                <a:lnTo>
                  <a:pt x="267934" y="371475"/>
                </a:lnTo>
                <a:cubicBezTo>
                  <a:pt x="263701" y="391505"/>
                  <a:pt x="263701" y="412992"/>
                  <a:pt x="267934" y="433023"/>
                </a:cubicBezTo>
                <a:lnTo>
                  <a:pt x="263701" y="433023"/>
                </a:lnTo>
                <a:cubicBezTo>
                  <a:pt x="259115" y="412992"/>
                  <a:pt x="258762" y="391505"/>
                  <a:pt x="263348" y="371475"/>
                </a:cubicBezTo>
                <a:close/>
                <a:moveTo>
                  <a:pt x="615875" y="371333"/>
                </a:moveTo>
                <a:lnTo>
                  <a:pt x="615875" y="382845"/>
                </a:lnTo>
                <a:lnTo>
                  <a:pt x="714525" y="382845"/>
                </a:lnTo>
                <a:lnTo>
                  <a:pt x="714525" y="371333"/>
                </a:lnTo>
                <a:close/>
                <a:moveTo>
                  <a:pt x="97783" y="371333"/>
                </a:moveTo>
                <a:lnTo>
                  <a:pt x="97783" y="382845"/>
                </a:lnTo>
                <a:lnTo>
                  <a:pt x="196433" y="382845"/>
                </a:lnTo>
                <a:lnTo>
                  <a:pt x="271326" y="502092"/>
                </a:lnTo>
                <a:lnTo>
                  <a:pt x="270960" y="502640"/>
                </a:lnTo>
                <a:lnTo>
                  <a:pt x="270960" y="606606"/>
                </a:lnTo>
                <a:lnTo>
                  <a:pt x="255479" y="606606"/>
                </a:lnTo>
                <a:cubicBezTo>
                  <a:pt x="246118" y="631069"/>
                  <a:pt x="246118" y="658769"/>
                  <a:pt x="255479" y="683232"/>
                </a:cubicBezTo>
                <a:lnTo>
                  <a:pt x="385092" y="683232"/>
                </a:lnTo>
                <a:cubicBezTo>
                  <a:pt x="393733" y="658769"/>
                  <a:pt x="393733" y="631069"/>
                  <a:pt x="385092" y="606606"/>
                </a:cubicBezTo>
                <a:lnTo>
                  <a:pt x="368890" y="606606"/>
                </a:lnTo>
                <a:lnTo>
                  <a:pt x="368890" y="502640"/>
                </a:lnTo>
                <a:lnTo>
                  <a:pt x="367450" y="500482"/>
                </a:lnTo>
                <a:cubicBezTo>
                  <a:pt x="357729" y="485012"/>
                  <a:pt x="340087" y="476379"/>
                  <a:pt x="319925" y="476379"/>
                </a:cubicBezTo>
                <a:cubicBezTo>
                  <a:pt x="309664" y="476379"/>
                  <a:pt x="300123" y="478537"/>
                  <a:pt x="291978" y="482629"/>
                </a:cubicBezTo>
                <a:lnTo>
                  <a:pt x="273787" y="499218"/>
                </a:lnTo>
                <a:lnTo>
                  <a:pt x="196433" y="371333"/>
                </a:lnTo>
                <a:close/>
                <a:moveTo>
                  <a:pt x="669631" y="275458"/>
                </a:moveTo>
                <a:lnTo>
                  <a:pt x="669631" y="356544"/>
                </a:lnTo>
                <a:lnTo>
                  <a:pt x="703129" y="356544"/>
                </a:lnTo>
                <a:lnTo>
                  <a:pt x="703129" y="275458"/>
                </a:lnTo>
                <a:close/>
                <a:moveTo>
                  <a:pt x="629650" y="275458"/>
                </a:moveTo>
                <a:lnTo>
                  <a:pt x="629650" y="356544"/>
                </a:lnTo>
                <a:lnTo>
                  <a:pt x="662788" y="356544"/>
                </a:lnTo>
                <a:lnTo>
                  <a:pt x="662788" y="275458"/>
                </a:lnTo>
                <a:close/>
                <a:moveTo>
                  <a:pt x="496787" y="275458"/>
                </a:moveTo>
                <a:lnTo>
                  <a:pt x="496787" y="356544"/>
                </a:lnTo>
                <a:lnTo>
                  <a:pt x="530426" y="356544"/>
                </a:lnTo>
                <a:lnTo>
                  <a:pt x="530426" y="275458"/>
                </a:lnTo>
                <a:close/>
                <a:moveTo>
                  <a:pt x="456637" y="275458"/>
                </a:moveTo>
                <a:lnTo>
                  <a:pt x="456637" y="356544"/>
                </a:lnTo>
                <a:lnTo>
                  <a:pt x="489914" y="356544"/>
                </a:lnTo>
                <a:lnTo>
                  <a:pt x="489914" y="275458"/>
                </a:lnTo>
                <a:close/>
                <a:moveTo>
                  <a:pt x="323749" y="275458"/>
                </a:moveTo>
                <a:lnTo>
                  <a:pt x="323749" y="356544"/>
                </a:lnTo>
                <a:lnTo>
                  <a:pt x="357026" y="356544"/>
                </a:lnTo>
                <a:lnTo>
                  <a:pt x="357026" y="275458"/>
                </a:lnTo>
                <a:close/>
                <a:moveTo>
                  <a:pt x="283599" y="275458"/>
                </a:moveTo>
                <a:lnTo>
                  <a:pt x="283599" y="356544"/>
                </a:lnTo>
                <a:lnTo>
                  <a:pt x="316876" y="356544"/>
                </a:lnTo>
                <a:lnTo>
                  <a:pt x="316876" y="275458"/>
                </a:lnTo>
                <a:close/>
                <a:moveTo>
                  <a:pt x="150519" y="275458"/>
                </a:moveTo>
                <a:lnTo>
                  <a:pt x="150519" y="356544"/>
                </a:lnTo>
                <a:lnTo>
                  <a:pt x="184016" y="356544"/>
                </a:lnTo>
                <a:lnTo>
                  <a:pt x="184016" y="275458"/>
                </a:lnTo>
                <a:close/>
                <a:moveTo>
                  <a:pt x="110898" y="275458"/>
                </a:moveTo>
                <a:lnTo>
                  <a:pt x="110898" y="356544"/>
                </a:lnTo>
                <a:lnTo>
                  <a:pt x="143675" y="356544"/>
                </a:lnTo>
                <a:lnTo>
                  <a:pt x="143675" y="275458"/>
                </a:lnTo>
                <a:close/>
                <a:moveTo>
                  <a:pt x="666390" y="241582"/>
                </a:moveTo>
                <a:cubicBezTo>
                  <a:pt x="664589" y="241582"/>
                  <a:pt x="662788" y="241582"/>
                  <a:pt x="660987" y="241943"/>
                </a:cubicBezTo>
                <a:cubicBezTo>
                  <a:pt x="657385" y="242303"/>
                  <a:pt x="653783" y="243024"/>
                  <a:pt x="650541" y="244105"/>
                </a:cubicBezTo>
                <a:cubicBezTo>
                  <a:pt x="648740" y="244465"/>
                  <a:pt x="647300" y="245546"/>
                  <a:pt x="645499" y="246267"/>
                </a:cubicBezTo>
                <a:cubicBezTo>
                  <a:pt x="642977" y="247709"/>
                  <a:pt x="640456" y="249511"/>
                  <a:pt x="637935" y="251313"/>
                </a:cubicBezTo>
                <a:cubicBezTo>
                  <a:pt x="637574" y="251313"/>
                  <a:pt x="637214" y="251673"/>
                  <a:pt x="636854" y="252033"/>
                </a:cubicBezTo>
                <a:cubicBezTo>
                  <a:pt x="634333" y="254556"/>
                  <a:pt x="631811" y="257079"/>
                  <a:pt x="629650" y="260322"/>
                </a:cubicBezTo>
                <a:lnTo>
                  <a:pt x="629650" y="269692"/>
                </a:lnTo>
                <a:lnTo>
                  <a:pt x="703129" y="269692"/>
                </a:lnTo>
                <a:lnTo>
                  <a:pt x="703129" y="260322"/>
                </a:lnTo>
                <a:cubicBezTo>
                  <a:pt x="702048" y="258520"/>
                  <a:pt x="700968" y="257079"/>
                  <a:pt x="699887" y="255998"/>
                </a:cubicBezTo>
                <a:cubicBezTo>
                  <a:pt x="697366" y="253114"/>
                  <a:pt x="694844" y="250952"/>
                  <a:pt x="691603" y="248790"/>
                </a:cubicBezTo>
                <a:cubicBezTo>
                  <a:pt x="689081" y="246988"/>
                  <a:pt x="685480" y="245186"/>
                  <a:pt x="682238" y="244105"/>
                </a:cubicBezTo>
                <a:cubicBezTo>
                  <a:pt x="677555" y="242663"/>
                  <a:pt x="671792" y="241582"/>
                  <a:pt x="666390" y="241582"/>
                </a:cubicBezTo>
                <a:close/>
                <a:moveTo>
                  <a:pt x="493531" y="241582"/>
                </a:moveTo>
                <a:cubicBezTo>
                  <a:pt x="489914" y="241582"/>
                  <a:pt x="486297" y="241943"/>
                  <a:pt x="482680" y="242663"/>
                </a:cubicBezTo>
                <a:cubicBezTo>
                  <a:pt x="477616" y="243745"/>
                  <a:pt x="472552" y="245907"/>
                  <a:pt x="468212" y="248790"/>
                </a:cubicBezTo>
                <a:cubicBezTo>
                  <a:pt x="464956" y="250952"/>
                  <a:pt x="462424" y="253114"/>
                  <a:pt x="459892" y="255998"/>
                </a:cubicBezTo>
                <a:cubicBezTo>
                  <a:pt x="458807" y="257079"/>
                  <a:pt x="457722" y="258520"/>
                  <a:pt x="456637" y="260322"/>
                </a:cubicBezTo>
                <a:lnTo>
                  <a:pt x="456637" y="269692"/>
                </a:lnTo>
                <a:lnTo>
                  <a:pt x="530426" y="269692"/>
                </a:lnTo>
                <a:lnTo>
                  <a:pt x="530426" y="260322"/>
                </a:lnTo>
                <a:cubicBezTo>
                  <a:pt x="528617" y="257079"/>
                  <a:pt x="525723" y="254556"/>
                  <a:pt x="523192" y="252033"/>
                </a:cubicBezTo>
                <a:cubicBezTo>
                  <a:pt x="522830" y="251673"/>
                  <a:pt x="522468" y="251313"/>
                  <a:pt x="522106" y="251313"/>
                </a:cubicBezTo>
                <a:cubicBezTo>
                  <a:pt x="514511" y="244826"/>
                  <a:pt x="504021" y="241582"/>
                  <a:pt x="493531" y="241582"/>
                </a:cubicBezTo>
                <a:close/>
                <a:moveTo>
                  <a:pt x="320493" y="241582"/>
                </a:moveTo>
                <a:cubicBezTo>
                  <a:pt x="316876" y="241582"/>
                  <a:pt x="313259" y="241943"/>
                  <a:pt x="309642" y="242663"/>
                </a:cubicBezTo>
                <a:cubicBezTo>
                  <a:pt x="304578" y="243745"/>
                  <a:pt x="299153" y="245907"/>
                  <a:pt x="294812" y="248790"/>
                </a:cubicBezTo>
                <a:cubicBezTo>
                  <a:pt x="291918" y="250952"/>
                  <a:pt x="289386" y="253114"/>
                  <a:pt x="287216" y="255998"/>
                </a:cubicBezTo>
                <a:cubicBezTo>
                  <a:pt x="285769" y="257079"/>
                  <a:pt x="284684" y="258520"/>
                  <a:pt x="283599" y="260322"/>
                </a:cubicBezTo>
                <a:lnTo>
                  <a:pt x="283599" y="269692"/>
                </a:lnTo>
                <a:lnTo>
                  <a:pt x="357026" y="269692"/>
                </a:lnTo>
                <a:lnTo>
                  <a:pt x="357026" y="260322"/>
                </a:lnTo>
                <a:cubicBezTo>
                  <a:pt x="355217" y="257079"/>
                  <a:pt x="353047" y="254556"/>
                  <a:pt x="350154" y="252033"/>
                </a:cubicBezTo>
                <a:cubicBezTo>
                  <a:pt x="349792" y="251673"/>
                  <a:pt x="349430" y="251313"/>
                  <a:pt x="349068" y="251313"/>
                </a:cubicBezTo>
                <a:cubicBezTo>
                  <a:pt x="341111" y="244826"/>
                  <a:pt x="330983" y="241582"/>
                  <a:pt x="320493" y="241582"/>
                </a:cubicBezTo>
                <a:close/>
                <a:moveTo>
                  <a:pt x="147637" y="241582"/>
                </a:moveTo>
                <a:cubicBezTo>
                  <a:pt x="144035" y="241582"/>
                  <a:pt x="140433" y="241943"/>
                  <a:pt x="136832" y="242663"/>
                </a:cubicBezTo>
                <a:cubicBezTo>
                  <a:pt x="131429" y="243745"/>
                  <a:pt x="126746" y="245907"/>
                  <a:pt x="122064" y="248790"/>
                </a:cubicBezTo>
                <a:cubicBezTo>
                  <a:pt x="119182" y="250952"/>
                  <a:pt x="116661" y="253114"/>
                  <a:pt x="114140" y="255998"/>
                </a:cubicBezTo>
                <a:cubicBezTo>
                  <a:pt x="113059" y="257079"/>
                  <a:pt x="111979" y="258520"/>
                  <a:pt x="110898" y="260322"/>
                </a:cubicBezTo>
                <a:lnTo>
                  <a:pt x="110898" y="269692"/>
                </a:lnTo>
                <a:lnTo>
                  <a:pt x="184016" y="269692"/>
                </a:lnTo>
                <a:lnTo>
                  <a:pt x="184016" y="260322"/>
                </a:lnTo>
                <a:cubicBezTo>
                  <a:pt x="182936" y="258520"/>
                  <a:pt x="182215" y="257079"/>
                  <a:pt x="181135" y="255998"/>
                </a:cubicBezTo>
                <a:cubicBezTo>
                  <a:pt x="178974" y="253835"/>
                  <a:pt x="176813" y="251673"/>
                  <a:pt x="174651" y="250231"/>
                </a:cubicBezTo>
                <a:cubicBezTo>
                  <a:pt x="167087" y="244465"/>
                  <a:pt x="157362" y="241582"/>
                  <a:pt x="147637" y="241582"/>
                </a:cubicBezTo>
                <a:close/>
                <a:moveTo>
                  <a:pt x="666390" y="236537"/>
                </a:moveTo>
                <a:cubicBezTo>
                  <a:pt x="684399" y="236537"/>
                  <a:pt x="699887" y="244465"/>
                  <a:pt x="708171" y="257799"/>
                </a:cubicBezTo>
                <a:lnTo>
                  <a:pt x="709252" y="258881"/>
                </a:lnTo>
                <a:lnTo>
                  <a:pt x="709252" y="260322"/>
                </a:lnTo>
                <a:lnTo>
                  <a:pt x="709252" y="356544"/>
                </a:lnTo>
                <a:lnTo>
                  <a:pt x="709252" y="361589"/>
                </a:lnTo>
                <a:lnTo>
                  <a:pt x="703129" y="361589"/>
                </a:lnTo>
                <a:lnTo>
                  <a:pt x="629650" y="361589"/>
                </a:lnTo>
                <a:lnTo>
                  <a:pt x="623887" y="361589"/>
                </a:lnTo>
                <a:lnTo>
                  <a:pt x="623887" y="356544"/>
                </a:lnTo>
                <a:lnTo>
                  <a:pt x="623887" y="260322"/>
                </a:lnTo>
                <a:lnTo>
                  <a:pt x="623887" y="258881"/>
                </a:lnTo>
                <a:lnTo>
                  <a:pt x="624608" y="257799"/>
                </a:lnTo>
                <a:cubicBezTo>
                  <a:pt x="632892" y="244465"/>
                  <a:pt x="648740" y="236537"/>
                  <a:pt x="666390" y="236537"/>
                </a:cubicBezTo>
                <a:close/>
                <a:moveTo>
                  <a:pt x="493531" y="236537"/>
                </a:moveTo>
                <a:cubicBezTo>
                  <a:pt x="511255" y="236537"/>
                  <a:pt x="527170" y="244465"/>
                  <a:pt x="535490" y="257799"/>
                </a:cubicBezTo>
                <a:lnTo>
                  <a:pt x="536213" y="258881"/>
                </a:lnTo>
                <a:lnTo>
                  <a:pt x="536213" y="260322"/>
                </a:lnTo>
                <a:lnTo>
                  <a:pt x="536213" y="356544"/>
                </a:lnTo>
                <a:lnTo>
                  <a:pt x="536213" y="361589"/>
                </a:lnTo>
                <a:lnTo>
                  <a:pt x="530426" y="361589"/>
                </a:lnTo>
                <a:lnTo>
                  <a:pt x="456637" y="361589"/>
                </a:lnTo>
                <a:lnTo>
                  <a:pt x="450850" y="361589"/>
                </a:lnTo>
                <a:lnTo>
                  <a:pt x="450850" y="356544"/>
                </a:lnTo>
                <a:lnTo>
                  <a:pt x="450850" y="260322"/>
                </a:lnTo>
                <a:lnTo>
                  <a:pt x="450850" y="258881"/>
                </a:lnTo>
                <a:lnTo>
                  <a:pt x="451573" y="257799"/>
                </a:lnTo>
                <a:cubicBezTo>
                  <a:pt x="459892" y="244465"/>
                  <a:pt x="475446" y="236537"/>
                  <a:pt x="493531" y="236537"/>
                </a:cubicBezTo>
                <a:close/>
                <a:moveTo>
                  <a:pt x="320493" y="236537"/>
                </a:moveTo>
                <a:cubicBezTo>
                  <a:pt x="338579" y="236537"/>
                  <a:pt x="354132" y="244465"/>
                  <a:pt x="362452" y="257799"/>
                </a:cubicBezTo>
                <a:lnTo>
                  <a:pt x="363175" y="258881"/>
                </a:lnTo>
                <a:lnTo>
                  <a:pt x="363175" y="260322"/>
                </a:lnTo>
                <a:lnTo>
                  <a:pt x="363175" y="356544"/>
                </a:lnTo>
                <a:lnTo>
                  <a:pt x="363175" y="361589"/>
                </a:lnTo>
                <a:lnTo>
                  <a:pt x="357026" y="361589"/>
                </a:lnTo>
                <a:lnTo>
                  <a:pt x="283599" y="361589"/>
                </a:lnTo>
                <a:lnTo>
                  <a:pt x="277812" y="361589"/>
                </a:lnTo>
                <a:lnTo>
                  <a:pt x="277812" y="356544"/>
                </a:lnTo>
                <a:lnTo>
                  <a:pt x="277812" y="260322"/>
                </a:lnTo>
                <a:lnTo>
                  <a:pt x="277812" y="258881"/>
                </a:lnTo>
                <a:lnTo>
                  <a:pt x="278173" y="257799"/>
                </a:lnTo>
                <a:cubicBezTo>
                  <a:pt x="286854" y="244465"/>
                  <a:pt x="302408" y="236537"/>
                  <a:pt x="320493" y="236537"/>
                </a:cubicBezTo>
                <a:close/>
                <a:moveTo>
                  <a:pt x="147637" y="236537"/>
                </a:moveTo>
                <a:cubicBezTo>
                  <a:pt x="165287" y="236537"/>
                  <a:pt x="181135" y="244465"/>
                  <a:pt x="189419" y="257799"/>
                </a:cubicBezTo>
                <a:lnTo>
                  <a:pt x="190140" y="258881"/>
                </a:lnTo>
                <a:lnTo>
                  <a:pt x="190140" y="260322"/>
                </a:lnTo>
                <a:lnTo>
                  <a:pt x="190140" y="356544"/>
                </a:lnTo>
                <a:lnTo>
                  <a:pt x="190140" y="361589"/>
                </a:lnTo>
                <a:lnTo>
                  <a:pt x="184016" y="361589"/>
                </a:lnTo>
                <a:lnTo>
                  <a:pt x="110898" y="361589"/>
                </a:lnTo>
                <a:lnTo>
                  <a:pt x="104775" y="361589"/>
                </a:lnTo>
                <a:lnTo>
                  <a:pt x="104775" y="356544"/>
                </a:lnTo>
                <a:lnTo>
                  <a:pt x="104775" y="260322"/>
                </a:lnTo>
                <a:lnTo>
                  <a:pt x="104775" y="258881"/>
                </a:lnTo>
                <a:lnTo>
                  <a:pt x="105855" y="257799"/>
                </a:lnTo>
                <a:cubicBezTo>
                  <a:pt x="113779" y="244465"/>
                  <a:pt x="129628" y="236537"/>
                  <a:pt x="147637" y="236537"/>
                </a:cubicBezTo>
                <a:close/>
                <a:moveTo>
                  <a:pt x="665200" y="231392"/>
                </a:moveTo>
                <a:cubicBezTo>
                  <a:pt x="645038" y="231392"/>
                  <a:pt x="627396" y="240386"/>
                  <a:pt x="617675" y="255495"/>
                </a:cubicBezTo>
                <a:lnTo>
                  <a:pt x="616235" y="257653"/>
                </a:lnTo>
                <a:lnTo>
                  <a:pt x="616235" y="367016"/>
                </a:lnTo>
                <a:lnTo>
                  <a:pt x="714165" y="367016"/>
                </a:lnTo>
                <a:lnTo>
                  <a:pt x="714165" y="257653"/>
                </a:lnTo>
                <a:lnTo>
                  <a:pt x="712725" y="255495"/>
                </a:lnTo>
                <a:cubicBezTo>
                  <a:pt x="703364" y="240386"/>
                  <a:pt x="685362" y="231392"/>
                  <a:pt x="665200" y="231392"/>
                </a:cubicBezTo>
                <a:close/>
                <a:moveTo>
                  <a:pt x="492383" y="231392"/>
                </a:moveTo>
                <a:cubicBezTo>
                  <a:pt x="472221" y="231392"/>
                  <a:pt x="454219" y="240386"/>
                  <a:pt x="444858" y="255495"/>
                </a:cubicBezTo>
                <a:lnTo>
                  <a:pt x="443418" y="257653"/>
                </a:lnTo>
                <a:lnTo>
                  <a:pt x="443418" y="362699"/>
                </a:lnTo>
                <a:lnTo>
                  <a:pt x="427576" y="362699"/>
                </a:lnTo>
                <a:cubicBezTo>
                  <a:pt x="418575" y="387521"/>
                  <a:pt x="418575" y="414862"/>
                  <a:pt x="427576" y="439685"/>
                </a:cubicBezTo>
                <a:lnTo>
                  <a:pt x="557189" y="439685"/>
                </a:lnTo>
                <a:cubicBezTo>
                  <a:pt x="566550" y="414862"/>
                  <a:pt x="566550" y="387521"/>
                  <a:pt x="557189" y="362699"/>
                </a:cubicBezTo>
                <a:lnTo>
                  <a:pt x="541347" y="362699"/>
                </a:lnTo>
                <a:lnTo>
                  <a:pt x="541347" y="257653"/>
                </a:lnTo>
                <a:lnTo>
                  <a:pt x="539907" y="255495"/>
                </a:lnTo>
                <a:cubicBezTo>
                  <a:pt x="530546" y="240386"/>
                  <a:pt x="512905" y="231392"/>
                  <a:pt x="492383" y="231392"/>
                </a:cubicBezTo>
                <a:close/>
                <a:moveTo>
                  <a:pt x="319925" y="231392"/>
                </a:moveTo>
                <a:cubicBezTo>
                  <a:pt x="299403" y="231392"/>
                  <a:pt x="281762" y="240386"/>
                  <a:pt x="272401" y="255495"/>
                </a:cubicBezTo>
                <a:lnTo>
                  <a:pt x="270960" y="257653"/>
                </a:lnTo>
                <a:lnTo>
                  <a:pt x="270960" y="362699"/>
                </a:lnTo>
                <a:lnTo>
                  <a:pt x="255479" y="362699"/>
                </a:lnTo>
                <a:cubicBezTo>
                  <a:pt x="246118" y="387521"/>
                  <a:pt x="246118" y="414862"/>
                  <a:pt x="255479" y="439685"/>
                </a:cubicBezTo>
                <a:lnTo>
                  <a:pt x="385092" y="439685"/>
                </a:lnTo>
                <a:cubicBezTo>
                  <a:pt x="393733" y="414862"/>
                  <a:pt x="393733" y="387521"/>
                  <a:pt x="385092" y="362699"/>
                </a:cubicBezTo>
                <a:lnTo>
                  <a:pt x="368890" y="362699"/>
                </a:lnTo>
                <a:lnTo>
                  <a:pt x="368890" y="257653"/>
                </a:lnTo>
                <a:lnTo>
                  <a:pt x="367450" y="255495"/>
                </a:lnTo>
                <a:cubicBezTo>
                  <a:pt x="357729" y="240386"/>
                  <a:pt x="340087" y="231392"/>
                  <a:pt x="319925" y="231392"/>
                </a:cubicBezTo>
                <a:close/>
                <a:moveTo>
                  <a:pt x="147108" y="231392"/>
                </a:moveTo>
                <a:cubicBezTo>
                  <a:pt x="126946" y="231392"/>
                  <a:pt x="108944" y="240386"/>
                  <a:pt x="99583" y="255495"/>
                </a:cubicBezTo>
                <a:lnTo>
                  <a:pt x="98143" y="257653"/>
                </a:lnTo>
                <a:lnTo>
                  <a:pt x="98143" y="367016"/>
                </a:lnTo>
                <a:lnTo>
                  <a:pt x="196073" y="367016"/>
                </a:lnTo>
                <a:lnTo>
                  <a:pt x="196073" y="257653"/>
                </a:lnTo>
                <a:lnTo>
                  <a:pt x="194273" y="255495"/>
                </a:lnTo>
                <a:cubicBezTo>
                  <a:pt x="185272" y="240386"/>
                  <a:pt x="167270" y="231392"/>
                  <a:pt x="147108" y="231392"/>
                </a:cubicBezTo>
                <a:close/>
                <a:moveTo>
                  <a:pt x="412787" y="128797"/>
                </a:moveTo>
                <a:lnTo>
                  <a:pt x="412787" y="159708"/>
                </a:lnTo>
                <a:cubicBezTo>
                  <a:pt x="429760" y="158630"/>
                  <a:pt x="442761" y="145331"/>
                  <a:pt x="444206" y="128797"/>
                </a:cubicBezTo>
                <a:close/>
                <a:moveTo>
                  <a:pt x="377395" y="128797"/>
                </a:moveTo>
                <a:cubicBezTo>
                  <a:pt x="378840" y="145331"/>
                  <a:pt x="391841" y="158630"/>
                  <a:pt x="408453" y="159708"/>
                </a:cubicBezTo>
                <a:lnTo>
                  <a:pt x="408453" y="128797"/>
                </a:lnTo>
                <a:close/>
                <a:moveTo>
                  <a:pt x="412787" y="93573"/>
                </a:moveTo>
                <a:lnTo>
                  <a:pt x="412787" y="124484"/>
                </a:lnTo>
                <a:lnTo>
                  <a:pt x="444206" y="124484"/>
                </a:lnTo>
                <a:cubicBezTo>
                  <a:pt x="442761" y="107590"/>
                  <a:pt x="429760" y="94651"/>
                  <a:pt x="412787" y="93573"/>
                </a:cubicBezTo>
                <a:close/>
                <a:moveTo>
                  <a:pt x="408453" y="93573"/>
                </a:moveTo>
                <a:cubicBezTo>
                  <a:pt x="391841" y="94651"/>
                  <a:pt x="378840" y="107590"/>
                  <a:pt x="377395" y="124484"/>
                </a:cubicBezTo>
                <a:lnTo>
                  <a:pt x="408453" y="124484"/>
                </a:lnTo>
                <a:close/>
                <a:moveTo>
                  <a:pt x="410620" y="88900"/>
                </a:moveTo>
                <a:cubicBezTo>
                  <a:pt x="431566" y="88900"/>
                  <a:pt x="448901" y="105434"/>
                  <a:pt x="448901" y="126640"/>
                </a:cubicBezTo>
                <a:cubicBezTo>
                  <a:pt x="448901" y="147488"/>
                  <a:pt x="431566" y="164740"/>
                  <a:pt x="410620" y="164740"/>
                </a:cubicBezTo>
                <a:cubicBezTo>
                  <a:pt x="390035" y="164740"/>
                  <a:pt x="373062" y="147488"/>
                  <a:pt x="373062" y="126640"/>
                </a:cubicBezTo>
                <a:cubicBezTo>
                  <a:pt x="373062" y="105434"/>
                  <a:pt x="390035" y="88900"/>
                  <a:pt x="410620" y="88900"/>
                </a:cubicBezTo>
                <a:close/>
                <a:moveTo>
                  <a:pt x="409214" y="85695"/>
                </a:moveTo>
                <a:cubicBezTo>
                  <a:pt x="386532" y="85695"/>
                  <a:pt x="367450" y="104762"/>
                  <a:pt x="367450" y="127785"/>
                </a:cubicBezTo>
                <a:cubicBezTo>
                  <a:pt x="367450" y="151169"/>
                  <a:pt x="386532" y="169876"/>
                  <a:pt x="409214" y="169876"/>
                </a:cubicBezTo>
                <a:cubicBezTo>
                  <a:pt x="432257" y="169876"/>
                  <a:pt x="451338" y="151169"/>
                  <a:pt x="451338" y="127785"/>
                </a:cubicBezTo>
                <a:cubicBezTo>
                  <a:pt x="451338" y="104762"/>
                  <a:pt x="432257" y="85695"/>
                  <a:pt x="409214" y="85695"/>
                </a:cubicBezTo>
                <a:close/>
                <a:moveTo>
                  <a:pt x="409214" y="50800"/>
                </a:moveTo>
                <a:cubicBezTo>
                  <a:pt x="557549" y="50800"/>
                  <a:pt x="693283" y="107999"/>
                  <a:pt x="781852" y="206570"/>
                </a:cubicBezTo>
                <a:lnTo>
                  <a:pt x="785092" y="210167"/>
                </a:lnTo>
                <a:lnTo>
                  <a:pt x="785452" y="210167"/>
                </a:lnTo>
                <a:lnTo>
                  <a:pt x="785452" y="742590"/>
                </a:lnTo>
                <a:lnTo>
                  <a:pt x="33337" y="742590"/>
                </a:lnTo>
                <a:lnTo>
                  <a:pt x="33337" y="210167"/>
                </a:lnTo>
                <a:lnTo>
                  <a:pt x="33697" y="210167"/>
                </a:lnTo>
                <a:lnTo>
                  <a:pt x="36937" y="206570"/>
                </a:lnTo>
                <a:cubicBezTo>
                  <a:pt x="125506" y="107999"/>
                  <a:pt x="261600" y="50800"/>
                  <a:pt x="409214" y="50800"/>
                </a:cubicBezTo>
                <a:close/>
                <a:moveTo>
                  <a:pt x="409829" y="0"/>
                </a:moveTo>
                <a:cubicBezTo>
                  <a:pt x="572465" y="0"/>
                  <a:pt x="722148" y="62827"/>
                  <a:pt x="820377" y="172325"/>
                </a:cubicBezTo>
                <a:lnTo>
                  <a:pt x="785835" y="202841"/>
                </a:lnTo>
                <a:cubicBezTo>
                  <a:pt x="752372" y="165863"/>
                  <a:pt x="712073" y="134270"/>
                  <a:pt x="666737" y="109498"/>
                </a:cubicBezTo>
                <a:cubicBezTo>
                  <a:pt x="591895" y="68571"/>
                  <a:pt x="503380" y="46312"/>
                  <a:pt x="409829" y="46312"/>
                </a:cubicBezTo>
                <a:cubicBezTo>
                  <a:pt x="344702" y="46312"/>
                  <a:pt x="281735" y="57083"/>
                  <a:pt x="224164" y="77905"/>
                </a:cubicBezTo>
                <a:cubicBezTo>
                  <a:pt x="207613" y="83649"/>
                  <a:pt x="191421" y="90471"/>
                  <a:pt x="175949" y="97651"/>
                </a:cubicBezTo>
                <a:cubicBezTo>
                  <a:pt x="160477" y="105190"/>
                  <a:pt x="145365" y="113447"/>
                  <a:pt x="130972" y="122422"/>
                </a:cubicBezTo>
                <a:cubicBezTo>
                  <a:pt x="123776" y="126731"/>
                  <a:pt x="116580" y="131398"/>
                  <a:pt x="109743" y="136424"/>
                </a:cubicBezTo>
                <a:cubicBezTo>
                  <a:pt x="81678" y="155810"/>
                  <a:pt x="56850" y="178069"/>
                  <a:pt x="34182" y="202841"/>
                </a:cubicBezTo>
                <a:lnTo>
                  <a:pt x="0" y="172325"/>
                </a:lnTo>
                <a:cubicBezTo>
                  <a:pt x="97869" y="62827"/>
                  <a:pt x="247552" y="0"/>
                  <a:pt x="4098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666E55FF-D29B-5042-8AF9-BD0EF333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74" y="2551280"/>
            <a:ext cx="1321399" cy="4933306"/>
          </a:xfrm>
          <a:custGeom>
            <a:avLst/>
            <a:gdLst>
              <a:gd name="connsiteX0" fmla="*/ 684213 w 728299"/>
              <a:gd name="connsiteY0" fmla="*/ 2647950 h 2719028"/>
              <a:gd name="connsiteX1" fmla="*/ 715547 w 728299"/>
              <a:gd name="connsiteY1" fmla="*/ 2647950 h 2719028"/>
              <a:gd name="connsiteX2" fmla="*/ 728299 w 728299"/>
              <a:gd name="connsiteY2" fmla="*/ 2647950 h 2719028"/>
              <a:gd name="connsiteX3" fmla="*/ 728299 w 728299"/>
              <a:gd name="connsiteY3" fmla="*/ 2712680 h 2719028"/>
              <a:gd name="connsiteX4" fmla="*/ 715547 w 728299"/>
              <a:gd name="connsiteY4" fmla="*/ 2712680 h 2719028"/>
              <a:gd name="connsiteX5" fmla="*/ 684213 w 728299"/>
              <a:gd name="connsiteY5" fmla="*/ 2712680 h 2719028"/>
              <a:gd name="connsiteX6" fmla="*/ 0 w 728299"/>
              <a:gd name="connsiteY6" fmla="*/ 2647950 h 2719028"/>
              <a:gd name="connsiteX7" fmla="*/ 12388 w 728299"/>
              <a:gd name="connsiteY7" fmla="*/ 2647950 h 2719028"/>
              <a:gd name="connsiteX8" fmla="*/ 44086 w 728299"/>
              <a:gd name="connsiteY8" fmla="*/ 2647950 h 2719028"/>
              <a:gd name="connsiteX9" fmla="*/ 44086 w 728299"/>
              <a:gd name="connsiteY9" fmla="*/ 2712680 h 2719028"/>
              <a:gd name="connsiteX10" fmla="*/ 12388 w 728299"/>
              <a:gd name="connsiteY10" fmla="*/ 2712680 h 2719028"/>
              <a:gd name="connsiteX11" fmla="*/ 0 w 728299"/>
              <a:gd name="connsiteY11" fmla="*/ 2712680 h 2719028"/>
              <a:gd name="connsiteX12" fmla="*/ 374624 w 728299"/>
              <a:gd name="connsiteY12" fmla="*/ 2631413 h 2719028"/>
              <a:gd name="connsiteX13" fmla="*/ 374624 w 728299"/>
              <a:gd name="connsiteY13" fmla="*/ 2659062 h 2719028"/>
              <a:gd name="connsiteX14" fmla="*/ 374624 w 728299"/>
              <a:gd name="connsiteY14" fmla="*/ 2663012 h 2719028"/>
              <a:gd name="connsiteX15" fmla="*/ 378580 w 728299"/>
              <a:gd name="connsiteY15" fmla="*/ 2663012 h 2719028"/>
              <a:gd name="connsiteX16" fmla="*/ 378580 w 728299"/>
              <a:gd name="connsiteY16" fmla="*/ 2659062 h 2719028"/>
              <a:gd name="connsiteX17" fmla="*/ 378580 w 728299"/>
              <a:gd name="connsiteY17" fmla="*/ 2631413 h 2719028"/>
              <a:gd name="connsiteX18" fmla="*/ 348069 w 728299"/>
              <a:gd name="connsiteY18" fmla="*/ 2628541 h 2719028"/>
              <a:gd name="connsiteX19" fmla="*/ 348069 w 728299"/>
              <a:gd name="connsiteY19" fmla="*/ 2631413 h 2719028"/>
              <a:gd name="connsiteX20" fmla="*/ 348069 w 728299"/>
              <a:gd name="connsiteY20" fmla="*/ 2659062 h 2719028"/>
              <a:gd name="connsiteX21" fmla="*/ 348069 w 728299"/>
              <a:gd name="connsiteY21" fmla="*/ 2663012 h 2719028"/>
              <a:gd name="connsiteX22" fmla="*/ 352408 w 728299"/>
              <a:gd name="connsiteY22" fmla="*/ 2663012 h 2719028"/>
              <a:gd name="connsiteX23" fmla="*/ 352408 w 728299"/>
              <a:gd name="connsiteY23" fmla="*/ 2659062 h 2719028"/>
              <a:gd name="connsiteX24" fmla="*/ 352408 w 728299"/>
              <a:gd name="connsiteY24" fmla="*/ 2631413 h 2719028"/>
              <a:gd name="connsiteX25" fmla="*/ 352408 w 728299"/>
              <a:gd name="connsiteY25" fmla="*/ 2628541 h 2719028"/>
              <a:gd name="connsiteX26" fmla="*/ 520700 w 728299"/>
              <a:gd name="connsiteY26" fmla="*/ 2568575 h 2719028"/>
              <a:gd name="connsiteX27" fmla="*/ 596539 w 728299"/>
              <a:gd name="connsiteY27" fmla="*/ 2568575 h 2719028"/>
              <a:gd name="connsiteX28" fmla="*/ 596539 w 728299"/>
              <a:gd name="connsiteY28" fmla="*/ 2712206 h 2719028"/>
              <a:gd name="connsiteX29" fmla="*/ 596539 w 728299"/>
              <a:gd name="connsiteY29" fmla="*/ 2719028 h 2719028"/>
              <a:gd name="connsiteX30" fmla="*/ 520700 w 728299"/>
              <a:gd name="connsiteY30" fmla="*/ 2719028 h 2719028"/>
              <a:gd name="connsiteX31" fmla="*/ 520700 w 728299"/>
              <a:gd name="connsiteY31" fmla="*/ 2712206 h 2719028"/>
              <a:gd name="connsiteX32" fmla="*/ 439738 w 728299"/>
              <a:gd name="connsiteY32" fmla="*/ 2568575 h 2719028"/>
              <a:gd name="connsiteX33" fmla="*/ 513991 w 728299"/>
              <a:gd name="connsiteY33" fmla="*/ 2568575 h 2719028"/>
              <a:gd name="connsiteX34" fmla="*/ 513991 w 728299"/>
              <a:gd name="connsiteY34" fmla="*/ 2712206 h 2719028"/>
              <a:gd name="connsiteX35" fmla="*/ 513991 w 728299"/>
              <a:gd name="connsiteY35" fmla="*/ 2719028 h 2719028"/>
              <a:gd name="connsiteX36" fmla="*/ 439738 w 728299"/>
              <a:gd name="connsiteY36" fmla="*/ 2719028 h 2719028"/>
              <a:gd name="connsiteX37" fmla="*/ 439738 w 728299"/>
              <a:gd name="connsiteY37" fmla="*/ 2712206 h 2719028"/>
              <a:gd name="connsiteX38" fmla="*/ 366713 w 728299"/>
              <a:gd name="connsiteY38" fmla="*/ 2568575 h 2719028"/>
              <a:gd name="connsiteX39" fmla="*/ 431441 w 728299"/>
              <a:gd name="connsiteY39" fmla="*/ 2568575 h 2719028"/>
              <a:gd name="connsiteX40" fmla="*/ 431441 w 728299"/>
              <a:gd name="connsiteY40" fmla="*/ 2712206 h 2719028"/>
              <a:gd name="connsiteX41" fmla="*/ 431441 w 728299"/>
              <a:gd name="connsiteY41" fmla="*/ 2719028 h 2719028"/>
              <a:gd name="connsiteX42" fmla="*/ 366713 w 728299"/>
              <a:gd name="connsiteY42" fmla="*/ 2719028 h 2719028"/>
              <a:gd name="connsiteX43" fmla="*/ 366713 w 728299"/>
              <a:gd name="connsiteY43" fmla="*/ 2712206 h 2719028"/>
              <a:gd name="connsiteX44" fmla="*/ 295275 w 728299"/>
              <a:gd name="connsiteY44" fmla="*/ 2568575 h 2719028"/>
              <a:gd name="connsiteX45" fmla="*/ 360002 w 728299"/>
              <a:gd name="connsiteY45" fmla="*/ 2568575 h 2719028"/>
              <a:gd name="connsiteX46" fmla="*/ 360002 w 728299"/>
              <a:gd name="connsiteY46" fmla="*/ 2719028 h 2719028"/>
              <a:gd name="connsiteX47" fmla="*/ 295275 w 728299"/>
              <a:gd name="connsiteY47" fmla="*/ 2719028 h 2719028"/>
              <a:gd name="connsiteX48" fmla="*/ 214313 w 728299"/>
              <a:gd name="connsiteY48" fmla="*/ 2568575 h 2719028"/>
              <a:gd name="connsiteX49" fmla="*/ 288568 w 728299"/>
              <a:gd name="connsiteY49" fmla="*/ 2568575 h 2719028"/>
              <a:gd name="connsiteX50" fmla="*/ 288568 w 728299"/>
              <a:gd name="connsiteY50" fmla="*/ 2719028 h 2719028"/>
              <a:gd name="connsiteX51" fmla="*/ 214313 w 728299"/>
              <a:gd name="connsiteY51" fmla="*/ 2719028 h 2719028"/>
              <a:gd name="connsiteX52" fmla="*/ 131763 w 728299"/>
              <a:gd name="connsiteY52" fmla="*/ 2568575 h 2719028"/>
              <a:gd name="connsiteX53" fmla="*/ 207600 w 728299"/>
              <a:gd name="connsiteY53" fmla="*/ 2568575 h 2719028"/>
              <a:gd name="connsiteX54" fmla="*/ 207600 w 728299"/>
              <a:gd name="connsiteY54" fmla="*/ 2719028 h 2719028"/>
              <a:gd name="connsiteX55" fmla="*/ 131763 w 728299"/>
              <a:gd name="connsiteY55" fmla="*/ 2719028 h 2719028"/>
              <a:gd name="connsiteX56" fmla="*/ 684213 w 728299"/>
              <a:gd name="connsiteY56" fmla="*/ 2506662 h 2719028"/>
              <a:gd name="connsiteX57" fmla="*/ 715547 w 728299"/>
              <a:gd name="connsiteY57" fmla="*/ 2506662 h 2719028"/>
              <a:gd name="connsiteX58" fmla="*/ 728299 w 728299"/>
              <a:gd name="connsiteY58" fmla="*/ 2506662 h 2719028"/>
              <a:gd name="connsiteX59" fmla="*/ 728299 w 728299"/>
              <a:gd name="connsiteY59" fmla="*/ 2571393 h 2719028"/>
              <a:gd name="connsiteX60" fmla="*/ 715547 w 728299"/>
              <a:gd name="connsiteY60" fmla="*/ 2571393 h 2719028"/>
              <a:gd name="connsiteX61" fmla="*/ 684213 w 728299"/>
              <a:gd name="connsiteY61" fmla="*/ 2571393 h 2719028"/>
              <a:gd name="connsiteX62" fmla="*/ 0 w 728299"/>
              <a:gd name="connsiteY62" fmla="*/ 2506662 h 2719028"/>
              <a:gd name="connsiteX63" fmla="*/ 12388 w 728299"/>
              <a:gd name="connsiteY63" fmla="*/ 2506662 h 2719028"/>
              <a:gd name="connsiteX64" fmla="*/ 44086 w 728299"/>
              <a:gd name="connsiteY64" fmla="*/ 2506662 h 2719028"/>
              <a:gd name="connsiteX65" fmla="*/ 44086 w 728299"/>
              <a:gd name="connsiteY65" fmla="*/ 2571393 h 2719028"/>
              <a:gd name="connsiteX66" fmla="*/ 12388 w 728299"/>
              <a:gd name="connsiteY66" fmla="*/ 2571393 h 2719028"/>
              <a:gd name="connsiteX67" fmla="*/ 0 w 728299"/>
              <a:gd name="connsiteY67" fmla="*/ 2571393 h 2719028"/>
              <a:gd name="connsiteX68" fmla="*/ 114300 w 728299"/>
              <a:gd name="connsiteY68" fmla="*/ 2490787 h 2719028"/>
              <a:gd name="connsiteX69" fmla="*/ 364151 w 728299"/>
              <a:gd name="connsiteY69" fmla="*/ 2490787 h 2719028"/>
              <a:gd name="connsiteX70" fmla="*/ 614003 w 728299"/>
              <a:gd name="connsiteY70" fmla="*/ 2490787 h 2719028"/>
              <a:gd name="connsiteX71" fmla="*/ 614003 w 728299"/>
              <a:gd name="connsiteY71" fmla="*/ 2554347 h 2719028"/>
              <a:gd name="connsiteX72" fmla="*/ 614003 w 728299"/>
              <a:gd name="connsiteY72" fmla="*/ 2719026 h 2719028"/>
              <a:gd name="connsiteX73" fmla="*/ 604268 w 728299"/>
              <a:gd name="connsiteY73" fmla="*/ 2719026 h 2719028"/>
              <a:gd name="connsiteX74" fmla="*/ 604268 w 728299"/>
              <a:gd name="connsiteY74" fmla="*/ 2559764 h 2719028"/>
              <a:gd name="connsiteX75" fmla="*/ 364151 w 728299"/>
              <a:gd name="connsiteY75" fmla="*/ 2559764 h 2719028"/>
              <a:gd name="connsiteX76" fmla="*/ 124034 w 728299"/>
              <a:gd name="connsiteY76" fmla="*/ 2559764 h 2719028"/>
              <a:gd name="connsiteX77" fmla="*/ 124034 w 728299"/>
              <a:gd name="connsiteY77" fmla="*/ 2719026 h 2719028"/>
              <a:gd name="connsiteX78" fmla="*/ 114300 w 728299"/>
              <a:gd name="connsiteY78" fmla="*/ 2719026 h 2719028"/>
              <a:gd name="connsiteX79" fmla="*/ 114300 w 728299"/>
              <a:gd name="connsiteY79" fmla="*/ 2554347 h 2719028"/>
              <a:gd name="connsiteX80" fmla="*/ 684213 w 728299"/>
              <a:gd name="connsiteY80" fmla="*/ 2363787 h 2719028"/>
              <a:gd name="connsiteX81" fmla="*/ 715547 w 728299"/>
              <a:gd name="connsiteY81" fmla="*/ 2363787 h 2719028"/>
              <a:gd name="connsiteX82" fmla="*/ 728299 w 728299"/>
              <a:gd name="connsiteY82" fmla="*/ 2363787 h 2719028"/>
              <a:gd name="connsiteX83" fmla="*/ 728299 w 728299"/>
              <a:gd name="connsiteY83" fmla="*/ 2428517 h 2719028"/>
              <a:gd name="connsiteX84" fmla="*/ 715547 w 728299"/>
              <a:gd name="connsiteY84" fmla="*/ 2428517 h 2719028"/>
              <a:gd name="connsiteX85" fmla="*/ 684213 w 728299"/>
              <a:gd name="connsiteY85" fmla="*/ 2428517 h 2719028"/>
              <a:gd name="connsiteX86" fmla="*/ 0 w 728299"/>
              <a:gd name="connsiteY86" fmla="*/ 2363787 h 2719028"/>
              <a:gd name="connsiteX87" fmla="*/ 12388 w 728299"/>
              <a:gd name="connsiteY87" fmla="*/ 2363787 h 2719028"/>
              <a:gd name="connsiteX88" fmla="*/ 44086 w 728299"/>
              <a:gd name="connsiteY88" fmla="*/ 2363787 h 2719028"/>
              <a:gd name="connsiteX89" fmla="*/ 44086 w 728299"/>
              <a:gd name="connsiteY89" fmla="*/ 2428517 h 2719028"/>
              <a:gd name="connsiteX90" fmla="*/ 12388 w 728299"/>
              <a:gd name="connsiteY90" fmla="*/ 2428517 h 2719028"/>
              <a:gd name="connsiteX91" fmla="*/ 0 w 728299"/>
              <a:gd name="connsiteY91" fmla="*/ 2428517 h 2719028"/>
              <a:gd name="connsiteX92" fmla="*/ 277735 w 728299"/>
              <a:gd name="connsiteY92" fmla="*/ 2321951 h 2719028"/>
              <a:gd name="connsiteX93" fmla="*/ 277735 w 728299"/>
              <a:gd name="connsiteY93" fmla="*/ 2437011 h 2719028"/>
              <a:gd name="connsiteX94" fmla="*/ 334679 w 728299"/>
              <a:gd name="connsiteY94" fmla="*/ 2437011 h 2719028"/>
              <a:gd name="connsiteX95" fmla="*/ 334679 w 728299"/>
              <a:gd name="connsiteY95" fmla="*/ 2321951 h 2719028"/>
              <a:gd name="connsiteX96" fmla="*/ 163435 w 728299"/>
              <a:gd name="connsiteY96" fmla="*/ 2321951 h 2719028"/>
              <a:gd name="connsiteX97" fmla="*/ 163435 w 728299"/>
              <a:gd name="connsiteY97" fmla="*/ 2437011 h 2719028"/>
              <a:gd name="connsiteX98" fmla="*/ 220379 w 728299"/>
              <a:gd name="connsiteY98" fmla="*/ 2437011 h 2719028"/>
              <a:gd name="connsiteX99" fmla="*/ 220379 w 728299"/>
              <a:gd name="connsiteY99" fmla="*/ 2321951 h 2719028"/>
              <a:gd name="connsiteX100" fmla="*/ 508257 w 728299"/>
              <a:gd name="connsiteY100" fmla="*/ 2321222 h 2719028"/>
              <a:gd name="connsiteX101" fmla="*/ 508257 w 728299"/>
              <a:gd name="connsiteY101" fmla="*/ 2436154 h 2719028"/>
              <a:gd name="connsiteX102" fmla="*/ 564536 w 728299"/>
              <a:gd name="connsiteY102" fmla="*/ 2436154 h 2719028"/>
              <a:gd name="connsiteX103" fmla="*/ 564536 w 728299"/>
              <a:gd name="connsiteY103" fmla="*/ 2321222 h 2719028"/>
              <a:gd name="connsiteX104" fmla="*/ 392369 w 728299"/>
              <a:gd name="connsiteY104" fmla="*/ 2321222 h 2719028"/>
              <a:gd name="connsiteX105" fmla="*/ 392369 w 728299"/>
              <a:gd name="connsiteY105" fmla="*/ 2436154 h 2719028"/>
              <a:gd name="connsiteX106" fmla="*/ 449007 w 728299"/>
              <a:gd name="connsiteY106" fmla="*/ 2436154 h 2719028"/>
              <a:gd name="connsiteX107" fmla="*/ 449007 w 728299"/>
              <a:gd name="connsiteY107" fmla="*/ 2321222 h 2719028"/>
              <a:gd name="connsiteX108" fmla="*/ 503238 w 728299"/>
              <a:gd name="connsiteY108" fmla="*/ 2316162 h 2719028"/>
              <a:gd name="connsiteX109" fmla="*/ 569555 w 728299"/>
              <a:gd name="connsiteY109" fmla="*/ 2316162 h 2719028"/>
              <a:gd name="connsiteX110" fmla="*/ 569555 w 728299"/>
              <a:gd name="connsiteY110" fmla="*/ 2441214 h 2719028"/>
              <a:gd name="connsiteX111" fmla="*/ 503238 w 728299"/>
              <a:gd name="connsiteY111" fmla="*/ 2441214 h 2719028"/>
              <a:gd name="connsiteX112" fmla="*/ 387350 w 728299"/>
              <a:gd name="connsiteY112" fmla="*/ 2316162 h 2719028"/>
              <a:gd name="connsiteX113" fmla="*/ 453667 w 728299"/>
              <a:gd name="connsiteY113" fmla="*/ 2316162 h 2719028"/>
              <a:gd name="connsiteX114" fmla="*/ 453667 w 728299"/>
              <a:gd name="connsiteY114" fmla="*/ 2441214 h 2719028"/>
              <a:gd name="connsiteX115" fmla="*/ 387350 w 728299"/>
              <a:gd name="connsiteY115" fmla="*/ 2441214 h 2719028"/>
              <a:gd name="connsiteX116" fmla="*/ 273050 w 728299"/>
              <a:gd name="connsiteY116" fmla="*/ 2316162 h 2719028"/>
              <a:gd name="connsiteX117" fmla="*/ 339365 w 728299"/>
              <a:gd name="connsiteY117" fmla="*/ 2316162 h 2719028"/>
              <a:gd name="connsiteX118" fmla="*/ 339365 w 728299"/>
              <a:gd name="connsiteY118" fmla="*/ 2442800 h 2719028"/>
              <a:gd name="connsiteX119" fmla="*/ 273050 w 728299"/>
              <a:gd name="connsiteY119" fmla="*/ 2442800 h 2719028"/>
              <a:gd name="connsiteX120" fmla="*/ 158750 w 728299"/>
              <a:gd name="connsiteY120" fmla="*/ 2316162 h 2719028"/>
              <a:gd name="connsiteX121" fmla="*/ 225064 w 728299"/>
              <a:gd name="connsiteY121" fmla="*/ 2316162 h 2719028"/>
              <a:gd name="connsiteX122" fmla="*/ 225064 w 728299"/>
              <a:gd name="connsiteY122" fmla="*/ 2442800 h 2719028"/>
              <a:gd name="connsiteX123" fmla="*/ 158750 w 728299"/>
              <a:gd name="connsiteY123" fmla="*/ 2442800 h 2719028"/>
              <a:gd name="connsiteX124" fmla="*/ 498631 w 728299"/>
              <a:gd name="connsiteY124" fmla="*/ 2311129 h 2719028"/>
              <a:gd name="connsiteX125" fmla="*/ 498631 w 728299"/>
              <a:gd name="connsiteY125" fmla="*/ 2445720 h 2719028"/>
              <a:gd name="connsiteX126" fmla="*/ 575425 w 728299"/>
              <a:gd name="connsiteY126" fmla="*/ 2445720 h 2719028"/>
              <a:gd name="connsiteX127" fmla="*/ 575425 w 728299"/>
              <a:gd name="connsiteY127" fmla="*/ 2311129 h 2719028"/>
              <a:gd name="connsiteX128" fmla="*/ 383260 w 728299"/>
              <a:gd name="connsiteY128" fmla="*/ 2311129 h 2719028"/>
              <a:gd name="connsiteX129" fmla="*/ 383260 w 728299"/>
              <a:gd name="connsiteY129" fmla="*/ 2445720 h 2719028"/>
              <a:gd name="connsiteX130" fmla="*/ 460054 w 728299"/>
              <a:gd name="connsiteY130" fmla="*/ 2445720 h 2719028"/>
              <a:gd name="connsiteX131" fmla="*/ 460054 w 728299"/>
              <a:gd name="connsiteY131" fmla="*/ 2311129 h 2719028"/>
              <a:gd name="connsiteX132" fmla="*/ 267888 w 728299"/>
              <a:gd name="connsiteY132" fmla="*/ 2311129 h 2719028"/>
              <a:gd name="connsiteX133" fmla="*/ 267888 w 728299"/>
              <a:gd name="connsiteY133" fmla="*/ 2445720 h 2719028"/>
              <a:gd name="connsiteX134" fmla="*/ 344682 w 728299"/>
              <a:gd name="connsiteY134" fmla="*/ 2445720 h 2719028"/>
              <a:gd name="connsiteX135" fmla="*/ 344682 w 728299"/>
              <a:gd name="connsiteY135" fmla="*/ 2311129 h 2719028"/>
              <a:gd name="connsiteX136" fmla="*/ 152877 w 728299"/>
              <a:gd name="connsiteY136" fmla="*/ 2311129 h 2719028"/>
              <a:gd name="connsiteX137" fmla="*/ 152877 w 728299"/>
              <a:gd name="connsiteY137" fmla="*/ 2445720 h 2719028"/>
              <a:gd name="connsiteX138" fmla="*/ 229672 w 728299"/>
              <a:gd name="connsiteY138" fmla="*/ 2445720 h 2719028"/>
              <a:gd name="connsiteX139" fmla="*/ 229672 w 728299"/>
              <a:gd name="connsiteY139" fmla="*/ 2311129 h 2719028"/>
              <a:gd name="connsiteX140" fmla="*/ 684213 w 728299"/>
              <a:gd name="connsiteY140" fmla="*/ 2222500 h 2719028"/>
              <a:gd name="connsiteX141" fmla="*/ 715547 w 728299"/>
              <a:gd name="connsiteY141" fmla="*/ 2222500 h 2719028"/>
              <a:gd name="connsiteX142" fmla="*/ 728299 w 728299"/>
              <a:gd name="connsiteY142" fmla="*/ 2222500 h 2719028"/>
              <a:gd name="connsiteX143" fmla="*/ 728299 w 728299"/>
              <a:gd name="connsiteY143" fmla="*/ 2287229 h 2719028"/>
              <a:gd name="connsiteX144" fmla="*/ 715547 w 728299"/>
              <a:gd name="connsiteY144" fmla="*/ 2287229 h 2719028"/>
              <a:gd name="connsiteX145" fmla="*/ 684213 w 728299"/>
              <a:gd name="connsiteY145" fmla="*/ 2287229 h 2719028"/>
              <a:gd name="connsiteX146" fmla="*/ 0 w 728299"/>
              <a:gd name="connsiteY146" fmla="*/ 2222500 h 2719028"/>
              <a:gd name="connsiteX147" fmla="*/ 12388 w 728299"/>
              <a:gd name="connsiteY147" fmla="*/ 2222500 h 2719028"/>
              <a:gd name="connsiteX148" fmla="*/ 44086 w 728299"/>
              <a:gd name="connsiteY148" fmla="*/ 2222500 h 2719028"/>
              <a:gd name="connsiteX149" fmla="*/ 44086 w 728299"/>
              <a:gd name="connsiteY149" fmla="*/ 2287229 h 2719028"/>
              <a:gd name="connsiteX150" fmla="*/ 12388 w 728299"/>
              <a:gd name="connsiteY150" fmla="*/ 2287229 h 2719028"/>
              <a:gd name="connsiteX151" fmla="*/ 0 w 728299"/>
              <a:gd name="connsiteY151" fmla="*/ 2287229 h 2719028"/>
              <a:gd name="connsiteX152" fmla="*/ 277735 w 728299"/>
              <a:gd name="connsiteY152" fmla="*/ 2106051 h 2719028"/>
              <a:gd name="connsiteX153" fmla="*/ 277735 w 728299"/>
              <a:gd name="connsiteY153" fmla="*/ 2221111 h 2719028"/>
              <a:gd name="connsiteX154" fmla="*/ 334679 w 728299"/>
              <a:gd name="connsiteY154" fmla="*/ 2221111 h 2719028"/>
              <a:gd name="connsiteX155" fmla="*/ 334679 w 728299"/>
              <a:gd name="connsiteY155" fmla="*/ 2106051 h 2719028"/>
              <a:gd name="connsiteX156" fmla="*/ 163435 w 728299"/>
              <a:gd name="connsiteY156" fmla="*/ 2106051 h 2719028"/>
              <a:gd name="connsiteX157" fmla="*/ 163435 w 728299"/>
              <a:gd name="connsiteY157" fmla="*/ 2221111 h 2719028"/>
              <a:gd name="connsiteX158" fmla="*/ 220379 w 728299"/>
              <a:gd name="connsiteY158" fmla="*/ 2221111 h 2719028"/>
              <a:gd name="connsiteX159" fmla="*/ 220379 w 728299"/>
              <a:gd name="connsiteY159" fmla="*/ 2106051 h 2719028"/>
              <a:gd name="connsiteX160" fmla="*/ 508257 w 728299"/>
              <a:gd name="connsiteY160" fmla="*/ 2105322 h 2719028"/>
              <a:gd name="connsiteX161" fmla="*/ 508257 w 728299"/>
              <a:gd name="connsiteY161" fmla="*/ 2220254 h 2719028"/>
              <a:gd name="connsiteX162" fmla="*/ 564536 w 728299"/>
              <a:gd name="connsiteY162" fmla="*/ 2220254 h 2719028"/>
              <a:gd name="connsiteX163" fmla="*/ 564536 w 728299"/>
              <a:gd name="connsiteY163" fmla="*/ 2105322 h 2719028"/>
              <a:gd name="connsiteX164" fmla="*/ 392369 w 728299"/>
              <a:gd name="connsiteY164" fmla="*/ 2105322 h 2719028"/>
              <a:gd name="connsiteX165" fmla="*/ 392369 w 728299"/>
              <a:gd name="connsiteY165" fmla="*/ 2220254 h 2719028"/>
              <a:gd name="connsiteX166" fmla="*/ 449007 w 728299"/>
              <a:gd name="connsiteY166" fmla="*/ 2220254 h 2719028"/>
              <a:gd name="connsiteX167" fmla="*/ 449007 w 728299"/>
              <a:gd name="connsiteY167" fmla="*/ 2105322 h 2719028"/>
              <a:gd name="connsiteX168" fmla="*/ 503238 w 728299"/>
              <a:gd name="connsiteY168" fmla="*/ 2100262 h 2719028"/>
              <a:gd name="connsiteX169" fmla="*/ 569555 w 728299"/>
              <a:gd name="connsiteY169" fmla="*/ 2100262 h 2719028"/>
              <a:gd name="connsiteX170" fmla="*/ 569555 w 728299"/>
              <a:gd name="connsiteY170" fmla="*/ 2225313 h 2719028"/>
              <a:gd name="connsiteX171" fmla="*/ 503238 w 728299"/>
              <a:gd name="connsiteY171" fmla="*/ 2225313 h 2719028"/>
              <a:gd name="connsiteX172" fmla="*/ 387350 w 728299"/>
              <a:gd name="connsiteY172" fmla="*/ 2100262 h 2719028"/>
              <a:gd name="connsiteX173" fmla="*/ 453667 w 728299"/>
              <a:gd name="connsiteY173" fmla="*/ 2100262 h 2719028"/>
              <a:gd name="connsiteX174" fmla="*/ 453667 w 728299"/>
              <a:gd name="connsiteY174" fmla="*/ 2225313 h 2719028"/>
              <a:gd name="connsiteX175" fmla="*/ 387350 w 728299"/>
              <a:gd name="connsiteY175" fmla="*/ 2225313 h 2719028"/>
              <a:gd name="connsiteX176" fmla="*/ 273050 w 728299"/>
              <a:gd name="connsiteY176" fmla="*/ 2100262 h 2719028"/>
              <a:gd name="connsiteX177" fmla="*/ 339365 w 728299"/>
              <a:gd name="connsiteY177" fmla="*/ 2100262 h 2719028"/>
              <a:gd name="connsiteX178" fmla="*/ 339365 w 728299"/>
              <a:gd name="connsiteY178" fmla="*/ 2226900 h 2719028"/>
              <a:gd name="connsiteX179" fmla="*/ 273050 w 728299"/>
              <a:gd name="connsiteY179" fmla="*/ 2226900 h 2719028"/>
              <a:gd name="connsiteX180" fmla="*/ 158750 w 728299"/>
              <a:gd name="connsiteY180" fmla="*/ 2100262 h 2719028"/>
              <a:gd name="connsiteX181" fmla="*/ 225064 w 728299"/>
              <a:gd name="connsiteY181" fmla="*/ 2100262 h 2719028"/>
              <a:gd name="connsiteX182" fmla="*/ 225064 w 728299"/>
              <a:gd name="connsiteY182" fmla="*/ 2226900 h 2719028"/>
              <a:gd name="connsiteX183" fmla="*/ 158750 w 728299"/>
              <a:gd name="connsiteY183" fmla="*/ 2226900 h 2719028"/>
              <a:gd name="connsiteX184" fmla="*/ 498631 w 728299"/>
              <a:gd name="connsiteY184" fmla="*/ 2095208 h 2719028"/>
              <a:gd name="connsiteX185" fmla="*/ 498631 w 728299"/>
              <a:gd name="connsiteY185" fmla="*/ 2229799 h 2719028"/>
              <a:gd name="connsiteX186" fmla="*/ 575425 w 728299"/>
              <a:gd name="connsiteY186" fmla="*/ 2229799 h 2719028"/>
              <a:gd name="connsiteX187" fmla="*/ 575425 w 728299"/>
              <a:gd name="connsiteY187" fmla="*/ 2095208 h 2719028"/>
              <a:gd name="connsiteX188" fmla="*/ 383260 w 728299"/>
              <a:gd name="connsiteY188" fmla="*/ 2095208 h 2719028"/>
              <a:gd name="connsiteX189" fmla="*/ 383260 w 728299"/>
              <a:gd name="connsiteY189" fmla="*/ 2229799 h 2719028"/>
              <a:gd name="connsiteX190" fmla="*/ 460054 w 728299"/>
              <a:gd name="connsiteY190" fmla="*/ 2229799 h 2719028"/>
              <a:gd name="connsiteX191" fmla="*/ 460054 w 728299"/>
              <a:gd name="connsiteY191" fmla="*/ 2095208 h 2719028"/>
              <a:gd name="connsiteX192" fmla="*/ 267888 w 728299"/>
              <a:gd name="connsiteY192" fmla="*/ 2095208 h 2719028"/>
              <a:gd name="connsiteX193" fmla="*/ 267888 w 728299"/>
              <a:gd name="connsiteY193" fmla="*/ 2229799 h 2719028"/>
              <a:gd name="connsiteX194" fmla="*/ 344682 w 728299"/>
              <a:gd name="connsiteY194" fmla="*/ 2229799 h 2719028"/>
              <a:gd name="connsiteX195" fmla="*/ 344682 w 728299"/>
              <a:gd name="connsiteY195" fmla="*/ 2095208 h 2719028"/>
              <a:gd name="connsiteX196" fmla="*/ 152877 w 728299"/>
              <a:gd name="connsiteY196" fmla="*/ 2095208 h 2719028"/>
              <a:gd name="connsiteX197" fmla="*/ 152877 w 728299"/>
              <a:gd name="connsiteY197" fmla="*/ 2229799 h 2719028"/>
              <a:gd name="connsiteX198" fmla="*/ 229672 w 728299"/>
              <a:gd name="connsiteY198" fmla="*/ 2229799 h 2719028"/>
              <a:gd name="connsiteX199" fmla="*/ 229672 w 728299"/>
              <a:gd name="connsiteY199" fmla="*/ 2095208 h 2719028"/>
              <a:gd name="connsiteX200" fmla="*/ 684213 w 728299"/>
              <a:gd name="connsiteY200" fmla="*/ 2079625 h 2719028"/>
              <a:gd name="connsiteX201" fmla="*/ 715547 w 728299"/>
              <a:gd name="connsiteY201" fmla="*/ 2079625 h 2719028"/>
              <a:gd name="connsiteX202" fmla="*/ 728299 w 728299"/>
              <a:gd name="connsiteY202" fmla="*/ 2079625 h 2719028"/>
              <a:gd name="connsiteX203" fmla="*/ 728299 w 728299"/>
              <a:gd name="connsiteY203" fmla="*/ 2144354 h 2719028"/>
              <a:gd name="connsiteX204" fmla="*/ 715547 w 728299"/>
              <a:gd name="connsiteY204" fmla="*/ 2144354 h 2719028"/>
              <a:gd name="connsiteX205" fmla="*/ 684213 w 728299"/>
              <a:gd name="connsiteY205" fmla="*/ 2144354 h 2719028"/>
              <a:gd name="connsiteX206" fmla="*/ 0 w 728299"/>
              <a:gd name="connsiteY206" fmla="*/ 2079625 h 2719028"/>
              <a:gd name="connsiteX207" fmla="*/ 12388 w 728299"/>
              <a:gd name="connsiteY207" fmla="*/ 2079625 h 2719028"/>
              <a:gd name="connsiteX208" fmla="*/ 44086 w 728299"/>
              <a:gd name="connsiteY208" fmla="*/ 2079625 h 2719028"/>
              <a:gd name="connsiteX209" fmla="*/ 44086 w 728299"/>
              <a:gd name="connsiteY209" fmla="*/ 2144354 h 2719028"/>
              <a:gd name="connsiteX210" fmla="*/ 12388 w 728299"/>
              <a:gd name="connsiteY210" fmla="*/ 2144354 h 2719028"/>
              <a:gd name="connsiteX211" fmla="*/ 0 w 728299"/>
              <a:gd name="connsiteY211" fmla="*/ 2144354 h 2719028"/>
              <a:gd name="connsiteX212" fmla="*/ 684213 w 728299"/>
              <a:gd name="connsiteY212" fmla="*/ 1936750 h 2719028"/>
              <a:gd name="connsiteX213" fmla="*/ 715547 w 728299"/>
              <a:gd name="connsiteY213" fmla="*/ 1936750 h 2719028"/>
              <a:gd name="connsiteX214" fmla="*/ 728299 w 728299"/>
              <a:gd name="connsiteY214" fmla="*/ 1936750 h 2719028"/>
              <a:gd name="connsiteX215" fmla="*/ 728299 w 728299"/>
              <a:gd name="connsiteY215" fmla="*/ 2001481 h 2719028"/>
              <a:gd name="connsiteX216" fmla="*/ 715547 w 728299"/>
              <a:gd name="connsiteY216" fmla="*/ 2001481 h 2719028"/>
              <a:gd name="connsiteX217" fmla="*/ 684213 w 728299"/>
              <a:gd name="connsiteY217" fmla="*/ 2001481 h 2719028"/>
              <a:gd name="connsiteX218" fmla="*/ 0 w 728299"/>
              <a:gd name="connsiteY218" fmla="*/ 1936750 h 2719028"/>
              <a:gd name="connsiteX219" fmla="*/ 12388 w 728299"/>
              <a:gd name="connsiteY219" fmla="*/ 1936750 h 2719028"/>
              <a:gd name="connsiteX220" fmla="*/ 44086 w 728299"/>
              <a:gd name="connsiteY220" fmla="*/ 1936750 h 2719028"/>
              <a:gd name="connsiteX221" fmla="*/ 44086 w 728299"/>
              <a:gd name="connsiteY221" fmla="*/ 2001481 h 2719028"/>
              <a:gd name="connsiteX222" fmla="*/ 12388 w 728299"/>
              <a:gd name="connsiteY222" fmla="*/ 2001481 h 2719028"/>
              <a:gd name="connsiteX223" fmla="*/ 0 w 728299"/>
              <a:gd name="connsiteY223" fmla="*/ 2001481 h 2719028"/>
              <a:gd name="connsiteX224" fmla="*/ 277735 w 728299"/>
              <a:gd name="connsiteY224" fmla="*/ 1890151 h 2719028"/>
              <a:gd name="connsiteX225" fmla="*/ 277735 w 728299"/>
              <a:gd name="connsiteY225" fmla="*/ 2005211 h 2719028"/>
              <a:gd name="connsiteX226" fmla="*/ 334679 w 728299"/>
              <a:gd name="connsiteY226" fmla="*/ 2005211 h 2719028"/>
              <a:gd name="connsiteX227" fmla="*/ 334679 w 728299"/>
              <a:gd name="connsiteY227" fmla="*/ 1890151 h 2719028"/>
              <a:gd name="connsiteX228" fmla="*/ 163435 w 728299"/>
              <a:gd name="connsiteY228" fmla="*/ 1890151 h 2719028"/>
              <a:gd name="connsiteX229" fmla="*/ 163435 w 728299"/>
              <a:gd name="connsiteY229" fmla="*/ 2005211 h 2719028"/>
              <a:gd name="connsiteX230" fmla="*/ 220379 w 728299"/>
              <a:gd name="connsiteY230" fmla="*/ 2005211 h 2719028"/>
              <a:gd name="connsiteX231" fmla="*/ 220379 w 728299"/>
              <a:gd name="connsiteY231" fmla="*/ 1890151 h 2719028"/>
              <a:gd name="connsiteX232" fmla="*/ 508257 w 728299"/>
              <a:gd name="connsiteY232" fmla="*/ 1889422 h 2719028"/>
              <a:gd name="connsiteX233" fmla="*/ 508257 w 728299"/>
              <a:gd name="connsiteY233" fmla="*/ 2004354 h 2719028"/>
              <a:gd name="connsiteX234" fmla="*/ 564536 w 728299"/>
              <a:gd name="connsiteY234" fmla="*/ 2004354 h 2719028"/>
              <a:gd name="connsiteX235" fmla="*/ 564536 w 728299"/>
              <a:gd name="connsiteY235" fmla="*/ 1889422 h 2719028"/>
              <a:gd name="connsiteX236" fmla="*/ 392369 w 728299"/>
              <a:gd name="connsiteY236" fmla="*/ 1889422 h 2719028"/>
              <a:gd name="connsiteX237" fmla="*/ 392369 w 728299"/>
              <a:gd name="connsiteY237" fmla="*/ 2004354 h 2719028"/>
              <a:gd name="connsiteX238" fmla="*/ 449007 w 728299"/>
              <a:gd name="connsiteY238" fmla="*/ 2004354 h 2719028"/>
              <a:gd name="connsiteX239" fmla="*/ 449007 w 728299"/>
              <a:gd name="connsiteY239" fmla="*/ 1889422 h 2719028"/>
              <a:gd name="connsiteX240" fmla="*/ 503238 w 728299"/>
              <a:gd name="connsiteY240" fmla="*/ 1884362 h 2719028"/>
              <a:gd name="connsiteX241" fmla="*/ 569555 w 728299"/>
              <a:gd name="connsiteY241" fmla="*/ 1884362 h 2719028"/>
              <a:gd name="connsiteX242" fmla="*/ 569555 w 728299"/>
              <a:gd name="connsiteY242" fmla="*/ 2009413 h 2719028"/>
              <a:gd name="connsiteX243" fmla="*/ 503238 w 728299"/>
              <a:gd name="connsiteY243" fmla="*/ 2009413 h 2719028"/>
              <a:gd name="connsiteX244" fmla="*/ 387350 w 728299"/>
              <a:gd name="connsiteY244" fmla="*/ 1884362 h 2719028"/>
              <a:gd name="connsiteX245" fmla="*/ 453667 w 728299"/>
              <a:gd name="connsiteY245" fmla="*/ 1884362 h 2719028"/>
              <a:gd name="connsiteX246" fmla="*/ 453667 w 728299"/>
              <a:gd name="connsiteY246" fmla="*/ 2009413 h 2719028"/>
              <a:gd name="connsiteX247" fmla="*/ 387350 w 728299"/>
              <a:gd name="connsiteY247" fmla="*/ 2009413 h 2719028"/>
              <a:gd name="connsiteX248" fmla="*/ 273050 w 728299"/>
              <a:gd name="connsiteY248" fmla="*/ 1884362 h 2719028"/>
              <a:gd name="connsiteX249" fmla="*/ 339365 w 728299"/>
              <a:gd name="connsiteY249" fmla="*/ 1884362 h 2719028"/>
              <a:gd name="connsiteX250" fmla="*/ 339365 w 728299"/>
              <a:gd name="connsiteY250" fmla="*/ 2011000 h 2719028"/>
              <a:gd name="connsiteX251" fmla="*/ 273050 w 728299"/>
              <a:gd name="connsiteY251" fmla="*/ 2011000 h 2719028"/>
              <a:gd name="connsiteX252" fmla="*/ 158750 w 728299"/>
              <a:gd name="connsiteY252" fmla="*/ 1884362 h 2719028"/>
              <a:gd name="connsiteX253" fmla="*/ 225064 w 728299"/>
              <a:gd name="connsiteY253" fmla="*/ 1884362 h 2719028"/>
              <a:gd name="connsiteX254" fmla="*/ 225064 w 728299"/>
              <a:gd name="connsiteY254" fmla="*/ 2011000 h 2719028"/>
              <a:gd name="connsiteX255" fmla="*/ 158750 w 728299"/>
              <a:gd name="connsiteY255" fmla="*/ 2011000 h 2719028"/>
              <a:gd name="connsiteX256" fmla="*/ 498631 w 728299"/>
              <a:gd name="connsiteY256" fmla="*/ 1879646 h 2719028"/>
              <a:gd name="connsiteX257" fmla="*/ 498631 w 728299"/>
              <a:gd name="connsiteY257" fmla="*/ 2013877 h 2719028"/>
              <a:gd name="connsiteX258" fmla="*/ 575425 w 728299"/>
              <a:gd name="connsiteY258" fmla="*/ 2013877 h 2719028"/>
              <a:gd name="connsiteX259" fmla="*/ 575425 w 728299"/>
              <a:gd name="connsiteY259" fmla="*/ 1879646 h 2719028"/>
              <a:gd name="connsiteX260" fmla="*/ 383260 w 728299"/>
              <a:gd name="connsiteY260" fmla="*/ 1879646 h 2719028"/>
              <a:gd name="connsiteX261" fmla="*/ 383260 w 728299"/>
              <a:gd name="connsiteY261" fmla="*/ 2013877 h 2719028"/>
              <a:gd name="connsiteX262" fmla="*/ 460054 w 728299"/>
              <a:gd name="connsiteY262" fmla="*/ 2013877 h 2719028"/>
              <a:gd name="connsiteX263" fmla="*/ 460054 w 728299"/>
              <a:gd name="connsiteY263" fmla="*/ 1879646 h 2719028"/>
              <a:gd name="connsiteX264" fmla="*/ 267888 w 728299"/>
              <a:gd name="connsiteY264" fmla="*/ 1879646 h 2719028"/>
              <a:gd name="connsiteX265" fmla="*/ 267888 w 728299"/>
              <a:gd name="connsiteY265" fmla="*/ 2013877 h 2719028"/>
              <a:gd name="connsiteX266" fmla="*/ 344682 w 728299"/>
              <a:gd name="connsiteY266" fmla="*/ 2013877 h 2719028"/>
              <a:gd name="connsiteX267" fmla="*/ 344682 w 728299"/>
              <a:gd name="connsiteY267" fmla="*/ 1879646 h 2719028"/>
              <a:gd name="connsiteX268" fmla="*/ 152877 w 728299"/>
              <a:gd name="connsiteY268" fmla="*/ 1879646 h 2719028"/>
              <a:gd name="connsiteX269" fmla="*/ 152877 w 728299"/>
              <a:gd name="connsiteY269" fmla="*/ 2013877 h 2719028"/>
              <a:gd name="connsiteX270" fmla="*/ 229672 w 728299"/>
              <a:gd name="connsiteY270" fmla="*/ 2013877 h 2719028"/>
              <a:gd name="connsiteX271" fmla="*/ 229672 w 728299"/>
              <a:gd name="connsiteY271" fmla="*/ 1879646 h 2719028"/>
              <a:gd name="connsiteX272" fmla="*/ 684213 w 728299"/>
              <a:gd name="connsiteY272" fmla="*/ 1795462 h 2719028"/>
              <a:gd name="connsiteX273" fmla="*/ 715547 w 728299"/>
              <a:gd name="connsiteY273" fmla="*/ 1795462 h 2719028"/>
              <a:gd name="connsiteX274" fmla="*/ 728299 w 728299"/>
              <a:gd name="connsiteY274" fmla="*/ 1795462 h 2719028"/>
              <a:gd name="connsiteX275" fmla="*/ 728299 w 728299"/>
              <a:gd name="connsiteY275" fmla="*/ 1860192 h 2719028"/>
              <a:gd name="connsiteX276" fmla="*/ 715547 w 728299"/>
              <a:gd name="connsiteY276" fmla="*/ 1860192 h 2719028"/>
              <a:gd name="connsiteX277" fmla="*/ 684213 w 728299"/>
              <a:gd name="connsiteY277" fmla="*/ 1860192 h 2719028"/>
              <a:gd name="connsiteX278" fmla="*/ 0 w 728299"/>
              <a:gd name="connsiteY278" fmla="*/ 1795462 h 2719028"/>
              <a:gd name="connsiteX279" fmla="*/ 12388 w 728299"/>
              <a:gd name="connsiteY279" fmla="*/ 1795462 h 2719028"/>
              <a:gd name="connsiteX280" fmla="*/ 44086 w 728299"/>
              <a:gd name="connsiteY280" fmla="*/ 1795462 h 2719028"/>
              <a:gd name="connsiteX281" fmla="*/ 44086 w 728299"/>
              <a:gd name="connsiteY281" fmla="*/ 1860192 h 2719028"/>
              <a:gd name="connsiteX282" fmla="*/ 12388 w 728299"/>
              <a:gd name="connsiteY282" fmla="*/ 1860192 h 2719028"/>
              <a:gd name="connsiteX283" fmla="*/ 0 w 728299"/>
              <a:gd name="connsiteY283" fmla="*/ 1860192 h 2719028"/>
              <a:gd name="connsiteX284" fmla="*/ 277735 w 728299"/>
              <a:gd name="connsiteY284" fmla="*/ 1673889 h 2719028"/>
              <a:gd name="connsiteX285" fmla="*/ 277735 w 728299"/>
              <a:gd name="connsiteY285" fmla="*/ 1789311 h 2719028"/>
              <a:gd name="connsiteX286" fmla="*/ 334679 w 728299"/>
              <a:gd name="connsiteY286" fmla="*/ 1789311 h 2719028"/>
              <a:gd name="connsiteX287" fmla="*/ 334679 w 728299"/>
              <a:gd name="connsiteY287" fmla="*/ 1673889 h 2719028"/>
              <a:gd name="connsiteX288" fmla="*/ 163435 w 728299"/>
              <a:gd name="connsiteY288" fmla="*/ 1673889 h 2719028"/>
              <a:gd name="connsiteX289" fmla="*/ 163435 w 728299"/>
              <a:gd name="connsiteY289" fmla="*/ 1789311 h 2719028"/>
              <a:gd name="connsiteX290" fmla="*/ 220379 w 728299"/>
              <a:gd name="connsiteY290" fmla="*/ 1789311 h 2719028"/>
              <a:gd name="connsiteX291" fmla="*/ 220379 w 728299"/>
              <a:gd name="connsiteY291" fmla="*/ 1673889 h 2719028"/>
              <a:gd name="connsiteX292" fmla="*/ 508257 w 728299"/>
              <a:gd name="connsiteY292" fmla="*/ 1673160 h 2719028"/>
              <a:gd name="connsiteX293" fmla="*/ 508257 w 728299"/>
              <a:gd name="connsiteY293" fmla="*/ 1788454 h 2719028"/>
              <a:gd name="connsiteX294" fmla="*/ 564536 w 728299"/>
              <a:gd name="connsiteY294" fmla="*/ 1788454 h 2719028"/>
              <a:gd name="connsiteX295" fmla="*/ 564536 w 728299"/>
              <a:gd name="connsiteY295" fmla="*/ 1673160 h 2719028"/>
              <a:gd name="connsiteX296" fmla="*/ 392369 w 728299"/>
              <a:gd name="connsiteY296" fmla="*/ 1673160 h 2719028"/>
              <a:gd name="connsiteX297" fmla="*/ 392369 w 728299"/>
              <a:gd name="connsiteY297" fmla="*/ 1788454 h 2719028"/>
              <a:gd name="connsiteX298" fmla="*/ 449007 w 728299"/>
              <a:gd name="connsiteY298" fmla="*/ 1788454 h 2719028"/>
              <a:gd name="connsiteX299" fmla="*/ 449007 w 728299"/>
              <a:gd name="connsiteY299" fmla="*/ 1673160 h 2719028"/>
              <a:gd name="connsiteX300" fmla="*/ 503238 w 728299"/>
              <a:gd name="connsiteY300" fmla="*/ 1668462 h 2719028"/>
              <a:gd name="connsiteX301" fmla="*/ 569555 w 728299"/>
              <a:gd name="connsiteY301" fmla="*/ 1668462 h 2719028"/>
              <a:gd name="connsiteX302" fmla="*/ 569555 w 728299"/>
              <a:gd name="connsiteY302" fmla="*/ 1793513 h 2719028"/>
              <a:gd name="connsiteX303" fmla="*/ 503238 w 728299"/>
              <a:gd name="connsiteY303" fmla="*/ 1793513 h 2719028"/>
              <a:gd name="connsiteX304" fmla="*/ 387350 w 728299"/>
              <a:gd name="connsiteY304" fmla="*/ 1668462 h 2719028"/>
              <a:gd name="connsiteX305" fmla="*/ 453667 w 728299"/>
              <a:gd name="connsiteY305" fmla="*/ 1668462 h 2719028"/>
              <a:gd name="connsiteX306" fmla="*/ 453667 w 728299"/>
              <a:gd name="connsiteY306" fmla="*/ 1793513 h 2719028"/>
              <a:gd name="connsiteX307" fmla="*/ 387350 w 728299"/>
              <a:gd name="connsiteY307" fmla="*/ 1793513 h 2719028"/>
              <a:gd name="connsiteX308" fmla="*/ 273050 w 728299"/>
              <a:gd name="connsiteY308" fmla="*/ 1668462 h 2719028"/>
              <a:gd name="connsiteX309" fmla="*/ 339365 w 728299"/>
              <a:gd name="connsiteY309" fmla="*/ 1668462 h 2719028"/>
              <a:gd name="connsiteX310" fmla="*/ 339365 w 728299"/>
              <a:gd name="connsiteY310" fmla="*/ 1795100 h 2719028"/>
              <a:gd name="connsiteX311" fmla="*/ 273050 w 728299"/>
              <a:gd name="connsiteY311" fmla="*/ 1795100 h 2719028"/>
              <a:gd name="connsiteX312" fmla="*/ 158750 w 728299"/>
              <a:gd name="connsiteY312" fmla="*/ 1668462 h 2719028"/>
              <a:gd name="connsiteX313" fmla="*/ 225064 w 728299"/>
              <a:gd name="connsiteY313" fmla="*/ 1668462 h 2719028"/>
              <a:gd name="connsiteX314" fmla="*/ 225064 w 728299"/>
              <a:gd name="connsiteY314" fmla="*/ 1795100 h 2719028"/>
              <a:gd name="connsiteX315" fmla="*/ 158750 w 728299"/>
              <a:gd name="connsiteY315" fmla="*/ 1795100 h 2719028"/>
              <a:gd name="connsiteX316" fmla="*/ 498631 w 728299"/>
              <a:gd name="connsiteY316" fmla="*/ 1663365 h 2719028"/>
              <a:gd name="connsiteX317" fmla="*/ 498631 w 728299"/>
              <a:gd name="connsiteY317" fmla="*/ 1797596 h 2719028"/>
              <a:gd name="connsiteX318" fmla="*/ 575425 w 728299"/>
              <a:gd name="connsiteY318" fmla="*/ 1797596 h 2719028"/>
              <a:gd name="connsiteX319" fmla="*/ 575425 w 728299"/>
              <a:gd name="connsiteY319" fmla="*/ 1663365 h 2719028"/>
              <a:gd name="connsiteX320" fmla="*/ 383260 w 728299"/>
              <a:gd name="connsiteY320" fmla="*/ 1663365 h 2719028"/>
              <a:gd name="connsiteX321" fmla="*/ 383260 w 728299"/>
              <a:gd name="connsiteY321" fmla="*/ 1797596 h 2719028"/>
              <a:gd name="connsiteX322" fmla="*/ 460054 w 728299"/>
              <a:gd name="connsiteY322" fmla="*/ 1797596 h 2719028"/>
              <a:gd name="connsiteX323" fmla="*/ 460054 w 728299"/>
              <a:gd name="connsiteY323" fmla="*/ 1663365 h 2719028"/>
              <a:gd name="connsiteX324" fmla="*/ 267888 w 728299"/>
              <a:gd name="connsiteY324" fmla="*/ 1663365 h 2719028"/>
              <a:gd name="connsiteX325" fmla="*/ 267888 w 728299"/>
              <a:gd name="connsiteY325" fmla="*/ 1797596 h 2719028"/>
              <a:gd name="connsiteX326" fmla="*/ 344682 w 728299"/>
              <a:gd name="connsiteY326" fmla="*/ 1797596 h 2719028"/>
              <a:gd name="connsiteX327" fmla="*/ 344682 w 728299"/>
              <a:gd name="connsiteY327" fmla="*/ 1663365 h 2719028"/>
              <a:gd name="connsiteX328" fmla="*/ 152877 w 728299"/>
              <a:gd name="connsiteY328" fmla="*/ 1663365 h 2719028"/>
              <a:gd name="connsiteX329" fmla="*/ 152877 w 728299"/>
              <a:gd name="connsiteY329" fmla="*/ 1797596 h 2719028"/>
              <a:gd name="connsiteX330" fmla="*/ 229672 w 728299"/>
              <a:gd name="connsiteY330" fmla="*/ 1797596 h 2719028"/>
              <a:gd name="connsiteX331" fmla="*/ 229672 w 728299"/>
              <a:gd name="connsiteY331" fmla="*/ 1663365 h 2719028"/>
              <a:gd name="connsiteX332" fmla="*/ 684213 w 728299"/>
              <a:gd name="connsiteY332" fmla="*/ 1652587 h 2719028"/>
              <a:gd name="connsiteX333" fmla="*/ 715547 w 728299"/>
              <a:gd name="connsiteY333" fmla="*/ 1652587 h 2719028"/>
              <a:gd name="connsiteX334" fmla="*/ 728299 w 728299"/>
              <a:gd name="connsiteY334" fmla="*/ 1652587 h 2719028"/>
              <a:gd name="connsiteX335" fmla="*/ 728299 w 728299"/>
              <a:gd name="connsiteY335" fmla="*/ 1717317 h 2719028"/>
              <a:gd name="connsiteX336" fmla="*/ 715547 w 728299"/>
              <a:gd name="connsiteY336" fmla="*/ 1717317 h 2719028"/>
              <a:gd name="connsiteX337" fmla="*/ 684213 w 728299"/>
              <a:gd name="connsiteY337" fmla="*/ 1717317 h 2719028"/>
              <a:gd name="connsiteX338" fmla="*/ 0 w 728299"/>
              <a:gd name="connsiteY338" fmla="*/ 1652587 h 2719028"/>
              <a:gd name="connsiteX339" fmla="*/ 12388 w 728299"/>
              <a:gd name="connsiteY339" fmla="*/ 1652587 h 2719028"/>
              <a:gd name="connsiteX340" fmla="*/ 44086 w 728299"/>
              <a:gd name="connsiteY340" fmla="*/ 1652587 h 2719028"/>
              <a:gd name="connsiteX341" fmla="*/ 44086 w 728299"/>
              <a:gd name="connsiteY341" fmla="*/ 1717317 h 2719028"/>
              <a:gd name="connsiteX342" fmla="*/ 12388 w 728299"/>
              <a:gd name="connsiteY342" fmla="*/ 1717317 h 2719028"/>
              <a:gd name="connsiteX343" fmla="*/ 0 w 728299"/>
              <a:gd name="connsiteY343" fmla="*/ 1717317 h 2719028"/>
              <a:gd name="connsiteX344" fmla="*/ 684213 w 728299"/>
              <a:gd name="connsiteY344" fmla="*/ 1511300 h 2719028"/>
              <a:gd name="connsiteX345" fmla="*/ 715547 w 728299"/>
              <a:gd name="connsiteY345" fmla="*/ 1511300 h 2719028"/>
              <a:gd name="connsiteX346" fmla="*/ 728299 w 728299"/>
              <a:gd name="connsiteY346" fmla="*/ 1511300 h 2719028"/>
              <a:gd name="connsiteX347" fmla="*/ 728299 w 728299"/>
              <a:gd name="connsiteY347" fmla="*/ 1576029 h 2719028"/>
              <a:gd name="connsiteX348" fmla="*/ 715547 w 728299"/>
              <a:gd name="connsiteY348" fmla="*/ 1576029 h 2719028"/>
              <a:gd name="connsiteX349" fmla="*/ 684213 w 728299"/>
              <a:gd name="connsiteY349" fmla="*/ 1576029 h 2719028"/>
              <a:gd name="connsiteX350" fmla="*/ 0 w 728299"/>
              <a:gd name="connsiteY350" fmla="*/ 1511300 h 2719028"/>
              <a:gd name="connsiteX351" fmla="*/ 12388 w 728299"/>
              <a:gd name="connsiteY351" fmla="*/ 1511300 h 2719028"/>
              <a:gd name="connsiteX352" fmla="*/ 44086 w 728299"/>
              <a:gd name="connsiteY352" fmla="*/ 1511300 h 2719028"/>
              <a:gd name="connsiteX353" fmla="*/ 44086 w 728299"/>
              <a:gd name="connsiteY353" fmla="*/ 1576029 h 2719028"/>
              <a:gd name="connsiteX354" fmla="*/ 12388 w 728299"/>
              <a:gd name="connsiteY354" fmla="*/ 1576029 h 2719028"/>
              <a:gd name="connsiteX355" fmla="*/ 0 w 728299"/>
              <a:gd name="connsiteY355" fmla="*/ 1576029 h 2719028"/>
              <a:gd name="connsiteX356" fmla="*/ 277735 w 728299"/>
              <a:gd name="connsiteY356" fmla="*/ 1457937 h 2719028"/>
              <a:gd name="connsiteX357" fmla="*/ 277735 w 728299"/>
              <a:gd name="connsiteY357" fmla="*/ 1572242 h 2719028"/>
              <a:gd name="connsiteX358" fmla="*/ 334679 w 728299"/>
              <a:gd name="connsiteY358" fmla="*/ 1572242 h 2719028"/>
              <a:gd name="connsiteX359" fmla="*/ 334679 w 728299"/>
              <a:gd name="connsiteY359" fmla="*/ 1457937 h 2719028"/>
              <a:gd name="connsiteX360" fmla="*/ 163435 w 728299"/>
              <a:gd name="connsiteY360" fmla="*/ 1457937 h 2719028"/>
              <a:gd name="connsiteX361" fmla="*/ 163435 w 728299"/>
              <a:gd name="connsiteY361" fmla="*/ 1572242 h 2719028"/>
              <a:gd name="connsiteX362" fmla="*/ 220379 w 728299"/>
              <a:gd name="connsiteY362" fmla="*/ 1572242 h 2719028"/>
              <a:gd name="connsiteX363" fmla="*/ 220379 w 728299"/>
              <a:gd name="connsiteY363" fmla="*/ 1457937 h 2719028"/>
              <a:gd name="connsiteX364" fmla="*/ 508257 w 728299"/>
              <a:gd name="connsiteY364" fmla="*/ 1457260 h 2719028"/>
              <a:gd name="connsiteX365" fmla="*/ 508257 w 728299"/>
              <a:gd name="connsiteY365" fmla="*/ 1572554 h 2719028"/>
              <a:gd name="connsiteX366" fmla="*/ 564536 w 728299"/>
              <a:gd name="connsiteY366" fmla="*/ 1572554 h 2719028"/>
              <a:gd name="connsiteX367" fmla="*/ 564536 w 728299"/>
              <a:gd name="connsiteY367" fmla="*/ 1457260 h 2719028"/>
              <a:gd name="connsiteX368" fmla="*/ 392369 w 728299"/>
              <a:gd name="connsiteY368" fmla="*/ 1457260 h 2719028"/>
              <a:gd name="connsiteX369" fmla="*/ 392369 w 728299"/>
              <a:gd name="connsiteY369" fmla="*/ 1572554 h 2719028"/>
              <a:gd name="connsiteX370" fmla="*/ 449007 w 728299"/>
              <a:gd name="connsiteY370" fmla="*/ 1572554 h 2719028"/>
              <a:gd name="connsiteX371" fmla="*/ 449007 w 728299"/>
              <a:gd name="connsiteY371" fmla="*/ 1457260 h 2719028"/>
              <a:gd name="connsiteX372" fmla="*/ 503238 w 728299"/>
              <a:gd name="connsiteY372" fmla="*/ 1452562 h 2719028"/>
              <a:gd name="connsiteX373" fmla="*/ 569555 w 728299"/>
              <a:gd name="connsiteY373" fmla="*/ 1452562 h 2719028"/>
              <a:gd name="connsiteX374" fmla="*/ 569555 w 728299"/>
              <a:gd name="connsiteY374" fmla="*/ 1577613 h 2719028"/>
              <a:gd name="connsiteX375" fmla="*/ 503238 w 728299"/>
              <a:gd name="connsiteY375" fmla="*/ 1577613 h 2719028"/>
              <a:gd name="connsiteX376" fmla="*/ 387350 w 728299"/>
              <a:gd name="connsiteY376" fmla="*/ 1452562 h 2719028"/>
              <a:gd name="connsiteX377" fmla="*/ 453667 w 728299"/>
              <a:gd name="connsiteY377" fmla="*/ 1452562 h 2719028"/>
              <a:gd name="connsiteX378" fmla="*/ 453667 w 728299"/>
              <a:gd name="connsiteY378" fmla="*/ 1577613 h 2719028"/>
              <a:gd name="connsiteX379" fmla="*/ 387350 w 728299"/>
              <a:gd name="connsiteY379" fmla="*/ 1577613 h 2719028"/>
              <a:gd name="connsiteX380" fmla="*/ 273050 w 728299"/>
              <a:gd name="connsiteY380" fmla="*/ 1452562 h 2719028"/>
              <a:gd name="connsiteX381" fmla="*/ 339365 w 728299"/>
              <a:gd name="connsiteY381" fmla="*/ 1452562 h 2719028"/>
              <a:gd name="connsiteX382" fmla="*/ 339365 w 728299"/>
              <a:gd name="connsiteY382" fmla="*/ 1577617 h 2719028"/>
              <a:gd name="connsiteX383" fmla="*/ 273050 w 728299"/>
              <a:gd name="connsiteY383" fmla="*/ 1577617 h 2719028"/>
              <a:gd name="connsiteX384" fmla="*/ 158750 w 728299"/>
              <a:gd name="connsiteY384" fmla="*/ 1452562 h 2719028"/>
              <a:gd name="connsiteX385" fmla="*/ 225064 w 728299"/>
              <a:gd name="connsiteY385" fmla="*/ 1452562 h 2719028"/>
              <a:gd name="connsiteX386" fmla="*/ 225064 w 728299"/>
              <a:gd name="connsiteY386" fmla="*/ 1577617 h 2719028"/>
              <a:gd name="connsiteX387" fmla="*/ 158750 w 728299"/>
              <a:gd name="connsiteY387" fmla="*/ 1577617 h 2719028"/>
              <a:gd name="connsiteX388" fmla="*/ 498631 w 728299"/>
              <a:gd name="connsiteY388" fmla="*/ 1447444 h 2719028"/>
              <a:gd name="connsiteX389" fmla="*/ 498631 w 728299"/>
              <a:gd name="connsiteY389" fmla="*/ 1581675 h 2719028"/>
              <a:gd name="connsiteX390" fmla="*/ 575425 w 728299"/>
              <a:gd name="connsiteY390" fmla="*/ 1581675 h 2719028"/>
              <a:gd name="connsiteX391" fmla="*/ 575425 w 728299"/>
              <a:gd name="connsiteY391" fmla="*/ 1447444 h 2719028"/>
              <a:gd name="connsiteX392" fmla="*/ 383260 w 728299"/>
              <a:gd name="connsiteY392" fmla="*/ 1447444 h 2719028"/>
              <a:gd name="connsiteX393" fmla="*/ 383260 w 728299"/>
              <a:gd name="connsiteY393" fmla="*/ 1581675 h 2719028"/>
              <a:gd name="connsiteX394" fmla="*/ 460054 w 728299"/>
              <a:gd name="connsiteY394" fmla="*/ 1581675 h 2719028"/>
              <a:gd name="connsiteX395" fmla="*/ 460054 w 728299"/>
              <a:gd name="connsiteY395" fmla="*/ 1447444 h 2719028"/>
              <a:gd name="connsiteX396" fmla="*/ 267888 w 728299"/>
              <a:gd name="connsiteY396" fmla="*/ 1447444 h 2719028"/>
              <a:gd name="connsiteX397" fmla="*/ 267888 w 728299"/>
              <a:gd name="connsiteY397" fmla="*/ 1581675 h 2719028"/>
              <a:gd name="connsiteX398" fmla="*/ 344682 w 728299"/>
              <a:gd name="connsiteY398" fmla="*/ 1581675 h 2719028"/>
              <a:gd name="connsiteX399" fmla="*/ 344682 w 728299"/>
              <a:gd name="connsiteY399" fmla="*/ 1447444 h 2719028"/>
              <a:gd name="connsiteX400" fmla="*/ 152877 w 728299"/>
              <a:gd name="connsiteY400" fmla="*/ 1447444 h 2719028"/>
              <a:gd name="connsiteX401" fmla="*/ 152877 w 728299"/>
              <a:gd name="connsiteY401" fmla="*/ 1581675 h 2719028"/>
              <a:gd name="connsiteX402" fmla="*/ 229672 w 728299"/>
              <a:gd name="connsiteY402" fmla="*/ 1581675 h 2719028"/>
              <a:gd name="connsiteX403" fmla="*/ 229672 w 728299"/>
              <a:gd name="connsiteY403" fmla="*/ 1447444 h 2719028"/>
              <a:gd name="connsiteX404" fmla="*/ 684213 w 728299"/>
              <a:gd name="connsiteY404" fmla="*/ 1368425 h 2719028"/>
              <a:gd name="connsiteX405" fmla="*/ 715547 w 728299"/>
              <a:gd name="connsiteY405" fmla="*/ 1368425 h 2719028"/>
              <a:gd name="connsiteX406" fmla="*/ 728299 w 728299"/>
              <a:gd name="connsiteY406" fmla="*/ 1368425 h 2719028"/>
              <a:gd name="connsiteX407" fmla="*/ 728299 w 728299"/>
              <a:gd name="connsiteY407" fmla="*/ 1433152 h 2719028"/>
              <a:gd name="connsiteX408" fmla="*/ 715547 w 728299"/>
              <a:gd name="connsiteY408" fmla="*/ 1433152 h 2719028"/>
              <a:gd name="connsiteX409" fmla="*/ 684213 w 728299"/>
              <a:gd name="connsiteY409" fmla="*/ 1433152 h 2719028"/>
              <a:gd name="connsiteX410" fmla="*/ 0 w 728299"/>
              <a:gd name="connsiteY410" fmla="*/ 1368425 h 2719028"/>
              <a:gd name="connsiteX411" fmla="*/ 12388 w 728299"/>
              <a:gd name="connsiteY411" fmla="*/ 1368425 h 2719028"/>
              <a:gd name="connsiteX412" fmla="*/ 44086 w 728299"/>
              <a:gd name="connsiteY412" fmla="*/ 1368425 h 2719028"/>
              <a:gd name="connsiteX413" fmla="*/ 44086 w 728299"/>
              <a:gd name="connsiteY413" fmla="*/ 1433152 h 2719028"/>
              <a:gd name="connsiteX414" fmla="*/ 12388 w 728299"/>
              <a:gd name="connsiteY414" fmla="*/ 1433152 h 2719028"/>
              <a:gd name="connsiteX415" fmla="*/ 0 w 728299"/>
              <a:gd name="connsiteY415" fmla="*/ 1433152 h 2719028"/>
              <a:gd name="connsiteX416" fmla="*/ 277735 w 728299"/>
              <a:gd name="connsiteY416" fmla="*/ 1242037 h 2719028"/>
              <a:gd name="connsiteX417" fmla="*/ 277735 w 728299"/>
              <a:gd name="connsiteY417" fmla="*/ 1356342 h 2719028"/>
              <a:gd name="connsiteX418" fmla="*/ 334679 w 728299"/>
              <a:gd name="connsiteY418" fmla="*/ 1356342 h 2719028"/>
              <a:gd name="connsiteX419" fmla="*/ 334679 w 728299"/>
              <a:gd name="connsiteY419" fmla="*/ 1242037 h 2719028"/>
              <a:gd name="connsiteX420" fmla="*/ 163435 w 728299"/>
              <a:gd name="connsiteY420" fmla="*/ 1242037 h 2719028"/>
              <a:gd name="connsiteX421" fmla="*/ 163435 w 728299"/>
              <a:gd name="connsiteY421" fmla="*/ 1356342 h 2719028"/>
              <a:gd name="connsiteX422" fmla="*/ 220379 w 728299"/>
              <a:gd name="connsiteY422" fmla="*/ 1356342 h 2719028"/>
              <a:gd name="connsiteX423" fmla="*/ 220379 w 728299"/>
              <a:gd name="connsiteY423" fmla="*/ 1242037 h 2719028"/>
              <a:gd name="connsiteX424" fmla="*/ 508257 w 728299"/>
              <a:gd name="connsiteY424" fmla="*/ 1241722 h 2719028"/>
              <a:gd name="connsiteX425" fmla="*/ 508257 w 728299"/>
              <a:gd name="connsiteY425" fmla="*/ 1357015 h 2719028"/>
              <a:gd name="connsiteX426" fmla="*/ 564536 w 728299"/>
              <a:gd name="connsiteY426" fmla="*/ 1357015 h 2719028"/>
              <a:gd name="connsiteX427" fmla="*/ 564536 w 728299"/>
              <a:gd name="connsiteY427" fmla="*/ 1241722 h 2719028"/>
              <a:gd name="connsiteX428" fmla="*/ 392369 w 728299"/>
              <a:gd name="connsiteY428" fmla="*/ 1241722 h 2719028"/>
              <a:gd name="connsiteX429" fmla="*/ 392369 w 728299"/>
              <a:gd name="connsiteY429" fmla="*/ 1357015 h 2719028"/>
              <a:gd name="connsiteX430" fmla="*/ 449007 w 728299"/>
              <a:gd name="connsiteY430" fmla="*/ 1357015 h 2719028"/>
              <a:gd name="connsiteX431" fmla="*/ 449007 w 728299"/>
              <a:gd name="connsiteY431" fmla="*/ 1241722 h 2719028"/>
              <a:gd name="connsiteX432" fmla="*/ 503238 w 728299"/>
              <a:gd name="connsiteY432" fmla="*/ 1236662 h 2719028"/>
              <a:gd name="connsiteX433" fmla="*/ 569555 w 728299"/>
              <a:gd name="connsiteY433" fmla="*/ 1236662 h 2719028"/>
              <a:gd name="connsiteX434" fmla="*/ 569555 w 728299"/>
              <a:gd name="connsiteY434" fmla="*/ 1361714 h 2719028"/>
              <a:gd name="connsiteX435" fmla="*/ 503238 w 728299"/>
              <a:gd name="connsiteY435" fmla="*/ 1361714 h 2719028"/>
              <a:gd name="connsiteX436" fmla="*/ 387350 w 728299"/>
              <a:gd name="connsiteY436" fmla="*/ 1236662 h 2719028"/>
              <a:gd name="connsiteX437" fmla="*/ 453667 w 728299"/>
              <a:gd name="connsiteY437" fmla="*/ 1236662 h 2719028"/>
              <a:gd name="connsiteX438" fmla="*/ 453667 w 728299"/>
              <a:gd name="connsiteY438" fmla="*/ 1361714 h 2719028"/>
              <a:gd name="connsiteX439" fmla="*/ 387350 w 728299"/>
              <a:gd name="connsiteY439" fmla="*/ 1361714 h 2719028"/>
              <a:gd name="connsiteX440" fmla="*/ 273050 w 728299"/>
              <a:gd name="connsiteY440" fmla="*/ 1236662 h 2719028"/>
              <a:gd name="connsiteX441" fmla="*/ 339365 w 728299"/>
              <a:gd name="connsiteY441" fmla="*/ 1236662 h 2719028"/>
              <a:gd name="connsiteX442" fmla="*/ 339365 w 728299"/>
              <a:gd name="connsiteY442" fmla="*/ 1361717 h 2719028"/>
              <a:gd name="connsiteX443" fmla="*/ 273050 w 728299"/>
              <a:gd name="connsiteY443" fmla="*/ 1361717 h 2719028"/>
              <a:gd name="connsiteX444" fmla="*/ 158750 w 728299"/>
              <a:gd name="connsiteY444" fmla="*/ 1236662 h 2719028"/>
              <a:gd name="connsiteX445" fmla="*/ 225064 w 728299"/>
              <a:gd name="connsiteY445" fmla="*/ 1236662 h 2719028"/>
              <a:gd name="connsiteX446" fmla="*/ 225064 w 728299"/>
              <a:gd name="connsiteY446" fmla="*/ 1361717 h 2719028"/>
              <a:gd name="connsiteX447" fmla="*/ 158750 w 728299"/>
              <a:gd name="connsiteY447" fmla="*/ 1361717 h 2719028"/>
              <a:gd name="connsiteX448" fmla="*/ 498631 w 728299"/>
              <a:gd name="connsiteY448" fmla="*/ 1231523 h 2719028"/>
              <a:gd name="connsiteX449" fmla="*/ 498631 w 728299"/>
              <a:gd name="connsiteY449" fmla="*/ 1365754 h 2719028"/>
              <a:gd name="connsiteX450" fmla="*/ 575425 w 728299"/>
              <a:gd name="connsiteY450" fmla="*/ 1365754 h 2719028"/>
              <a:gd name="connsiteX451" fmla="*/ 575425 w 728299"/>
              <a:gd name="connsiteY451" fmla="*/ 1231523 h 2719028"/>
              <a:gd name="connsiteX452" fmla="*/ 383260 w 728299"/>
              <a:gd name="connsiteY452" fmla="*/ 1231523 h 2719028"/>
              <a:gd name="connsiteX453" fmla="*/ 383260 w 728299"/>
              <a:gd name="connsiteY453" fmla="*/ 1365754 h 2719028"/>
              <a:gd name="connsiteX454" fmla="*/ 460054 w 728299"/>
              <a:gd name="connsiteY454" fmla="*/ 1365754 h 2719028"/>
              <a:gd name="connsiteX455" fmla="*/ 460054 w 728299"/>
              <a:gd name="connsiteY455" fmla="*/ 1231523 h 2719028"/>
              <a:gd name="connsiteX456" fmla="*/ 267888 w 728299"/>
              <a:gd name="connsiteY456" fmla="*/ 1231523 h 2719028"/>
              <a:gd name="connsiteX457" fmla="*/ 267888 w 728299"/>
              <a:gd name="connsiteY457" fmla="*/ 1365754 h 2719028"/>
              <a:gd name="connsiteX458" fmla="*/ 344682 w 728299"/>
              <a:gd name="connsiteY458" fmla="*/ 1365754 h 2719028"/>
              <a:gd name="connsiteX459" fmla="*/ 344682 w 728299"/>
              <a:gd name="connsiteY459" fmla="*/ 1231523 h 2719028"/>
              <a:gd name="connsiteX460" fmla="*/ 152877 w 728299"/>
              <a:gd name="connsiteY460" fmla="*/ 1231523 h 2719028"/>
              <a:gd name="connsiteX461" fmla="*/ 152877 w 728299"/>
              <a:gd name="connsiteY461" fmla="*/ 1365754 h 2719028"/>
              <a:gd name="connsiteX462" fmla="*/ 229672 w 728299"/>
              <a:gd name="connsiteY462" fmla="*/ 1365754 h 2719028"/>
              <a:gd name="connsiteX463" fmla="*/ 229672 w 728299"/>
              <a:gd name="connsiteY463" fmla="*/ 1231523 h 2719028"/>
              <a:gd name="connsiteX464" fmla="*/ 684213 w 728299"/>
              <a:gd name="connsiteY464" fmla="*/ 1225550 h 2719028"/>
              <a:gd name="connsiteX465" fmla="*/ 715547 w 728299"/>
              <a:gd name="connsiteY465" fmla="*/ 1225550 h 2719028"/>
              <a:gd name="connsiteX466" fmla="*/ 728299 w 728299"/>
              <a:gd name="connsiteY466" fmla="*/ 1225550 h 2719028"/>
              <a:gd name="connsiteX467" fmla="*/ 728299 w 728299"/>
              <a:gd name="connsiteY467" fmla="*/ 1290281 h 2719028"/>
              <a:gd name="connsiteX468" fmla="*/ 715547 w 728299"/>
              <a:gd name="connsiteY468" fmla="*/ 1290281 h 2719028"/>
              <a:gd name="connsiteX469" fmla="*/ 684213 w 728299"/>
              <a:gd name="connsiteY469" fmla="*/ 1290281 h 2719028"/>
              <a:gd name="connsiteX470" fmla="*/ 0 w 728299"/>
              <a:gd name="connsiteY470" fmla="*/ 1225550 h 2719028"/>
              <a:gd name="connsiteX471" fmla="*/ 12388 w 728299"/>
              <a:gd name="connsiteY471" fmla="*/ 1225550 h 2719028"/>
              <a:gd name="connsiteX472" fmla="*/ 44086 w 728299"/>
              <a:gd name="connsiteY472" fmla="*/ 1225550 h 2719028"/>
              <a:gd name="connsiteX473" fmla="*/ 44086 w 728299"/>
              <a:gd name="connsiteY473" fmla="*/ 1290281 h 2719028"/>
              <a:gd name="connsiteX474" fmla="*/ 12388 w 728299"/>
              <a:gd name="connsiteY474" fmla="*/ 1290281 h 2719028"/>
              <a:gd name="connsiteX475" fmla="*/ 0 w 728299"/>
              <a:gd name="connsiteY475" fmla="*/ 1290281 h 2719028"/>
              <a:gd name="connsiteX476" fmla="*/ 684213 w 728299"/>
              <a:gd name="connsiteY476" fmla="*/ 1084262 h 2719028"/>
              <a:gd name="connsiteX477" fmla="*/ 715547 w 728299"/>
              <a:gd name="connsiteY477" fmla="*/ 1084262 h 2719028"/>
              <a:gd name="connsiteX478" fmla="*/ 728299 w 728299"/>
              <a:gd name="connsiteY478" fmla="*/ 1084262 h 2719028"/>
              <a:gd name="connsiteX479" fmla="*/ 728299 w 728299"/>
              <a:gd name="connsiteY479" fmla="*/ 1148992 h 2719028"/>
              <a:gd name="connsiteX480" fmla="*/ 715547 w 728299"/>
              <a:gd name="connsiteY480" fmla="*/ 1148992 h 2719028"/>
              <a:gd name="connsiteX481" fmla="*/ 684213 w 728299"/>
              <a:gd name="connsiteY481" fmla="*/ 1148992 h 2719028"/>
              <a:gd name="connsiteX482" fmla="*/ 0 w 728299"/>
              <a:gd name="connsiteY482" fmla="*/ 1084262 h 2719028"/>
              <a:gd name="connsiteX483" fmla="*/ 12388 w 728299"/>
              <a:gd name="connsiteY483" fmla="*/ 1084262 h 2719028"/>
              <a:gd name="connsiteX484" fmla="*/ 44086 w 728299"/>
              <a:gd name="connsiteY484" fmla="*/ 1084262 h 2719028"/>
              <a:gd name="connsiteX485" fmla="*/ 44086 w 728299"/>
              <a:gd name="connsiteY485" fmla="*/ 1148992 h 2719028"/>
              <a:gd name="connsiteX486" fmla="*/ 12388 w 728299"/>
              <a:gd name="connsiteY486" fmla="*/ 1148992 h 2719028"/>
              <a:gd name="connsiteX487" fmla="*/ 0 w 728299"/>
              <a:gd name="connsiteY487" fmla="*/ 1148992 h 2719028"/>
              <a:gd name="connsiteX488" fmla="*/ 508257 w 728299"/>
              <a:gd name="connsiteY488" fmla="*/ 1025822 h 2719028"/>
              <a:gd name="connsiteX489" fmla="*/ 508257 w 728299"/>
              <a:gd name="connsiteY489" fmla="*/ 1141115 h 2719028"/>
              <a:gd name="connsiteX490" fmla="*/ 564536 w 728299"/>
              <a:gd name="connsiteY490" fmla="*/ 1141115 h 2719028"/>
              <a:gd name="connsiteX491" fmla="*/ 564536 w 728299"/>
              <a:gd name="connsiteY491" fmla="*/ 1025822 h 2719028"/>
              <a:gd name="connsiteX492" fmla="*/ 392369 w 728299"/>
              <a:gd name="connsiteY492" fmla="*/ 1025822 h 2719028"/>
              <a:gd name="connsiteX493" fmla="*/ 392369 w 728299"/>
              <a:gd name="connsiteY493" fmla="*/ 1141115 h 2719028"/>
              <a:gd name="connsiteX494" fmla="*/ 449007 w 728299"/>
              <a:gd name="connsiteY494" fmla="*/ 1141115 h 2719028"/>
              <a:gd name="connsiteX495" fmla="*/ 449007 w 728299"/>
              <a:gd name="connsiteY495" fmla="*/ 1025822 h 2719028"/>
              <a:gd name="connsiteX496" fmla="*/ 277735 w 728299"/>
              <a:gd name="connsiteY496" fmla="*/ 1024964 h 2719028"/>
              <a:gd name="connsiteX497" fmla="*/ 277735 w 728299"/>
              <a:gd name="connsiteY497" fmla="*/ 1140386 h 2719028"/>
              <a:gd name="connsiteX498" fmla="*/ 334679 w 728299"/>
              <a:gd name="connsiteY498" fmla="*/ 1140386 h 2719028"/>
              <a:gd name="connsiteX499" fmla="*/ 334679 w 728299"/>
              <a:gd name="connsiteY499" fmla="*/ 1024964 h 2719028"/>
              <a:gd name="connsiteX500" fmla="*/ 163435 w 728299"/>
              <a:gd name="connsiteY500" fmla="*/ 1024964 h 2719028"/>
              <a:gd name="connsiteX501" fmla="*/ 163435 w 728299"/>
              <a:gd name="connsiteY501" fmla="*/ 1140386 h 2719028"/>
              <a:gd name="connsiteX502" fmla="*/ 220379 w 728299"/>
              <a:gd name="connsiteY502" fmla="*/ 1140386 h 2719028"/>
              <a:gd name="connsiteX503" fmla="*/ 220379 w 728299"/>
              <a:gd name="connsiteY503" fmla="*/ 1024964 h 2719028"/>
              <a:gd name="connsiteX504" fmla="*/ 503238 w 728299"/>
              <a:gd name="connsiteY504" fmla="*/ 1020762 h 2719028"/>
              <a:gd name="connsiteX505" fmla="*/ 569555 w 728299"/>
              <a:gd name="connsiteY505" fmla="*/ 1020762 h 2719028"/>
              <a:gd name="connsiteX506" fmla="*/ 569555 w 728299"/>
              <a:gd name="connsiteY506" fmla="*/ 1145814 h 2719028"/>
              <a:gd name="connsiteX507" fmla="*/ 503238 w 728299"/>
              <a:gd name="connsiteY507" fmla="*/ 1145814 h 2719028"/>
              <a:gd name="connsiteX508" fmla="*/ 387350 w 728299"/>
              <a:gd name="connsiteY508" fmla="*/ 1020762 h 2719028"/>
              <a:gd name="connsiteX509" fmla="*/ 453667 w 728299"/>
              <a:gd name="connsiteY509" fmla="*/ 1020762 h 2719028"/>
              <a:gd name="connsiteX510" fmla="*/ 453667 w 728299"/>
              <a:gd name="connsiteY510" fmla="*/ 1145814 h 2719028"/>
              <a:gd name="connsiteX511" fmla="*/ 387350 w 728299"/>
              <a:gd name="connsiteY511" fmla="*/ 1145814 h 2719028"/>
              <a:gd name="connsiteX512" fmla="*/ 273050 w 728299"/>
              <a:gd name="connsiteY512" fmla="*/ 1019175 h 2719028"/>
              <a:gd name="connsiteX513" fmla="*/ 339365 w 728299"/>
              <a:gd name="connsiteY513" fmla="*/ 1019175 h 2719028"/>
              <a:gd name="connsiteX514" fmla="*/ 339365 w 728299"/>
              <a:gd name="connsiteY514" fmla="*/ 1145813 h 2719028"/>
              <a:gd name="connsiteX515" fmla="*/ 273050 w 728299"/>
              <a:gd name="connsiteY515" fmla="*/ 1145813 h 2719028"/>
              <a:gd name="connsiteX516" fmla="*/ 158750 w 728299"/>
              <a:gd name="connsiteY516" fmla="*/ 1019175 h 2719028"/>
              <a:gd name="connsiteX517" fmla="*/ 225064 w 728299"/>
              <a:gd name="connsiteY517" fmla="*/ 1019175 h 2719028"/>
              <a:gd name="connsiteX518" fmla="*/ 225064 w 728299"/>
              <a:gd name="connsiteY518" fmla="*/ 1145813 h 2719028"/>
              <a:gd name="connsiteX519" fmla="*/ 158750 w 728299"/>
              <a:gd name="connsiteY519" fmla="*/ 1145813 h 2719028"/>
              <a:gd name="connsiteX520" fmla="*/ 498631 w 728299"/>
              <a:gd name="connsiteY520" fmla="*/ 1015601 h 2719028"/>
              <a:gd name="connsiteX521" fmla="*/ 498631 w 728299"/>
              <a:gd name="connsiteY521" fmla="*/ 1149833 h 2719028"/>
              <a:gd name="connsiteX522" fmla="*/ 575425 w 728299"/>
              <a:gd name="connsiteY522" fmla="*/ 1149833 h 2719028"/>
              <a:gd name="connsiteX523" fmla="*/ 575425 w 728299"/>
              <a:gd name="connsiteY523" fmla="*/ 1015601 h 2719028"/>
              <a:gd name="connsiteX524" fmla="*/ 383260 w 728299"/>
              <a:gd name="connsiteY524" fmla="*/ 1015601 h 2719028"/>
              <a:gd name="connsiteX525" fmla="*/ 383260 w 728299"/>
              <a:gd name="connsiteY525" fmla="*/ 1149833 h 2719028"/>
              <a:gd name="connsiteX526" fmla="*/ 460054 w 728299"/>
              <a:gd name="connsiteY526" fmla="*/ 1149833 h 2719028"/>
              <a:gd name="connsiteX527" fmla="*/ 460054 w 728299"/>
              <a:gd name="connsiteY527" fmla="*/ 1015601 h 2719028"/>
              <a:gd name="connsiteX528" fmla="*/ 267888 w 728299"/>
              <a:gd name="connsiteY528" fmla="*/ 1015601 h 2719028"/>
              <a:gd name="connsiteX529" fmla="*/ 267888 w 728299"/>
              <a:gd name="connsiteY529" fmla="*/ 1149833 h 2719028"/>
              <a:gd name="connsiteX530" fmla="*/ 344682 w 728299"/>
              <a:gd name="connsiteY530" fmla="*/ 1149833 h 2719028"/>
              <a:gd name="connsiteX531" fmla="*/ 344682 w 728299"/>
              <a:gd name="connsiteY531" fmla="*/ 1015601 h 2719028"/>
              <a:gd name="connsiteX532" fmla="*/ 152877 w 728299"/>
              <a:gd name="connsiteY532" fmla="*/ 1015601 h 2719028"/>
              <a:gd name="connsiteX533" fmla="*/ 152877 w 728299"/>
              <a:gd name="connsiteY533" fmla="*/ 1149833 h 2719028"/>
              <a:gd name="connsiteX534" fmla="*/ 229672 w 728299"/>
              <a:gd name="connsiteY534" fmla="*/ 1149833 h 2719028"/>
              <a:gd name="connsiteX535" fmla="*/ 229672 w 728299"/>
              <a:gd name="connsiteY535" fmla="*/ 1015601 h 2719028"/>
              <a:gd name="connsiteX536" fmla="*/ 684213 w 728299"/>
              <a:gd name="connsiteY536" fmla="*/ 941387 h 2719028"/>
              <a:gd name="connsiteX537" fmla="*/ 715547 w 728299"/>
              <a:gd name="connsiteY537" fmla="*/ 941387 h 2719028"/>
              <a:gd name="connsiteX538" fmla="*/ 728299 w 728299"/>
              <a:gd name="connsiteY538" fmla="*/ 941387 h 2719028"/>
              <a:gd name="connsiteX539" fmla="*/ 728299 w 728299"/>
              <a:gd name="connsiteY539" fmla="*/ 1006117 h 2719028"/>
              <a:gd name="connsiteX540" fmla="*/ 715547 w 728299"/>
              <a:gd name="connsiteY540" fmla="*/ 1006117 h 2719028"/>
              <a:gd name="connsiteX541" fmla="*/ 684213 w 728299"/>
              <a:gd name="connsiteY541" fmla="*/ 1006117 h 2719028"/>
              <a:gd name="connsiteX542" fmla="*/ 0 w 728299"/>
              <a:gd name="connsiteY542" fmla="*/ 941387 h 2719028"/>
              <a:gd name="connsiteX543" fmla="*/ 12388 w 728299"/>
              <a:gd name="connsiteY543" fmla="*/ 941387 h 2719028"/>
              <a:gd name="connsiteX544" fmla="*/ 44086 w 728299"/>
              <a:gd name="connsiteY544" fmla="*/ 941387 h 2719028"/>
              <a:gd name="connsiteX545" fmla="*/ 44086 w 728299"/>
              <a:gd name="connsiteY545" fmla="*/ 1006117 h 2719028"/>
              <a:gd name="connsiteX546" fmla="*/ 12388 w 728299"/>
              <a:gd name="connsiteY546" fmla="*/ 1006117 h 2719028"/>
              <a:gd name="connsiteX547" fmla="*/ 0 w 728299"/>
              <a:gd name="connsiteY547" fmla="*/ 1006117 h 2719028"/>
              <a:gd name="connsiteX548" fmla="*/ 508257 w 728299"/>
              <a:gd name="connsiteY548" fmla="*/ 809514 h 2719028"/>
              <a:gd name="connsiteX549" fmla="*/ 508257 w 728299"/>
              <a:gd name="connsiteY549" fmla="*/ 923319 h 2719028"/>
              <a:gd name="connsiteX550" fmla="*/ 564536 w 728299"/>
              <a:gd name="connsiteY550" fmla="*/ 923319 h 2719028"/>
              <a:gd name="connsiteX551" fmla="*/ 564536 w 728299"/>
              <a:gd name="connsiteY551" fmla="*/ 809514 h 2719028"/>
              <a:gd name="connsiteX552" fmla="*/ 392369 w 728299"/>
              <a:gd name="connsiteY552" fmla="*/ 809514 h 2719028"/>
              <a:gd name="connsiteX553" fmla="*/ 392369 w 728299"/>
              <a:gd name="connsiteY553" fmla="*/ 923319 h 2719028"/>
              <a:gd name="connsiteX554" fmla="*/ 449007 w 728299"/>
              <a:gd name="connsiteY554" fmla="*/ 923319 h 2719028"/>
              <a:gd name="connsiteX555" fmla="*/ 449007 w 728299"/>
              <a:gd name="connsiteY555" fmla="*/ 809514 h 2719028"/>
              <a:gd name="connsiteX556" fmla="*/ 277735 w 728299"/>
              <a:gd name="connsiteY556" fmla="*/ 809064 h 2719028"/>
              <a:gd name="connsiteX557" fmla="*/ 277735 w 728299"/>
              <a:gd name="connsiteY557" fmla="*/ 924124 h 2719028"/>
              <a:gd name="connsiteX558" fmla="*/ 334679 w 728299"/>
              <a:gd name="connsiteY558" fmla="*/ 924124 h 2719028"/>
              <a:gd name="connsiteX559" fmla="*/ 334679 w 728299"/>
              <a:gd name="connsiteY559" fmla="*/ 809064 h 2719028"/>
              <a:gd name="connsiteX560" fmla="*/ 163435 w 728299"/>
              <a:gd name="connsiteY560" fmla="*/ 809064 h 2719028"/>
              <a:gd name="connsiteX561" fmla="*/ 163435 w 728299"/>
              <a:gd name="connsiteY561" fmla="*/ 924124 h 2719028"/>
              <a:gd name="connsiteX562" fmla="*/ 220379 w 728299"/>
              <a:gd name="connsiteY562" fmla="*/ 924124 h 2719028"/>
              <a:gd name="connsiteX563" fmla="*/ 220379 w 728299"/>
              <a:gd name="connsiteY563" fmla="*/ 809064 h 2719028"/>
              <a:gd name="connsiteX564" fmla="*/ 503238 w 728299"/>
              <a:gd name="connsiteY564" fmla="*/ 804862 h 2719028"/>
              <a:gd name="connsiteX565" fmla="*/ 569555 w 728299"/>
              <a:gd name="connsiteY565" fmla="*/ 804862 h 2719028"/>
              <a:gd name="connsiteX566" fmla="*/ 569555 w 728299"/>
              <a:gd name="connsiteY566" fmla="*/ 928329 h 2719028"/>
              <a:gd name="connsiteX567" fmla="*/ 503238 w 728299"/>
              <a:gd name="connsiteY567" fmla="*/ 928329 h 2719028"/>
              <a:gd name="connsiteX568" fmla="*/ 387350 w 728299"/>
              <a:gd name="connsiteY568" fmla="*/ 804862 h 2719028"/>
              <a:gd name="connsiteX569" fmla="*/ 453667 w 728299"/>
              <a:gd name="connsiteY569" fmla="*/ 804862 h 2719028"/>
              <a:gd name="connsiteX570" fmla="*/ 453667 w 728299"/>
              <a:gd name="connsiteY570" fmla="*/ 928329 h 2719028"/>
              <a:gd name="connsiteX571" fmla="*/ 387350 w 728299"/>
              <a:gd name="connsiteY571" fmla="*/ 928329 h 2719028"/>
              <a:gd name="connsiteX572" fmla="*/ 273050 w 728299"/>
              <a:gd name="connsiteY572" fmla="*/ 803275 h 2719028"/>
              <a:gd name="connsiteX573" fmla="*/ 339365 w 728299"/>
              <a:gd name="connsiteY573" fmla="*/ 803275 h 2719028"/>
              <a:gd name="connsiteX574" fmla="*/ 339365 w 728299"/>
              <a:gd name="connsiteY574" fmla="*/ 929913 h 2719028"/>
              <a:gd name="connsiteX575" fmla="*/ 273050 w 728299"/>
              <a:gd name="connsiteY575" fmla="*/ 929913 h 2719028"/>
              <a:gd name="connsiteX576" fmla="*/ 158750 w 728299"/>
              <a:gd name="connsiteY576" fmla="*/ 803275 h 2719028"/>
              <a:gd name="connsiteX577" fmla="*/ 225064 w 728299"/>
              <a:gd name="connsiteY577" fmla="*/ 803275 h 2719028"/>
              <a:gd name="connsiteX578" fmla="*/ 225064 w 728299"/>
              <a:gd name="connsiteY578" fmla="*/ 929913 h 2719028"/>
              <a:gd name="connsiteX579" fmla="*/ 158750 w 728299"/>
              <a:gd name="connsiteY579" fmla="*/ 929913 h 2719028"/>
              <a:gd name="connsiteX580" fmla="*/ 498631 w 728299"/>
              <a:gd name="connsiteY580" fmla="*/ 799320 h 2719028"/>
              <a:gd name="connsiteX581" fmla="*/ 498631 w 728299"/>
              <a:gd name="connsiteY581" fmla="*/ 933911 h 2719028"/>
              <a:gd name="connsiteX582" fmla="*/ 575425 w 728299"/>
              <a:gd name="connsiteY582" fmla="*/ 933911 h 2719028"/>
              <a:gd name="connsiteX583" fmla="*/ 575425 w 728299"/>
              <a:gd name="connsiteY583" fmla="*/ 799320 h 2719028"/>
              <a:gd name="connsiteX584" fmla="*/ 383260 w 728299"/>
              <a:gd name="connsiteY584" fmla="*/ 799320 h 2719028"/>
              <a:gd name="connsiteX585" fmla="*/ 383260 w 728299"/>
              <a:gd name="connsiteY585" fmla="*/ 933911 h 2719028"/>
              <a:gd name="connsiteX586" fmla="*/ 460054 w 728299"/>
              <a:gd name="connsiteY586" fmla="*/ 933911 h 2719028"/>
              <a:gd name="connsiteX587" fmla="*/ 460054 w 728299"/>
              <a:gd name="connsiteY587" fmla="*/ 799320 h 2719028"/>
              <a:gd name="connsiteX588" fmla="*/ 267888 w 728299"/>
              <a:gd name="connsiteY588" fmla="*/ 799320 h 2719028"/>
              <a:gd name="connsiteX589" fmla="*/ 267888 w 728299"/>
              <a:gd name="connsiteY589" fmla="*/ 933911 h 2719028"/>
              <a:gd name="connsiteX590" fmla="*/ 344682 w 728299"/>
              <a:gd name="connsiteY590" fmla="*/ 933911 h 2719028"/>
              <a:gd name="connsiteX591" fmla="*/ 344682 w 728299"/>
              <a:gd name="connsiteY591" fmla="*/ 799320 h 2719028"/>
              <a:gd name="connsiteX592" fmla="*/ 152877 w 728299"/>
              <a:gd name="connsiteY592" fmla="*/ 799320 h 2719028"/>
              <a:gd name="connsiteX593" fmla="*/ 152877 w 728299"/>
              <a:gd name="connsiteY593" fmla="*/ 933911 h 2719028"/>
              <a:gd name="connsiteX594" fmla="*/ 229672 w 728299"/>
              <a:gd name="connsiteY594" fmla="*/ 933911 h 2719028"/>
              <a:gd name="connsiteX595" fmla="*/ 229672 w 728299"/>
              <a:gd name="connsiteY595" fmla="*/ 799320 h 2719028"/>
              <a:gd name="connsiteX596" fmla="*/ 684213 w 728299"/>
              <a:gd name="connsiteY596" fmla="*/ 798512 h 2719028"/>
              <a:gd name="connsiteX597" fmla="*/ 715547 w 728299"/>
              <a:gd name="connsiteY597" fmla="*/ 798512 h 2719028"/>
              <a:gd name="connsiteX598" fmla="*/ 728299 w 728299"/>
              <a:gd name="connsiteY598" fmla="*/ 798512 h 2719028"/>
              <a:gd name="connsiteX599" fmla="*/ 728299 w 728299"/>
              <a:gd name="connsiteY599" fmla="*/ 863242 h 2719028"/>
              <a:gd name="connsiteX600" fmla="*/ 715547 w 728299"/>
              <a:gd name="connsiteY600" fmla="*/ 863242 h 2719028"/>
              <a:gd name="connsiteX601" fmla="*/ 684213 w 728299"/>
              <a:gd name="connsiteY601" fmla="*/ 863242 h 2719028"/>
              <a:gd name="connsiteX602" fmla="*/ 0 w 728299"/>
              <a:gd name="connsiteY602" fmla="*/ 798512 h 2719028"/>
              <a:gd name="connsiteX603" fmla="*/ 12388 w 728299"/>
              <a:gd name="connsiteY603" fmla="*/ 798512 h 2719028"/>
              <a:gd name="connsiteX604" fmla="*/ 44086 w 728299"/>
              <a:gd name="connsiteY604" fmla="*/ 798512 h 2719028"/>
              <a:gd name="connsiteX605" fmla="*/ 44086 w 728299"/>
              <a:gd name="connsiteY605" fmla="*/ 863242 h 2719028"/>
              <a:gd name="connsiteX606" fmla="*/ 12388 w 728299"/>
              <a:gd name="connsiteY606" fmla="*/ 863242 h 2719028"/>
              <a:gd name="connsiteX607" fmla="*/ 0 w 728299"/>
              <a:gd name="connsiteY607" fmla="*/ 863242 h 2719028"/>
              <a:gd name="connsiteX608" fmla="*/ 684213 w 728299"/>
              <a:gd name="connsiteY608" fmla="*/ 657225 h 2719028"/>
              <a:gd name="connsiteX609" fmla="*/ 715547 w 728299"/>
              <a:gd name="connsiteY609" fmla="*/ 657225 h 2719028"/>
              <a:gd name="connsiteX610" fmla="*/ 728299 w 728299"/>
              <a:gd name="connsiteY610" fmla="*/ 657225 h 2719028"/>
              <a:gd name="connsiteX611" fmla="*/ 728299 w 728299"/>
              <a:gd name="connsiteY611" fmla="*/ 721954 h 2719028"/>
              <a:gd name="connsiteX612" fmla="*/ 715547 w 728299"/>
              <a:gd name="connsiteY612" fmla="*/ 721954 h 2719028"/>
              <a:gd name="connsiteX613" fmla="*/ 684213 w 728299"/>
              <a:gd name="connsiteY613" fmla="*/ 721954 h 2719028"/>
              <a:gd name="connsiteX614" fmla="*/ 0 w 728299"/>
              <a:gd name="connsiteY614" fmla="*/ 657225 h 2719028"/>
              <a:gd name="connsiteX615" fmla="*/ 12388 w 728299"/>
              <a:gd name="connsiteY615" fmla="*/ 657225 h 2719028"/>
              <a:gd name="connsiteX616" fmla="*/ 44086 w 728299"/>
              <a:gd name="connsiteY616" fmla="*/ 657225 h 2719028"/>
              <a:gd name="connsiteX617" fmla="*/ 44086 w 728299"/>
              <a:gd name="connsiteY617" fmla="*/ 721954 h 2719028"/>
              <a:gd name="connsiteX618" fmla="*/ 12388 w 728299"/>
              <a:gd name="connsiteY618" fmla="*/ 721954 h 2719028"/>
              <a:gd name="connsiteX619" fmla="*/ 0 w 728299"/>
              <a:gd name="connsiteY619" fmla="*/ 721954 h 2719028"/>
              <a:gd name="connsiteX620" fmla="*/ 508257 w 728299"/>
              <a:gd name="connsiteY620" fmla="*/ 594022 h 2719028"/>
              <a:gd name="connsiteX621" fmla="*/ 508257 w 728299"/>
              <a:gd name="connsiteY621" fmla="*/ 708954 h 2719028"/>
              <a:gd name="connsiteX622" fmla="*/ 564536 w 728299"/>
              <a:gd name="connsiteY622" fmla="*/ 708954 h 2719028"/>
              <a:gd name="connsiteX623" fmla="*/ 564536 w 728299"/>
              <a:gd name="connsiteY623" fmla="*/ 594022 h 2719028"/>
              <a:gd name="connsiteX624" fmla="*/ 392369 w 728299"/>
              <a:gd name="connsiteY624" fmla="*/ 594022 h 2719028"/>
              <a:gd name="connsiteX625" fmla="*/ 392369 w 728299"/>
              <a:gd name="connsiteY625" fmla="*/ 708954 h 2719028"/>
              <a:gd name="connsiteX626" fmla="*/ 449007 w 728299"/>
              <a:gd name="connsiteY626" fmla="*/ 708954 h 2719028"/>
              <a:gd name="connsiteX627" fmla="*/ 449007 w 728299"/>
              <a:gd name="connsiteY627" fmla="*/ 594022 h 2719028"/>
              <a:gd name="connsiteX628" fmla="*/ 277735 w 728299"/>
              <a:gd name="connsiteY628" fmla="*/ 593164 h 2719028"/>
              <a:gd name="connsiteX629" fmla="*/ 277735 w 728299"/>
              <a:gd name="connsiteY629" fmla="*/ 708224 h 2719028"/>
              <a:gd name="connsiteX630" fmla="*/ 334679 w 728299"/>
              <a:gd name="connsiteY630" fmla="*/ 708224 h 2719028"/>
              <a:gd name="connsiteX631" fmla="*/ 334679 w 728299"/>
              <a:gd name="connsiteY631" fmla="*/ 593164 h 2719028"/>
              <a:gd name="connsiteX632" fmla="*/ 163435 w 728299"/>
              <a:gd name="connsiteY632" fmla="*/ 593164 h 2719028"/>
              <a:gd name="connsiteX633" fmla="*/ 163435 w 728299"/>
              <a:gd name="connsiteY633" fmla="*/ 708224 h 2719028"/>
              <a:gd name="connsiteX634" fmla="*/ 220379 w 728299"/>
              <a:gd name="connsiteY634" fmla="*/ 708224 h 2719028"/>
              <a:gd name="connsiteX635" fmla="*/ 220379 w 728299"/>
              <a:gd name="connsiteY635" fmla="*/ 593164 h 2719028"/>
              <a:gd name="connsiteX636" fmla="*/ 503238 w 728299"/>
              <a:gd name="connsiteY636" fmla="*/ 588962 h 2719028"/>
              <a:gd name="connsiteX637" fmla="*/ 569555 w 728299"/>
              <a:gd name="connsiteY637" fmla="*/ 588962 h 2719028"/>
              <a:gd name="connsiteX638" fmla="*/ 569555 w 728299"/>
              <a:gd name="connsiteY638" fmla="*/ 714014 h 2719028"/>
              <a:gd name="connsiteX639" fmla="*/ 503238 w 728299"/>
              <a:gd name="connsiteY639" fmla="*/ 714014 h 2719028"/>
              <a:gd name="connsiteX640" fmla="*/ 387350 w 728299"/>
              <a:gd name="connsiteY640" fmla="*/ 588962 h 2719028"/>
              <a:gd name="connsiteX641" fmla="*/ 453667 w 728299"/>
              <a:gd name="connsiteY641" fmla="*/ 588962 h 2719028"/>
              <a:gd name="connsiteX642" fmla="*/ 453667 w 728299"/>
              <a:gd name="connsiteY642" fmla="*/ 714014 h 2719028"/>
              <a:gd name="connsiteX643" fmla="*/ 387350 w 728299"/>
              <a:gd name="connsiteY643" fmla="*/ 714014 h 2719028"/>
              <a:gd name="connsiteX644" fmla="*/ 273050 w 728299"/>
              <a:gd name="connsiteY644" fmla="*/ 587375 h 2719028"/>
              <a:gd name="connsiteX645" fmla="*/ 339365 w 728299"/>
              <a:gd name="connsiteY645" fmla="*/ 587375 h 2719028"/>
              <a:gd name="connsiteX646" fmla="*/ 339365 w 728299"/>
              <a:gd name="connsiteY646" fmla="*/ 714013 h 2719028"/>
              <a:gd name="connsiteX647" fmla="*/ 273050 w 728299"/>
              <a:gd name="connsiteY647" fmla="*/ 714013 h 2719028"/>
              <a:gd name="connsiteX648" fmla="*/ 158750 w 728299"/>
              <a:gd name="connsiteY648" fmla="*/ 587375 h 2719028"/>
              <a:gd name="connsiteX649" fmla="*/ 225064 w 728299"/>
              <a:gd name="connsiteY649" fmla="*/ 587375 h 2719028"/>
              <a:gd name="connsiteX650" fmla="*/ 225064 w 728299"/>
              <a:gd name="connsiteY650" fmla="*/ 714013 h 2719028"/>
              <a:gd name="connsiteX651" fmla="*/ 158750 w 728299"/>
              <a:gd name="connsiteY651" fmla="*/ 714013 h 2719028"/>
              <a:gd name="connsiteX652" fmla="*/ 498631 w 728299"/>
              <a:gd name="connsiteY652" fmla="*/ 583399 h 2719028"/>
              <a:gd name="connsiteX653" fmla="*/ 498631 w 728299"/>
              <a:gd name="connsiteY653" fmla="*/ 717990 h 2719028"/>
              <a:gd name="connsiteX654" fmla="*/ 575425 w 728299"/>
              <a:gd name="connsiteY654" fmla="*/ 717990 h 2719028"/>
              <a:gd name="connsiteX655" fmla="*/ 575425 w 728299"/>
              <a:gd name="connsiteY655" fmla="*/ 583399 h 2719028"/>
              <a:gd name="connsiteX656" fmla="*/ 383260 w 728299"/>
              <a:gd name="connsiteY656" fmla="*/ 583399 h 2719028"/>
              <a:gd name="connsiteX657" fmla="*/ 383260 w 728299"/>
              <a:gd name="connsiteY657" fmla="*/ 717990 h 2719028"/>
              <a:gd name="connsiteX658" fmla="*/ 460054 w 728299"/>
              <a:gd name="connsiteY658" fmla="*/ 717990 h 2719028"/>
              <a:gd name="connsiteX659" fmla="*/ 460054 w 728299"/>
              <a:gd name="connsiteY659" fmla="*/ 583399 h 2719028"/>
              <a:gd name="connsiteX660" fmla="*/ 267888 w 728299"/>
              <a:gd name="connsiteY660" fmla="*/ 583399 h 2719028"/>
              <a:gd name="connsiteX661" fmla="*/ 267888 w 728299"/>
              <a:gd name="connsiteY661" fmla="*/ 717990 h 2719028"/>
              <a:gd name="connsiteX662" fmla="*/ 344682 w 728299"/>
              <a:gd name="connsiteY662" fmla="*/ 717990 h 2719028"/>
              <a:gd name="connsiteX663" fmla="*/ 344682 w 728299"/>
              <a:gd name="connsiteY663" fmla="*/ 583399 h 2719028"/>
              <a:gd name="connsiteX664" fmla="*/ 152877 w 728299"/>
              <a:gd name="connsiteY664" fmla="*/ 583399 h 2719028"/>
              <a:gd name="connsiteX665" fmla="*/ 152877 w 728299"/>
              <a:gd name="connsiteY665" fmla="*/ 717990 h 2719028"/>
              <a:gd name="connsiteX666" fmla="*/ 229672 w 728299"/>
              <a:gd name="connsiteY666" fmla="*/ 717990 h 2719028"/>
              <a:gd name="connsiteX667" fmla="*/ 229672 w 728299"/>
              <a:gd name="connsiteY667" fmla="*/ 583399 h 2719028"/>
              <a:gd name="connsiteX668" fmla="*/ 684213 w 728299"/>
              <a:gd name="connsiteY668" fmla="*/ 514350 h 2719028"/>
              <a:gd name="connsiteX669" fmla="*/ 715547 w 728299"/>
              <a:gd name="connsiteY669" fmla="*/ 514350 h 2719028"/>
              <a:gd name="connsiteX670" fmla="*/ 728299 w 728299"/>
              <a:gd name="connsiteY670" fmla="*/ 514350 h 2719028"/>
              <a:gd name="connsiteX671" fmla="*/ 728299 w 728299"/>
              <a:gd name="connsiteY671" fmla="*/ 579079 h 2719028"/>
              <a:gd name="connsiteX672" fmla="*/ 715547 w 728299"/>
              <a:gd name="connsiteY672" fmla="*/ 579079 h 2719028"/>
              <a:gd name="connsiteX673" fmla="*/ 684213 w 728299"/>
              <a:gd name="connsiteY673" fmla="*/ 579079 h 2719028"/>
              <a:gd name="connsiteX674" fmla="*/ 0 w 728299"/>
              <a:gd name="connsiteY674" fmla="*/ 514350 h 2719028"/>
              <a:gd name="connsiteX675" fmla="*/ 12388 w 728299"/>
              <a:gd name="connsiteY675" fmla="*/ 514350 h 2719028"/>
              <a:gd name="connsiteX676" fmla="*/ 44086 w 728299"/>
              <a:gd name="connsiteY676" fmla="*/ 514350 h 2719028"/>
              <a:gd name="connsiteX677" fmla="*/ 44086 w 728299"/>
              <a:gd name="connsiteY677" fmla="*/ 579079 h 2719028"/>
              <a:gd name="connsiteX678" fmla="*/ 12388 w 728299"/>
              <a:gd name="connsiteY678" fmla="*/ 579079 h 2719028"/>
              <a:gd name="connsiteX679" fmla="*/ 0 w 728299"/>
              <a:gd name="connsiteY679" fmla="*/ 579079 h 2719028"/>
              <a:gd name="connsiteX680" fmla="*/ 508257 w 728299"/>
              <a:gd name="connsiteY680" fmla="*/ 377760 h 2719028"/>
              <a:gd name="connsiteX681" fmla="*/ 508257 w 728299"/>
              <a:gd name="connsiteY681" fmla="*/ 493054 h 2719028"/>
              <a:gd name="connsiteX682" fmla="*/ 564536 w 728299"/>
              <a:gd name="connsiteY682" fmla="*/ 493054 h 2719028"/>
              <a:gd name="connsiteX683" fmla="*/ 564536 w 728299"/>
              <a:gd name="connsiteY683" fmla="*/ 377760 h 2719028"/>
              <a:gd name="connsiteX684" fmla="*/ 392369 w 728299"/>
              <a:gd name="connsiteY684" fmla="*/ 377760 h 2719028"/>
              <a:gd name="connsiteX685" fmla="*/ 392369 w 728299"/>
              <a:gd name="connsiteY685" fmla="*/ 493054 h 2719028"/>
              <a:gd name="connsiteX686" fmla="*/ 449007 w 728299"/>
              <a:gd name="connsiteY686" fmla="*/ 493054 h 2719028"/>
              <a:gd name="connsiteX687" fmla="*/ 449007 w 728299"/>
              <a:gd name="connsiteY687" fmla="*/ 377760 h 2719028"/>
              <a:gd name="connsiteX688" fmla="*/ 277735 w 728299"/>
              <a:gd name="connsiteY688" fmla="*/ 376902 h 2719028"/>
              <a:gd name="connsiteX689" fmla="*/ 277735 w 728299"/>
              <a:gd name="connsiteY689" fmla="*/ 492324 h 2719028"/>
              <a:gd name="connsiteX690" fmla="*/ 334679 w 728299"/>
              <a:gd name="connsiteY690" fmla="*/ 492324 h 2719028"/>
              <a:gd name="connsiteX691" fmla="*/ 334679 w 728299"/>
              <a:gd name="connsiteY691" fmla="*/ 376902 h 2719028"/>
              <a:gd name="connsiteX692" fmla="*/ 163435 w 728299"/>
              <a:gd name="connsiteY692" fmla="*/ 376902 h 2719028"/>
              <a:gd name="connsiteX693" fmla="*/ 163435 w 728299"/>
              <a:gd name="connsiteY693" fmla="*/ 492324 h 2719028"/>
              <a:gd name="connsiteX694" fmla="*/ 220379 w 728299"/>
              <a:gd name="connsiteY694" fmla="*/ 492324 h 2719028"/>
              <a:gd name="connsiteX695" fmla="*/ 220379 w 728299"/>
              <a:gd name="connsiteY695" fmla="*/ 376902 h 2719028"/>
              <a:gd name="connsiteX696" fmla="*/ 684213 w 728299"/>
              <a:gd name="connsiteY696" fmla="*/ 373062 h 2719028"/>
              <a:gd name="connsiteX697" fmla="*/ 715547 w 728299"/>
              <a:gd name="connsiteY697" fmla="*/ 373062 h 2719028"/>
              <a:gd name="connsiteX698" fmla="*/ 728299 w 728299"/>
              <a:gd name="connsiteY698" fmla="*/ 373062 h 2719028"/>
              <a:gd name="connsiteX699" fmla="*/ 728299 w 728299"/>
              <a:gd name="connsiteY699" fmla="*/ 437792 h 2719028"/>
              <a:gd name="connsiteX700" fmla="*/ 715547 w 728299"/>
              <a:gd name="connsiteY700" fmla="*/ 437792 h 2719028"/>
              <a:gd name="connsiteX701" fmla="*/ 684213 w 728299"/>
              <a:gd name="connsiteY701" fmla="*/ 437792 h 2719028"/>
              <a:gd name="connsiteX702" fmla="*/ 503238 w 728299"/>
              <a:gd name="connsiteY702" fmla="*/ 373062 h 2719028"/>
              <a:gd name="connsiteX703" fmla="*/ 569555 w 728299"/>
              <a:gd name="connsiteY703" fmla="*/ 373062 h 2719028"/>
              <a:gd name="connsiteX704" fmla="*/ 569555 w 728299"/>
              <a:gd name="connsiteY704" fmla="*/ 498114 h 2719028"/>
              <a:gd name="connsiteX705" fmla="*/ 503238 w 728299"/>
              <a:gd name="connsiteY705" fmla="*/ 498114 h 2719028"/>
              <a:gd name="connsiteX706" fmla="*/ 387350 w 728299"/>
              <a:gd name="connsiteY706" fmla="*/ 373062 h 2719028"/>
              <a:gd name="connsiteX707" fmla="*/ 453667 w 728299"/>
              <a:gd name="connsiteY707" fmla="*/ 373062 h 2719028"/>
              <a:gd name="connsiteX708" fmla="*/ 453667 w 728299"/>
              <a:gd name="connsiteY708" fmla="*/ 498114 h 2719028"/>
              <a:gd name="connsiteX709" fmla="*/ 387350 w 728299"/>
              <a:gd name="connsiteY709" fmla="*/ 498114 h 2719028"/>
              <a:gd name="connsiteX710" fmla="*/ 0 w 728299"/>
              <a:gd name="connsiteY710" fmla="*/ 373062 h 2719028"/>
              <a:gd name="connsiteX711" fmla="*/ 12388 w 728299"/>
              <a:gd name="connsiteY711" fmla="*/ 373062 h 2719028"/>
              <a:gd name="connsiteX712" fmla="*/ 44086 w 728299"/>
              <a:gd name="connsiteY712" fmla="*/ 373062 h 2719028"/>
              <a:gd name="connsiteX713" fmla="*/ 44086 w 728299"/>
              <a:gd name="connsiteY713" fmla="*/ 437792 h 2719028"/>
              <a:gd name="connsiteX714" fmla="*/ 12388 w 728299"/>
              <a:gd name="connsiteY714" fmla="*/ 437792 h 2719028"/>
              <a:gd name="connsiteX715" fmla="*/ 0 w 728299"/>
              <a:gd name="connsiteY715" fmla="*/ 437792 h 2719028"/>
              <a:gd name="connsiteX716" fmla="*/ 273050 w 728299"/>
              <a:gd name="connsiteY716" fmla="*/ 371475 h 2719028"/>
              <a:gd name="connsiteX717" fmla="*/ 339365 w 728299"/>
              <a:gd name="connsiteY717" fmla="*/ 371475 h 2719028"/>
              <a:gd name="connsiteX718" fmla="*/ 339365 w 728299"/>
              <a:gd name="connsiteY718" fmla="*/ 498113 h 2719028"/>
              <a:gd name="connsiteX719" fmla="*/ 273050 w 728299"/>
              <a:gd name="connsiteY719" fmla="*/ 498113 h 2719028"/>
              <a:gd name="connsiteX720" fmla="*/ 158750 w 728299"/>
              <a:gd name="connsiteY720" fmla="*/ 371475 h 2719028"/>
              <a:gd name="connsiteX721" fmla="*/ 225064 w 728299"/>
              <a:gd name="connsiteY721" fmla="*/ 371475 h 2719028"/>
              <a:gd name="connsiteX722" fmla="*/ 225064 w 728299"/>
              <a:gd name="connsiteY722" fmla="*/ 498113 h 2719028"/>
              <a:gd name="connsiteX723" fmla="*/ 158750 w 728299"/>
              <a:gd name="connsiteY723" fmla="*/ 498113 h 2719028"/>
              <a:gd name="connsiteX724" fmla="*/ 498631 w 728299"/>
              <a:gd name="connsiteY724" fmla="*/ 367478 h 2719028"/>
              <a:gd name="connsiteX725" fmla="*/ 498631 w 728299"/>
              <a:gd name="connsiteY725" fmla="*/ 501709 h 2719028"/>
              <a:gd name="connsiteX726" fmla="*/ 575425 w 728299"/>
              <a:gd name="connsiteY726" fmla="*/ 501709 h 2719028"/>
              <a:gd name="connsiteX727" fmla="*/ 575425 w 728299"/>
              <a:gd name="connsiteY727" fmla="*/ 367478 h 2719028"/>
              <a:gd name="connsiteX728" fmla="*/ 383260 w 728299"/>
              <a:gd name="connsiteY728" fmla="*/ 367478 h 2719028"/>
              <a:gd name="connsiteX729" fmla="*/ 383260 w 728299"/>
              <a:gd name="connsiteY729" fmla="*/ 501709 h 2719028"/>
              <a:gd name="connsiteX730" fmla="*/ 460054 w 728299"/>
              <a:gd name="connsiteY730" fmla="*/ 501709 h 2719028"/>
              <a:gd name="connsiteX731" fmla="*/ 460054 w 728299"/>
              <a:gd name="connsiteY731" fmla="*/ 367478 h 2719028"/>
              <a:gd name="connsiteX732" fmla="*/ 267888 w 728299"/>
              <a:gd name="connsiteY732" fmla="*/ 367478 h 2719028"/>
              <a:gd name="connsiteX733" fmla="*/ 267888 w 728299"/>
              <a:gd name="connsiteY733" fmla="*/ 501709 h 2719028"/>
              <a:gd name="connsiteX734" fmla="*/ 344682 w 728299"/>
              <a:gd name="connsiteY734" fmla="*/ 501709 h 2719028"/>
              <a:gd name="connsiteX735" fmla="*/ 344682 w 728299"/>
              <a:gd name="connsiteY735" fmla="*/ 367478 h 2719028"/>
              <a:gd name="connsiteX736" fmla="*/ 152877 w 728299"/>
              <a:gd name="connsiteY736" fmla="*/ 367478 h 2719028"/>
              <a:gd name="connsiteX737" fmla="*/ 152877 w 728299"/>
              <a:gd name="connsiteY737" fmla="*/ 501709 h 2719028"/>
              <a:gd name="connsiteX738" fmla="*/ 229672 w 728299"/>
              <a:gd name="connsiteY738" fmla="*/ 501709 h 2719028"/>
              <a:gd name="connsiteX739" fmla="*/ 229672 w 728299"/>
              <a:gd name="connsiteY739" fmla="*/ 367478 h 2719028"/>
              <a:gd name="connsiteX740" fmla="*/ 114300 w 728299"/>
              <a:gd name="connsiteY740" fmla="*/ 328612 h 2719028"/>
              <a:gd name="connsiteX741" fmla="*/ 364151 w 728299"/>
              <a:gd name="connsiteY741" fmla="*/ 328612 h 2719028"/>
              <a:gd name="connsiteX742" fmla="*/ 614003 w 728299"/>
              <a:gd name="connsiteY742" fmla="*/ 328612 h 2719028"/>
              <a:gd name="connsiteX743" fmla="*/ 614003 w 728299"/>
              <a:gd name="connsiteY743" fmla="*/ 2485665 h 2719028"/>
              <a:gd name="connsiteX744" fmla="*/ 364151 w 728299"/>
              <a:gd name="connsiteY744" fmla="*/ 2485665 h 2719028"/>
              <a:gd name="connsiteX745" fmla="*/ 114300 w 728299"/>
              <a:gd name="connsiteY745" fmla="*/ 2485665 h 2719028"/>
              <a:gd name="connsiteX746" fmla="*/ 497409 w 728299"/>
              <a:gd name="connsiteY746" fmla="*/ 239463 h 2719028"/>
              <a:gd name="connsiteX747" fmla="*/ 497409 w 728299"/>
              <a:gd name="connsiteY747" fmla="*/ 281534 h 2719028"/>
              <a:gd name="connsiteX748" fmla="*/ 577553 w 728299"/>
              <a:gd name="connsiteY748" fmla="*/ 281534 h 2719028"/>
              <a:gd name="connsiteX749" fmla="*/ 538380 w 728299"/>
              <a:gd name="connsiteY749" fmla="*/ 239463 h 2719028"/>
              <a:gd name="connsiteX750" fmla="*/ 446376 w 728299"/>
              <a:gd name="connsiteY750" fmla="*/ 239463 h 2719028"/>
              <a:gd name="connsiteX751" fmla="*/ 446376 w 728299"/>
              <a:gd name="connsiteY751" fmla="*/ 281534 h 2719028"/>
              <a:gd name="connsiteX752" fmla="*/ 492378 w 728299"/>
              <a:gd name="connsiteY752" fmla="*/ 281534 h 2719028"/>
              <a:gd name="connsiteX753" fmla="*/ 492378 w 728299"/>
              <a:gd name="connsiteY753" fmla="*/ 239463 h 2719028"/>
              <a:gd name="connsiteX754" fmla="*/ 392468 w 728299"/>
              <a:gd name="connsiteY754" fmla="*/ 239463 h 2719028"/>
              <a:gd name="connsiteX755" fmla="*/ 392468 w 728299"/>
              <a:gd name="connsiteY755" fmla="*/ 281534 h 2719028"/>
              <a:gd name="connsiteX756" fmla="*/ 440986 w 728299"/>
              <a:gd name="connsiteY756" fmla="*/ 281534 h 2719028"/>
              <a:gd name="connsiteX757" fmla="*/ 440986 w 728299"/>
              <a:gd name="connsiteY757" fmla="*/ 239463 h 2719028"/>
              <a:gd name="connsiteX758" fmla="*/ 339279 w 728299"/>
              <a:gd name="connsiteY758" fmla="*/ 239463 h 2719028"/>
              <a:gd name="connsiteX759" fmla="*/ 339279 w 728299"/>
              <a:gd name="connsiteY759" fmla="*/ 281534 h 2719028"/>
              <a:gd name="connsiteX760" fmla="*/ 363358 w 728299"/>
              <a:gd name="connsiteY760" fmla="*/ 281534 h 2719028"/>
              <a:gd name="connsiteX761" fmla="*/ 387437 w 728299"/>
              <a:gd name="connsiteY761" fmla="*/ 281534 h 2719028"/>
              <a:gd name="connsiteX762" fmla="*/ 387437 w 728299"/>
              <a:gd name="connsiteY762" fmla="*/ 239463 h 2719028"/>
              <a:gd name="connsiteX763" fmla="*/ 363358 w 728299"/>
              <a:gd name="connsiteY763" fmla="*/ 239463 h 2719028"/>
              <a:gd name="connsiteX764" fmla="*/ 285371 w 728299"/>
              <a:gd name="connsiteY764" fmla="*/ 239463 h 2719028"/>
              <a:gd name="connsiteX765" fmla="*/ 285371 w 728299"/>
              <a:gd name="connsiteY765" fmla="*/ 281534 h 2719028"/>
              <a:gd name="connsiteX766" fmla="*/ 334248 w 728299"/>
              <a:gd name="connsiteY766" fmla="*/ 281534 h 2719028"/>
              <a:gd name="connsiteX767" fmla="*/ 334248 w 728299"/>
              <a:gd name="connsiteY767" fmla="*/ 239463 h 2719028"/>
              <a:gd name="connsiteX768" fmla="*/ 234338 w 728299"/>
              <a:gd name="connsiteY768" fmla="*/ 239463 h 2719028"/>
              <a:gd name="connsiteX769" fmla="*/ 234338 w 728299"/>
              <a:gd name="connsiteY769" fmla="*/ 281534 h 2719028"/>
              <a:gd name="connsiteX770" fmla="*/ 280339 w 728299"/>
              <a:gd name="connsiteY770" fmla="*/ 281534 h 2719028"/>
              <a:gd name="connsiteX771" fmla="*/ 280339 w 728299"/>
              <a:gd name="connsiteY771" fmla="*/ 239463 h 2719028"/>
              <a:gd name="connsiteX772" fmla="*/ 188336 w 728299"/>
              <a:gd name="connsiteY772" fmla="*/ 239463 h 2719028"/>
              <a:gd name="connsiteX773" fmla="*/ 148804 w 728299"/>
              <a:gd name="connsiteY773" fmla="*/ 281534 h 2719028"/>
              <a:gd name="connsiteX774" fmla="*/ 229307 w 728299"/>
              <a:gd name="connsiteY774" fmla="*/ 281534 h 2719028"/>
              <a:gd name="connsiteX775" fmla="*/ 229307 w 728299"/>
              <a:gd name="connsiteY775" fmla="*/ 239463 h 2719028"/>
              <a:gd name="connsiteX776" fmla="*/ 497409 w 728299"/>
              <a:gd name="connsiteY776" fmla="*/ 195940 h 2719028"/>
              <a:gd name="connsiteX777" fmla="*/ 497409 w 728299"/>
              <a:gd name="connsiteY777" fmla="*/ 234022 h 2719028"/>
              <a:gd name="connsiteX778" fmla="*/ 533348 w 728299"/>
              <a:gd name="connsiteY778" fmla="*/ 234022 h 2719028"/>
              <a:gd name="connsiteX779" fmla="*/ 446376 w 728299"/>
              <a:gd name="connsiteY779" fmla="*/ 195940 h 2719028"/>
              <a:gd name="connsiteX780" fmla="*/ 446376 w 728299"/>
              <a:gd name="connsiteY780" fmla="*/ 234022 h 2719028"/>
              <a:gd name="connsiteX781" fmla="*/ 492378 w 728299"/>
              <a:gd name="connsiteY781" fmla="*/ 234022 h 2719028"/>
              <a:gd name="connsiteX782" fmla="*/ 492378 w 728299"/>
              <a:gd name="connsiteY782" fmla="*/ 195940 h 2719028"/>
              <a:gd name="connsiteX783" fmla="*/ 392468 w 728299"/>
              <a:gd name="connsiteY783" fmla="*/ 195940 h 2719028"/>
              <a:gd name="connsiteX784" fmla="*/ 392468 w 728299"/>
              <a:gd name="connsiteY784" fmla="*/ 234022 h 2719028"/>
              <a:gd name="connsiteX785" fmla="*/ 440986 w 728299"/>
              <a:gd name="connsiteY785" fmla="*/ 234022 h 2719028"/>
              <a:gd name="connsiteX786" fmla="*/ 440986 w 728299"/>
              <a:gd name="connsiteY786" fmla="*/ 195940 h 2719028"/>
              <a:gd name="connsiteX787" fmla="*/ 339279 w 728299"/>
              <a:gd name="connsiteY787" fmla="*/ 195940 h 2719028"/>
              <a:gd name="connsiteX788" fmla="*/ 339279 w 728299"/>
              <a:gd name="connsiteY788" fmla="*/ 234022 h 2719028"/>
              <a:gd name="connsiteX789" fmla="*/ 363358 w 728299"/>
              <a:gd name="connsiteY789" fmla="*/ 234022 h 2719028"/>
              <a:gd name="connsiteX790" fmla="*/ 387437 w 728299"/>
              <a:gd name="connsiteY790" fmla="*/ 234022 h 2719028"/>
              <a:gd name="connsiteX791" fmla="*/ 387437 w 728299"/>
              <a:gd name="connsiteY791" fmla="*/ 195940 h 2719028"/>
              <a:gd name="connsiteX792" fmla="*/ 363358 w 728299"/>
              <a:gd name="connsiteY792" fmla="*/ 195940 h 2719028"/>
              <a:gd name="connsiteX793" fmla="*/ 285371 w 728299"/>
              <a:gd name="connsiteY793" fmla="*/ 195940 h 2719028"/>
              <a:gd name="connsiteX794" fmla="*/ 285371 w 728299"/>
              <a:gd name="connsiteY794" fmla="*/ 234022 h 2719028"/>
              <a:gd name="connsiteX795" fmla="*/ 334248 w 728299"/>
              <a:gd name="connsiteY795" fmla="*/ 234022 h 2719028"/>
              <a:gd name="connsiteX796" fmla="*/ 334248 w 728299"/>
              <a:gd name="connsiteY796" fmla="*/ 195940 h 2719028"/>
              <a:gd name="connsiteX797" fmla="*/ 234338 w 728299"/>
              <a:gd name="connsiteY797" fmla="*/ 195940 h 2719028"/>
              <a:gd name="connsiteX798" fmla="*/ 234338 w 728299"/>
              <a:gd name="connsiteY798" fmla="*/ 234022 h 2719028"/>
              <a:gd name="connsiteX799" fmla="*/ 280339 w 728299"/>
              <a:gd name="connsiteY799" fmla="*/ 234022 h 2719028"/>
              <a:gd name="connsiteX800" fmla="*/ 280339 w 728299"/>
              <a:gd name="connsiteY800" fmla="*/ 195940 h 2719028"/>
              <a:gd name="connsiteX801" fmla="*/ 229307 w 728299"/>
              <a:gd name="connsiteY801" fmla="*/ 195940 h 2719028"/>
              <a:gd name="connsiteX802" fmla="*/ 193368 w 728299"/>
              <a:gd name="connsiteY802" fmla="*/ 234022 h 2719028"/>
              <a:gd name="connsiteX803" fmla="*/ 229307 w 728299"/>
              <a:gd name="connsiteY803" fmla="*/ 234022 h 2719028"/>
              <a:gd name="connsiteX804" fmla="*/ 223916 w 728299"/>
              <a:gd name="connsiteY804" fmla="*/ 190500 h 2719028"/>
              <a:gd name="connsiteX805" fmla="*/ 363358 w 728299"/>
              <a:gd name="connsiteY805" fmla="*/ 190500 h 2719028"/>
              <a:gd name="connsiteX806" fmla="*/ 502441 w 728299"/>
              <a:gd name="connsiteY806" fmla="*/ 190500 h 2719028"/>
              <a:gd name="connsiteX807" fmla="*/ 593366 w 728299"/>
              <a:gd name="connsiteY807" fmla="*/ 286974 h 2719028"/>
              <a:gd name="connsiteX808" fmla="*/ 363358 w 728299"/>
              <a:gd name="connsiteY808" fmla="*/ 286974 h 2719028"/>
              <a:gd name="connsiteX809" fmla="*/ 133350 w 728299"/>
              <a:gd name="connsiteY809" fmla="*/ 286974 h 2719028"/>
              <a:gd name="connsiteX810" fmla="*/ 219037 w 728299"/>
              <a:gd name="connsiteY810" fmla="*/ 184082 h 2719028"/>
              <a:gd name="connsiteX811" fmla="*/ 196334 w 728299"/>
              <a:gd name="connsiteY811" fmla="*/ 207844 h 2719028"/>
              <a:gd name="connsiteX812" fmla="*/ 113814 w 728299"/>
              <a:gd name="connsiteY812" fmla="*/ 294970 h 2719028"/>
              <a:gd name="connsiteX813" fmla="*/ 363538 w 728299"/>
              <a:gd name="connsiteY813" fmla="*/ 294970 h 2719028"/>
              <a:gd name="connsiteX814" fmla="*/ 613263 w 728299"/>
              <a:gd name="connsiteY814" fmla="*/ 294970 h 2719028"/>
              <a:gd name="connsiteX815" fmla="*/ 534706 w 728299"/>
              <a:gd name="connsiteY815" fmla="*/ 212524 h 2719028"/>
              <a:gd name="connsiteX816" fmla="*/ 508040 w 728299"/>
              <a:gd name="connsiteY816" fmla="*/ 184082 h 2719028"/>
              <a:gd name="connsiteX817" fmla="*/ 363538 w 728299"/>
              <a:gd name="connsiteY817" fmla="*/ 184082 h 2719028"/>
              <a:gd name="connsiteX818" fmla="*/ 174713 w 728299"/>
              <a:gd name="connsiteY818" fmla="*/ 152400 h 2719028"/>
              <a:gd name="connsiteX819" fmla="*/ 229127 w 728299"/>
              <a:gd name="connsiteY819" fmla="*/ 152400 h 2719028"/>
              <a:gd name="connsiteX820" fmla="*/ 363538 w 728299"/>
              <a:gd name="connsiteY820" fmla="*/ 152400 h 2719028"/>
              <a:gd name="connsiteX821" fmla="*/ 497950 w 728299"/>
              <a:gd name="connsiteY821" fmla="*/ 152400 h 2719028"/>
              <a:gd name="connsiteX822" fmla="*/ 552363 w 728299"/>
              <a:gd name="connsiteY822" fmla="*/ 152400 h 2719028"/>
              <a:gd name="connsiteX823" fmla="*/ 715603 w 728299"/>
              <a:gd name="connsiteY823" fmla="*/ 311532 h 2719028"/>
              <a:gd name="connsiteX824" fmla="*/ 715603 w 728299"/>
              <a:gd name="connsiteY824" fmla="*/ 367696 h 2719028"/>
              <a:gd name="connsiteX825" fmla="*/ 679568 w 728299"/>
              <a:gd name="connsiteY825" fmla="*/ 367696 h 2719028"/>
              <a:gd name="connsiteX826" fmla="*/ 679568 w 728299"/>
              <a:gd name="connsiteY826" fmla="*/ 442581 h 2719028"/>
              <a:gd name="connsiteX827" fmla="*/ 715603 w 728299"/>
              <a:gd name="connsiteY827" fmla="*/ 442581 h 2719028"/>
              <a:gd name="connsiteX828" fmla="*/ 715603 w 728299"/>
              <a:gd name="connsiteY828" fmla="*/ 509906 h 2719028"/>
              <a:gd name="connsiteX829" fmla="*/ 679568 w 728299"/>
              <a:gd name="connsiteY829" fmla="*/ 509906 h 2719028"/>
              <a:gd name="connsiteX830" fmla="*/ 679568 w 728299"/>
              <a:gd name="connsiteY830" fmla="*/ 585152 h 2719028"/>
              <a:gd name="connsiteX831" fmla="*/ 715603 w 728299"/>
              <a:gd name="connsiteY831" fmla="*/ 585152 h 2719028"/>
              <a:gd name="connsiteX832" fmla="*/ 715603 w 728299"/>
              <a:gd name="connsiteY832" fmla="*/ 652116 h 2719028"/>
              <a:gd name="connsiteX833" fmla="*/ 679568 w 728299"/>
              <a:gd name="connsiteY833" fmla="*/ 652116 h 2719028"/>
              <a:gd name="connsiteX834" fmla="*/ 679568 w 728299"/>
              <a:gd name="connsiteY834" fmla="*/ 727362 h 2719028"/>
              <a:gd name="connsiteX835" fmla="*/ 715603 w 728299"/>
              <a:gd name="connsiteY835" fmla="*/ 727362 h 2719028"/>
              <a:gd name="connsiteX836" fmla="*/ 715603 w 728299"/>
              <a:gd name="connsiteY836" fmla="*/ 794687 h 2719028"/>
              <a:gd name="connsiteX837" fmla="*/ 679568 w 728299"/>
              <a:gd name="connsiteY837" fmla="*/ 794687 h 2719028"/>
              <a:gd name="connsiteX838" fmla="*/ 679568 w 728299"/>
              <a:gd name="connsiteY838" fmla="*/ 869572 h 2719028"/>
              <a:gd name="connsiteX839" fmla="*/ 715603 w 728299"/>
              <a:gd name="connsiteY839" fmla="*/ 869572 h 2719028"/>
              <a:gd name="connsiteX840" fmla="*/ 715603 w 728299"/>
              <a:gd name="connsiteY840" fmla="*/ 936897 h 2719028"/>
              <a:gd name="connsiteX841" fmla="*/ 679568 w 728299"/>
              <a:gd name="connsiteY841" fmla="*/ 936897 h 2719028"/>
              <a:gd name="connsiteX842" fmla="*/ 679568 w 728299"/>
              <a:gd name="connsiteY842" fmla="*/ 1011783 h 2719028"/>
              <a:gd name="connsiteX843" fmla="*/ 715603 w 728299"/>
              <a:gd name="connsiteY843" fmla="*/ 1011783 h 2719028"/>
              <a:gd name="connsiteX844" fmla="*/ 715603 w 728299"/>
              <a:gd name="connsiteY844" fmla="*/ 1079108 h 2719028"/>
              <a:gd name="connsiteX845" fmla="*/ 679568 w 728299"/>
              <a:gd name="connsiteY845" fmla="*/ 1079108 h 2719028"/>
              <a:gd name="connsiteX846" fmla="*/ 679568 w 728299"/>
              <a:gd name="connsiteY846" fmla="*/ 1153993 h 2719028"/>
              <a:gd name="connsiteX847" fmla="*/ 715603 w 728299"/>
              <a:gd name="connsiteY847" fmla="*/ 1153993 h 2719028"/>
              <a:gd name="connsiteX848" fmla="*/ 715603 w 728299"/>
              <a:gd name="connsiteY848" fmla="*/ 1221318 h 2719028"/>
              <a:gd name="connsiteX849" fmla="*/ 679568 w 728299"/>
              <a:gd name="connsiteY849" fmla="*/ 1221318 h 2719028"/>
              <a:gd name="connsiteX850" fmla="*/ 679568 w 728299"/>
              <a:gd name="connsiteY850" fmla="*/ 1296203 h 2719028"/>
              <a:gd name="connsiteX851" fmla="*/ 715603 w 728299"/>
              <a:gd name="connsiteY851" fmla="*/ 1296203 h 2719028"/>
              <a:gd name="connsiteX852" fmla="*/ 715603 w 728299"/>
              <a:gd name="connsiteY852" fmla="*/ 1363528 h 2719028"/>
              <a:gd name="connsiteX853" fmla="*/ 679568 w 728299"/>
              <a:gd name="connsiteY853" fmla="*/ 1363528 h 2719028"/>
              <a:gd name="connsiteX854" fmla="*/ 679568 w 728299"/>
              <a:gd name="connsiteY854" fmla="*/ 1438774 h 2719028"/>
              <a:gd name="connsiteX855" fmla="*/ 715603 w 728299"/>
              <a:gd name="connsiteY855" fmla="*/ 1438774 h 2719028"/>
              <a:gd name="connsiteX856" fmla="*/ 715603 w 728299"/>
              <a:gd name="connsiteY856" fmla="*/ 1505739 h 2719028"/>
              <a:gd name="connsiteX857" fmla="*/ 679568 w 728299"/>
              <a:gd name="connsiteY857" fmla="*/ 1505739 h 2719028"/>
              <a:gd name="connsiteX858" fmla="*/ 679568 w 728299"/>
              <a:gd name="connsiteY858" fmla="*/ 1580624 h 2719028"/>
              <a:gd name="connsiteX859" fmla="*/ 715603 w 728299"/>
              <a:gd name="connsiteY859" fmla="*/ 1580624 h 2719028"/>
              <a:gd name="connsiteX860" fmla="*/ 715603 w 728299"/>
              <a:gd name="connsiteY860" fmla="*/ 1648309 h 2719028"/>
              <a:gd name="connsiteX861" fmla="*/ 679568 w 728299"/>
              <a:gd name="connsiteY861" fmla="*/ 1648309 h 2719028"/>
              <a:gd name="connsiteX862" fmla="*/ 679568 w 728299"/>
              <a:gd name="connsiteY862" fmla="*/ 1723195 h 2719028"/>
              <a:gd name="connsiteX863" fmla="*/ 715603 w 728299"/>
              <a:gd name="connsiteY863" fmla="*/ 1723195 h 2719028"/>
              <a:gd name="connsiteX864" fmla="*/ 715603 w 728299"/>
              <a:gd name="connsiteY864" fmla="*/ 1790159 h 2719028"/>
              <a:gd name="connsiteX865" fmla="*/ 679568 w 728299"/>
              <a:gd name="connsiteY865" fmla="*/ 1790159 h 2719028"/>
              <a:gd name="connsiteX866" fmla="*/ 679568 w 728299"/>
              <a:gd name="connsiteY866" fmla="*/ 1865405 h 2719028"/>
              <a:gd name="connsiteX867" fmla="*/ 715603 w 728299"/>
              <a:gd name="connsiteY867" fmla="*/ 1865405 h 2719028"/>
              <a:gd name="connsiteX868" fmla="*/ 715603 w 728299"/>
              <a:gd name="connsiteY868" fmla="*/ 1932730 h 2719028"/>
              <a:gd name="connsiteX869" fmla="*/ 679568 w 728299"/>
              <a:gd name="connsiteY869" fmla="*/ 1932730 h 2719028"/>
              <a:gd name="connsiteX870" fmla="*/ 679568 w 728299"/>
              <a:gd name="connsiteY870" fmla="*/ 2007615 h 2719028"/>
              <a:gd name="connsiteX871" fmla="*/ 715603 w 728299"/>
              <a:gd name="connsiteY871" fmla="*/ 2007615 h 2719028"/>
              <a:gd name="connsiteX872" fmla="*/ 715603 w 728299"/>
              <a:gd name="connsiteY872" fmla="*/ 2074940 h 2719028"/>
              <a:gd name="connsiteX873" fmla="*/ 679568 w 728299"/>
              <a:gd name="connsiteY873" fmla="*/ 2074940 h 2719028"/>
              <a:gd name="connsiteX874" fmla="*/ 679568 w 728299"/>
              <a:gd name="connsiteY874" fmla="*/ 2150186 h 2719028"/>
              <a:gd name="connsiteX875" fmla="*/ 715603 w 728299"/>
              <a:gd name="connsiteY875" fmla="*/ 2150186 h 2719028"/>
              <a:gd name="connsiteX876" fmla="*/ 715603 w 728299"/>
              <a:gd name="connsiteY876" fmla="*/ 2217151 h 2719028"/>
              <a:gd name="connsiteX877" fmla="*/ 679568 w 728299"/>
              <a:gd name="connsiteY877" fmla="*/ 2217151 h 2719028"/>
              <a:gd name="connsiteX878" fmla="*/ 679568 w 728299"/>
              <a:gd name="connsiteY878" fmla="*/ 2292036 h 2719028"/>
              <a:gd name="connsiteX879" fmla="*/ 715603 w 728299"/>
              <a:gd name="connsiteY879" fmla="*/ 2292036 h 2719028"/>
              <a:gd name="connsiteX880" fmla="*/ 715603 w 728299"/>
              <a:gd name="connsiteY880" fmla="*/ 2359361 h 2719028"/>
              <a:gd name="connsiteX881" fmla="*/ 679568 w 728299"/>
              <a:gd name="connsiteY881" fmla="*/ 2359361 h 2719028"/>
              <a:gd name="connsiteX882" fmla="*/ 679568 w 728299"/>
              <a:gd name="connsiteY882" fmla="*/ 2434246 h 2719028"/>
              <a:gd name="connsiteX883" fmla="*/ 715603 w 728299"/>
              <a:gd name="connsiteY883" fmla="*/ 2434246 h 2719028"/>
              <a:gd name="connsiteX884" fmla="*/ 715603 w 728299"/>
              <a:gd name="connsiteY884" fmla="*/ 2501571 h 2719028"/>
              <a:gd name="connsiteX885" fmla="*/ 679568 w 728299"/>
              <a:gd name="connsiteY885" fmla="*/ 2501571 h 2719028"/>
              <a:gd name="connsiteX886" fmla="*/ 679568 w 728299"/>
              <a:gd name="connsiteY886" fmla="*/ 2576817 h 2719028"/>
              <a:gd name="connsiteX887" fmla="*/ 715603 w 728299"/>
              <a:gd name="connsiteY887" fmla="*/ 2576817 h 2719028"/>
              <a:gd name="connsiteX888" fmla="*/ 715603 w 728299"/>
              <a:gd name="connsiteY888" fmla="*/ 2643782 h 2719028"/>
              <a:gd name="connsiteX889" fmla="*/ 679568 w 728299"/>
              <a:gd name="connsiteY889" fmla="*/ 2643782 h 2719028"/>
              <a:gd name="connsiteX890" fmla="*/ 679568 w 728299"/>
              <a:gd name="connsiteY890" fmla="*/ 2719027 h 2719028"/>
              <a:gd name="connsiteX891" fmla="*/ 617947 w 728299"/>
              <a:gd name="connsiteY891" fmla="*/ 2719027 h 2719028"/>
              <a:gd name="connsiteX892" fmla="*/ 617947 w 728299"/>
              <a:gd name="connsiteY892" fmla="*/ 2554855 h 2719028"/>
              <a:gd name="connsiteX893" fmla="*/ 617947 w 728299"/>
              <a:gd name="connsiteY893" fmla="*/ 2496531 h 2719028"/>
              <a:gd name="connsiteX894" fmla="*/ 617947 w 728299"/>
              <a:gd name="connsiteY894" fmla="*/ 2491491 h 2719028"/>
              <a:gd name="connsiteX895" fmla="*/ 617947 w 728299"/>
              <a:gd name="connsiteY895" fmla="*/ 2486810 h 2719028"/>
              <a:gd name="connsiteX896" fmla="*/ 617947 w 728299"/>
              <a:gd name="connsiteY896" fmla="*/ 328813 h 2719028"/>
              <a:gd name="connsiteX897" fmla="*/ 617947 w 728299"/>
              <a:gd name="connsiteY897" fmla="*/ 323772 h 2719028"/>
              <a:gd name="connsiteX898" fmla="*/ 613263 w 728299"/>
              <a:gd name="connsiteY898" fmla="*/ 323772 h 2719028"/>
              <a:gd name="connsiteX899" fmla="*/ 363538 w 728299"/>
              <a:gd name="connsiteY899" fmla="*/ 323772 h 2719028"/>
              <a:gd name="connsiteX900" fmla="*/ 113814 w 728299"/>
              <a:gd name="connsiteY900" fmla="*/ 323772 h 2719028"/>
              <a:gd name="connsiteX901" fmla="*/ 108769 w 728299"/>
              <a:gd name="connsiteY901" fmla="*/ 323772 h 2719028"/>
              <a:gd name="connsiteX902" fmla="*/ 108769 w 728299"/>
              <a:gd name="connsiteY902" fmla="*/ 328813 h 2719028"/>
              <a:gd name="connsiteX903" fmla="*/ 108769 w 728299"/>
              <a:gd name="connsiteY903" fmla="*/ 2486810 h 2719028"/>
              <a:gd name="connsiteX904" fmla="*/ 108769 w 728299"/>
              <a:gd name="connsiteY904" fmla="*/ 2491491 h 2719028"/>
              <a:gd name="connsiteX905" fmla="*/ 108769 w 728299"/>
              <a:gd name="connsiteY905" fmla="*/ 2496531 h 2719028"/>
              <a:gd name="connsiteX906" fmla="*/ 108769 w 728299"/>
              <a:gd name="connsiteY906" fmla="*/ 2554855 h 2719028"/>
              <a:gd name="connsiteX907" fmla="*/ 108769 w 728299"/>
              <a:gd name="connsiteY907" fmla="*/ 2719027 h 2719028"/>
              <a:gd name="connsiteX908" fmla="*/ 47148 w 728299"/>
              <a:gd name="connsiteY908" fmla="*/ 2719027 h 2719028"/>
              <a:gd name="connsiteX909" fmla="*/ 47148 w 728299"/>
              <a:gd name="connsiteY909" fmla="*/ 2643782 h 2719028"/>
              <a:gd name="connsiteX910" fmla="*/ 11113 w 728299"/>
              <a:gd name="connsiteY910" fmla="*/ 2643782 h 2719028"/>
              <a:gd name="connsiteX911" fmla="*/ 11113 w 728299"/>
              <a:gd name="connsiteY911" fmla="*/ 2576817 h 2719028"/>
              <a:gd name="connsiteX912" fmla="*/ 47148 w 728299"/>
              <a:gd name="connsiteY912" fmla="*/ 2576817 h 2719028"/>
              <a:gd name="connsiteX913" fmla="*/ 47148 w 728299"/>
              <a:gd name="connsiteY913" fmla="*/ 2501571 h 2719028"/>
              <a:gd name="connsiteX914" fmla="*/ 11113 w 728299"/>
              <a:gd name="connsiteY914" fmla="*/ 2501571 h 2719028"/>
              <a:gd name="connsiteX915" fmla="*/ 11113 w 728299"/>
              <a:gd name="connsiteY915" fmla="*/ 2434246 h 2719028"/>
              <a:gd name="connsiteX916" fmla="*/ 47148 w 728299"/>
              <a:gd name="connsiteY916" fmla="*/ 2434246 h 2719028"/>
              <a:gd name="connsiteX917" fmla="*/ 47148 w 728299"/>
              <a:gd name="connsiteY917" fmla="*/ 2359361 h 2719028"/>
              <a:gd name="connsiteX918" fmla="*/ 11113 w 728299"/>
              <a:gd name="connsiteY918" fmla="*/ 2359361 h 2719028"/>
              <a:gd name="connsiteX919" fmla="*/ 11113 w 728299"/>
              <a:gd name="connsiteY919" fmla="*/ 2292036 h 2719028"/>
              <a:gd name="connsiteX920" fmla="*/ 47148 w 728299"/>
              <a:gd name="connsiteY920" fmla="*/ 2292036 h 2719028"/>
              <a:gd name="connsiteX921" fmla="*/ 47148 w 728299"/>
              <a:gd name="connsiteY921" fmla="*/ 2217151 h 2719028"/>
              <a:gd name="connsiteX922" fmla="*/ 11113 w 728299"/>
              <a:gd name="connsiteY922" fmla="*/ 2217151 h 2719028"/>
              <a:gd name="connsiteX923" fmla="*/ 11113 w 728299"/>
              <a:gd name="connsiteY923" fmla="*/ 2150186 h 2719028"/>
              <a:gd name="connsiteX924" fmla="*/ 47148 w 728299"/>
              <a:gd name="connsiteY924" fmla="*/ 2150186 h 2719028"/>
              <a:gd name="connsiteX925" fmla="*/ 47148 w 728299"/>
              <a:gd name="connsiteY925" fmla="*/ 2074940 h 2719028"/>
              <a:gd name="connsiteX926" fmla="*/ 11113 w 728299"/>
              <a:gd name="connsiteY926" fmla="*/ 2074940 h 2719028"/>
              <a:gd name="connsiteX927" fmla="*/ 11113 w 728299"/>
              <a:gd name="connsiteY927" fmla="*/ 2007615 h 2719028"/>
              <a:gd name="connsiteX928" fmla="*/ 47148 w 728299"/>
              <a:gd name="connsiteY928" fmla="*/ 2007615 h 2719028"/>
              <a:gd name="connsiteX929" fmla="*/ 47148 w 728299"/>
              <a:gd name="connsiteY929" fmla="*/ 1932730 h 2719028"/>
              <a:gd name="connsiteX930" fmla="*/ 11113 w 728299"/>
              <a:gd name="connsiteY930" fmla="*/ 1932730 h 2719028"/>
              <a:gd name="connsiteX931" fmla="*/ 11113 w 728299"/>
              <a:gd name="connsiteY931" fmla="*/ 1865405 h 2719028"/>
              <a:gd name="connsiteX932" fmla="*/ 47148 w 728299"/>
              <a:gd name="connsiteY932" fmla="*/ 1865405 h 2719028"/>
              <a:gd name="connsiteX933" fmla="*/ 47148 w 728299"/>
              <a:gd name="connsiteY933" fmla="*/ 1790159 h 2719028"/>
              <a:gd name="connsiteX934" fmla="*/ 11113 w 728299"/>
              <a:gd name="connsiteY934" fmla="*/ 1790159 h 2719028"/>
              <a:gd name="connsiteX935" fmla="*/ 11113 w 728299"/>
              <a:gd name="connsiteY935" fmla="*/ 1723195 h 2719028"/>
              <a:gd name="connsiteX936" fmla="*/ 47148 w 728299"/>
              <a:gd name="connsiteY936" fmla="*/ 1723195 h 2719028"/>
              <a:gd name="connsiteX937" fmla="*/ 47148 w 728299"/>
              <a:gd name="connsiteY937" fmla="*/ 1648309 h 2719028"/>
              <a:gd name="connsiteX938" fmla="*/ 11113 w 728299"/>
              <a:gd name="connsiteY938" fmla="*/ 1648309 h 2719028"/>
              <a:gd name="connsiteX939" fmla="*/ 11113 w 728299"/>
              <a:gd name="connsiteY939" fmla="*/ 1580624 h 2719028"/>
              <a:gd name="connsiteX940" fmla="*/ 47148 w 728299"/>
              <a:gd name="connsiteY940" fmla="*/ 1580624 h 2719028"/>
              <a:gd name="connsiteX941" fmla="*/ 47148 w 728299"/>
              <a:gd name="connsiteY941" fmla="*/ 1505739 h 2719028"/>
              <a:gd name="connsiteX942" fmla="*/ 11113 w 728299"/>
              <a:gd name="connsiteY942" fmla="*/ 1505739 h 2719028"/>
              <a:gd name="connsiteX943" fmla="*/ 11113 w 728299"/>
              <a:gd name="connsiteY943" fmla="*/ 1438774 h 2719028"/>
              <a:gd name="connsiteX944" fmla="*/ 47148 w 728299"/>
              <a:gd name="connsiteY944" fmla="*/ 1438774 h 2719028"/>
              <a:gd name="connsiteX945" fmla="*/ 47148 w 728299"/>
              <a:gd name="connsiteY945" fmla="*/ 1363528 h 2719028"/>
              <a:gd name="connsiteX946" fmla="*/ 11113 w 728299"/>
              <a:gd name="connsiteY946" fmla="*/ 1363528 h 2719028"/>
              <a:gd name="connsiteX947" fmla="*/ 11113 w 728299"/>
              <a:gd name="connsiteY947" fmla="*/ 1296203 h 2719028"/>
              <a:gd name="connsiteX948" fmla="*/ 47148 w 728299"/>
              <a:gd name="connsiteY948" fmla="*/ 1296203 h 2719028"/>
              <a:gd name="connsiteX949" fmla="*/ 47148 w 728299"/>
              <a:gd name="connsiteY949" fmla="*/ 1221318 h 2719028"/>
              <a:gd name="connsiteX950" fmla="*/ 11113 w 728299"/>
              <a:gd name="connsiteY950" fmla="*/ 1221318 h 2719028"/>
              <a:gd name="connsiteX951" fmla="*/ 11113 w 728299"/>
              <a:gd name="connsiteY951" fmla="*/ 1153993 h 2719028"/>
              <a:gd name="connsiteX952" fmla="*/ 47148 w 728299"/>
              <a:gd name="connsiteY952" fmla="*/ 1153993 h 2719028"/>
              <a:gd name="connsiteX953" fmla="*/ 47148 w 728299"/>
              <a:gd name="connsiteY953" fmla="*/ 1079108 h 2719028"/>
              <a:gd name="connsiteX954" fmla="*/ 11113 w 728299"/>
              <a:gd name="connsiteY954" fmla="*/ 1079108 h 2719028"/>
              <a:gd name="connsiteX955" fmla="*/ 11113 w 728299"/>
              <a:gd name="connsiteY955" fmla="*/ 1011783 h 2719028"/>
              <a:gd name="connsiteX956" fmla="*/ 47148 w 728299"/>
              <a:gd name="connsiteY956" fmla="*/ 1011783 h 2719028"/>
              <a:gd name="connsiteX957" fmla="*/ 47148 w 728299"/>
              <a:gd name="connsiteY957" fmla="*/ 936897 h 2719028"/>
              <a:gd name="connsiteX958" fmla="*/ 11113 w 728299"/>
              <a:gd name="connsiteY958" fmla="*/ 936897 h 2719028"/>
              <a:gd name="connsiteX959" fmla="*/ 11113 w 728299"/>
              <a:gd name="connsiteY959" fmla="*/ 869572 h 2719028"/>
              <a:gd name="connsiteX960" fmla="*/ 47148 w 728299"/>
              <a:gd name="connsiteY960" fmla="*/ 869572 h 2719028"/>
              <a:gd name="connsiteX961" fmla="*/ 47148 w 728299"/>
              <a:gd name="connsiteY961" fmla="*/ 794687 h 2719028"/>
              <a:gd name="connsiteX962" fmla="*/ 11113 w 728299"/>
              <a:gd name="connsiteY962" fmla="*/ 794687 h 2719028"/>
              <a:gd name="connsiteX963" fmla="*/ 11113 w 728299"/>
              <a:gd name="connsiteY963" fmla="*/ 727362 h 2719028"/>
              <a:gd name="connsiteX964" fmla="*/ 47148 w 728299"/>
              <a:gd name="connsiteY964" fmla="*/ 727362 h 2719028"/>
              <a:gd name="connsiteX965" fmla="*/ 47148 w 728299"/>
              <a:gd name="connsiteY965" fmla="*/ 652116 h 2719028"/>
              <a:gd name="connsiteX966" fmla="*/ 11113 w 728299"/>
              <a:gd name="connsiteY966" fmla="*/ 652116 h 2719028"/>
              <a:gd name="connsiteX967" fmla="*/ 11113 w 728299"/>
              <a:gd name="connsiteY967" fmla="*/ 585152 h 2719028"/>
              <a:gd name="connsiteX968" fmla="*/ 47148 w 728299"/>
              <a:gd name="connsiteY968" fmla="*/ 585152 h 2719028"/>
              <a:gd name="connsiteX969" fmla="*/ 47148 w 728299"/>
              <a:gd name="connsiteY969" fmla="*/ 509906 h 2719028"/>
              <a:gd name="connsiteX970" fmla="*/ 11113 w 728299"/>
              <a:gd name="connsiteY970" fmla="*/ 509906 h 2719028"/>
              <a:gd name="connsiteX971" fmla="*/ 11113 w 728299"/>
              <a:gd name="connsiteY971" fmla="*/ 442581 h 2719028"/>
              <a:gd name="connsiteX972" fmla="*/ 47148 w 728299"/>
              <a:gd name="connsiteY972" fmla="*/ 442581 h 2719028"/>
              <a:gd name="connsiteX973" fmla="*/ 47148 w 728299"/>
              <a:gd name="connsiteY973" fmla="*/ 367696 h 2719028"/>
              <a:gd name="connsiteX974" fmla="*/ 11113 w 728299"/>
              <a:gd name="connsiteY974" fmla="*/ 367696 h 2719028"/>
              <a:gd name="connsiteX975" fmla="*/ 11113 w 728299"/>
              <a:gd name="connsiteY975" fmla="*/ 311532 h 2719028"/>
              <a:gd name="connsiteX976" fmla="*/ 230188 w 728299"/>
              <a:gd name="connsiteY976" fmla="*/ 71437 h 2719028"/>
              <a:gd name="connsiteX977" fmla="*/ 274723 w 728299"/>
              <a:gd name="connsiteY977" fmla="*/ 71437 h 2719028"/>
              <a:gd name="connsiteX978" fmla="*/ 364152 w 728299"/>
              <a:gd name="connsiteY978" fmla="*/ 71437 h 2719028"/>
              <a:gd name="connsiteX979" fmla="*/ 453581 w 728299"/>
              <a:gd name="connsiteY979" fmla="*/ 71437 h 2719028"/>
              <a:gd name="connsiteX980" fmla="*/ 498116 w 728299"/>
              <a:gd name="connsiteY980" fmla="*/ 71437 h 2719028"/>
              <a:gd name="connsiteX981" fmla="*/ 498116 w 728299"/>
              <a:gd name="connsiteY981" fmla="*/ 147274 h 2719028"/>
              <a:gd name="connsiteX982" fmla="*/ 364152 w 728299"/>
              <a:gd name="connsiteY982" fmla="*/ 147274 h 2719028"/>
              <a:gd name="connsiteX983" fmla="*/ 230188 w 728299"/>
              <a:gd name="connsiteY983" fmla="*/ 147274 h 2719028"/>
              <a:gd name="connsiteX984" fmla="*/ 274638 w 728299"/>
              <a:gd name="connsiteY984" fmla="*/ 0 h 2719028"/>
              <a:gd name="connsiteX985" fmla="*/ 347256 w 728299"/>
              <a:gd name="connsiteY985" fmla="*/ 0 h 2719028"/>
              <a:gd name="connsiteX986" fmla="*/ 364152 w 728299"/>
              <a:gd name="connsiteY986" fmla="*/ 0 h 2719028"/>
              <a:gd name="connsiteX987" fmla="*/ 380689 w 728299"/>
              <a:gd name="connsiteY987" fmla="*/ 0 h 2719028"/>
              <a:gd name="connsiteX988" fmla="*/ 453666 w 728299"/>
              <a:gd name="connsiteY988" fmla="*/ 0 h 2719028"/>
              <a:gd name="connsiteX989" fmla="*/ 453666 w 728299"/>
              <a:gd name="connsiteY989" fmla="*/ 66315 h 2719028"/>
              <a:gd name="connsiteX990" fmla="*/ 364152 w 728299"/>
              <a:gd name="connsiteY990" fmla="*/ 66315 h 2719028"/>
              <a:gd name="connsiteX991" fmla="*/ 274638 w 728299"/>
              <a:gd name="connsiteY991" fmla="*/ 66315 h 271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</a:cxnLst>
            <a:rect l="l" t="t" r="r" b="b"/>
            <a:pathLst>
              <a:path w="728299" h="2719028">
                <a:moveTo>
                  <a:pt x="684213" y="2647950"/>
                </a:moveTo>
                <a:lnTo>
                  <a:pt x="715547" y="2647950"/>
                </a:lnTo>
                <a:lnTo>
                  <a:pt x="728299" y="2647950"/>
                </a:lnTo>
                <a:lnTo>
                  <a:pt x="728299" y="2712680"/>
                </a:lnTo>
                <a:lnTo>
                  <a:pt x="715547" y="2712680"/>
                </a:lnTo>
                <a:lnTo>
                  <a:pt x="684213" y="2712680"/>
                </a:lnTo>
                <a:close/>
                <a:moveTo>
                  <a:pt x="0" y="2647950"/>
                </a:moveTo>
                <a:lnTo>
                  <a:pt x="12388" y="2647950"/>
                </a:lnTo>
                <a:lnTo>
                  <a:pt x="44086" y="2647950"/>
                </a:lnTo>
                <a:lnTo>
                  <a:pt x="44086" y="2712680"/>
                </a:lnTo>
                <a:lnTo>
                  <a:pt x="12388" y="2712680"/>
                </a:lnTo>
                <a:lnTo>
                  <a:pt x="0" y="2712680"/>
                </a:lnTo>
                <a:close/>
                <a:moveTo>
                  <a:pt x="374624" y="2631413"/>
                </a:moveTo>
                <a:lnTo>
                  <a:pt x="374624" y="2659062"/>
                </a:lnTo>
                <a:lnTo>
                  <a:pt x="374624" y="2663012"/>
                </a:lnTo>
                <a:lnTo>
                  <a:pt x="378580" y="2663012"/>
                </a:lnTo>
                <a:lnTo>
                  <a:pt x="378580" y="2659062"/>
                </a:lnTo>
                <a:lnTo>
                  <a:pt x="378580" y="2631413"/>
                </a:lnTo>
                <a:close/>
                <a:moveTo>
                  <a:pt x="348069" y="2628541"/>
                </a:moveTo>
                <a:lnTo>
                  <a:pt x="348069" y="2631413"/>
                </a:lnTo>
                <a:lnTo>
                  <a:pt x="348069" y="2659062"/>
                </a:lnTo>
                <a:lnTo>
                  <a:pt x="348069" y="2663012"/>
                </a:lnTo>
                <a:lnTo>
                  <a:pt x="352408" y="2663012"/>
                </a:lnTo>
                <a:lnTo>
                  <a:pt x="352408" y="2659062"/>
                </a:lnTo>
                <a:lnTo>
                  <a:pt x="352408" y="2631413"/>
                </a:lnTo>
                <a:lnTo>
                  <a:pt x="352408" y="2628541"/>
                </a:lnTo>
                <a:close/>
                <a:moveTo>
                  <a:pt x="520700" y="2568575"/>
                </a:moveTo>
                <a:lnTo>
                  <a:pt x="596539" y="2568575"/>
                </a:lnTo>
                <a:lnTo>
                  <a:pt x="596539" y="2712206"/>
                </a:lnTo>
                <a:lnTo>
                  <a:pt x="596539" y="2719028"/>
                </a:lnTo>
                <a:lnTo>
                  <a:pt x="520700" y="2719028"/>
                </a:lnTo>
                <a:lnTo>
                  <a:pt x="520700" y="2712206"/>
                </a:lnTo>
                <a:close/>
                <a:moveTo>
                  <a:pt x="439738" y="2568575"/>
                </a:moveTo>
                <a:lnTo>
                  <a:pt x="513991" y="2568575"/>
                </a:lnTo>
                <a:lnTo>
                  <a:pt x="513991" y="2712206"/>
                </a:lnTo>
                <a:lnTo>
                  <a:pt x="513991" y="2719028"/>
                </a:lnTo>
                <a:lnTo>
                  <a:pt x="439738" y="2719028"/>
                </a:lnTo>
                <a:lnTo>
                  <a:pt x="439738" y="2712206"/>
                </a:lnTo>
                <a:close/>
                <a:moveTo>
                  <a:pt x="366713" y="2568575"/>
                </a:moveTo>
                <a:lnTo>
                  <a:pt x="431441" y="2568575"/>
                </a:lnTo>
                <a:lnTo>
                  <a:pt x="431441" y="2712206"/>
                </a:lnTo>
                <a:lnTo>
                  <a:pt x="431441" y="2719028"/>
                </a:lnTo>
                <a:lnTo>
                  <a:pt x="366713" y="2719028"/>
                </a:lnTo>
                <a:lnTo>
                  <a:pt x="366713" y="2712206"/>
                </a:lnTo>
                <a:close/>
                <a:moveTo>
                  <a:pt x="295275" y="2568575"/>
                </a:moveTo>
                <a:lnTo>
                  <a:pt x="360002" y="2568575"/>
                </a:lnTo>
                <a:lnTo>
                  <a:pt x="360002" y="2719028"/>
                </a:lnTo>
                <a:lnTo>
                  <a:pt x="295275" y="2719028"/>
                </a:lnTo>
                <a:close/>
                <a:moveTo>
                  <a:pt x="214313" y="2568575"/>
                </a:moveTo>
                <a:lnTo>
                  <a:pt x="288568" y="2568575"/>
                </a:lnTo>
                <a:lnTo>
                  <a:pt x="288568" y="2719028"/>
                </a:lnTo>
                <a:lnTo>
                  <a:pt x="214313" y="2719028"/>
                </a:lnTo>
                <a:close/>
                <a:moveTo>
                  <a:pt x="131763" y="2568575"/>
                </a:moveTo>
                <a:lnTo>
                  <a:pt x="207600" y="2568575"/>
                </a:lnTo>
                <a:lnTo>
                  <a:pt x="207600" y="2719028"/>
                </a:lnTo>
                <a:lnTo>
                  <a:pt x="131763" y="2719028"/>
                </a:lnTo>
                <a:close/>
                <a:moveTo>
                  <a:pt x="684213" y="2506662"/>
                </a:moveTo>
                <a:lnTo>
                  <a:pt x="715547" y="2506662"/>
                </a:lnTo>
                <a:lnTo>
                  <a:pt x="728299" y="2506662"/>
                </a:lnTo>
                <a:lnTo>
                  <a:pt x="728299" y="2571393"/>
                </a:lnTo>
                <a:lnTo>
                  <a:pt x="715547" y="2571393"/>
                </a:lnTo>
                <a:lnTo>
                  <a:pt x="684213" y="2571393"/>
                </a:lnTo>
                <a:close/>
                <a:moveTo>
                  <a:pt x="0" y="2506662"/>
                </a:moveTo>
                <a:lnTo>
                  <a:pt x="12388" y="2506662"/>
                </a:lnTo>
                <a:lnTo>
                  <a:pt x="44086" y="2506662"/>
                </a:lnTo>
                <a:lnTo>
                  <a:pt x="44086" y="2571393"/>
                </a:lnTo>
                <a:lnTo>
                  <a:pt x="12388" y="2571393"/>
                </a:lnTo>
                <a:lnTo>
                  <a:pt x="0" y="2571393"/>
                </a:lnTo>
                <a:close/>
                <a:moveTo>
                  <a:pt x="114300" y="2490787"/>
                </a:moveTo>
                <a:lnTo>
                  <a:pt x="364151" y="2490787"/>
                </a:lnTo>
                <a:lnTo>
                  <a:pt x="614003" y="2490787"/>
                </a:lnTo>
                <a:lnTo>
                  <a:pt x="614003" y="2554347"/>
                </a:lnTo>
                <a:lnTo>
                  <a:pt x="614003" y="2719026"/>
                </a:lnTo>
                <a:lnTo>
                  <a:pt x="604268" y="2719026"/>
                </a:lnTo>
                <a:lnTo>
                  <a:pt x="604268" y="2559764"/>
                </a:lnTo>
                <a:lnTo>
                  <a:pt x="364151" y="2559764"/>
                </a:lnTo>
                <a:lnTo>
                  <a:pt x="124034" y="2559764"/>
                </a:lnTo>
                <a:lnTo>
                  <a:pt x="124034" y="2719026"/>
                </a:lnTo>
                <a:lnTo>
                  <a:pt x="114300" y="2719026"/>
                </a:lnTo>
                <a:lnTo>
                  <a:pt x="114300" y="2554347"/>
                </a:lnTo>
                <a:close/>
                <a:moveTo>
                  <a:pt x="684213" y="2363787"/>
                </a:moveTo>
                <a:lnTo>
                  <a:pt x="715547" y="2363787"/>
                </a:lnTo>
                <a:lnTo>
                  <a:pt x="728299" y="2363787"/>
                </a:lnTo>
                <a:lnTo>
                  <a:pt x="728299" y="2428517"/>
                </a:lnTo>
                <a:lnTo>
                  <a:pt x="715547" y="2428517"/>
                </a:lnTo>
                <a:lnTo>
                  <a:pt x="684213" y="2428517"/>
                </a:lnTo>
                <a:close/>
                <a:moveTo>
                  <a:pt x="0" y="2363787"/>
                </a:moveTo>
                <a:lnTo>
                  <a:pt x="12388" y="2363787"/>
                </a:lnTo>
                <a:lnTo>
                  <a:pt x="44086" y="2363787"/>
                </a:lnTo>
                <a:lnTo>
                  <a:pt x="44086" y="2428517"/>
                </a:lnTo>
                <a:lnTo>
                  <a:pt x="12388" y="2428517"/>
                </a:lnTo>
                <a:lnTo>
                  <a:pt x="0" y="2428517"/>
                </a:lnTo>
                <a:close/>
                <a:moveTo>
                  <a:pt x="277735" y="2321951"/>
                </a:moveTo>
                <a:lnTo>
                  <a:pt x="277735" y="2437011"/>
                </a:lnTo>
                <a:lnTo>
                  <a:pt x="334679" y="2437011"/>
                </a:lnTo>
                <a:lnTo>
                  <a:pt x="334679" y="2321951"/>
                </a:lnTo>
                <a:close/>
                <a:moveTo>
                  <a:pt x="163435" y="2321951"/>
                </a:moveTo>
                <a:lnTo>
                  <a:pt x="163435" y="2437011"/>
                </a:lnTo>
                <a:lnTo>
                  <a:pt x="220379" y="2437011"/>
                </a:lnTo>
                <a:lnTo>
                  <a:pt x="220379" y="2321951"/>
                </a:lnTo>
                <a:close/>
                <a:moveTo>
                  <a:pt x="508257" y="2321222"/>
                </a:moveTo>
                <a:lnTo>
                  <a:pt x="508257" y="2436154"/>
                </a:lnTo>
                <a:lnTo>
                  <a:pt x="564536" y="2436154"/>
                </a:lnTo>
                <a:lnTo>
                  <a:pt x="564536" y="2321222"/>
                </a:lnTo>
                <a:close/>
                <a:moveTo>
                  <a:pt x="392369" y="2321222"/>
                </a:moveTo>
                <a:lnTo>
                  <a:pt x="392369" y="2436154"/>
                </a:lnTo>
                <a:lnTo>
                  <a:pt x="449007" y="2436154"/>
                </a:lnTo>
                <a:lnTo>
                  <a:pt x="449007" y="2321222"/>
                </a:lnTo>
                <a:close/>
                <a:moveTo>
                  <a:pt x="503238" y="2316162"/>
                </a:moveTo>
                <a:lnTo>
                  <a:pt x="569555" y="2316162"/>
                </a:lnTo>
                <a:lnTo>
                  <a:pt x="569555" y="2441214"/>
                </a:lnTo>
                <a:lnTo>
                  <a:pt x="503238" y="2441214"/>
                </a:lnTo>
                <a:close/>
                <a:moveTo>
                  <a:pt x="387350" y="2316162"/>
                </a:moveTo>
                <a:lnTo>
                  <a:pt x="453667" y="2316162"/>
                </a:lnTo>
                <a:lnTo>
                  <a:pt x="453667" y="2441214"/>
                </a:lnTo>
                <a:lnTo>
                  <a:pt x="387350" y="2441214"/>
                </a:lnTo>
                <a:close/>
                <a:moveTo>
                  <a:pt x="273050" y="2316162"/>
                </a:moveTo>
                <a:lnTo>
                  <a:pt x="339365" y="2316162"/>
                </a:lnTo>
                <a:lnTo>
                  <a:pt x="339365" y="2442800"/>
                </a:lnTo>
                <a:lnTo>
                  <a:pt x="273050" y="2442800"/>
                </a:lnTo>
                <a:close/>
                <a:moveTo>
                  <a:pt x="158750" y="2316162"/>
                </a:moveTo>
                <a:lnTo>
                  <a:pt x="225064" y="2316162"/>
                </a:lnTo>
                <a:lnTo>
                  <a:pt x="225064" y="2442800"/>
                </a:lnTo>
                <a:lnTo>
                  <a:pt x="158750" y="2442800"/>
                </a:lnTo>
                <a:close/>
                <a:moveTo>
                  <a:pt x="498631" y="2311129"/>
                </a:moveTo>
                <a:lnTo>
                  <a:pt x="498631" y="2445720"/>
                </a:lnTo>
                <a:lnTo>
                  <a:pt x="575425" y="2445720"/>
                </a:lnTo>
                <a:lnTo>
                  <a:pt x="575425" y="2311129"/>
                </a:lnTo>
                <a:close/>
                <a:moveTo>
                  <a:pt x="383260" y="2311129"/>
                </a:moveTo>
                <a:lnTo>
                  <a:pt x="383260" y="2445720"/>
                </a:lnTo>
                <a:lnTo>
                  <a:pt x="460054" y="2445720"/>
                </a:lnTo>
                <a:lnTo>
                  <a:pt x="460054" y="2311129"/>
                </a:lnTo>
                <a:close/>
                <a:moveTo>
                  <a:pt x="267888" y="2311129"/>
                </a:moveTo>
                <a:lnTo>
                  <a:pt x="267888" y="2445720"/>
                </a:lnTo>
                <a:lnTo>
                  <a:pt x="344682" y="2445720"/>
                </a:lnTo>
                <a:lnTo>
                  <a:pt x="344682" y="2311129"/>
                </a:lnTo>
                <a:close/>
                <a:moveTo>
                  <a:pt x="152877" y="2311129"/>
                </a:moveTo>
                <a:lnTo>
                  <a:pt x="152877" y="2445720"/>
                </a:lnTo>
                <a:lnTo>
                  <a:pt x="229672" y="2445720"/>
                </a:lnTo>
                <a:lnTo>
                  <a:pt x="229672" y="2311129"/>
                </a:lnTo>
                <a:close/>
                <a:moveTo>
                  <a:pt x="684213" y="2222500"/>
                </a:moveTo>
                <a:lnTo>
                  <a:pt x="715547" y="2222500"/>
                </a:lnTo>
                <a:lnTo>
                  <a:pt x="728299" y="2222500"/>
                </a:lnTo>
                <a:lnTo>
                  <a:pt x="728299" y="2287229"/>
                </a:lnTo>
                <a:lnTo>
                  <a:pt x="715547" y="2287229"/>
                </a:lnTo>
                <a:lnTo>
                  <a:pt x="684213" y="2287229"/>
                </a:lnTo>
                <a:close/>
                <a:moveTo>
                  <a:pt x="0" y="2222500"/>
                </a:moveTo>
                <a:lnTo>
                  <a:pt x="12388" y="2222500"/>
                </a:lnTo>
                <a:lnTo>
                  <a:pt x="44086" y="2222500"/>
                </a:lnTo>
                <a:lnTo>
                  <a:pt x="44086" y="2287229"/>
                </a:lnTo>
                <a:lnTo>
                  <a:pt x="12388" y="2287229"/>
                </a:lnTo>
                <a:lnTo>
                  <a:pt x="0" y="2287229"/>
                </a:lnTo>
                <a:close/>
                <a:moveTo>
                  <a:pt x="277735" y="2106051"/>
                </a:moveTo>
                <a:lnTo>
                  <a:pt x="277735" y="2221111"/>
                </a:lnTo>
                <a:lnTo>
                  <a:pt x="334679" y="2221111"/>
                </a:lnTo>
                <a:lnTo>
                  <a:pt x="334679" y="2106051"/>
                </a:lnTo>
                <a:close/>
                <a:moveTo>
                  <a:pt x="163435" y="2106051"/>
                </a:moveTo>
                <a:lnTo>
                  <a:pt x="163435" y="2221111"/>
                </a:lnTo>
                <a:lnTo>
                  <a:pt x="220379" y="2221111"/>
                </a:lnTo>
                <a:lnTo>
                  <a:pt x="220379" y="2106051"/>
                </a:lnTo>
                <a:close/>
                <a:moveTo>
                  <a:pt x="508257" y="2105322"/>
                </a:moveTo>
                <a:lnTo>
                  <a:pt x="508257" y="2220254"/>
                </a:lnTo>
                <a:lnTo>
                  <a:pt x="564536" y="2220254"/>
                </a:lnTo>
                <a:lnTo>
                  <a:pt x="564536" y="2105322"/>
                </a:lnTo>
                <a:close/>
                <a:moveTo>
                  <a:pt x="392369" y="2105322"/>
                </a:moveTo>
                <a:lnTo>
                  <a:pt x="392369" y="2220254"/>
                </a:lnTo>
                <a:lnTo>
                  <a:pt x="449007" y="2220254"/>
                </a:lnTo>
                <a:lnTo>
                  <a:pt x="449007" y="2105322"/>
                </a:lnTo>
                <a:close/>
                <a:moveTo>
                  <a:pt x="503238" y="2100262"/>
                </a:moveTo>
                <a:lnTo>
                  <a:pt x="569555" y="2100262"/>
                </a:lnTo>
                <a:lnTo>
                  <a:pt x="569555" y="2225313"/>
                </a:lnTo>
                <a:lnTo>
                  <a:pt x="503238" y="2225313"/>
                </a:lnTo>
                <a:close/>
                <a:moveTo>
                  <a:pt x="387350" y="2100262"/>
                </a:moveTo>
                <a:lnTo>
                  <a:pt x="453667" y="2100262"/>
                </a:lnTo>
                <a:lnTo>
                  <a:pt x="453667" y="2225313"/>
                </a:lnTo>
                <a:lnTo>
                  <a:pt x="387350" y="2225313"/>
                </a:lnTo>
                <a:close/>
                <a:moveTo>
                  <a:pt x="273050" y="2100262"/>
                </a:moveTo>
                <a:lnTo>
                  <a:pt x="339365" y="2100262"/>
                </a:lnTo>
                <a:lnTo>
                  <a:pt x="339365" y="2226900"/>
                </a:lnTo>
                <a:lnTo>
                  <a:pt x="273050" y="2226900"/>
                </a:lnTo>
                <a:close/>
                <a:moveTo>
                  <a:pt x="158750" y="2100262"/>
                </a:moveTo>
                <a:lnTo>
                  <a:pt x="225064" y="2100262"/>
                </a:lnTo>
                <a:lnTo>
                  <a:pt x="225064" y="2226900"/>
                </a:lnTo>
                <a:lnTo>
                  <a:pt x="158750" y="2226900"/>
                </a:lnTo>
                <a:close/>
                <a:moveTo>
                  <a:pt x="498631" y="2095208"/>
                </a:moveTo>
                <a:lnTo>
                  <a:pt x="498631" y="2229799"/>
                </a:lnTo>
                <a:lnTo>
                  <a:pt x="575425" y="2229799"/>
                </a:lnTo>
                <a:lnTo>
                  <a:pt x="575425" y="2095208"/>
                </a:lnTo>
                <a:close/>
                <a:moveTo>
                  <a:pt x="383260" y="2095208"/>
                </a:moveTo>
                <a:lnTo>
                  <a:pt x="383260" y="2229799"/>
                </a:lnTo>
                <a:lnTo>
                  <a:pt x="460054" y="2229799"/>
                </a:lnTo>
                <a:lnTo>
                  <a:pt x="460054" y="2095208"/>
                </a:lnTo>
                <a:close/>
                <a:moveTo>
                  <a:pt x="267888" y="2095208"/>
                </a:moveTo>
                <a:lnTo>
                  <a:pt x="267888" y="2229799"/>
                </a:lnTo>
                <a:lnTo>
                  <a:pt x="344682" y="2229799"/>
                </a:lnTo>
                <a:lnTo>
                  <a:pt x="344682" y="2095208"/>
                </a:lnTo>
                <a:close/>
                <a:moveTo>
                  <a:pt x="152877" y="2095208"/>
                </a:moveTo>
                <a:lnTo>
                  <a:pt x="152877" y="2229799"/>
                </a:lnTo>
                <a:lnTo>
                  <a:pt x="229672" y="2229799"/>
                </a:lnTo>
                <a:lnTo>
                  <a:pt x="229672" y="2095208"/>
                </a:lnTo>
                <a:close/>
                <a:moveTo>
                  <a:pt x="684213" y="2079625"/>
                </a:moveTo>
                <a:lnTo>
                  <a:pt x="715547" y="2079625"/>
                </a:lnTo>
                <a:lnTo>
                  <a:pt x="728299" y="2079625"/>
                </a:lnTo>
                <a:lnTo>
                  <a:pt x="728299" y="2144354"/>
                </a:lnTo>
                <a:lnTo>
                  <a:pt x="715547" y="2144354"/>
                </a:lnTo>
                <a:lnTo>
                  <a:pt x="684213" y="2144354"/>
                </a:lnTo>
                <a:close/>
                <a:moveTo>
                  <a:pt x="0" y="2079625"/>
                </a:moveTo>
                <a:lnTo>
                  <a:pt x="12388" y="2079625"/>
                </a:lnTo>
                <a:lnTo>
                  <a:pt x="44086" y="2079625"/>
                </a:lnTo>
                <a:lnTo>
                  <a:pt x="44086" y="2144354"/>
                </a:lnTo>
                <a:lnTo>
                  <a:pt x="12388" y="2144354"/>
                </a:lnTo>
                <a:lnTo>
                  <a:pt x="0" y="2144354"/>
                </a:lnTo>
                <a:close/>
                <a:moveTo>
                  <a:pt x="684213" y="1936750"/>
                </a:moveTo>
                <a:lnTo>
                  <a:pt x="715547" y="1936750"/>
                </a:lnTo>
                <a:lnTo>
                  <a:pt x="728299" y="1936750"/>
                </a:lnTo>
                <a:lnTo>
                  <a:pt x="728299" y="2001481"/>
                </a:lnTo>
                <a:lnTo>
                  <a:pt x="715547" y="2001481"/>
                </a:lnTo>
                <a:lnTo>
                  <a:pt x="684213" y="2001481"/>
                </a:lnTo>
                <a:close/>
                <a:moveTo>
                  <a:pt x="0" y="1936750"/>
                </a:moveTo>
                <a:lnTo>
                  <a:pt x="12388" y="1936750"/>
                </a:lnTo>
                <a:lnTo>
                  <a:pt x="44086" y="1936750"/>
                </a:lnTo>
                <a:lnTo>
                  <a:pt x="44086" y="2001481"/>
                </a:lnTo>
                <a:lnTo>
                  <a:pt x="12388" y="2001481"/>
                </a:lnTo>
                <a:lnTo>
                  <a:pt x="0" y="2001481"/>
                </a:lnTo>
                <a:close/>
                <a:moveTo>
                  <a:pt x="277735" y="1890151"/>
                </a:moveTo>
                <a:lnTo>
                  <a:pt x="277735" y="2005211"/>
                </a:lnTo>
                <a:lnTo>
                  <a:pt x="334679" y="2005211"/>
                </a:lnTo>
                <a:lnTo>
                  <a:pt x="334679" y="1890151"/>
                </a:lnTo>
                <a:close/>
                <a:moveTo>
                  <a:pt x="163435" y="1890151"/>
                </a:moveTo>
                <a:lnTo>
                  <a:pt x="163435" y="2005211"/>
                </a:lnTo>
                <a:lnTo>
                  <a:pt x="220379" y="2005211"/>
                </a:lnTo>
                <a:lnTo>
                  <a:pt x="220379" y="1890151"/>
                </a:lnTo>
                <a:close/>
                <a:moveTo>
                  <a:pt x="508257" y="1889422"/>
                </a:moveTo>
                <a:lnTo>
                  <a:pt x="508257" y="2004354"/>
                </a:lnTo>
                <a:lnTo>
                  <a:pt x="564536" y="2004354"/>
                </a:lnTo>
                <a:lnTo>
                  <a:pt x="564536" y="1889422"/>
                </a:lnTo>
                <a:close/>
                <a:moveTo>
                  <a:pt x="392369" y="1889422"/>
                </a:moveTo>
                <a:lnTo>
                  <a:pt x="392369" y="2004354"/>
                </a:lnTo>
                <a:lnTo>
                  <a:pt x="449007" y="2004354"/>
                </a:lnTo>
                <a:lnTo>
                  <a:pt x="449007" y="1889422"/>
                </a:lnTo>
                <a:close/>
                <a:moveTo>
                  <a:pt x="503238" y="1884362"/>
                </a:moveTo>
                <a:lnTo>
                  <a:pt x="569555" y="1884362"/>
                </a:lnTo>
                <a:lnTo>
                  <a:pt x="569555" y="2009413"/>
                </a:lnTo>
                <a:lnTo>
                  <a:pt x="503238" y="2009413"/>
                </a:lnTo>
                <a:close/>
                <a:moveTo>
                  <a:pt x="387350" y="1884362"/>
                </a:moveTo>
                <a:lnTo>
                  <a:pt x="453667" y="1884362"/>
                </a:lnTo>
                <a:lnTo>
                  <a:pt x="453667" y="2009413"/>
                </a:lnTo>
                <a:lnTo>
                  <a:pt x="387350" y="2009413"/>
                </a:lnTo>
                <a:close/>
                <a:moveTo>
                  <a:pt x="273050" y="1884362"/>
                </a:moveTo>
                <a:lnTo>
                  <a:pt x="339365" y="1884362"/>
                </a:lnTo>
                <a:lnTo>
                  <a:pt x="339365" y="2011000"/>
                </a:lnTo>
                <a:lnTo>
                  <a:pt x="273050" y="2011000"/>
                </a:lnTo>
                <a:close/>
                <a:moveTo>
                  <a:pt x="158750" y="1884362"/>
                </a:moveTo>
                <a:lnTo>
                  <a:pt x="225064" y="1884362"/>
                </a:lnTo>
                <a:lnTo>
                  <a:pt x="225064" y="2011000"/>
                </a:lnTo>
                <a:lnTo>
                  <a:pt x="158750" y="2011000"/>
                </a:lnTo>
                <a:close/>
                <a:moveTo>
                  <a:pt x="498631" y="1879646"/>
                </a:moveTo>
                <a:lnTo>
                  <a:pt x="498631" y="2013877"/>
                </a:lnTo>
                <a:lnTo>
                  <a:pt x="575425" y="2013877"/>
                </a:lnTo>
                <a:lnTo>
                  <a:pt x="575425" y="1879646"/>
                </a:lnTo>
                <a:close/>
                <a:moveTo>
                  <a:pt x="383260" y="1879646"/>
                </a:moveTo>
                <a:lnTo>
                  <a:pt x="383260" y="2013877"/>
                </a:lnTo>
                <a:lnTo>
                  <a:pt x="460054" y="2013877"/>
                </a:lnTo>
                <a:lnTo>
                  <a:pt x="460054" y="1879646"/>
                </a:lnTo>
                <a:close/>
                <a:moveTo>
                  <a:pt x="267888" y="1879646"/>
                </a:moveTo>
                <a:lnTo>
                  <a:pt x="267888" y="2013877"/>
                </a:lnTo>
                <a:lnTo>
                  <a:pt x="344682" y="2013877"/>
                </a:lnTo>
                <a:lnTo>
                  <a:pt x="344682" y="1879646"/>
                </a:lnTo>
                <a:close/>
                <a:moveTo>
                  <a:pt x="152877" y="1879646"/>
                </a:moveTo>
                <a:lnTo>
                  <a:pt x="152877" y="2013877"/>
                </a:lnTo>
                <a:lnTo>
                  <a:pt x="229672" y="2013877"/>
                </a:lnTo>
                <a:lnTo>
                  <a:pt x="229672" y="1879646"/>
                </a:lnTo>
                <a:close/>
                <a:moveTo>
                  <a:pt x="684213" y="1795462"/>
                </a:moveTo>
                <a:lnTo>
                  <a:pt x="715547" y="1795462"/>
                </a:lnTo>
                <a:lnTo>
                  <a:pt x="728299" y="1795462"/>
                </a:lnTo>
                <a:lnTo>
                  <a:pt x="728299" y="1860192"/>
                </a:lnTo>
                <a:lnTo>
                  <a:pt x="715547" y="1860192"/>
                </a:lnTo>
                <a:lnTo>
                  <a:pt x="684213" y="1860192"/>
                </a:lnTo>
                <a:close/>
                <a:moveTo>
                  <a:pt x="0" y="1795462"/>
                </a:moveTo>
                <a:lnTo>
                  <a:pt x="12388" y="1795462"/>
                </a:lnTo>
                <a:lnTo>
                  <a:pt x="44086" y="1795462"/>
                </a:lnTo>
                <a:lnTo>
                  <a:pt x="44086" y="1860192"/>
                </a:lnTo>
                <a:lnTo>
                  <a:pt x="12388" y="1860192"/>
                </a:lnTo>
                <a:lnTo>
                  <a:pt x="0" y="1860192"/>
                </a:lnTo>
                <a:close/>
                <a:moveTo>
                  <a:pt x="277735" y="1673889"/>
                </a:moveTo>
                <a:lnTo>
                  <a:pt x="277735" y="1789311"/>
                </a:lnTo>
                <a:lnTo>
                  <a:pt x="334679" y="1789311"/>
                </a:lnTo>
                <a:lnTo>
                  <a:pt x="334679" y="1673889"/>
                </a:lnTo>
                <a:close/>
                <a:moveTo>
                  <a:pt x="163435" y="1673889"/>
                </a:moveTo>
                <a:lnTo>
                  <a:pt x="163435" y="1789311"/>
                </a:lnTo>
                <a:lnTo>
                  <a:pt x="220379" y="1789311"/>
                </a:lnTo>
                <a:lnTo>
                  <a:pt x="220379" y="1673889"/>
                </a:lnTo>
                <a:close/>
                <a:moveTo>
                  <a:pt x="508257" y="1673160"/>
                </a:moveTo>
                <a:lnTo>
                  <a:pt x="508257" y="1788454"/>
                </a:lnTo>
                <a:lnTo>
                  <a:pt x="564536" y="1788454"/>
                </a:lnTo>
                <a:lnTo>
                  <a:pt x="564536" y="1673160"/>
                </a:lnTo>
                <a:close/>
                <a:moveTo>
                  <a:pt x="392369" y="1673160"/>
                </a:moveTo>
                <a:lnTo>
                  <a:pt x="392369" y="1788454"/>
                </a:lnTo>
                <a:lnTo>
                  <a:pt x="449007" y="1788454"/>
                </a:lnTo>
                <a:lnTo>
                  <a:pt x="449007" y="1673160"/>
                </a:lnTo>
                <a:close/>
                <a:moveTo>
                  <a:pt x="503238" y="1668462"/>
                </a:moveTo>
                <a:lnTo>
                  <a:pt x="569555" y="1668462"/>
                </a:lnTo>
                <a:lnTo>
                  <a:pt x="569555" y="1793513"/>
                </a:lnTo>
                <a:lnTo>
                  <a:pt x="503238" y="1793513"/>
                </a:lnTo>
                <a:close/>
                <a:moveTo>
                  <a:pt x="387350" y="1668462"/>
                </a:moveTo>
                <a:lnTo>
                  <a:pt x="453667" y="1668462"/>
                </a:lnTo>
                <a:lnTo>
                  <a:pt x="453667" y="1793513"/>
                </a:lnTo>
                <a:lnTo>
                  <a:pt x="387350" y="1793513"/>
                </a:lnTo>
                <a:close/>
                <a:moveTo>
                  <a:pt x="273050" y="1668462"/>
                </a:moveTo>
                <a:lnTo>
                  <a:pt x="339365" y="1668462"/>
                </a:lnTo>
                <a:lnTo>
                  <a:pt x="339365" y="1795100"/>
                </a:lnTo>
                <a:lnTo>
                  <a:pt x="273050" y="1795100"/>
                </a:lnTo>
                <a:close/>
                <a:moveTo>
                  <a:pt x="158750" y="1668462"/>
                </a:moveTo>
                <a:lnTo>
                  <a:pt x="225064" y="1668462"/>
                </a:lnTo>
                <a:lnTo>
                  <a:pt x="225064" y="1795100"/>
                </a:lnTo>
                <a:lnTo>
                  <a:pt x="158750" y="1795100"/>
                </a:lnTo>
                <a:close/>
                <a:moveTo>
                  <a:pt x="498631" y="1663365"/>
                </a:moveTo>
                <a:lnTo>
                  <a:pt x="498631" y="1797596"/>
                </a:lnTo>
                <a:lnTo>
                  <a:pt x="575425" y="1797596"/>
                </a:lnTo>
                <a:lnTo>
                  <a:pt x="575425" y="1663365"/>
                </a:lnTo>
                <a:close/>
                <a:moveTo>
                  <a:pt x="383260" y="1663365"/>
                </a:moveTo>
                <a:lnTo>
                  <a:pt x="383260" y="1797596"/>
                </a:lnTo>
                <a:lnTo>
                  <a:pt x="460054" y="1797596"/>
                </a:lnTo>
                <a:lnTo>
                  <a:pt x="460054" y="1663365"/>
                </a:lnTo>
                <a:close/>
                <a:moveTo>
                  <a:pt x="267888" y="1663365"/>
                </a:moveTo>
                <a:lnTo>
                  <a:pt x="267888" y="1797596"/>
                </a:lnTo>
                <a:lnTo>
                  <a:pt x="344682" y="1797596"/>
                </a:lnTo>
                <a:lnTo>
                  <a:pt x="344682" y="1663365"/>
                </a:lnTo>
                <a:close/>
                <a:moveTo>
                  <a:pt x="152877" y="1663365"/>
                </a:moveTo>
                <a:lnTo>
                  <a:pt x="152877" y="1797596"/>
                </a:lnTo>
                <a:lnTo>
                  <a:pt x="229672" y="1797596"/>
                </a:lnTo>
                <a:lnTo>
                  <a:pt x="229672" y="1663365"/>
                </a:lnTo>
                <a:close/>
                <a:moveTo>
                  <a:pt x="684213" y="1652587"/>
                </a:moveTo>
                <a:lnTo>
                  <a:pt x="715547" y="1652587"/>
                </a:lnTo>
                <a:lnTo>
                  <a:pt x="728299" y="1652587"/>
                </a:lnTo>
                <a:lnTo>
                  <a:pt x="728299" y="1717317"/>
                </a:lnTo>
                <a:lnTo>
                  <a:pt x="715547" y="1717317"/>
                </a:lnTo>
                <a:lnTo>
                  <a:pt x="684213" y="1717317"/>
                </a:lnTo>
                <a:close/>
                <a:moveTo>
                  <a:pt x="0" y="1652587"/>
                </a:moveTo>
                <a:lnTo>
                  <a:pt x="12388" y="1652587"/>
                </a:lnTo>
                <a:lnTo>
                  <a:pt x="44086" y="1652587"/>
                </a:lnTo>
                <a:lnTo>
                  <a:pt x="44086" y="1717317"/>
                </a:lnTo>
                <a:lnTo>
                  <a:pt x="12388" y="1717317"/>
                </a:lnTo>
                <a:lnTo>
                  <a:pt x="0" y="1717317"/>
                </a:lnTo>
                <a:close/>
                <a:moveTo>
                  <a:pt x="684213" y="1511300"/>
                </a:moveTo>
                <a:lnTo>
                  <a:pt x="715547" y="1511300"/>
                </a:lnTo>
                <a:lnTo>
                  <a:pt x="728299" y="1511300"/>
                </a:lnTo>
                <a:lnTo>
                  <a:pt x="728299" y="1576029"/>
                </a:lnTo>
                <a:lnTo>
                  <a:pt x="715547" y="1576029"/>
                </a:lnTo>
                <a:lnTo>
                  <a:pt x="684213" y="1576029"/>
                </a:lnTo>
                <a:close/>
                <a:moveTo>
                  <a:pt x="0" y="1511300"/>
                </a:moveTo>
                <a:lnTo>
                  <a:pt x="12388" y="1511300"/>
                </a:lnTo>
                <a:lnTo>
                  <a:pt x="44086" y="1511300"/>
                </a:lnTo>
                <a:lnTo>
                  <a:pt x="44086" y="1576029"/>
                </a:lnTo>
                <a:lnTo>
                  <a:pt x="12388" y="1576029"/>
                </a:lnTo>
                <a:lnTo>
                  <a:pt x="0" y="1576029"/>
                </a:lnTo>
                <a:close/>
                <a:moveTo>
                  <a:pt x="277735" y="1457937"/>
                </a:moveTo>
                <a:lnTo>
                  <a:pt x="277735" y="1572242"/>
                </a:lnTo>
                <a:lnTo>
                  <a:pt x="334679" y="1572242"/>
                </a:lnTo>
                <a:lnTo>
                  <a:pt x="334679" y="1457937"/>
                </a:lnTo>
                <a:close/>
                <a:moveTo>
                  <a:pt x="163435" y="1457937"/>
                </a:moveTo>
                <a:lnTo>
                  <a:pt x="163435" y="1572242"/>
                </a:lnTo>
                <a:lnTo>
                  <a:pt x="220379" y="1572242"/>
                </a:lnTo>
                <a:lnTo>
                  <a:pt x="220379" y="1457937"/>
                </a:lnTo>
                <a:close/>
                <a:moveTo>
                  <a:pt x="508257" y="1457260"/>
                </a:moveTo>
                <a:lnTo>
                  <a:pt x="508257" y="1572554"/>
                </a:lnTo>
                <a:lnTo>
                  <a:pt x="564536" y="1572554"/>
                </a:lnTo>
                <a:lnTo>
                  <a:pt x="564536" y="1457260"/>
                </a:lnTo>
                <a:close/>
                <a:moveTo>
                  <a:pt x="392369" y="1457260"/>
                </a:moveTo>
                <a:lnTo>
                  <a:pt x="392369" y="1572554"/>
                </a:lnTo>
                <a:lnTo>
                  <a:pt x="449007" y="1572554"/>
                </a:lnTo>
                <a:lnTo>
                  <a:pt x="449007" y="1457260"/>
                </a:lnTo>
                <a:close/>
                <a:moveTo>
                  <a:pt x="503238" y="1452562"/>
                </a:moveTo>
                <a:lnTo>
                  <a:pt x="569555" y="1452562"/>
                </a:lnTo>
                <a:lnTo>
                  <a:pt x="569555" y="1577613"/>
                </a:lnTo>
                <a:lnTo>
                  <a:pt x="503238" y="1577613"/>
                </a:lnTo>
                <a:close/>
                <a:moveTo>
                  <a:pt x="387350" y="1452562"/>
                </a:moveTo>
                <a:lnTo>
                  <a:pt x="453667" y="1452562"/>
                </a:lnTo>
                <a:lnTo>
                  <a:pt x="453667" y="1577613"/>
                </a:lnTo>
                <a:lnTo>
                  <a:pt x="387350" y="1577613"/>
                </a:lnTo>
                <a:close/>
                <a:moveTo>
                  <a:pt x="273050" y="1452562"/>
                </a:moveTo>
                <a:lnTo>
                  <a:pt x="339365" y="1452562"/>
                </a:lnTo>
                <a:lnTo>
                  <a:pt x="339365" y="1577617"/>
                </a:lnTo>
                <a:lnTo>
                  <a:pt x="273050" y="1577617"/>
                </a:lnTo>
                <a:close/>
                <a:moveTo>
                  <a:pt x="158750" y="1452562"/>
                </a:moveTo>
                <a:lnTo>
                  <a:pt x="225064" y="1452562"/>
                </a:lnTo>
                <a:lnTo>
                  <a:pt x="225064" y="1577617"/>
                </a:lnTo>
                <a:lnTo>
                  <a:pt x="158750" y="1577617"/>
                </a:lnTo>
                <a:close/>
                <a:moveTo>
                  <a:pt x="498631" y="1447444"/>
                </a:moveTo>
                <a:lnTo>
                  <a:pt x="498631" y="1581675"/>
                </a:lnTo>
                <a:lnTo>
                  <a:pt x="575425" y="1581675"/>
                </a:lnTo>
                <a:lnTo>
                  <a:pt x="575425" y="1447444"/>
                </a:lnTo>
                <a:close/>
                <a:moveTo>
                  <a:pt x="383260" y="1447444"/>
                </a:moveTo>
                <a:lnTo>
                  <a:pt x="383260" y="1581675"/>
                </a:lnTo>
                <a:lnTo>
                  <a:pt x="460054" y="1581675"/>
                </a:lnTo>
                <a:lnTo>
                  <a:pt x="460054" y="1447444"/>
                </a:lnTo>
                <a:close/>
                <a:moveTo>
                  <a:pt x="267888" y="1447444"/>
                </a:moveTo>
                <a:lnTo>
                  <a:pt x="267888" y="1581675"/>
                </a:lnTo>
                <a:lnTo>
                  <a:pt x="344682" y="1581675"/>
                </a:lnTo>
                <a:lnTo>
                  <a:pt x="344682" y="1447444"/>
                </a:lnTo>
                <a:close/>
                <a:moveTo>
                  <a:pt x="152877" y="1447444"/>
                </a:moveTo>
                <a:lnTo>
                  <a:pt x="152877" y="1581675"/>
                </a:lnTo>
                <a:lnTo>
                  <a:pt x="229672" y="1581675"/>
                </a:lnTo>
                <a:lnTo>
                  <a:pt x="229672" y="1447444"/>
                </a:lnTo>
                <a:close/>
                <a:moveTo>
                  <a:pt x="684213" y="1368425"/>
                </a:moveTo>
                <a:lnTo>
                  <a:pt x="715547" y="1368425"/>
                </a:lnTo>
                <a:lnTo>
                  <a:pt x="728299" y="1368425"/>
                </a:lnTo>
                <a:lnTo>
                  <a:pt x="728299" y="1433152"/>
                </a:lnTo>
                <a:lnTo>
                  <a:pt x="715547" y="1433152"/>
                </a:lnTo>
                <a:lnTo>
                  <a:pt x="684213" y="1433152"/>
                </a:lnTo>
                <a:close/>
                <a:moveTo>
                  <a:pt x="0" y="1368425"/>
                </a:moveTo>
                <a:lnTo>
                  <a:pt x="12388" y="1368425"/>
                </a:lnTo>
                <a:lnTo>
                  <a:pt x="44086" y="1368425"/>
                </a:lnTo>
                <a:lnTo>
                  <a:pt x="44086" y="1433152"/>
                </a:lnTo>
                <a:lnTo>
                  <a:pt x="12388" y="1433152"/>
                </a:lnTo>
                <a:lnTo>
                  <a:pt x="0" y="1433152"/>
                </a:lnTo>
                <a:close/>
                <a:moveTo>
                  <a:pt x="277735" y="1242037"/>
                </a:moveTo>
                <a:lnTo>
                  <a:pt x="277735" y="1356342"/>
                </a:lnTo>
                <a:lnTo>
                  <a:pt x="334679" y="1356342"/>
                </a:lnTo>
                <a:lnTo>
                  <a:pt x="334679" y="1242037"/>
                </a:lnTo>
                <a:close/>
                <a:moveTo>
                  <a:pt x="163435" y="1242037"/>
                </a:moveTo>
                <a:lnTo>
                  <a:pt x="163435" y="1356342"/>
                </a:lnTo>
                <a:lnTo>
                  <a:pt x="220379" y="1356342"/>
                </a:lnTo>
                <a:lnTo>
                  <a:pt x="220379" y="1242037"/>
                </a:lnTo>
                <a:close/>
                <a:moveTo>
                  <a:pt x="508257" y="1241722"/>
                </a:moveTo>
                <a:lnTo>
                  <a:pt x="508257" y="1357015"/>
                </a:lnTo>
                <a:lnTo>
                  <a:pt x="564536" y="1357015"/>
                </a:lnTo>
                <a:lnTo>
                  <a:pt x="564536" y="1241722"/>
                </a:lnTo>
                <a:close/>
                <a:moveTo>
                  <a:pt x="392369" y="1241722"/>
                </a:moveTo>
                <a:lnTo>
                  <a:pt x="392369" y="1357015"/>
                </a:lnTo>
                <a:lnTo>
                  <a:pt x="449007" y="1357015"/>
                </a:lnTo>
                <a:lnTo>
                  <a:pt x="449007" y="1241722"/>
                </a:lnTo>
                <a:close/>
                <a:moveTo>
                  <a:pt x="503238" y="1236662"/>
                </a:moveTo>
                <a:lnTo>
                  <a:pt x="569555" y="1236662"/>
                </a:lnTo>
                <a:lnTo>
                  <a:pt x="569555" y="1361714"/>
                </a:lnTo>
                <a:lnTo>
                  <a:pt x="503238" y="1361714"/>
                </a:lnTo>
                <a:close/>
                <a:moveTo>
                  <a:pt x="387350" y="1236662"/>
                </a:moveTo>
                <a:lnTo>
                  <a:pt x="453667" y="1236662"/>
                </a:lnTo>
                <a:lnTo>
                  <a:pt x="453667" y="1361714"/>
                </a:lnTo>
                <a:lnTo>
                  <a:pt x="387350" y="1361714"/>
                </a:lnTo>
                <a:close/>
                <a:moveTo>
                  <a:pt x="273050" y="1236662"/>
                </a:moveTo>
                <a:lnTo>
                  <a:pt x="339365" y="1236662"/>
                </a:lnTo>
                <a:lnTo>
                  <a:pt x="339365" y="1361717"/>
                </a:lnTo>
                <a:lnTo>
                  <a:pt x="273050" y="1361717"/>
                </a:lnTo>
                <a:close/>
                <a:moveTo>
                  <a:pt x="158750" y="1236662"/>
                </a:moveTo>
                <a:lnTo>
                  <a:pt x="225064" y="1236662"/>
                </a:lnTo>
                <a:lnTo>
                  <a:pt x="225064" y="1361717"/>
                </a:lnTo>
                <a:lnTo>
                  <a:pt x="158750" y="1361717"/>
                </a:lnTo>
                <a:close/>
                <a:moveTo>
                  <a:pt x="498631" y="1231523"/>
                </a:moveTo>
                <a:lnTo>
                  <a:pt x="498631" y="1365754"/>
                </a:lnTo>
                <a:lnTo>
                  <a:pt x="575425" y="1365754"/>
                </a:lnTo>
                <a:lnTo>
                  <a:pt x="575425" y="1231523"/>
                </a:lnTo>
                <a:close/>
                <a:moveTo>
                  <a:pt x="383260" y="1231523"/>
                </a:moveTo>
                <a:lnTo>
                  <a:pt x="383260" y="1365754"/>
                </a:lnTo>
                <a:lnTo>
                  <a:pt x="460054" y="1365754"/>
                </a:lnTo>
                <a:lnTo>
                  <a:pt x="460054" y="1231523"/>
                </a:lnTo>
                <a:close/>
                <a:moveTo>
                  <a:pt x="267888" y="1231523"/>
                </a:moveTo>
                <a:lnTo>
                  <a:pt x="267888" y="1365754"/>
                </a:lnTo>
                <a:lnTo>
                  <a:pt x="344682" y="1365754"/>
                </a:lnTo>
                <a:lnTo>
                  <a:pt x="344682" y="1231523"/>
                </a:lnTo>
                <a:close/>
                <a:moveTo>
                  <a:pt x="152877" y="1231523"/>
                </a:moveTo>
                <a:lnTo>
                  <a:pt x="152877" y="1365754"/>
                </a:lnTo>
                <a:lnTo>
                  <a:pt x="229672" y="1365754"/>
                </a:lnTo>
                <a:lnTo>
                  <a:pt x="229672" y="1231523"/>
                </a:lnTo>
                <a:close/>
                <a:moveTo>
                  <a:pt x="684213" y="1225550"/>
                </a:moveTo>
                <a:lnTo>
                  <a:pt x="715547" y="1225550"/>
                </a:lnTo>
                <a:lnTo>
                  <a:pt x="728299" y="1225550"/>
                </a:lnTo>
                <a:lnTo>
                  <a:pt x="728299" y="1290281"/>
                </a:lnTo>
                <a:lnTo>
                  <a:pt x="715547" y="1290281"/>
                </a:lnTo>
                <a:lnTo>
                  <a:pt x="684213" y="1290281"/>
                </a:lnTo>
                <a:close/>
                <a:moveTo>
                  <a:pt x="0" y="1225550"/>
                </a:moveTo>
                <a:lnTo>
                  <a:pt x="12388" y="1225550"/>
                </a:lnTo>
                <a:lnTo>
                  <a:pt x="44086" y="1225550"/>
                </a:lnTo>
                <a:lnTo>
                  <a:pt x="44086" y="1290281"/>
                </a:lnTo>
                <a:lnTo>
                  <a:pt x="12388" y="1290281"/>
                </a:lnTo>
                <a:lnTo>
                  <a:pt x="0" y="1290281"/>
                </a:lnTo>
                <a:close/>
                <a:moveTo>
                  <a:pt x="684213" y="1084262"/>
                </a:moveTo>
                <a:lnTo>
                  <a:pt x="715547" y="1084262"/>
                </a:lnTo>
                <a:lnTo>
                  <a:pt x="728299" y="1084262"/>
                </a:lnTo>
                <a:lnTo>
                  <a:pt x="728299" y="1148992"/>
                </a:lnTo>
                <a:lnTo>
                  <a:pt x="715547" y="1148992"/>
                </a:lnTo>
                <a:lnTo>
                  <a:pt x="684213" y="1148992"/>
                </a:lnTo>
                <a:close/>
                <a:moveTo>
                  <a:pt x="0" y="1084262"/>
                </a:moveTo>
                <a:lnTo>
                  <a:pt x="12388" y="1084262"/>
                </a:lnTo>
                <a:lnTo>
                  <a:pt x="44086" y="1084262"/>
                </a:lnTo>
                <a:lnTo>
                  <a:pt x="44086" y="1148992"/>
                </a:lnTo>
                <a:lnTo>
                  <a:pt x="12388" y="1148992"/>
                </a:lnTo>
                <a:lnTo>
                  <a:pt x="0" y="1148992"/>
                </a:lnTo>
                <a:close/>
                <a:moveTo>
                  <a:pt x="508257" y="1025822"/>
                </a:moveTo>
                <a:lnTo>
                  <a:pt x="508257" y="1141115"/>
                </a:lnTo>
                <a:lnTo>
                  <a:pt x="564536" y="1141115"/>
                </a:lnTo>
                <a:lnTo>
                  <a:pt x="564536" y="1025822"/>
                </a:lnTo>
                <a:close/>
                <a:moveTo>
                  <a:pt x="392369" y="1025822"/>
                </a:moveTo>
                <a:lnTo>
                  <a:pt x="392369" y="1141115"/>
                </a:lnTo>
                <a:lnTo>
                  <a:pt x="449007" y="1141115"/>
                </a:lnTo>
                <a:lnTo>
                  <a:pt x="449007" y="1025822"/>
                </a:lnTo>
                <a:close/>
                <a:moveTo>
                  <a:pt x="277735" y="1024964"/>
                </a:moveTo>
                <a:lnTo>
                  <a:pt x="277735" y="1140386"/>
                </a:lnTo>
                <a:lnTo>
                  <a:pt x="334679" y="1140386"/>
                </a:lnTo>
                <a:lnTo>
                  <a:pt x="334679" y="1024964"/>
                </a:lnTo>
                <a:close/>
                <a:moveTo>
                  <a:pt x="163435" y="1024964"/>
                </a:moveTo>
                <a:lnTo>
                  <a:pt x="163435" y="1140386"/>
                </a:lnTo>
                <a:lnTo>
                  <a:pt x="220379" y="1140386"/>
                </a:lnTo>
                <a:lnTo>
                  <a:pt x="220379" y="1024964"/>
                </a:lnTo>
                <a:close/>
                <a:moveTo>
                  <a:pt x="503238" y="1020762"/>
                </a:moveTo>
                <a:lnTo>
                  <a:pt x="569555" y="1020762"/>
                </a:lnTo>
                <a:lnTo>
                  <a:pt x="569555" y="1145814"/>
                </a:lnTo>
                <a:lnTo>
                  <a:pt x="503238" y="1145814"/>
                </a:lnTo>
                <a:close/>
                <a:moveTo>
                  <a:pt x="387350" y="1020762"/>
                </a:moveTo>
                <a:lnTo>
                  <a:pt x="453667" y="1020762"/>
                </a:lnTo>
                <a:lnTo>
                  <a:pt x="453667" y="1145814"/>
                </a:lnTo>
                <a:lnTo>
                  <a:pt x="387350" y="1145814"/>
                </a:lnTo>
                <a:close/>
                <a:moveTo>
                  <a:pt x="273050" y="1019175"/>
                </a:moveTo>
                <a:lnTo>
                  <a:pt x="339365" y="1019175"/>
                </a:lnTo>
                <a:lnTo>
                  <a:pt x="339365" y="1145813"/>
                </a:lnTo>
                <a:lnTo>
                  <a:pt x="273050" y="1145813"/>
                </a:lnTo>
                <a:close/>
                <a:moveTo>
                  <a:pt x="158750" y="1019175"/>
                </a:moveTo>
                <a:lnTo>
                  <a:pt x="225064" y="1019175"/>
                </a:lnTo>
                <a:lnTo>
                  <a:pt x="225064" y="1145813"/>
                </a:lnTo>
                <a:lnTo>
                  <a:pt x="158750" y="1145813"/>
                </a:lnTo>
                <a:close/>
                <a:moveTo>
                  <a:pt x="498631" y="1015601"/>
                </a:moveTo>
                <a:lnTo>
                  <a:pt x="498631" y="1149833"/>
                </a:lnTo>
                <a:lnTo>
                  <a:pt x="575425" y="1149833"/>
                </a:lnTo>
                <a:lnTo>
                  <a:pt x="575425" y="1015601"/>
                </a:lnTo>
                <a:close/>
                <a:moveTo>
                  <a:pt x="383260" y="1015601"/>
                </a:moveTo>
                <a:lnTo>
                  <a:pt x="383260" y="1149833"/>
                </a:lnTo>
                <a:lnTo>
                  <a:pt x="460054" y="1149833"/>
                </a:lnTo>
                <a:lnTo>
                  <a:pt x="460054" y="1015601"/>
                </a:lnTo>
                <a:close/>
                <a:moveTo>
                  <a:pt x="267888" y="1015601"/>
                </a:moveTo>
                <a:lnTo>
                  <a:pt x="267888" y="1149833"/>
                </a:lnTo>
                <a:lnTo>
                  <a:pt x="344682" y="1149833"/>
                </a:lnTo>
                <a:lnTo>
                  <a:pt x="344682" y="1015601"/>
                </a:lnTo>
                <a:close/>
                <a:moveTo>
                  <a:pt x="152877" y="1015601"/>
                </a:moveTo>
                <a:lnTo>
                  <a:pt x="152877" y="1149833"/>
                </a:lnTo>
                <a:lnTo>
                  <a:pt x="229672" y="1149833"/>
                </a:lnTo>
                <a:lnTo>
                  <a:pt x="229672" y="1015601"/>
                </a:lnTo>
                <a:close/>
                <a:moveTo>
                  <a:pt x="684213" y="941387"/>
                </a:moveTo>
                <a:lnTo>
                  <a:pt x="715547" y="941387"/>
                </a:lnTo>
                <a:lnTo>
                  <a:pt x="728299" y="941387"/>
                </a:lnTo>
                <a:lnTo>
                  <a:pt x="728299" y="1006117"/>
                </a:lnTo>
                <a:lnTo>
                  <a:pt x="715547" y="1006117"/>
                </a:lnTo>
                <a:lnTo>
                  <a:pt x="684213" y="1006117"/>
                </a:lnTo>
                <a:close/>
                <a:moveTo>
                  <a:pt x="0" y="941387"/>
                </a:moveTo>
                <a:lnTo>
                  <a:pt x="12388" y="941387"/>
                </a:lnTo>
                <a:lnTo>
                  <a:pt x="44086" y="941387"/>
                </a:lnTo>
                <a:lnTo>
                  <a:pt x="44086" y="1006117"/>
                </a:lnTo>
                <a:lnTo>
                  <a:pt x="12388" y="1006117"/>
                </a:lnTo>
                <a:lnTo>
                  <a:pt x="0" y="1006117"/>
                </a:lnTo>
                <a:close/>
                <a:moveTo>
                  <a:pt x="508257" y="809514"/>
                </a:moveTo>
                <a:lnTo>
                  <a:pt x="508257" y="923319"/>
                </a:lnTo>
                <a:lnTo>
                  <a:pt x="564536" y="923319"/>
                </a:lnTo>
                <a:lnTo>
                  <a:pt x="564536" y="809514"/>
                </a:lnTo>
                <a:close/>
                <a:moveTo>
                  <a:pt x="392369" y="809514"/>
                </a:moveTo>
                <a:lnTo>
                  <a:pt x="392369" y="923319"/>
                </a:lnTo>
                <a:lnTo>
                  <a:pt x="449007" y="923319"/>
                </a:lnTo>
                <a:lnTo>
                  <a:pt x="449007" y="809514"/>
                </a:lnTo>
                <a:close/>
                <a:moveTo>
                  <a:pt x="277735" y="809064"/>
                </a:moveTo>
                <a:lnTo>
                  <a:pt x="277735" y="924124"/>
                </a:lnTo>
                <a:lnTo>
                  <a:pt x="334679" y="924124"/>
                </a:lnTo>
                <a:lnTo>
                  <a:pt x="334679" y="809064"/>
                </a:lnTo>
                <a:close/>
                <a:moveTo>
                  <a:pt x="163435" y="809064"/>
                </a:moveTo>
                <a:lnTo>
                  <a:pt x="163435" y="924124"/>
                </a:lnTo>
                <a:lnTo>
                  <a:pt x="220379" y="924124"/>
                </a:lnTo>
                <a:lnTo>
                  <a:pt x="220379" y="809064"/>
                </a:lnTo>
                <a:close/>
                <a:moveTo>
                  <a:pt x="503238" y="804862"/>
                </a:moveTo>
                <a:lnTo>
                  <a:pt x="569555" y="804862"/>
                </a:lnTo>
                <a:lnTo>
                  <a:pt x="569555" y="928329"/>
                </a:lnTo>
                <a:lnTo>
                  <a:pt x="503238" y="928329"/>
                </a:lnTo>
                <a:close/>
                <a:moveTo>
                  <a:pt x="387350" y="804862"/>
                </a:moveTo>
                <a:lnTo>
                  <a:pt x="453667" y="804862"/>
                </a:lnTo>
                <a:lnTo>
                  <a:pt x="453667" y="928329"/>
                </a:lnTo>
                <a:lnTo>
                  <a:pt x="387350" y="928329"/>
                </a:lnTo>
                <a:close/>
                <a:moveTo>
                  <a:pt x="273050" y="803275"/>
                </a:moveTo>
                <a:lnTo>
                  <a:pt x="339365" y="803275"/>
                </a:lnTo>
                <a:lnTo>
                  <a:pt x="339365" y="929913"/>
                </a:lnTo>
                <a:lnTo>
                  <a:pt x="273050" y="929913"/>
                </a:lnTo>
                <a:close/>
                <a:moveTo>
                  <a:pt x="158750" y="803275"/>
                </a:moveTo>
                <a:lnTo>
                  <a:pt x="225064" y="803275"/>
                </a:lnTo>
                <a:lnTo>
                  <a:pt x="225064" y="929913"/>
                </a:lnTo>
                <a:lnTo>
                  <a:pt x="158750" y="929913"/>
                </a:lnTo>
                <a:close/>
                <a:moveTo>
                  <a:pt x="498631" y="799320"/>
                </a:moveTo>
                <a:lnTo>
                  <a:pt x="498631" y="933911"/>
                </a:lnTo>
                <a:lnTo>
                  <a:pt x="575425" y="933911"/>
                </a:lnTo>
                <a:lnTo>
                  <a:pt x="575425" y="799320"/>
                </a:lnTo>
                <a:close/>
                <a:moveTo>
                  <a:pt x="383260" y="799320"/>
                </a:moveTo>
                <a:lnTo>
                  <a:pt x="383260" y="933911"/>
                </a:lnTo>
                <a:lnTo>
                  <a:pt x="460054" y="933911"/>
                </a:lnTo>
                <a:lnTo>
                  <a:pt x="460054" y="799320"/>
                </a:lnTo>
                <a:close/>
                <a:moveTo>
                  <a:pt x="267888" y="799320"/>
                </a:moveTo>
                <a:lnTo>
                  <a:pt x="267888" y="933911"/>
                </a:lnTo>
                <a:lnTo>
                  <a:pt x="344682" y="933911"/>
                </a:lnTo>
                <a:lnTo>
                  <a:pt x="344682" y="799320"/>
                </a:lnTo>
                <a:close/>
                <a:moveTo>
                  <a:pt x="152877" y="799320"/>
                </a:moveTo>
                <a:lnTo>
                  <a:pt x="152877" y="933911"/>
                </a:lnTo>
                <a:lnTo>
                  <a:pt x="229672" y="933911"/>
                </a:lnTo>
                <a:lnTo>
                  <a:pt x="229672" y="799320"/>
                </a:lnTo>
                <a:close/>
                <a:moveTo>
                  <a:pt x="684213" y="798512"/>
                </a:moveTo>
                <a:lnTo>
                  <a:pt x="715547" y="798512"/>
                </a:lnTo>
                <a:lnTo>
                  <a:pt x="728299" y="798512"/>
                </a:lnTo>
                <a:lnTo>
                  <a:pt x="728299" y="863242"/>
                </a:lnTo>
                <a:lnTo>
                  <a:pt x="715547" y="863242"/>
                </a:lnTo>
                <a:lnTo>
                  <a:pt x="684213" y="863242"/>
                </a:lnTo>
                <a:close/>
                <a:moveTo>
                  <a:pt x="0" y="798512"/>
                </a:moveTo>
                <a:lnTo>
                  <a:pt x="12388" y="798512"/>
                </a:lnTo>
                <a:lnTo>
                  <a:pt x="44086" y="798512"/>
                </a:lnTo>
                <a:lnTo>
                  <a:pt x="44086" y="863242"/>
                </a:lnTo>
                <a:lnTo>
                  <a:pt x="12388" y="863242"/>
                </a:lnTo>
                <a:lnTo>
                  <a:pt x="0" y="863242"/>
                </a:lnTo>
                <a:close/>
                <a:moveTo>
                  <a:pt x="684213" y="657225"/>
                </a:moveTo>
                <a:lnTo>
                  <a:pt x="715547" y="657225"/>
                </a:lnTo>
                <a:lnTo>
                  <a:pt x="728299" y="657225"/>
                </a:lnTo>
                <a:lnTo>
                  <a:pt x="728299" y="721954"/>
                </a:lnTo>
                <a:lnTo>
                  <a:pt x="715547" y="721954"/>
                </a:lnTo>
                <a:lnTo>
                  <a:pt x="684213" y="721954"/>
                </a:lnTo>
                <a:close/>
                <a:moveTo>
                  <a:pt x="0" y="657225"/>
                </a:moveTo>
                <a:lnTo>
                  <a:pt x="12388" y="657225"/>
                </a:lnTo>
                <a:lnTo>
                  <a:pt x="44086" y="657225"/>
                </a:lnTo>
                <a:lnTo>
                  <a:pt x="44086" y="721954"/>
                </a:lnTo>
                <a:lnTo>
                  <a:pt x="12388" y="721954"/>
                </a:lnTo>
                <a:lnTo>
                  <a:pt x="0" y="721954"/>
                </a:lnTo>
                <a:close/>
                <a:moveTo>
                  <a:pt x="508257" y="594022"/>
                </a:moveTo>
                <a:lnTo>
                  <a:pt x="508257" y="708954"/>
                </a:lnTo>
                <a:lnTo>
                  <a:pt x="564536" y="708954"/>
                </a:lnTo>
                <a:lnTo>
                  <a:pt x="564536" y="594022"/>
                </a:lnTo>
                <a:close/>
                <a:moveTo>
                  <a:pt x="392369" y="594022"/>
                </a:moveTo>
                <a:lnTo>
                  <a:pt x="392369" y="708954"/>
                </a:lnTo>
                <a:lnTo>
                  <a:pt x="449007" y="708954"/>
                </a:lnTo>
                <a:lnTo>
                  <a:pt x="449007" y="594022"/>
                </a:lnTo>
                <a:close/>
                <a:moveTo>
                  <a:pt x="277735" y="593164"/>
                </a:moveTo>
                <a:lnTo>
                  <a:pt x="277735" y="708224"/>
                </a:lnTo>
                <a:lnTo>
                  <a:pt x="334679" y="708224"/>
                </a:lnTo>
                <a:lnTo>
                  <a:pt x="334679" y="593164"/>
                </a:lnTo>
                <a:close/>
                <a:moveTo>
                  <a:pt x="163435" y="593164"/>
                </a:moveTo>
                <a:lnTo>
                  <a:pt x="163435" y="708224"/>
                </a:lnTo>
                <a:lnTo>
                  <a:pt x="220379" y="708224"/>
                </a:lnTo>
                <a:lnTo>
                  <a:pt x="220379" y="593164"/>
                </a:lnTo>
                <a:close/>
                <a:moveTo>
                  <a:pt x="503238" y="588962"/>
                </a:moveTo>
                <a:lnTo>
                  <a:pt x="569555" y="588962"/>
                </a:lnTo>
                <a:lnTo>
                  <a:pt x="569555" y="714014"/>
                </a:lnTo>
                <a:lnTo>
                  <a:pt x="503238" y="714014"/>
                </a:lnTo>
                <a:close/>
                <a:moveTo>
                  <a:pt x="387350" y="588962"/>
                </a:moveTo>
                <a:lnTo>
                  <a:pt x="453667" y="588962"/>
                </a:lnTo>
                <a:lnTo>
                  <a:pt x="453667" y="714014"/>
                </a:lnTo>
                <a:lnTo>
                  <a:pt x="387350" y="714014"/>
                </a:lnTo>
                <a:close/>
                <a:moveTo>
                  <a:pt x="273050" y="587375"/>
                </a:moveTo>
                <a:lnTo>
                  <a:pt x="339365" y="587375"/>
                </a:lnTo>
                <a:lnTo>
                  <a:pt x="339365" y="714013"/>
                </a:lnTo>
                <a:lnTo>
                  <a:pt x="273050" y="714013"/>
                </a:lnTo>
                <a:close/>
                <a:moveTo>
                  <a:pt x="158750" y="587375"/>
                </a:moveTo>
                <a:lnTo>
                  <a:pt x="225064" y="587375"/>
                </a:lnTo>
                <a:lnTo>
                  <a:pt x="225064" y="714013"/>
                </a:lnTo>
                <a:lnTo>
                  <a:pt x="158750" y="714013"/>
                </a:lnTo>
                <a:close/>
                <a:moveTo>
                  <a:pt x="498631" y="583399"/>
                </a:moveTo>
                <a:lnTo>
                  <a:pt x="498631" y="717990"/>
                </a:lnTo>
                <a:lnTo>
                  <a:pt x="575425" y="717990"/>
                </a:lnTo>
                <a:lnTo>
                  <a:pt x="575425" y="583399"/>
                </a:lnTo>
                <a:close/>
                <a:moveTo>
                  <a:pt x="383260" y="583399"/>
                </a:moveTo>
                <a:lnTo>
                  <a:pt x="383260" y="717990"/>
                </a:lnTo>
                <a:lnTo>
                  <a:pt x="460054" y="717990"/>
                </a:lnTo>
                <a:lnTo>
                  <a:pt x="460054" y="583399"/>
                </a:lnTo>
                <a:close/>
                <a:moveTo>
                  <a:pt x="267888" y="583399"/>
                </a:moveTo>
                <a:lnTo>
                  <a:pt x="267888" y="717990"/>
                </a:lnTo>
                <a:lnTo>
                  <a:pt x="344682" y="717990"/>
                </a:lnTo>
                <a:lnTo>
                  <a:pt x="344682" y="583399"/>
                </a:lnTo>
                <a:close/>
                <a:moveTo>
                  <a:pt x="152877" y="583399"/>
                </a:moveTo>
                <a:lnTo>
                  <a:pt x="152877" y="717990"/>
                </a:lnTo>
                <a:lnTo>
                  <a:pt x="229672" y="717990"/>
                </a:lnTo>
                <a:lnTo>
                  <a:pt x="229672" y="583399"/>
                </a:lnTo>
                <a:close/>
                <a:moveTo>
                  <a:pt x="684213" y="514350"/>
                </a:moveTo>
                <a:lnTo>
                  <a:pt x="715547" y="514350"/>
                </a:lnTo>
                <a:lnTo>
                  <a:pt x="728299" y="514350"/>
                </a:lnTo>
                <a:lnTo>
                  <a:pt x="728299" y="579079"/>
                </a:lnTo>
                <a:lnTo>
                  <a:pt x="715547" y="579079"/>
                </a:lnTo>
                <a:lnTo>
                  <a:pt x="684213" y="579079"/>
                </a:lnTo>
                <a:close/>
                <a:moveTo>
                  <a:pt x="0" y="514350"/>
                </a:moveTo>
                <a:lnTo>
                  <a:pt x="12388" y="514350"/>
                </a:lnTo>
                <a:lnTo>
                  <a:pt x="44086" y="514350"/>
                </a:lnTo>
                <a:lnTo>
                  <a:pt x="44086" y="579079"/>
                </a:lnTo>
                <a:lnTo>
                  <a:pt x="12388" y="579079"/>
                </a:lnTo>
                <a:lnTo>
                  <a:pt x="0" y="579079"/>
                </a:lnTo>
                <a:close/>
                <a:moveTo>
                  <a:pt x="508257" y="377760"/>
                </a:moveTo>
                <a:lnTo>
                  <a:pt x="508257" y="493054"/>
                </a:lnTo>
                <a:lnTo>
                  <a:pt x="564536" y="493054"/>
                </a:lnTo>
                <a:lnTo>
                  <a:pt x="564536" y="377760"/>
                </a:lnTo>
                <a:close/>
                <a:moveTo>
                  <a:pt x="392369" y="377760"/>
                </a:moveTo>
                <a:lnTo>
                  <a:pt x="392369" y="493054"/>
                </a:lnTo>
                <a:lnTo>
                  <a:pt x="449007" y="493054"/>
                </a:lnTo>
                <a:lnTo>
                  <a:pt x="449007" y="377760"/>
                </a:lnTo>
                <a:close/>
                <a:moveTo>
                  <a:pt x="277735" y="376902"/>
                </a:moveTo>
                <a:lnTo>
                  <a:pt x="277735" y="492324"/>
                </a:lnTo>
                <a:lnTo>
                  <a:pt x="334679" y="492324"/>
                </a:lnTo>
                <a:lnTo>
                  <a:pt x="334679" y="376902"/>
                </a:lnTo>
                <a:close/>
                <a:moveTo>
                  <a:pt x="163435" y="376902"/>
                </a:moveTo>
                <a:lnTo>
                  <a:pt x="163435" y="492324"/>
                </a:lnTo>
                <a:lnTo>
                  <a:pt x="220379" y="492324"/>
                </a:lnTo>
                <a:lnTo>
                  <a:pt x="220379" y="376902"/>
                </a:lnTo>
                <a:close/>
                <a:moveTo>
                  <a:pt x="684213" y="373062"/>
                </a:moveTo>
                <a:lnTo>
                  <a:pt x="715547" y="373062"/>
                </a:lnTo>
                <a:lnTo>
                  <a:pt x="728299" y="373062"/>
                </a:lnTo>
                <a:lnTo>
                  <a:pt x="728299" y="437792"/>
                </a:lnTo>
                <a:lnTo>
                  <a:pt x="715547" y="437792"/>
                </a:lnTo>
                <a:lnTo>
                  <a:pt x="684213" y="437792"/>
                </a:lnTo>
                <a:close/>
                <a:moveTo>
                  <a:pt x="503238" y="373062"/>
                </a:moveTo>
                <a:lnTo>
                  <a:pt x="569555" y="373062"/>
                </a:lnTo>
                <a:lnTo>
                  <a:pt x="569555" y="498114"/>
                </a:lnTo>
                <a:lnTo>
                  <a:pt x="503238" y="498114"/>
                </a:lnTo>
                <a:close/>
                <a:moveTo>
                  <a:pt x="387350" y="373062"/>
                </a:moveTo>
                <a:lnTo>
                  <a:pt x="453667" y="373062"/>
                </a:lnTo>
                <a:lnTo>
                  <a:pt x="453667" y="498114"/>
                </a:lnTo>
                <a:lnTo>
                  <a:pt x="387350" y="498114"/>
                </a:lnTo>
                <a:close/>
                <a:moveTo>
                  <a:pt x="0" y="373062"/>
                </a:moveTo>
                <a:lnTo>
                  <a:pt x="12388" y="373062"/>
                </a:lnTo>
                <a:lnTo>
                  <a:pt x="44086" y="373062"/>
                </a:lnTo>
                <a:lnTo>
                  <a:pt x="44086" y="437792"/>
                </a:lnTo>
                <a:lnTo>
                  <a:pt x="12388" y="437792"/>
                </a:lnTo>
                <a:lnTo>
                  <a:pt x="0" y="437792"/>
                </a:lnTo>
                <a:close/>
                <a:moveTo>
                  <a:pt x="273050" y="371475"/>
                </a:moveTo>
                <a:lnTo>
                  <a:pt x="339365" y="371475"/>
                </a:lnTo>
                <a:lnTo>
                  <a:pt x="339365" y="498113"/>
                </a:lnTo>
                <a:lnTo>
                  <a:pt x="273050" y="498113"/>
                </a:lnTo>
                <a:close/>
                <a:moveTo>
                  <a:pt x="158750" y="371475"/>
                </a:moveTo>
                <a:lnTo>
                  <a:pt x="225064" y="371475"/>
                </a:lnTo>
                <a:lnTo>
                  <a:pt x="225064" y="498113"/>
                </a:lnTo>
                <a:lnTo>
                  <a:pt x="158750" y="498113"/>
                </a:lnTo>
                <a:close/>
                <a:moveTo>
                  <a:pt x="498631" y="367478"/>
                </a:moveTo>
                <a:lnTo>
                  <a:pt x="498631" y="501709"/>
                </a:lnTo>
                <a:lnTo>
                  <a:pt x="575425" y="501709"/>
                </a:lnTo>
                <a:lnTo>
                  <a:pt x="575425" y="367478"/>
                </a:lnTo>
                <a:close/>
                <a:moveTo>
                  <a:pt x="383260" y="367478"/>
                </a:moveTo>
                <a:lnTo>
                  <a:pt x="383260" y="501709"/>
                </a:lnTo>
                <a:lnTo>
                  <a:pt x="460054" y="501709"/>
                </a:lnTo>
                <a:lnTo>
                  <a:pt x="460054" y="367478"/>
                </a:lnTo>
                <a:close/>
                <a:moveTo>
                  <a:pt x="267888" y="367478"/>
                </a:moveTo>
                <a:lnTo>
                  <a:pt x="267888" y="501709"/>
                </a:lnTo>
                <a:lnTo>
                  <a:pt x="344682" y="501709"/>
                </a:lnTo>
                <a:lnTo>
                  <a:pt x="344682" y="367478"/>
                </a:lnTo>
                <a:close/>
                <a:moveTo>
                  <a:pt x="152877" y="367478"/>
                </a:moveTo>
                <a:lnTo>
                  <a:pt x="152877" y="501709"/>
                </a:lnTo>
                <a:lnTo>
                  <a:pt x="229672" y="501709"/>
                </a:lnTo>
                <a:lnTo>
                  <a:pt x="229672" y="367478"/>
                </a:lnTo>
                <a:close/>
                <a:moveTo>
                  <a:pt x="114300" y="328612"/>
                </a:moveTo>
                <a:lnTo>
                  <a:pt x="364151" y="328612"/>
                </a:lnTo>
                <a:lnTo>
                  <a:pt x="614003" y="328612"/>
                </a:lnTo>
                <a:lnTo>
                  <a:pt x="614003" y="2485665"/>
                </a:lnTo>
                <a:lnTo>
                  <a:pt x="364151" y="2485665"/>
                </a:lnTo>
                <a:lnTo>
                  <a:pt x="114300" y="2485665"/>
                </a:lnTo>
                <a:close/>
                <a:moveTo>
                  <a:pt x="497409" y="239463"/>
                </a:moveTo>
                <a:lnTo>
                  <a:pt x="497409" y="281534"/>
                </a:lnTo>
                <a:lnTo>
                  <a:pt x="577553" y="281534"/>
                </a:lnTo>
                <a:lnTo>
                  <a:pt x="538380" y="239463"/>
                </a:lnTo>
                <a:close/>
                <a:moveTo>
                  <a:pt x="446376" y="239463"/>
                </a:moveTo>
                <a:lnTo>
                  <a:pt x="446376" y="281534"/>
                </a:lnTo>
                <a:lnTo>
                  <a:pt x="492378" y="281534"/>
                </a:lnTo>
                <a:lnTo>
                  <a:pt x="492378" y="239463"/>
                </a:lnTo>
                <a:close/>
                <a:moveTo>
                  <a:pt x="392468" y="239463"/>
                </a:moveTo>
                <a:lnTo>
                  <a:pt x="392468" y="281534"/>
                </a:lnTo>
                <a:lnTo>
                  <a:pt x="440986" y="281534"/>
                </a:lnTo>
                <a:lnTo>
                  <a:pt x="440986" y="239463"/>
                </a:lnTo>
                <a:close/>
                <a:moveTo>
                  <a:pt x="339279" y="239463"/>
                </a:moveTo>
                <a:lnTo>
                  <a:pt x="339279" y="281534"/>
                </a:lnTo>
                <a:lnTo>
                  <a:pt x="363358" y="281534"/>
                </a:lnTo>
                <a:lnTo>
                  <a:pt x="387437" y="281534"/>
                </a:lnTo>
                <a:lnTo>
                  <a:pt x="387437" y="239463"/>
                </a:lnTo>
                <a:lnTo>
                  <a:pt x="363358" y="239463"/>
                </a:lnTo>
                <a:close/>
                <a:moveTo>
                  <a:pt x="285371" y="239463"/>
                </a:moveTo>
                <a:lnTo>
                  <a:pt x="285371" y="281534"/>
                </a:lnTo>
                <a:lnTo>
                  <a:pt x="334248" y="281534"/>
                </a:lnTo>
                <a:lnTo>
                  <a:pt x="334248" y="239463"/>
                </a:lnTo>
                <a:close/>
                <a:moveTo>
                  <a:pt x="234338" y="239463"/>
                </a:moveTo>
                <a:lnTo>
                  <a:pt x="234338" y="281534"/>
                </a:lnTo>
                <a:lnTo>
                  <a:pt x="280339" y="281534"/>
                </a:lnTo>
                <a:lnTo>
                  <a:pt x="280339" y="239463"/>
                </a:lnTo>
                <a:close/>
                <a:moveTo>
                  <a:pt x="188336" y="239463"/>
                </a:moveTo>
                <a:lnTo>
                  <a:pt x="148804" y="281534"/>
                </a:lnTo>
                <a:lnTo>
                  <a:pt x="229307" y="281534"/>
                </a:lnTo>
                <a:lnTo>
                  <a:pt x="229307" y="239463"/>
                </a:lnTo>
                <a:close/>
                <a:moveTo>
                  <a:pt x="497409" y="195940"/>
                </a:moveTo>
                <a:lnTo>
                  <a:pt x="497409" y="234022"/>
                </a:lnTo>
                <a:lnTo>
                  <a:pt x="533348" y="234022"/>
                </a:lnTo>
                <a:close/>
                <a:moveTo>
                  <a:pt x="446376" y="195940"/>
                </a:moveTo>
                <a:lnTo>
                  <a:pt x="446376" y="234022"/>
                </a:lnTo>
                <a:lnTo>
                  <a:pt x="492378" y="234022"/>
                </a:lnTo>
                <a:lnTo>
                  <a:pt x="492378" y="195940"/>
                </a:lnTo>
                <a:close/>
                <a:moveTo>
                  <a:pt x="392468" y="195940"/>
                </a:moveTo>
                <a:lnTo>
                  <a:pt x="392468" y="234022"/>
                </a:lnTo>
                <a:lnTo>
                  <a:pt x="440986" y="234022"/>
                </a:lnTo>
                <a:lnTo>
                  <a:pt x="440986" y="195940"/>
                </a:lnTo>
                <a:close/>
                <a:moveTo>
                  <a:pt x="339279" y="195940"/>
                </a:moveTo>
                <a:lnTo>
                  <a:pt x="339279" y="234022"/>
                </a:lnTo>
                <a:lnTo>
                  <a:pt x="363358" y="234022"/>
                </a:lnTo>
                <a:lnTo>
                  <a:pt x="387437" y="234022"/>
                </a:lnTo>
                <a:lnTo>
                  <a:pt x="387437" y="195940"/>
                </a:lnTo>
                <a:lnTo>
                  <a:pt x="363358" y="195940"/>
                </a:lnTo>
                <a:close/>
                <a:moveTo>
                  <a:pt x="285371" y="195940"/>
                </a:moveTo>
                <a:lnTo>
                  <a:pt x="285371" y="234022"/>
                </a:lnTo>
                <a:lnTo>
                  <a:pt x="334248" y="234022"/>
                </a:lnTo>
                <a:lnTo>
                  <a:pt x="334248" y="195940"/>
                </a:lnTo>
                <a:close/>
                <a:moveTo>
                  <a:pt x="234338" y="195940"/>
                </a:moveTo>
                <a:lnTo>
                  <a:pt x="234338" y="234022"/>
                </a:lnTo>
                <a:lnTo>
                  <a:pt x="280339" y="234022"/>
                </a:lnTo>
                <a:lnTo>
                  <a:pt x="280339" y="195940"/>
                </a:lnTo>
                <a:close/>
                <a:moveTo>
                  <a:pt x="229307" y="195940"/>
                </a:moveTo>
                <a:lnTo>
                  <a:pt x="193368" y="234022"/>
                </a:lnTo>
                <a:lnTo>
                  <a:pt x="229307" y="234022"/>
                </a:lnTo>
                <a:close/>
                <a:moveTo>
                  <a:pt x="223916" y="190500"/>
                </a:moveTo>
                <a:lnTo>
                  <a:pt x="363358" y="190500"/>
                </a:lnTo>
                <a:lnTo>
                  <a:pt x="502441" y="190500"/>
                </a:lnTo>
                <a:lnTo>
                  <a:pt x="593366" y="286974"/>
                </a:lnTo>
                <a:lnTo>
                  <a:pt x="363358" y="286974"/>
                </a:lnTo>
                <a:lnTo>
                  <a:pt x="133350" y="286974"/>
                </a:lnTo>
                <a:close/>
                <a:moveTo>
                  <a:pt x="219037" y="184082"/>
                </a:moveTo>
                <a:lnTo>
                  <a:pt x="196334" y="207844"/>
                </a:lnTo>
                <a:lnTo>
                  <a:pt x="113814" y="294970"/>
                </a:lnTo>
                <a:lnTo>
                  <a:pt x="363538" y="294970"/>
                </a:lnTo>
                <a:lnTo>
                  <a:pt x="613263" y="294970"/>
                </a:lnTo>
                <a:lnTo>
                  <a:pt x="534706" y="212524"/>
                </a:lnTo>
                <a:lnTo>
                  <a:pt x="508040" y="184082"/>
                </a:lnTo>
                <a:lnTo>
                  <a:pt x="363538" y="184082"/>
                </a:lnTo>
                <a:close/>
                <a:moveTo>
                  <a:pt x="174713" y="152400"/>
                </a:moveTo>
                <a:lnTo>
                  <a:pt x="229127" y="152400"/>
                </a:lnTo>
                <a:lnTo>
                  <a:pt x="363538" y="152400"/>
                </a:lnTo>
                <a:lnTo>
                  <a:pt x="497950" y="152400"/>
                </a:lnTo>
                <a:lnTo>
                  <a:pt x="552363" y="152400"/>
                </a:lnTo>
                <a:lnTo>
                  <a:pt x="715603" y="311532"/>
                </a:lnTo>
                <a:lnTo>
                  <a:pt x="715603" y="367696"/>
                </a:lnTo>
                <a:lnTo>
                  <a:pt x="679568" y="367696"/>
                </a:lnTo>
                <a:lnTo>
                  <a:pt x="679568" y="442581"/>
                </a:lnTo>
                <a:lnTo>
                  <a:pt x="715603" y="442581"/>
                </a:lnTo>
                <a:lnTo>
                  <a:pt x="715603" y="509906"/>
                </a:lnTo>
                <a:lnTo>
                  <a:pt x="679568" y="509906"/>
                </a:lnTo>
                <a:lnTo>
                  <a:pt x="679568" y="585152"/>
                </a:lnTo>
                <a:lnTo>
                  <a:pt x="715603" y="585152"/>
                </a:lnTo>
                <a:lnTo>
                  <a:pt x="715603" y="652116"/>
                </a:lnTo>
                <a:lnTo>
                  <a:pt x="679568" y="652116"/>
                </a:lnTo>
                <a:lnTo>
                  <a:pt x="679568" y="727362"/>
                </a:lnTo>
                <a:lnTo>
                  <a:pt x="715603" y="727362"/>
                </a:lnTo>
                <a:lnTo>
                  <a:pt x="715603" y="794687"/>
                </a:lnTo>
                <a:lnTo>
                  <a:pt x="679568" y="794687"/>
                </a:lnTo>
                <a:lnTo>
                  <a:pt x="679568" y="869572"/>
                </a:lnTo>
                <a:lnTo>
                  <a:pt x="715603" y="869572"/>
                </a:lnTo>
                <a:lnTo>
                  <a:pt x="715603" y="936897"/>
                </a:lnTo>
                <a:lnTo>
                  <a:pt x="679568" y="936897"/>
                </a:lnTo>
                <a:lnTo>
                  <a:pt x="679568" y="1011783"/>
                </a:lnTo>
                <a:lnTo>
                  <a:pt x="715603" y="1011783"/>
                </a:lnTo>
                <a:lnTo>
                  <a:pt x="715603" y="1079108"/>
                </a:lnTo>
                <a:lnTo>
                  <a:pt x="679568" y="1079108"/>
                </a:lnTo>
                <a:lnTo>
                  <a:pt x="679568" y="1153993"/>
                </a:lnTo>
                <a:lnTo>
                  <a:pt x="715603" y="1153993"/>
                </a:lnTo>
                <a:lnTo>
                  <a:pt x="715603" y="1221318"/>
                </a:lnTo>
                <a:lnTo>
                  <a:pt x="679568" y="1221318"/>
                </a:lnTo>
                <a:lnTo>
                  <a:pt x="679568" y="1296203"/>
                </a:lnTo>
                <a:lnTo>
                  <a:pt x="715603" y="1296203"/>
                </a:lnTo>
                <a:lnTo>
                  <a:pt x="715603" y="1363528"/>
                </a:lnTo>
                <a:lnTo>
                  <a:pt x="679568" y="1363528"/>
                </a:lnTo>
                <a:lnTo>
                  <a:pt x="679568" y="1438774"/>
                </a:lnTo>
                <a:lnTo>
                  <a:pt x="715603" y="1438774"/>
                </a:lnTo>
                <a:lnTo>
                  <a:pt x="715603" y="1505739"/>
                </a:lnTo>
                <a:lnTo>
                  <a:pt x="679568" y="1505739"/>
                </a:lnTo>
                <a:lnTo>
                  <a:pt x="679568" y="1580624"/>
                </a:lnTo>
                <a:lnTo>
                  <a:pt x="715603" y="1580624"/>
                </a:lnTo>
                <a:lnTo>
                  <a:pt x="715603" y="1648309"/>
                </a:lnTo>
                <a:lnTo>
                  <a:pt x="679568" y="1648309"/>
                </a:lnTo>
                <a:lnTo>
                  <a:pt x="679568" y="1723195"/>
                </a:lnTo>
                <a:lnTo>
                  <a:pt x="715603" y="1723195"/>
                </a:lnTo>
                <a:lnTo>
                  <a:pt x="715603" y="1790159"/>
                </a:lnTo>
                <a:lnTo>
                  <a:pt x="679568" y="1790159"/>
                </a:lnTo>
                <a:lnTo>
                  <a:pt x="679568" y="1865405"/>
                </a:lnTo>
                <a:lnTo>
                  <a:pt x="715603" y="1865405"/>
                </a:lnTo>
                <a:lnTo>
                  <a:pt x="715603" y="1932730"/>
                </a:lnTo>
                <a:lnTo>
                  <a:pt x="679568" y="1932730"/>
                </a:lnTo>
                <a:lnTo>
                  <a:pt x="679568" y="2007615"/>
                </a:lnTo>
                <a:lnTo>
                  <a:pt x="715603" y="2007615"/>
                </a:lnTo>
                <a:lnTo>
                  <a:pt x="715603" y="2074940"/>
                </a:lnTo>
                <a:lnTo>
                  <a:pt x="679568" y="2074940"/>
                </a:lnTo>
                <a:lnTo>
                  <a:pt x="679568" y="2150186"/>
                </a:lnTo>
                <a:lnTo>
                  <a:pt x="715603" y="2150186"/>
                </a:lnTo>
                <a:lnTo>
                  <a:pt x="715603" y="2217151"/>
                </a:lnTo>
                <a:lnTo>
                  <a:pt x="679568" y="2217151"/>
                </a:lnTo>
                <a:lnTo>
                  <a:pt x="679568" y="2292036"/>
                </a:lnTo>
                <a:lnTo>
                  <a:pt x="715603" y="2292036"/>
                </a:lnTo>
                <a:lnTo>
                  <a:pt x="715603" y="2359361"/>
                </a:lnTo>
                <a:lnTo>
                  <a:pt x="679568" y="2359361"/>
                </a:lnTo>
                <a:lnTo>
                  <a:pt x="679568" y="2434246"/>
                </a:lnTo>
                <a:lnTo>
                  <a:pt x="715603" y="2434246"/>
                </a:lnTo>
                <a:lnTo>
                  <a:pt x="715603" y="2501571"/>
                </a:lnTo>
                <a:lnTo>
                  <a:pt x="679568" y="2501571"/>
                </a:lnTo>
                <a:lnTo>
                  <a:pt x="679568" y="2576817"/>
                </a:lnTo>
                <a:lnTo>
                  <a:pt x="715603" y="2576817"/>
                </a:lnTo>
                <a:lnTo>
                  <a:pt x="715603" y="2643782"/>
                </a:lnTo>
                <a:lnTo>
                  <a:pt x="679568" y="2643782"/>
                </a:lnTo>
                <a:lnTo>
                  <a:pt x="679568" y="2719027"/>
                </a:lnTo>
                <a:lnTo>
                  <a:pt x="617947" y="2719027"/>
                </a:lnTo>
                <a:lnTo>
                  <a:pt x="617947" y="2554855"/>
                </a:lnTo>
                <a:lnTo>
                  <a:pt x="617947" y="2496531"/>
                </a:lnTo>
                <a:lnTo>
                  <a:pt x="617947" y="2491491"/>
                </a:lnTo>
                <a:lnTo>
                  <a:pt x="617947" y="2486810"/>
                </a:lnTo>
                <a:lnTo>
                  <a:pt x="617947" y="328813"/>
                </a:lnTo>
                <a:lnTo>
                  <a:pt x="617947" y="323772"/>
                </a:lnTo>
                <a:lnTo>
                  <a:pt x="613263" y="323772"/>
                </a:lnTo>
                <a:lnTo>
                  <a:pt x="363538" y="323772"/>
                </a:lnTo>
                <a:lnTo>
                  <a:pt x="113814" y="323772"/>
                </a:lnTo>
                <a:lnTo>
                  <a:pt x="108769" y="323772"/>
                </a:lnTo>
                <a:lnTo>
                  <a:pt x="108769" y="328813"/>
                </a:lnTo>
                <a:lnTo>
                  <a:pt x="108769" y="2486810"/>
                </a:lnTo>
                <a:lnTo>
                  <a:pt x="108769" y="2491491"/>
                </a:lnTo>
                <a:lnTo>
                  <a:pt x="108769" y="2496531"/>
                </a:lnTo>
                <a:lnTo>
                  <a:pt x="108769" y="2554855"/>
                </a:lnTo>
                <a:lnTo>
                  <a:pt x="108769" y="2719027"/>
                </a:lnTo>
                <a:lnTo>
                  <a:pt x="47148" y="2719027"/>
                </a:lnTo>
                <a:lnTo>
                  <a:pt x="47148" y="2643782"/>
                </a:lnTo>
                <a:lnTo>
                  <a:pt x="11113" y="2643782"/>
                </a:lnTo>
                <a:lnTo>
                  <a:pt x="11113" y="2576817"/>
                </a:lnTo>
                <a:lnTo>
                  <a:pt x="47148" y="2576817"/>
                </a:lnTo>
                <a:lnTo>
                  <a:pt x="47148" y="2501571"/>
                </a:lnTo>
                <a:lnTo>
                  <a:pt x="11113" y="2501571"/>
                </a:lnTo>
                <a:lnTo>
                  <a:pt x="11113" y="2434246"/>
                </a:lnTo>
                <a:lnTo>
                  <a:pt x="47148" y="2434246"/>
                </a:lnTo>
                <a:lnTo>
                  <a:pt x="47148" y="2359361"/>
                </a:lnTo>
                <a:lnTo>
                  <a:pt x="11113" y="2359361"/>
                </a:lnTo>
                <a:lnTo>
                  <a:pt x="11113" y="2292036"/>
                </a:lnTo>
                <a:lnTo>
                  <a:pt x="47148" y="2292036"/>
                </a:lnTo>
                <a:lnTo>
                  <a:pt x="47148" y="2217151"/>
                </a:lnTo>
                <a:lnTo>
                  <a:pt x="11113" y="2217151"/>
                </a:lnTo>
                <a:lnTo>
                  <a:pt x="11113" y="2150186"/>
                </a:lnTo>
                <a:lnTo>
                  <a:pt x="47148" y="2150186"/>
                </a:lnTo>
                <a:lnTo>
                  <a:pt x="47148" y="2074940"/>
                </a:lnTo>
                <a:lnTo>
                  <a:pt x="11113" y="2074940"/>
                </a:lnTo>
                <a:lnTo>
                  <a:pt x="11113" y="2007615"/>
                </a:lnTo>
                <a:lnTo>
                  <a:pt x="47148" y="2007615"/>
                </a:lnTo>
                <a:lnTo>
                  <a:pt x="47148" y="1932730"/>
                </a:lnTo>
                <a:lnTo>
                  <a:pt x="11113" y="1932730"/>
                </a:lnTo>
                <a:lnTo>
                  <a:pt x="11113" y="1865405"/>
                </a:lnTo>
                <a:lnTo>
                  <a:pt x="47148" y="1865405"/>
                </a:lnTo>
                <a:lnTo>
                  <a:pt x="47148" y="1790159"/>
                </a:lnTo>
                <a:lnTo>
                  <a:pt x="11113" y="1790159"/>
                </a:lnTo>
                <a:lnTo>
                  <a:pt x="11113" y="1723195"/>
                </a:lnTo>
                <a:lnTo>
                  <a:pt x="47148" y="1723195"/>
                </a:lnTo>
                <a:lnTo>
                  <a:pt x="47148" y="1648309"/>
                </a:lnTo>
                <a:lnTo>
                  <a:pt x="11113" y="1648309"/>
                </a:lnTo>
                <a:lnTo>
                  <a:pt x="11113" y="1580624"/>
                </a:lnTo>
                <a:lnTo>
                  <a:pt x="47148" y="1580624"/>
                </a:lnTo>
                <a:lnTo>
                  <a:pt x="47148" y="1505739"/>
                </a:lnTo>
                <a:lnTo>
                  <a:pt x="11113" y="1505739"/>
                </a:lnTo>
                <a:lnTo>
                  <a:pt x="11113" y="1438774"/>
                </a:lnTo>
                <a:lnTo>
                  <a:pt x="47148" y="1438774"/>
                </a:lnTo>
                <a:lnTo>
                  <a:pt x="47148" y="1363528"/>
                </a:lnTo>
                <a:lnTo>
                  <a:pt x="11113" y="1363528"/>
                </a:lnTo>
                <a:lnTo>
                  <a:pt x="11113" y="1296203"/>
                </a:lnTo>
                <a:lnTo>
                  <a:pt x="47148" y="1296203"/>
                </a:lnTo>
                <a:lnTo>
                  <a:pt x="47148" y="1221318"/>
                </a:lnTo>
                <a:lnTo>
                  <a:pt x="11113" y="1221318"/>
                </a:lnTo>
                <a:lnTo>
                  <a:pt x="11113" y="1153993"/>
                </a:lnTo>
                <a:lnTo>
                  <a:pt x="47148" y="1153993"/>
                </a:lnTo>
                <a:lnTo>
                  <a:pt x="47148" y="1079108"/>
                </a:lnTo>
                <a:lnTo>
                  <a:pt x="11113" y="1079108"/>
                </a:lnTo>
                <a:lnTo>
                  <a:pt x="11113" y="1011783"/>
                </a:lnTo>
                <a:lnTo>
                  <a:pt x="47148" y="1011783"/>
                </a:lnTo>
                <a:lnTo>
                  <a:pt x="47148" y="936897"/>
                </a:lnTo>
                <a:lnTo>
                  <a:pt x="11113" y="936897"/>
                </a:lnTo>
                <a:lnTo>
                  <a:pt x="11113" y="869572"/>
                </a:lnTo>
                <a:lnTo>
                  <a:pt x="47148" y="869572"/>
                </a:lnTo>
                <a:lnTo>
                  <a:pt x="47148" y="794687"/>
                </a:lnTo>
                <a:lnTo>
                  <a:pt x="11113" y="794687"/>
                </a:lnTo>
                <a:lnTo>
                  <a:pt x="11113" y="727362"/>
                </a:lnTo>
                <a:lnTo>
                  <a:pt x="47148" y="727362"/>
                </a:lnTo>
                <a:lnTo>
                  <a:pt x="47148" y="652116"/>
                </a:lnTo>
                <a:lnTo>
                  <a:pt x="11113" y="652116"/>
                </a:lnTo>
                <a:lnTo>
                  <a:pt x="11113" y="585152"/>
                </a:lnTo>
                <a:lnTo>
                  <a:pt x="47148" y="585152"/>
                </a:lnTo>
                <a:lnTo>
                  <a:pt x="47148" y="509906"/>
                </a:lnTo>
                <a:lnTo>
                  <a:pt x="11113" y="509906"/>
                </a:lnTo>
                <a:lnTo>
                  <a:pt x="11113" y="442581"/>
                </a:lnTo>
                <a:lnTo>
                  <a:pt x="47148" y="442581"/>
                </a:lnTo>
                <a:lnTo>
                  <a:pt x="47148" y="367696"/>
                </a:lnTo>
                <a:lnTo>
                  <a:pt x="11113" y="367696"/>
                </a:lnTo>
                <a:lnTo>
                  <a:pt x="11113" y="311532"/>
                </a:lnTo>
                <a:close/>
                <a:moveTo>
                  <a:pt x="230188" y="71437"/>
                </a:moveTo>
                <a:lnTo>
                  <a:pt x="274723" y="71437"/>
                </a:lnTo>
                <a:lnTo>
                  <a:pt x="364152" y="71437"/>
                </a:lnTo>
                <a:lnTo>
                  <a:pt x="453581" y="71437"/>
                </a:lnTo>
                <a:lnTo>
                  <a:pt x="498116" y="71437"/>
                </a:lnTo>
                <a:lnTo>
                  <a:pt x="498116" y="147274"/>
                </a:lnTo>
                <a:lnTo>
                  <a:pt x="364152" y="147274"/>
                </a:lnTo>
                <a:lnTo>
                  <a:pt x="230188" y="147274"/>
                </a:lnTo>
                <a:close/>
                <a:moveTo>
                  <a:pt x="274638" y="0"/>
                </a:moveTo>
                <a:lnTo>
                  <a:pt x="347256" y="0"/>
                </a:lnTo>
                <a:lnTo>
                  <a:pt x="364152" y="0"/>
                </a:lnTo>
                <a:lnTo>
                  <a:pt x="380689" y="0"/>
                </a:lnTo>
                <a:lnTo>
                  <a:pt x="453666" y="0"/>
                </a:lnTo>
                <a:lnTo>
                  <a:pt x="453666" y="66315"/>
                </a:lnTo>
                <a:lnTo>
                  <a:pt x="364152" y="66315"/>
                </a:lnTo>
                <a:lnTo>
                  <a:pt x="274638" y="66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58077703-96DB-B244-BA44-E6423816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510" y="5794502"/>
            <a:ext cx="1615197" cy="1687208"/>
          </a:xfrm>
          <a:custGeom>
            <a:avLst/>
            <a:gdLst>
              <a:gd name="connsiteX0" fmla="*/ 410024 w 890228"/>
              <a:gd name="connsiteY0" fmla="*/ 843193 h 929917"/>
              <a:gd name="connsiteX1" fmla="*/ 408584 w 890228"/>
              <a:gd name="connsiteY1" fmla="*/ 851077 h 929917"/>
              <a:gd name="connsiteX2" fmla="*/ 410024 w 890228"/>
              <a:gd name="connsiteY2" fmla="*/ 858961 h 929917"/>
              <a:gd name="connsiteX3" fmla="*/ 411823 w 890228"/>
              <a:gd name="connsiteY3" fmla="*/ 851077 h 929917"/>
              <a:gd name="connsiteX4" fmla="*/ 410024 w 890228"/>
              <a:gd name="connsiteY4" fmla="*/ 843193 h 929917"/>
              <a:gd name="connsiteX5" fmla="*/ 423340 w 890228"/>
              <a:gd name="connsiteY5" fmla="*/ 760412 h 929917"/>
              <a:gd name="connsiteX6" fmla="*/ 466528 w 890228"/>
              <a:gd name="connsiteY6" fmla="*/ 760412 h 929917"/>
              <a:gd name="connsiteX7" fmla="*/ 486322 w 890228"/>
              <a:gd name="connsiteY7" fmla="*/ 779764 h 929917"/>
              <a:gd name="connsiteX8" fmla="*/ 486322 w 890228"/>
              <a:gd name="connsiteY8" fmla="*/ 929558 h 929917"/>
              <a:gd name="connsiteX9" fmla="*/ 494960 w 890228"/>
              <a:gd name="connsiteY9" fmla="*/ 929558 h 929917"/>
              <a:gd name="connsiteX10" fmla="*/ 494960 w 890228"/>
              <a:gd name="connsiteY10" fmla="*/ 876879 h 929917"/>
              <a:gd name="connsiteX11" fmla="*/ 850540 w 890228"/>
              <a:gd name="connsiteY11" fmla="*/ 876879 h 929917"/>
              <a:gd name="connsiteX12" fmla="*/ 850540 w 890228"/>
              <a:gd name="connsiteY12" fmla="*/ 929917 h 929917"/>
              <a:gd name="connsiteX13" fmla="*/ 39687 w 890228"/>
              <a:gd name="connsiteY13" fmla="*/ 929917 h 929917"/>
              <a:gd name="connsiteX14" fmla="*/ 39687 w 890228"/>
              <a:gd name="connsiteY14" fmla="*/ 876879 h 929917"/>
              <a:gd name="connsiteX15" fmla="*/ 395268 w 890228"/>
              <a:gd name="connsiteY15" fmla="*/ 876879 h 929917"/>
              <a:gd name="connsiteX16" fmla="*/ 395268 w 890228"/>
              <a:gd name="connsiteY16" fmla="*/ 929558 h 929917"/>
              <a:gd name="connsiteX17" fmla="*/ 403905 w 890228"/>
              <a:gd name="connsiteY17" fmla="*/ 929558 h 929917"/>
              <a:gd name="connsiteX18" fmla="*/ 403905 w 890228"/>
              <a:gd name="connsiteY18" fmla="*/ 779764 h 929917"/>
              <a:gd name="connsiteX19" fmla="*/ 423340 w 890228"/>
              <a:gd name="connsiteY19" fmla="*/ 760412 h 929917"/>
              <a:gd name="connsiteX20" fmla="*/ 566220 w 890228"/>
              <a:gd name="connsiteY20" fmla="*/ 706881 h 929917"/>
              <a:gd name="connsiteX21" fmla="*/ 548945 w 890228"/>
              <a:gd name="connsiteY21" fmla="*/ 714444 h 929917"/>
              <a:gd name="connsiteX22" fmla="*/ 537068 w 890228"/>
              <a:gd name="connsiteY22" fmla="*/ 710842 h 929917"/>
              <a:gd name="connsiteX23" fmla="*/ 537068 w 890228"/>
              <a:gd name="connsiteY23" fmla="*/ 838337 h 929917"/>
              <a:gd name="connsiteX24" fmla="*/ 791157 w 890228"/>
              <a:gd name="connsiteY24" fmla="*/ 838337 h 929917"/>
              <a:gd name="connsiteX25" fmla="*/ 791157 w 890228"/>
              <a:gd name="connsiteY25" fmla="*/ 714084 h 929917"/>
              <a:gd name="connsiteX26" fmla="*/ 775321 w 890228"/>
              <a:gd name="connsiteY26" fmla="*/ 706881 h 929917"/>
              <a:gd name="connsiteX27" fmla="*/ 758046 w 890228"/>
              <a:gd name="connsiteY27" fmla="*/ 714444 h 929917"/>
              <a:gd name="connsiteX28" fmla="*/ 740411 w 890228"/>
              <a:gd name="connsiteY28" fmla="*/ 706881 h 929917"/>
              <a:gd name="connsiteX29" fmla="*/ 722776 w 890228"/>
              <a:gd name="connsiteY29" fmla="*/ 714444 h 929917"/>
              <a:gd name="connsiteX30" fmla="*/ 705501 w 890228"/>
              <a:gd name="connsiteY30" fmla="*/ 706881 h 929917"/>
              <a:gd name="connsiteX31" fmla="*/ 688226 w 890228"/>
              <a:gd name="connsiteY31" fmla="*/ 714444 h 929917"/>
              <a:gd name="connsiteX32" fmla="*/ 670951 w 890228"/>
              <a:gd name="connsiteY32" fmla="*/ 706881 h 929917"/>
              <a:gd name="connsiteX33" fmla="*/ 653316 w 890228"/>
              <a:gd name="connsiteY33" fmla="*/ 714444 h 929917"/>
              <a:gd name="connsiteX34" fmla="*/ 636040 w 890228"/>
              <a:gd name="connsiteY34" fmla="*/ 706881 h 929917"/>
              <a:gd name="connsiteX35" fmla="*/ 618405 w 890228"/>
              <a:gd name="connsiteY35" fmla="*/ 714444 h 929917"/>
              <a:gd name="connsiteX36" fmla="*/ 601130 w 890228"/>
              <a:gd name="connsiteY36" fmla="*/ 706881 h 929917"/>
              <a:gd name="connsiteX37" fmla="*/ 583855 w 890228"/>
              <a:gd name="connsiteY37" fmla="*/ 714444 h 929917"/>
              <a:gd name="connsiteX38" fmla="*/ 566220 w 890228"/>
              <a:gd name="connsiteY38" fmla="*/ 706881 h 929917"/>
              <a:gd name="connsiteX39" fmla="*/ 531310 w 890228"/>
              <a:gd name="connsiteY39" fmla="*/ 706881 h 929917"/>
              <a:gd name="connsiteX40" fmla="*/ 525911 w 890228"/>
              <a:gd name="connsiteY40" fmla="*/ 711202 h 929917"/>
              <a:gd name="connsiteX41" fmla="*/ 525911 w 890228"/>
              <a:gd name="connsiteY41" fmla="*/ 849141 h 929917"/>
              <a:gd name="connsiteX42" fmla="*/ 802314 w 890228"/>
              <a:gd name="connsiteY42" fmla="*/ 849141 h 929917"/>
              <a:gd name="connsiteX43" fmla="*/ 802314 w 890228"/>
              <a:gd name="connsiteY43" fmla="*/ 712283 h 929917"/>
              <a:gd name="connsiteX44" fmla="*/ 796555 w 890228"/>
              <a:gd name="connsiteY44" fmla="*/ 713724 h 929917"/>
              <a:gd name="connsiteX45" fmla="*/ 796555 w 890228"/>
              <a:gd name="connsiteY45" fmla="*/ 843739 h 929917"/>
              <a:gd name="connsiteX46" fmla="*/ 531310 w 890228"/>
              <a:gd name="connsiteY46" fmla="*/ 843739 h 929917"/>
              <a:gd name="connsiteX47" fmla="*/ 358918 w 890228"/>
              <a:gd name="connsiteY47" fmla="*/ 706881 h 929917"/>
              <a:gd name="connsiteX48" fmla="*/ 358918 w 890228"/>
              <a:gd name="connsiteY48" fmla="*/ 843739 h 929917"/>
              <a:gd name="connsiteX49" fmla="*/ 93312 w 890228"/>
              <a:gd name="connsiteY49" fmla="*/ 843739 h 929917"/>
              <a:gd name="connsiteX50" fmla="*/ 93312 w 890228"/>
              <a:gd name="connsiteY50" fmla="*/ 713724 h 929917"/>
              <a:gd name="connsiteX51" fmla="*/ 87914 w 890228"/>
              <a:gd name="connsiteY51" fmla="*/ 712283 h 929917"/>
              <a:gd name="connsiteX52" fmla="*/ 87914 w 890228"/>
              <a:gd name="connsiteY52" fmla="*/ 849141 h 929917"/>
              <a:gd name="connsiteX53" fmla="*/ 364316 w 890228"/>
              <a:gd name="connsiteY53" fmla="*/ 849141 h 929917"/>
              <a:gd name="connsiteX54" fmla="*/ 364316 w 890228"/>
              <a:gd name="connsiteY54" fmla="*/ 711202 h 929917"/>
              <a:gd name="connsiteX55" fmla="*/ 358918 w 890228"/>
              <a:gd name="connsiteY55" fmla="*/ 706881 h 929917"/>
              <a:gd name="connsiteX56" fmla="*/ 114906 w 890228"/>
              <a:gd name="connsiteY56" fmla="*/ 706881 h 929917"/>
              <a:gd name="connsiteX57" fmla="*/ 99071 w 890228"/>
              <a:gd name="connsiteY57" fmla="*/ 714084 h 929917"/>
              <a:gd name="connsiteX58" fmla="*/ 99071 w 890228"/>
              <a:gd name="connsiteY58" fmla="*/ 838337 h 929917"/>
              <a:gd name="connsiteX59" fmla="*/ 353160 w 890228"/>
              <a:gd name="connsiteY59" fmla="*/ 838337 h 929917"/>
              <a:gd name="connsiteX60" fmla="*/ 353160 w 890228"/>
              <a:gd name="connsiteY60" fmla="*/ 710842 h 929917"/>
              <a:gd name="connsiteX61" fmla="*/ 341283 w 890228"/>
              <a:gd name="connsiteY61" fmla="*/ 714444 h 929917"/>
              <a:gd name="connsiteX62" fmla="*/ 323648 w 890228"/>
              <a:gd name="connsiteY62" fmla="*/ 706881 h 929917"/>
              <a:gd name="connsiteX63" fmla="*/ 306373 w 890228"/>
              <a:gd name="connsiteY63" fmla="*/ 714444 h 929917"/>
              <a:gd name="connsiteX64" fmla="*/ 289097 w 890228"/>
              <a:gd name="connsiteY64" fmla="*/ 706881 h 929917"/>
              <a:gd name="connsiteX65" fmla="*/ 271462 w 890228"/>
              <a:gd name="connsiteY65" fmla="*/ 714444 h 929917"/>
              <a:gd name="connsiteX66" fmla="*/ 254187 w 890228"/>
              <a:gd name="connsiteY66" fmla="*/ 706881 h 929917"/>
              <a:gd name="connsiteX67" fmla="*/ 236912 w 890228"/>
              <a:gd name="connsiteY67" fmla="*/ 714444 h 929917"/>
              <a:gd name="connsiteX68" fmla="*/ 219277 w 890228"/>
              <a:gd name="connsiteY68" fmla="*/ 706881 h 929917"/>
              <a:gd name="connsiteX69" fmla="*/ 202002 w 890228"/>
              <a:gd name="connsiteY69" fmla="*/ 714444 h 929917"/>
              <a:gd name="connsiteX70" fmla="*/ 184727 w 890228"/>
              <a:gd name="connsiteY70" fmla="*/ 706881 h 929917"/>
              <a:gd name="connsiteX71" fmla="*/ 167092 w 890228"/>
              <a:gd name="connsiteY71" fmla="*/ 714444 h 929917"/>
              <a:gd name="connsiteX72" fmla="*/ 149816 w 890228"/>
              <a:gd name="connsiteY72" fmla="*/ 706881 h 929917"/>
              <a:gd name="connsiteX73" fmla="*/ 132541 w 890228"/>
              <a:gd name="connsiteY73" fmla="*/ 714444 h 929917"/>
              <a:gd name="connsiteX74" fmla="*/ 114906 w 890228"/>
              <a:gd name="connsiteY74" fmla="*/ 706881 h 929917"/>
              <a:gd name="connsiteX75" fmla="*/ 775321 w 890228"/>
              <a:gd name="connsiteY75" fmla="*/ 620444 h 929917"/>
              <a:gd name="connsiteX76" fmla="*/ 775321 w 890228"/>
              <a:gd name="connsiteY76" fmla="*/ 692835 h 929917"/>
              <a:gd name="connsiteX77" fmla="*/ 792597 w 890228"/>
              <a:gd name="connsiteY77" fmla="*/ 708681 h 929917"/>
              <a:gd name="connsiteX78" fmla="*/ 810232 w 890228"/>
              <a:gd name="connsiteY78" fmla="*/ 692835 h 929917"/>
              <a:gd name="connsiteX79" fmla="*/ 810232 w 890228"/>
              <a:gd name="connsiteY79" fmla="*/ 620444 h 929917"/>
              <a:gd name="connsiteX80" fmla="*/ 705501 w 890228"/>
              <a:gd name="connsiteY80" fmla="*/ 620444 h 929917"/>
              <a:gd name="connsiteX81" fmla="*/ 705501 w 890228"/>
              <a:gd name="connsiteY81" fmla="*/ 692835 h 929917"/>
              <a:gd name="connsiteX82" fmla="*/ 722776 w 890228"/>
              <a:gd name="connsiteY82" fmla="*/ 708681 h 929917"/>
              <a:gd name="connsiteX83" fmla="*/ 740411 w 890228"/>
              <a:gd name="connsiteY83" fmla="*/ 692835 h 929917"/>
              <a:gd name="connsiteX84" fmla="*/ 740411 w 890228"/>
              <a:gd name="connsiteY84" fmla="*/ 620444 h 929917"/>
              <a:gd name="connsiteX85" fmla="*/ 636040 w 890228"/>
              <a:gd name="connsiteY85" fmla="*/ 620444 h 929917"/>
              <a:gd name="connsiteX86" fmla="*/ 636040 w 890228"/>
              <a:gd name="connsiteY86" fmla="*/ 692835 h 929917"/>
              <a:gd name="connsiteX87" fmla="*/ 653316 w 890228"/>
              <a:gd name="connsiteY87" fmla="*/ 708681 h 929917"/>
              <a:gd name="connsiteX88" fmla="*/ 670951 w 890228"/>
              <a:gd name="connsiteY88" fmla="*/ 692835 h 929917"/>
              <a:gd name="connsiteX89" fmla="*/ 670951 w 890228"/>
              <a:gd name="connsiteY89" fmla="*/ 620444 h 929917"/>
              <a:gd name="connsiteX90" fmla="*/ 566220 w 890228"/>
              <a:gd name="connsiteY90" fmla="*/ 620444 h 929917"/>
              <a:gd name="connsiteX91" fmla="*/ 566220 w 890228"/>
              <a:gd name="connsiteY91" fmla="*/ 692835 h 929917"/>
              <a:gd name="connsiteX92" fmla="*/ 583855 w 890228"/>
              <a:gd name="connsiteY92" fmla="*/ 708681 h 929917"/>
              <a:gd name="connsiteX93" fmla="*/ 601130 w 890228"/>
              <a:gd name="connsiteY93" fmla="*/ 692835 h 929917"/>
              <a:gd name="connsiteX94" fmla="*/ 601130 w 890228"/>
              <a:gd name="connsiteY94" fmla="*/ 620444 h 929917"/>
              <a:gd name="connsiteX95" fmla="*/ 496759 w 890228"/>
              <a:gd name="connsiteY95" fmla="*/ 620444 h 929917"/>
              <a:gd name="connsiteX96" fmla="*/ 496759 w 890228"/>
              <a:gd name="connsiteY96" fmla="*/ 692835 h 929917"/>
              <a:gd name="connsiteX97" fmla="*/ 514034 w 890228"/>
              <a:gd name="connsiteY97" fmla="*/ 708681 h 929917"/>
              <a:gd name="connsiteX98" fmla="*/ 531670 w 890228"/>
              <a:gd name="connsiteY98" fmla="*/ 692835 h 929917"/>
              <a:gd name="connsiteX99" fmla="*/ 531670 w 890228"/>
              <a:gd name="connsiteY99" fmla="*/ 620444 h 929917"/>
              <a:gd name="connsiteX100" fmla="*/ 428019 w 890228"/>
              <a:gd name="connsiteY100" fmla="*/ 620444 h 929917"/>
              <a:gd name="connsiteX101" fmla="*/ 428019 w 890228"/>
              <a:gd name="connsiteY101" fmla="*/ 692835 h 929917"/>
              <a:gd name="connsiteX102" fmla="*/ 444934 w 890228"/>
              <a:gd name="connsiteY102" fmla="*/ 708681 h 929917"/>
              <a:gd name="connsiteX103" fmla="*/ 461849 w 890228"/>
              <a:gd name="connsiteY103" fmla="*/ 692835 h 929917"/>
              <a:gd name="connsiteX104" fmla="*/ 461849 w 890228"/>
              <a:gd name="connsiteY104" fmla="*/ 620444 h 929917"/>
              <a:gd name="connsiteX105" fmla="*/ 358558 w 890228"/>
              <a:gd name="connsiteY105" fmla="*/ 620444 h 929917"/>
              <a:gd name="connsiteX106" fmla="*/ 358558 w 890228"/>
              <a:gd name="connsiteY106" fmla="*/ 692835 h 929917"/>
              <a:gd name="connsiteX107" fmla="*/ 375833 w 890228"/>
              <a:gd name="connsiteY107" fmla="*/ 708681 h 929917"/>
              <a:gd name="connsiteX108" fmla="*/ 393468 w 890228"/>
              <a:gd name="connsiteY108" fmla="*/ 692835 h 929917"/>
              <a:gd name="connsiteX109" fmla="*/ 393468 w 890228"/>
              <a:gd name="connsiteY109" fmla="*/ 620444 h 929917"/>
              <a:gd name="connsiteX110" fmla="*/ 289097 w 890228"/>
              <a:gd name="connsiteY110" fmla="*/ 620444 h 929917"/>
              <a:gd name="connsiteX111" fmla="*/ 289097 w 890228"/>
              <a:gd name="connsiteY111" fmla="*/ 692835 h 929917"/>
              <a:gd name="connsiteX112" fmla="*/ 306373 w 890228"/>
              <a:gd name="connsiteY112" fmla="*/ 708681 h 929917"/>
              <a:gd name="connsiteX113" fmla="*/ 323648 w 890228"/>
              <a:gd name="connsiteY113" fmla="*/ 692835 h 929917"/>
              <a:gd name="connsiteX114" fmla="*/ 323648 w 890228"/>
              <a:gd name="connsiteY114" fmla="*/ 620444 h 929917"/>
              <a:gd name="connsiteX115" fmla="*/ 219277 w 890228"/>
              <a:gd name="connsiteY115" fmla="*/ 620444 h 929917"/>
              <a:gd name="connsiteX116" fmla="*/ 219277 w 890228"/>
              <a:gd name="connsiteY116" fmla="*/ 692835 h 929917"/>
              <a:gd name="connsiteX117" fmla="*/ 236912 w 890228"/>
              <a:gd name="connsiteY117" fmla="*/ 708681 h 929917"/>
              <a:gd name="connsiteX118" fmla="*/ 254187 w 890228"/>
              <a:gd name="connsiteY118" fmla="*/ 692835 h 929917"/>
              <a:gd name="connsiteX119" fmla="*/ 254187 w 890228"/>
              <a:gd name="connsiteY119" fmla="*/ 620444 h 929917"/>
              <a:gd name="connsiteX120" fmla="*/ 149816 w 890228"/>
              <a:gd name="connsiteY120" fmla="*/ 620444 h 929917"/>
              <a:gd name="connsiteX121" fmla="*/ 149816 w 890228"/>
              <a:gd name="connsiteY121" fmla="*/ 692835 h 929917"/>
              <a:gd name="connsiteX122" fmla="*/ 167092 w 890228"/>
              <a:gd name="connsiteY122" fmla="*/ 708681 h 929917"/>
              <a:gd name="connsiteX123" fmla="*/ 184727 w 890228"/>
              <a:gd name="connsiteY123" fmla="*/ 692835 h 929917"/>
              <a:gd name="connsiteX124" fmla="*/ 184727 w 890228"/>
              <a:gd name="connsiteY124" fmla="*/ 620444 h 929917"/>
              <a:gd name="connsiteX125" fmla="*/ 80356 w 890228"/>
              <a:gd name="connsiteY125" fmla="*/ 620444 h 929917"/>
              <a:gd name="connsiteX126" fmla="*/ 80356 w 890228"/>
              <a:gd name="connsiteY126" fmla="*/ 692835 h 929917"/>
              <a:gd name="connsiteX127" fmla="*/ 97631 w 890228"/>
              <a:gd name="connsiteY127" fmla="*/ 708681 h 929917"/>
              <a:gd name="connsiteX128" fmla="*/ 114906 w 890228"/>
              <a:gd name="connsiteY128" fmla="*/ 692835 h 929917"/>
              <a:gd name="connsiteX129" fmla="*/ 114906 w 890228"/>
              <a:gd name="connsiteY129" fmla="*/ 620444 h 929917"/>
              <a:gd name="connsiteX130" fmla="*/ 676349 w 890228"/>
              <a:gd name="connsiteY130" fmla="*/ 536528 h 929917"/>
              <a:gd name="connsiteX131" fmla="*/ 676349 w 890228"/>
              <a:gd name="connsiteY131" fmla="*/ 553455 h 929917"/>
              <a:gd name="connsiteX132" fmla="*/ 793676 w 890228"/>
              <a:gd name="connsiteY132" fmla="*/ 553455 h 929917"/>
              <a:gd name="connsiteX133" fmla="*/ 793676 w 890228"/>
              <a:gd name="connsiteY133" fmla="*/ 536528 h 929917"/>
              <a:gd name="connsiteX134" fmla="*/ 487402 w 890228"/>
              <a:gd name="connsiteY134" fmla="*/ 536528 h 929917"/>
              <a:gd name="connsiteX135" fmla="*/ 487402 w 890228"/>
              <a:gd name="connsiteY135" fmla="*/ 553455 h 929917"/>
              <a:gd name="connsiteX136" fmla="*/ 604729 w 890228"/>
              <a:gd name="connsiteY136" fmla="*/ 553455 h 929917"/>
              <a:gd name="connsiteX137" fmla="*/ 604729 w 890228"/>
              <a:gd name="connsiteY137" fmla="*/ 536528 h 929917"/>
              <a:gd name="connsiteX138" fmla="*/ 288378 w 890228"/>
              <a:gd name="connsiteY138" fmla="*/ 536528 h 929917"/>
              <a:gd name="connsiteX139" fmla="*/ 288378 w 890228"/>
              <a:gd name="connsiteY139" fmla="*/ 553455 h 929917"/>
              <a:gd name="connsiteX140" fmla="*/ 405705 w 890228"/>
              <a:gd name="connsiteY140" fmla="*/ 553455 h 929917"/>
              <a:gd name="connsiteX141" fmla="*/ 405705 w 890228"/>
              <a:gd name="connsiteY141" fmla="*/ 536528 h 929917"/>
              <a:gd name="connsiteX142" fmla="*/ 99790 w 890228"/>
              <a:gd name="connsiteY142" fmla="*/ 536528 h 929917"/>
              <a:gd name="connsiteX143" fmla="*/ 99790 w 890228"/>
              <a:gd name="connsiteY143" fmla="*/ 553455 h 929917"/>
              <a:gd name="connsiteX144" fmla="*/ 216758 w 890228"/>
              <a:gd name="connsiteY144" fmla="*/ 553455 h 929917"/>
              <a:gd name="connsiteX145" fmla="*/ 216758 w 890228"/>
              <a:gd name="connsiteY145" fmla="*/ 536528 h 929917"/>
              <a:gd name="connsiteX146" fmla="*/ 693353 w 890228"/>
              <a:gd name="connsiteY146" fmla="*/ 416595 h 929917"/>
              <a:gd name="connsiteX147" fmla="*/ 693353 w 890228"/>
              <a:gd name="connsiteY147" fmla="*/ 512752 h 929917"/>
              <a:gd name="connsiteX148" fmla="*/ 775957 w 890228"/>
              <a:gd name="connsiteY148" fmla="*/ 512752 h 929917"/>
              <a:gd name="connsiteX149" fmla="*/ 775957 w 890228"/>
              <a:gd name="connsiteY149" fmla="*/ 416595 h 929917"/>
              <a:gd name="connsiteX150" fmla="*/ 504798 w 890228"/>
              <a:gd name="connsiteY150" fmla="*/ 416595 h 929917"/>
              <a:gd name="connsiteX151" fmla="*/ 504798 w 890228"/>
              <a:gd name="connsiteY151" fmla="*/ 512752 h 929917"/>
              <a:gd name="connsiteX152" fmla="*/ 587402 w 890228"/>
              <a:gd name="connsiteY152" fmla="*/ 512752 h 929917"/>
              <a:gd name="connsiteX153" fmla="*/ 587402 w 890228"/>
              <a:gd name="connsiteY153" fmla="*/ 416595 h 929917"/>
              <a:gd name="connsiteX154" fmla="*/ 304773 w 890228"/>
              <a:gd name="connsiteY154" fmla="*/ 416595 h 929917"/>
              <a:gd name="connsiteX155" fmla="*/ 304773 w 890228"/>
              <a:gd name="connsiteY155" fmla="*/ 512752 h 929917"/>
              <a:gd name="connsiteX156" fmla="*/ 387019 w 890228"/>
              <a:gd name="connsiteY156" fmla="*/ 512752 h 929917"/>
              <a:gd name="connsiteX157" fmla="*/ 387019 w 890228"/>
              <a:gd name="connsiteY157" fmla="*/ 416595 h 929917"/>
              <a:gd name="connsiteX158" fmla="*/ 117486 w 890228"/>
              <a:gd name="connsiteY158" fmla="*/ 416595 h 929917"/>
              <a:gd name="connsiteX159" fmla="*/ 117486 w 890228"/>
              <a:gd name="connsiteY159" fmla="*/ 512752 h 929917"/>
              <a:gd name="connsiteX160" fmla="*/ 200014 w 890228"/>
              <a:gd name="connsiteY160" fmla="*/ 512752 h 929917"/>
              <a:gd name="connsiteX161" fmla="*/ 200014 w 890228"/>
              <a:gd name="connsiteY161" fmla="*/ 416595 h 929917"/>
              <a:gd name="connsiteX162" fmla="*/ 693353 w 890228"/>
              <a:gd name="connsiteY162" fmla="*/ 366364 h 929917"/>
              <a:gd name="connsiteX163" fmla="*/ 693353 w 890228"/>
              <a:gd name="connsiteY163" fmla="*/ 404396 h 929917"/>
              <a:gd name="connsiteX164" fmla="*/ 775957 w 890228"/>
              <a:gd name="connsiteY164" fmla="*/ 404396 h 929917"/>
              <a:gd name="connsiteX165" fmla="*/ 775957 w 890228"/>
              <a:gd name="connsiteY165" fmla="*/ 366364 h 929917"/>
              <a:gd name="connsiteX166" fmla="*/ 504798 w 890228"/>
              <a:gd name="connsiteY166" fmla="*/ 366364 h 929917"/>
              <a:gd name="connsiteX167" fmla="*/ 504798 w 890228"/>
              <a:gd name="connsiteY167" fmla="*/ 404396 h 929917"/>
              <a:gd name="connsiteX168" fmla="*/ 587402 w 890228"/>
              <a:gd name="connsiteY168" fmla="*/ 404396 h 929917"/>
              <a:gd name="connsiteX169" fmla="*/ 587402 w 890228"/>
              <a:gd name="connsiteY169" fmla="*/ 366364 h 929917"/>
              <a:gd name="connsiteX170" fmla="*/ 304773 w 890228"/>
              <a:gd name="connsiteY170" fmla="*/ 366364 h 929917"/>
              <a:gd name="connsiteX171" fmla="*/ 304773 w 890228"/>
              <a:gd name="connsiteY171" fmla="*/ 404396 h 929917"/>
              <a:gd name="connsiteX172" fmla="*/ 387019 w 890228"/>
              <a:gd name="connsiteY172" fmla="*/ 404396 h 929917"/>
              <a:gd name="connsiteX173" fmla="*/ 387019 w 890228"/>
              <a:gd name="connsiteY173" fmla="*/ 366364 h 929917"/>
              <a:gd name="connsiteX174" fmla="*/ 117486 w 890228"/>
              <a:gd name="connsiteY174" fmla="*/ 366364 h 929917"/>
              <a:gd name="connsiteX175" fmla="*/ 117486 w 890228"/>
              <a:gd name="connsiteY175" fmla="*/ 404396 h 929917"/>
              <a:gd name="connsiteX176" fmla="*/ 200014 w 890228"/>
              <a:gd name="connsiteY176" fmla="*/ 404396 h 929917"/>
              <a:gd name="connsiteX177" fmla="*/ 200014 w 890228"/>
              <a:gd name="connsiteY177" fmla="*/ 366364 h 929917"/>
              <a:gd name="connsiteX178" fmla="*/ 682625 w 890228"/>
              <a:gd name="connsiteY178" fmla="*/ 355600 h 929917"/>
              <a:gd name="connsiteX179" fmla="*/ 787043 w 890228"/>
              <a:gd name="connsiteY179" fmla="*/ 355600 h 929917"/>
              <a:gd name="connsiteX180" fmla="*/ 787043 w 890228"/>
              <a:gd name="connsiteY180" fmla="*/ 523516 h 929917"/>
              <a:gd name="connsiteX181" fmla="*/ 682625 w 890228"/>
              <a:gd name="connsiteY181" fmla="*/ 523516 h 929917"/>
              <a:gd name="connsiteX182" fmla="*/ 493712 w 890228"/>
              <a:gd name="connsiteY182" fmla="*/ 355600 h 929917"/>
              <a:gd name="connsiteX183" fmla="*/ 598130 w 890228"/>
              <a:gd name="connsiteY183" fmla="*/ 355600 h 929917"/>
              <a:gd name="connsiteX184" fmla="*/ 598130 w 890228"/>
              <a:gd name="connsiteY184" fmla="*/ 523516 h 929917"/>
              <a:gd name="connsiteX185" fmla="*/ 493712 w 890228"/>
              <a:gd name="connsiteY185" fmla="*/ 523516 h 929917"/>
              <a:gd name="connsiteX186" fmla="*/ 293687 w 890228"/>
              <a:gd name="connsiteY186" fmla="*/ 355600 h 929917"/>
              <a:gd name="connsiteX187" fmla="*/ 398105 w 890228"/>
              <a:gd name="connsiteY187" fmla="*/ 355600 h 929917"/>
              <a:gd name="connsiteX188" fmla="*/ 398105 w 890228"/>
              <a:gd name="connsiteY188" fmla="*/ 523516 h 929917"/>
              <a:gd name="connsiteX189" fmla="*/ 293687 w 890228"/>
              <a:gd name="connsiteY189" fmla="*/ 523516 h 929917"/>
              <a:gd name="connsiteX190" fmla="*/ 106362 w 890228"/>
              <a:gd name="connsiteY190" fmla="*/ 355600 h 929917"/>
              <a:gd name="connsiteX191" fmla="*/ 210778 w 890228"/>
              <a:gd name="connsiteY191" fmla="*/ 355600 h 929917"/>
              <a:gd name="connsiteX192" fmla="*/ 210778 w 890228"/>
              <a:gd name="connsiteY192" fmla="*/ 523516 h 929917"/>
              <a:gd name="connsiteX193" fmla="*/ 106362 w 890228"/>
              <a:gd name="connsiteY193" fmla="*/ 523516 h 929917"/>
              <a:gd name="connsiteX194" fmla="*/ 676349 w 890228"/>
              <a:gd name="connsiteY194" fmla="*/ 350329 h 929917"/>
              <a:gd name="connsiteX195" fmla="*/ 676349 w 890228"/>
              <a:gd name="connsiteY195" fmla="*/ 531846 h 929917"/>
              <a:gd name="connsiteX196" fmla="*/ 793676 w 890228"/>
              <a:gd name="connsiteY196" fmla="*/ 531846 h 929917"/>
              <a:gd name="connsiteX197" fmla="*/ 793676 w 890228"/>
              <a:gd name="connsiteY197" fmla="*/ 350329 h 929917"/>
              <a:gd name="connsiteX198" fmla="*/ 487402 w 890228"/>
              <a:gd name="connsiteY198" fmla="*/ 350329 h 929917"/>
              <a:gd name="connsiteX199" fmla="*/ 487402 w 890228"/>
              <a:gd name="connsiteY199" fmla="*/ 531846 h 929917"/>
              <a:gd name="connsiteX200" fmla="*/ 604729 w 890228"/>
              <a:gd name="connsiteY200" fmla="*/ 531846 h 929917"/>
              <a:gd name="connsiteX201" fmla="*/ 604729 w 890228"/>
              <a:gd name="connsiteY201" fmla="*/ 350329 h 929917"/>
              <a:gd name="connsiteX202" fmla="*/ 288378 w 890228"/>
              <a:gd name="connsiteY202" fmla="*/ 350329 h 929917"/>
              <a:gd name="connsiteX203" fmla="*/ 288378 w 890228"/>
              <a:gd name="connsiteY203" fmla="*/ 531846 h 929917"/>
              <a:gd name="connsiteX204" fmla="*/ 405705 w 890228"/>
              <a:gd name="connsiteY204" fmla="*/ 531846 h 929917"/>
              <a:gd name="connsiteX205" fmla="*/ 405705 w 890228"/>
              <a:gd name="connsiteY205" fmla="*/ 350329 h 929917"/>
              <a:gd name="connsiteX206" fmla="*/ 99790 w 890228"/>
              <a:gd name="connsiteY206" fmla="*/ 350329 h 929917"/>
              <a:gd name="connsiteX207" fmla="*/ 99790 w 890228"/>
              <a:gd name="connsiteY207" fmla="*/ 531846 h 929917"/>
              <a:gd name="connsiteX208" fmla="*/ 216758 w 890228"/>
              <a:gd name="connsiteY208" fmla="*/ 531846 h 929917"/>
              <a:gd name="connsiteX209" fmla="*/ 216758 w 890228"/>
              <a:gd name="connsiteY209" fmla="*/ 350329 h 929917"/>
              <a:gd name="connsiteX210" fmla="*/ 480850 w 890228"/>
              <a:gd name="connsiteY210" fmla="*/ 214219 h 929917"/>
              <a:gd name="connsiteX211" fmla="*/ 480850 w 890228"/>
              <a:gd name="connsiteY211" fmla="*/ 245720 h 929917"/>
              <a:gd name="connsiteX212" fmla="*/ 528257 w 890228"/>
              <a:gd name="connsiteY212" fmla="*/ 245720 h 929917"/>
              <a:gd name="connsiteX213" fmla="*/ 528257 w 890228"/>
              <a:gd name="connsiteY213" fmla="*/ 214219 h 929917"/>
              <a:gd name="connsiteX214" fmla="*/ 418357 w 890228"/>
              <a:gd name="connsiteY214" fmla="*/ 214219 h 929917"/>
              <a:gd name="connsiteX215" fmla="*/ 418357 w 890228"/>
              <a:gd name="connsiteY215" fmla="*/ 245720 h 929917"/>
              <a:gd name="connsiteX216" fmla="*/ 471871 w 890228"/>
              <a:gd name="connsiteY216" fmla="*/ 245720 h 929917"/>
              <a:gd name="connsiteX217" fmla="*/ 471871 w 890228"/>
              <a:gd name="connsiteY217" fmla="*/ 214219 h 929917"/>
              <a:gd name="connsiteX218" fmla="*/ 361971 w 890228"/>
              <a:gd name="connsiteY218" fmla="*/ 214219 h 929917"/>
              <a:gd name="connsiteX219" fmla="*/ 361971 w 890228"/>
              <a:gd name="connsiteY219" fmla="*/ 245720 h 929917"/>
              <a:gd name="connsiteX220" fmla="*/ 409379 w 890228"/>
              <a:gd name="connsiteY220" fmla="*/ 245720 h 929917"/>
              <a:gd name="connsiteX221" fmla="*/ 409379 w 890228"/>
              <a:gd name="connsiteY221" fmla="*/ 214219 h 929917"/>
              <a:gd name="connsiteX222" fmla="*/ 480850 w 890228"/>
              <a:gd name="connsiteY222" fmla="*/ 163388 h 929917"/>
              <a:gd name="connsiteX223" fmla="*/ 480850 w 890228"/>
              <a:gd name="connsiteY223" fmla="*/ 206344 h 929917"/>
              <a:gd name="connsiteX224" fmla="*/ 528257 w 890228"/>
              <a:gd name="connsiteY224" fmla="*/ 206344 h 929917"/>
              <a:gd name="connsiteX225" fmla="*/ 528257 w 890228"/>
              <a:gd name="connsiteY225" fmla="*/ 194531 h 929917"/>
              <a:gd name="connsiteX226" fmla="*/ 480850 w 890228"/>
              <a:gd name="connsiteY226" fmla="*/ 163388 h 929917"/>
              <a:gd name="connsiteX227" fmla="*/ 409379 w 890228"/>
              <a:gd name="connsiteY227" fmla="*/ 163388 h 929917"/>
              <a:gd name="connsiteX228" fmla="*/ 361971 w 890228"/>
              <a:gd name="connsiteY228" fmla="*/ 194531 h 929917"/>
              <a:gd name="connsiteX229" fmla="*/ 361971 w 890228"/>
              <a:gd name="connsiteY229" fmla="*/ 206344 h 929917"/>
              <a:gd name="connsiteX230" fmla="*/ 409379 w 890228"/>
              <a:gd name="connsiteY230" fmla="*/ 206344 h 929917"/>
              <a:gd name="connsiteX231" fmla="*/ 444935 w 890228"/>
              <a:gd name="connsiteY231" fmla="*/ 158376 h 929917"/>
              <a:gd name="connsiteX232" fmla="*/ 418357 w 890228"/>
              <a:gd name="connsiteY232" fmla="*/ 161240 h 929917"/>
              <a:gd name="connsiteX233" fmla="*/ 418357 w 890228"/>
              <a:gd name="connsiteY233" fmla="*/ 206344 h 929917"/>
              <a:gd name="connsiteX234" fmla="*/ 471871 w 890228"/>
              <a:gd name="connsiteY234" fmla="*/ 206344 h 929917"/>
              <a:gd name="connsiteX235" fmla="*/ 471871 w 890228"/>
              <a:gd name="connsiteY235" fmla="*/ 161240 h 929917"/>
              <a:gd name="connsiteX236" fmla="*/ 444935 w 890228"/>
              <a:gd name="connsiteY236" fmla="*/ 158376 h 929917"/>
              <a:gd name="connsiteX237" fmla="*/ 444935 w 890228"/>
              <a:gd name="connsiteY237" fmla="*/ 147637 h 929917"/>
              <a:gd name="connsiteX238" fmla="*/ 458941 w 890228"/>
              <a:gd name="connsiteY238" fmla="*/ 147995 h 929917"/>
              <a:gd name="connsiteX239" fmla="*/ 539391 w 890228"/>
              <a:gd name="connsiteY239" fmla="*/ 190951 h 929917"/>
              <a:gd name="connsiteX240" fmla="*/ 539391 w 890228"/>
              <a:gd name="connsiteY240" fmla="*/ 256817 h 929917"/>
              <a:gd name="connsiteX241" fmla="*/ 444935 w 890228"/>
              <a:gd name="connsiteY241" fmla="*/ 256817 h 929917"/>
              <a:gd name="connsiteX242" fmla="*/ 350837 w 890228"/>
              <a:gd name="connsiteY242" fmla="*/ 256817 h 929917"/>
              <a:gd name="connsiteX243" fmla="*/ 350837 w 890228"/>
              <a:gd name="connsiteY243" fmla="*/ 190951 h 929917"/>
              <a:gd name="connsiteX244" fmla="*/ 417639 w 890228"/>
              <a:gd name="connsiteY244" fmla="*/ 150143 h 929917"/>
              <a:gd name="connsiteX245" fmla="*/ 444935 w 890228"/>
              <a:gd name="connsiteY245" fmla="*/ 147637 h 929917"/>
              <a:gd name="connsiteX246" fmla="*/ 444934 w 890228"/>
              <a:gd name="connsiteY246" fmla="*/ 142880 h 929917"/>
              <a:gd name="connsiteX247" fmla="*/ 346321 w 890228"/>
              <a:gd name="connsiteY247" fmla="*/ 188980 h 929917"/>
              <a:gd name="connsiteX248" fmla="*/ 345242 w 890228"/>
              <a:gd name="connsiteY248" fmla="*/ 190421 h 929917"/>
              <a:gd name="connsiteX249" fmla="*/ 345242 w 890228"/>
              <a:gd name="connsiteY249" fmla="*/ 263892 h 929917"/>
              <a:gd name="connsiteX250" fmla="*/ 544986 w 890228"/>
              <a:gd name="connsiteY250" fmla="*/ 263892 h 929917"/>
              <a:gd name="connsiteX251" fmla="*/ 544986 w 890228"/>
              <a:gd name="connsiteY251" fmla="*/ 190421 h 929917"/>
              <a:gd name="connsiteX252" fmla="*/ 543906 w 890228"/>
              <a:gd name="connsiteY252" fmla="*/ 188980 h 929917"/>
              <a:gd name="connsiteX253" fmla="*/ 444934 w 890228"/>
              <a:gd name="connsiteY253" fmla="*/ 142880 h 929917"/>
              <a:gd name="connsiteX254" fmla="*/ 742033 w 890228"/>
              <a:gd name="connsiteY254" fmla="*/ 102949 h 929917"/>
              <a:gd name="connsiteX255" fmla="*/ 742033 w 890228"/>
              <a:gd name="connsiteY255" fmla="*/ 130096 h 929917"/>
              <a:gd name="connsiteX256" fmla="*/ 768598 w 890228"/>
              <a:gd name="connsiteY256" fmla="*/ 102949 h 929917"/>
              <a:gd name="connsiteX257" fmla="*/ 709006 w 890228"/>
              <a:gd name="connsiteY257" fmla="*/ 102949 h 929917"/>
              <a:gd name="connsiteX258" fmla="*/ 735571 w 890228"/>
              <a:gd name="connsiteY258" fmla="*/ 130096 h 929917"/>
              <a:gd name="connsiteX259" fmla="*/ 735571 w 890228"/>
              <a:gd name="connsiteY259" fmla="*/ 102949 h 929917"/>
              <a:gd name="connsiteX260" fmla="*/ 152876 w 890228"/>
              <a:gd name="connsiteY260" fmla="*/ 102949 h 929917"/>
              <a:gd name="connsiteX261" fmla="*/ 152876 w 890228"/>
              <a:gd name="connsiteY261" fmla="*/ 130096 h 929917"/>
              <a:gd name="connsiteX262" fmla="*/ 179665 w 890228"/>
              <a:gd name="connsiteY262" fmla="*/ 102949 h 929917"/>
              <a:gd name="connsiteX263" fmla="*/ 120372 w 890228"/>
              <a:gd name="connsiteY263" fmla="*/ 102949 h 929917"/>
              <a:gd name="connsiteX264" fmla="*/ 146804 w 890228"/>
              <a:gd name="connsiteY264" fmla="*/ 130096 h 929917"/>
              <a:gd name="connsiteX265" fmla="*/ 146804 w 890228"/>
              <a:gd name="connsiteY265" fmla="*/ 102949 h 929917"/>
              <a:gd name="connsiteX266" fmla="*/ 742033 w 890228"/>
              <a:gd name="connsiteY266" fmla="*/ 70802 h 929917"/>
              <a:gd name="connsiteX267" fmla="*/ 742033 w 890228"/>
              <a:gd name="connsiteY267" fmla="*/ 96877 h 929917"/>
              <a:gd name="connsiteX268" fmla="*/ 768598 w 890228"/>
              <a:gd name="connsiteY268" fmla="*/ 96877 h 929917"/>
              <a:gd name="connsiteX269" fmla="*/ 742033 w 890228"/>
              <a:gd name="connsiteY269" fmla="*/ 70802 h 929917"/>
              <a:gd name="connsiteX270" fmla="*/ 735571 w 890228"/>
              <a:gd name="connsiteY270" fmla="*/ 70802 h 929917"/>
              <a:gd name="connsiteX271" fmla="*/ 709006 w 890228"/>
              <a:gd name="connsiteY271" fmla="*/ 96877 h 929917"/>
              <a:gd name="connsiteX272" fmla="*/ 735571 w 890228"/>
              <a:gd name="connsiteY272" fmla="*/ 96877 h 929917"/>
              <a:gd name="connsiteX273" fmla="*/ 152876 w 890228"/>
              <a:gd name="connsiteY273" fmla="*/ 70802 h 929917"/>
              <a:gd name="connsiteX274" fmla="*/ 152876 w 890228"/>
              <a:gd name="connsiteY274" fmla="*/ 96877 h 929917"/>
              <a:gd name="connsiteX275" fmla="*/ 179665 w 890228"/>
              <a:gd name="connsiteY275" fmla="*/ 96877 h 929917"/>
              <a:gd name="connsiteX276" fmla="*/ 152876 w 890228"/>
              <a:gd name="connsiteY276" fmla="*/ 70802 h 929917"/>
              <a:gd name="connsiteX277" fmla="*/ 146804 w 890228"/>
              <a:gd name="connsiteY277" fmla="*/ 70802 h 929917"/>
              <a:gd name="connsiteX278" fmla="*/ 120372 w 890228"/>
              <a:gd name="connsiteY278" fmla="*/ 96877 h 929917"/>
              <a:gd name="connsiteX279" fmla="*/ 146804 w 890228"/>
              <a:gd name="connsiteY279" fmla="*/ 96877 h 929917"/>
              <a:gd name="connsiteX280" fmla="*/ 738802 w 890228"/>
              <a:gd name="connsiteY280" fmla="*/ 65087 h 929917"/>
              <a:gd name="connsiteX281" fmla="*/ 774341 w 890228"/>
              <a:gd name="connsiteY281" fmla="*/ 100449 h 929917"/>
              <a:gd name="connsiteX282" fmla="*/ 738802 w 890228"/>
              <a:gd name="connsiteY282" fmla="*/ 136168 h 929917"/>
              <a:gd name="connsiteX283" fmla="*/ 703262 w 890228"/>
              <a:gd name="connsiteY283" fmla="*/ 100449 h 929917"/>
              <a:gd name="connsiteX284" fmla="*/ 738802 w 890228"/>
              <a:gd name="connsiteY284" fmla="*/ 65087 h 929917"/>
              <a:gd name="connsiteX285" fmla="*/ 444934 w 890228"/>
              <a:gd name="connsiteY285" fmla="*/ 65087 h 929917"/>
              <a:gd name="connsiteX286" fmla="*/ 850540 w 890228"/>
              <a:gd name="connsiteY286" fmla="*/ 292704 h 929917"/>
              <a:gd name="connsiteX287" fmla="*/ 850540 w 890228"/>
              <a:gd name="connsiteY287" fmla="*/ 614681 h 929917"/>
              <a:gd name="connsiteX288" fmla="*/ 850540 w 890228"/>
              <a:gd name="connsiteY288" fmla="*/ 620444 h 929917"/>
              <a:gd name="connsiteX289" fmla="*/ 850540 w 890228"/>
              <a:gd name="connsiteY289" fmla="*/ 692835 h 929917"/>
              <a:gd name="connsiteX290" fmla="*/ 850540 w 890228"/>
              <a:gd name="connsiteY290" fmla="*/ 874352 h 929917"/>
              <a:gd name="connsiteX291" fmla="*/ 494960 w 890228"/>
              <a:gd name="connsiteY291" fmla="*/ 874352 h 929917"/>
              <a:gd name="connsiteX292" fmla="*/ 494960 w 890228"/>
              <a:gd name="connsiteY292" fmla="*/ 781072 h 929917"/>
              <a:gd name="connsiteX293" fmla="*/ 465808 w 890228"/>
              <a:gd name="connsiteY293" fmla="*/ 751900 h 929917"/>
              <a:gd name="connsiteX294" fmla="*/ 422620 w 890228"/>
              <a:gd name="connsiteY294" fmla="*/ 751900 h 929917"/>
              <a:gd name="connsiteX295" fmla="*/ 395268 w 890228"/>
              <a:gd name="connsiteY295" fmla="*/ 779271 h 929917"/>
              <a:gd name="connsiteX296" fmla="*/ 395268 w 890228"/>
              <a:gd name="connsiteY296" fmla="*/ 874352 h 929917"/>
              <a:gd name="connsiteX297" fmla="*/ 39687 w 890228"/>
              <a:gd name="connsiteY297" fmla="*/ 874352 h 929917"/>
              <a:gd name="connsiteX298" fmla="*/ 39687 w 890228"/>
              <a:gd name="connsiteY298" fmla="*/ 692835 h 929917"/>
              <a:gd name="connsiteX299" fmla="*/ 39687 w 890228"/>
              <a:gd name="connsiteY299" fmla="*/ 620444 h 929917"/>
              <a:gd name="connsiteX300" fmla="*/ 39687 w 890228"/>
              <a:gd name="connsiteY300" fmla="*/ 614681 h 929917"/>
              <a:gd name="connsiteX301" fmla="*/ 39687 w 890228"/>
              <a:gd name="connsiteY301" fmla="*/ 292704 h 929917"/>
              <a:gd name="connsiteX302" fmla="*/ 150019 w 890228"/>
              <a:gd name="connsiteY302" fmla="*/ 65087 h 929917"/>
              <a:gd name="connsiteX303" fmla="*/ 185380 w 890228"/>
              <a:gd name="connsiteY303" fmla="*/ 100449 h 929917"/>
              <a:gd name="connsiteX304" fmla="*/ 150019 w 890228"/>
              <a:gd name="connsiteY304" fmla="*/ 136168 h 929917"/>
              <a:gd name="connsiteX305" fmla="*/ 114300 w 890228"/>
              <a:gd name="connsiteY305" fmla="*/ 100449 h 929917"/>
              <a:gd name="connsiteX306" fmla="*/ 150019 w 890228"/>
              <a:gd name="connsiteY306" fmla="*/ 65087 h 929917"/>
              <a:gd name="connsiteX307" fmla="*/ 740067 w 890228"/>
              <a:gd name="connsiteY307" fmla="*/ 59920 h 929917"/>
              <a:gd name="connsiteX308" fmla="*/ 698827 w 890228"/>
              <a:gd name="connsiteY308" fmla="*/ 101004 h 929917"/>
              <a:gd name="connsiteX309" fmla="*/ 740067 w 890228"/>
              <a:gd name="connsiteY309" fmla="*/ 142089 h 929917"/>
              <a:gd name="connsiteX310" fmla="*/ 780945 w 890228"/>
              <a:gd name="connsiteY310" fmla="*/ 101004 h 929917"/>
              <a:gd name="connsiteX311" fmla="*/ 740067 w 890228"/>
              <a:gd name="connsiteY311" fmla="*/ 59920 h 929917"/>
              <a:gd name="connsiteX312" fmla="*/ 150343 w 890228"/>
              <a:gd name="connsiteY312" fmla="*/ 59920 h 929917"/>
              <a:gd name="connsiteX313" fmla="*/ 109194 w 890228"/>
              <a:gd name="connsiteY313" fmla="*/ 101004 h 929917"/>
              <a:gd name="connsiteX314" fmla="*/ 150343 w 890228"/>
              <a:gd name="connsiteY314" fmla="*/ 142089 h 929917"/>
              <a:gd name="connsiteX315" fmla="*/ 191131 w 890228"/>
              <a:gd name="connsiteY315" fmla="*/ 101004 h 929917"/>
              <a:gd name="connsiteX316" fmla="*/ 150343 w 890228"/>
              <a:gd name="connsiteY316" fmla="*/ 59920 h 929917"/>
              <a:gd name="connsiteX317" fmla="*/ 738619 w 890228"/>
              <a:gd name="connsiteY317" fmla="*/ 20637 h 929917"/>
              <a:gd name="connsiteX318" fmla="*/ 820375 w 890228"/>
              <a:gd name="connsiteY318" fmla="*/ 70731 h 929917"/>
              <a:gd name="connsiteX319" fmla="*/ 820375 w 890228"/>
              <a:gd name="connsiteY319" fmla="*/ 212365 h 929917"/>
              <a:gd name="connsiteX320" fmla="*/ 657225 w 890228"/>
              <a:gd name="connsiteY320" fmla="*/ 121186 h 929917"/>
              <a:gd name="connsiteX321" fmla="*/ 657225 w 890228"/>
              <a:gd name="connsiteY321" fmla="*/ 70731 h 929917"/>
              <a:gd name="connsiteX322" fmla="*/ 151787 w 890228"/>
              <a:gd name="connsiteY322" fmla="*/ 20637 h 929917"/>
              <a:gd name="connsiteX323" fmla="*/ 233001 w 890228"/>
              <a:gd name="connsiteY323" fmla="*/ 70731 h 929917"/>
              <a:gd name="connsiteX324" fmla="*/ 233001 w 890228"/>
              <a:gd name="connsiteY324" fmla="*/ 121186 h 929917"/>
              <a:gd name="connsiteX325" fmla="*/ 69850 w 890228"/>
              <a:gd name="connsiteY325" fmla="*/ 212365 h 929917"/>
              <a:gd name="connsiteX326" fmla="*/ 69850 w 890228"/>
              <a:gd name="connsiteY326" fmla="*/ 70731 h 929917"/>
              <a:gd name="connsiteX327" fmla="*/ 444934 w 890228"/>
              <a:gd name="connsiteY327" fmla="*/ 7937 h 929917"/>
              <a:gd name="connsiteX328" fmla="*/ 657150 w 890228"/>
              <a:gd name="connsiteY328" fmla="*/ 127033 h 929917"/>
              <a:gd name="connsiteX329" fmla="*/ 819369 w 890228"/>
              <a:gd name="connsiteY329" fmla="*/ 218064 h 929917"/>
              <a:gd name="connsiteX330" fmla="*/ 890228 w 890228"/>
              <a:gd name="connsiteY330" fmla="*/ 258003 h 929917"/>
              <a:gd name="connsiteX331" fmla="*/ 879077 w 890228"/>
              <a:gd name="connsiteY331" fmla="*/ 278152 h 929917"/>
              <a:gd name="connsiteX332" fmla="*/ 869366 w 890228"/>
              <a:gd name="connsiteY332" fmla="*/ 296502 h 929917"/>
              <a:gd name="connsiteX333" fmla="*/ 444934 w 890228"/>
              <a:gd name="connsiteY333" fmla="*/ 58310 h 929917"/>
              <a:gd name="connsiteX334" fmla="*/ 20502 w 890228"/>
              <a:gd name="connsiteY334" fmla="*/ 296502 h 929917"/>
              <a:gd name="connsiteX335" fmla="*/ 6114 w 890228"/>
              <a:gd name="connsiteY335" fmla="*/ 268797 h 929917"/>
              <a:gd name="connsiteX336" fmla="*/ 0 w 890228"/>
              <a:gd name="connsiteY336" fmla="*/ 258003 h 929917"/>
              <a:gd name="connsiteX337" fmla="*/ 738623 w 890228"/>
              <a:gd name="connsiteY337" fmla="*/ 0 h 929917"/>
              <a:gd name="connsiteX338" fmla="*/ 831492 w 890228"/>
              <a:gd name="connsiteY338" fmla="*/ 57048 h 929917"/>
              <a:gd name="connsiteX339" fmla="*/ 825755 w 890228"/>
              <a:gd name="connsiteY339" fmla="*/ 66319 h 929917"/>
              <a:gd name="connsiteX340" fmla="*/ 738623 w 890228"/>
              <a:gd name="connsiteY340" fmla="*/ 12836 h 929917"/>
              <a:gd name="connsiteX341" fmla="*/ 651849 w 890228"/>
              <a:gd name="connsiteY341" fmla="*/ 66319 h 929917"/>
              <a:gd name="connsiteX342" fmla="*/ 646112 w 890228"/>
              <a:gd name="connsiteY342" fmla="*/ 57048 h 929917"/>
              <a:gd name="connsiteX343" fmla="*/ 151606 w 890228"/>
              <a:gd name="connsiteY343" fmla="*/ 0 h 929917"/>
              <a:gd name="connsiteX344" fmla="*/ 244117 w 890228"/>
              <a:gd name="connsiteY344" fmla="*/ 57048 h 929917"/>
              <a:gd name="connsiteX345" fmla="*/ 241965 w 890228"/>
              <a:gd name="connsiteY345" fmla="*/ 60614 h 929917"/>
              <a:gd name="connsiteX346" fmla="*/ 238380 w 890228"/>
              <a:gd name="connsiteY346" fmla="*/ 66319 h 929917"/>
              <a:gd name="connsiteX347" fmla="*/ 151606 w 890228"/>
              <a:gd name="connsiteY347" fmla="*/ 12836 h 929917"/>
              <a:gd name="connsiteX348" fmla="*/ 70211 w 890228"/>
              <a:gd name="connsiteY348" fmla="*/ 62753 h 929917"/>
              <a:gd name="connsiteX349" fmla="*/ 64474 w 890228"/>
              <a:gd name="connsiteY349" fmla="*/ 66319 h 929917"/>
              <a:gd name="connsiteX350" fmla="*/ 60172 w 890228"/>
              <a:gd name="connsiteY350" fmla="*/ 59544 h 929917"/>
              <a:gd name="connsiteX351" fmla="*/ 58737 w 890228"/>
              <a:gd name="connsiteY351" fmla="*/ 57048 h 92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890228" h="929917">
                <a:moveTo>
                  <a:pt x="410024" y="843193"/>
                </a:moveTo>
                <a:cubicBezTo>
                  <a:pt x="409304" y="843193"/>
                  <a:pt x="408584" y="846777"/>
                  <a:pt x="408584" y="851077"/>
                </a:cubicBezTo>
                <a:cubicBezTo>
                  <a:pt x="408584" y="855378"/>
                  <a:pt x="409304" y="858961"/>
                  <a:pt x="410024" y="858961"/>
                </a:cubicBezTo>
                <a:cubicBezTo>
                  <a:pt x="410743" y="858961"/>
                  <a:pt x="411823" y="855378"/>
                  <a:pt x="411823" y="851077"/>
                </a:cubicBezTo>
                <a:cubicBezTo>
                  <a:pt x="411823" y="846777"/>
                  <a:pt x="410743" y="843193"/>
                  <a:pt x="410024" y="843193"/>
                </a:cubicBezTo>
                <a:close/>
                <a:moveTo>
                  <a:pt x="423340" y="760412"/>
                </a:moveTo>
                <a:lnTo>
                  <a:pt x="466528" y="760412"/>
                </a:lnTo>
                <a:cubicBezTo>
                  <a:pt x="477325" y="760412"/>
                  <a:pt x="486322" y="769013"/>
                  <a:pt x="486322" y="779764"/>
                </a:cubicBezTo>
                <a:lnTo>
                  <a:pt x="486322" y="929558"/>
                </a:lnTo>
                <a:lnTo>
                  <a:pt x="494960" y="929558"/>
                </a:lnTo>
                <a:lnTo>
                  <a:pt x="494960" y="876879"/>
                </a:lnTo>
                <a:lnTo>
                  <a:pt x="850540" y="876879"/>
                </a:lnTo>
                <a:lnTo>
                  <a:pt x="850540" y="929917"/>
                </a:lnTo>
                <a:lnTo>
                  <a:pt x="39687" y="929917"/>
                </a:lnTo>
                <a:lnTo>
                  <a:pt x="39687" y="876879"/>
                </a:lnTo>
                <a:lnTo>
                  <a:pt x="395268" y="876879"/>
                </a:lnTo>
                <a:lnTo>
                  <a:pt x="395268" y="929558"/>
                </a:lnTo>
                <a:lnTo>
                  <a:pt x="403905" y="929558"/>
                </a:lnTo>
                <a:lnTo>
                  <a:pt x="403905" y="779764"/>
                </a:lnTo>
                <a:cubicBezTo>
                  <a:pt x="403905" y="769013"/>
                  <a:pt x="412543" y="760412"/>
                  <a:pt x="423340" y="760412"/>
                </a:cubicBezTo>
                <a:close/>
                <a:moveTo>
                  <a:pt x="566220" y="706881"/>
                </a:moveTo>
                <a:cubicBezTo>
                  <a:pt x="562261" y="711202"/>
                  <a:pt x="555783" y="714444"/>
                  <a:pt x="548945" y="714444"/>
                </a:cubicBezTo>
                <a:cubicBezTo>
                  <a:pt x="544626" y="714444"/>
                  <a:pt x="540667" y="713003"/>
                  <a:pt x="537068" y="710842"/>
                </a:cubicBezTo>
                <a:lnTo>
                  <a:pt x="537068" y="838337"/>
                </a:lnTo>
                <a:lnTo>
                  <a:pt x="791157" y="838337"/>
                </a:lnTo>
                <a:lnTo>
                  <a:pt x="791157" y="714084"/>
                </a:lnTo>
                <a:cubicBezTo>
                  <a:pt x="784679" y="713724"/>
                  <a:pt x="779280" y="710842"/>
                  <a:pt x="775321" y="706881"/>
                </a:cubicBezTo>
                <a:cubicBezTo>
                  <a:pt x="771003" y="711202"/>
                  <a:pt x="764884" y="714444"/>
                  <a:pt x="758046" y="714444"/>
                </a:cubicBezTo>
                <a:cubicBezTo>
                  <a:pt x="750848" y="714444"/>
                  <a:pt x="744370" y="711202"/>
                  <a:pt x="740411" y="706881"/>
                </a:cubicBezTo>
                <a:cubicBezTo>
                  <a:pt x="736452" y="711202"/>
                  <a:pt x="729974" y="714444"/>
                  <a:pt x="722776" y="714444"/>
                </a:cubicBezTo>
                <a:cubicBezTo>
                  <a:pt x="715938" y="714444"/>
                  <a:pt x="709820" y="711202"/>
                  <a:pt x="705501" y="706881"/>
                </a:cubicBezTo>
                <a:cubicBezTo>
                  <a:pt x="701542" y="711202"/>
                  <a:pt x="695064" y="714444"/>
                  <a:pt x="688226" y="714444"/>
                </a:cubicBezTo>
                <a:cubicBezTo>
                  <a:pt x="681388" y="714444"/>
                  <a:pt x="674909" y="711202"/>
                  <a:pt x="670951" y="706881"/>
                </a:cubicBezTo>
                <a:cubicBezTo>
                  <a:pt x="666632" y="711202"/>
                  <a:pt x="660513" y="714444"/>
                  <a:pt x="653316" y="714444"/>
                </a:cubicBezTo>
                <a:cubicBezTo>
                  <a:pt x="646477" y="714444"/>
                  <a:pt x="640359" y="711202"/>
                  <a:pt x="636040" y="706881"/>
                </a:cubicBezTo>
                <a:cubicBezTo>
                  <a:pt x="631722" y="711202"/>
                  <a:pt x="625603" y="714444"/>
                  <a:pt x="618405" y="714444"/>
                </a:cubicBezTo>
                <a:cubicBezTo>
                  <a:pt x="611567" y="714444"/>
                  <a:pt x="605449" y="711202"/>
                  <a:pt x="601130" y="706881"/>
                </a:cubicBezTo>
                <a:cubicBezTo>
                  <a:pt x="597171" y="711202"/>
                  <a:pt x="591053" y="714444"/>
                  <a:pt x="583855" y="714444"/>
                </a:cubicBezTo>
                <a:cubicBezTo>
                  <a:pt x="577017" y="714444"/>
                  <a:pt x="570539" y="711202"/>
                  <a:pt x="566220" y="706881"/>
                </a:cubicBezTo>
                <a:close/>
                <a:moveTo>
                  <a:pt x="531310" y="706881"/>
                </a:moveTo>
                <a:cubicBezTo>
                  <a:pt x="529870" y="708681"/>
                  <a:pt x="527711" y="710122"/>
                  <a:pt x="525911" y="711202"/>
                </a:cubicBezTo>
                <a:lnTo>
                  <a:pt x="525911" y="849141"/>
                </a:lnTo>
                <a:lnTo>
                  <a:pt x="802314" y="849141"/>
                </a:lnTo>
                <a:lnTo>
                  <a:pt x="802314" y="712283"/>
                </a:lnTo>
                <a:cubicBezTo>
                  <a:pt x="800514" y="713003"/>
                  <a:pt x="798715" y="713363"/>
                  <a:pt x="796555" y="713724"/>
                </a:cubicBezTo>
                <a:lnTo>
                  <a:pt x="796555" y="843739"/>
                </a:lnTo>
                <a:lnTo>
                  <a:pt x="531310" y="843739"/>
                </a:lnTo>
                <a:close/>
                <a:moveTo>
                  <a:pt x="358918" y="706881"/>
                </a:moveTo>
                <a:lnTo>
                  <a:pt x="358918" y="843739"/>
                </a:lnTo>
                <a:lnTo>
                  <a:pt x="93312" y="843739"/>
                </a:lnTo>
                <a:lnTo>
                  <a:pt x="93312" y="713724"/>
                </a:lnTo>
                <a:cubicBezTo>
                  <a:pt x="91513" y="713363"/>
                  <a:pt x="89713" y="713003"/>
                  <a:pt x="87914" y="712283"/>
                </a:cubicBezTo>
                <a:lnTo>
                  <a:pt x="87914" y="849141"/>
                </a:lnTo>
                <a:lnTo>
                  <a:pt x="364316" y="849141"/>
                </a:lnTo>
                <a:lnTo>
                  <a:pt x="364316" y="711202"/>
                </a:lnTo>
                <a:cubicBezTo>
                  <a:pt x="362157" y="710122"/>
                  <a:pt x="360358" y="708681"/>
                  <a:pt x="358918" y="706881"/>
                </a:cubicBezTo>
                <a:close/>
                <a:moveTo>
                  <a:pt x="114906" y="706881"/>
                </a:moveTo>
                <a:cubicBezTo>
                  <a:pt x="110947" y="710842"/>
                  <a:pt x="105189" y="713724"/>
                  <a:pt x="99071" y="714084"/>
                </a:cubicBezTo>
                <a:lnTo>
                  <a:pt x="99071" y="838337"/>
                </a:lnTo>
                <a:lnTo>
                  <a:pt x="353160" y="838337"/>
                </a:lnTo>
                <a:lnTo>
                  <a:pt x="353160" y="710842"/>
                </a:lnTo>
                <a:cubicBezTo>
                  <a:pt x="349561" y="713003"/>
                  <a:pt x="345602" y="714444"/>
                  <a:pt x="341283" y="714444"/>
                </a:cubicBezTo>
                <a:cubicBezTo>
                  <a:pt x="334085" y="714444"/>
                  <a:pt x="327967" y="711202"/>
                  <a:pt x="323648" y="706881"/>
                </a:cubicBezTo>
                <a:cubicBezTo>
                  <a:pt x="319329" y="711202"/>
                  <a:pt x="313211" y="714444"/>
                  <a:pt x="306373" y="714444"/>
                </a:cubicBezTo>
                <a:cubicBezTo>
                  <a:pt x="299535" y="714444"/>
                  <a:pt x="293056" y="711202"/>
                  <a:pt x="289097" y="706881"/>
                </a:cubicBezTo>
                <a:cubicBezTo>
                  <a:pt x="284779" y="711202"/>
                  <a:pt x="278300" y="714444"/>
                  <a:pt x="271462" y="714444"/>
                </a:cubicBezTo>
                <a:cubicBezTo>
                  <a:pt x="264624" y="714444"/>
                  <a:pt x="258506" y="711202"/>
                  <a:pt x="254187" y="706881"/>
                </a:cubicBezTo>
                <a:cubicBezTo>
                  <a:pt x="249868" y="711202"/>
                  <a:pt x="243750" y="714444"/>
                  <a:pt x="236912" y="714444"/>
                </a:cubicBezTo>
                <a:cubicBezTo>
                  <a:pt x="229714" y="714444"/>
                  <a:pt x="223596" y="711202"/>
                  <a:pt x="219277" y="706881"/>
                </a:cubicBezTo>
                <a:cubicBezTo>
                  <a:pt x="214958" y="711202"/>
                  <a:pt x="208840" y="714444"/>
                  <a:pt x="202002" y="714444"/>
                </a:cubicBezTo>
                <a:cubicBezTo>
                  <a:pt x="194804" y="714444"/>
                  <a:pt x="188686" y="711202"/>
                  <a:pt x="184727" y="706881"/>
                </a:cubicBezTo>
                <a:cubicBezTo>
                  <a:pt x="180408" y="711202"/>
                  <a:pt x="173930" y="714444"/>
                  <a:pt x="167092" y="714444"/>
                </a:cubicBezTo>
                <a:cubicBezTo>
                  <a:pt x="160254" y="714444"/>
                  <a:pt x="154135" y="711202"/>
                  <a:pt x="149816" y="706881"/>
                </a:cubicBezTo>
                <a:cubicBezTo>
                  <a:pt x="145498" y="711202"/>
                  <a:pt x="139379" y="714444"/>
                  <a:pt x="132541" y="714444"/>
                </a:cubicBezTo>
                <a:cubicBezTo>
                  <a:pt x="125343" y="714444"/>
                  <a:pt x="118865" y="711202"/>
                  <a:pt x="114906" y="706881"/>
                </a:cubicBezTo>
                <a:close/>
                <a:moveTo>
                  <a:pt x="775321" y="620444"/>
                </a:moveTo>
                <a:lnTo>
                  <a:pt x="775321" y="692835"/>
                </a:lnTo>
                <a:cubicBezTo>
                  <a:pt x="775321" y="701478"/>
                  <a:pt x="782879" y="708681"/>
                  <a:pt x="792597" y="708681"/>
                </a:cubicBezTo>
                <a:cubicBezTo>
                  <a:pt x="802314" y="708681"/>
                  <a:pt x="810232" y="701478"/>
                  <a:pt x="810232" y="692835"/>
                </a:cubicBezTo>
                <a:lnTo>
                  <a:pt x="810232" y="620444"/>
                </a:lnTo>
                <a:close/>
                <a:moveTo>
                  <a:pt x="705501" y="620444"/>
                </a:moveTo>
                <a:lnTo>
                  <a:pt x="705501" y="692835"/>
                </a:lnTo>
                <a:cubicBezTo>
                  <a:pt x="705501" y="701478"/>
                  <a:pt x="713419" y="708681"/>
                  <a:pt x="722776" y="708681"/>
                </a:cubicBezTo>
                <a:cubicBezTo>
                  <a:pt x="732853" y="708681"/>
                  <a:pt x="740411" y="701478"/>
                  <a:pt x="740411" y="692835"/>
                </a:cubicBezTo>
                <a:lnTo>
                  <a:pt x="740411" y="620444"/>
                </a:lnTo>
                <a:close/>
                <a:moveTo>
                  <a:pt x="636040" y="620444"/>
                </a:moveTo>
                <a:lnTo>
                  <a:pt x="636040" y="692835"/>
                </a:lnTo>
                <a:cubicBezTo>
                  <a:pt x="636040" y="701478"/>
                  <a:pt x="643598" y="708681"/>
                  <a:pt x="653316" y="708681"/>
                </a:cubicBezTo>
                <a:cubicBezTo>
                  <a:pt x="663033" y="708681"/>
                  <a:pt x="670951" y="701478"/>
                  <a:pt x="670951" y="692835"/>
                </a:cubicBezTo>
                <a:lnTo>
                  <a:pt x="670951" y="620444"/>
                </a:lnTo>
                <a:close/>
                <a:moveTo>
                  <a:pt x="566220" y="620444"/>
                </a:moveTo>
                <a:lnTo>
                  <a:pt x="566220" y="692835"/>
                </a:lnTo>
                <a:cubicBezTo>
                  <a:pt x="566220" y="701478"/>
                  <a:pt x="574138" y="708681"/>
                  <a:pt x="583855" y="708681"/>
                </a:cubicBezTo>
                <a:cubicBezTo>
                  <a:pt x="593572" y="708681"/>
                  <a:pt x="601130" y="701478"/>
                  <a:pt x="601130" y="692835"/>
                </a:cubicBezTo>
                <a:lnTo>
                  <a:pt x="601130" y="620444"/>
                </a:lnTo>
                <a:close/>
                <a:moveTo>
                  <a:pt x="496759" y="620444"/>
                </a:moveTo>
                <a:lnTo>
                  <a:pt x="496759" y="692835"/>
                </a:lnTo>
                <a:cubicBezTo>
                  <a:pt x="496759" y="701478"/>
                  <a:pt x="504677" y="708681"/>
                  <a:pt x="514034" y="708681"/>
                </a:cubicBezTo>
                <a:cubicBezTo>
                  <a:pt x="523752" y="708681"/>
                  <a:pt x="531670" y="701478"/>
                  <a:pt x="531670" y="692835"/>
                </a:cubicBezTo>
                <a:lnTo>
                  <a:pt x="531670" y="620444"/>
                </a:lnTo>
                <a:close/>
                <a:moveTo>
                  <a:pt x="428019" y="620444"/>
                </a:moveTo>
                <a:lnTo>
                  <a:pt x="428019" y="692835"/>
                </a:lnTo>
                <a:cubicBezTo>
                  <a:pt x="428019" y="701478"/>
                  <a:pt x="435576" y="708321"/>
                  <a:pt x="444934" y="708681"/>
                </a:cubicBezTo>
                <a:cubicBezTo>
                  <a:pt x="454651" y="708321"/>
                  <a:pt x="461849" y="701478"/>
                  <a:pt x="461849" y="692835"/>
                </a:cubicBezTo>
                <a:lnTo>
                  <a:pt x="461849" y="620444"/>
                </a:lnTo>
                <a:close/>
                <a:moveTo>
                  <a:pt x="358558" y="620444"/>
                </a:moveTo>
                <a:lnTo>
                  <a:pt x="358558" y="692835"/>
                </a:lnTo>
                <a:cubicBezTo>
                  <a:pt x="358558" y="701478"/>
                  <a:pt x="366476" y="708681"/>
                  <a:pt x="375833" y="708681"/>
                </a:cubicBezTo>
                <a:cubicBezTo>
                  <a:pt x="385550" y="708681"/>
                  <a:pt x="393468" y="701478"/>
                  <a:pt x="393468" y="692835"/>
                </a:cubicBezTo>
                <a:lnTo>
                  <a:pt x="393468" y="620444"/>
                </a:lnTo>
                <a:close/>
                <a:moveTo>
                  <a:pt x="289097" y="620444"/>
                </a:moveTo>
                <a:lnTo>
                  <a:pt x="289097" y="692835"/>
                </a:lnTo>
                <a:cubicBezTo>
                  <a:pt x="289097" y="701478"/>
                  <a:pt x="296655" y="708681"/>
                  <a:pt x="306373" y="708681"/>
                </a:cubicBezTo>
                <a:cubicBezTo>
                  <a:pt x="315730" y="708681"/>
                  <a:pt x="323648" y="701478"/>
                  <a:pt x="323648" y="692835"/>
                </a:cubicBezTo>
                <a:lnTo>
                  <a:pt x="323648" y="620444"/>
                </a:lnTo>
                <a:close/>
                <a:moveTo>
                  <a:pt x="219277" y="620444"/>
                </a:moveTo>
                <a:lnTo>
                  <a:pt x="219277" y="692835"/>
                </a:lnTo>
                <a:cubicBezTo>
                  <a:pt x="219277" y="701478"/>
                  <a:pt x="227195" y="708681"/>
                  <a:pt x="236912" y="708681"/>
                </a:cubicBezTo>
                <a:cubicBezTo>
                  <a:pt x="246269" y="708681"/>
                  <a:pt x="254187" y="701478"/>
                  <a:pt x="254187" y="692835"/>
                </a:cubicBezTo>
                <a:lnTo>
                  <a:pt x="254187" y="620444"/>
                </a:lnTo>
                <a:close/>
                <a:moveTo>
                  <a:pt x="149816" y="620444"/>
                </a:moveTo>
                <a:lnTo>
                  <a:pt x="149816" y="692835"/>
                </a:lnTo>
                <a:cubicBezTo>
                  <a:pt x="149816" y="701478"/>
                  <a:pt x="157734" y="708681"/>
                  <a:pt x="167092" y="708681"/>
                </a:cubicBezTo>
                <a:cubicBezTo>
                  <a:pt x="176809" y="708681"/>
                  <a:pt x="184727" y="701478"/>
                  <a:pt x="184727" y="692835"/>
                </a:cubicBezTo>
                <a:lnTo>
                  <a:pt x="184727" y="620444"/>
                </a:lnTo>
                <a:close/>
                <a:moveTo>
                  <a:pt x="80356" y="620444"/>
                </a:moveTo>
                <a:lnTo>
                  <a:pt x="80356" y="692835"/>
                </a:lnTo>
                <a:cubicBezTo>
                  <a:pt x="80356" y="701478"/>
                  <a:pt x="87914" y="708681"/>
                  <a:pt x="97631" y="708681"/>
                </a:cubicBezTo>
                <a:cubicBezTo>
                  <a:pt x="107348" y="708681"/>
                  <a:pt x="114906" y="701478"/>
                  <a:pt x="114906" y="692835"/>
                </a:cubicBezTo>
                <a:lnTo>
                  <a:pt x="114906" y="620444"/>
                </a:lnTo>
                <a:close/>
                <a:moveTo>
                  <a:pt x="676349" y="536528"/>
                </a:moveTo>
                <a:lnTo>
                  <a:pt x="676349" y="553455"/>
                </a:lnTo>
                <a:lnTo>
                  <a:pt x="793676" y="553455"/>
                </a:lnTo>
                <a:lnTo>
                  <a:pt x="793676" y="536528"/>
                </a:lnTo>
                <a:close/>
                <a:moveTo>
                  <a:pt x="487402" y="536528"/>
                </a:moveTo>
                <a:lnTo>
                  <a:pt x="487402" y="553455"/>
                </a:lnTo>
                <a:lnTo>
                  <a:pt x="604729" y="553455"/>
                </a:lnTo>
                <a:lnTo>
                  <a:pt x="604729" y="536528"/>
                </a:lnTo>
                <a:close/>
                <a:moveTo>
                  <a:pt x="288378" y="536528"/>
                </a:moveTo>
                <a:lnTo>
                  <a:pt x="288378" y="553455"/>
                </a:lnTo>
                <a:lnTo>
                  <a:pt x="405705" y="553455"/>
                </a:lnTo>
                <a:lnTo>
                  <a:pt x="405705" y="536528"/>
                </a:lnTo>
                <a:close/>
                <a:moveTo>
                  <a:pt x="99790" y="536528"/>
                </a:moveTo>
                <a:lnTo>
                  <a:pt x="99790" y="553455"/>
                </a:lnTo>
                <a:lnTo>
                  <a:pt x="216758" y="553455"/>
                </a:lnTo>
                <a:lnTo>
                  <a:pt x="216758" y="536528"/>
                </a:lnTo>
                <a:close/>
                <a:moveTo>
                  <a:pt x="693353" y="416595"/>
                </a:moveTo>
                <a:lnTo>
                  <a:pt x="693353" y="512752"/>
                </a:lnTo>
                <a:lnTo>
                  <a:pt x="775957" y="512752"/>
                </a:lnTo>
                <a:lnTo>
                  <a:pt x="775957" y="416595"/>
                </a:lnTo>
                <a:close/>
                <a:moveTo>
                  <a:pt x="504798" y="416595"/>
                </a:moveTo>
                <a:lnTo>
                  <a:pt x="504798" y="512752"/>
                </a:lnTo>
                <a:lnTo>
                  <a:pt x="587402" y="512752"/>
                </a:lnTo>
                <a:lnTo>
                  <a:pt x="587402" y="416595"/>
                </a:lnTo>
                <a:close/>
                <a:moveTo>
                  <a:pt x="304773" y="416595"/>
                </a:moveTo>
                <a:lnTo>
                  <a:pt x="304773" y="512752"/>
                </a:lnTo>
                <a:lnTo>
                  <a:pt x="387019" y="512752"/>
                </a:lnTo>
                <a:lnTo>
                  <a:pt x="387019" y="416595"/>
                </a:lnTo>
                <a:close/>
                <a:moveTo>
                  <a:pt x="117486" y="416595"/>
                </a:moveTo>
                <a:lnTo>
                  <a:pt x="117486" y="512752"/>
                </a:lnTo>
                <a:lnTo>
                  <a:pt x="200014" y="512752"/>
                </a:lnTo>
                <a:lnTo>
                  <a:pt x="200014" y="416595"/>
                </a:lnTo>
                <a:close/>
                <a:moveTo>
                  <a:pt x="693353" y="366364"/>
                </a:moveTo>
                <a:lnTo>
                  <a:pt x="693353" y="404396"/>
                </a:lnTo>
                <a:lnTo>
                  <a:pt x="775957" y="404396"/>
                </a:lnTo>
                <a:lnTo>
                  <a:pt x="775957" y="366364"/>
                </a:lnTo>
                <a:close/>
                <a:moveTo>
                  <a:pt x="504798" y="366364"/>
                </a:moveTo>
                <a:lnTo>
                  <a:pt x="504798" y="404396"/>
                </a:lnTo>
                <a:lnTo>
                  <a:pt x="587402" y="404396"/>
                </a:lnTo>
                <a:lnTo>
                  <a:pt x="587402" y="366364"/>
                </a:lnTo>
                <a:close/>
                <a:moveTo>
                  <a:pt x="304773" y="366364"/>
                </a:moveTo>
                <a:lnTo>
                  <a:pt x="304773" y="404396"/>
                </a:lnTo>
                <a:lnTo>
                  <a:pt x="387019" y="404396"/>
                </a:lnTo>
                <a:lnTo>
                  <a:pt x="387019" y="366364"/>
                </a:lnTo>
                <a:close/>
                <a:moveTo>
                  <a:pt x="117486" y="366364"/>
                </a:moveTo>
                <a:lnTo>
                  <a:pt x="117486" y="404396"/>
                </a:lnTo>
                <a:lnTo>
                  <a:pt x="200014" y="404396"/>
                </a:lnTo>
                <a:lnTo>
                  <a:pt x="200014" y="366364"/>
                </a:lnTo>
                <a:close/>
                <a:moveTo>
                  <a:pt x="682625" y="355600"/>
                </a:moveTo>
                <a:lnTo>
                  <a:pt x="787043" y="355600"/>
                </a:lnTo>
                <a:lnTo>
                  <a:pt x="787043" y="523516"/>
                </a:lnTo>
                <a:lnTo>
                  <a:pt x="682625" y="523516"/>
                </a:lnTo>
                <a:close/>
                <a:moveTo>
                  <a:pt x="493712" y="355600"/>
                </a:moveTo>
                <a:lnTo>
                  <a:pt x="598130" y="355600"/>
                </a:lnTo>
                <a:lnTo>
                  <a:pt x="598130" y="523516"/>
                </a:lnTo>
                <a:lnTo>
                  <a:pt x="493712" y="523516"/>
                </a:lnTo>
                <a:close/>
                <a:moveTo>
                  <a:pt x="293687" y="355600"/>
                </a:moveTo>
                <a:lnTo>
                  <a:pt x="398105" y="355600"/>
                </a:lnTo>
                <a:lnTo>
                  <a:pt x="398105" y="523516"/>
                </a:lnTo>
                <a:lnTo>
                  <a:pt x="293687" y="523516"/>
                </a:lnTo>
                <a:close/>
                <a:moveTo>
                  <a:pt x="106362" y="355600"/>
                </a:moveTo>
                <a:lnTo>
                  <a:pt x="210778" y="355600"/>
                </a:lnTo>
                <a:lnTo>
                  <a:pt x="210778" y="523516"/>
                </a:lnTo>
                <a:lnTo>
                  <a:pt x="106362" y="523516"/>
                </a:lnTo>
                <a:close/>
                <a:moveTo>
                  <a:pt x="676349" y="350329"/>
                </a:moveTo>
                <a:lnTo>
                  <a:pt x="676349" y="531846"/>
                </a:lnTo>
                <a:lnTo>
                  <a:pt x="793676" y="531846"/>
                </a:lnTo>
                <a:lnTo>
                  <a:pt x="793676" y="350329"/>
                </a:lnTo>
                <a:close/>
                <a:moveTo>
                  <a:pt x="487402" y="350329"/>
                </a:moveTo>
                <a:lnTo>
                  <a:pt x="487402" y="531846"/>
                </a:lnTo>
                <a:lnTo>
                  <a:pt x="604729" y="531846"/>
                </a:lnTo>
                <a:lnTo>
                  <a:pt x="604729" y="350329"/>
                </a:lnTo>
                <a:close/>
                <a:moveTo>
                  <a:pt x="288378" y="350329"/>
                </a:moveTo>
                <a:lnTo>
                  <a:pt x="288378" y="531846"/>
                </a:lnTo>
                <a:lnTo>
                  <a:pt x="405705" y="531846"/>
                </a:lnTo>
                <a:lnTo>
                  <a:pt x="405705" y="350329"/>
                </a:lnTo>
                <a:close/>
                <a:moveTo>
                  <a:pt x="99790" y="350329"/>
                </a:moveTo>
                <a:lnTo>
                  <a:pt x="99790" y="531846"/>
                </a:lnTo>
                <a:lnTo>
                  <a:pt x="216758" y="531846"/>
                </a:lnTo>
                <a:lnTo>
                  <a:pt x="216758" y="350329"/>
                </a:lnTo>
                <a:close/>
                <a:moveTo>
                  <a:pt x="480850" y="214219"/>
                </a:moveTo>
                <a:lnTo>
                  <a:pt x="480850" y="245720"/>
                </a:lnTo>
                <a:lnTo>
                  <a:pt x="528257" y="245720"/>
                </a:lnTo>
                <a:lnTo>
                  <a:pt x="528257" y="214219"/>
                </a:lnTo>
                <a:close/>
                <a:moveTo>
                  <a:pt x="418357" y="214219"/>
                </a:moveTo>
                <a:lnTo>
                  <a:pt x="418357" y="245720"/>
                </a:lnTo>
                <a:lnTo>
                  <a:pt x="471871" y="245720"/>
                </a:lnTo>
                <a:lnTo>
                  <a:pt x="471871" y="214219"/>
                </a:lnTo>
                <a:close/>
                <a:moveTo>
                  <a:pt x="361971" y="214219"/>
                </a:moveTo>
                <a:lnTo>
                  <a:pt x="361971" y="245720"/>
                </a:lnTo>
                <a:lnTo>
                  <a:pt x="409379" y="245720"/>
                </a:lnTo>
                <a:lnTo>
                  <a:pt x="409379" y="214219"/>
                </a:lnTo>
                <a:close/>
                <a:moveTo>
                  <a:pt x="480850" y="163388"/>
                </a:moveTo>
                <a:lnTo>
                  <a:pt x="480850" y="206344"/>
                </a:lnTo>
                <a:lnTo>
                  <a:pt x="528257" y="206344"/>
                </a:lnTo>
                <a:lnTo>
                  <a:pt x="528257" y="194531"/>
                </a:lnTo>
                <a:cubicBezTo>
                  <a:pt x="517124" y="180212"/>
                  <a:pt x="500603" y="169473"/>
                  <a:pt x="480850" y="163388"/>
                </a:cubicBezTo>
                <a:close/>
                <a:moveTo>
                  <a:pt x="409379" y="163388"/>
                </a:moveTo>
                <a:cubicBezTo>
                  <a:pt x="389625" y="169473"/>
                  <a:pt x="373105" y="180212"/>
                  <a:pt x="361971" y="194531"/>
                </a:cubicBezTo>
                <a:lnTo>
                  <a:pt x="361971" y="206344"/>
                </a:lnTo>
                <a:lnTo>
                  <a:pt x="409379" y="206344"/>
                </a:lnTo>
                <a:close/>
                <a:moveTo>
                  <a:pt x="444935" y="158376"/>
                </a:moveTo>
                <a:cubicBezTo>
                  <a:pt x="435597" y="158376"/>
                  <a:pt x="426977" y="159450"/>
                  <a:pt x="418357" y="161240"/>
                </a:cubicBezTo>
                <a:lnTo>
                  <a:pt x="418357" y="206344"/>
                </a:lnTo>
                <a:lnTo>
                  <a:pt x="471871" y="206344"/>
                </a:lnTo>
                <a:lnTo>
                  <a:pt x="471871" y="161240"/>
                </a:lnTo>
                <a:cubicBezTo>
                  <a:pt x="463251" y="159450"/>
                  <a:pt x="454273" y="158376"/>
                  <a:pt x="444935" y="158376"/>
                </a:cubicBezTo>
                <a:close/>
                <a:moveTo>
                  <a:pt x="444935" y="147637"/>
                </a:moveTo>
                <a:cubicBezTo>
                  <a:pt x="449604" y="147637"/>
                  <a:pt x="454273" y="147637"/>
                  <a:pt x="458941" y="147995"/>
                </a:cubicBezTo>
                <a:cubicBezTo>
                  <a:pt x="490906" y="151217"/>
                  <a:pt x="521434" y="165535"/>
                  <a:pt x="539391" y="190951"/>
                </a:cubicBezTo>
                <a:lnTo>
                  <a:pt x="539391" y="256817"/>
                </a:lnTo>
                <a:lnTo>
                  <a:pt x="444935" y="256817"/>
                </a:lnTo>
                <a:lnTo>
                  <a:pt x="350837" y="256817"/>
                </a:lnTo>
                <a:lnTo>
                  <a:pt x="350837" y="190951"/>
                </a:lnTo>
                <a:cubicBezTo>
                  <a:pt x="366281" y="169115"/>
                  <a:pt x="390703" y="155512"/>
                  <a:pt x="417639" y="150143"/>
                </a:cubicBezTo>
                <a:cubicBezTo>
                  <a:pt x="426618" y="148353"/>
                  <a:pt x="435956" y="147637"/>
                  <a:pt x="444935" y="147637"/>
                </a:cubicBezTo>
                <a:close/>
                <a:moveTo>
                  <a:pt x="444934" y="142880"/>
                </a:moveTo>
                <a:cubicBezTo>
                  <a:pt x="403186" y="142880"/>
                  <a:pt x="366476" y="160168"/>
                  <a:pt x="346321" y="188980"/>
                </a:cubicBezTo>
                <a:lnTo>
                  <a:pt x="345242" y="190421"/>
                </a:lnTo>
                <a:lnTo>
                  <a:pt x="345242" y="263892"/>
                </a:lnTo>
                <a:lnTo>
                  <a:pt x="544986" y="263892"/>
                </a:lnTo>
                <a:lnTo>
                  <a:pt x="544986" y="190421"/>
                </a:lnTo>
                <a:lnTo>
                  <a:pt x="543906" y="188980"/>
                </a:lnTo>
                <a:cubicBezTo>
                  <a:pt x="523752" y="160168"/>
                  <a:pt x="486682" y="142880"/>
                  <a:pt x="444934" y="142880"/>
                </a:cubicBezTo>
                <a:close/>
                <a:moveTo>
                  <a:pt x="742033" y="102949"/>
                </a:moveTo>
                <a:lnTo>
                  <a:pt x="742033" y="130096"/>
                </a:lnTo>
                <a:cubicBezTo>
                  <a:pt x="756392" y="128667"/>
                  <a:pt x="767521" y="117237"/>
                  <a:pt x="768598" y="102949"/>
                </a:cubicBezTo>
                <a:close/>
                <a:moveTo>
                  <a:pt x="709006" y="102949"/>
                </a:moveTo>
                <a:cubicBezTo>
                  <a:pt x="710083" y="117237"/>
                  <a:pt x="721211" y="128667"/>
                  <a:pt x="735571" y="130096"/>
                </a:cubicBezTo>
                <a:lnTo>
                  <a:pt x="735571" y="102949"/>
                </a:lnTo>
                <a:close/>
                <a:moveTo>
                  <a:pt x="152876" y="102949"/>
                </a:moveTo>
                <a:lnTo>
                  <a:pt x="152876" y="130096"/>
                </a:lnTo>
                <a:cubicBezTo>
                  <a:pt x="167521" y="128667"/>
                  <a:pt x="178594" y="117237"/>
                  <a:pt x="179665" y="102949"/>
                </a:cubicBezTo>
                <a:close/>
                <a:moveTo>
                  <a:pt x="120372" y="102949"/>
                </a:moveTo>
                <a:cubicBezTo>
                  <a:pt x="121444" y="117237"/>
                  <a:pt x="132517" y="128667"/>
                  <a:pt x="146804" y="130096"/>
                </a:cubicBezTo>
                <a:lnTo>
                  <a:pt x="146804" y="102949"/>
                </a:lnTo>
                <a:close/>
                <a:moveTo>
                  <a:pt x="742033" y="70802"/>
                </a:moveTo>
                <a:lnTo>
                  <a:pt x="742033" y="96877"/>
                </a:lnTo>
                <a:lnTo>
                  <a:pt x="768598" y="96877"/>
                </a:lnTo>
                <a:cubicBezTo>
                  <a:pt x="766803" y="82947"/>
                  <a:pt x="755674" y="72231"/>
                  <a:pt x="742033" y="70802"/>
                </a:cubicBezTo>
                <a:close/>
                <a:moveTo>
                  <a:pt x="735571" y="70802"/>
                </a:moveTo>
                <a:cubicBezTo>
                  <a:pt x="721570" y="72231"/>
                  <a:pt x="710801" y="82947"/>
                  <a:pt x="709006" y="96877"/>
                </a:cubicBezTo>
                <a:lnTo>
                  <a:pt x="735571" y="96877"/>
                </a:lnTo>
                <a:close/>
                <a:moveTo>
                  <a:pt x="152876" y="70802"/>
                </a:moveTo>
                <a:lnTo>
                  <a:pt x="152876" y="96877"/>
                </a:lnTo>
                <a:lnTo>
                  <a:pt x="179665" y="96877"/>
                </a:lnTo>
                <a:cubicBezTo>
                  <a:pt x="177879" y="82947"/>
                  <a:pt x="167164" y="72231"/>
                  <a:pt x="152876" y="70802"/>
                </a:cubicBezTo>
                <a:close/>
                <a:moveTo>
                  <a:pt x="146804" y="70802"/>
                </a:moveTo>
                <a:cubicBezTo>
                  <a:pt x="132874" y="72231"/>
                  <a:pt x="121801" y="82947"/>
                  <a:pt x="120372" y="96877"/>
                </a:cubicBezTo>
                <a:lnTo>
                  <a:pt x="146804" y="96877"/>
                </a:lnTo>
                <a:close/>
                <a:moveTo>
                  <a:pt x="738802" y="65087"/>
                </a:moveTo>
                <a:cubicBezTo>
                  <a:pt x="758546" y="65087"/>
                  <a:pt x="774341" y="80803"/>
                  <a:pt x="774341" y="100449"/>
                </a:cubicBezTo>
                <a:cubicBezTo>
                  <a:pt x="774341" y="120094"/>
                  <a:pt x="758546" y="136168"/>
                  <a:pt x="738802" y="136168"/>
                </a:cubicBezTo>
                <a:cubicBezTo>
                  <a:pt x="719058" y="136168"/>
                  <a:pt x="703262" y="120094"/>
                  <a:pt x="703262" y="100449"/>
                </a:cubicBezTo>
                <a:cubicBezTo>
                  <a:pt x="703262" y="80803"/>
                  <a:pt x="719058" y="65087"/>
                  <a:pt x="738802" y="65087"/>
                </a:cubicBezTo>
                <a:close/>
                <a:moveTo>
                  <a:pt x="444934" y="65087"/>
                </a:moveTo>
                <a:lnTo>
                  <a:pt x="850540" y="292704"/>
                </a:lnTo>
                <a:lnTo>
                  <a:pt x="850540" y="614681"/>
                </a:lnTo>
                <a:lnTo>
                  <a:pt x="850540" y="620444"/>
                </a:lnTo>
                <a:lnTo>
                  <a:pt x="850540" y="692835"/>
                </a:lnTo>
                <a:lnTo>
                  <a:pt x="850540" y="874352"/>
                </a:lnTo>
                <a:lnTo>
                  <a:pt x="494960" y="874352"/>
                </a:lnTo>
                <a:lnTo>
                  <a:pt x="494960" y="781072"/>
                </a:lnTo>
                <a:cubicBezTo>
                  <a:pt x="494960" y="765226"/>
                  <a:pt x="482003" y="751900"/>
                  <a:pt x="465808" y="751900"/>
                </a:cubicBezTo>
                <a:lnTo>
                  <a:pt x="422620" y="751900"/>
                </a:lnTo>
                <a:cubicBezTo>
                  <a:pt x="407504" y="751900"/>
                  <a:pt x="395268" y="764145"/>
                  <a:pt x="395268" y="779271"/>
                </a:cubicBezTo>
                <a:lnTo>
                  <a:pt x="395268" y="874352"/>
                </a:lnTo>
                <a:lnTo>
                  <a:pt x="39687" y="874352"/>
                </a:lnTo>
                <a:lnTo>
                  <a:pt x="39687" y="692835"/>
                </a:lnTo>
                <a:lnTo>
                  <a:pt x="39687" y="620444"/>
                </a:lnTo>
                <a:lnTo>
                  <a:pt x="39687" y="614681"/>
                </a:lnTo>
                <a:lnTo>
                  <a:pt x="39687" y="292704"/>
                </a:lnTo>
                <a:close/>
                <a:moveTo>
                  <a:pt x="150019" y="65087"/>
                </a:moveTo>
                <a:cubicBezTo>
                  <a:pt x="169664" y="65087"/>
                  <a:pt x="185380" y="80803"/>
                  <a:pt x="185380" y="100449"/>
                </a:cubicBezTo>
                <a:cubicBezTo>
                  <a:pt x="185380" y="120094"/>
                  <a:pt x="169664" y="136168"/>
                  <a:pt x="150019" y="136168"/>
                </a:cubicBezTo>
                <a:cubicBezTo>
                  <a:pt x="130374" y="136168"/>
                  <a:pt x="114300" y="120094"/>
                  <a:pt x="114300" y="100449"/>
                </a:cubicBezTo>
                <a:cubicBezTo>
                  <a:pt x="114300" y="80803"/>
                  <a:pt x="130374" y="65087"/>
                  <a:pt x="150019" y="65087"/>
                </a:cubicBezTo>
                <a:close/>
                <a:moveTo>
                  <a:pt x="740067" y="59920"/>
                </a:moveTo>
                <a:cubicBezTo>
                  <a:pt x="717276" y="59920"/>
                  <a:pt x="698827" y="78660"/>
                  <a:pt x="698827" y="101004"/>
                </a:cubicBezTo>
                <a:cubicBezTo>
                  <a:pt x="698827" y="123709"/>
                  <a:pt x="717276" y="142089"/>
                  <a:pt x="740067" y="142089"/>
                </a:cubicBezTo>
                <a:cubicBezTo>
                  <a:pt x="762857" y="142089"/>
                  <a:pt x="780945" y="123709"/>
                  <a:pt x="780945" y="101004"/>
                </a:cubicBezTo>
                <a:cubicBezTo>
                  <a:pt x="780945" y="78660"/>
                  <a:pt x="762857" y="59920"/>
                  <a:pt x="740067" y="59920"/>
                </a:cubicBezTo>
                <a:close/>
                <a:moveTo>
                  <a:pt x="150343" y="59920"/>
                </a:moveTo>
                <a:cubicBezTo>
                  <a:pt x="127603" y="59920"/>
                  <a:pt x="109194" y="78660"/>
                  <a:pt x="109194" y="101004"/>
                </a:cubicBezTo>
                <a:cubicBezTo>
                  <a:pt x="109194" y="123709"/>
                  <a:pt x="127603" y="142089"/>
                  <a:pt x="150343" y="142089"/>
                </a:cubicBezTo>
                <a:cubicBezTo>
                  <a:pt x="173083" y="142089"/>
                  <a:pt x="191131" y="123709"/>
                  <a:pt x="191131" y="101004"/>
                </a:cubicBezTo>
                <a:cubicBezTo>
                  <a:pt x="191131" y="78660"/>
                  <a:pt x="173083" y="59920"/>
                  <a:pt x="150343" y="59920"/>
                </a:cubicBezTo>
                <a:close/>
                <a:moveTo>
                  <a:pt x="738619" y="20637"/>
                </a:moveTo>
                <a:lnTo>
                  <a:pt x="820375" y="70731"/>
                </a:lnTo>
                <a:lnTo>
                  <a:pt x="820375" y="212365"/>
                </a:lnTo>
                <a:lnTo>
                  <a:pt x="657225" y="121186"/>
                </a:lnTo>
                <a:lnTo>
                  <a:pt x="657225" y="70731"/>
                </a:lnTo>
                <a:close/>
                <a:moveTo>
                  <a:pt x="151787" y="20637"/>
                </a:moveTo>
                <a:lnTo>
                  <a:pt x="233001" y="70731"/>
                </a:lnTo>
                <a:lnTo>
                  <a:pt x="233001" y="121186"/>
                </a:lnTo>
                <a:lnTo>
                  <a:pt x="69850" y="212365"/>
                </a:lnTo>
                <a:lnTo>
                  <a:pt x="69850" y="70731"/>
                </a:lnTo>
                <a:close/>
                <a:moveTo>
                  <a:pt x="444934" y="7937"/>
                </a:moveTo>
                <a:lnTo>
                  <a:pt x="657150" y="127033"/>
                </a:lnTo>
                <a:lnTo>
                  <a:pt x="819369" y="218064"/>
                </a:lnTo>
                <a:lnTo>
                  <a:pt x="890228" y="258003"/>
                </a:lnTo>
                <a:lnTo>
                  <a:pt x="879077" y="278152"/>
                </a:lnTo>
                <a:lnTo>
                  <a:pt x="869366" y="296502"/>
                </a:lnTo>
                <a:lnTo>
                  <a:pt x="444934" y="58310"/>
                </a:lnTo>
                <a:lnTo>
                  <a:pt x="20502" y="296502"/>
                </a:lnTo>
                <a:lnTo>
                  <a:pt x="6114" y="268797"/>
                </a:lnTo>
                <a:lnTo>
                  <a:pt x="0" y="258003"/>
                </a:lnTo>
                <a:close/>
                <a:moveTo>
                  <a:pt x="738623" y="0"/>
                </a:moveTo>
                <a:lnTo>
                  <a:pt x="831492" y="57048"/>
                </a:lnTo>
                <a:lnTo>
                  <a:pt x="825755" y="66319"/>
                </a:lnTo>
                <a:lnTo>
                  <a:pt x="738623" y="12836"/>
                </a:lnTo>
                <a:lnTo>
                  <a:pt x="651849" y="66319"/>
                </a:lnTo>
                <a:lnTo>
                  <a:pt x="646112" y="57048"/>
                </a:lnTo>
                <a:close/>
                <a:moveTo>
                  <a:pt x="151606" y="0"/>
                </a:moveTo>
                <a:lnTo>
                  <a:pt x="244117" y="57048"/>
                </a:lnTo>
                <a:lnTo>
                  <a:pt x="241965" y="60614"/>
                </a:lnTo>
                <a:lnTo>
                  <a:pt x="238380" y="66319"/>
                </a:lnTo>
                <a:lnTo>
                  <a:pt x="151606" y="12836"/>
                </a:lnTo>
                <a:lnTo>
                  <a:pt x="70211" y="62753"/>
                </a:lnTo>
                <a:lnTo>
                  <a:pt x="64474" y="66319"/>
                </a:lnTo>
                <a:lnTo>
                  <a:pt x="60172" y="59544"/>
                </a:lnTo>
                <a:lnTo>
                  <a:pt x="58737" y="5704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EA615EC9-592B-7B47-A722-3AC31228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852" y="3372166"/>
            <a:ext cx="1197553" cy="4109541"/>
          </a:xfrm>
          <a:custGeom>
            <a:avLst/>
            <a:gdLst>
              <a:gd name="connsiteX0" fmla="*/ 268119 w 660040"/>
              <a:gd name="connsiteY0" fmla="*/ 2239181 h 2265004"/>
              <a:gd name="connsiteX1" fmla="*/ 268119 w 660040"/>
              <a:gd name="connsiteY1" fmla="*/ 2243126 h 2265004"/>
              <a:gd name="connsiteX2" fmla="*/ 404878 w 660040"/>
              <a:gd name="connsiteY2" fmla="*/ 2243126 h 2265004"/>
              <a:gd name="connsiteX3" fmla="*/ 404878 w 660040"/>
              <a:gd name="connsiteY3" fmla="*/ 2239181 h 2265004"/>
              <a:gd name="connsiteX4" fmla="*/ 502768 w 660040"/>
              <a:gd name="connsiteY4" fmla="*/ 2208695 h 2265004"/>
              <a:gd name="connsiteX5" fmla="*/ 502768 w 660040"/>
              <a:gd name="connsiteY5" fmla="*/ 2239181 h 2265004"/>
              <a:gd name="connsiteX6" fmla="*/ 581944 w 660040"/>
              <a:gd name="connsiteY6" fmla="*/ 2239181 h 2265004"/>
              <a:gd name="connsiteX7" fmla="*/ 581944 w 660040"/>
              <a:gd name="connsiteY7" fmla="*/ 2208695 h 2265004"/>
              <a:gd name="connsiteX8" fmla="*/ 410996 w 660040"/>
              <a:gd name="connsiteY8" fmla="*/ 2208695 h 2265004"/>
              <a:gd name="connsiteX9" fmla="*/ 410996 w 660040"/>
              <a:gd name="connsiteY9" fmla="*/ 2239181 h 2265004"/>
              <a:gd name="connsiteX10" fmla="*/ 490532 w 660040"/>
              <a:gd name="connsiteY10" fmla="*/ 2239181 h 2265004"/>
              <a:gd name="connsiteX11" fmla="*/ 490532 w 660040"/>
              <a:gd name="connsiteY11" fmla="*/ 2208695 h 2265004"/>
              <a:gd name="connsiteX12" fmla="*/ 183185 w 660040"/>
              <a:gd name="connsiteY12" fmla="*/ 2208695 h 2265004"/>
              <a:gd name="connsiteX13" fmla="*/ 183185 w 660040"/>
              <a:gd name="connsiteY13" fmla="*/ 2239181 h 2265004"/>
              <a:gd name="connsiteX14" fmla="*/ 262001 w 660040"/>
              <a:gd name="connsiteY14" fmla="*/ 2239181 h 2265004"/>
              <a:gd name="connsiteX15" fmla="*/ 262001 w 660040"/>
              <a:gd name="connsiteY15" fmla="*/ 2208695 h 2265004"/>
              <a:gd name="connsiteX16" fmla="*/ 91412 w 660040"/>
              <a:gd name="connsiteY16" fmla="*/ 2208695 h 2265004"/>
              <a:gd name="connsiteX17" fmla="*/ 91412 w 660040"/>
              <a:gd name="connsiteY17" fmla="*/ 2239181 h 2265004"/>
              <a:gd name="connsiteX18" fmla="*/ 170588 w 660040"/>
              <a:gd name="connsiteY18" fmla="*/ 2239181 h 2265004"/>
              <a:gd name="connsiteX19" fmla="*/ 170588 w 660040"/>
              <a:gd name="connsiteY19" fmla="*/ 2208695 h 2265004"/>
              <a:gd name="connsiteX20" fmla="*/ 508000 w 660040"/>
              <a:gd name="connsiteY20" fmla="*/ 2165350 h 2265004"/>
              <a:gd name="connsiteX21" fmla="*/ 510778 w 660040"/>
              <a:gd name="connsiteY21" fmla="*/ 2165350 h 2265004"/>
              <a:gd name="connsiteX22" fmla="*/ 510778 w 660040"/>
              <a:gd name="connsiteY22" fmla="*/ 2190397 h 2265004"/>
              <a:gd name="connsiteX23" fmla="*/ 508000 w 660040"/>
              <a:gd name="connsiteY23" fmla="*/ 2190397 h 2265004"/>
              <a:gd name="connsiteX24" fmla="*/ 482600 w 660040"/>
              <a:gd name="connsiteY24" fmla="*/ 2165350 h 2265004"/>
              <a:gd name="connsiteX25" fmla="*/ 485378 w 660040"/>
              <a:gd name="connsiteY25" fmla="*/ 2165350 h 2265004"/>
              <a:gd name="connsiteX26" fmla="*/ 485378 w 660040"/>
              <a:gd name="connsiteY26" fmla="*/ 2190397 h 2265004"/>
              <a:gd name="connsiteX27" fmla="*/ 482600 w 660040"/>
              <a:gd name="connsiteY27" fmla="*/ 2190397 h 2265004"/>
              <a:gd name="connsiteX28" fmla="*/ 187325 w 660040"/>
              <a:gd name="connsiteY28" fmla="*/ 2165350 h 2265004"/>
              <a:gd name="connsiteX29" fmla="*/ 190147 w 660040"/>
              <a:gd name="connsiteY29" fmla="*/ 2165350 h 2265004"/>
              <a:gd name="connsiteX30" fmla="*/ 190147 w 660040"/>
              <a:gd name="connsiteY30" fmla="*/ 2190397 h 2265004"/>
              <a:gd name="connsiteX31" fmla="*/ 187325 w 660040"/>
              <a:gd name="connsiteY31" fmla="*/ 2190397 h 2265004"/>
              <a:gd name="connsiteX32" fmla="*/ 163512 w 660040"/>
              <a:gd name="connsiteY32" fmla="*/ 2165350 h 2265004"/>
              <a:gd name="connsiteX33" fmla="*/ 166334 w 660040"/>
              <a:gd name="connsiteY33" fmla="*/ 2165350 h 2265004"/>
              <a:gd name="connsiteX34" fmla="*/ 166334 w 660040"/>
              <a:gd name="connsiteY34" fmla="*/ 2190397 h 2265004"/>
              <a:gd name="connsiteX35" fmla="*/ 163512 w 660040"/>
              <a:gd name="connsiteY35" fmla="*/ 2190397 h 2265004"/>
              <a:gd name="connsiteX36" fmla="*/ 502768 w 660040"/>
              <a:gd name="connsiteY36" fmla="*/ 2136964 h 2265004"/>
              <a:gd name="connsiteX37" fmla="*/ 502768 w 660040"/>
              <a:gd name="connsiteY37" fmla="*/ 2203674 h 2265004"/>
              <a:gd name="connsiteX38" fmla="*/ 581944 w 660040"/>
              <a:gd name="connsiteY38" fmla="*/ 2203674 h 2265004"/>
              <a:gd name="connsiteX39" fmla="*/ 581944 w 660040"/>
              <a:gd name="connsiteY39" fmla="*/ 2136964 h 2265004"/>
              <a:gd name="connsiteX40" fmla="*/ 410996 w 660040"/>
              <a:gd name="connsiteY40" fmla="*/ 2136964 h 2265004"/>
              <a:gd name="connsiteX41" fmla="*/ 410996 w 660040"/>
              <a:gd name="connsiteY41" fmla="*/ 2203674 h 2265004"/>
              <a:gd name="connsiteX42" fmla="*/ 490532 w 660040"/>
              <a:gd name="connsiteY42" fmla="*/ 2203674 h 2265004"/>
              <a:gd name="connsiteX43" fmla="*/ 490532 w 660040"/>
              <a:gd name="connsiteY43" fmla="*/ 2136964 h 2265004"/>
              <a:gd name="connsiteX44" fmla="*/ 183185 w 660040"/>
              <a:gd name="connsiteY44" fmla="*/ 2136964 h 2265004"/>
              <a:gd name="connsiteX45" fmla="*/ 183185 w 660040"/>
              <a:gd name="connsiteY45" fmla="*/ 2203674 h 2265004"/>
              <a:gd name="connsiteX46" fmla="*/ 262001 w 660040"/>
              <a:gd name="connsiteY46" fmla="*/ 2203674 h 2265004"/>
              <a:gd name="connsiteX47" fmla="*/ 262001 w 660040"/>
              <a:gd name="connsiteY47" fmla="*/ 2136964 h 2265004"/>
              <a:gd name="connsiteX48" fmla="*/ 91412 w 660040"/>
              <a:gd name="connsiteY48" fmla="*/ 2136964 h 2265004"/>
              <a:gd name="connsiteX49" fmla="*/ 91412 w 660040"/>
              <a:gd name="connsiteY49" fmla="*/ 2203674 h 2265004"/>
              <a:gd name="connsiteX50" fmla="*/ 170588 w 660040"/>
              <a:gd name="connsiteY50" fmla="*/ 2203674 h 2265004"/>
              <a:gd name="connsiteX51" fmla="*/ 170588 w 660040"/>
              <a:gd name="connsiteY51" fmla="*/ 2136964 h 2265004"/>
              <a:gd name="connsiteX52" fmla="*/ 502768 w 660040"/>
              <a:gd name="connsiteY52" fmla="*/ 2097870 h 2265004"/>
              <a:gd name="connsiteX53" fmla="*/ 502768 w 660040"/>
              <a:gd name="connsiteY53" fmla="*/ 2131584 h 2265004"/>
              <a:gd name="connsiteX54" fmla="*/ 581944 w 660040"/>
              <a:gd name="connsiteY54" fmla="*/ 2131584 h 2265004"/>
              <a:gd name="connsiteX55" fmla="*/ 581944 w 660040"/>
              <a:gd name="connsiteY55" fmla="*/ 2097870 h 2265004"/>
              <a:gd name="connsiteX56" fmla="*/ 410996 w 660040"/>
              <a:gd name="connsiteY56" fmla="*/ 2097870 h 2265004"/>
              <a:gd name="connsiteX57" fmla="*/ 410996 w 660040"/>
              <a:gd name="connsiteY57" fmla="*/ 2131584 h 2265004"/>
              <a:gd name="connsiteX58" fmla="*/ 490532 w 660040"/>
              <a:gd name="connsiteY58" fmla="*/ 2131584 h 2265004"/>
              <a:gd name="connsiteX59" fmla="*/ 490532 w 660040"/>
              <a:gd name="connsiteY59" fmla="*/ 2097870 h 2265004"/>
              <a:gd name="connsiteX60" fmla="*/ 183185 w 660040"/>
              <a:gd name="connsiteY60" fmla="*/ 2097870 h 2265004"/>
              <a:gd name="connsiteX61" fmla="*/ 183185 w 660040"/>
              <a:gd name="connsiteY61" fmla="*/ 2131584 h 2265004"/>
              <a:gd name="connsiteX62" fmla="*/ 262001 w 660040"/>
              <a:gd name="connsiteY62" fmla="*/ 2131584 h 2265004"/>
              <a:gd name="connsiteX63" fmla="*/ 262001 w 660040"/>
              <a:gd name="connsiteY63" fmla="*/ 2097870 h 2265004"/>
              <a:gd name="connsiteX64" fmla="*/ 91412 w 660040"/>
              <a:gd name="connsiteY64" fmla="*/ 2097870 h 2265004"/>
              <a:gd name="connsiteX65" fmla="*/ 91412 w 660040"/>
              <a:gd name="connsiteY65" fmla="*/ 2131584 h 2265004"/>
              <a:gd name="connsiteX66" fmla="*/ 170588 w 660040"/>
              <a:gd name="connsiteY66" fmla="*/ 2131584 h 2265004"/>
              <a:gd name="connsiteX67" fmla="*/ 170588 w 660040"/>
              <a:gd name="connsiteY67" fmla="*/ 2097870 h 2265004"/>
              <a:gd name="connsiteX68" fmla="*/ 0 w 660040"/>
              <a:gd name="connsiteY68" fmla="*/ 2071688 h 2265004"/>
              <a:gd name="connsiteX69" fmla="*/ 660040 w 660040"/>
              <a:gd name="connsiteY69" fmla="*/ 2071688 h 2265004"/>
              <a:gd name="connsiteX70" fmla="*/ 660040 w 660040"/>
              <a:gd name="connsiteY70" fmla="*/ 2093566 h 2265004"/>
              <a:gd name="connsiteX71" fmla="*/ 660040 w 660040"/>
              <a:gd name="connsiteY71" fmla="*/ 2239181 h 2265004"/>
              <a:gd name="connsiteX72" fmla="*/ 588062 w 660040"/>
              <a:gd name="connsiteY72" fmla="*/ 2239181 h 2265004"/>
              <a:gd name="connsiteX73" fmla="*/ 588062 w 660040"/>
              <a:gd name="connsiteY73" fmla="*/ 2243126 h 2265004"/>
              <a:gd name="connsiteX74" fmla="*/ 660040 w 660040"/>
              <a:gd name="connsiteY74" fmla="*/ 2243126 h 2265004"/>
              <a:gd name="connsiteX75" fmla="*/ 660040 w 660040"/>
              <a:gd name="connsiteY75" fmla="*/ 2265004 h 2265004"/>
              <a:gd name="connsiteX76" fmla="*/ 0 w 660040"/>
              <a:gd name="connsiteY76" fmla="*/ 2265004 h 2265004"/>
              <a:gd name="connsiteX77" fmla="*/ 0 w 660040"/>
              <a:gd name="connsiteY77" fmla="*/ 2243126 h 2265004"/>
              <a:gd name="connsiteX78" fmla="*/ 85294 w 660040"/>
              <a:gd name="connsiteY78" fmla="*/ 2243126 h 2265004"/>
              <a:gd name="connsiteX79" fmla="*/ 85294 w 660040"/>
              <a:gd name="connsiteY79" fmla="*/ 2239181 h 2265004"/>
              <a:gd name="connsiteX80" fmla="*/ 0 w 660040"/>
              <a:gd name="connsiteY80" fmla="*/ 2239181 h 2265004"/>
              <a:gd name="connsiteX81" fmla="*/ 0 w 660040"/>
              <a:gd name="connsiteY81" fmla="*/ 2093566 h 2265004"/>
              <a:gd name="connsiteX82" fmla="*/ 568286 w 660040"/>
              <a:gd name="connsiteY82" fmla="*/ 1956594 h 2265004"/>
              <a:gd name="connsiteX83" fmla="*/ 568286 w 660040"/>
              <a:gd name="connsiteY83" fmla="*/ 2059421 h 2265004"/>
              <a:gd name="connsiteX84" fmla="*/ 647203 w 660040"/>
              <a:gd name="connsiteY84" fmla="*/ 2059421 h 2265004"/>
              <a:gd name="connsiteX85" fmla="*/ 647203 w 660040"/>
              <a:gd name="connsiteY85" fmla="*/ 1956594 h 2265004"/>
              <a:gd name="connsiteX86" fmla="*/ 474234 w 660040"/>
              <a:gd name="connsiteY86" fmla="*/ 1956594 h 2265004"/>
              <a:gd name="connsiteX87" fmla="*/ 474234 w 660040"/>
              <a:gd name="connsiteY87" fmla="*/ 2059421 h 2265004"/>
              <a:gd name="connsiteX88" fmla="*/ 562520 w 660040"/>
              <a:gd name="connsiteY88" fmla="*/ 2059421 h 2265004"/>
              <a:gd name="connsiteX89" fmla="*/ 562520 w 660040"/>
              <a:gd name="connsiteY89" fmla="*/ 1956594 h 2265004"/>
              <a:gd name="connsiteX90" fmla="*/ 380542 w 660040"/>
              <a:gd name="connsiteY90" fmla="*/ 1956594 h 2265004"/>
              <a:gd name="connsiteX91" fmla="*/ 380542 w 660040"/>
              <a:gd name="connsiteY91" fmla="*/ 2059421 h 2265004"/>
              <a:gd name="connsiteX92" fmla="*/ 468829 w 660040"/>
              <a:gd name="connsiteY92" fmla="*/ 2059421 h 2265004"/>
              <a:gd name="connsiteX93" fmla="*/ 468829 w 660040"/>
              <a:gd name="connsiteY93" fmla="*/ 1956594 h 2265004"/>
              <a:gd name="connsiteX94" fmla="*/ 286490 w 660040"/>
              <a:gd name="connsiteY94" fmla="*/ 1956594 h 2265004"/>
              <a:gd name="connsiteX95" fmla="*/ 286490 w 660040"/>
              <a:gd name="connsiteY95" fmla="*/ 2059421 h 2265004"/>
              <a:gd name="connsiteX96" fmla="*/ 375137 w 660040"/>
              <a:gd name="connsiteY96" fmla="*/ 2059421 h 2265004"/>
              <a:gd name="connsiteX97" fmla="*/ 375137 w 660040"/>
              <a:gd name="connsiteY97" fmla="*/ 1956594 h 2265004"/>
              <a:gd name="connsiteX98" fmla="*/ 192438 w 660040"/>
              <a:gd name="connsiteY98" fmla="*/ 1956594 h 2265004"/>
              <a:gd name="connsiteX99" fmla="*/ 192438 w 660040"/>
              <a:gd name="connsiteY99" fmla="*/ 2059421 h 2265004"/>
              <a:gd name="connsiteX100" fmla="*/ 281085 w 660040"/>
              <a:gd name="connsiteY100" fmla="*/ 2059421 h 2265004"/>
              <a:gd name="connsiteX101" fmla="*/ 281085 w 660040"/>
              <a:gd name="connsiteY101" fmla="*/ 1956594 h 2265004"/>
              <a:gd name="connsiteX102" fmla="*/ 98746 w 660040"/>
              <a:gd name="connsiteY102" fmla="*/ 1956594 h 2265004"/>
              <a:gd name="connsiteX103" fmla="*/ 98746 w 660040"/>
              <a:gd name="connsiteY103" fmla="*/ 2059421 h 2265004"/>
              <a:gd name="connsiteX104" fmla="*/ 187393 w 660040"/>
              <a:gd name="connsiteY104" fmla="*/ 2059421 h 2265004"/>
              <a:gd name="connsiteX105" fmla="*/ 187393 w 660040"/>
              <a:gd name="connsiteY105" fmla="*/ 1956594 h 2265004"/>
              <a:gd name="connsiteX106" fmla="*/ 14063 w 660040"/>
              <a:gd name="connsiteY106" fmla="*/ 1956594 h 2265004"/>
              <a:gd name="connsiteX107" fmla="*/ 14063 w 660040"/>
              <a:gd name="connsiteY107" fmla="*/ 2059421 h 2265004"/>
              <a:gd name="connsiteX108" fmla="*/ 93341 w 660040"/>
              <a:gd name="connsiteY108" fmla="*/ 2059421 h 2265004"/>
              <a:gd name="connsiteX109" fmla="*/ 93341 w 660040"/>
              <a:gd name="connsiteY109" fmla="*/ 1956594 h 2265004"/>
              <a:gd name="connsiteX110" fmla="*/ 7937 w 660040"/>
              <a:gd name="connsiteY110" fmla="*/ 1952625 h 2265004"/>
              <a:gd name="connsiteX111" fmla="*/ 93341 w 660040"/>
              <a:gd name="connsiteY111" fmla="*/ 1952625 h 2265004"/>
              <a:gd name="connsiteX112" fmla="*/ 98746 w 660040"/>
              <a:gd name="connsiteY112" fmla="*/ 1952625 h 2265004"/>
              <a:gd name="connsiteX113" fmla="*/ 187393 w 660040"/>
              <a:gd name="connsiteY113" fmla="*/ 1952625 h 2265004"/>
              <a:gd name="connsiteX114" fmla="*/ 192438 w 660040"/>
              <a:gd name="connsiteY114" fmla="*/ 1952625 h 2265004"/>
              <a:gd name="connsiteX115" fmla="*/ 281085 w 660040"/>
              <a:gd name="connsiteY115" fmla="*/ 1952625 h 2265004"/>
              <a:gd name="connsiteX116" fmla="*/ 286490 w 660040"/>
              <a:gd name="connsiteY116" fmla="*/ 1952625 h 2265004"/>
              <a:gd name="connsiteX117" fmla="*/ 375137 w 660040"/>
              <a:gd name="connsiteY117" fmla="*/ 1952625 h 2265004"/>
              <a:gd name="connsiteX118" fmla="*/ 380542 w 660040"/>
              <a:gd name="connsiteY118" fmla="*/ 1952625 h 2265004"/>
              <a:gd name="connsiteX119" fmla="*/ 468829 w 660040"/>
              <a:gd name="connsiteY119" fmla="*/ 1952625 h 2265004"/>
              <a:gd name="connsiteX120" fmla="*/ 474234 w 660040"/>
              <a:gd name="connsiteY120" fmla="*/ 1952625 h 2265004"/>
              <a:gd name="connsiteX121" fmla="*/ 562520 w 660040"/>
              <a:gd name="connsiteY121" fmla="*/ 1952625 h 2265004"/>
              <a:gd name="connsiteX122" fmla="*/ 568286 w 660040"/>
              <a:gd name="connsiteY122" fmla="*/ 1952625 h 2265004"/>
              <a:gd name="connsiteX123" fmla="*/ 653690 w 660040"/>
              <a:gd name="connsiteY123" fmla="*/ 1952625 h 2265004"/>
              <a:gd name="connsiteX124" fmla="*/ 653690 w 660040"/>
              <a:gd name="connsiteY124" fmla="*/ 2063389 h 2265004"/>
              <a:gd name="connsiteX125" fmla="*/ 7937 w 660040"/>
              <a:gd name="connsiteY125" fmla="*/ 2063389 h 2265004"/>
              <a:gd name="connsiteX126" fmla="*/ 572327 w 660040"/>
              <a:gd name="connsiteY126" fmla="*/ 1818831 h 2265004"/>
              <a:gd name="connsiteX127" fmla="*/ 572327 w 660040"/>
              <a:gd name="connsiteY127" fmla="*/ 1890437 h 2265004"/>
              <a:gd name="connsiteX128" fmla="*/ 622381 w 660040"/>
              <a:gd name="connsiteY128" fmla="*/ 1890437 h 2265004"/>
              <a:gd name="connsiteX129" fmla="*/ 622381 w 660040"/>
              <a:gd name="connsiteY129" fmla="*/ 1818831 h 2265004"/>
              <a:gd name="connsiteX130" fmla="*/ 518671 w 660040"/>
              <a:gd name="connsiteY130" fmla="*/ 1818831 h 2265004"/>
              <a:gd name="connsiteX131" fmla="*/ 518671 w 660040"/>
              <a:gd name="connsiteY131" fmla="*/ 1890437 h 2265004"/>
              <a:gd name="connsiteX132" fmla="*/ 569086 w 660040"/>
              <a:gd name="connsiteY132" fmla="*/ 1890437 h 2265004"/>
              <a:gd name="connsiteX133" fmla="*/ 569086 w 660040"/>
              <a:gd name="connsiteY133" fmla="*/ 1818831 h 2265004"/>
              <a:gd name="connsiteX134" fmla="*/ 421514 w 660040"/>
              <a:gd name="connsiteY134" fmla="*/ 1818831 h 2265004"/>
              <a:gd name="connsiteX135" fmla="*/ 421514 w 660040"/>
              <a:gd name="connsiteY135" fmla="*/ 1890437 h 2265004"/>
              <a:gd name="connsiteX136" fmla="*/ 471569 w 660040"/>
              <a:gd name="connsiteY136" fmla="*/ 1890437 h 2265004"/>
              <a:gd name="connsiteX137" fmla="*/ 471569 w 660040"/>
              <a:gd name="connsiteY137" fmla="*/ 1818831 h 2265004"/>
              <a:gd name="connsiteX138" fmla="*/ 367858 w 660040"/>
              <a:gd name="connsiteY138" fmla="*/ 1818831 h 2265004"/>
              <a:gd name="connsiteX139" fmla="*/ 367858 w 660040"/>
              <a:gd name="connsiteY139" fmla="*/ 1890437 h 2265004"/>
              <a:gd name="connsiteX140" fmla="*/ 417913 w 660040"/>
              <a:gd name="connsiteY140" fmla="*/ 1890437 h 2265004"/>
              <a:gd name="connsiteX141" fmla="*/ 417913 w 660040"/>
              <a:gd name="connsiteY141" fmla="*/ 1818831 h 2265004"/>
              <a:gd name="connsiteX142" fmla="*/ 241766 w 660040"/>
              <a:gd name="connsiteY142" fmla="*/ 1818831 h 2265004"/>
              <a:gd name="connsiteX143" fmla="*/ 241766 w 660040"/>
              <a:gd name="connsiteY143" fmla="*/ 1890437 h 2265004"/>
              <a:gd name="connsiteX144" fmla="*/ 291821 w 660040"/>
              <a:gd name="connsiteY144" fmla="*/ 1890437 h 2265004"/>
              <a:gd name="connsiteX145" fmla="*/ 291821 w 660040"/>
              <a:gd name="connsiteY145" fmla="*/ 1818831 h 2265004"/>
              <a:gd name="connsiteX146" fmla="*/ 188471 w 660040"/>
              <a:gd name="connsiteY146" fmla="*/ 1818831 h 2265004"/>
              <a:gd name="connsiteX147" fmla="*/ 188471 w 660040"/>
              <a:gd name="connsiteY147" fmla="*/ 1890437 h 2265004"/>
              <a:gd name="connsiteX148" fmla="*/ 238526 w 660040"/>
              <a:gd name="connsiteY148" fmla="*/ 1890437 h 2265004"/>
              <a:gd name="connsiteX149" fmla="*/ 238526 w 660040"/>
              <a:gd name="connsiteY149" fmla="*/ 1818831 h 2265004"/>
              <a:gd name="connsiteX150" fmla="*/ 90954 w 660040"/>
              <a:gd name="connsiteY150" fmla="*/ 1818831 h 2265004"/>
              <a:gd name="connsiteX151" fmla="*/ 90954 w 660040"/>
              <a:gd name="connsiteY151" fmla="*/ 1890437 h 2265004"/>
              <a:gd name="connsiteX152" fmla="*/ 141369 w 660040"/>
              <a:gd name="connsiteY152" fmla="*/ 1890437 h 2265004"/>
              <a:gd name="connsiteX153" fmla="*/ 141369 w 660040"/>
              <a:gd name="connsiteY153" fmla="*/ 1818831 h 2265004"/>
              <a:gd name="connsiteX154" fmla="*/ 37298 w 660040"/>
              <a:gd name="connsiteY154" fmla="*/ 1818831 h 2265004"/>
              <a:gd name="connsiteX155" fmla="*/ 37298 w 660040"/>
              <a:gd name="connsiteY155" fmla="*/ 1890437 h 2265004"/>
              <a:gd name="connsiteX156" fmla="*/ 87713 w 660040"/>
              <a:gd name="connsiteY156" fmla="*/ 1890437 h 2265004"/>
              <a:gd name="connsiteX157" fmla="*/ 87713 w 660040"/>
              <a:gd name="connsiteY157" fmla="*/ 1818831 h 2265004"/>
              <a:gd name="connsiteX158" fmla="*/ 514350 w 660040"/>
              <a:gd name="connsiteY158" fmla="*/ 1814513 h 2265004"/>
              <a:gd name="connsiteX159" fmla="*/ 626702 w 660040"/>
              <a:gd name="connsiteY159" fmla="*/ 1814513 h 2265004"/>
              <a:gd name="connsiteX160" fmla="*/ 626702 w 660040"/>
              <a:gd name="connsiteY160" fmla="*/ 1895115 h 2265004"/>
              <a:gd name="connsiteX161" fmla="*/ 514350 w 660040"/>
              <a:gd name="connsiteY161" fmla="*/ 1895115 h 2265004"/>
              <a:gd name="connsiteX162" fmla="*/ 363537 w 660040"/>
              <a:gd name="connsiteY162" fmla="*/ 1814513 h 2265004"/>
              <a:gd name="connsiteX163" fmla="*/ 475890 w 660040"/>
              <a:gd name="connsiteY163" fmla="*/ 1814513 h 2265004"/>
              <a:gd name="connsiteX164" fmla="*/ 475890 w 660040"/>
              <a:gd name="connsiteY164" fmla="*/ 1895115 h 2265004"/>
              <a:gd name="connsiteX165" fmla="*/ 363537 w 660040"/>
              <a:gd name="connsiteY165" fmla="*/ 1895115 h 2265004"/>
              <a:gd name="connsiteX166" fmla="*/ 184150 w 660040"/>
              <a:gd name="connsiteY166" fmla="*/ 1814513 h 2265004"/>
              <a:gd name="connsiteX167" fmla="*/ 296502 w 660040"/>
              <a:gd name="connsiteY167" fmla="*/ 1814513 h 2265004"/>
              <a:gd name="connsiteX168" fmla="*/ 296502 w 660040"/>
              <a:gd name="connsiteY168" fmla="*/ 1895115 h 2265004"/>
              <a:gd name="connsiteX169" fmla="*/ 184150 w 660040"/>
              <a:gd name="connsiteY169" fmla="*/ 1895115 h 2265004"/>
              <a:gd name="connsiteX170" fmla="*/ 33337 w 660040"/>
              <a:gd name="connsiteY170" fmla="*/ 1814513 h 2265004"/>
              <a:gd name="connsiteX171" fmla="*/ 145690 w 660040"/>
              <a:gd name="connsiteY171" fmla="*/ 1814513 h 2265004"/>
              <a:gd name="connsiteX172" fmla="*/ 145690 w 660040"/>
              <a:gd name="connsiteY172" fmla="*/ 1895115 h 2265004"/>
              <a:gd name="connsiteX173" fmla="*/ 33337 w 660040"/>
              <a:gd name="connsiteY173" fmla="*/ 1895115 h 2265004"/>
              <a:gd name="connsiteX174" fmla="*/ 510326 w 660040"/>
              <a:gd name="connsiteY174" fmla="*/ 1810674 h 2265004"/>
              <a:gd name="connsiteX175" fmla="*/ 510326 w 660040"/>
              <a:gd name="connsiteY175" fmla="*/ 1900333 h 2265004"/>
              <a:gd name="connsiteX176" fmla="*/ 630169 w 660040"/>
              <a:gd name="connsiteY176" fmla="*/ 1900333 h 2265004"/>
              <a:gd name="connsiteX177" fmla="*/ 630169 w 660040"/>
              <a:gd name="connsiteY177" fmla="*/ 1810674 h 2265004"/>
              <a:gd name="connsiteX178" fmla="*/ 359531 w 660040"/>
              <a:gd name="connsiteY178" fmla="*/ 1810674 h 2265004"/>
              <a:gd name="connsiteX179" fmla="*/ 359531 w 660040"/>
              <a:gd name="connsiteY179" fmla="*/ 1900333 h 2265004"/>
              <a:gd name="connsiteX180" fmla="*/ 479015 w 660040"/>
              <a:gd name="connsiteY180" fmla="*/ 1900333 h 2265004"/>
              <a:gd name="connsiteX181" fmla="*/ 479015 w 660040"/>
              <a:gd name="connsiteY181" fmla="*/ 1810674 h 2265004"/>
              <a:gd name="connsiteX182" fmla="*/ 181025 w 660040"/>
              <a:gd name="connsiteY182" fmla="*/ 1810674 h 2265004"/>
              <a:gd name="connsiteX183" fmla="*/ 181025 w 660040"/>
              <a:gd name="connsiteY183" fmla="*/ 1900333 h 2265004"/>
              <a:gd name="connsiteX184" fmla="*/ 300869 w 660040"/>
              <a:gd name="connsiteY184" fmla="*/ 1900333 h 2265004"/>
              <a:gd name="connsiteX185" fmla="*/ 300869 w 660040"/>
              <a:gd name="connsiteY185" fmla="*/ 1810674 h 2265004"/>
              <a:gd name="connsiteX186" fmla="*/ 29871 w 660040"/>
              <a:gd name="connsiteY186" fmla="*/ 1810674 h 2265004"/>
              <a:gd name="connsiteX187" fmla="*/ 29871 w 660040"/>
              <a:gd name="connsiteY187" fmla="*/ 1900333 h 2265004"/>
              <a:gd name="connsiteX188" fmla="*/ 149715 w 660040"/>
              <a:gd name="connsiteY188" fmla="*/ 1900333 h 2265004"/>
              <a:gd name="connsiteX189" fmla="*/ 149715 w 660040"/>
              <a:gd name="connsiteY189" fmla="*/ 1810674 h 2265004"/>
              <a:gd name="connsiteX190" fmla="*/ 330023 w 660040"/>
              <a:gd name="connsiteY190" fmla="*/ 1759858 h 2265004"/>
              <a:gd name="connsiteX191" fmla="*/ 315559 w 660040"/>
              <a:gd name="connsiteY191" fmla="*/ 1774826 h 2265004"/>
              <a:gd name="connsiteX192" fmla="*/ 330023 w 660040"/>
              <a:gd name="connsiteY192" fmla="*/ 1789437 h 2265004"/>
              <a:gd name="connsiteX193" fmla="*/ 344487 w 660040"/>
              <a:gd name="connsiteY193" fmla="*/ 1774826 h 2265004"/>
              <a:gd name="connsiteX194" fmla="*/ 330023 w 660040"/>
              <a:gd name="connsiteY194" fmla="*/ 1759858 h 2265004"/>
              <a:gd name="connsiteX195" fmla="*/ 330023 w 660040"/>
              <a:gd name="connsiteY195" fmla="*/ 1757363 h 2265004"/>
              <a:gd name="connsiteX196" fmla="*/ 347309 w 660040"/>
              <a:gd name="connsiteY196" fmla="*/ 1774826 h 2265004"/>
              <a:gd name="connsiteX197" fmla="*/ 330023 w 660040"/>
              <a:gd name="connsiteY197" fmla="*/ 1791932 h 2265004"/>
              <a:gd name="connsiteX198" fmla="*/ 312737 w 660040"/>
              <a:gd name="connsiteY198" fmla="*/ 1774826 h 2265004"/>
              <a:gd name="connsiteX199" fmla="*/ 330023 w 660040"/>
              <a:gd name="connsiteY199" fmla="*/ 1757363 h 2265004"/>
              <a:gd name="connsiteX200" fmla="*/ 330020 w 660040"/>
              <a:gd name="connsiteY200" fmla="*/ 1754142 h 2265004"/>
              <a:gd name="connsiteX201" fmla="*/ 308787 w 660040"/>
              <a:gd name="connsiteY201" fmla="*/ 1775747 h 2265004"/>
              <a:gd name="connsiteX202" fmla="*/ 330020 w 660040"/>
              <a:gd name="connsiteY202" fmla="*/ 1796991 h 2265004"/>
              <a:gd name="connsiteX203" fmla="*/ 351254 w 660040"/>
              <a:gd name="connsiteY203" fmla="*/ 1775747 h 2265004"/>
              <a:gd name="connsiteX204" fmla="*/ 330020 w 660040"/>
              <a:gd name="connsiteY204" fmla="*/ 1754142 h 2265004"/>
              <a:gd name="connsiteX205" fmla="*/ 559741 w 660040"/>
              <a:gd name="connsiteY205" fmla="*/ 1662029 h 2265004"/>
              <a:gd name="connsiteX206" fmla="*/ 559741 w 660040"/>
              <a:gd name="connsiteY206" fmla="*/ 1740851 h 2265004"/>
              <a:gd name="connsiteX207" fmla="*/ 620942 w 660040"/>
              <a:gd name="connsiteY207" fmla="*/ 1740851 h 2265004"/>
              <a:gd name="connsiteX208" fmla="*/ 620942 w 660040"/>
              <a:gd name="connsiteY208" fmla="*/ 1662029 h 2265004"/>
              <a:gd name="connsiteX209" fmla="*/ 496740 w 660040"/>
              <a:gd name="connsiteY209" fmla="*/ 1662029 h 2265004"/>
              <a:gd name="connsiteX210" fmla="*/ 496740 w 660040"/>
              <a:gd name="connsiteY210" fmla="*/ 1740851 h 2265004"/>
              <a:gd name="connsiteX211" fmla="*/ 556141 w 660040"/>
              <a:gd name="connsiteY211" fmla="*/ 1740851 h 2265004"/>
              <a:gd name="connsiteX212" fmla="*/ 556141 w 660040"/>
              <a:gd name="connsiteY212" fmla="*/ 1662029 h 2265004"/>
              <a:gd name="connsiteX213" fmla="*/ 433738 w 660040"/>
              <a:gd name="connsiteY213" fmla="*/ 1662029 h 2265004"/>
              <a:gd name="connsiteX214" fmla="*/ 433738 w 660040"/>
              <a:gd name="connsiteY214" fmla="*/ 1740851 h 2265004"/>
              <a:gd name="connsiteX215" fmla="*/ 493140 w 660040"/>
              <a:gd name="connsiteY215" fmla="*/ 1740851 h 2265004"/>
              <a:gd name="connsiteX216" fmla="*/ 493140 w 660040"/>
              <a:gd name="connsiteY216" fmla="*/ 1662029 h 2265004"/>
              <a:gd name="connsiteX217" fmla="*/ 368937 w 660040"/>
              <a:gd name="connsiteY217" fmla="*/ 1662029 h 2265004"/>
              <a:gd name="connsiteX218" fmla="*/ 368937 w 660040"/>
              <a:gd name="connsiteY218" fmla="*/ 1740851 h 2265004"/>
              <a:gd name="connsiteX219" fmla="*/ 430138 w 660040"/>
              <a:gd name="connsiteY219" fmla="*/ 1740851 h 2265004"/>
              <a:gd name="connsiteX220" fmla="*/ 430138 w 660040"/>
              <a:gd name="connsiteY220" fmla="*/ 1662029 h 2265004"/>
              <a:gd name="connsiteX221" fmla="*/ 229633 w 660040"/>
              <a:gd name="connsiteY221" fmla="*/ 1662029 h 2265004"/>
              <a:gd name="connsiteX222" fmla="*/ 229633 w 660040"/>
              <a:gd name="connsiteY222" fmla="*/ 1740851 h 2265004"/>
              <a:gd name="connsiteX223" fmla="*/ 290750 w 660040"/>
              <a:gd name="connsiteY223" fmla="*/ 1740851 h 2265004"/>
              <a:gd name="connsiteX224" fmla="*/ 290750 w 660040"/>
              <a:gd name="connsiteY224" fmla="*/ 1662029 h 2265004"/>
              <a:gd name="connsiteX225" fmla="*/ 166717 w 660040"/>
              <a:gd name="connsiteY225" fmla="*/ 1662029 h 2265004"/>
              <a:gd name="connsiteX226" fmla="*/ 166717 w 660040"/>
              <a:gd name="connsiteY226" fmla="*/ 1740851 h 2265004"/>
              <a:gd name="connsiteX227" fmla="*/ 225678 w 660040"/>
              <a:gd name="connsiteY227" fmla="*/ 1740851 h 2265004"/>
              <a:gd name="connsiteX228" fmla="*/ 225678 w 660040"/>
              <a:gd name="connsiteY228" fmla="*/ 1662029 h 2265004"/>
              <a:gd name="connsiteX229" fmla="*/ 103443 w 660040"/>
              <a:gd name="connsiteY229" fmla="*/ 1662029 h 2265004"/>
              <a:gd name="connsiteX230" fmla="*/ 103443 w 660040"/>
              <a:gd name="connsiteY230" fmla="*/ 1740851 h 2265004"/>
              <a:gd name="connsiteX231" fmla="*/ 163122 w 660040"/>
              <a:gd name="connsiteY231" fmla="*/ 1740851 h 2265004"/>
              <a:gd name="connsiteX232" fmla="*/ 163122 w 660040"/>
              <a:gd name="connsiteY232" fmla="*/ 1662029 h 2265004"/>
              <a:gd name="connsiteX233" fmla="*/ 38730 w 660040"/>
              <a:gd name="connsiteY233" fmla="*/ 1662029 h 2265004"/>
              <a:gd name="connsiteX234" fmla="*/ 38730 w 660040"/>
              <a:gd name="connsiteY234" fmla="*/ 1740851 h 2265004"/>
              <a:gd name="connsiteX235" fmla="*/ 99847 w 660040"/>
              <a:gd name="connsiteY235" fmla="*/ 1740851 h 2265004"/>
              <a:gd name="connsiteX236" fmla="*/ 99847 w 660040"/>
              <a:gd name="connsiteY236" fmla="*/ 1662029 h 2265004"/>
              <a:gd name="connsiteX237" fmla="*/ 363537 w 660040"/>
              <a:gd name="connsiteY237" fmla="*/ 1657350 h 2265004"/>
              <a:gd name="connsiteX238" fmla="*/ 626702 w 660040"/>
              <a:gd name="connsiteY238" fmla="*/ 1657350 h 2265004"/>
              <a:gd name="connsiteX239" fmla="*/ 626702 w 660040"/>
              <a:gd name="connsiteY239" fmla="*/ 1745890 h 2265004"/>
              <a:gd name="connsiteX240" fmla="*/ 363537 w 660040"/>
              <a:gd name="connsiteY240" fmla="*/ 1745890 h 2265004"/>
              <a:gd name="connsiteX241" fmla="*/ 33337 w 660040"/>
              <a:gd name="connsiteY241" fmla="*/ 1657350 h 2265004"/>
              <a:gd name="connsiteX242" fmla="*/ 296503 w 660040"/>
              <a:gd name="connsiteY242" fmla="*/ 1657350 h 2265004"/>
              <a:gd name="connsiteX243" fmla="*/ 296503 w 660040"/>
              <a:gd name="connsiteY243" fmla="*/ 1745890 h 2265004"/>
              <a:gd name="connsiteX244" fmla="*/ 33337 w 660040"/>
              <a:gd name="connsiteY244" fmla="*/ 1745890 h 2265004"/>
              <a:gd name="connsiteX245" fmla="*/ 359531 w 660040"/>
              <a:gd name="connsiteY245" fmla="*/ 1652600 h 2265004"/>
              <a:gd name="connsiteX246" fmla="*/ 359531 w 660040"/>
              <a:gd name="connsiteY246" fmla="*/ 1750901 h 2265004"/>
              <a:gd name="connsiteX247" fmla="*/ 630169 w 660040"/>
              <a:gd name="connsiteY247" fmla="*/ 1750901 h 2265004"/>
              <a:gd name="connsiteX248" fmla="*/ 630169 w 660040"/>
              <a:gd name="connsiteY248" fmla="*/ 1652600 h 2265004"/>
              <a:gd name="connsiteX249" fmla="*/ 29871 w 660040"/>
              <a:gd name="connsiteY249" fmla="*/ 1652600 h 2265004"/>
              <a:gd name="connsiteX250" fmla="*/ 29871 w 660040"/>
              <a:gd name="connsiteY250" fmla="*/ 1750901 h 2265004"/>
              <a:gd name="connsiteX251" fmla="*/ 300869 w 660040"/>
              <a:gd name="connsiteY251" fmla="*/ 1750901 h 2265004"/>
              <a:gd name="connsiteX252" fmla="*/ 300869 w 660040"/>
              <a:gd name="connsiteY252" fmla="*/ 1652600 h 2265004"/>
              <a:gd name="connsiteX253" fmla="*/ 572327 w 660040"/>
              <a:gd name="connsiteY253" fmla="*/ 1507662 h 2265004"/>
              <a:gd name="connsiteX254" fmla="*/ 572327 w 660040"/>
              <a:gd name="connsiteY254" fmla="*/ 1578952 h 2265004"/>
              <a:gd name="connsiteX255" fmla="*/ 622381 w 660040"/>
              <a:gd name="connsiteY255" fmla="*/ 1578952 h 2265004"/>
              <a:gd name="connsiteX256" fmla="*/ 622381 w 660040"/>
              <a:gd name="connsiteY256" fmla="*/ 1507662 h 2265004"/>
              <a:gd name="connsiteX257" fmla="*/ 518671 w 660040"/>
              <a:gd name="connsiteY257" fmla="*/ 1507662 h 2265004"/>
              <a:gd name="connsiteX258" fmla="*/ 518671 w 660040"/>
              <a:gd name="connsiteY258" fmla="*/ 1578952 h 2265004"/>
              <a:gd name="connsiteX259" fmla="*/ 569086 w 660040"/>
              <a:gd name="connsiteY259" fmla="*/ 1578952 h 2265004"/>
              <a:gd name="connsiteX260" fmla="*/ 569086 w 660040"/>
              <a:gd name="connsiteY260" fmla="*/ 1507662 h 2265004"/>
              <a:gd name="connsiteX261" fmla="*/ 421514 w 660040"/>
              <a:gd name="connsiteY261" fmla="*/ 1507662 h 2265004"/>
              <a:gd name="connsiteX262" fmla="*/ 421514 w 660040"/>
              <a:gd name="connsiteY262" fmla="*/ 1578952 h 2265004"/>
              <a:gd name="connsiteX263" fmla="*/ 471569 w 660040"/>
              <a:gd name="connsiteY263" fmla="*/ 1578952 h 2265004"/>
              <a:gd name="connsiteX264" fmla="*/ 471569 w 660040"/>
              <a:gd name="connsiteY264" fmla="*/ 1507662 h 2265004"/>
              <a:gd name="connsiteX265" fmla="*/ 367858 w 660040"/>
              <a:gd name="connsiteY265" fmla="*/ 1507662 h 2265004"/>
              <a:gd name="connsiteX266" fmla="*/ 367858 w 660040"/>
              <a:gd name="connsiteY266" fmla="*/ 1578952 h 2265004"/>
              <a:gd name="connsiteX267" fmla="*/ 417913 w 660040"/>
              <a:gd name="connsiteY267" fmla="*/ 1578952 h 2265004"/>
              <a:gd name="connsiteX268" fmla="*/ 417913 w 660040"/>
              <a:gd name="connsiteY268" fmla="*/ 1507662 h 2265004"/>
              <a:gd name="connsiteX269" fmla="*/ 241766 w 660040"/>
              <a:gd name="connsiteY269" fmla="*/ 1507662 h 2265004"/>
              <a:gd name="connsiteX270" fmla="*/ 241766 w 660040"/>
              <a:gd name="connsiteY270" fmla="*/ 1578952 h 2265004"/>
              <a:gd name="connsiteX271" fmla="*/ 291821 w 660040"/>
              <a:gd name="connsiteY271" fmla="*/ 1578952 h 2265004"/>
              <a:gd name="connsiteX272" fmla="*/ 291821 w 660040"/>
              <a:gd name="connsiteY272" fmla="*/ 1507662 h 2265004"/>
              <a:gd name="connsiteX273" fmla="*/ 188471 w 660040"/>
              <a:gd name="connsiteY273" fmla="*/ 1507662 h 2265004"/>
              <a:gd name="connsiteX274" fmla="*/ 188471 w 660040"/>
              <a:gd name="connsiteY274" fmla="*/ 1578952 h 2265004"/>
              <a:gd name="connsiteX275" fmla="*/ 238526 w 660040"/>
              <a:gd name="connsiteY275" fmla="*/ 1578952 h 2265004"/>
              <a:gd name="connsiteX276" fmla="*/ 238526 w 660040"/>
              <a:gd name="connsiteY276" fmla="*/ 1507662 h 2265004"/>
              <a:gd name="connsiteX277" fmla="*/ 90954 w 660040"/>
              <a:gd name="connsiteY277" fmla="*/ 1507662 h 2265004"/>
              <a:gd name="connsiteX278" fmla="*/ 90954 w 660040"/>
              <a:gd name="connsiteY278" fmla="*/ 1578952 h 2265004"/>
              <a:gd name="connsiteX279" fmla="*/ 141369 w 660040"/>
              <a:gd name="connsiteY279" fmla="*/ 1578952 h 2265004"/>
              <a:gd name="connsiteX280" fmla="*/ 141369 w 660040"/>
              <a:gd name="connsiteY280" fmla="*/ 1507662 h 2265004"/>
              <a:gd name="connsiteX281" fmla="*/ 37298 w 660040"/>
              <a:gd name="connsiteY281" fmla="*/ 1507662 h 2265004"/>
              <a:gd name="connsiteX282" fmla="*/ 37298 w 660040"/>
              <a:gd name="connsiteY282" fmla="*/ 1578952 h 2265004"/>
              <a:gd name="connsiteX283" fmla="*/ 87713 w 660040"/>
              <a:gd name="connsiteY283" fmla="*/ 1578952 h 2265004"/>
              <a:gd name="connsiteX284" fmla="*/ 87713 w 660040"/>
              <a:gd name="connsiteY284" fmla="*/ 1507662 h 2265004"/>
              <a:gd name="connsiteX285" fmla="*/ 514350 w 660040"/>
              <a:gd name="connsiteY285" fmla="*/ 1503363 h 2265004"/>
              <a:gd name="connsiteX286" fmla="*/ 626702 w 660040"/>
              <a:gd name="connsiteY286" fmla="*/ 1503363 h 2265004"/>
              <a:gd name="connsiteX287" fmla="*/ 626702 w 660040"/>
              <a:gd name="connsiteY287" fmla="*/ 1583967 h 2265004"/>
              <a:gd name="connsiteX288" fmla="*/ 514350 w 660040"/>
              <a:gd name="connsiteY288" fmla="*/ 1583967 h 2265004"/>
              <a:gd name="connsiteX289" fmla="*/ 363537 w 660040"/>
              <a:gd name="connsiteY289" fmla="*/ 1503363 h 2265004"/>
              <a:gd name="connsiteX290" fmla="*/ 475890 w 660040"/>
              <a:gd name="connsiteY290" fmla="*/ 1503363 h 2265004"/>
              <a:gd name="connsiteX291" fmla="*/ 475890 w 660040"/>
              <a:gd name="connsiteY291" fmla="*/ 1583967 h 2265004"/>
              <a:gd name="connsiteX292" fmla="*/ 363537 w 660040"/>
              <a:gd name="connsiteY292" fmla="*/ 1583967 h 2265004"/>
              <a:gd name="connsiteX293" fmla="*/ 184150 w 660040"/>
              <a:gd name="connsiteY293" fmla="*/ 1503363 h 2265004"/>
              <a:gd name="connsiteX294" fmla="*/ 296502 w 660040"/>
              <a:gd name="connsiteY294" fmla="*/ 1503363 h 2265004"/>
              <a:gd name="connsiteX295" fmla="*/ 296502 w 660040"/>
              <a:gd name="connsiteY295" fmla="*/ 1583967 h 2265004"/>
              <a:gd name="connsiteX296" fmla="*/ 184150 w 660040"/>
              <a:gd name="connsiteY296" fmla="*/ 1583967 h 2265004"/>
              <a:gd name="connsiteX297" fmla="*/ 33337 w 660040"/>
              <a:gd name="connsiteY297" fmla="*/ 1503363 h 2265004"/>
              <a:gd name="connsiteX298" fmla="*/ 145690 w 660040"/>
              <a:gd name="connsiteY298" fmla="*/ 1503363 h 2265004"/>
              <a:gd name="connsiteX299" fmla="*/ 145690 w 660040"/>
              <a:gd name="connsiteY299" fmla="*/ 1583967 h 2265004"/>
              <a:gd name="connsiteX300" fmla="*/ 33337 w 660040"/>
              <a:gd name="connsiteY300" fmla="*/ 1583967 h 2265004"/>
              <a:gd name="connsiteX301" fmla="*/ 510326 w 660040"/>
              <a:gd name="connsiteY301" fmla="*/ 1500288 h 2265004"/>
              <a:gd name="connsiteX302" fmla="*/ 510326 w 660040"/>
              <a:gd name="connsiteY302" fmla="*/ 1589947 h 2265004"/>
              <a:gd name="connsiteX303" fmla="*/ 630169 w 660040"/>
              <a:gd name="connsiteY303" fmla="*/ 1589947 h 2265004"/>
              <a:gd name="connsiteX304" fmla="*/ 630169 w 660040"/>
              <a:gd name="connsiteY304" fmla="*/ 1500288 h 2265004"/>
              <a:gd name="connsiteX305" fmla="*/ 359531 w 660040"/>
              <a:gd name="connsiteY305" fmla="*/ 1500288 h 2265004"/>
              <a:gd name="connsiteX306" fmla="*/ 359531 w 660040"/>
              <a:gd name="connsiteY306" fmla="*/ 1589947 h 2265004"/>
              <a:gd name="connsiteX307" fmla="*/ 479015 w 660040"/>
              <a:gd name="connsiteY307" fmla="*/ 1589947 h 2265004"/>
              <a:gd name="connsiteX308" fmla="*/ 479015 w 660040"/>
              <a:gd name="connsiteY308" fmla="*/ 1500288 h 2265004"/>
              <a:gd name="connsiteX309" fmla="*/ 181025 w 660040"/>
              <a:gd name="connsiteY309" fmla="*/ 1500288 h 2265004"/>
              <a:gd name="connsiteX310" fmla="*/ 181025 w 660040"/>
              <a:gd name="connsiteY310" fmla="*/ 1589947 h 2265004"/>
              <a:gd name="connsiteX311" fmla="*/ 300869 w 660040"/>
              <a:gd name="connsiteY311" fmla="*/ 1589947 h 2265004"/>
              <a:gd name="connsiteX312" fmla="*/ 300869 w 660040"/>
              <a:gd name="connsiteY312" fmla="*/ 1500288 h 2265004"/>
              <a:gd name="connsiteX313" fmla="*/ 29871 w 660040"/>
              <a:gd name="connsiteY313" fmla="*/ 1500288 h 2265004"/>
              <a:gd name="connsiteX314" fmla="*/ 29871 w 660040"/>
              <a:gd name="connsiteY314" fmla="*/ 1589947 h 2265004"/>
              <a:gd name="connsiteX315" fmla="*/ 149715 w 660040"/>
              <a:gd name="connsiteY315" fmla="*/ 1589947 h 2265004"/>
              <a:gd name="connsiteX316" fmla="*/ 149715 w 660040"/>
              <a:gd name="connsiteY316" fmla="*/ 1500288 h 2265004"/>
              <a:gd name="connsiteX317" fmla="*/ 330023 w 660040"/>
              <a:gd name="connsiteY317" fmla="*/ 1449064 h 2265004"/>
              <a:gd name="connsiteX318" fmla="*/ 315559 w 660040"/>
              <a:gd name="connsiteY318" fmla="*/ 1463676 h 2265004"/>
              <a:gd name="connsiteX319" fmla="*/ 330023 w 660040"/>
              <a:gd name="connsiteY319" fmla="*/ 1478287 h 2265004"/>
              <a:gd name="connsiteX320" fmla="*/ 344487 w 660040"/>
              <a:gd name="connsiteY320" fmla="*/ 1463676 h 2265004"/>
              <a:gd name="connsiteX321" fmla="*/ 330023 w 660040"/>
              <a:gd name="connsiteY321" fmla="*/ 1449064 h 2265004"/>
              <a:gd name="connsiteX322" fmla="*/ 330023 w 660040"/>
              <a:gd name="connsiteY322" fmla="*/ 1446213 h 2265004"/>
              <a:gd name="connsiteX323" fmla="*/ 347309 w 660040"/>
              <a:gd name="connsiteY323" fmla="*/ 1463676 h 2265004"/>
              <a:gd name="connsiteX324" fmla="*/ 330023 w 660040"/>
              <a:gd name="connsiteY324" fmla="*/ 1480782 h 2265004"/>
              <a:gd name="connsiteX325" fmla="*/ 312737 w 660040"/>
              <a:gd name="connsiteY325" fmla="*/ 1463676 h 2265004"/>
              <a:gd name="connsiteX326" fmla="*/ 330023 w 660040"/>
              <a:gd name="connsiteY326" fmla="*/ 1446213 h 2265004"/>
              <a:gd name="connsiteX327" fmla="*/ 330020 w 660040"/>
              <a:gd name="connsiteY327" fmla="*/ 1443396 h 2265004"/>
              <a:gd name="connsiteX328" fmla="*/ 308787 w 660040"/>
              <a:gd name="connsiteY328" fmla="*/ 1465000 h 2265004"/>
              <a:gd name="connsiteX329" fmla="*/ 330020 w 660040"/>
              <a:gd name="connsiteY329" fmla="*/ 1486245 h 2265004"/>
              <a:gd name="connsiteX330" fmla="*/ 351254 w 660040"/>
              <a:gd name="connsiteY330" fmla="*/ 1465000 h 2265004"/>
              <a:gd name="connsiteX331" fmla="*/ 330020 w 660040"/>
              <a:gd name="connsiteY331" fmla="*/ 1443396 h 2265004"/>
              <a:gd name="connsiteX332" fmla="*/ 559741 w 660040"/>
              <a:gd name="connsiteY332" fmla="*/ 1350879 h 2265004"/>
              <a:gd name="connsiteX333" fmla="*/ 559741 w 660040"/>
              <a:gd name="connsiteY333" fmla="*/ 1429341 h 2265004"/>
              <a:gd name="connsiteX334" fmla="*/ 620942 w 660040"/>
              <a:gd name="connsiteY334" fmla="*/ 1429341 h 2265004"/>
              <a:gd name="connsiteX335" fmla="*/ 620942 w 660040"/>
              <a:gd name="connsiteY335" fmla="*/ 1350879 h 2265004"/>
              <a:gd name="connsiteX336" fmla="*/ 496740 w 660040"/>
              <a:gd name="connsiteY336" fmla="*/ 1350879 h 2265004"/>
              <a:gd name="connsiteX337" fmla="*/ 496740 w 660040"/>
              <a:gd name="connsiteY337" fmla="*/ 1429341 h 2265004"/>
              <a:gd name="connsiteX338" fmla="*/ 556141 w 660040"/>
              <a:gd name="connsiteY338" fmla="*/ 1429341 h 2265004"/>
              <a:gd name="connsiteX339" fmla="*/ 556141 w 660040"/>
              <a:gd name="connsiteY339" fmla="*/ 1350879 h 2265004"/>
              <a:gd name="connsiteX340" fmla="*/ 433738 w 660040"/>
              <a:gd name="connsiteY340" fmla="*/ 1350879 h 2265004"/>
              <a:gd name="connsiteX341" fmla="*/ 433738 w 660040"/>
              <a:gd name="connsiteY341" fmla="*/ 1429341 h 2265004"/>
              <a:gd name="connsiteX342" fmla="*/ 493140 w 660040"/>
              <a:gd name="connsiteY342" fmla="*/ 1429341 h 2265004"/>
              <a:gd name="connsiteX343" fmla="*/ 493140 w 660040"/>
              <a:gd name="connsiteY343" fmla="*/ 1350879 h 2265004"/>
              <a:gd name="connsiteX344" fmla="*/ 368937 w 660040"/>
              <a:gd name="connsiteY344" fmla="*/ 1350879 h 2265004"/>
              <a:gd name="connsiteX345" fmla="*/ 368937 w 660040"/>
              <a:gd name="connsiteY345" fmla="*/ 1429341 h 2265004"/>
              <a:gd name="connsiteX346" fmla="*/ 430138 w 660040"/>
              <a:gd name="connsiteY346" fmla="*/ 1429341 h 2265004"/>
              <a:gd name="connsiteX347" fmla="*/ 430138 w 660040"/>
              <a:gd name="connsiteY347" fmla="*/ 1350879 h 2265004"/>
              <a:gd name="connsiteX348" fmla="*/ 229633 w 660040"/>
              <a:gd name="connsiteY348" fmla="*/ 1350879 h 2265004"/>
              <a:gd name="connsiteX349" fmla="*/ 229633 w 660040"/>
              <a:gd name="connsiteY349" fmla="*/ 1429341 h 2265004"/>
              <a:gd name="connsiteX350" fmla="*/ 290750 w 660040"/>
              <a:gd name="connsiteY350" fmla="*/ 1429341 h 2265004"/>
              <a:gd name="connsiteX351" fmla="*/ 290750 w 660040"/>
              <a:gd name="connsiteY351" fmla="*/ 1350879 h 2265004"/>
              <a:gd name="connsiteX352" fmla="*/ 166717 w 660040"/>
              <a:gd name="connsiteY352" fmla="*/ 1350879 h 2265004"/>
              <a:gd name="connsiteX353" fmla="*/ 166717 w 660040"/>
              <a:gd name="connsiteY353" fmla="*/ 1429341 h 2265004"/>
              <a:gd name="connsiteX354" fmla="*/ 225678 w 660040"/>
              <a:gd name="connsiteY354" fmla="*/ 1429341 h 2265004"/>
              <a:gd name="connsiteX355" fmla="*/ 225678 w 660040"/>
              <a:gd name="connsiteY355" fmla="*/ 1350879 h 2265004"/>
              <a:gd name="connsiteX356" fmla="*/ 103443 w 660040"/>
              <a:gd name="connsiteY356" fmla="*/ 1350879 h 2265004"/>
              <a:gd name="connsiteX357" fmla="*/ 103443 w 660040"/>
              <a:gd name="connsiteY357" fmla="*/ 1429341 h 2265004"/>
              <a:gd name="connsiteX358" fmla="*/ 163122 w 660040"/>
              <a:gd name="connsiteY358" fmla="*/ 1429341 h 2265004"/>
              <a:gd name="connsiteX359" fmla="*/ 163122 w 660040"/>
              <a:gd name="connsiteY359" fmla="*/ 1350879 h 2265004"/>
              <a:gd name="connsiteX360" fmla="*/ 38730 w 660040"/>
              <a:gd name="connsiteY360" fmla="*/ 1350879 h 2265004"/>
              <a:gd name="connsiteX361" fmla="*/ 38730 w 660040"/>
              <a:gd name="connsiteY361" fmla="*/ 1429341 h 2265004"/>
              <a:gd name="connsiteX362" fmla="*/ 99847 w 660040"/>
              <a:gd name="connsiteY362" fmla="*/ 1429341 h 2265004"/>
              <a:gd name="connsiteX363" fmla="*/ 99847 w 660040"/>
              <a:gd name="connsiteY363" fmla="*/ 1350879 h 2265004"/>
              <a:gd name="connsiteX364" fmla="*/ 363537 w 660040"/>
              <a:gd name="connsiteY364" fmla="*/ 1346200 h 2265004"/>
              <a:gd name="connsiteX365" fmla="*/ 626702 w 660040"/>
              <a:gd name="connsiteY365" fmla="*/ 1346200 h 2265004"/>
              <a:gd name="connsiteX366" fmla="*/ 626702 w 660040"/>
              <a:gd name="connsiteY366" fmla="*/ 1434740 h 2265004"/>
              <a:gd name="connsiteX367" fmla="*/ 363537 w 660040"/>
              <a:gd name="connsiteY367" fmla="*/ 1434740 h 2265004"/>
              <a:gd name="connsiteX368" fmla="*/ 33337 w 660040"/>
              <a:gd name="connsiteY368" fmla="*/ 1346200 h 2265004"/>
              <a:gd name="connsiteX369" fmla="*/ 296503 w 660040"/>
              <a:gd name="connsiteY369" fmla="*/ 1346200 h 2265004"/>
              <a:gd name="connsiteX370" fmla="*/ 296503 w 660040"/>
              <a:gd name="connsiteY370" fmla="*/ 1434740 h 2265004"/>
              <a:gd name="connsiteX371" fmla="*/ 33337 w 660040"/>
              <a:gd name="connsiteY371" fmla="*/ 1434740 h 2265004"/>
              <a:gd name="connsiteX372" fmla="*/ 359531 w 660040"/>
              <a:gd name="connsiteY372" fmla="*/ 1341854 h 2265004"/>
              <a:gd name="connsiteX373" fmla="*/ 359531 w 660040"/>
              <a:gd name="connsiteY373" fmla="*/ 1440515 h 2265004"/>
              <a:gd name="connsiteX374" fmla="*/ 630169 w 660040"/>
              <a:gd name="connsiteY374" fmla="*/ 1440515 h 2265004"/>
              <a:gd name="connsiteX375" fmla="*/ 630169 w 660040"/>
              <a:gd name="connsiteY375" fmla="*/ 1341854 h 2265004"/>
              <a:gd name="connsiteX376" fmla="*/ 29871 w 660040"/>
              <a:gd name="connsiteY376" fmla="*/ 1341854 h 2265004"/>
              <a:gd name="connsiteX377" fmla="*/ 29871 w 660040"/>
              <a:gd name="connsiteY377" fmla="*/ 1440515 h 2265004"/>
              <a:gd name="connsiteX378" fmla="*/ 300869 w 660040"/>
              <a:gd name="connsiteY378" fmla="*/ 1440515 h 2265004"/>
              <a:gd name="connsiteX379" fmla="*/ 300869 w 660040"/>
              <a:gd name="connsiteY379" fmla="*/ 1341854 h 2265004"/>
              <a:gd name="connsiteX380" fmla="*/ 572327 w 660040"/>
              <a:gd name="connsiteY380" fmla="*/ 1198457 h 2265004"/>
              <a:gd name="connsiteX381" fmla="*/ 572327 w 660040"/>
              <a:gd name="connsiteY381" fmla="*/ 1269748 h 2265004"/>
              <a:gd name="connsiteX382" fmla="*/ 622381 w 660040"/>
              <a:gd name="connsiteY382" fmla="*/ 1269748 h 2265004"/>
              <a:gd name="connsiteX383" fmla="*/ 622381 w 660040"/>
              <a:gd name="connsiteY383" fmla="*/ 1198457 h 2265004"/>
              <a:gd name="connsiteX384" fmla="*/ 518671 w 660040"/>
              <a:gd name="connsiteY384" fmla="*/ 1198457 h 2265004"/>
              <a:gd name="connsiteX385" fmla="*/ 518671 w 660040"/>
              <a:gd name="connsiteY385" fmla="*/ 1269748 h 2265004"/>
              <a:gd name="connsiteX386" fmla="*/ 569086 w 660040"/>
              <a:gd name="connsiteY386" fmla="*/ 1269748 h 2265004"/>
              <a:gd name="connsiteX387" fmla="*/ 569086 w 660040"/>
              <a:gd name="connsiteY387" fmla="*/ 1198457 h 2265004"/>
              <a:gd name="connsiteX388" fmla="*/ 421514 w 660040"/>
              <a:gd name="connsiteY388" fmla="*/ 1198457 h 2265004"/>
              <a:gd name="connsiteX389" fmla="*/ 421514 w 660040"/>
              <a:gd name="connsiteY389" fmla="*/ 1269748 h 2265004"/>
              <a:gd name="connsiteX390" fmla="*/ 471569 w 660040"/>
              <a:gd name="connsiteY390" fmla="*/ 1269748 h 2265004"/>
              <a:gd name="connsiteX391" fmla="*/ 471569 w 660040"/>
              <a:gd name="connsiteY391" fmla="*/ 1198457 h 2265004"/>
              <a:gd name="connsiteX392" fmla="*/ 367858 w 660040"/>
              <a:gd name="connsiteY392" fmla="*/ 1198457 h 2265004"/>
              <a:gd name="connsiteX393" fmla="*/ 367858 w 660040"/>
              <a:gd name="connsiteY393" fmla="*/ 1269748 h 2265004"/>
              <a:gd name="connsiteX394" fmla="*/ 417913 w 660040"/>
              <a:gd name="connsiteY394" fmla="*/ 1269748 h 2265004"/>
              <a:gd name="connsiteX395" fmla="*/ 417913 w 660040"/>
              <a:gd name="connsiteY395" fmla="*/ 1198457 h 2265004"/>
              <a:gd name="connsiteX396" fmla="*/ 241766 w 660040"/>
              <a:gd name="connsiteY396" fmla="*/ 1198457 h 2265004"/>
              <a:gd name="connsiteX397" fmla="*/ 241766 w 660040"/>
              <a:gd name="connsiteY397" fmla="*/ 1269748 h 2265004"/>
              <a:gd name="connsiteX398" fmla="*/ 291821 w 660040"/>
              <a:gd name="connsiteY398" fmla="*/ 1269748 h 2265004"/>
              <a:gd name="connsiteX399" fmla="*/ 291821 w 660040"/>
              <a:gd name="connsiteY399" fmla="*/ 1198457 h 2265004"/>
              <a:gd name="connsiteX400" fmla="*/ 188471 w 660040"/>
              <a:gd name="connsiteY400" fmla="*/ 1198457 h 2265004"/>
              <a:gd name="connsiteX401" fmla="*/ 188471 w 660040"/>
              <a:gd name="connsiteY401" fmla="*/ 1269748 h 2265004"/>
              <a:gd name="connsiteX402" fmla="*/ 238526 w 660040"/>
              <a:gd name="connsiteY402" fmla="*/ 1269748 h 2265004"/>
              <a:gd name="connsiteX403" fmla="*/ 238526 w 660040"/>
              <a:gd name="connsiteY403" fmla="*/ 1198457 h 2265004"/>
              <a:gd name="connsiteX404" fmla="*/ 90954 w 660040"/>
              <a:gd name="connsiteY404" fmla="*/ 1198457 h 2265004"/>
              <a:gd name="connsiteX405" fmla="*/ 90954 w 660040"/>
              <a:gd name="connsiteY405" fmla="*/ 1269748 h 2265004"/>
              <a:gd name="connsiteX406" fmla="*/ 141369 w 660040"/>
              <a:gd name="connsiteY406" fmla="*/ 1269748 h 2265004"/>
              <a:gd name="connsiteX407" fmla="*/ 141369 w 660040"/>
              <a:gd name="connsiteY407" fmla="*/ 1198457 h 2265004"/>
              <a:gd name="connsiteX408" fmla="*/ 37298 w 660040"/>
              <a:gd name="connsiteY408" fmla="*/ 1198457 h 2265004"/>
              <a:gd name="connsiteX409" fmla="*/ 37298 w 660040"/>
              <a:gd name="connsiteY409" fmla="*/ 1269748 h 2265004"/>
              <a:gd name="connsiteX410" fmla="*/ 87713 w 660040"/>
              <a:gd name="connsiteY410" fmla="*/ 1269748 h 2265004"/>
              <a:gd name="connsiteX411" fmla="*/ 87713 w 660040"/>
              <a:gd name="connsiteY411" fmla="*/ 1198457 h 2265004"/>
              <a:gd name="connsiteX412" fmla="*/ 514350 w 660040"/>
              <a:gd name="connsiteY412" fmla="*/ 1193800 h 2265004"/>
              <a:gd name="connsiteX413" fmla="*/ 626702 w 660040"/>
              <a:gd name="connsiteY413" fmla="*/ 1193800 h 2265004"/>
              <a:gd name="connsiteX414" fmla="*/ 626702 w 660040"/>
              <a:gd name="connsiteY414" fmla="*/ 1274405 h 2265004"/>
              <a:gd name="connsiteX415" fmla="*/ 514350 w 660040"/>
              <a:gd name="connsiteY415" fmla="*/ 1274405 h 2265004"/>
              <a:gd name="connsiteX416" fmla="*/ 363537 w 660040"/>
              <a:gd name="connsiteY416" fmla="*/ 1193800 h 2265004"/>
              <a:gd name="connsiteX417" fmla="*/ 475890 w 660040"/>
              <a:gd name="connsiteY417" fmla="*/ 1193800 h 2265004"/>
              <a:gd name="connsiteX418" fmla="*/ 475890 w 660040"/>
              <a:gd name="connsiteY418" fmla="*/ 1274405 h 2265004"/>
              <a:gd name="connsiteX419" fmla="*/ 363537 w 660040"/>
              <a:gd name="connsiteY419" fmla="*/ 1274405 h 2265004"/>
              <a:gd name="connsiteX420" fmla="*/ 184150 w 660040"/>
              <a:gd name="connsiteY420" fmla="*/ 1193800 h 2265004"/>
              <a:gd name="connsiteX421" fmla="*/ 296502 w 660040"/>
              <a:gd name="connsiteY421" fmla="*/ 1193800 h 2265004"/>
              <a:gd name="connsiteX422" fmla="*/ 296502 w 660040"/>
              <a:gd name="connsiteY422" fmla="*/ 1274405 h 2265004"/>
              <a:gd name="connsiteX423" fmla="*/ 184150 w 660040"/>
              <a:gd name="connsiteY423" fmla="*/ 1274405 h 2265004"/>
              <a:gd name="connsiteX424" fmla="*/ 33337 w 660040"/>
              <a:gd name="connsiteY424" fmla="*/ 1193800 h 2265004"/>
              <a:gd name="connsiteX425" fmla="*/ 145690 w 660040"/>
              <a:gd name="connsiteY425" fmla="*/ 1193800 h 2265004"/>
              <a:gd name="connsiteX426" fmla="*/ 145690 w 660040"/>
              <a:gd name="connsiteY426" fmla="*/ 1274405 h 2265004"/>
              <a:gd name="connsiteX427" fmla="*/ 33337 w 660040"/>
              <a:gd name="connsiteY427" fmla="*/ 1274405 h 2265004"/>
              <a:gd name="connsiteX428" fmla="*/ 510326 w 660040"/>
              <a:gd name="connsiteY428" fmla="*/ 1189542 h 2265004"/>
              <a:gd name="connsiteX429" fmla="*/ 510326 w 660040"/>
              <a:gd name="connsiteY429" fmla="*/ 1279201 h 2265004"/>
              <a:gd name="connsiteX430" fmla="*/ 630169 w 660040"/>
              <a:gd name="connsiteY430" fmla="*/ 1279201 h 2265004"/>
              <a:gd name="connsiteX431" fmla="*/ 630169 w 660040"/>
              <a:gd name="connsiteY431" fmla="*/ 1189542 h 2265004"/>
              <a:gd name="connsiteX432" fmla="*/ 359531 w 660040"/>
              <a:gd name="connsiteY432" fmla="*/ 1189542 h 2265004"/>
              <a:gd name="connsiteX433" fmla="*/ 359531 w 660040"/>
              <a:gd name="connsiteY433" fmla="*/ 1279201 h 2265004"/>
              <a:gd name="connsiteX434" fmla="*/ 479015 w 660040"/>
              <a:gd name="connsiteY434" fmla="*/ 1279201 h 2265004"/>
              <a:gd name="connsiteX435" fmla="*/ 479015 w 660040"/>
              <a:gd name="connsiteY435" fmla="*/ 1189542 h 2265004"/>
              <a:gd name="connsiteX436" fmla="*/ 181025 w 660040"/>
              <a:gd name="connsiteY436" fmla="*/ 1189542 h 2265004"/>
              <a:gd name="connsiteX437" fmla="*/ 181025 w 660040"/>
              <a:gd name="connsiteY437" fmla="*/ 1279201 h 2265004"/>
              <a:gd name="connsiteX438" fmla="*/ 300869 w 660040"/>
              <a:gd name="connsiteY438" fmla="*/ 1279201 h 2265004"/>
              <a:gd name="connsiteX439" fmla="*/ 300869 w 660040"/>
              <a:gd name="connsiteY439" fmla="*/ 1189542 h 2265004"/>
              <a:gd name="connsiteX440" fmla="*/ 29871 w 660040"/>
              <a:gd name="connsiteY440" fmla="*/ 1189542 h 2265004"/>
              <a:gd name="connsiteX441" fmla="*/ 29871 w 660040"/>
              <a:gd name="connsiteY441" fmla="*/ 1279201 h 2265004"/>
              <a:gd name="connsiteX442" fmla="*/ 149715 w 660040"/>
              <a:gd name="connsiteY442" fmla="*/ 1279201 h 2265004"/>
              <a:gd name="connsiteX443" fmla="*/ 149715 w 660040"/>
              <a:gd name="connsiteY443" fmla="*/ 1189542 h 2265004"/>
              <a:gd name="connsiteX444" fmla="*/ 330023 w 660040"/>
              <a:gd name="connsiteY444" fmla="*/ 1139501 h 2265004"/>
              <a:gd name="connsiteX445" fmla="*/ 315559 w 660040"/>
              <a:gd name="connsiteY445" fmla="*/ 1154113 h 2265004"/>
              <a:gd name="connsiteX446" fmla="*/ 330023 w 660040"/>
              <a:gd name="connsiteY446" fmla="*/ 1168724 h 2265004"/>
              <a:gd name="connsiteX447" fmla="*/ 344487 w 660040"/>
              <a:gd name="connsiteY447" fmla="*/ 1154113 h 2265004"/>
              <a:gd name="connsiteX448" fmla="*/ 330023 w 660040"/>
              <a:gd name="connsiteY448" fmla="*/ 1139501 h 2265004"/>
              <a:gd name="connsiteX449" fmla="*/ 330023 w 660040"/>
              <a:gd name="connsiteY449" fmla="*/ 1136650 h 2265004"/>
              <a:gd name="connsiteX450" fmla="*/ 347309 w 660040"/>
              <a:gd name="connsiteY450" fmla="*/ 1154113 h 2265004"/>
              <a:gd name="connsiteX451" fmla="*/ 330023 w 660040"/>
              <a:gd name="connsiteY451" fmla="*/ 1171219 h 2265004"/>
              <a:gd name="connsiteX452" fmla="*/ 312737 w 660040"/>
              <a:gd name="connsiteY452" fmla="*/ 1154113 h 2265004"/>
              <a:gd name="connsiteX453" fmla="*/ 330023 w 660040"/>
              <a:gd name="connsiteY453" fmla="*/ 1136650 h 2265004"/>
              <a:gd name="connsiteX454" fmla="*/ 330020 w 660040"/>
              <a:gd name="connsiteY454" fmla="*/ 1133010 h 2265004"/>
              <a:gd name="connsiteX455" fmla="*/ 308787 w 660040"/>
              <a:gd name="connsiteY455" fmla="*/ 1154254 h 2265004"/>
              <a:gd name="connsiteX456" fmla="*/ 330020 w 660040"/>
              <a:gd name="connsiteY456" fmla="*/ 1175499 h 2265004"/>
              <a:gd name="connsiteX457" fmla="*/ 351254 w 660040"/>
              <a:gd name="connsiteY457" fmla="*/ 1154254 h 2265004"/>
              <a:gd name="connsiteX458" fmla="*/ 330020 w 660040"/>
              <a:gd name="connsiteY458" fmla="*/ 1133010 h 2265004"/>
              <a:gd name="connsiteX459" fmla="*/ 559741 w 660040"/>
              <a:gd name="connsiteY459" fmla="*/ 1040089 h 2265004"/>
              <a:gd name="connsiteX460" fmla="*/ 559741 w 660040"/>
              <a:gd name="connsiteY460" fmla="*/ 1118551 h 2265004"/>
              <a:gd name="connsiteX461" fmla="*/ 620942 w 660040"/>
              <a:gd name="connsiteY461" fmla="*/ 1118551 h 2265004"/>
              <a:gd name="connsiteX462" fmla="*/ 620942 w 660040"/>
              <a:gd name="connsiteY462" fmla="*/ 1040089 h 2265004"/>
              <a:gd name="connsiteX463" fmla="*/ 496740 w 660040"/>
              <a:gd name="connsiteY463" fmla="*/ 1040089 h 2265004"/>
              <a:gd name="connsiteX464" fmla="*/ 496740 w 660040"/>
              <a:gd name="connsiteY464" fmla="*/ 1118551 h 2265004"/>
              <a:gd name="connsiteX465" fmla="*/ 556141 w 660040"/>
              <a:gd name="connsiteY465" fmla="*/ 1118551 h 2265004"/>
              <a:gd name="connsiteX466" fmla="*/ 556141 w 660040"/>
              <a:gd name="connsiteY466" fmla="*/ 1040089 h 2265004"/>
              <a:gd name="connsiteX467" fmla="*/ 433738 w 660040"/>
              <a:gd name="connsiteY467" fmla="*/ 1040089 h 2265004"/>
              <a:gd name="connsiteX468" fmla="*/ 433738 w 660040"/>
              <a:gd name="connsiteY468" fmla="*/ 1118551 h 2265004"/>
              <a:gd name="connsiteX469" fmla="*/ 493140 w 660040"/>
              <a:gd name="connsiteY469" fmla="*/ 1118551 h 2265004"/>
              <a:gd name="connsiteX470" fmla="*/ 493140 w 660040"/>
              <a:gd name="connsiteY470" fmla="*/ 1040089 h 2265004"/>
              <a:gd name="connsiteX471" fmla="*/ 368937 w 660040"/>
              <a:gd name="connsiteY471" fmla="*/ 1040089 h 2265004"/>
              <a:gd name="connsiteX472" fmla="*/ 368937 w 660040"/>
              <a:gd name="connsiteY472" fmla="*/ 1118551 h 2265004"/>
              <a:gd name="connsiteX473" fmla="*/ 430138 w 660040"/>
              <a:gd name="connsiteY473" fmla="*/ 1118551 h 2265004"/>
              <a:gd name="connsiteX474" fmla="*/ 430138 w 660040"/>
              <a:gd name="connsiteY474" fmla="*/ 1040089 h 2265004"/>
              <a:gd name="connsiteX475" fmla="*/ 229633 w 660040"/>
              <a:gd name="connsiteY475" fmla="*/ 1040089 h 2265004"/>
              <a:gd name="connsiteX476" fmla="*/ 229633 w 660040"/>
              <a:gd name="connsiteY476" fmla="*/ 1118551 h 2265004"/>
              <a:gd name="connsiteX477" fmla="*/ 290750 w 660040"/>
              <a:gd name="connsiteY477" fmla="*/ 1118551 h 2265004"/>
              <a:gd name="connsiteX478" fmla="*/ 290750 w 660040"/>
              <a:gd name="connsiteY478" fmla="*/ 1040089 h 2265004"/>
              <a:gd name="connsiteX479" fmla="*/ 166717 w 660040"/>
              <a:gd name="connsiteY479" fmla="*/ 1040089 h 2265004"/>
              <a:gd name="connsiteX480" fmla="*/ 166717 w 660040"/>
              <a:gd name="connsiteY480" fmla="*/ 1118551 h 2265004"/>
              <a:gd name="connsiteX481" fmla="*/ 225678 w 660040"/>
              <a:gd name="connsiteY481" fmla="*/ 1118551 h 2265004"/>
              <a:gd name="connsiteX482" fmla="*/ 225678 w 660040"/>
              <a:gd name="connsiteY482" fmla="*/ 1040089 h 2265004"/>
              <a:gd name="connsiteX483" fmla="*/ 103443 w 660040"/>
              <a:gd name="connsiteY483" fmla="*/ 1040089 h 2265004"/>
              <a:gd name="connsiteX484" fmla="*/ 103443 w 660040"/>
              <a:gd name="connsiteY484" fmla="*/ 1118551 h 2265004"/>
              <a:gd name="connsiteX485" fmla="*/ 163122 w 660040"/>
              <a:gd name="connsiteY485" fmla="*/ 1118551 h 2265004"/>
              <a:gd name="connsiteX486" fmla="*/ 163122 w 660040"/>
              <a:gd name="connsiteY486" fmla="*/ 1040089 h 2265004"/>
              <a:gd name="connsiteX487" fmla="*/ 38730 w 660040"/>
              <a:gd name="connsiteY487" fmla="*/ 1040089 h 2265004"/>
              <a:gd name="connsiteX488" fmla="*/ 38730 w 660040"/>
              <a:gd name="connsiteY488" fmla="*/ 1118551 h 2265004"/>
              <a:gd name="connsiteX489" fmla="*/ 99847 w 660040"/>
              <a:gd name="connsiteY489" fmla="*/ 1118551 h 2265004"/>
              <a:gd name="connsiteX490" fmla="*/ 99847 w 660040"/>
              <a:gd name="connsiteY490" fmla="*/ 1040089 h 2265004"/>
              <a:gd name="connsiteX491" fmla="*/ 363537 w 660040"/>
              <a:gd name="connsiteY491" fmla="*/ 1035050 h 2265004"/>
              <a:gd name="connsiteX492" fmla="*/ 626702 w 660040"/>
              <a:gd name="connsiteY492" fmla="*/ 1035050 h 2265004"/>
              <a:gd name="connsiteX493" fmla="*/ 626702 w 660040"/>
              <a:gd name="connsiteY493" fmla="*/ 1123590 h 2265004"/>
              <a:gd name="connsiteX494" fmla="*/ 363537 w 660040"/>
              <a:gd name="connsiteY494" fmla="*/ 1123590 h 2265004"/>
              <a:gd name="connsiteX495" fmla="*/ 33337 w 660040"/>
              <a:gd name="connsiteY495" fmla="*/ 1035050 h 2265004"/>
              <a:gd name="connsiteX496" fmla="*/ 296503 w 660040"/>
              <a:gd name="connsiteY496" fmla="*/ 1035050 h 2265004"/>
              <a:gd name="connsiteX497" fmla="*/ 296503 w 660040"/>
              <a:gd name="connsiteY497" fmla="*/ 1123590 h 2265004"/>
              <a:gd name="connsiteX498" fmla="*/ 33337 w 660040"/>
              <a:gd name="connsiteY498" fmla="*/ 1123590 h 2265004"/>
              <a:gd name="connsiteX499" fmla="*/ 359531 w 660040"/>
              <a:gd name="connsiteY499" fmla="*/ 1031468 h 2265004"/>
              <a:gd name="connsiteX500" fmla="*/ 359531 w 660040"/>
              <a:gd name="connsiteY500" fmla="*/ 1129769 h 2265004"/>
              <a:gd name="connsiteX501" fmla="*/ 630169 w 660040"/>
              <a:gd name="connsiteY501" fmla="*/ 1129769 h 2265004"/>
              <a:gd name="connsiteX502" fmla="*/ 630169 w 660040"/>
              <a:gd name="connsiteY502" fmla="*/ 1031468 h 2265004"/>
              <a:gd name="connsiteX503" fmla="*/ 29871 w 660040"/>
              <a:gd name="connsiteY503" fmla="*/ 1031468 h 2265004"/>
              <a:gd name="connsiteX504" fmla="*/ 29871 w 660040"/>
              <a:gd name="connsiteY504" fmla="*/ 1129769 h 2265004"/>
              <a:gd name="connsiteX505" fmla="*/ 300869 w 660040"/>
              <a:gd name="connsiteY505" fmla="*/ 1129769 h 2265004"/>
              <a:gd name="connsiteX506" fmla="*/ 300869 w 660040"/>
              <a:gd name="connsiteY506" fmla="*/ 1031468 h 2265004"/>
              <a:gd name="connsiteX507" fmla="*/ 572327 w 660040"/>
              <a:gd name="connsiteY507" fmla="*/ 887307 h 2265004"/>
              <a:gd name="connsiteX508" fmla="*/ 572327 w 660040"/>
              <a:gd name="connsiteY508" fmla="*/ 958598 h 2265004"/>
              <a:gd name="connsiteX509" fmla="*/ 622381 w 660040"/>
              <a:gd name="connsiteY509" fmla="*/ 958598 h 2265004"/>
              <a:gd name="connsiteX510" fmla="*/ 622381 w 660040"/>
              <a:gd name="connsiteY510" fmla="*/ 887307 h 2265004"/>
              <a:gd name="connsiteX511" fmla="*/ 518671 w 660040"/>
              <a:gd name="connsiteY511" fmla="*/ 887307 h 2265004"/>
              <a:gd name="connsiteX512" fmla="*/ 518671 w 660040"/>
              <a:gd name="connsiteY512" fmla="*/ 958598 h 2265004"/>
              <a:gd name="connsiteX513" fmla="*/ 569086 w 660040"/>
              <a:gd name="connsiteY513" fmla="*/ 958598 h 2265004"/>
              <a:gd name="connsiteX514" fmla="*/ 569086 w 660040"/>
              <a:gd name="connsiteY514" fmla="*/ 887307 h 2265004"/>
              <a:gd name="connsiteX515" fmla="*/ 421514 w 660040"/>
              <a:gd name="connsiteY515" fmla="*/ 887307 h 2265004"/>
              <a:gd name="connsiteX516" fmla="*/ 421514 w 660040"/>
              <a:gd name="connsiteY516" fmla="*/ 958598 h 2265004"/>
              <a:gd name="connsiteX517" fmla="*/ 471569 w 660040"/>
              <a:gd name="connsiteY517" fmla="*/ 958598 h 2265004"/>
              <a:gd name="connsiteX518" fmla="*/ 471569 w 660040"/>
              <a:gd name="connsiteY518" fmla="*/ 887307 h 2265004"/>
              <a:gd name="connsiteX519" fmla="*/ 367858 w 660040"/>
              <a:gd name="connsiteY519" fmla="*/ 887307 h 2265004"/>
              <a:gd name="connsiteX520" fmla="*/ 367858 w 660040"/>
              <a:gd name="connsiteY520" fmla="*/ 958598 h 2265004"/>
              <a:gd name="connsiteX521" fmla="*/ 417913 w 660040"/>
              <a:gd name="connsiteY521" fmla="*/ 958598 h 2265004"/>
              <a:gd name="connsiteX522" fmla="*/ 417913 w 660040"/>
              <a:gd name="connsiteY522" fmla="*/ 887307 h 2265004"/>
              <a:gd name="connsiteX523" fmla="*/ 241766 w 660040"/>
              <a:gd name="connsiteY523" fmla="*/ 887307 h 2265004"/>
              <a:gd name="connsiteX524" fmla="*/ 241766 w 660040"/>
              <a:gd name="connsiteY524" fmla="*/ 958598 h 2265004"/>
              <a:gd name="connsiteX525" fmla="*/ 291821 w 660040"/>
              <a:gd name="connsiteY525" fmla="*/ 958598 h 2265004"/>
              <a:gd name="connsiteX526" fmla="*/ 291821 w 660040"/>
              <a:gd name="connsiteY526" fmla="*/ 887307 h 2265004"/>
              <a:gd name="connsiteX527" fmla="*/ 188471 w 660040"/>
              <a:gd name="connsiteY527" fmla="*/ 887307 h 2265004"/>
              <a:gd name="connsiteX528" fmla="*/ 188471 w 660040"/>
              <a:gd name="connsiteY528" fmla="*/ 958598 h 2265004"/>
              <a:gd name="connsiteX529" fmla="*/ 238526 w 660040"/>
              <a:gd name="connsiteY529" fmla="*/ 958598 h 2265004"/>
              <a:gd name="connsiteX530" fmla="*/ 238526 w 660040"/>
              <a:gd name="connsiteY530" fmla="*/ 887307 h 2265004"/>
              <a:gd name="connsiteX531" fmla="*/ 90954 w 660040"/>
              <a:gd name="connsiteY531" fmla="*/ 887307 h 2265004"/>
              <a:gd name="connsiteX532" fmla="*/ 90954 w 660040"/>
              <a:gd name="connsiteY532" fmla="*/ 958598 h 2265004"/>
              <a:gd name="connsiteX533" fmla="*/ 141369 w 660040"/>
              <a:gd name="connsiteY533" fmla="*/ 958598 h 2265004"/>
              <a:gd name="connsiteX534" fmla="*/ 141369 w 660040"/>
              <a:gd name="connsiteY534" fmla="*/ 887307 h 2265004"/>
              <a:gd name="connsiteX535" fmla="*/ 37298 w 660040"/>
              <a:gd name="connsiteY535" fmla="*/ 887307 h 2265004"/>
              <a:gd name="connsiteX536" fmla="*/ 37298 w 660040"/>
              <a:gd name="connsiteY536" fmla="*/ 958598 h 2265004"/>
              <a:gd name="connsiteX537" fmla="*/ 87713 w 660040"/>
              <a:gd name="connsiteY537" fmla="*/ 958598 h 2265004"/>
              <a:gd name="connsiteX538" fmla="*/ 87713 w 660040"/>
              <a:gd name="connsiteY538" fmla="*/ 887307 h 2265004"/>
              <a:gd name="connsiteX539" fmla="*/ 514350 w 660040"/>
              <a:gd name="connsiteY539" fmla="*/ 882650 h 2265004"/>
              <a:gd name="connsiteX540" fmla="*/ 626702 w 660040"/>
              <a:gd name="connsiteY540" fmla="*/ 882650 h 2265004"/>
              <a:gd name="connsiteX541" fmla="*/ 626702 w 660040"/>
              <a:gd name="connsiteY541" fmla="*/ 963255 h 2265004"/>
              <a:gd name="connsiteX542" fmla="*/ 514350 w 660040"/>
              <a:gd name="connsiteY542" fmla="*/ 963255 h 2265004"/>
              <a:gd name="connsiteX543" fmla="*/ 363537 w 660040"/>
              <a:gd name="connsiteY543" fmla="*/ 882650 h 2265004"/>
              <a:gd name="connsiteX544" fmla="*/ 475890 w 660040"/>
              <a:gd name="connsiteY544" fmla="*/ 882650 h 2265004"/>
              <a:gd name="connsiteX545" fmla="*/ 475890 w 660040"/>
              <a:gd name="connsiteY545" fmla="*/ 963255 h 2265004"/>
              <a:gd name="connsiteX546" fmla="*/ 363537 w 660040"/>
              <a:gd name="connsiteY546" fmla="*/ 963255 h 2265004"/>
              <a:gd name="connsiteX547" fmla="*/ 184150 w 660040"/>
              <a:gd name="connsiteY547" fmla="*/ 882650 h 2265004"/>
              <a:gd name="connsiteX548" fmla="*/ 296502 w 660040"/>
              <a:gd name="connsiteY548" fmla="*/ 882650 h 2265004"/>
              <a:gd name="connsiteX549" fmla="*/ 296502 w 660040"/>
              <a:gd name="connsiteY549" fmla="*/ 963255 h 2265004"/>
              <a:gd name="connsiteX550" fmla="*/ 184150 w 660040"/>
              <a:gd name="connsiteY550" fmla="*/ 963255 h 2265004"/>
              <a:gd name="connsiteX551" fmla="*/ 33337 w 660040"/>
              <a:gd name="connsiteY551" fmla="*/ 882650 h 2265004"/>
              <a:gd name="connsiteX552" fmla="*/ 145690 w 660040"/>
              <a:gd name="connsiteY552" fmla="*/ 882650 h 2265004"/>
              <a:gd name="connsiteX553" fmla="*/ 145690 w 660040"/>
              <a:gd name="connsiteY553" fmla="*/ 963255 h 2265004"/>
              <a:gd name="connsiteX554" fmla="*/ 33337 w 660040"/>
              <a:gd name="connsiteY554" fmla="*/ 963255 h 2265004"/>
              <a:gd name="connsiteX555" fmla="*/ 510326 w 660040"/>
              <a:gd name="connsiteY555" fmla="*/ 878796 h 2265004"/>
              <a:gd name="connsiteX556" fmla="*/ 510326 w 660040"/>
              <a:gd name="connsiteY556" fmla="*/ 968455 h 2265004"/>
              <a:gd name="connsiteX557" fmla="*/ 630169 w 660040"/>
              <a:gd name="connsiteY557" fmla="*/ 968455 h 2265004"/>
              <a:gd name="connsiteX558" fmla="*/ 630169 w 660040"/>
              <a:gd name="connsiteY558" fmla="*/ 878796 h 2265004"/>
              <a:gd name="connsiteX559" fmla="*/ 359531 w 660040"/>
              <a:gd name="connsiteY559" fmla="*/ 878796 h 2265004"/>
              <a:gd name="connsiteX560" fmla="*/ 359531 w 660040"/>
              <a:gd name="connsiteY560" fmla="*/ 968455 h 2265004"/>
              <a:gd name="connsiteX561" fmla="*/ 479015 w 660040"/>
              <a:gd name="connsiteY561" fmla="*/ 968455 h 2265004"/>
              <a:gd name="connsiteX562" fmla="*/ 479015 w 660040"/>
              <a:gd name="connsiteY562" fmla="*/ 878796 h 2265004"/>
              <a:gd name="connsiteX563" fmla="*/ 181025 w 660040"/>
              <a:gd name="connsiteY563" fmla="*/ 878796 h 2265004"/>
              <a:gd name="connsiteX564" fmla="*/ 181025 w 660040"/>
              <a:gd name="connsiteY564" fmla="*/ 968455 h 2265004"/>
              <a:gd name="connsiteX565" fmla="*/ 300869 w 660040"/>
              <a:gd name="connsiteY565" fmla="*/ 968455 h 2265004"/>
              <a:gd name="connsiteX566" fmla="*/ 300869 w 660040"/>
              <a:gd name="connsiteY566" fmla="*/ 878796 h 2265004"/>
              <a:gd name="connsiteX567" fmla="*/ 29871 w 660040"/>
              <a:gd name="connsiteY567" fmla="*/ 878796 h 2265004"/>
              <a:gd name="connsiteX568" fmla="*/ 29871 w 660040"/>
              <a:gd name="connsiteY568" fmla="*/ 968455 h 2265004"/>
              <a:gd name="connsiteX569" fmla="*/ 149715 w 660040"/>
              <a:gd name="connsiteY569" fmla="*/ 968455 h 2265004"/>
              <a:gd name="connsiteX570" fmla="*/ 149715 w 660040"/>
              <a:gd name="connsiteY570" fmla="*/ 878796 h 2265004"/>
              <a:gd name="connsiteX571" fmla="*/ 330023 w 660040"/>
              <a:gd name="connsiteY571" fmla="*/ 828322 h 2265004"/>
              <a:gd name="connsiteX572" fmla="*/ 315559 w 660040"/>
              <a:gd name="connsiteY572" fmla="*/ 842786 h 2265004"/>
              <a:gd name="connsiteX573" fmla="*/ 330023 w 660040"/>
              <a:gd name="connsiteY573" fmla="*/ 857250 h 2265004"/>
              <a:gd name="connsiteX574" fmla="*/ 344487 w 660040"/>
              <a:gd name="connsiteY574" fmla="*/ 842786 h 2265004"/>
              <a:gd name="connsiteX575" fmla="*/ 330023 w 660040"/>
              <a:gd name="connsiteY575" fmla="*/ 828322 h 2265004"/>
              <a:gd name="connsiteX576" fmla="*/ 330023 w 660040"/>
              <a:gd name="connsiteY576" fmla="*/ 825500 h 2265004"/>
              <a:gd name="connsiteX577" fmla="*/ 347309 w 660040"/>
              <a:gd name="connsiteY577" fmla="*/ 842786 h 2265004"/>
              <a:gd name="connsiteX578" fmla="*/ 330023 w 660040"/>
              <a:gd name="connsiteY578" fmla="*/ 860072 h 2265004"/>
              <a:gd name="connsiteX579" fmla="*/ 312737 w 660040"/>
              <a:gd name="connsiteY579" fmla="*/ 842786 h 2265004"/>
              <a:gd name="connsiteX580" fmla="*/ 330023 w 660040"/>
              <a:gd name="connsiteY580" fmla="*/ 825500 h 2265004"/>
              <a:gd name="connsiteX581" fmla="*/ 330020 w 660040"/>
              <a:gd name="connsiteY581" fmla="*/ 822264 h 2265004"/>
              <a:gd name="connsiteX582" fmla="*/ 308787 w 660040"/>
              <a:gd name="connsiteY582" fmla="*/ 843508 h 2265004"/>
              <a:gd name="connsiteX583" fmla="*/ 330020 w 660040"/>
              <a:gd name="connsiteY583" fmla="*/ 864753 h 2265004"/>
              <a:gd name="connsiteX584" fmla="*/ 351254 w 660040"/>
              <a:gd name="connsiteY584" fmla="*/ 843508 h 2265004"/>
              <a:gd name="connsiteX585" fmla="*/ 330020 w 660040"/>
              <a:gd name="connsiteY585" fmla="*/ 822264 h 2265004"/>
              <a:gd name="connsiteX586" fmla="*/ 559741 w 660040"/>
              <a:gd name="connsiteY586" fmla="*/ 730527 h 2265004"/>
              <a:gd name="connsiteX587" fmla="*/ 559741 w 660040"/>
              <a:gd name="connsiteY587" fmla="*/ 808989 h 2265004"/>
              <a:gd name="connsiteX588" fmla="*/ 620942 w 660040"/>
              <a:gd name="connsiteY588" fmla="*/ 808989 h 2265004"/>
              <a:gd name="connsiteX589" fmla="*/ 620942 w 660040"/>
              <a:gd name="connsiteY589" fmla="*/ 730527 h 2265004"/>
              <a:gd name="connsiteX590" fmla="*/ 496740 w 660040"/>
              <a:gd name="connsiteY590" fmla="*/ 730527 h 2265004"/>
              <a:gd name="connsiteX591" fmla="*/ 496740 w 660040"/>
              <a:gd name="connsiteY591" fmla="*/ 808989 h 2265004"/>
              <a:gd name="connsiteX592" fmla="*/ 556141 w 660040"/>
              <a:gd name="connsiteY592" fmla="*/ 808989 h 2265004"/>
              <a:gd name="connsiteX593" fmla="*/ 556141 w 660040"/>
              <a:gd name="connsiteY593" fmla="*/ 730527 h 2265004"/>
              <a:gd name="connsiteX594" fmla="*/ 433738 w 660040"/>
              <a:gd name="connsiteY594" fmla="*/ 730527 h 2265004"/>
              <a:gd name="connsiteX595" fmla="*/ 433738 w 660040"/>
              <a:gd name="connsiteY595" fmla="*/ 808989 h 2265004"/>
              <a:gd name="connsiteX596" fmla="*/ 493140 w 660040"/>
              <a:gd name="connsiteY596" fmla="*/ 808989 h 2265004"/>
              <a:gd name="connsiteX597" fmla="*/ 493140 w 660040"/>
              <a:gd name="connsiteY597" fmla="*/ 730527 h 2265004"/>
              <a:gd name="connsiteX598" fmla="*/ 368937 w 660040"/>
              <a:gd name="connsiteY598" fmla="*/ 730527 h 2265004"/>
              <a:gd name="connsiteX599" fmla="*/ 368937 w 660040"/>
              <a:gd name="connsiteY599" fmla="*/ 808989 h 2265004"/>
              <a:gd name="connsiteX600" fmla="*/ 430138 w 660040"/>
              <a:gd name="connsiteY600" fmla="*/ 808989 h 2265004"/>
              <a:gd name="connsiteX601" fmla="*/ 430138 w 660040"/>
              <a:gd name="connsiteY601" fmla="*/ 730527 h 2265004"/>
              <a:gd name="connsiteX602" fmla="*/ 229633 w 660040"/>
              <a:gd name="connsiteY602" fmla="*/ 730527 h 2265004"/>
              <a:gd name="connsiteX603" fmla="*/ 229633 w 660040"/>
              <a:gd name="connsiteY603" fmla="*/ 808989 h 2265004"/>
              <a:gd name="connsiteX604" fmla="*/ 290750 w 660040"/>
              <a:gd name="connsiteY604" fmla="*/ 808989 h 2265004"/>
              <a:gd name="connsiteX605" fmla="*/ 290750 w 660040"/>
              <a:gd name="connsiteY605" fmla="*/ 730527 h 2265004"/>
              <a:gd name="connsiteX606" fmla="*/ 166717 w 660040"/>
              <a:gd name="connsiteY606" fmla="*/ 730527 h 2265004"/>
              <a:gd name="connsiteX607" fmla="*/ 166717 w 660040"/>
              <a:gd name="connsiteY607" fmla="*/ 808989 h 2265004"/>
              <a:gd name="connsiteX608" fmla="*/ 225678 w 660040"/>
              <a:gd name="connsiteY608" fmla="*/ 808989 h 2265004"/>
              <a:gd name="connsiteX609" fmla="*/ 225678 w 660040"/>
              <a:gd name="connsiteY609" fmla="*/ 730527 h 2265004"/>
              <a:gd name="connsiteX610" fmla="*/ 103443 w 660040"/>
              <a:gd name="connsiteY610" fmla="*/ 730527 h 2265004"/>
              <a:gd name="connsiteX611" fmla="*/ 103443 w 660040"/>
              <a:gd name="connsiteY611" fmla="*/ 808989 h 2265004"/>
              <a:gd name="connsiteX612" fmla="*/ 163122 w 660040"/>
              <a:gd name="connsiteY612" fmla="*/ 808989 h 2265004"/>
              <a:gd name="connsiteX613" fmla="*/ 163122 w 660040"/>
              <a:gd name="connsiteY613" fmla="*/ 730527 h 2265004"/>
              <a:gd name="connsiteX614" fmla="*/ 38730 w 660040"/>
              <a:gd name="connsiteY614" fmla="*/ 730527 h 2265004"/>
              <a:gd name="connsiteX615" fmla="*/ 38730 w 660040"/>
              <a:gd name="connsiteY615" fmla="*/ 808989 h 2265004"/>
              <a:gd name="connsiteX616" fmla="*/ 99847 w 660040"/>
              <a:gd name="connsiteY616" fmla="*/ 808989 h 2265004"/>
              <a:gd name="connsiteX617" fmla="*/ 99847 w 660040"/>
              <a:gd name="connsiteY617" fmla="*/ 730527 h 2265004"/>
              <a:gd name="connsiteX618" fmla="*/ 363537 w 660040"/>
              <a:gd name="connsiteY618" fmla="*/ 725488 h 2265004"/>
              <a:gd name="connsiteX619" fmla="*/ 626702 w 660040"/>
              <a:gd name="connsiteY619" fmla="*/ 725488 h 2265004"/>
              <a:gd name="connsiteX620" fmla="*/ 626702 w 660040"/>
              <a:gd name="connsiteY620" fmla="*/ 814028 h 2265004"/>
              <a:gd name="connsiteX621" fmla="*/ 363537 w 660040"/>
              <a:gd name="connsiteY621" fmla="*/ 814028 h 2265004"/>
              <a:gd name="connsiteX622" fmla="*/ 33337 w 660040"/>
              <a:gd name="connsiteY622" fmla="*/ 725488 h 2265004"/>
              <a:gd name="connsiteX623" fmla="*/ 296503 w 660040"/>
              <a:gd name="connsiteY623" fmla="*/ 725488 h 2265004"/>
              <a:gd name="connsiteX624" fmla="*/ 296503 w 660040"/>
              <a:gd name="connsiteY624" fmla="*/ 814028 h 2265004"/>
              <a:gd name="connsiteX625" fmla="*/ 33337 w 660040"/>
              <a:gd name="connsiteY625" fmla="*/ 814028 h 2265004"/>
              <a:gd name="connsiteX626" fmla="*/ 359531 w 660040"/>
              <a:gd name="connsiteY626" fmla="*/ 720722 h 2265004"/>
              <a:gd name="connsiteX627" fmla="*/ 359531 w 660040"/>
              <a:gd name="connsiteY627" fmla="*/ 819023 h 2265004"/>
              <a:gd name="connsiteX628" fmla="*/ 630169 w 660040"/>
              <a:gd name="connsiteY628" fmla="*/ 819023 h 2265004"/>
              <a:gd name="connsiteX629" fmla="*/ 630169 w 660040"/>
              <a:gd name="connsiteY629" fmla="*/ 720722 h 2265004"/>
              <a:gd name="connsiteX630" fmla="*/ 29871 w 660040"/>
              <a:gd name="connsiteY630" fmla="*/ 720722 h 2265004"/>
              <a:gd name="connsiteX631" fmla="*/ 29871 w 660040"/>
              <a:gd name="connsiteY631" fmla="*/ 819023 h 2265004"/>
              <a:gd name="connsiteX632" fmla="*/ 300869 w 660040"/>
              <a:gd name="connsiteY632" fmla="*/ 819023 h 2265004"/>
              <a:gd name="connsiteX633" fmla="*/ 300869 w 660040"/>
              <a:gd name="connsiteY633" fmla="*/ 720722 h 2265004"/>
              <a:gd name="connsiteX634" fmla="*/ 572327 w 660040"/>
              <a:gd name="connsiteY634" fmla="*/ 575818 h 2265004"/>
              <a:gd name="connsiteX635" fmla="*/ 572327 w 660040"/>
              <a:gd name="connsiteY635" fmla="*/ 647425 h 2265004"/>
              <a:gd name="connsiteX636" fmla="*/ 622381 w 660040"/>
              <a:gd name="connsiteY636" fmla="*/ 647425 h 2265004"/>
              <a:gd name="connsiteX637" fmla="*/ 622381 w 660040"/>
              <a:gd name="connsiteY637" fmla="*/ 575818 h 2265004"/>
              <a:gd name="connsiteX638" fmla="*/ 518671 w 660040"/>
              <a:gd name="connsiteY638" fmla="*/ 575818 h 2265004"/>
              <a:gd name="connsiteX639" fmla="*/ 518671 w 660040"/>
              <a:gd name="connsiteY639" fmla="*/ 647425 h 2265004"/>
              <a:gd name="connsiteX640" fmla="*/ 569086 w 660040"/>
              <a:gd name="connsiteY640" fmla="*/ 647425 h 2265004"/>
              <a:gd name="connsiteX641" fmla="*/ 569086 w 660040"/>
              <a:gd name="connsiteY641" fmla="*/ 575818 h 2265004"/>
              <a:gd name="connsiteX642" fmla="*/ 421514 w 660040"/>
              <a:gd name="connsiteY642" fmla="*/ 575818 h 2265004"/>
              <a:gd name="connsiteX643" fmla="*/ 421514 w 660040"/>
              <a:gd name="connsiteY643" fmla="*/ 647425 h 2265004"/>
              <a:gd name="connsiteX644" fmla="*/ 471569 w 660040"/>
              <a:gd name="connsiteY644" fmla="*/ 647425 h 2265004"/>
              <a:gd name="connsiteX645" fmla="*/ 471569 w 660040"/>
              <a:gd name="connsiteY645" fmla="*/ 575818 h 2265004"/>
              <a:gd name="connsiteX646" fmla="*/ 367858 w 660040"/>
              <a:gd name="connsiteY646" fmla="*/ 575818 h 2265004"/>
              <a:gd name="connsiteX647" fmla="*/ 367858 w 660040"/>
              <a:gd name="connsiteY647" fmla="*/ 647425 h 2265004"/>
              <a:gd name="connsiteX648" fmla="*/ 417913 w 660040"/>
              <a:gd name="connsiteY648" fmla="*/ 647425 h 2265004"/>
              <a:gd name="connsiteX649" fmla="*/ 417913 w 660040"/>
              <a:gd name="connsiteY649" fmla="*/ 575818 h 2265004"/>
              <a:gd name="connsiteX650" fmla="*/ 241766 w 660040"/>
              <a:gd name="connsiteY650" fmla="*/ 575818 h 2265004"/>
              <a:gd name="connsiteX651" fmla="*/ 241766 w 660040"/>
              <a:gd name="connsiteY651" fmla="*/ 647425 h 2265004"/>
              <a:gd name="connsiteX652" fmla="*/ 291821 w 660040"/>
              <a:gd name="connsiteY652" fmla="*/ 647425 h 2265004"/>
              <a:gd name="connsiteX653" fmla="*/ 291821 w 660040"/>
              <a:gd name="connsiteY653" fmla="*/ 575818 h 2265004"/>
              <a:gd name="connsiteX654" fmla="*/ 188471 w 660040"/>
              <a:gd name="connsiteY654" fmla="*/ 575818 h 2265004"/>
              <a:gd name="connsiteX655" fmla="*/ 188471 w 660040"/>
              <a:gd name="connsiteY655" fmla="*/ 647425 h 2265004"/>
              <a:gd name="connsiteX656" fmla="*/ 238526 w 660040"/>
              <a:gd name="connsiteY656" fmla="*/ 647425 h 2265004"/>
              <a:gd name="connsiteX657" fmla="*/ 238526 w 660040"/>
              <a:gd name="connsiteY657" fmla="*/ 575818 h 2265004"/>
              <a:gd name="connsiteX658" fmla="*/ 90954 w 660040"/>
              <a:gd name="connsiteY658" fmla="*/ 575818 h 2265004"/>
              <a:gd name="connsiteX659" fmla="*/ 90954 w 660040"/>
              <a:gd name="connsiteY659" fmla="*/ 647425 h 2265004"/>
              <a:gd name="connsiteX660" fmla="*/ 141369 w 660040"/>
              <a:gd name="connsiteY660" fmla="*/ 647425 h 2265004"/>
              <a:gd name="connsiteX661" fmla="*/ 141369 w 660040"/>
              <a:gd name="connsiteY661" fmla="*/ 575818 h 2265004"/>
              <a:gd name="connsiteX662" fmla="*/ 37298 w 660040"/>
              <a:gd name="connsiteY662" fmla="*/ 575818 h 2265004"/>
              <a:gd name="connsiteX663" fmla="*/ 37298 w 660040"/>
              <a:gd name="connsiteY663" fmla="*/ 647425 h 2265004"/>
              <a:gd name="connsiteX664" fmla="*/ 87713 w 660040"/>
              <a:gd name="connsiteY664" fmla="*/ 647425 h 2265004"/>
              <a:gd name="connsiteX665" fmla="*/ 87713 w 660040"/>
              <a:gd name="connsiteY665" fmla="*/ 575818 h 2265004"/>
              <a:gd name="connsiteX666" fmla="*/ 514350 w 660040"/>
              <a:gd name="connsiteY666" fmla="*/ 571500 h 2265004"/>
              <a:gd name="connsiteX667" fmla="*/ 626702 w 660040"/>
              <a:gd name="connsiteY667" fmla="*/ 571500 h 2265004"/>
              <a:gd name="connsiteX668" fmla="*/ 626702 w 660040"/>
              <a:gd name="connsiteY668" fmla="*/ 652103 h 2265004"/>
              <a:gd name="connsiteX669" fmla="*/ 514350 w 660040"/>
              <a:gd name="connsiteY669" fmla="*/ 652103 h 2265004"/>
              <a:gd name="connsiteX670" fmla="*/ 363537 w 660040"/>
              <a:gd name="connsiteY670" fmla="*/ 571500 h 2265004"/>
              <a:gd name="connsiteX671" fmla="*/ 475890 w 660040"/>
              <a:gd name="connsiteY671" fmla="*/ 571500 h 2265004"/>
              <a:gd name="connsiteX672" fmla="*/ 475890 w 660040"/>
              <a:gd name="connsiteY672" fmla="*/ 652103 h 2265004"/>
              <a:gd name="connsiteX673" fmla="*/ 363537 w 660040"/>
              <a:gd name="connsiteY673" fmla="*/ 652103 h 2265004"/>
              <a:gd name="connsiteX674" fmla="*/ 184150 w 660040"/>
              <a:gd name="connsiteY674" fmla="*/ 571500 h 2265004"/>
              <a:gd name="connsiteX675" fmla="*/ 296502 w 660040"/>
              <a:gd name="connsiteY675" fmla="*/ 571500 h 2265004"/>
              <a:gd name="connsiteX676" fmla="*/ 296502 w 660040"/>
              <a:gd name="connsiteY676" fmla="*/ 652103 h 2265004"/>
              <a:gd name="connsiteX677" fmla="*/ 184150 w 660040"/>
              <a:gd name="connsiteY677" fmla="*/ 652103 h 2265004"/>
              <a:gd name="connsiteX678" fmla="*/ 33337 w 660040"/>
              <a:gd name="connsiteY678" fmla="*/ 571500 h 2265004"/>
              <a:gd name="connsiteX679" fmla="*/ 145690 w 660040"/>
              <a:gd name="connsiteY679" fmla="*/ 571500 h 2265004"/>
              <a:gd name="connsiteX680" fmla="*/ 145690 w 660040"/>
              <a:gd name="connsiteY680" fmla="*/ 652103 h 2265004"/>
              <a:gd name="connsiteX681" fmla="*/ 33337 w 660040"/>
              <a:gd name="connsiteY681" fmla="*/ 652103 h 2265004"/>
              <a:gd name="connsiteX682" fmla="*/ 510326 w 660040"/>
              <a:gd name="connsiteY682" fmla="*/ 568049 h 2265004"/>
              <a:gd name="connsiteX683" fmla="*/ 510326 w 660040"/>
              <a:gd name="connsiteY683" fmla="*/ 657709 h 2265004"/>
              <a:gd name="connsiteX684" fmla="*/ 630169 w 660040"/>
              <a:gd name="connsiteY684" fmla="*/ 657709 h 2265004"/>
              <a:gd name="connsiteX685" fmla="*/ 630169 w 660040"/>
              <a:gd name="connsiteY685" fmla="*/ 568049 h 2265004"/>
              <a:gd name="connsiteX686" fmla="*/ 359531 w 660040"/>
              <a:gd name="connsiteY686" fmla="*/ 568049 h 2265004"/>
              <a:gd name="connsiteX687" fmla="*/ 359531 w 660040"/>
              <a:gd name="connsiteY687" fmla="*/ 657709 h 2265004"/>
              <a:gd name="connsiteX688" fmla="*/ 479015 w 660040"/>
              <a:gd name="connsiteY688" fmla="*/ 657709 h 2265004"/>
              <a:gd name="connsiteX689" fmla="*/ 479015 w 660040"/>
              <a:gd name="connsiteY689" fmla="*/ 568049 h 2265004"/>
              <a:gd name="connsiteX690" fmla="*/ 181025 w 660040"/>
              <a:gd name="connsiteY690" fmla="*/ 568049 h 2265004"/>
              <a:gd name="connsiteX691" fmla="*/ 181025 w 660040"/>
              <a:gd name="connsiteY691" fmla="*/ 657709 h 2265004"/>
              <a:gd name="connsiteX692" fmla="*/ 300869 w 660040"/>
              <a:gd name="connsiteY692" fmla="*/ 657709 h 2265004"/>
              <a:gd name="connsiteX693" fmla="*/ 300869 w 660040"/>
              <a:gd name="connsiteY693" fmla="*/ 568049 h 2265004"/>
              <a:gd name="connsiteX694" fmla="*/ 29871 w 660040"/>
              <a:gd name="connsiteY694" fmla="*/ 568049 h 2265004"/>
              <a:gd name="connsiteX695" fmla="*/ 29871 w 660040"/>
              <a:gd name="connsiteY695" fmla="*/ 657709 h 2265004"/>
              <a:gd name="connsiteX696" fmla="*/ 149715 w 660040"/>
              <a:gd name="connsiteY696" fmla="*/ 657709 h 2265004"/>
              <a:gd name="connsiteX697" fmla="*/ 149715 w 660040"/>
              <a:gd name="connsiteY697" fmla="*/ 568049 h 2265004"/>
              <a:gd name="connsiteX698" fmla="*/ 330023 w 660040"/>
              <a:gd name="connsiteY698" fmla="*/ 517172 h 2265004"/>
              <a:gd name="connsiteX699" fmla="*/ 315559 w 660040"/>
              <a:gd name="connsiteY699" fmla="*/ 531636 h 2265004"/>
              <a:gd name="connsiteX700" fmla="*/ 330023 w 660040"/>
              <a:gd name="connsiteY700" fmla="*/ 546100 h 2265004"/>
              <a:gd name="connsiteX701" fmla="*/ 344487 w 660040"/>
              <a:gd name="connsiteY701" fmla="*/ 531636 h 2265004"/>
              <a:gd name="connsiteX702" fmla="*/ 330023 w 660040"/>
              <a:gd name="connsiteY702" fmla="*/ 517172 h 2265004"/>
              <a:gd name="connsiteX703" fmla="*/ 330023 w 660040"/>
              <a:gd name="connsiteY703" fmla="*/ 514350 h 2265004"/>
              <a:gd name="connsiteX704" fmla="*/ 347309 w 660040"/>
              <a:gd name="connsiteY704" fmla="*/ 531636 h 2265004"/>
              <a:gd name="connsiteX705" fmla="*/ 330023 w 660040"/>
              <a:gd name="connsiteY705" fmla="*/ 548922 h 2265004"/>
              <a:gd name="connsiteX706" fmla="*/ 312737 w 660040"/>
              <a:gd name="connsiteY706" fmla="*/ 531636 h 2265004"/>
              <a:gd name="connsiteX707" fmla="*/ 330023 w 660040"/>
              <a:gd name="connsiteY707" fmla="*/ 514350 h 2265004"/>
              <a:gd name="connsiteX708" fmla="*/ 330020 w 660040"/>
              <a:gd name="connsiteY708" fmla="*/ 511517 h 2265004"/>
              <a:gd name="connsiteX709" fmla="*/ 308787 w 660040"/>
              <a:gd name="connsiteY709" fmla="*/ 532762 h 2265004"/>
              <a:gd name="connsiteX710" fmla="*/ 330020 w 660040"/>
              <a:gd name="connsiteY710" fmla="*/ 554367 h 2265004"/>
              <a:gd name="connsiteX711" fmla="*/ 351254 w 660040"/>
              <a:gd name="connsiteY711" fmla="*/ 532762 h 2265004"/>
              <a:gd name="connsiteX712" fmla="*/ 330020 w 660040"/>
              <a:gd name="connsiteY712" fmla="*/ 511517 h 2265004"/>
              <a:gd name="connsiteX713" fmla="*/ 559741 w 660040"/>
              <a:gd name="connsiteY713" fmla="*/ 419017 h 2265004"/>
              <a:gd name="connsiteX714" fmla="*/ 559741 w 660040"/>
              <a:gd name="connsiteY714" fmla="*/ 497479 h 2265004"/>
              <a:gd name="connsiteX715" fmla="*/ 620942 w 660040"/>
              <a:gd name="connsiteY715" fmla="*/ 497479 h 2265004"/>
              <a:gd name="connsiteX716" fmla="*/ 620942 w 660040"/>
              <a:gd name="connsiteY716" fmla="*/ 419017 h 2265004"/>
              <a:gd name="connsiteX717" fmla="*/ 496740 w 660040"/>
              <a:gd name="connsiteY717" fmla="*/ 419017 h 2265004"/>
              <a:gd name="connsiteX718" fmla="*/ 496740 w 660040"/>
              <a:gd name="connsiteY718" fmla="*/ 497479 h 2265004"/>
              <a:gd name="connsiteX719" fmla="*/ 556141 w 660040"/>
              <a:gd name="connsiteY719" fmla="*/ 497479 h 2265004"/>
              <a:gd name="connsiteX720" fmla="*/ 556141 w 660040"/>
              <a:gd name="connsiteY720" fmla="*/ 419017 h 2265004"/>
              <a:gd name="connsiteX721" fmla="*/ 433738 w 660040"/>
              <a:gd name="connsiteY721" fmla="*/ 419017 h 2265004"/>
              <a:gd name="connsiteX722" fmla="*/ 433738 w 660040"/>
              <a:gd name="connsiteY722" fmla="*/ 497479 h 2265004"/>
              <a:gd name="connsiteX723" fmla="*/ 493140 w 660040"/>
              <a:gd name="connsiteY723" fmla="*/ 497479 h 2265004"/>
              <a:gd name="connsiteX724" fmla="*/ 493140 w 660040"/>
              <a:gd name="connsiteY724" fmla="*/ 419017 h 2265004"/>
              <a:gd name="connsiteX725" fmla="*/ 368937 w 660040"/>
              <a:gd name="connsiteY725" fmla="*/ 419017 h 2265004"/>
              <a:gd name="connsiteX726" fmla="*/ 368937 w 660040"/>
              <a:gd name="connsiteY726" fmla="*/ 497479 h 2265004"/>
              <a:gd name="connsiteX727" fmla="*/ 430138 w 660040"/>
              <a:gd name="connsiteY727" fmla="*/ 497479 h 2265004"/>
              <a:gd name="connsiteX728" fmla="*/ 430138 w 660040"/>
              <a:gd name="connsiteY728" fmla="*/ 419017 h 2265004"/>
              <a:gd name="connsiteX729" fmla="*/ 229633 w 660040"/>
              <a:gd name="connsiteY729" fmla="*/ 419017 h 2265004"/>
              <a:gd name="connsiteX730" fmla="*/ 229633 w 660040"/>
              <a:gd name="connsiteY730" fmla="*/ 497479 h 2265004"/>
              <a:gd name="connsiteX731" fmla="*/ 290750 w 660040"/>
              <a:gd name="connsiteY731" fmla="*/ 497479 h 2265004"/>
              <a:gd name="connsiteX732" fmla="*/ 290750 w 660040"/>
              <a:gd name="connsiteY732" fmla="*/ 419017 h 2265004"/>
              <a:gd name="connsiteX733" fmla="*/ 166717 w 660040"/>
              <a:gd name="connsiteY733" fmla="*/ 419017 h 2265004"/>
              <a:gd name="connsiteX734" fmla="*/ 166717 w 660040"/>
              <a:gd name="connsiteY734" fmla="*/ 497479 h 2265004"/>
              <a:gd name="connsiteX735" fmla="*/ 225678 w 660040"/>
              <a:gd name="connsiteY735" fmla="*/ 497479 h 2265004"/>
              <a:gd name="connsiteX736" fmla="*/ 225678 w 660040"/>
              <a:gd name="connsiteY736" fmla="*/ 419017 h 2265004"/>
              <a:gd name="connsiteX737" fmla="*/ 103443 w 660040"/>
              <a:gd name="connsiteY737" fmla="*/ 419017 h 2265004"/>
              <a:gd name="connsiteX738" fmla="*/ 103443 w 660040"/>
              <a:gd name="connsiteY738" fmla="*/ 497479 h 2265004"/>
              <a:gd name="connsiteX739" fmla="*/ 163122 w 660040"/>
              <a:gd name="connsiteY739" fmla="*/ 497479 h 2265004"/>
              <a:gd name="connsiteX740" fmla="*/ 163122 w 660040"/>
              <a:gd name="connsiteY740" fmla="*/ 419017 h 2265004"/>
              <a:gd name="connsiteX741" fmla="*/ 38730 w 660040"/>
              <a:gd name="connsiteY741" fmla="*/ 419017 h 2265004"/>
              <a:gd name="connsiteX742" fmla="*/ 38730 w 660040"/>
              <a:gd name="connsiteY742" fmla="*/ 497479 h 2265004"/>
              <a:gd name="connsiteX743" fmla="*/ 99847 w 660040"/>
              <a:gd name="connsiteY743" fmla="*/ 497479 h 2265004"/>
              <a:gd name="connsiteX744" fmla="*/ 99847 w 660040"/>
              <a:gd name="connsiteY744" fmla="*/ 419017 h 2265004"/>
              <a:gd name="connsiteX745" fmla="*/ 363537 w 660040"/>
              <a:gd name="connsiteY745" fmla="*/ 414338 h 2265004"/>
              <a:gd name="connsiteX746" fmla="*/ 626702 w 660040"/>
              <a:gd name="connsiteY746" fmla="*/ 414338 h 2265004"/>
              <a:gd name="connsiteX747" fmla="*/ 626702 w 660040"/>
              <a:gd name="connsiteY747" fmla="*/ 502878 h 2265004"/>
              <a:gd name="connsiteX748" fmla="*/ 363537 w 660040"/>
              <a:gd name="connsiteY748" fmla="*/ 502878 h 2265004"/>
              <a:gd name="connsiteX749" fmla="*/ 33337 w 660040"/>
              <a:gd name="connsiteY749" fmla="*/ 414338 h 2265004"/>
              <a:gd name="connsiteX750" fmla="*/ 296503 w 660040"/>
              <a:gd name="connsiteY750" fmla="*/ 414338 h 2265004"/>
              <a:gd name="connsiteX751" fmla="*/ 296503 w 660040"/>
              <a:gd name="connsiteY751" fmla="*/ 502878 h 2265004"/>
              <a:gd name="connsiteX752" fmla="*/ 33337 w 660040"/>
              <a:gd name="connsiteY752" fmla="*/ 502878 h 2265004"/>
              <a:gd name="connsiteX753" fmla="*/ 359531 w 660040"/>
              <a:gd name="connsiteY753" fmla="*/ 409976 h 2265004"/>
              <a:gd name="connsiteX754" fmla="*/ 359531 w 660040"/>
              <a:gd name="connsiteY754" fmla="*/ 508277 h 2265004"/>
              <a:gd name="connsiteX755" fmla="*/ 630169 w 660040"/>
              <a:gd name="connsiteY755" fmla="*/ 508277 h 2265004"/>
              <a:gd name="connsiteX756" fmla="*/ 630169 w 660040"/>
              <a:gd name="connsiteY756" fmla="*/ 409976 h 2265004"/>
              <a:gd name="connsiteX757" fmla="*/ 29871 w 660040"/>
              <a:gd name="connsiteY757" fmla="*/ 409976 h 2265004"/>
              <a:gd name="connsiteX758" fmla="*/ 29871 w 660040"/>
              <a:gd name="connsiteY758" fmla="*/ 508277 h 2265004"/>
              <a:gd name="connsiteX759" fmla="*/ 300869 w 660040"/>
              <a:gd name="connsiteY759" fmla="*/ 508277 h 2265004"/>
              <a:gd name="connsiteX760" fmla="*/ 300869 w 660040"/>
              <a:gd name="connsiteY760" fmla="*/ 409976 h 2265004"/>
              <a:gd name="connsiteX761" fmla="*/ 572327 w 660040"/>
              <a:gd name="connsiteY761" fmla="*/ 266256 h 2265004"/>
              <a:gd name="connsiteX762" fmla="*/ 572327 w 660040"/>
              <a:gd name="connsiteY762" fmla="*/ 337862 h 2265004"/>
              <a:gd name="connsiteX763" fmla="*/ 622381 w 660040"/>
              <a:gd name="connsiteY763" fmla="*/ 337862 h 2265004"/>
              <a:gd name="connsiteX764" fmla="*/ 622381 w 660040"/>
              <a:gd name="connsiteY764" fmla="*/ 266256 h 2265004"/>
              <a:gd name="connsiteX765" fmla="*/ 518671 w 660040"/>
              <a:gd name="connsiteY765" fmla="*/ 266256 h 2265004"/>
              <a:gd name="connsiteX766" fmla="*/ 518671 w 660040"/>
              <a:gd name="connsiteY766" fmla="*/ 337862 h 2265004"/>
              <a:gd name="connsiteX767" fmla="*/ 569086 w 660040"/>
              <a:gd name="connsiteY767" fmla="*/ 337862 h 2265004"/>
              <a:gd name="connsiteX768" fmla="*/ 569086 w 660040"/>
              <a:gd name="connsiteY768" fmla="*/ 266256 h 2265004"/>
              <a:gd name="connsiteX769" fmla="*/ 421514 w 660040"/>
              <a:gd name="connsiteY769" fmla="*/ 266256 h 2265004"/>
              <a:gd name="connsiteX770" fmla="*/ 421514 w 660040"/>
              <a:gd name="connsiteY770" fmla="*/ 337862 h 2265004"/>
              <a:gd name="connsiteX771" fmla="*/ 471569 w 660040"/>
              <a:gd name="connsiteY771" fmla="*/ 337862 h 2265004"/>
              <a:gd name="connsiteX772" fmla="*/ 471569 w 660040"/>
              <a:gd name="connsiteY772" fmla="*/ 266256 h 2265004"/>
              <a:gd name="connsiteX773" fmla="*/ 367858 w 660040"/>
              <a:gd name="connsiteY773" fmla="*/ 266256 h 2265004"/>
              <a:gd name="connsiteX774" fmla="*/ 367858 w 660040"/>
              <a:gd name="connsiteY774" fmla="*/ 337862 h 2265004"/>
              <a:gd name="connsiteX775" fmla="*/ 417913 w 660040"/>
              <a:gd name="connsiteY775" fmla="*/ 337862 h 2265004"/>
              <a:gd name="connsiteX776" fmla="*/ 417913 w 660040"/>
              <a:gd name="connsiteY776" fmla="*/ 266256 h 2265004"/>
              <a:gd name="connsiteX777" fmla="*/ 241766 w 660040"/>
              <a:gd name="connsiteY777" fmla="*/ 266256 h 2265004"/>
              <a:gd name="connsiteX778" fmla="*/ 241766 w 660040"/>
              <a:gd name="connsiteY778" fmla="*/ 337862 h 2265004"/>
              <a:gd name="connsiteX779" fmla="*/ 291821 w 660040"/>
              <a:gd name="connsiteY779" fmla="*/ 337862 h 2265004"/>
              <a:gd name="connsiteX780" fmla="*/ 291821 w 660040"/>
              <a:gd name="connsiteY780" fmla="*/ 266256 h 2265004"/>
              <a:gd name="connsiteX781" fmla="*/ 188471 w 660040"/>
              <a:gd name="connsiteY781" fmla="*/ 266256 h 2265004"/>
              <a:gd name="connsiteX782" fmla="*/ 188471 w 660040"/>
              <a:gd name="connsiteY782" fmla="*/ 337862 h 2265004"/>
              <a:gd name="connsiteX783" fmla="*/ 238526 w 660040"/>
              <a:gd name="connsiteY783" fmla="*/ 337862 h 2265004"/>
              <a:gd name="connsiteX784" fmla="*/ 238526 w 660040"/>
              <a:gd name="connsiteY784" fmla="*/ 266256 h 2265004"/>
              <a:gd name="connsiteX785" fmla="*/ 90954 w 660040"/>
              <a:gd name="connsiteY785" fmla="*/ 266256 h 2265004"/>
              <a:gd name="connsiteX786" fmla="*/ 90954 w 660040"/>
              <a:gd name="connsiteY786" fmla="*/ 337862 h 2265004"/>
              <a:gd name="connsiteX787" fmla="*/ 141369 w 660040"/>
              <a:gd name="connsiteY787" fmla="*/ 337862 h 2265004"/>
              <a:gd name="connsiteX788" fmla="*/ 141369 w 660040"/>
              <a:gd name="connsiteY788" fmla="*/ 266256 h 2265004"/>
              <a:gd name="connsiteX789" fmla="*/ 37298 w 660040"/>
              <a:gd name="connsiteY789" fmla="*/ 266256 h 2265004"/>
              <a:gd name="connsiteX790" fmla="*/ 37298 w 660040"/>
              <a:gd name="connsiteY790" fmla="*/ 337862 h 2265004"/>
              <a:gd name="connsiteX791" fmla="*/ 87713 w 660040"/>
              <a:gd name="connsiteY791" fmla="*/ 337862 h 2265004"/>
              <a:gd name="connsiteX792" fmla="*/ 87713 w 660040"/>
              <a:gd name="connsiteY792" fmla="*/ 266256 h 2265004"/>
              <a:gd name="connsiteX793" fmla="*/ 514350 w 660040"/>
              <a:gd name="connsiteY793" fmla="*/ 261938 h 2265004"/>
              <a:gd name="connsiteX794" fmla="*/ 626702 w 660040"/>
              <a:gd name="connsiteY794" fmla="*/ 261938 h 2265004"/>
              <a:gd name="connsiteX795" fmla="*/ 626702 w 660040"/>
              <a:gd name="connsiteY795" fmla="*/ 342540 h 2265004"/>
              <a:gd name="connsiteX796" fmla="*/ 514350 w 660040"/>
              <a:gd name="connsiteY796" fmla="*/ 342540 h 2265004"/>
              <a:gd name="connsiteX797" fmla="*/ 363537 w 660040"/>
              <a:gd name="connsiteY797" fmla="*/ 261938 h 2265004"/>
              <a:gd name="connsiteX798" fmla="*/ 475890 w 660040"/>
              <a:gd name="connsiteY798" fmla="*/ 261938 h 2265004"/>
              <a:gd name="connsiteX799" fmla="*/ 475890 w 660040"/>
              <a:gd name="connsiteY799" fmla="*/ 342540 h 2265004"/>
              <a:gd name="connsiteX800" fmla="*/ 363537 w 660040"/>
              <a:gd name="connsiteY800" fmla="*/ 342540 h 2265004"/>
              <a:gd name="connsiteX801" fmla="*/ 184150 w 660040"/>
              <a:gd name="connsiteY801" fmla="*/ 261938 h 2265004"/>
              <a:gd name="connsiteX802" fmla="*/ 296502 w 660040"/>
              <a:gd name="connsiteY802" fmla="*/ 261938 h 2265004"/>
              <a:gd name="connsiteX803" fmla="*/ 296502 w 660040"/>
              <a:gd name="connsiteY803" fmla="*/ 342540 h 2265004"/>
              <a:gd name="connsiteX804" fmla="*/ 184150 w 660040"/>
              <a:gd name="connsiteY804" fmla="*/ 342540 h 2265004"/>
              <a:gd name="connsiteX805" fmla="*/ 33337 w 660040"/>
              <a:gd name="connsiteY805" fmla="*/ 261938 h 2265004"/>
              <a:gd name="connsiteX806" fmla="*/ 145690 w 660040"/>
              <a:gd name="connsiteY806" fmla="*/ 261938 h 2265004"/>
              <a:gd name="connsiteX807" fmla="*/ 145690 w 660040"/>
              <a:gd name="connsiteY807" fmla="*/ 342540 h 2265004"/>
              <a:gd name="connsiteX808" fmla="*/ 33337 w 660040"/>
              <a:gd name="connsiteY808" fmla="*/ 342540 h 2265004"/>
              <a:gd name="connsiteX809" fmla="*/ 510326 w 660040"/>
              <a:gd name="connsiteY809" fmla="*/ 257303 h 2265004"/>
              <a:gd name="connsiteX810" fmla="*/ 510326 w 660040"/>
              <a:gd name="connsiteY810" fmla="*/ 346962 h 2265004"/>
              <a:gd name="connsiteX811" fmla="*/ 630169 w 660040"/>
              <a:gd name="connsiteY811" fmla="*/ 346962 h 2265004"/>
              <a:gd name="connsiteX812" fmla="*/ 630169 w 660040"/>
              <a:gd name="connsiteY812" fmla="*/ 257303 h 2265004"/>
              <a:gd name="connsiteX813" fmla="*/ 359531 w 660040"/>
              <a:gd name="connsiteY813" fmla="*/ 257303 h 2265004"/>
              <a:gd name="connsiteX814" fmla="*/ 359531 w 660040"/>
              <a:gd name="connsiteY814" fmla="*/ 346962 h 2265004"/>
              <a:gd name="connsiteX815" fmla="*/ 479015 w 660040"/>
              <a:gd name="connsiteY815" fmla="*/ 346962 h 2265004"/>
              <a:gd name="connsiteX816" fmla="*/ 479015 w 660040"/>
              <a:gd name="connsiteY816" fmla="*/ 257303 h 2265004"/>
              <a:gd name="connsiteX817" fmla="*/ 181025 w 660040"/>
              <a:gd name="connsiteY817" fmla="*/ 257303 h 2265004"/>
              <a:gd name="connsiteX818" fmla="*/ 181025 w 660040"/>
              <a:gd name="connsiteY818" fmla="*/ 346962 h 2265004"/>
              <a:gd name="connsiteX819" fmla="*/ 300869 w 660040"/>
              <a:gd name="connsiteY819" fmla="*/ 346962 h 2265004"/>
              <a:gd name="connsiteX820" fmla="*/ 300869 w 660040"/>
              <a:gd name="connsiteY820" fmla="*/ 257303 h 2265004"/>
              <a:gd name="connsiteX821" fmla="*/ 29871 w 660040"/>
              <a:gd name="connsiteY821" fmla="*/ 257303 h 2265004"/>
              <a:gd name="connsiteX822" fmla="*/ 29871 w 660040"/>
              <a:gd name="connsiteY822" fmla="*/ 346962 h 2265004"/>
              <a:gd name="connsiteX823" fmla="*/ 149715 w 660040"/>
              <a:gd name="connsiteY823" fmla="*/ 346962 h 2265004"/>
              <a:gd name="connsiteX824" fmla="*/ 149715 w 660040"/>
              <a:gd name="connsiteY824" fmla="*/ 257303 h 2265004"/>
              <a:gd name="connsiteX825" fmla="*/ 330023 w 660040"/>
              <a:gd name="connsiteY825" fmla="*/ 207283 h 2265004"/>
              <a:gd name="connsiteX826" fmla="*/ 315559 w 660040"/>
              <a:gd name="connsiteY826" fmla="*/ 221894 h 2265004"/>
              <a:gd name="connsiteX827" fmla="*/ 330023 w 660040"/>
              <a:gd name="connsiteY827" fmla="*/ 236862 h 2265004"/>
              <a:gd name="connsiteX828" fmla="*/ 344487 w 660040"/>
              <a:gd name="connsiteY828" fmla="*/ 221894 h 2265004"/>
              <a:gd name="connsiteX829" fmla="*/ 330023 w 660040"/>
              <a:gd name="connsiteY829" fmla="*/ 207283 h 2265004"/>
              <a:gd name="connsiteX830" fmla="*/ 330023 w 660040"/>
              <a:gd name="connsiteY830" fmla="*/ 204788 h 2265004"/>
              <a:gd name="connsiteX831" fmla="*/ 347309 w 660040"/>
              <a:gd name="connsiteY831" fmla="*/ 221894 h 2265004"/>
              <a:gd name="connsiteX832" fmla="*/ 330023 w 660040"/>
              <a:gd name="connsiteY832" fmla="*/ 239357 h 2265004"/>
              <a:gd name="connsiteX833" fmla="*/ 312737 w 660040"/>
              <a:gd name="connsiteY833" fmla="*/ 221894 h 2265004"/>
              <a:gd name="connsiteX834" fmla="*/ 330023 w 660040"/>
              <a:gd name="connsiteY834" fmla="*/ 204788 h 2265004"/>
              <a:gd name="connsiteX835" fmla="*/ 330020 w 660040"/>
              <a:gd name="connsiteY835" fmla="*/ 200771 h 2265004"/>
              <a:gd name="connsiteX836" fmla="*/ 308787 w 660040"/>
              <a:gd name="connsiteY836" fmla="*/ 222016 h 2265004"/>
              <a:gd name="connsiteX837" fmla="*/ 330020 w 660040"/>
              <a:gd name="connsiteY837" fmla="*/ 243620 h 2265004"/>
              <a:gd name="connsiteX838" fmla="*/ 351254 w 660040"/>
              <a:gd name="connsiteY838" fmla="*/ 222016 h 2265004"/>
              <a:gd name="connsiteX839" fmla="*/ 330020 w 660040"/>
              <a:gd name="connsiteY839" fmla="*/ 200771 h 2265004"/>
              <a:gd name="connsiteX840" fmla="*/ 559741 w 660040"/>
              <a:gd name="connsiteY840" fmla="*/ 107867 h 2265004"/>
              <a:gd name="connsiteX841" fmla="*/ 559741 w 660040"/>
              <a:gd name="connsiteY841" fmla="*/ 186329 h 2265004"/>
              <a:gd name="connsiteX842" fmla="*/ 620942 w 660040"/>
              <a:gd name="connsiteY842" fmla="*/ 186329 h 2265004"/>
              <a:gd name="connsiteX843" fmla="*/ 620942 w 660040"/>
              <a:gd name="connsiteY843" fmla="*/ 107867 h 2265004"/>
              <a:gd name="connsiteX844" fmla="*/ 496740 w 660040"/>
              <a:gd name="connsiteY844" fmla="*/ 107867 h 2265004"/>
              <a:gd name="connsiteX845" fmla="*/ 496740 w 660040"/>
              <a:gd name="connsiteY845" fmla="*/ 186329 h 2265004"/>
              <a:gd name="connsiteX846" fmla="*/ 556141 w 660040"/>
              <a:gd name="connsiteY846" fmla="*/ 186329 h 2265004"/>
              <a:gd name="connsiteX847" fmla="*/ 556141 w 660040"/>
              <a:gd name="connsiteY847" fmla="*/ 107867 h 2265004"/>
              <a:gd name="connsiteX848" fmla="*/ 433738 w 660040"/>
              <a:gd name="connsiteY848" fmla="*/ 107867 h 2265004"/>
              <a:gd name="connsiteX849" fmla="*/ 433738 w 660040"/>
              <a:gd name="connsiteY849" fmla="*/ 186329 h 2265004"/>
              <a:gd name="connsiteX850" fmla="*/ 493140 w 660040"/>
              <a:gd name="connsiteY850" fmla="*/ 186329 h 2265004"/>
              <a:gd name="connsiteX851" fmla="*/ 493140 w 660040"/>
              <a:gd name="connsiteY851" fmla="*/ 107867 h 2265004"/>
              <a:gd name="connsiteX852" fmla="*/ 368937 w 660040"/>
              <a:gd name="connsiteY852" fmla="*/ 107867 h 2265004"/>
              <a:gd name="connsiteX853" fmla="*/ 368937 w 660040"/>
              <a:gd name="connsiteY853" fmla="*/ 186329 h 2265004"/>
              <a:gd name="connsiteX854" fmla="*/ 430138 w 660040"/>
              <a:gd name="connsiteY854" fmla="*/ 186329 h 2265004"/>
              <a:gd name="connsiteX855" fmla="*/ 430138 w 660040"/>
              <a:gd name="connsiteY855" fmla="*/ 107867 h 2265004"/>
              <a:gd name="connsiteX856" fmla="*/ 229633 w 660040"/>
              <a:gd name="connsiteY856" fmla="*/ 107867 h 2265004"/>
              <a:gd name="connsiteX857" fmla="*/ 229633 w 660040"/>
              <a:gd name="connsiteY857" fmla="*/ 186329 h 2265004"/>
              <a:gd name="connsiteX858" fmla="*/ 290750 w 660040"/>
              <a:gd name="connsiteY858" fmla="*/ 186329 h 2265004"/>
              <a:gd name="connsiteX859" fmla="*/ 290750 w 660040"/>
              <a:gd name="connsiteY859" fmla="*/ 107867 h 2265004"/>
              <a:gd name="connsiteX860" fmla="*/ 166717 w 660040"/>
              <a:gd name="connsiteY860" fmla="*/ 107867 h 2265004"/>
              <a:gd name="connsiteX861" fmla="*/ 166717 w 660040"/>
              <a:gd name="connsiteY861" fmla="*/ 186329 h 2265004"/>
              <a:gd name="connsiteX862" fmla="*/ 225678 w 660040"/>
              <a:gd name="connsiteY862" fmla="*/ 186329 h 2265004"/>
              <a:gd name="connsiteX863" fmla="*/ 225678 w 660040"/>
              <a:gd name="connsiteY863" fmla="*/ 107867 h 2265004"/>
              <a:gd name="connsiteX864" fmla="*/ 103443 w 660040"/>
              <a:gd name="connsiteY864" fmla="*/ 107867 h 2265004"/>
              <a:gd name="connsiteX865" fmla="*/ 103443 w 660040"/>
              <a:gd name="connsiteY865" fmla="*/ 186329 h 2265004"/>
              <a:gd name="connsiteX866" fmla="*/ 163122 w 660040"/>
              <a:gd name="connsiteY866" fmla="*/ 186329 h 2265004"/>
              <a:gd name="connsiteX867" fmla="*/ 163122 w 660040"/>
              <a:gd name="connsiteY867" fmla="*/ 107867 h 2265004"/>
              <a:gd name="connsiteX868" fmla="*/ 38730 w 660040"/>
              <a:gd name="connsiteY868" fmla="*/ 107867 h 2265004"/>
              <a:gd name="connsiteX869" fmla="*/ 38730 w 660040"/>
              <a:gd name="connsiteY869" fmla="*/ 186329 h 2265004"/>
              <a:gd name="connsiteX870" fmla="*/ 99847 w 660040"/>
              <a:gd name="connsiteY870" fmla="*/ 186329 h 2265004"/>
              <a:gd name="connsiteX871" fmla="*/ 99847 w 660040"/>
              <a:gd name="connsiteY871" fmla="*/ 107867 h 2265004"/>
              <a:gd name="connsiteX872" fmla="*/ 363537 w 660040"/>
              <a:gd name="connsiteY872" fmla="*/ 103188 h 2265004"/>
              <a:gd name="connsiteX873" fmla="*/ 626702 w 660040"/>
              <a:gd name="connsiteY873" fmla="*/ 103188 h 2265004"/>
              <a:gd name="connsiteX874" fmla="*/ 626702 w 660040"/>
              <a:gd name="connsiteY874" fmla="*/ 191728 h 2265004"/>
              <a:gd name="connsiteX875" fmla="*/ 363537 w 660040"/>
              <a:gd name="connsiteY875" fmla="*/ 191728 h 2265004"/>
              <a:gd name="connsiteX876" fmla="*/ 33337 w 660040"/>
              <a:gd name="connsiteY876" fmla="*/ 103188 h 2265004"/>
              <a:gd name="connsiteX877" fmla="*/ 296503 w 660040"/>
              <a:gd name="connsiteY877" fmla="*/ 103188 h 2265004"/>
              <a:gd name="connsiteX878" fmla="*/ 296503 w 660040"/>
              <a:gd name="connsiteY878" fmla="*/ 191728 h 2265004"/>
              <a:gd name="connsiteX879" fmla="*/ 33337 w 660040"/>
              <a:gd name="connsiteY879" fmla="*/ 191728 h 2265004"/>
              <a:gd name="connsiteX880" fmla="*/ 359531 w 660040"/>
              <a:gd name="connsiteY880" fmla="*/ 99230 h 2265004"/>
              <a:gd name="connsiteX881" fmla="*/ 359531 w 660040"/>
              <a:gd name="connsiteY881" fmla="*/ 197531 h 2265004"/>
              <a:gd name="connsiteX882" fmla="*/ 630169 w 660040"/>
              <a:gd name="connsiteY882" fmla="*/ 197531 h 2265004"/>
              <a:gd name="connsiteX883" fmla="*/ 630169 w 660040"/>
              <a:gd name="connsiteY883" fmla="*/ 99230 h 2265004"/>
              <a:gd name="connsiteX884" fmla="*/ 29871 w 660040"/>
              <a:gd name="connsiteY884" fmla="*/ 99230 h 2265004"/>
              <a:gd name="connsiteX885" fmla="*/ 29871 w 660040"/>
              <a:gd name="connsiteY885" fmla="*/ 197531 h 2265004"/>
              <a:gd name="connsiteX886" fmla="*/ 300869 w 660040"/>
              <a:gd name="connsiteY886" fmla="*/ 197531 h 2265004"/>
              <a:gd name="connsiteX887" fmla="*/ 300869 w 660040"/>
              <a:gd name="connsiteY887" fmla="*/ 99230 h 2265004"/>
              <a:gd name="connsiteX888" fmla="*/ 0 w 660040"/>
              <a:gd name="connsiteY888" fmla="*/ 68263 h 2265004"/>
              <a:gd name="connsiteX889" fmla="*/ 660040 w 660040"/>
              <a:gd name="connsiteY889" fmla="*/ 68263 h 2265004"/>
              <a:gd name="connsiteX890" fmla="*/ 660040 w 660040"/>
              <a:gd name="connsiteY890" fmla="*/ 1947503 h 2265004"/>
              <a:gd name="connsiteX891" fmla="*/ 0 w 660040"/>
              <a:gd name="connsiteY891" fmla="*/ 1947503 h 2265004"/>
              <a:gd name="connsiteX892" fmla="*/ 52387 w 660040"/>
              <a:gd name="connsiteY892" fmla="*/ 20638 h 2265004"/>
              <a:gd name="connsiteX893" fmla="*/ 609240 w 660040"/>
              <a:gd name="connsiteY893" fmla="*/ 20638 h 2265004"/>
              <a:gd name="connsiteX894" fmla="*/ 609240 w 660040"/>
              <a:gd name="connsiteY894" fmla="*/ 61551 h 2265004"/>
              <a:gd name="connsiteX895" fmla="*/ 52387 w 660040"/>
              <a:gd name="connsiteY895" fmla="*/ 61551 h 2265004"/>
              <a:gd name="connsiteX896" fmla="*/ 100012 w 660040"/>
              <a:gd name="connsiteY896" fmla="*/ 0 h 2265004"/>
              <a:gd name="connsiteX897" fmla="*/ 558440 w 660040"/>
              <a:gd name="connsiteY897" fmla="*/ 0 h 2265004"/>
              <a:gd name="connsiteX898" fmla="*/ 558440 w 660040"/>
              <a:gd name="connsiteY898" fmla="*/ 18677 h 2265004"/>
              <a:gd name="connsiteX899" fmla="*/ 100012 w 660040"/>
              <a:gd name="connsiteY899" fmla="*/ 18677 h 226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</a:cxnLst>
            <a:rect l="l" t="t" r="r" b="b"/>
            <a:pathLst>
              <a:path w="660040" h="2265004">
                <a:moveTo>
                  <a:pt x="268119" y="2239181"/>
                </a:moveTo>
                <a:lnTo>
                  <a:pt x="268119" y="2243126"/>
                </a:lnTo>
                <a:lnTo>
                  <a:pt x="404878" y="2243126"/>
                </a:lnTo>
                <a:lnTo>
                  <a:pt x="404878" y="2239181"/>
                </a:lnTo>
                <a:close/>
                <a:moveTo>
                  <a:pt x="502768" y="2208695"/>
                </a:moveTo>
                <a:lnTo>
                  <a:pt x="502768" y="2239181"/>
                </a:lnTo>
                <a:lnTo>
                  <a:pt x="581944" y="2239181"/>
                </a:lnTo>
                <a:lnTo>
                  <a:pt x="581944" y="2208695"/>
                </a:lnTo>
                <a:close/>
                <a:moveTo>
                  <a:pt x="410996" y="2208695"/>
                </a:moveTo>
                <a:lnTo>
                  <a:pt x="410996" y="2239181"/>
                </a:lnTo>
                <a:lnTo>
                  <a:pt x="490532" y="2239181"/>
                </a:lnTo>
                <a:lnTo>
                  <a:pt x="490532" y="2208695"/>
                </a:lnTo>
                <a:close/>
                <a:moveTo>
                  <a:pt x="183185" y="2208695"/>
                </a:moveTo>
                <a:lnTo>
                  <a:pt x="183185" y="2239181"/>
                </a:lnTo>
                <a:lnTo>
                  <a:pt x="262001" y="2239181"/>
                </a:lnTo>
                <a:lnTo>
                  <a:pt x="262001" y="2208695"/>
                </a:lnTo>
                <a:close/>
                <a:moveTo>
                  <a:pt x="91412" y="2208695"/>
                </a:moveTo>
                <a:lnTo>
                  <a:pt x="91412" y="2239181"/>
                </a:lnTo>
                <a:lnTo>
                  <a:pt x="170588" y="2239181"/>
                </a:lnTo>
                <a:lnTo>
                  <a:pt x="170588" y="2208695"/>
                </a:lnTo>
                <a:close/>
                <a:moveTo>
                  <a:pt x="508000" y="2165350"/>
                </a:moveTo>
                <a:lnTo>
                  <a:pt x="510778" y="2165350"/>
                </a:lnTo>
                <a:lnTo>
                  <a:pt x="510778" y="2190397"/>
                </a:lnTo>
                <a:lnTo>
                  <a:pt x="508000" y="2190397"/>
                </a:lnTo>
                <a:close/>
                <a:moveTo>
                  <a:pt x="482600" y="2165350"/>
                </a:moveTo>
                <a:lnTo>
                  <a:pt x="485378" y="2165350"/>
                </a:lnTo>
                <a:lnTo>
                  <a:pt x="485378" y="2190397"/>
                </a:lnTo>
                <a:lnTo>
                  <a:pt x="482600" y="2190397"/>
                </a:lnTo>
                <a:close/>
                <a:moveTo>
                  <a:pt x="187325" y="2165350"/>
                </a:moveTo>
                <a:lnTo>
                  <a:pt x="190147" y="2165350"/>
                </a:lnTo>
                <a:lnTo>
                  <a:pt x="190147" y="2190397"/>
                </a:lnTo>
                <a:lnTo>
                  <a:pt x="187325" y="2190397"/>
                </a:lnTo>
                <a:close/>
                <a:moveTo>
                  <a:pt x="163512" y="2165350"/>
                </a:moveTo>
                <a:lnTo>
                  <a:pt x="166334" y="2165350"/>
                </a:lnTo>
                <a:lnTo>
                  <a:pt x="166334" y="2190397"/>
                </a:lnTo>
                <a:lnTo>
                  <a:pt x="163512" y="2190397"/>
                </a:lnTo>
                <a:close/>
                <a:moveTo>
                  <a:pt x="502768" y="2136964"/>
                </a:moveTo>
                <a:lnTo>
                  <a:pt x="502768" y="2203674"/>
                </a:lnTo>
                <a:lnTo>
                  <a:pt x="581944" y="2203674"/>
                </a:lnTo>
                <a:lnTo>
                  <a:pt x="581944" y="2136964"/>
                </a:lnTo>
                <a:close/>
                <a:moveTo>
                  <a:pt x="410996" y="2136964"/>
                </a:moveTo>
                <a:lnTo>
                  <a:pt x="410996" y="2203674"/>
                </a:lnTo>
                <a:lnTo>
                  <a:pt x="490532" y="2203674"/>
                </a:lnTo>
                <a:lnTo>
                  <a:pt x="490532" y="2136964"/>
                </a:lnTo>
                <a:close/>
                <a:moveTo>
                  <a:pt x="183185" y="2136964"/>
                </a:moveTo>
                <a:lnTo>
                  <a:pt x="183185" y="2203674"/>
                </a:lnTo>
                <a:lnTo>
                  <a:pt x="262001" y="2203674"/>
                </a:lnTo>
                <a:lnTo>
                  <a:pt x="262001" y="2136964"/>
                </a:lnTo>
                <a:close/>
                <a:moveTo>
                  <a:pt x="91412" y="2136964"/>
                </a:moveTo>
                <a:lnTo>
                  <a:pt x="91412" y="2203674"/>
                </a:lnTo>
                <a:lnTo>
                  <a:pt x="170588" y="2203674"/>
                </a:lnTo>
                <a:lnTo>
                  <a:pt x="170588" y="2136964"/>
                </a:lnTo>
                <a:close/>
                <a:moveTo>
                  <a:pt x="502768" y="2097870"/>
                </a:moveTo>
                <a:lnTo>
                  <a:pt x="502768" y="2131584"/>
                </a:lnTo>
                <a:lnTo>
                  <a:pt x="581944" y="2131584"/>
                </a:lnTo>
                <a:lnTo>
                  <a:pt x="581944" y="2097870"/>
                </a:lnTo>
                <a:close/>
                <a:moveTo>
                  <a:pt x="410996" y="2097870"/>
                </a:moveTo>
                <a:lnTo>
                  <a:pt x="410996" y="2131584"/>
                </a:lnTo>
                <a:lnTo>
                  <a:pt x="490532" y="2131584"/>
                </a:lnTo>
                <a:lnTo>
                  <a:pt x="490532" y="2097870"/>
                </a:lnTo>
                <a:close/>
                <a:moveTo>
                  <a:pt x="183185" y="2097870"/>
                </a:moveTo>
                <a:lnTo>
                  <a:pt x="183185" y="2131584"/>
                </a:lnTo>
                <a:lnTo>
                  <a:pt x="262001" y="2131584"/>
                </a:lnTo>
                <a:lnTo>
                  <a:pt x="262001" y="2097870"/>
                </a:lnTo>
                <a:close/>
                <a:moveTo>
                  <a:pt x="91412" y="2097870"/>
                </a:moveTo>
                <a:lnTo>
                  <a:pt x="91412" y="2131584"/>
                </a:lnTo>
                <a:lnTo>
                  <a:pt x="170588" y="2131584"/>
                </a:lnTo>
                <a:lnTo>
                  <a:pt x="170588" y="2097870"/>
                </a:lnTo>
                <a:close/>
                <a:moveTo>
                  <a:pt x="0" y="2071688"/>
                </a:moveTo>
                <a:lnTo>
                  <a:pt x="660040" y="2071688"/>
                </a:lnTo>
                <a:lnTo>
                  <a:pt x="660040" y="2093566"/>
                </a:lnTo>
                <a:lnTo>
                  <a:pt x="660040" y="2239181"/>
                </a:lnTo>
                <a:lnTo>
                  <a:pt x="588062" y="2239181"/>
                </a:lnTo>
                <a:lnTo>
                  <a:pt x="588062" y="2243126"/>
                </a:lnTo>
                <a:lnTo>
                  <a:pt x="660040" y="2243126"/>
                </a:lnTo>
                <a:lnTo>
                  <a:pt x="660040" y="2265004"/>
                </a:lnTo>
                <a:lnTo>
                  <a:pt x="0" y="2265004"/>
                </a:lnTo>
                <a:lnTo>
                  <a:pt x="0" y="2243126"/>
                </a:lnTo>
                <a:lnTo>
                  <a:pt x="85294" y="2243126"/>
                </a:lnTo>
                <a:lnTo>
                  <a:pt x="85294" y="2239181"/>
                </a:lnTo>
                <a:lnTo>
                  <a:pt x="0" y="2239181"/>
                </a:lnTo>
                <a:lnTo>
                  <a:pt x="0" y="2093566"/>
                </a:lnTo>
                <a:close/>
                <a:moveTo>
                  <a:pt x="568286" y="1956594"/>
                </a:moveTo>
                <a:lnTo>
                  <a:pt x="568286" y="2059421"/>
                </a:lnTo>
                <a:lnTo>
                  <a:pt x="647203" y="2059421"/>
                </a:lnTo>
                <a:lnTo>
                  <a:pt x="647203" y="1956594"/>
                </a:lnTo>
                <a:close/>
                <a:moveTo>
                  <a:pt x="474234" y="1956594"/>
                </a:moveTo>
                <a:lnTo>
                  <a:pt x="474234" y="2059421"/>
                </a:lnTo>
                <a:lnTo>
                  <a:pt x="562520" y="2059421"/>
                </a:lnTo>
                <a:lnTo>
                  <a:pt x="562520" y="1956594"/>
                </a:lnTo>
                <a:close/>
                <a:moveTo>
                  <a:pt x="380542" y="1956594"/>
                </a:moveTo>
                <a:lnTo>
                  <a:pt x="380542" y="2059421"/>
                </a:lnTo>
                <a:lnTo>
                  <a:pt x="468829" y="2059421"/>
                </a:lnTo>
                <a:lnTo>
                  <a:pt x="468829" y="1956594"/>
                </a:lnTo>
                <a:close/>
                <a:moveTo>
                  <a:pt x="286490" y="1956594"/>
                </a:moveTo>
                <a:lnTo>
                  <a:pt x="286490" y="2059421"/>
                </a:lnTo>
                <a:lnTo>
                  <a:pt x="375137" y="2059421"/>
                </a:lnTo>
                <a:lnTo>
                  <a:pt x="375137" y="1956594"/>
                </a:lnTo>
                <a:close/>
                <a:moveTo>
                  <a:pt x="192438" y="1956594"/>
                </a:moveTo>
                <a:lnTo>
                  <a:pt x="192438" y="2059421"/>
                </a:lnTo>
                <a:lnTo>
                  <a:pt x="281085" y="2059421"/>
                </a:lnTo>
                <a:lnTo>
                  <a:pt x="281085" y="1956594"/>
                </a:lnTo>
                <a:close/>
                <a:moveTo>
                  <a:pt x="98746" y="1956594"/>
                </a:moveTo>
                <a:lnTo>
                  <a:pt x="98746" y="2059421"/>
                </a:lnTo>
                <a:lnTo>
                  <a:pt x="187393" y="2059421"/>
                </a:lnTo>
                <a:lnTo>
                  <a:pt x="187393" y="1956594"/>
                </a:lnTo>
                <a:close/>
                <a:moveTo>
                  <a:pt x="14063" y="1956594"/>
                </a:moveTo>
                <a:lnTo>
                  <a:pt x="14063" y="2059421"/>
                </a:lnTo>
                <a:lnTo>
                  <a:pt x="93341" y="2059421"/>
                </a:lnTo>
                <a:lnTo>
                  <a:pt x="93341" y="1956594"/>
                </a:lnTo>
                <a:close/>
                <a:moveTo>
                  <a:pt x="7937" y="1952625"/>
                </a:moveTo>
                <a:lnTo>
                  <a:pt x="93341" y="1952625"/>
                </a:lnTo>
                <a:lnTo>
                  <a:pt x="98746" y="1952625"/>
                </a:lnTo>
                <a:lnTo>
                  <a:pt x="187393" y="1952625"/>
                </a:lnTo>
                <a:lnTo>
                  <a:pt x="192438" y="1952625"/>
                </a:lnTo>
                <a:lnTo>
                  <a:pt x="281085" y="1952625"/>
                </a:lnTo>
                <a:lnTo>
                  <a:pt x="286490" y="1952625"/>
                </a:lnTo>
                <a:lnTo>
                  <a:pt x="375137" y="1952625"/>
                </a:lnTo>
                <a:lnTo>
                  <a:pt x="380542" y="1952625"/>
                </a:lnTo>
                <a:lnTo>
                  <a:pt x="468829" y="1952625"/>
                </a:lnTo>
                <a:lnTo>
                  <a:pt x="474234" y="1952625"/>
                </a:lnTo>
                <a:lnTo>
                  <a:pt x="562520" y="1952625"/>
                </a:lnTo>
                <a:lnTo>
                  <a:pt x="568286" y="1952625"/>
                </a:lnTo>
                <a:lnTo>
                  <a:pt x="653690" y="1952625"/>
                </a:lnTo>
                <a:lnTo>
                  <a:pt x="653690" y="2063389"/>
                </a:lnTo>
                <a:lnTo>
                  <a:pt x="7937" y="2063389"/>
                </a:lnTo>
                <a:close/>
                <a:moveTo>
                  <a:pt x="572327" y="1818831"/>
                </a:moveTo>
                <a:lnTo>
                  <a:pt x="572327" y="1890437"/>
                </a:lnTo>
                <a:lnTo>
                  <a:pt x="622381" y="1890437"/>
                </a:lnTo>
                <a:lnTo>
                  <a:pt x="622381" y="1818831"/>
                </a:lnTo>
                <a:close/>
                <a:moveTo>
                  <a:pt x="518671" y="1818831"/>
                </a:moveTo>
                <a:lnTo>
                  <a:pt x="518671" y="1890437"/>
                </a:lnTo>
                <a:lnTo>
                  <a:pt x="569086" y="1890437"/>
                </a:lnTo>
                <a:lnTo>
                  <a:pt x="569086" y="1818831"/>
                </a:lnTo>
                <a:close/>
                <a:moveTo>
                  <a:pt x="421514" y="1818831"/>
                </a:moveTo>
                <a:lnTo>
                  <a:pt x="421514" y="1890437"/>
                </a:lnTo>
                <a:lnTo>
                  <a:pt x="471569" y="1890437"/>
                </a:lnTo>
                <a:lnTo>
                  <a:pt x="471569" y="1818831"/>
                </a:lnTo>
                <a:close/>
                <a:moveTo>
                  <a:pt x="367858" y="1818831"/>
                </a:moveTo>
                <a:lnTo>
                  <a:pt x="367858" y="1890437"/>
                </a:lnTo>
                <a:lnTo>
                  <a:pt x="417913" y="1890437"/>
                </a:lnTo>
                <a:lnTo>
                  <a:pt x="417913" y="1818831"/>
                </a:lnTo>
                <a:close/>
                <a:moveTo>
                  <a:pt x="241766" y="1818831"/>
                </a:moveTo>
                <a:lnTo>
                  <a:pt x="241766" y="1890437"/>
                </a:lnTo>
                <a:lnTo>
                  <a:pt x="291821" y="1890437"/>
                </a:lnTo>
                <a:lnTo>
                  <a:pt x="291821" y="1818831"/>
                </a:lnTo>
                <a:close/>
                <a:moveTo>
                  <a:pt x="188471" y="1818831"/>
                </a:moveTo>
                <a:lnTo>
                  <a:pt x="188471" y="1890437"/>
                </a:lnTo>
                <a:lnTo>
                  <a:pt x="238526" y="1890437"/>
                </a:lnTo>
                <a:lnTo>
                  <a:pt x="238526" y="1818831"/>
                </a:lnTo>
                <a:close/>
                <a:moveTo>
                  <a:pt x="90954" y="1818831"/>
                </a:moveTo>
                <a:lnTo>
                  <a:pt x="90954" y="1890437"/>
                </a:lnTo>
                <a:lnTo>
                  <a:pt x="141369" y="1890437"/>
                </a:lnTo>
                <a:lnTo>
                  <a:pt x="141369" y="1818831"/>
                </a:lnTo>
                <a:close/>
                <a:moveTo>
                  <a:pt x="37298" y="1818831"/>
                </a:moveTo>
                <a:lnTo>
                  <a:pt x="37298" y="1890437"/>
                </a:lnTo>
                <a:lnTo>
                  <a:pt x="87713" y="1890437"/>
                </a:lnTo>
                <a:lnTo>
                  <a:pt x="87713" y="1818831"/>
                </a:lnTo>
                <a:close/>
                <a:moveTo>
                  <a:pt x="514350" y="1814513"/>
                </a:moveTo>
                <a:lnTo>
                  <a:pt x="626702" y="1814513"/>
                </a:lnTo>
                <a:lnTo>
                  <a:pt x="626702" y="1895115"/>
                </a:lnTo>
                <a:lnTo>
                  <a:pt x="514350" y="1895115"/>
                </a:lnTo>
                <a:close/>
                <a:moveTo>
                  <a:pt x="363537" y="1814513"/>
                </a:moveTo>
                <a:lnTo>
                  <a:pt x="475890" y="1814513"/>
                </a:lnTo>
                <a:lnTo>
                  <a:pt x="475890" y="1895115"/>
                </a:lnTo>
                <a:lnTo>
                  <a:pt x="363537" y="1895115"/>
                </a:lnTo>
                <a:close/>
                <a:moveTo>
                  <a:pt x="184150" y="1814513"/>
                </a:moveTo>
                <a:lnTo>
                  <a:pt x="296502" y="1814513"/>
                </a:lnTo>
                <a:lnTo>
                  <a:pt x="296502" y="1895115"/>
                </a:lnTo>
                <a:lnTo>
                  <a:pt x="184150" y="1895115"/>
                </a:lnTo>
                <a:close/>
                <a:moveTo>
                  <a:pt x="33337" y="1814513"/>
                </a:moveTo>
                <a:lnTo>
                  <a:pt x="145690" y="1814513"/>
                </a:lnTo>
                <a:lnTo>
                  <a:pt x="145690" y="1895115"/>
                </a:lnTo>
                <a:lnTo>
                  <a:pt x="33337" y="1895115"/>
                </a:lnTo>
                <a:close/>
                <a:moveTo>
                  <a:pt x="510326" y="1810674"/>
                </a:moveTo>
                <a:lnTo>
                  <a:pt x="510326" y="1900333"/>
                </a:lnTo>
                <a:lnTo>
                  <a:pt x="630169" y="1900333"/>
                </a:lnTo>
                <a:lnTo>
                  <a:pt x="630169" y="1810674"/>
                </a:lnTo>
                <a:close/>
                <a:moveTo>
                  <a:pt x="359531" y="1810674"/>
                </a:moveTo>
                <a:lnTo>
                  <a:pt x="359531" y="1900333"/>
                </a:lnTo>
                <a:lnTo>
                  <a:pt x="479015" y="1900333"/>
                </a:lnTo>
                <a:lnTo>
                  <a:pt x="479015" y="1810674"/>
                </a:lnTo>
                <a:close/>
                <a:moveTo>
                  <a:pt x="181025" y="1810674"/>
                </a:moveTo>
                <a:lnTo>
                  <a:pt x="181025" y="1900333"/>
                </a:lnTo>
                <a:lnTo>
                  <a:pt x="300869" y="1900333"/>
                </a:lnTo>
                <a:lnTo>
                  <a:pt x="300869" y="1810674"/>
                </a:lnTo>
                <a:close/>
                <a:moveTo>
                  <a:pt x="29871" y="1810674"/>
                </a:moveTo>
                <a:lnTo>
                  <a:pt x="29871" y="1900333"/>
                </a:lnTo>
                <a:lnTo>
                  <a:pt x="149715" y="1900333"/>
                </a:lnTo>
                <a:lnTo>
                  <a:pt x="149715" y="1810674"/>
                </a:lnTo>
                <a:close/>
                <a:moveTo>
                  <a:pt x="330023" y="1759858"/>
                </a:moveTo>
                <a:cubicBezTo>
                  <a:pt x="321909" y="1759858"/>
                  <a:pt x="315559" y="1766629"/>
                  <a:pt x="315559" y="1774826"/>
                </a:cubicBezTo>
                <a:cubicBezTo>
                  <a:pt x="315559" y="1782666"/>
                  <a:pt x="321909" y="1789437"/>
                  <a:pt x="330023" y="1789437"/>
                </a:cubicBezTo>
                <a:cubicBezTo>
                  <a:pt x="338137" y="1789437"/>
                  <a:pt x="344487" y="1782666"/>
                  <a:pt x="344487" y="1774826"/>
                </a:cubicBezTo>
                <a:cubicBezTo>
                  <a:pt x="344487" y="1766629"/>
                  <a:pt x="338137" y="1759858"/>
                  <a:pt x="330023" y="1759858"/>
                </a:cubicBezTo>
                <a:close/>
                <a:moveTo>
                  <a:pt x="330023" y="1757363"/>
                </a:moveTo>
                <a:cubicBezTo>
                  <a:pt x="339548" y="1757363"/>
                  <a:pt x="347309" y="1764847"/>
                  <a:pt x="347309" y="1774826"/>
                </a:cubicBezTo>
                <a:cubicBezTo>
                  <a:pt x="347309" y="1784091"/>
                  <a:pt x="339548" y="1791932"/>
                  <a:pt x="330023" y="1791932"/>
                </a:cubicBezTo>
                <a:cubicBezTo>
                  <a:pt x="320498" y="1791932"/>
                  <a:pt x="312737" y="1784091"/>
                  <a:pt x="312737" y="1774826"/>
                </a:cubicBezTo>
                <a:cubicBezTo>
                  <a:pt x="312737" y="1764847"/>
                  <a:pt x="320498" y="1757363"/>
                  <a:pt x="330023" y="1757363"/>
                </a:cubicBezTo>
                <a:close/>
                <a:moveTo>
                  <a:pt x="330020" y="1754142"/>
                </a:moveTo>
                <a:cubicBezTo>
                  <a:pt x="318144" y="1754142"/>
                  <a:pt x="308787" y="1763864"/>
                  <a:pt x="308787" y="1775747"/>
                </a:cubicBezTo>
                <a:cubicBezTo>
                  <a:pt x="308787" y="1787269"/>
                  <a:pt x="318144" y="1796991"/>
                  <a:pt x="330020" y="1796991"/>
                </a:cubicBezTo>
                <a:cubicBezTo>
                  <a:pt x="341897" y="1796991"/>
                  <a:pt x="351254" y="1787269"/>
                  <a:pt x="351254" y="1775747"/>
                </a:cubicBezTo>
                <a:cubicBezTo>
                  <a:pt x="351254" y="1763864"/>
                  <a:pt x="341897" y="1754142"/>
                  <a:pt x="330020" y="1754142"/>
                </a:cubicBezTo>
                <a:close/>
                <a:moveTo>
                  <a:pt x="559741" y="1662029"/>
                </a:moveTo>
                <a:lnTo>
                  <a:pt x="559741" y="1740851"/>
                </a:lnTo>
                <a:lnTo>
                  <a:pt x="620942" y="1740851"/>
                </a:lnTo>
                <a:lnTo>
                  <a:pt x="620942" y="1662029"/>
                </a:lnTo>
                <a:close/>
                <a:moveTo>
                  <a:pt x="496740" y="1662029"/>
                </a:moveTo>
                <a:lnTo>
                  <a:pt x="496740" y="1740851"/>
                </a:lnTo>
                <a:lnTo>
                  <a:pt x="556141" y="1740851"/>
                </a:lnTo>
                <a:lnTo>
                  <a:pt x="556141" y="1662029"/>
                </a:lnTo>
                <a:close/>
                <a:moveTo>
                  <a:pt x="433738" y="1662029"/>
                </a:moveTo>
                <a:lnTo>
                  <a:pt x="433738" y="1740851"/>
                </a:lnTo>
                <a:lnTo>
                  <a:pt x="493140" y="1740851"/>
                </a:lnTo>
                <a:lnTo>
                  <a:pt x="493140" y="1662029"/>
                </a:lnTo>
                <a:close/>
                <a:moveTo>
                  <a:pt x="368937" y="1662029"/>
                </a:moveTo>
                <a:lnTo>
                  <a:pt x="368937" y="1740851"/>
                </a:lnTo>
                <a:lnTo>
                  <a:pt x="430138" y="1740851"/>
                </a:lnTo>
                <a:lnTo>
                  <a:pt x="430138" y="1662029"/>
                </a:lnTo>
                <a:close/>
                <a:moveTo>
                  <a:pt x="229633" y="1662029"/>
                </a:moveTo>
                <a:lnTo>
                  <a:pt x="229633" y="1740851"/>
                </a:lnTo>
                <a:lnTo>
                  <a:pt x="290750" y="1740851"/>
                </a:lnTo>
                <a:lnTo>
                  <a:pt x="290750" y="1662029"/>
                </a:lnTo>
                <a:close/>
                <a:moveTo>
                  <a:pt x="166717" y="1662029"/>
                </a:moveTo>
                <a:lnTo>
                  <a:pt x="166717" y="1740851"/>
                </a:lnTo>
                <a:lnTo>
                  <a:pt x="225678" y="1740851"/>
                </a:lnTo>
                <a:lnTo>
                  <a:pt x="225678" y="1662029"/>
                </a:lnTo>
                <a:close/>
                <a:moveTo>
                  <a:pt x="103443" y="1662029"/>
                </a:moveTo>
                <a:lnTo>
                  <a:pt x="103443" y="1740851"/>
                </a:lnTo>
                <a:lnTo>
                  <a:pt x="163122" y="1740851"/>
                </a:lnTo>
                <a:lnTo>
                  <a:pt x="163122" y="1662029"/>
                </a:lnTo>
                <a:close/>
                <a:moveTo>
                  <a:pt x="38730" y="1662029"/>
                </a:moveTo>
                <a:lnTo>
                  <a:pt x="38730" y="1740851"/>
                </a:lnTo>
                <a:lnTo>
                  <a:pt x="99847" y="1740851"/>
                </a:lnTo>
                <a:lnTo>
                  <a:pt x="99847" y="1662029"/>
                </a:lnTo>
                <a:close/>
                <a:moveTo>
                  <a:pt x="363537" y="1657350"/>
                </a:moveTo>
                <a:lnTo>
                  <a:pt x="626702" y="1657350"/>
                </a:lnTo>
                <a:lnTo>
                  <a:pt x="626702" y="1745890"/>
                </a:lnTo>
                <a:lnTo>
                  <a:pt x="363537" y="1745890"/>
                </a:lnTo>
                <a:close/>
                <a:moveTo>
                  <a:pt x="33337" y="1657350"/>
                </a:moveTo>
                <a:lnTo>
                  <a:pt x="296503" y="1657350"/>
                </a:lnTo>
                <a:lnTo>
                  <a:pt x="296503" y="1745890"/>
                </a:lnTo>
                <a:lnTo>
                  <a:pt x="33337" y="1745890"/>
                </a:lnTo>
                <a:close/>
                <a:moveTo>
                  <a:pt x="359531" y="1652600"/>
                </a:moveTo>
                <a:lnTo>
                  <a:pt x="359531" y="1750901"/>
                </a:lnTo>
                <a:lnTo>
                  <a:pt x="630169" y="1750901"/>
                </a:lnTo>
                <a:lnTo>
                  <a:pt x="630169" y="1652600"/>
                </a:lnTo>
                <a:close/>
                <a:moveTo>
                  <a:pt x="29871" y="1652600"/>
                </a:moveTo>
                <a:lnTo>
                  <a:pt x="29871" y="1750901"/>
                </a:lnTo>
                <a:lnTo>
                  <a:pt x="300869" y="1750901"/>
                </a:lnTo>
                <a:lnTo>
                  <a:pt x="300869" y="1652600"/>
                </a:lnTo>
                <a:close/>
                <a:moveTo>
                  <a:pt x="572327" y="1507662"/>
                </a:moveTo>
                <a:lnTo>
                  <a:pt x="572327" y="1578952"/>
                </a:lnTo>
                <a:lnTo>
                  <a:pt x="622381" y="1578952"/>
                </a:lnTo>
                <a:lnTo>
                  <a:pt x="622381" y="1507662"/>
                </a:lnTo>
                <a:close/>
                <a:moveTo>
                  <a:pt x="518671" y="1507662"/>
                </a:moveTo>
                <a:lnTo>
                  <a:pt x="518671" y="1578952"/>
                </a:lnTo>
                <a:lnTo>
                  <a:pt x="569086" y="1578952"/>
                </a:lnTo>
                <a:lnTo>
                  <a:pt x="569086" y="1507662"/>
                </a:lnTo>
                <a:close/>
                <a:moveTo>
                  <a:pt x="421514" y="1507662"/>
                </a:moveTo>
                <a:lnTo>
                  <a:pt x="421514" y="1578952"/>
                </a:lnTo>
                <a:lnTo>
                  <a:pt x="471569" y="1578952"/>
                </a:lnTo>
                <a:lnTo>
                  <a:pt x="471569" y="1507662"/>
                </a:lnTo>
                <a:close/>
                <a:moveTo>
                  <a:pt x="367858" y="1507662"/>
                </a:moveTo>
                <a:lnTo>
                  <a:pt x="367858" y="1578952"/>
                </a:lnTo>
                <a:lnTo>
                  <a:pt x="417913" y="1578952"/>
                </a:lnTo>
                <a:lnTo>
                  <a:pt x="417913" y="1507662"/>
                </a:lnTo>
                <a:close/>
                <a:moveTo>
                  <a:pt x="241766" y="1507662"/>
                </a:moveTo>
                <a:lnTo>
                  <a:pt x="241766" y="1578952"/>
                </a:lnTo>
                <a:lnTo>
                  <a:pt x="291821" y="1578952"/>
                </a:lnTo>
                <a:lnTo>
                  <a:pt x="291821" y="1507662"/>
                </a:lnTo>
                <a:close/>
                <a:moveTo>
                  <a:pt x="188471" y="1507662"/>
                </a:moveTo>
                <a:lnTo>
                  <a:pt x="188471" y="1578952"/>
                </a:lnTo>
                <a:lnTo>
                  <a:pt x="238526" y="1578952"/>
                </a:lnTo>
                <a:lnTo>
                  <a:pt x="238526" y="1507662"/>
                </a:lnTo>
                <a:close/>
                <a:moveTo>
                  <a:pt x="90954" y="1507662"/>
                </a:moveTo>
                <a:lnTo>
                  <a:pt x="90954" y="1578952"/>
                </a:lnTo>
                <a:lnTo>
                  <a:pt x="141369" y="1578952"/>
                </a:lnTo>
                <a:lnTo>
                  <a:pt x="141369" y="1507662"/>
                </a:lnTo>
                <a:close/>
                <a:moveTo>
                  <a:pt x="37298" y="1507662"/>
                </a:moveTo>
                <a:lnTo>
                  <a:pt x="37298" y="1578952"/>
                </a:lnTo>
                <a:lnTo>
                  <a:pt x="87713" y="1578952"/>
                </a:lnTo>
                <a:lnTo>
                  <a:pt x="87713" y="1507662"/>
                </a:lnTo>
                <a:close/>
                <a:moveTo>
                  <a:pt x="514350" y="1503363"/>
                </a:moveTo>
                <a:lnTo>
                  <a:pt x="626702" y="1503363"/>
                </a:lnTo>
                <a:lnTo>
                  <a:pt x="626702" y="1583967"/>
                </a:lnTo>
                <a:lnTo>
                  <a:pt x="514350" y="1583967"/>
                </a:lnTo>
                <a:close/>
                <a:moveTo>
                  <a:pt x="363537" y="1503363"/>
                </a:moveTo>
                <a:lnTo>
                  <a:pt x="475890" y="1503363"/>
                </a:lnTo>
                <a:lnTo>
                  <a:pt x="475890" y="1583967"/>
                </a:lnTo>
                <a:lnTo>
                  <a:pt x="363537" y="1583967"/>
                </a:lnTo>
                <a:close/>
                <a:moveTo>
                  <a:pt x="184150" y="1503363"/>
                </a:moveTo>
                <a:lnTo>
                  <a:pt x="296502" y="1503363"/>
                </a:lnTo>
                <a:lnTo>
                  <a:pt x="296502" y="1583967"/>
                </a:lnTo>
                <a:lnTo>
                  <a:pt x="184150" y="1583967"/>
                </a:lnTo>
                <a:close/>
                <a:moveTo>
                  <a:pt x="33337" y="1503363"/>
                </a:moveTo>
                <a:lnTo>
                  <a:pt x="145690" y="1503363"/>
                </a:lnTo>
                <a:lnTo>
                  <a:pt x="145690" y="1583967"/>
                </a:lnTo>
                <a:lnTo>
                  <a:pt x="33337" y="1583967"/>
                </a:lnTo>
                <a:close/>
                <a:moveTo>
                  <a:pt x="510326" y="1500288"/>
                </a:moveTo>
                <a:lnTo>
                  <a:pt x="510326" y="1589947"/>
                </a:lnTo>
                <a:lnTo>
                  <a:pt x="630169" y="1589947"/>
                </a:lnTo>
                <a:lnTo>
                  <a:pt x="630169" y="1500288"/>
                </a:lnTo>
                <a:close/>
                <a:moveTo>
                  <a:pt x="359531" y="1500288"/>
                </a:moveTo>
                <a:lnTo>
                  <a:pt x="359531" y="1589947"/>
                </a:lnTo>
                <a:lnTo>
                  <a:pt x="479015" y="1589947"/>
                </a:lnTo>
                <a:lnTo>
                  <a:pt x="479015" y="1500288"/>
                </a:lnTo>
                <a:close/>
                <a:moveTo>
                  <a:pt x="181025" y="1500288"/>
                </a:moveTo>
                <a:lnTo>
                  <a:pt x="181025" y="1589947"/>
                </a:lnTo>
                <a:lnTo>
                  <a:pt x="300869" y="1589947"/>
                </a:lnTo>
                <a:lnTo>
                  <a:pt x="300869" y="1500288"/>
                </a:lnTo>
                <a:close/>
                <a:moveTo>
                  <a:pt x="29871" y="1500288"/>
                </a:moveTo>
                <a:lnTo>
                  <a:pt x="29871" y="1589947"/>
                </a:lnTo>
                <a:lnTo>
                  <a:pt x="149715" y="1589947"/>
                </a:lnTo>
                <a:lnTo>
                  <a:pt x="149715" y="1500288"/>
                </a:lnTo>
                <a:close/>
                <a:moveTo>
                  <a:pt x="330023" y="1449064"/>
                </a:moveTo>
                <a:cubicBezTo>
                  <a:pt x="321909" y="1449064"/>
                  <a:pt x="315559" y="1455479"/>
                  <a:pt x="315559" y="1463676"/>
                </a:cubicBezTo>
                <a:cubicBezTo>
                  <a:pt x="315559" y="1471872"/>
                  <a:pt x="321909" y="1478287"/>
                  <a:pt x="330023" y="1478287"/>
                </a:cubicBezTo>
                <a:cubicBezTo>
                  <a:pt x="338137" y="1478287"/>
                  <a:pt x="344487" y="1471872"/>
                  <a:pt x="344487" y="1463676"/>
                </a:cubicBezTo>
                <a:cubicBezTo>
                  <a:pt x="344487" y="1455479"/>
                  <a:pt x="338137" y="1449064"/>
                  <a:pt x="330023" y="1449064"/>
                </a:cubicBezTo>
                <a:close/>
                <a:moveTo>
                  <a:pt x="330023" y="1446213"/>
                </a:moveTo>
                <a:cubicBezTo>
                  <a:pt x="339548" y="1446213"/>
                  <a:pt x="347309" y="1454053"/>
                  <a:pt x="347309" y="1463676"/>
                </a:cubicBezTo>
                <a:cubicBezTo>
                  <a:pt x="347309" y="1473298"/>
                  <a:pt x="339548" y="1480782"/>
                  <a:pt x="330023" y="1480782"/>
                </a:cubicBezTo>
                <a:cubicBezTo>
                  <a:pt x="320498" y="1480782"/>
                  <a:pt x="312737" y="1473298"/>
                  <a:pt x="312737" y="1463676"/>
                </a:cubicBezTo>
                <a:cubicBezTo>
                  <a:pt x="312737" y="1454053"/>
                  <a:pt x="320498" y="1446213"/>
                  <a:pt x="330023" y="1446213"/>
                </a:cubicBezTo>
                <a:close/>
                <a:moveTo>
                  <a:pt x="330020" y="1443396"/>
                </a:moveTo>
                <a:cubicBezTo>
                  <a:pt x="318144" y="1443396"/>
                  <a:pt x="308787" y="1453118"/>
                  <a:pt x="308787" y="1465000"/>
                </a:cubicBezTo>
                <a:cubicBezTo>
                  <a:pt x="308787" y="1476883"/>
                  <a:pt x="318144" y="1486245"/>
                  <a:pt x="330020" y="1486245"/>
                </a:cubicBezTo>
                <a:cubicBezTo>
                  <a:pt x="341897" y="1486245"/>
                  <a:pt x="351254" y="1476883"/>
                  <a:pt x="351254" y="1465000"/>
                </a:cubicBezTo>
                <a:cubicBezTo>
                  <a:pt x="351254" y="1453118"/>
                  <a:pt x="341897" y="1443396"/>
                  <a:pt x="330020" y="1443396"/>
                </a:cubicBezTo>
                <a:close/>
                <a:moveTo>
                  <a:pt x="559741" y="1350879"/>
                </a:moveTo>
                <a:lnTo>
                  <a:pt x="559741" y="1429341"/>
                </a:lnTo>
                <a:lnTo>
                  <a:pt x="620942" y="1429341"/>
                </a:lnTo>
                <a:lnTo>
                  <a:pt x="620942" y="1350879"/>
                </a:lnTo>
                <a:close/>
                <a:moveTo>
                  <a:pt x="496740" y="1350879"/>
                </a:moveTo>
                <a:lnTo>
                  <a:pt x="496740" y="1429341"/>
                </a:lnTo>
                <a:lnTo>
                  <a:pt x="556141" y="1429341"/>
                </a:lnTo>
                <a:lnTo>
                  <a:pt x="556141" y="1350879"/>
                </a:lnTo>
                <a:close/>
                <a:moveTo>
                  <a:pt x="433738" y="1350879"/>
                </a:moveTo>
                <a:lnTo>
                  <a:pt x="433738" y="1429341"/>
                </a:lnTo>
                <a:lnTo>
                  <a:pt x="493140" y="1429341"/>
                </a:lnTo>
                <a:lnTo>
                  <a:pt x="493140" y="1350879"/>
                </a:lnTo>
                <a:close/>
                <a:moveTo>
                  <a:pt x="368937" y="1350879"/>
                </a:moveTo>
                <a:lnTo>
                  <a:pt x="368937" y="1429341"/>
                </a:lnTo>
                <a:lnTo>
                  <a:pt x="430138" y="1429341"/>
                </a:lnTo>
                <a:lnTo>
                  <a:pt x="430138" y="1350879"/>
                </a:lnTo>
                <a:close/>
                <a:moveTo>
                  <a:pt x="229633" y="1350879"/>
                </a:moveTo>
                <a:lnTo>
                  <a:pt x="229633" y="1429341"/>
                </a:lnTo>
                <a:lnTo>
                  <a:pt x="290750" y="1429341"/>
                </a:lnTo>
                <a:lnTo>
                  <a:pt x="290750" y="1350879"/>
                </a:lnTo>
                <a:close/>
                <a:moveTo>
                  <a:pt x="166717" y="1350879"/>
                </a:moveTo>
                <a:lnTo>
                  <a:pt x="166717" y="1429341"/>
                </a:lnTo>
                <a:lnTo>
                  <a:pt x="225678" y="1429341"/>
                </a:lnTo>
                <a:lnTo>
                  <a:pt x="225678" y="1350879"/>
                </a:lnTo>
                <a:close/>
                <a:moveTo>
                  <a:pt x="103443" y="1350879"/>
                </a:moveTo>
                <a:lnTo>
                  <a:pt x="103443" y="1429341"/>
                </a:lnTo>
                <a:lnTo>
                  <a:pt x="163122" y="1429341"/>
                </a:lnTo>
                <a:lnTo>
                  <a:pt x="163122" y="1350879"/>
                </a:lnTo>
                <a:close/>
                <a:moveTo>
                  <a:pt x="38730" y="1350879"/>
                </a:moveTo>
                <a:lnTo>
                  <a:pt x="38730" y="1429341"/>
                </a:lnTo>
                <a:lnTo>
                  <a:pt x="99847" y="1429341"/>
                </a:lnTo>
                <a:lnTo>
                  <a:pt x="99847" y="1350879"/>
                </a:lnTo>
                <a:close/>
                <a:moveTo>
                  <a:pt x="363537" y="1346200"/>
                </a:moveTo>
                <a:lnTo>
                  <a:pt x="626702" y="1346200"/>
                </a:lnTo>
                <a:lnTo>
                  <a:pt x="626702" y="1434740"/>
                </a:lnTo>
                <a:lnTo>
                  <a:pt x="363537" y="1434740"/>
                </a:lnTo>
                <a:close/>
                <a:moveTo>
                  <a:pt x="33337" y="1346200"/>
                </a:moveTo>
                <a:lnTo>
                  <a:pt x="296503" y="1346200"/>
                </a:lnTo>
                <a:lnTo>
                  <a:pt x="296503" y="1434740"/>
                </a:lnTo>
                <a:lnTo>
                  <a:pt x="33337" y="1434740"/>
                </a:lnTo>
                <a:close/>
                <a:moveTo>
                  <a:pt x="359531" y="1341854"/>
                </a:moveTo>
                <a:lnTo>
                  <a:pt x="359531" y="1440515"/>
                </a:lnTo>
                <a:lnTo>
                  <a:pt x="630169" y="1440515"/>
                </a:lnTo>
                <a:lnTo>
                  <a:pt x="630169" y="1341854"/>
                </a:lnTo>
                <a:close/>
                <a:moveTo>
                  <a:pt x="29871" y="1341854"/>
                </a:moveTo>
                <a:lnTo>
                  <a:pt x="29871" y="1440515"/>
                </a:lnTo>
                <a:lnTo>
                  <a:pt x="300869" y="1440515"/>
                </a:lnTo>
                <a:lnTo>
                  <a:pt x="300869" y="1341854"/>
                </a:lnTo>
                <a:close/>
                <a:moveTo>
                  <a:pt x="572327" y="1198457"/>
                </a:moveTo>
                <a:lnTo>
                  <a:pt x="572327" y="1269748"/>
                </a:lnTo>
                <a:lnTo>
                  <a:pt x="622381" y="1269748"/>
                </a:lnTo>
                <a:lnTo>
                  <a:pt x="622381" y="1198457"/>
                </a:lnTo>
                <a:close/>
                <a:moveTo>
                  <a:pt x="518671" y="1198457"/>
                </a:moveTo>
                <a:lnTo>
                  <a:pt x="518671" y="1269748"/>
                </a:lnTo>
                <a:lnTo>
                  <a:pt x="569086" y="1269748"/>
                </a:lnTo>
                <a:lnTo>
                  <a:pt x="569086" y="1198457"/>
                </a:lnTo>
                <a:close/>
                <a:moveTo>
                  <a:pt x="421514" y="1198457"/>
                </a:moveTo>
                <a:lnTo>
                  <a:pt x="421514" y="1269748"/>
                </a:lnTo>
                <a:lnTo>
                  <a:pt x="471569" y="1269748"/>
                </a:lnTo>
                <a:lnTo>
                  <a:pt x="471569" y="1198457"/>
                </a:lnTo>
                <a:close/>
                <a:moveTo>
                  <a:pt x="367858" y="1198457"/>
                </a:moveTo>
                <a:lnTo>
                  <a:pt x="367858" y="1269748"/>
                </a:lnTo>
                <a:lnTo>
                  <a:pt x="417913" y="1269748"/>
                </a:lnTo>
                <a:lnTo>
                  <a:pt x="417913" y="1198457"/>
                </a:lnTo>
                <a:close/>
                <a:moveTo>
                  <a:pt x="241766" y="1198457"/>
                </a:moveTo>
                <a:lnTo>
                  <a:pt x="241766" y="1269748"/>
                </a:lnTo>
                <a:lnTo>
                  <a:pt x="291821" y="1269748"/>
                </a:lnTo>
                <a:lnTo>
                  <a:pt x="291821" y="1198457"/>
                </a:lnTo>
                <a:close/>
                <a:moveTo>
                  <a:pt x="188471" y="1198457"/>
                </a:moveTo>
                <a:lnTo>
                  <a:pt x="188471" y="1269748"/>
                </a:lnTo>
                <a:lnTo>
                  <a:pt x="238526" y="1269748"/>
                </a:lnTo>
                <a:lnTo>
                  <a:pt x="238526" y="1198457"/>
                </a:lnTo>
                <a:close/>
                <a:moveTo>
                  <a:pt x="90954" y="1198457"/>
                </a:moveTo>
                <a:lnTo>
                  <a:pt x="90954" y="1269748"/>
                </a:lnTo>
                <a:lnTo>
                  <a:pt x="141369" y="1269748"/>
                </a:lnTo>
                <a:lnTo>
                  <a:pt x="141369" y="1198457"/>
                </a:lnTo>
                <a:close/>
                <a:moveTo>
                  <a:pt x="37298" y="1198457"/>
                </a:moveTo>
                <a:lnTo>
                  <a:pt x="37298" y="1269748"/>
                </a:lnTo>
                <a:lnTo>
                  <a:pt x="87713" y="1269748"/>
                </a:lnTo>
                <a:lnTo>
                  <a:pt x="87713" y="1198457"/>
                </a:lnTo>
                <a:close/>
                <a:moveTo>
                  <a:pt x="514350" y="1193800"/>
                </a:moveTo>
                <a:lnTo>
                  <a:pt x="626702" y="1193800"/>
                </a:lnTo>
                <a:lnTo>
                  <a:pt x="626702" y="1274405"/>
                </a:lnTo>
                <a:lnTo>
                  <a:pt x="514350" y="1274405"/>
                </a:lnTo>
                <a:close/>
                <a:moveTo>
                  <a:pt x="363537" y="1193800"/>
                </a:moveTo>
                <a:lnTo>
                  <a:pt x="475890" y="1193800"/>
                </a:lnTo>
                <a:lnTo>
                  <a:pt x="475890" y="1274405"/>
                </a:lnTo>
                <a:lnTo>
                  <a:pt x="363537" y="1274405"/>
                </a:lnTo>
                <a:close/>
                <a:moveTo>
                  <a:pt x="184150" y="1193800"/>
                </a:moveTo>
                <a:lnTo>
                  <a:pt x="296502" y="1193800"/>
                </a:lnTo>
                <a:lnTo>
                  <a:pt x="296502" y="1274405"/>
                </a:lnTo>
                <a:lnTo>
                  <a:pt x="184150" y="1274405"/>
                </a:lnTo>
                <a:close/>
                <a:moveTo>
                  <a:pt x="33337" y="1193800"/>
                </a:moveTo>
                <a:lnTo>
                  <a:pt x="145690" y="1193800"/>
                </a:lnTo>
                <a:lnTo>
                  <a:pt x="145690" y="1274405"/>
                </a:lnTo>
                <a:lnTo>
                  <a:pt x="33337" y="1274405"/>
                </a:lnTo>
                <a:close/>
                <a:moveTo>
                  <a:pt x="510326" y="1189542"/>
                </a:moveTo>
                <a:lnTo>
                  <a:pt x="510326" y="1279201"/>
                </a:lnTo>
                <a:lnTo>
                  <a:pt x="630169" y="1279201"/>
                </a:lnTo>
                <a:lnTo>
                  <a:pt x="630169" y="1189542"/>
                </a:lnTo>
                <a:close/>
                <a:moveTo>
                  <a:pt x="359531" y="1189542"/>
                </a:moveTo>
                <a:lnTo>
                  <a:pt x="359531" y="1279201"/>
                </a:lnTo>
                <a:lnTo>
                  <a:pt x="479015" y="1279201"/>
                </a:lnTo>
                <a:lnTo>
                  <a:pt x="479015" y="1189542"/>
                </a:lnTo>
                <a:close/>
                <a:moveTo>
                  <a:pt x="181025" y="1189542"/>
                </a:moveTo>
                <a:lnTo>
                  <a:pt x="181025" y="1279201"/>
                </a:lnTo>
                <a:lnTo>
                  <a:pt x="300869" y="1279201"/>
                </a:lnTo>
                <a:lnTo>
                  <a:pt x="300869" y="1189542"/>
                </a:lnTo>
                <a:close/>
                <a:moveTo>
                  <a:pt x="29871" y="1189542"/>
                </a:moveTo>
                <a:lnTo>
                  <a:pt x="29871" y="1279201"/>
                </a:lnTo>
                <a:lnTo>
                  <a:pt x="149715" y="1279201"/>
                </a:lnTo>
                <a:lnTo>
                  <a:pt x="149715" y="1189542"/>
                </a:lnTo>
                <a:close/>
                <a:moveTo>
                  <a:pt x="330023" y="1139501"/>
                </a:moveTo>
                <a:cubicBezTo>
                  <a:pt x="321909" y="1139501"/>
                  <a:pt x="315559" y="1145916"/>
                  <a:pt x="315559" y="1154113"/>
                </a:cubicBezTo>
                <a:cubicBezTo>
                  <a:pt x="315559" y="1162309"/>
                  <a:pt x="321909" y="1168724"/>
                  <a:pt x="330023" y="1168724"/>
                </a:cubicBezTo>
                <a:cubicBezTo>
                  <a:pt x="338137" y="1168724"/>
                  <a:pt x="344487" y="1162309"/>
                  <a:pt x="344487" y="1154113"/>
                </a:cubicBezTo>
                <a:cubicBezTo>
                  <a:pt x="344487" y="1145916"/>
                  <a:pt x="338137" y="1139501"/>
                  <a:pt x="330023" y="1139501"/>
                </a:cubicBezTo>
                <a:close/>
                <a:moveTo>
                  <a:pt x="330023" y="1136650"/>
                </a:moveTo>
                <a:cubicBezTo>
                  <a:pt x="339548" y="1136650"/>
                  <a:pt x="347309" y="1144490"/>
                  <a:pt x="347309" y="1154113"/>
                </a:cubicBezTo>
                <a:cubicBezTo>
                  <a:pt x="347309" y="1163735"/>
                  <a:pt x="339548" y="1171219"/>
                  <a:pt x="330023" y="1171219"/>
                </a:cubicBezTo>
                <a:cubicBezTo>
                  <a:pt x="320498" y="1171219"/>
                  <a:pt x="312737" y="1163735"/>
                  <a:pt x="312737" y="1154113"/>
                </a:cubicBezTo>
                <a:cubicBezTo>
                  <a:pt x="312737" y="1144490"/>
                  <a:pt x="320498" y="1136650"/>
                  <a:pt x="330023" y="1136650"/>
                </a:cubicBezTo>
                <a:close/>
                <a:moveTo>
                  <a:pt x="330020" y="1133010"/>
                </a:moveTo>
                <a:cubicBezTo>
                  <a:pt x="318144" y="1133010"/>
                  <a:pt x="308787" y="1142372"/>
                  <a:pt x="308787" y="1154254"/>
                </a:cubicBezTo>
                <a:cubicBezTo>
                  <a:pt x="308787" y="1166137"/>
                  <a:pt x="318144" y="1175499"/>
                  <a:pt x="330020" y="1175499"/>
                </a:cubicBezTo>
                <a:cubicBezTo>
                  <a:pt x="341897" y="1175499"/>
                  <a:pt x="351254" y="1166137"/>
                  <a:pt x="351254" y="1154254"/>
                </a:cubicBezTo>
                <a:cubicBezTo>
                  <a:pt x="351254" y="1142372"/>
                  <a:pt x="341897" y="1133010"/>
                  <a:pt x="330020" y="1133010"/>
                </a:cubicBezTo>
                <a:close/>
                <a:moveTo>
                  <a:pt x="559741" y="1040089"/>
                </a:moveTo>
                <a:lnTo>
                  <a:pt x="559741" y="1118551"/>
                </a:lnTo>
                <a:lnTo>
                  <a:pt x="620942" y="1118551"/>
                </a:lnTo>
                <a:lnTo>
                  <a:pt x="620942" y="1040089"/>
                </a:lnTo>
                <a:close/>
                <a:moveTo>
                  <a:pt x="496740" y="1040089"/>
                </a:moveTo>
                <a:lnTo>
                  <a:pt x="496740" y="1118551"/>
                </a:lnTo>
                <a:lnTo>
                  <a:pt x="556141" y="1118551"/>
                </a:lnTo>
                <a:lnTo>
                  <a:pt x="556141" y="1040089"/>
                </a:lnTo>
                <a:close/>
                <a:moveTo>
                  <a:pt x="433738" y="1040089"/>
                </a:moveTo>
                <a:lnTo>
                  <a:pt x="433738" y="1118551"/>
                </a:lnTo>
                <a:lnTo>
                  <a:pt x="493140" y="1118551"/>
                </a:lnTo>
                <a:lnTo>
                  <a:pt x="493140" y="1040089"/>
                </a:lnTo>
                <a:close/>
                <a:moveTo>
                  <a:pt x="368937" y="1040089"/>
                </a:moveTo>
                <a:lnTo>
                  <a:pt x="368937" y="1118551"/>
                </a:lnTo>
                <a:lnTo>
                  <a:pt x="430138" y="1118551"/>
                </a:lnTo>
                <a:lnTo>
                  <a:pt x="430138" y="1040089"/>
                </a:lnTo>
                <a:close/>
                <a:moveTo>
                  <a:pt x="229633" y="1040089"/>
                </a:moveTo>
                <a:lnTo>
                  <a:pt x="229633" y="1118551"/>
                </a:lnTo>
                <a:lnTo>
                  <a:pt x="290750" y="1118551"/>
                </a:lnTo>
                <a:lnTo>
                  <a:pt x="290750" y="1040089"/>
                </a:lnTo>
                <a:close/>
                <a:moveTo>
                  <a:pt x="166717" y="1040089"/>
                </a:moveTo>
                <a:lnTo>
                  <a:pt x="166717" y="1118551"/>
                </a:lnTo>
                <a:lnTo>
                  <a:pt x="225678" y="1118551"/>
                </a:lnTo>
                <a:lnTo>
                  <a:pt x="225678" y="1040089"/>
                </a:lnTo>
                <a:close/>
                <a:moveTo>
                  <a:pt x="103443" y="1040089"/>
                </a:moveTo>
                <a:lnTo>
                  <a:pt x="103443" y="1118551"/>
                </a:lnTo>
                <a:lnTo>
                  <a:pt x="163122" y="1118551"/>
                </a:lnTo>
                <a:lnTo>
                  <a:pt x="163122" y="1040089"/>
                </a:lnTo>
                <a:close/>
                <a:moveTo>
                  <a:pt x="38730" y="1040089"/>
                </a:moveTo>
                <a:lnTo>
                  <a:pt x="38730" y="1118551"/>
                </a:lnTo>
                <a:lnTo>
                  <a:pt x="99847" y="1118551"/>
                </a:lnTo>
                <a:lnTo>
                  <a:pt x="99847" y="1040089"/>
                </a:lnTo>
                <a:close/>
                <a:moveTo>
                  <a:pt x="363537" y="1035050"/>
                </a:moveTo>
                <a:lnTo>
                  <a:pt x="626702" y="1035050"/>
                </a:lnTo>
                <a:lnTo>
                  <a:pt x="626702" y="1123590"/>
                </a:lnTo>
                <a:lnTo>
                  <a:pt x="363537" y="1123590"/>
                </a:lnTo>
                <a:close/>
                <a:moveTo>
                  <a:pt x="33337" y="1035050"/>
                </a:moveTo>
                <a:lnTo>
                  <a:pt x="296503" y="1035050"/>
                </a:lnTo>
                <a:lnTo>
                  <a:pt x="296503" y="1123590"/>
                </a:lnTo>
                <a:lnTo>
                  <a:pt x="33337" y="1123590"/>
                </a:lnTo>
                <a:close/>
                <a:moveTo>
                  <a:pt x="359531" y="1031468"/>
                </a:moveTo>
                <a:lnTo>
                  <a:pt x="359531" y="1129769"/>
                </a:lnTo>
                <a:lnTo>
                  <a:pt x="630169" y="1129769"/>
                </a:lnTo>
                <a:lnTo>
                  <a:pt x="630169" y="1031468"/>
                </a:lnTo>
                <a:close/>
                <a:moveTo>
                  <a:pt x="29871" y="1031468"/>
                </a:moveTo>
                <a:lnTo>
                  <a:pt x="29871" y="1129769"/>
                </a:lnTo>
                <a:lnTo>
                  <a:pt x="300869" y="1129769"/>
                </a:lnTo>
                <a:lnTo>
                  <a:pt x="300869" y="1031468"/>
                </a:lnTo>
                <a:close/>
                <a:moveTo>
                  <a:pt x="572327" y="887307"/>
                </a:moveTo>
                <a:lnTo>
                  <a:pt x="572327" y="958598"/>
                </a:lnTo>
                <a:lnTo>
                  <a:pt x="622381" y="958598"/>
                </a:lnTo>
                <a:lnTo>
                  <a:pt x="622381" y="887307"/>
                </a:lnTo>
                <a:close/>
                <a:moveTo>
                  <a:pt x="518671" y="887307"/>
                </a:moveTo>
                <a:lnTo>
                  <a:pt x="518671" y="958598"/>
                </a:lnTo>
                <a:lnTo>
                  <a:pt x="569086" y="958598"/>
                </a:lnTo>
                <a:lnTo>
                  <a:pt x="569086" y="887307"/>
                </a:lnTo>
                <a:close/>
                <a:moveTo>
                  <a:pt x="421514" y="887307"/>
                </a:moveTo>
                <a:lnTo>
                  <a:pt x="421514" y="958598"/>
                </a:lnTo>
                <a:lnTo>
                  <a:pt x="471569" y="958598"/>
                </a:lnTo>
                <a:lnTo>
                  <a:pt x="471569" y="887307"/>
                </a:lnTo>
                <a:close/>
                <a:moveTo>
                  <a:pt x="367858" y="887307"/>
                </a:moveTo>
                <a:lnTo>
                  <a:pt x="367858" y="958598"/>
                </a:lnTo>
                <a:lnTo>
                  <a:pt x="417913" y="958598"/>
                </a:lnTo>
                <a:lnTo>
                  <a:pt x="417913" y="887307"/>
                </a:lnTo>
                <a:close/>
                <a:moveTo>
                  <a:pt x="241766" y="887307"/>
                </a:moveTo>
                <a:lnTo>
                  <a:pt x="241766" y="958598"/>
                </a:lnTo>
                <a:lnTo>
                  <a:pt x="291821" y="958598"/>
                </a:lnTo>
                <a:lnTo>
                  <a:pt x="291821" y="887307"/>
                </a:lnTo>
                <a:close/>
                <a:moveTo>
                  <a:pt x="188471" y="887307"/>
                </a:moveTo>
                <a:lnTo>
                  <a:pt x="188471" y="958598"/>
                </a:lnTo>
                <a:lnTo>
                  <a:pt x="238526" y="958598"/>
                </a:lnTo>
                <a:lnTo>
                  <a:pt x="238526" y="887307"/>
                </a:lnTo>
                <a:close/>
                <a:moveTo>
                  <a:pt x="90954" y="887307"/>
                </a:moveTo>
                <a:lnTo>
                  <a:pt x="90954" y="958598"/>
                </a:lnTo>
                <a:lnTo>
                  <a:pt x="141369" y="958598"/>
                </a:lnTo>
                <a:lnTo>
                  <a:pt x="141369" y="887307"/>
                </a:lnTo>
                <a:close/>
                <a:moveTo>
                  <a:pt x="37298" y="887307"/>
                </a:moveTo>
                <a:lnTo>
                  <a:pt x="37298" y="958598"/>
                </a:lnTo>
                <a:lnTo>
                  <a:pt x="87713" y="958598"/>
                </a:lnTo>
                <a:lnTo>
                  <a:pt x="87713" y="887307"/>
                </a:lnTo>
                <a:close/>
                <a:moveTo>
                  <a:pt x="514350" y="882650"/>
                </a:moveTo>
                <a:lnTo>
                  <a:pt x="626702" y="882650"/>
                </a:lnTo>
                <a:lnTo>
                  <a:pt x="626702" y="963255"/>
                </a:lnTo>
                <a:lnTo>
                  <a:pt x="514350" y="963255"/>
                </a:lnTo>
                <a:close/>
                <a:moveTo>
                  <a:pt x="363537" y="882650"/>
                </a:moveTo>
                <a:lnTo>
                  <a:pt x="475890" y="882650"/>
                </a:lnTo>
                <a:lnTo>
                  <a:pt x="475890" y="963255"/>
                </a:lnTo>
                <a:lnTo>
                  <a:pt x="363537" y="963255"/>
                </a:lnTo>
                <a:close/>
                <a:moveTo>
                  <a:pt x="184150" y="882650"/>
                </a:moveTo>
                <a:lnTo>
                  <a:pt x="296502" y="882650"/>
                </a:lnTo>
                <a:lnTo>
                  <a:pt x="296502" y="963255"/>
                </a:lnTo>
                <a:lnTo>
                  <a:pt x="184150" y="963255"/>
                </a:lnTo>
                <a:close/>
                <a:moveTo>
                  <a:pt x="33337" y="882650"/>
                </a:moveTo>
                <a:lnTo>
                  <a:pt x="145690" y="882650"/>
                </a:lnTo>
                <a:lnTo>
                  <a:pt x="145690" y="963255"/>
                </a:lnTo>
                <a:lnTo>
                  <a:pt x="33337" y="963255"/>
                </a:lnTo>
                <a:close/>
                <a:moveTo>
                  <a:pt x="510326" y="878796"/>
                </a:moveTo>
                <a:lnTo>
                  <a:pt x="510326" y="968455"/>
                </a:lnTo>
                <a:lnTo>
                  <a:pt x="630169" y="968455"/>
                </a:lnTo>
                <a:lnTo>
                  <a:pt x="630169" y="878796"/>
                </a:lnTo>
                <a:close/>
                <a:moveTo>
                  <a:pt x="359531" y="878796"/>
                </a:moveTo>
                <a:lnTo>
                  <a:pt x="359531" y="968455"/>
                </a:lnTo>
                <a:lnTo>
                  <a:pt x="479015" y="968455"/>
                </a:lnTo>
                <a:lnTo>
                  <a:pt x="479015" y="878796"/>
                </a:lnTo>
                <a:close/>
                <a:moveTo>
                  <a:pt x="181025" y="878796"/>
                </a:moveTo>
                <a:lnTo>
                  <a:pt x="181025" y="968455"/>
                </a:lnTo>
                <a:lnTo>
                  <a:pt x="300869" y="968455"/>
                </a:lnTo>
                <a:lnTo>
                  <a:pt x="300869" y="878796"/>
                </a:lnTo>
                <a:close/>
                <a:moveTo>
                  <a:pt x="29871" y="878796"/>
                </a:moveTo>
                <a:lnTo>
                  <a:pt x="29871" y="968455"/>
                </a:lnTo>
                <a:lnTo>
                  <a:pt x="149715" y="968455"/>
                </a:lnTo>
                <a:lnTo>
                  <a:pt x="149715" y="878796"/>
                </a:lnTo>
                <a:close/>
                <a:moveTo>
                  <a:pt x="330023" y="828322"/>
                </a:moveTo>
                <a:cubicBezTo>
                  <a:pt x="321909" y="828322"/>
                  <a:pt x="315559" y="834672"/>
                  <a:pt x="315559" y="842786"/>
                </a:cubicBezTo>
                <a:cubicBezTo>
                  <a:pt x="315559" y="850900"/>
                  <a:pt x="321909" y="857250"/>
                  <a:pt x="330023" y="857250"/>
                </a:cubicBezTo>
                <a:cubicBezTo>
                  <a:pt x="338137" y="857250"/>
                  <a:pt x="344487" y="850900"/>
                  <a:pt x="344487" y="842786"/>
                </a:cubicBezTo>
                <a:cubicBezTo>
                  <a:pt x="344487" y="834672"/>
                  <a:pt x="338137" y="828322"/>
                  <a:pt x="330023" y="828322"/>
                </a:cubicBezTo>
                <a:close/>
                <a:moveTo>
                  <a:pt x="330023" y="825500"/>
                </a:moveTo>
                <a:cubicBezTo>
                  <a:pt x="339548" y="825500"/>
                  <a:pt x="347309" y="833261"/>
                  <a:pt x="347309" y="842786"/>
                </a:cubicBezTo>
                <a:cubicBezTo>
                  <a:pt x="347309" y="852311"/>
                  <a:pt x="339548" y="860072"/>
                  <a:pt x="330023" y="860072"/>
                </a:cubicBezTo>
                <a:cubicBezTo>
                  <a:pt x="320498" y="860072"/>
                  <a:pt x="312737" y="852311"/>
                  <a:pt x="312737" y="842786"/>
                </a:cubicBezTo>
                <a:cubicBezTo>
                  <a:pt x="312737" y="833261"/>
                  <a:pt x="320498" y="825500"/>
                  <a:pt x="330023" y="825500"/>
                </a:cubicBezTo>
                <a:close/>
                <a:moveTo>
                  <a:pt x="330020" y="822264"/>
                </a:moveTo>
                <a:cubicBezTo>
                  <a:pt x="318144" y="822264"/>
                  <a:pt x="308787" y="831626"/>
                  <a:pt x="308787" y="843508"/>
                </a:cubicBezTo>
                <a:cubicBezTo>
                  <a:pt x="308787" y="855391"/>
                  <a:pt x="318144" y="864753"/>
                  <a:pt x="330020" y="864753"/>
                </a:cubicBezTo>
                <a:cubicBezTo>
                  <a:pt x="341897" y="864753"/>
                  <a:pt x="351254" y="855391"/>
                  <a:pt x="351254" y="843508"/>
                </a:cubicBezTo>
                <a:cubicBezTo>
                  <a:pt x="351254" y="831626"/>
                  <a:pt x="341897" y="822264"/>
                  <a:pt x="330020" y="822264"/>
                </a:cubicBezTo>
                <a:close/>
                <a:moveTo>
                  <a:pt x="559741" y="730527"/>
                </a:moveTo>
                <a:lnTo>
                  <a:pt x="559741" y="808989"/>
                </a:lnTo>
                <a:lnTo>
                  <a:pt x="620942" y="808989"/>
                </a:lnTo>
                <a:lnTo>
                  <a:pt x="620942" y="730527"/>
                </a:lnTo>
                <a:close/>
                <a:moveTo>
                  <a:pt x="496740" y="730527"/>
                </a:moveTo>
                <a:lnTo>
                  <a:pt x="496740" y="808989"/>
                </a:lnTo>
                <a:lnTo>
                  <a:pt x="556141" y="808989"/>
                </a:lnTo>
                <a:lnTo>
                  <a:pt x="556141" y="730527"/>
                </a:lnTo>
                <a:close/>
                <a:moveTo>
                  <a:pt x="433738" y="730527"/>
                </a:moveTo>
                <a:lnTo>
                  <a:pt x="433738" y="808989"/>
                </a:lnTo>
                <a:lnTo>
                  <a:pt x="493140" y="808989"/>
                </a:lnTo>
                <a:lnTo>
                  <a:pt x="493140" y="730527"/>
                </a:lnTo>
                <a:close/>
                <a:moveTo>
                  <a:pt x="368937" y="730527"/>
                </a:moveTo>
                <a:lnTo>
                  <a:pt x="368937" y="808989"/>
                </a:lnTo>
                <a:lnTo>
                  <a:pt x="430138" y="808989"/>
                </a:lnTo>
                <a:lnTo>
                  <a:pt x="430138" y="730527"/>
                </a:lnTo>
                <a:close/>
                <a:moveTo>
                  <a:pt x="229633" y="730527"/>
                </a:moveTo>
                <a:lnTo>
                  <a:pt x="229633" y="808989"/>
                </a:lnTo>
                <a:lnTo>
                  <a:pt x="290750" y="808989"/>
                </a:lnTo>
                <a:lnTo>
                  <a:pt x="290750" y="730527"/>
                </a:lnTo>
                <a:close/>
                <a:moveTo>
                  <a:pt x="166717" y="730527"/>
                </a:moveTo>
                <a:lnTo>
                  <a:pt x="166717" y="808989"/>
                </a:lnTo>
                <a:lnTo>
                  <a:pt x="225678" y="808989"/>
                </a:lnTo>
                <a:lnTo>
                  <a:pt x="225678" y="730527"/>
                </a:lnTo>
                <a:close/>
                <a:moveTo>
                  <a:pt x="103443" y="730527"/>
                </a:moveTo>
                <a:lnTo>
                  <a:pt x="103443" y="808989"/>
                </a:lnTo>
                <a:lnTo>
                  <a:pt x="163122" y="808989"/>
                </a:lnTo>
                <a:lnTo>
                  <a:pt x="163122" y="730527"/>
                </a:lnTo>
                <a:close/>
                <a:moveTo>
                  <a:pt x="38730" y="730527"/>
                </a:moveTo>
                <a:lnTo>
                  <a:pt x="38730" y="808989"/>
                </a:lnTo>
                <a:lnTo>
                  <a:pt x="99847" y="808989"/>
                </a:lnTo>
                <a:lnTo>
                  <a:pt x="99847" y="730527"/>
                </a:lnTo>
                <a:close/>
                <a:moveTo>
                  <a:pt x="363537" y="725488"/>
                </a:moveTo>
                <a:lnTo>
                  <a:pt x="626702" y="725488"/>
                </a:lnTo>
                <a:lnTo>
                  <a:pt x="626702" y="814028"/>
                </a:lnTo>
                <a:lnTo>
                  <a:pt x="363537" y="814028"/>
                </a:lnTo>
                <a:close/>
                <a:moveTo>
                  <a:pt x="33337" y="725488"/>
                </a:moveTo>
                <a:lnTo>
                  <a:pt x="296503" y="725488"/>
                </a:lnTo>
                <a:lnTo>
                  <a:pt x="296503" y="814028"/>
                </a:lnTo>
                <a:lnTo>
                  <a:pt x="33337" y="814028"/>
                </a:lnTo>
                <a:close/>
                <a:moveTo>
                  <a:pt x="359531" y="720722"/>
                </a:moveTo>
                <a:lnTo>
                  <a:pt x="359531" y="819023"/>
                </a:lnTo>
                <a:lnTo>
                  <a:pt x="630169" y="819023"/>
                </a:lnTo>
                <a:lnTo>
                  <a:pt x="630169" y="720722"/>
                </a:lnTo>
                <a:close/>
                <a:moveTo>
                  <a:pt x="29871" y="720722"/>
                </a:moveTo>
                <a:lnTo>
                  <a:pt x="29871" y="819023"/>
                </a:lnTo>
                <a:lnTo>
                  <a:pt x="300869" y="819023"/>
                </a:lnTo>
                <a:lnTo>
                  <a:pt x="300869" y="720722"/>
                </a:lnTo>
                <a:close/>
                <a:moveTo>
                  <a:pt x="572327" y="575818"/>
                </a:moveTo>
                <a:lnTo>
                  <a:pt x="572327" y="647425"/>
                </a:lnTo>
                <a:lnTo>
                  <a:pt x="622381" y="647425"/>
                </a:lnTo>
                <a:lnTo>
                  <a:pt x="622381" y="575818"/>
                </a:lnTo>
                <a:close/>
                <a:moveTo>
                  <a:pt x="518671" y="575818"/>
                </a:moveTo>
                <a:lnTo>
                  <a:pt x="518671" y="647425"/>
                </a:lnTo>
                <a:lnTo>
                  <a:pt x="569086" y="647425"/>
                </a:lnTo>
                <a:lnTo>
                  <a:pt x="569086" y="575818"/>
                </a:lnTo>
                <a:close/>
                <a:moveTo>
                  <a:pt x="421514" y="575818"/>
                </a:moveTo>
                <a:lnTo>
                  <a:pt x="421514" y="647425"/>
                </a:lnTo>
                <a:lnTo>
                  <a:pt x="471569" y="647425"/>
                </a:lnTo>
                <a:lnTo>
                  <a:pt x="471569" y="575818"/>
                </a:lnTo>
                <a:close/>
                <a:moveTo>
                  <a:pt x="367858" y="575818"/>
                </a:moveTo>
                <a:lnTo>
                  <a:pt x="367858" y="647425"/>
                </a:lnTo>
                <a:lnTo>
                  <a:pt x="417913" y="647425"/>
                </a:lnTo>
                <a:lnTo>
                  <a:pt x="417913" y="575818"/>
                </a:lnTo>
                <a:close/>
                <a:moveTo>
                  <a:pt x="241766" y="575818"/>
                </a:moveTo>
                <a:lnTo>
                  <a:pt x="241766" y="647425"/>
                </a:lnTo>
                <a:lnTo>
                  <a:pt x="291821" y="647425"/>
                </a:lnTo>
                <a:lnTo>
                  <a:pt x="291821" y="575818"/>
                </a:lnTo>
                <a:close/>
                <a:moveTo>
                  <a:pt x="188471" y="575818"/>
                </a:moveTo>
                <a:lnTo>
                  <a:pt x="188471" y="647425"/>
                </a:lnTo>
                <a:lnTo>
                  <a:pt x="238526" y="647425"/>
                </a:lnTo>
                <a:lnTo>
                  <a:pt x="238526" y="575818"/>
                </a:lnTo>
                <a:close/>
                <a:moveTo>
                  <a:pt x="90954" y="575818"/>
                </a:moveTo>
                <a:lnTo>
                  <a:pt x="90954" y="647425"/>
                </a:lnTo>
                <a:lnTo>
                  <a:pt x="141369" y="647425"/>
                </a:lnTo>
                <a:lnTo>
                  <a:pt x="141369" y="575818"/>
                </a:lnTo>
                <a:close/>
                <a:moveTo>
                  <a:pt x="37298" y="575818"/>
                </a:moveTo>
                <a:lnTo>
                  <a:pt x="37298" y="647425"/>
                </a:lnTo>
                <a:lnTo>
                  <a:pt x="87713" y="647425"/>
                </a:lnTo>
                <a:lnTo>
                  <a:pt x="87713" y="575818"/>
                </a:lnTo>
                <a:close/>
                <a:moveTo>
                  <a:pt x="514350" y="571500"/>
                </a:moveTo>
                <a:lnTo>
                  <a:pt x="626702" y="571500"/>
                </a:lnTo>
                <a:lnTo>
                  <a:pt x="626702" y="652103"/>
                </a:lnTo>
                <a:lnTo>
                  <a:pt x="514350" y="652103"/>
                </a:lnTo>
                <a:close/>
                <a:moveTo>
                  <a:pt x="363537" y="571500"/>
                </a:moveTo>
                <a:lnTo>
                  <a:pt x="475890" y="571500"/>
                </a:lnTo>
                <a:lnTo>
                  <a:pt x="475890" y="652103"/>
                </a:lnTo>
                <a:lnTo>
                  <a:pt x="363537" y="652103"/>
                </a:lnTo>
                <a:close/>
                <a:moveTo>
                  <a:pt x="184150" y="571500"/>
                </a:moveTo>
                <a:lnTo>
                  <a:pt x="296502" y="571500"/>
                </a:lnTo>
                <a:lnTo>
                  <a:pt x="296502" y="652103"/>
                </a:lnTo>
                <a:lnTo>
                  <a:pt x="184150" y="652103"/>
                </a:lnTo>
                <a:close/>
                <a:moveTo>
                  <a:pt x="33337" y="571500"/>
                </a:moveTo>
                <a:lnTo>
                  <a:pt x="145690" y="571500"/>
                </a:lnTo>
                <a:lnTo>
                  <a:pt x="145690" y="652103"/>
                </a:lnTo>
                <a:lnTo>
                  <a:pt x="33337" y="652103"/>
                </a:lnTo>
                <a:close/>
                <a:moveTo>
                  <a:pt x="510326" y="568049"/>
                </a:moveTo>
                <a:lnTo>
                  <a:pt x="510326" y="657709"/>
                </a:lnTo>
                <a:lnTo>
                  <a:pt x="630169" y="657709"/>
                </a:lnTo>
                <a:lnTo>
                  <a:pt x="630169" y="568049"/>
                </a:lnTo>
                <a:close/>
                <a:moveTo>
                  <a:pt x="359531" y="568049"/>
                </a:moveTo>
                <a:lnTo>
                  <a:pt x="359531" y="657709"/>
                </a:lnTo>
                <a:lnTo>
                  <a:pt x="479015" y="657709"/>
                </a:lnTo>
                <a:lnTo>
                  <a:pt x="479015" y="568049"/>
                </a:lnTo>
                <a:close/>
                <a:moveTo>
                  <a:pt x="181025" y="568049"/>
                </a:moveTo>
                <a:lnTo>
                  <a:pt x="181025" y="657709"/>
                </a:lnTo>
                <a:lnTo>
                  <a:pt x="300869" y="657709"/>
                </a:lnTo>
                <a:lnTo>
                  <a:pt x="300869" y="568049"/>
                </a:lnTo>
                <a:close/>
                <a:moveTo>
                  <a:pt x="29871" y="568049"/>
                </a:moveTo>
                <a:lnTo>
                  <a:pt x="29871" y="657709"/>
                </a:lnTo>
                <a:lnTo>
                  <a:pt x="149715" y="657709"/>
                </a:lnTo>
                <a:lnTo>
                  <a:pt x="149715" y="568049"/>
                </a:lnTo>
                <a:close/>
                <a:moveTo>
                  <a:pt x="330023" y="517172"/>
                </a:moveTo>
                <a:cubicBezTo>
                  <a:pt x="321909" y="517172"/>
                  <a:pt x="315559" y="523522"/>
                  <a:pt x="315559" y="531636"/>
                </a:cubicBezTo>
                <a:cubicBezTo>
                  <a:pt x="315559" y="539397"/>
                  <a:pt x="321909" y="546100"/>
                  <a:pt x="330023" y="546100"/>
                </a:cubicBezTo>
                <a:cubicBezTo>
                  <a:pt x="338137" y="546100"/>
                  <a:pt x="344487" y="539397"/>
                  <a:pt x="344487" y="531636"/>
                </a:cubicBezTo>
                <a:cubicBezTo>
                  <a:pt x="344487" y="523522"/>
                  <a:pt x="338137" y="517172"/>
                  <a:pt x="330023" y="517172"/>
                </a:cubicBezTo>
                <a:close/>
                <a:moveTo>
                  <a:pt x="330023" y="514350"/>
                </a:moveTo>
                <a:cubicBezTo>
                  <a:pt x="339548" y="514350"/>
                  <a:pt x="347309" y="522111"/>
                  <a:pt x="347309" y="531636"/>
                </a:cubicBezTo>
                <a:cubicBezTo>
                  <a:pt x="347309" y="541161"/>
                  <a:pt x="339548" y="548922"/>
                  <a:pt x="330023" y="548922"/>
                </a:cubicBezTo>
                <a:cubicBezTo>
                  <a:pt x="320498" y="548922"/>
                  <a:pt x="312737" y="541161"/>
                  <a:pt x="312737" y="531636"/>
                </a:cubicBezTo>
                <a:cubicBezTo>
                  <a:pt x="312737" y="522111"/>
                  <a:pt x="320498" y="514350"/>
                  <a:pt x="330023" y="514350"/>
                </a:cubicBezTo>
                <a:close/>
                <a:moveTo>
                  <a:pt x="330020" y="511517"/>
                </a:moveTo>
                <a:cubicBezTo>
                  <a:pt x="318144" y="511517"/>
                  <a:pt x="308787" y="520879"/>
                  <a:pt x="308787" y="532762"/>
                </a:cubicBezTo>
                <a:cubicBezTo>
                  <a:pt x="308787" y="544284"/>
                  <a:pt x="318144" y="554367"/>
                  <a:pt x="330020" y="554367"/>
                </a:cubicBezTo>
                <a:cubicBezTo>
                  <a:pt x="341897" y="554367"/>
                  <a:pt x="351254" y="544284"/>
                  <a:pt x="351254" y="532762"/>
                </a:cubicBezTo>
                <a:cubicBezTo>
                  <a:pt x="351254" y="520879"/>
                  <a:pt x="341897" y="511517"/>
                  <a:pt x="330020" y="511517"/>
                </a:cubicBezTo>
                <a:close/>
                <a:moveTo>
                  <a:pt x="559741" y="419017"/>
                </a:moveTo>
                <a:lnTo>
                  <a:pt x="559741" y="497479"/>
                </a:lnTo>
                <a:lnTo>
                  <a:pt x="620942" y="497479"/>
                </a:lnTo>
                <a:lnTo>
                  <a:pt x="620942" y="419017"/>
                </a:lnTo>
                <a:close/>
                <a:moveTo>
                  <a:pt x="496740" y="419017"/>
                </a:moveTo>
                <a:lnTo>
                  <a:pt x="496740" y="497479"/>
                </a:lnTo>
                <a:lnTo>
                  <a:pt x="556141" y="497479"/>
                </a:lnTo>
                <a:lnTo>
                  <a:pt x="556141" y="419017"/>
                </a:lnTo>
                <a:close/>
                <a:moveTo>
                  <a:pt x="433738" y="419017"/>
                </a:moveTo>
                <a:lnTo>
                  <a:pt x="433738" y="497479"/>
                </a:lnTo>
                <a:lnTo>
                  <a:pt x="493140" y="497479"/>
                </a:lnTo>
                <a:lnTo>
                  <a:pt x="493140" y="419017"/>
                </a:lnTo>
                <a:close/>
                <a:moveTo>
                  <a:pt x="368937" y="419017"/>
                </a:moveTo>
                <a:lnTo>
                  <a:pt x="368937" y="497479"/>
                </a:lnTo>
                <a:lnTo>
                  <a:pt x="430138" y="497479"/>
                </a:lnTo>
                <a:lnTo>
                  <a:pt x="430138" y="419017"/>
                </a:lnTo>
                <a:close/>
                <a:moveTo>
                  <a:pt x="229633" y="419017"/>
                </a:moveTo>
                <a:lnTo>
                  <a:pt x="229633" y="497479"/>
                </a:lnTo>
                <a:lnTo>
                  <a:pt x="290750" y="497479"/>
                </a:lnTo>
                <a:lnTo>
                  <a:pt x="290750" y="419017"/>
                </a:lnTo>
                <a:close/>
                <a:moveTo>
                  <a:pt x="166717" y="419017"/>
                </a:moveTo>
                <a:lnTo>
                  <a:pt x="166717" y="497479"/>
                </a:lnTo>
                <a:lnTo>
                  <a:pt x="225678" y="497479"/>
                </a:lnTo>
                <a:lnTo>
                  <a:pt x="225678" y="419017"/>
                </a:lnTo>
                <a:close/>
                <a:moveTo>
                  <a:pt x="103443" y="419017"/>
                </a:moveTo>
                <a:lnTo>
                  <a:pt x="103443" y="497479"/>
                </a:lnTo>
                <a:lnTo>
                  <a:pt x="163122" y="497479"/>
                </a:lnTo>
                <a:lnTo>
                  <a:pt x="163122" y="419017"/>
                </a:lnTo>
                <a:close/>
                <a:moveTo>
                  <a:pt x="38730" y="419017"/>
                </a:moveTo>
                <a:lnTo>
                  <a:pt x="38730" y="497479"/>
                </a:lnTo>
                <a:lnTo>
                  <a:pt x="99847" y="497479"/>
                </a:lnTo>
                <a:lnTo>
                  <a:pt x="99847" y="419017"/>
                </a:lnTo>
                <a:close/>
                <a:moveTo>
                  <a:pt x="363537" y="414338"/>
                </a:moveTo>
                <a:lnTo>
                  <a:pt x="626702" y="414338"/>
                </a:lnTo>
                <a:lnTo>
                  <a:pt x="626702" y="502878"/>
                </a:lnTo>
                <a:lnTo>
                  <a:pt x="363537" y="502878"/>
                </a:lnTo>
                <a:close/>
                <a:moveTo>
                  <a:pt x="33337" y="414338"/>
                </a:moveTo>
                <a:lnTo>
                  <a:pt x="296503" y="414338"/>
                </a:lnTo>
                <a:lnTo>
                  <a:pt x="296503" y="502878"/>
                </a:lnTo>
                <a:lnTo>
                  <a:pt x="33337" y="502878"/>
                </a:lnTo>
                <a:close/>
                <a:moveTo>
                  <a:pt x="359531" y="409976"/>
                </a:moveTo>
                <a:lnTo>
                  <a:pt x="359531" y="508277"/>
                </a:lnTo>
                <a:lnTo>
                  <a:pt x="630169" y="508277"/>
                </a:lnTo>
                <a:lnTo>
                  <a:pt x="630169" y="409976"/>
                </a:lnTo>
                <a:close/>
                <a:moveTo>
                  <a:pt x="29871" y="409976"/>
                </a:moveTo>
                <a:lnTo>
                  <a:pt x="29871" y="508277"/>
                </a:lnTo>
                <a:lnTo>
                  <a:pt x="300869" y="508277"/>
                </a:lnTo>
                <a:lnTo>
                  <a:pt x="300869" y="409976"/>
                </a:lnTo>
                <a:close/>
                <a:moveTo>
                  <a:pt x="572327" y="266256"/>
                </a:moveTo>
                <a:lnTo>
                  <a:pt x="572327" y="337862"/>
                </a:lnTo>
                <a:lnTo>
                  <a:pt x="622381" y="337862"/>
                </a:lnTo>
                <a:lnTo>
                  <a:pt x="622381" y="266256"/>
                </a:lnTo>
                <a:close/>
                <a:moveTo>
                  <a:pt x="518671" y="266256"/>
                </a:moveTo>
                <a:lnTo>
                  <a:pt x="518671" y="337862"/>
                </a:lnTo>
                <a:lnTo>
                  <a:pt x="569086" y="337862"/>
                </a:lnTo>
                <a:lnTo>
                  <a:pt x="569086" y="266256"/>
                </a:lnTo>
                <a:close/>
                <a:moveTo>
                  <a:pt x="421514" y="266256"/>
                </a:moveTo>
                <a:lnTo>
                  <a:pt x="421514" y="337862"/>
                </a:lnTo>
                <a:lnTo>
                  <a:pt x="471569" y="337862"/>
                </a:lnTo>
                <a:lnTo>
                  <a:pt x="471569" y="266256"/>
                </a:lnTo>
                <a:close/>
                <a:moveTo>
                  <a:pt x="367858" y="266256"/>
                </a:moveTo>
                <a:lnTo>
                  <a:pt x="367858" y="337862"/>
                </a:lnTo>
                <a:lnTo>
                  <a:pt x="417913" y="337862"/>
                </a:lnTo>
                <a:lnTo>
                  <a:pt x="417913" y="266256"/>
                </a:lnTo>
                <a:close/>
                <a:moveTo>
                  <a:pt x="241766" y="266256"/>
                </a:moveTo>
                <a:lnTo>
                  <a:pt x="241766" y="337862"/>
                </a:lnTo>
                <a:lnTo>
                  <a:pt x="291821" y="337862"/>
                </a:lnTo>
                <a:lnTo>
                  <a:pt x="291821" y="266256"/>
                </a:lnTo>
                <a:close/>
                <a:moveTo>
                  <a:pt x="188471" y="266256"/>
                </a:moveTo>
                <a:lnTo>
                  <a:pt x="188471" y="337862"/>
                </a:lnTo>
                <a:lnTo>
                  <a:pt x="238526" y="337862"/>
                </a:lnTo>
                <a:lnTo>
                  <a:pt x="238526" y="266256"/>
                </a:lnTo>
                <a:close/>
                <a:moveTo>
                  <a:pt x="90954" y="266256"/>
                </a:moveTo>
                <a:lnTo>
                  <a:pt x="90954" y="337862"/>
                </a:lnTo>
                <a:lnTo>
                  <a:pt x="141369" y="337862"/>
                </a:lnTo>
                <a:lnTo>
                  <a:pt x="141369" y="266256"/>
                </a:lnTo>
                <a:close/>
                <a:moveTo>
                  <a:pt x="37298" y="266256"/>
                </a:moveTo>
                <a:lnTo>
                  <a:pt x="37298" y="337862"/>
                </a:lnTo>
                <a:lnTo>
                  <a:pt x="87713" y="337862"/>
                </a:lnTo>
                <a:lnTo>
                  <a:pt x="87713" y="266256"/>
                </a:lnTo>
                <a:close/>
                <a:moveTo>
                  <a:pt x="514350" y="261938"/>
                </a:moveTo>
                <a:lnTo>
                  <a:pt x="626702" y="261938"/>
                </a:lnTo>
                <a:lnTo>
                  <a:pt x="626702" y="342540"/>
                </a:lnTo>
                <a:lnTo>
                  <a:pt x="514350" y="342540"/>
                </a:lnTo>
                <a:close/>
                <a:moveTo>
                  <a:pt x="363537" y="261938"/>
                </a:moveTo>
                <a:lnTo>
                  <a:pt x="475890" y="261938"/>
                </a:lnTo>
                <a:lnTo>
                  <a:pt x="475890" y="342540"/>
                </a:lnTo>
                <a:lnTo>
                  <a:pt x="363537" y="342540"/>
                </a:lnTo>
                <a:close/>
                <a:moveTo>
                  <a:pt x="184150" y="261938"/>
                </a:moveTo>
                <a:lnTo>
                  <a:pt x="296502" y="261938"/>
                </a:lnTo>
                <a:lnTo>
                  <a:pt x="296502" y="342540"/>
                </a:lnTo>
                <a:lnTo>
                  <a:pt x="184150" y="342540"/>
                </a:lnTo>
                <a:close/>
                <a:moveTo>
                  <a:pt x="33337" y="261938"/>
                </a:moveTo>
                <a:lnTo>
                  <a:pt x="145690" y="261938"/>
                </a:lnTo>
                <a:lnTo>
                  <a:pt x="145690" y="342540"/>
                </a:lnTo>
                <a:lnTo>
                  <a:pt x="33337" y="342540"/>
                </a:lnTo>
                <a:close/>
                <a:moveTo>
                  <a:pt x="510326" y="257303"/>
                </a:moveTo>
                <a:lnTo>
                  <a:pt x="510326" y="346962"/>
                </a:lnTo>
                <a:lnTo>
                  <a:pt x="630169" y="346962"/>
                </a:lnTo>
                <a:lnTo>
                  <a:pt x="630169" y="257303"/>
                </a:lnTo>
                <a:close/>
                <a:moveTo>
                  <a:pt x="359531" y="257303"/>
                </a:moveTo>
                <a:lnTo>
                  <a:pt x="359531" y="346962"/>
                </a:lnTo>
                <a:lnTo>
                  <a:pt x="479015" y="346962"/>
                </a:lnTo>
                <a:lnTo>
                  <a:pt x="479015" y="257303"/>
                </a:lnTo>
                <a:close/>
                <a:moveTo>
                  <a:pt x="181025" y="257303"/>
                </a:moveTo>
                <a:lnTo>
                  <a:pt x="181025" y="346962"/>
                </a:lnTo>
                <a:lnTo>
                  <a:pt x="300869" y="346962"/>
                </a:lnTo>
                <a:lnTo>
                  <a:pt x="300869" y="257303"/>
                </a:lnTo>
                <a:close/>
                <a:moveTo>
                  <a:pt x="29871" y="257303"/>
                </a:moveTo>
                <a:lnTo>
                  <a:pt x="29871" y="346962"/>
                </a:lnTo>
                <a:lnTo>
                  <a:pt x="149715" y="346962"/>
                </a:lnTo>
                <a:lnTo>
                  <a:pt x="149715" y="257303"/>
                </a:lnTo>
                <a:close/>
                <a:moveTo>
                  <a:pt x="330023" y="207283"/>
                </a:moveTo>
                <a:cubicBezTo>
                  <a:pt x="321909" y="207283"/>
                  <a:pt x="315559" y="214054"/>
                  <a:pt x="315559" y="221894"/>
                </a:cubicBezTo>
                <a:cubicBezTo>
                  <a:pt x="315559" y="230091"/>
                  <a:pt x="321909" y="236862"/>
                  <a:pt x="330023" y="236862"/>
                </a:cubicBezTo>
                <a:cubicBezTo>
                  <a:pt x="338137" y="236862"/>
                  <a:pt x="344487" y="230091"/>
                  <a:pt x="344487" y="221894"/>
                </a:cubicBezTo>
                <a:cubicBezTo>
                  <a:pt x="344487" y="214054"/>
                  <a:pt x="338137" y="207283"/>
                  <a:pt x="330023" y="207283"/>
                </a:cubicBezTo>
                <a:close/>
                <a:moveTo>
                  <a:pt x="330023" y="204788"/>
                </a:moveTo>
                <a:cubicBezTo>
                  <a:pt x="339548" y="204788"/>
                  <a:pt x="347309" y="212272"/>
                  <a:pt x="347309" y="221894"/>
                </a:cubicBezTo>
                <a:cubicBezTo>
                  <a:pt x="347309" y="231873"/>
                  <a:pt x="339548" y="239357"/>
                  <a:pt x="330023" y="239357"/>
                </a:cubicBezTo>
                <a:cubicBezTo>
                  <a:pt x="320498" y="239357"/>
                  <a:pt x="312737" y="231873"/>
                  <a:pt x="312737" y="221894"/>
                </a:cubicBezTo>
                <a:cubicBezTo>
                  <a:pt x="312737" y="212272"/>
                  <a:pt x="320498" y="204788"/>
                  <a:pt x="330023" y="204788"/>
                </a:cubicBezTo>
                <a:close/>
                <a:moveTo>
                  <a:pt x="330020" y="200771"/>
                </a:moveTo>
                <a:cubicBezTo>
                  <a:pt x="318144" y="200771"/>
                  <a:pt x="308787" y="210493"/>
                  <a:pt x="308787" y="222016"/>
                </a:cubicBezTo>
                <a:cubicBezTo>
                  <a:pt x="308787" y="233898"/>
                  <a:pt x="318144" y="243620"/>
                  <a:pt x="330020" y="243620"/>
                </a:cubicBezTo>
                <a:cubicBezTo>
                  <a:pt x="341897" y="243620"/>
                  <a:pt x="351254" y="233898"/>
                  <a:pt x="351254" y="222016"/>
                </a:cubicBezTo>
                <a:cubicBezTo>
                  <a:pt x="351254" y="210493"/>
                  <a:pt x="341897" y="200771"/>
                  <a:pt x="330020" y="200771"/>
                </a:cubicBezTo>
                <a:close/>
                <a:moveTo>
                  <a:pt x="559741" y="107867"/>
                </a:moveTo>
                <a:lnTo>
                  <a:pt x="559741" y="186329"/>
                </a:lnTo>
                <a:lnTo>
                  <a:pt x="620942" y="186329"/>
                </a:lnTo>
                <a:lnTo>
                  <a:pt x="620942" y="107867"/>
                </a:lnTo>
                <a:close/>
                <a:moveTo>
                  <a:pt x="496740" y="107867"/>
                </a:moveTo>
                <a:lnTo>
                  <a:pt x="496740" y="186329"/>
                </a:lnTo>
                <a:lnTo>
                  <a:pt x="556141" y="186329"/>
                </a:lnTo>
                <a:lnTo>
                  <a:pt x="556141" y="107867"/>
                </a:lnTo>
                <a:close/>
                <a:moveTo>
                  <a:pt x="433738" y="107867"/>
                </a:moveTo>
                <a:lnTo>
                  <a:pt x="433738" y="186329"/>
                </a:lnTo>
                <a:lnTo>
                  <a:pt x="493140" y="186329"/>
                </a:lnTo>
                <a:lnTo>
                  <a:pt x="493140" y="107867"/>
                </a:lnTo>
                <a:close/>
                <a:moveTo>
                  <a:pt x="368937" y="107867"/>
                </a:moveTo>
                <a:lnTo>
                  <a:pt x="368937" y="186329"/>
                </a:lnTo>
                <a:lnTo>
                  <a:pt x="430138" y="186329"/>
                </a:lnTo>
                <a:lnTo>
                  <a:pt x="430138" y="107867"/>
                </a:lnTo>
                <a:close/>
                <a:moveTo>
                  <a:pt x="229633" y="107867"/>
                </a:moveTo>
                <a:lnTo>
                  <a:pt x="229633" y="186329"/>
                </a:lnTo>
                <a:lnTo>
                  <a:pt x="290750" y="186329"/>
                </a:lnTo>
                <a:lnTo>
                  <a:pt x="290750" y="107867"/>
                </a:lnTo>
                <a:close/>
                <a:moveTo>
                  <a:pt x="166717" y="107867"/>
                </a:moveTo>
                <a:lnTo>
                  <a:pt x="166717" y="186329"/>
                </a:lnTo>
                <a:lnTo>
                  <a:pt x="225678" y="186329"/>
                </a:lnTo>
                <a:lnTo>
                  <a:pt x="225678" y="107867"/>
                </a:lnTo>
                <a:close/>
                <a:moveTo>
                  <a:pt x="103443" y="107867"/>
                </a:moveTo>
                <a:lnTo>
                  <a:pt x="103443" y="186329"/>
                </a:lnTo>
                <a:lnTo>
                  <a:pt x="163122" y="186329"/>
                </a:lnTo>
                <a:lnTo>
                  <a:pt x="163122" y="107867"/>
                </a:lnTo>
                <a:close/>
                <a:moveTo>
                  <a:pt x="38730" y="107867"/>
                </a:moveTo>
                <a:lnTo>
                  <a:pt x="38730" y="186329"/>
                </a:lnTo>
                <a:lnTo>
                  <a:pt x="99847" y="186329"/>
                </a:lnTo>
                <a:lnTo>
                  <a:pt x="99847" y="107867"/>
                </a:lnTo>
                <a:close/>
                <a:moveTo>
                  <a:pt x="363537" y="103188"/>
                </a:moveTo>
                <a:lnTo>
                  <a:pt x="626702" y="103188"/>
                </a:lnTo>
                <a:lnTo>
                  <a:pt x="626702" y="191728"/>
                </a:lnTo>
                <a:lnTo>
                  <a:pt x="363537" y="191728"/>
                </a:lnTo>
                <a:close/>
                <a:moveTo>
                  <a:pt x="33337" y="103188"/>
                </a:moveTo>
                <a:lnTo>
                  <a:pt x="296503" y="103188"/>
                </a:lnTo>
                <a:lnTo>
                  <a:pt x="296503" y="191728"/>
                </a:lnTo>
                <a:lnTo>
                  <a:pt x="33337" y="191728"/>
                </a:lnTo>
                <a:close/>
                <a:moveTo>
                  <a:pt x="359531" y="99230"/>
                </a:moveTo>
                <a:lnTo>
                  <a:pt x="359531" y="197531"/>
                </a:lnTo>
                <a:lnTo>
                  <a:pt x="630169" y="197531"/>
                </a:lnTo>
                <a:lnTo>
                  <a:pt x="630169" y="99230"/>
                </a:lnTo>
                <a:close/>
                <a:moveTo>
                  <a:pt x="29871" y="99230"/>
                </a:moveTo>
                <a:lnTo>
                  <a:pt x="29871" y="197531"/>
                </a:lnTo>
                <a:lnTo>
                  <a:pt x="300869" y="197531"/>
                </a:lnTo>
                <a:lnTo>
                  <a:pt x="300869" y="99230"/>
                </a:lnTo>
                <a:close/>
                <a:moveTo>
                  <a:pt x="0" y="68263"/>
                </a:moveTo>
                <a:lnTo>
                  <a:pt x="660040" y="68263"/>
                </a:lnTo>
                <a:lnTo>
                  <a:pt x="660040" y="1947503"/>
                </a:lnTo>
                <a:lnTo>
                  <a:pt x="0" y="1947503"/>
                </a:lnTo>
                <a:close/>
                <a:moveTo>
                  <a:pt x="52387" y="20638"/>
                </a:moveTo>
                <a:lnTo>
                  <a:pt x="609240" y="20638"/>
                </a:lnTo>
                <a:lnTo>
                  <a:pt x="609240" y="61551"/>
                </a:lnTo>
                <a:lnTo>
                  <a:pt x="52387" y="61551"/>
                </a:lnTo>
                <a:close/>
                <a:moveTo>
                  <a:pt x="100012" y="0"/>
                </a:moveTo>
                <a:lnTo>
                  <a:pt x="558440" y="0"/>
                </a:lnTo>
                <a:lnTo>
                  <a:pt x="558440" y="18677"/>
                </a:lnTo>
                <a:lnTo>
                  <a:pt x="100012" y="186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1221E0C6-7BC5-3A4A-8D4E-A9594833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5869" y="5287568"/>
            <a:ext cx="1390532" cy="2197013"/>
          </a:xfrm>
          <a:custGeom>
            <a:avLst/>
            <a:gdLst>
              <a:gd name="connsiteX0" fmla="*/ 431800 w 766402"/>
              <a:gd name="connsiteY0" fmla="*/ 1162050 h 1210900"/>
              <a:gd name="connsiteX1" fmla="*/ 720365 w 766402"/>
              <a:gd name="connsiteY1" fmla="*/ 1162050 h 1210900"/>
              <a:gd name="connsiteX2" fmla="*/ 720365 w 766402"/>
              <a:gd name="connsiteY2" fmla="*/ 1210900 h 1210900"/>
              <a:gd name="connsiteX3" fmla="*/ 431800 w 766402"/>
              <a:gd name="connsiteY3" fmla="*/ 1210900 h 1210900"/>
              <a:gd name="connsiteX4" fmla="*/ 46037 w 766402"/>
              <a:gd name="connsiteY4" fmla="*/ 1162050 h 1210900"/>
              <a:gd name="connsiteX5" fmla="*/ 334602 w 766402"/>
              <a:gd name="connsiteY5" fmla="*/ 1162050 h 1210900"/>
              <a:gd name="connsiteX6" fmla="*/ 334602 w 766402"/>
              <a:gd name="connsiteY6" fmla="*/ 1210900 h 1210900"/>
              <a:gd name="connsiteX7" fmla="*/ 46037 w 766402"/>
              <a:gd name="connsiteY7" fmla="*/ 1210900 h 1210900"/>
              <a:gd name="connsiteX8" fmla="*/ 413482 w 766402"/>
              <a:gd name="connsiteY8" fmla="*/ 1125153 h 1210900"/>
              <a:gd name="connsiteX9" fmla="*/ 408768 w 766402"/>
              <a:gd name="connsiteY9" fmla="*/ 1129456 h 1210900"/>
              <a:gd name="connsiteX10" fmla="*/ 413482 w 766402"/>
              <a:gd name="connsiteY10" fmla="*/ 1134118 h 1210900"/>
              <a:gd name="connsiteX11" fmla="*/ 418197 w 766402"/>
              <a:gd name="connsiteY11" fmla="*/ 1129456 h 1210900"/>
              <a:gd name="connsiteX12" fmla="*/ 413482 w 766402"/>
              <a:gd name="connsiteY12" fmla="*/ 1125153 h 1210900"/>
              <a:gd name="connsiteX13" fmla="*/ 341312 w 766402"/>
              <a:gd name="connsiteY13" fmla="*/ 1050925 h 1210900"/>
              <a:gd name="connsiteX14" fmla="*/ 425088 w 766402"/>
              <a:gd name="connsiteY14" fmla="*/ 1050925 h 1210900"/>
              <a:gd name="connsiteX15" fmla="*/ 425088 w 766402"/>
              <a:gd name="connsiteY15" fmla="*/ 1202967 h 1210900"/>
              <a:gd name="connsiteX16" fmla="*/ 341312 w 766402"/>
              <a:gd name="connsiteY16" fmla="*/ 1202967 h 1210900"/>
              <a:gd name="connsiteX17" fmla="*/ 510708 w 766402"/>
              <a:gd name="connsiteY17" fmla="*/ 1011198 h 1210900"/>
              <a:gd name="connsiteX18" fmla="*/ 510708 w 766402"/>
              <a:gd name="connsiteY18" fmla="*/ 1024892 h 1210900"/>
              <a:gd name="connsiteX19" fmla="*/ 641632 w 766402"/>
              <a:gd name="connsiteY19" fmla="*/ 1024892 h 1210900"/>
              <a:gd name="connsiteX20" fmla="*/ 641632 w 766402"/>
              <a:gd name="connsiteY20" fmla="*/ 1011198 h 1210900"/>
              <a:gd name="connsiteX21" fmla="*/ 124770 w 766402"/>
              <a:gd name="connsiteY21" fmla="*/ 1011198 h 1210900"/>
              <a:gd name="connsiteX22" fmla="*/ 124770 w 766402"/>
              <a:gd name="connsiteY22" fmla="*/ 1024892 h 1210900"/>
              <a:gd name="connsiteX23" fmla="*/ 256054 w 766402"/>
              <a:gd name="connsiteY23" fmla="*/ 1024892 h 1210900"/>
              <a:gd name="connsiteX24" fmla="*/ 256054 w 766402"/>
              <a:gd name="connsiteY24" fmla="*/ 1011198 h 1210900"/>
              <a:gd name="connsiteX25" fmla="*/ 531834 w 766402"/>
              <a:gd name="connsiteY25" fmla="*/ 888911 h 1210900"/>
              <a:gd name="connsiteX26" fmla="*/ 531834 w 766402"/>
              <a:gd name="connsiteY26" fmla="*/ 990143 h 1210900"/>
              <a:gd name="connsiteX27" fmla="*/ 618745 w 766402"/>
              <a:gd name="connsiteY27" fmla="*/ 990143 h 1210900"/>
              <a:gd name="connsiteX28" fmla="*/ 618745 w 766402"/>
              <a:gd name="connsiteY28" fmla="*/ 888911 h 1210900"/>
              <a:gd name="connsiteX29" fmla="*/ 146107 w 766402"/>
              <a:gd name="connsiteY29" fmla="*/ 888911 h 1210900"/>
              <a:gd name="connsiteX30" fmla="*/ 146107 w 766402"/>
              <a:gd name="connsiteY30" fmla="*/ 990143 h 1210900"/>
              <a:gd name="connsiteX31" fmla="*/ 232944 w 766402"/>
              <a:gd name="connsiteY31" fmla="*/ 990143 h 1210900"/>
              <a:gd name="connsiteX32" fmla="*/ 232944 w 766402"/>
              <a:gd name="connsiteY32" fmla="*/ 888911 h 1210900"/>
              <a:gd name="connsiteX33" fmla="*/ 386989 w 766402"/>
              <a:gd name="connsiteY33" fmla="*/ 876613 h 1210900"/>
              <a:gd name="connsiteX34" fmla="*/ 386989 w 766402"/>
              <a:gd name="connsiteY34" fmla="*/ 910029 h 1210900"/>
              <a:gd name="connsiteX35" fmla="*/ 419821 w 766402"/>
              <a:gd name="connsiteY35" fmla="*/ 876613 h 1210900"/>
              <a:gd name="connsiteX36" fmla="*/ 346941 w 766402"/>
              <a:gd name="connsiteY36" fmla="*/ 876613 h 1210900"/>
              <a:gd name="connsiteX37" fmla="*/ 379773 w 766402"/>
              <a:gd name="connsiteY37" fmla="*/ 910029 h 1210900"/>
              <a:gd name="connsiteX38" fmla="*/ 379773 w 766402"/>
              <a:gd name="connsiteY38" fmla="*/ 876613 h 1210900"/>
              <a:gd name="connsiteX39" fmla="*/ 531834 w 766402"/>
              <a:gd name="connsiteY39" fmla="*/ 840825 h 1210900"/>
              <a:gd name="connsiteX40" fmla="*/ 531834 w 766402"/>
              <a:gd name="connsiteY40" fmla="*/ 875534 h 1210900"/>
              <a:gd name="connsiteX41" fmla="*/ 618745 w 766402"/>
              <a:gd name="connsiteY41" fmla="*/ 875534 h 1210900"/>
              <a:gd name="connsiteX42" fmla="*/ 618745 w 766402"/>
              <a:gd name="connsiteY42" fmla="*/ 840825 h 1210900"/>
              <a:gd name="connsiteX43" fmla="*/ 146107 w 766402"/>
              <a:gd name="connsiteY43" fmla="*/ 840825 h 1210900"/>
              <a:gd name="connsiteX44" fmla="*/ 146107 w 766402"/>
              <a:gd name="connsiteY44" fmla="*/ 875534 h 1210900"/>
              <a:gd name="connsiteX45" fmla="*/ 232944 w 766402"/>
              <a:gd name="connsiteY45" fmla="*/ 875534 h 1210900"/>
              <a:gd name="connsiteX46" fmla="*/ 232944 w 766402"/>
              <a:gd name="connsiteY46" fmla="*/ 840825 h 1210900"/>
              <a:gd name="connsiteX47" fmla="*/ 386989 w 766402"/>
              <a:gd name="connsiteY47" fmla="*/ 837089 h 1210900"/>
              <a:gd name="connsiteX48" fmla="*/ 386989 w 766402"/>
              <a:gd name="connsiteY48" fmla="*/ 869068 h 1210900"/>
              <a:gd name="connsiteX49" fmla="*/ 419821 w 766402"/>
              <a:gd name="connsiteY49" fmla="*/ 869068 h 1210900"/>
              <a:gd name="connsiteX50" fmla="*/ 386989 w 766402"/>
              <a:gd name="connsiteY50" fmla="*/ 837089 h 1210900"/>
              <a:gd name="connsiteX51" fmla="*/ 379773 w 766402"/>
              <a:gd name="connsiteY51" fmla="*/ 837089 h 1210900"/>
              <a:gd name="connsiteX52" fmla="*/ 346941 w 766402"/>
              <a:gd name="connsiteY52" fmla="*/ 869068 h 1210900"/>
              <a:gd name="connsiteX53" fmla="*/ 379773 w 766402"/>
              <a:gd name="connsiteY53" fmla="*/ 869068 h 1210900"/>
              <a:gd name="connsiteX54" fmla="*/ 383381 w 766402"/>
              <a:gd name="connsiteY54" fmla="*/ 830262 h 1210900"/>
              <a:gd name="connsiteX55" fmla="*/ 426676 w 766402"/>
              <a:gd name="connsiteY55" fmla="*/ 873739 h 1210900"/>
              <a:gd name="connsiteX56" fmla="*/ 383381 w 766402"/>
              <a:gd name="connsiteY56" fmla="*/ 917216 h 1210900"/>
              <a:gd name="connsiteX57" fmla="*/ 339725 w 766402"/>
              <a:gd name="connsiteY57" fmla="*/ 873739 h 1210900"/>
              <a:gd name="connsiteX58" fmla="*/ 383381 w 766402"/>
              <a:gd name="connsiteY58" fmla="*/ 830262 h 1210900"/>
              <a:gd name="connsiteX59" fmla="*/ 520700 w 766402"/>
              <a:gd name="connsiteY59" fmla="*/ 827087 h 1210900"/>
              <a:gd name="connsiteX60" fmla="*/ 629878 w 766402"/>
              <a:gd name="connsiteY60" fmla="*/ 827087 h 1210900"/>
              <a:gd name="connsiteX61" fmla="*/ 629878 w 766402"/>
              <a:gd name="connsiteY61" fmla="*/ 877703 h 1210900"/>
              <a:gd name="connsiteX62" fmla="*/ 629878 w 766402"/>
              <a:gd name="connsiteY62" fmla="*/ 888911 h 1210900"/>
              <a:gd name="connsiteX63" fmla="*/ 629878 w 766402"/>
              <a:gd name="connsiteY63" fmla="*/ 1001350 h 1210900"/>
              <a:gd name="connsiteX64" fmla="*/ 520700 w 766402"/>
              <a:gd name="connsiteY64" fmla="*/ 1001350 h 1210900"/>
              <a:gd name="connsiteX65" fmla="*/ 520700 w 766402"/>
              <a:gd name="connsiteY65" fmla="*/ 888911 h 1210900"/>
              <a:gd name="connsiteX66" fmla="*/ 520700 w 766402"/>
              <a:gd name="connsiteY66" fmla="*/ 877703 h 1210900"/>
              <a:gd name="connsiteX67" fmla="*/ 134937 w 766402"/>
              <a:gd name="connsiteY67" fmla="*/ 827087 h 1210900"/>
              <a:gd name="connsiteX68" fmla="*/ 244114 w 766402"/>
              <a:gd name="connsiteY68" fmla="*/ 827087 h 1210900"/>
              <a:gd name="connsiteX69" fmla="*/ 244114 w 766402"/>
              <a:gd name="connsiteY69" fmla="*/ 877703 h 1210900"/>
              <a:gd name="connsiteX70" fmla="*/ 244114 w 766402"/>
              <a:gd name="connsiteY70" fmla="*/ 888911 h 1210900"/>
              <a:gd name="connsiteX71" fmla="*/ 244114 w 766402"/>
              <a:gd name="connsiteY71" fmla="*/ 1001350 h 1210900"/>
              <a:gd name="connsiteX72" fmla="*/ 134937 w 766402"/>
              <a:gd name="connsiteY72" fmla="*/ 1001350 h 1210900"/>
              <a:gd name="connsiteX73" fmla="*/ 134937 w 766402"/>
              <a:gd name="connsiteY73" fmla="*/ 888911 h 1210900"/>
              <a:gd name="connsiteX74" fmla="*/ 134937 w 766402"/>
              <a:gd name="connsiteY74" fmla="*/ 877703 h 1210900"/>
              <a:gd name="connsiteX75" fmla="*/ 383381 w 766402"/>
              <a:gd name="connsiteY75" fmla="*/ 825616 h 1210900"/>
              <a:gd name="connsiteX76" fmla="*/ 334824 w 766402"/>
              <a:gd name="connsiteY76" fmla="*/ 873904 h 1210900"/>
              <a:gd name="connsiteX77" fmla="*/ 383381 w 766402"/>
              <a:gd name="connsiteY77" fmla="*/ 922191 h 1210900"/>
              <a:gd name="connsiteX78" fmla="*/ 431579 w 766402"/>
              <a:gd name="connsiteY78" fmla="*/ 873904 h 1210900"/>
              <a:gd name="connsiteX79" fmla="*/ 383381 w 766402"/>
              <a:gd name="connsiteY79" fmla="*/ 825616 h 1210900"/>
              <a:gd name="connsiteX80" fmla="*/ 517183 w 766402"/>
              <a:gd name="connsiteY80" fmla="*/ 821292 h 1210900"/>
              <a:gd name="connsiteX81" fmla="*/ 517183 w 766402"/>
              <a:gd name="connsiteY81" fmla="*/ 1004352 h 1210900"/>
              <a:gd name="connsiteX82" fmla="*/ 635158 w 766402"/>
              <a:gd name="connsiteY82" fmla="*/ 1004352 h 1210900"/>
              <a:gd name="connsiteX83" fmla="*/ 635158 w 766402"/>
              <a:gd name="connsiteY83" fmla="*/ 821292 h 1210900"/>
              <a:gd name="connsiteX84" fmla="*/ 131244 w 766402"/>
              <a:gd name="connsiteY84" fmla="*/ 821292 h 1210900"/>
              <a:gd name="connsiteX85" fmla="*/ 131244 w 766402"/>
              <a:gd name="connsiteY85" fmla="*/ 1004352 h 1210900"/>
              <a:gd name="connsiteX86" fmla="*/ 249579 w 766402"/>
              <a:gd name="connsiteY86" fmla="*/ 1004352 h 1210900"/>
              <a:gd name="connsiteX87" fmla="*/ 249579 w 766402"/>
              <a:gd name="connsiteY87" fmla="*/ 821292 h 1210900"/>
              <a:gd name="connsiteX88" fmla="*/ 57150 w 766402"/>
              <a:gd name="connsiteY88" fmla="*/ 744537 h 1210900"/>
              <a:gd name="connsiteX89" fmla="*/ 709253 w 766402"/>
              <a:gd name="connsiteY89" fmla="*/ 744537 h 1210900"/>
              <a:gd name="connsiteX90" fmla="*/ 709253 w 766402"/>
              <a:gd name="connsiteY90" fmla="*/ 1155340 h 1210900"/>
              <a:gd name="connsiteX91" fmla="*/ 432298 w 766402"/>
              <a:gd name="connsiteY91" fmla="*/ 1155340 h 1210900"/>
              <a:gd name="connsiteX92" fmla="*/ 432298 w 766402"/>
              <a:gd name="connsiteY92" fmla="*/ 1042549 h 1210900"/>
              <a:gd name="connsiteX93" fmla="*/ 334464 w 766402"/>
              <a:gd name="connsiteY93" fmla="*/ 1042549 h 1210900"/>
              <a:gd name="connsiteX94" fmla="*/ 334464 w 766402"/>
              <a:gd name="connsiteY94" fmla="*/ 1155340 h 1210900"/>
              <a:gd name="connsiteX95" fmla="*/ 57150 w 766402"/>
              <a:gd name="connsiteY95" fmla="*/ 1155340 h 1210900"/>
              <a:gd name="connsiteX96" fmla="*/ 46037 w 766402"/>
              <a:gd name="connsiteY96" fmla="*/ 692150 h 1210900"/>
              <a:gd name="connsiteX97" fmla="*/ 720365 w 766402"/>
              <a:gd name="connsiteY97" fmla="*/ 692150 h 1210900"/>
              <a:gd name="connsiteX98" fmla="*/ 720365 w 766402"/>
              <a:gd name="connsiteY98" fmla="*/ 737824 h 1210900"/>
              <a:gd name="connsiteX99" fmla="*/ 46037 w 766402"/>
              <a:gd name="connsiteY99" fmla="*/ 737824 h 1210900"/>
              <a:gd name="connsiteX100" fmla="*/ 510708 w 766402"/>
              <a:gd name="connsiteY100" fmla="*/ 585077 h 1210900"/>
              <a:gd name="connsiteX101" fmla="*/ 510708 w 766402"/>
              <a:gd name="connsiteY101" fmla="*/ 598767 h 1210900"/>
              <a:gd name="connsiteX102" fmla="*/ 641632 w 766402"/>
              <a:gd name="connsiteY102" fmla="*/ 598767 h 1210900"/>
              <a:gd name="connsiteX103" fmla="*/ 641632 w 766402"/>
              <a:gd name="connsiteY103" fmla="*/ 585077 h 1210900"/>
              <a:gd name="connsiteX104" fmla="*/ 317559 w 766402"/>
              <a:gd name="connsiteY104" fmla="*/ 585077 h 1210900"/>
              <a:gd name="connsiteX105" fmla="*/ 317559 w 766402"/>
              <a:gd name="connsiteY105" fmla="*/ 598767 h 1210900"/>
              <a:gd name="connsiteX106" fmla="*/ 448843 w 766402"/>
              <a:gd name="connsiteY106" fmla="*/ 598767 h 1210900"/>
              <a:gd name="connsiteX107" fmla="*/ 448843 w 766402"/>
              <a:gd name="connsiteY107" fmla="*/ 585077 h 1210900"/>
              <a:gd name="connsiteX108" fmla="*/ 124770 w 766402"/>
              <a:gd name="connsiteY108" fmla="*/ 585077 h 1210900"/>
              <a:gd name="connsiteX109" fmla="*/ 124770 w 766402"/>
              <a:gd name="connsiteY109" fmla="*/ 598767 h 1210900"/>
              <a:gd name="connsiteX110" fmla="*/ 256054 w 766402"/>
              <a:gd name="connsiteY110" fmla="*/ 598767 h 1210900"/>
              <a:gd name="connsiteX111" fmla="*/ 256054 w 766402"/>
              <a:gd name="connsiteY111" fmla="*/ 585077 h 1210900"/>
              <a:gd name="connsiteX112" fmla="*/ 531834 w 766402"/>
              <a:gd name="connsiteY112" fmla="*/ 460286 h 1210900"/>
              <a:gd name="connsiteX113" fmla="*/ 531834 w 766402"/>
              <a:gd name="connsiteY113" fmla="*/ 561879 h 1210900"/>
              <a:gd name="connsiteX114" fmla="*/ 618745 w 766402"/>
              <a:gd name="connsiteY114" fmla="*/ 561879 h 1210900"/>
              <a:gd name="connsiteX115" fmla="*/ 618745 w 766402"/>
              <a:gd name="connsiteY115" fmla="*/ 460286 h 1210900"/>
              <a:gd name="connsiteX116" fmla="*/ 339745 w 766402"/>
              <a:gd name="connsiteY116" fmla="*/ 460286 h 1210900"/>
              <a:gd name="connsiteX117" fmla="*/ 339745 w 766402"/>
              <a:gd name="connsiteY117" fmla="*/ 561879 h 1210900"/>
              <a:gd name="connsiteX118" fmla="*/ 426299 w 766402"/>
              <a:gd name="connsiteY118" fmla="*/ 561879 h 1210900"/>
              <a:gd name="connsiteX119" fmla="*/ 426299 w 766402"/>
              <a:gd name="connsiteY119" fmla="*/ 460286 h 1210900"/>
              <a:gd name="connsiteX120" fmla="*/ 146107 w 766402"/>
              <a:gd name="connsiteY120" fmla="*/ 460286 h 1210900"/>
              <a:gd name="connsiteX121" fmla="*/ 146107 w 766402"/>
              <a:gd name="connsiteY121" fmla="*/ 561879 h 1210900"/>
              <a:gd name="connsiteX122" fmla="*/ 232944 w 766402"/>
              <a:gd name="connsiteY122" fmla="*/ 561879 h 1210900"/>
              <a:gd name="connsiteX123" fmla="*/ 232944 w 766402"/>
              <a:gd name="connsiteY123" fmla="*/ 460286 h 1210900"/>
              <a:gd name="connsiteX124" fmla="*/ 531834 w 766402"/>
              <a:gd name="connsiteY124" fmla="*/ 412200 h 1210900"/>
              <a:gd name="connsiteX125" fmla="*/ 531834 w 766402"/>
              <a:gd name="connsiteY125" fmla="*/ 446909 h 1210900"/>
              <a:gd name="connsiteX126" fmla="*/ 618745 w 766402"/>
              <a:gd name="connsiteY126" fmla="*/ 446909 h 1210900"/>
              <a:gd name="connsiteX127" fmla="*/ 618745 w 766402"/>
              <a:gd name="connsiteY127" fmla="*/ 412200 h 1210900"/>
              <a:gd name="connsiteX128" fmla="*/ 339745 w 766402"/>
              <a:gd name="connsiteY128" fmla="*/ 412200 h 1210900"/>
              <a:gd name="connsiteX129" fmla="*/ 339745 w 766402"/>
              <a:gd name="connsiteY129" fmla="*/ 446909 h 1210900"/>
              <a:gd name="connsiteX130" fmla="*/ 426299 w 766402"/>
              <a:gd name="connsiteY130" fmla="*/ 446909 h 1210900"/>
              <a:gd name="connsiteX131" fmla="*/ 426299 w 766402"/>
              <a:gd name="connsiteY131" fmla="*/ 412200 h 1210900"/>
              <a:gd name="connsiteX132" fmla="*/ 146107 w 766402"/>
              <a:gd name="connsiteY132" fmla="*/ 412200 h 1210900"/>
              <a:gd name="connsiteX133" fmla="*/ 146107 w 766402"/>
              <a:gd name="connsiteY133" fmla="*/ 446909 h 1210900"/>
              <a:gd name="connsiteX134" fmla="*/ 232944 w 766402"/>
              <a:gd name="connsiteY134" fmla="*/ 446909 h 1210900"/>
              <a:gd name="connsiteX135" fmla="*/ 232944 w 766402"/>
              <a:gd name="connsiteY135" fmla="*/ 412200 h 1210900"/>
              <a:gd name="connsiteX136" fmla="*/ 520700 w 766402"/>
              <a:gd name="connsiteY136" fmla="*/ 398462 h 1210900"/>
              <a:gd name="connsiteX137" fmla="*/ 629878 w 766402"/>
              <a:gd name="connsiteY137" fmla="*/ 398462 h 1210900"/>
              <a:gd name="connsiteX138" fmla="*/ 629878 w 766402"/>
              <a:gd name="connsiteY138" fmla="*/ 449078 h 1210900"/>
              <a:gd name="connsiteX139" fmla="*/ 629878 w 766402"/>
              <a:gd name="connsiteY139" fmla="*/ 460286 h 1210900"/>
              <a:gd name="connsiteX140" fmla="*/ 629878 w 766402"/>
              <a:gd name="connsiteY140" fmla="*/ 572725 h 1210900"/>
              <a:gd name="connsiteX141" fmla="*/ 520700 w 766402"/>
              <a:gd name="connsiteY141" fmla="*/ 572725 h 1210900"/>
              <a:gd name="connsiteX142" fmla="*/ 520700 w 766402"/>
              <a:gd name="connsiteY142" fmla="*/ 460286 h 1210900"/>
              <a:gd name="connsiteX143" fmla="*/ 520700 w 766402"/>
              <a:gd name="connsiteY143" fmla="*/ 449078 h 1210900"/>
              <a:gd name="connsiteX144" fmla="*/ 328612 w 766402"/>
              <a:gd name="connsiteY144" fmla="*/ 398462 h 1210900"/>
              <a:gd name="connsiteX145" fmla="*/ 437791 w 766402"/>
              <a:gd name="connsiteY145" fmla="*/ 398462 h 1210900"/>
              <a:gd name="connsiteX146" fmla="*/ 437791 w 766402"/>
              <a:gd name="connsiteY146" fmla="*/ 449078 h 1210900"/>
              <a:gd name="connsiteX147" fmla="*/ 437791 w 766402"/>
              <a:gd name="connsiteY147" fmla="*/ 460286 h 1210900"/>
              <a:gd name="connsiteX148" fmla="*/ 437791 w 766402"/>
              <a:gd name="connsiteY148" fmla="*/ 572725 h 1210900"/>
              <a:gd name="connsiteX149" fmla="*/ 328612 w 766402"/>
              <a:gd name="connsiteY149" fmla="*/ 572725 h 1210900"/>
              <a:gd name="connsiteX150" fmla="*/ 328612 w 766402"/>
              <a:gd name="connsiteY150" fmla="*/ 460286 h 1210900"/>
              <a:gd name="connsiteX151" fmla="*/ 328612 w 766402"/>
              <a:gd name="connsiteY151" fmla="*/ 449078 h 1210900"/>
              <a:gd name="connsiteX152" fmla="*/ 134937 w 766402"/>
              <a:gd name="connsiteY152" fmla="*/ 398462 h 1210900"/>
              <a:gd name="connsiteX153" fmla="*/ 244114 w 766402"/>
              <a:gd name="connsiteY153" fmla="*/ 398462 h 1210900"/>
              <a:gd name="connsiteX154" fmla="*/ 244114 w 766402"/>
              <a:gd name="connsiteY154" fmla="*/ 449078 h 1210900"/>
              <a:gd name="connsiteX155" fmla="*/ 244114 w 766402"/>
              <a:gd name="connsiteY155" fmla="*/ 460286 h 1210900"/>
              <a:gd name="connsiteX156" fmla="*/ 244114 w 766402"/>
              <a:gd name="connsiteY156" fmla="*/ 572725 h 1210900"/>
              <a:gd name="connsiteX157" fmla="*/ 134937 w 766402"/>
              <a:gd name="connsiteY157" fmla="*/ 572725 h 1210900"/>
              <a:gd name="connsiteX158" fmla="*/ 134937 w 766402"/>
              <a:gd name="connsiteY158" fmla="*/ 460286 h 1210900"/>
              <a:gd name="connsiteX159" fmla="*/ 134937 w 766402"/>
              <a:gd name="connsiteY159" fmla="*/ 449078 h 1210900"/>
              <a:gd name="connsiteX160" fmla="*/ 517183 w 766402"/>
              <a:gd name="connsiteY160" fmla="*/ 395589 h 1210900"/>
              <a:gd name="connsiteX161" fmla="*/ 517183 w 766402"/>
              <a:gd name="connsiteY161" fmla="*/ 578233 h 1210900"/>
              <a:gd name="connsiteX162" fmla="*/ 635158 w 766402"/>
              <a:gd name="connsiteY162" fmla="*/ 578233 h 1210900"/>
              <a:gd name="connsiteX163" fmla="*/ 635158 w 766402"/>
              <a:gd name="connsiteY163" fmla="*/ 395589 h 1210900"/>
              <a:gd name="connsiteX164" fmla="*/ 324393 w 766402"/>
              <a:gd name="connsiteY164" fmla="*/ 395589 h 1210900"/>
              <a:gd name="connsiteX165" fmla="*/ 324393 w 766402"/>
              <a:gd name="connsiteY165" fmla="*/ 578233 h 1210900"/>
              <a:gd name="connsiteX166" fmla="*/ 442369 w 766402"/>
              <a:gd name="connsiteY166" fmla="*/ 578233 h 1210900"/>
              <a:gd name="connsiteX167" fmla="*/ 442369 w 766402"/>
              <a:gd name="connsiteY167" fmla="*/ 395589 h 1210900"/>
              <a:gd name="connsiteX168" fmla="*/ 131244 w 766402"/>
              <a:gd name="connsiteY168" fmla="*/ 395589 h 1210900"/>
              <a:gd name="connsiteX169" fmla="*/ 131244 w 766402"/>
              <a:gd name="connsiteY169" fmla="*/ 578233 h 1210900"/>
              <a:gd name="connsiteX170" fmla="*/ 249579 w 766402"/>
              <a:gd name="connsiteY170" fmla="*/ 578233 h 1210900"/>
              <a:gd name="connsiteX171" fmla="*/ 249579 w 766402"/>
              <a:gd name="connsiteY171" fmla="*/ 395589 h 1210900"/>
              <a:gd name="connsiteX172" fmla="*/ 440618 w 766402"/>
              <a:gd name="connsiteY172" fmla="*/ 234080 h 1210900"/>
              <a:gd name="connsiteX173" fmla="*/ 440618 w 766402"/>
              <a:gd name="connsiteY173" fmla="*/ 283992 h 1210900"/>
              <a:gd name="connsiteX174" fmla="*/ 467668 w 766402"/>
              <a:gd name="connsiteY174" fmla="*/ 283992 h 1210900"/>
              <a:gd name="connsiteX175" fmla="*/ 440618 w 766402"/>
              <a:gd name="connsiteY175" fmla="*/ 234080 h 1210900"/>
              <a:gd name="connsiteX176" fmla="*/ 327009 w 766402"/>
              <a:gd name="connsiteY176" fmla="*/ 234080 h 1210900"/>
              <a:gd name="connsiteX177" fmla="*/ 300321 w 766402"/>
              <a:gd name="connsiteY177" fmla="*/ 283992 h 1210900"/>
              <a:gd name="connsiteX178" fmla="*/ 327009 w 766402"/>
              <a:gd name="connsiteY178" fmla="*/ 283992 h 1210900"/>
              <a:gd name="connsiteX179" fmla="*/ 383273 w 766402"/>
              <a:gd name="connsiteY179" fmla="*/ 212536 h 1210900"/>
              <a:gd name="connsiteX180" fmla="*/ 338911 w 766402"/>
              <a:gd name="connsiteY180" fmla="*/ 225103 h 1210900"/>
              <a:gd name="connsiteX181" fmla="*/ 338911 w 766402"/>
              <a:gd name="connsiteY181" fmla="*/ 283992 h 1210900"/>
              <a:gd name="connsiteX182" fmla="*/ 429077 w 766402"/>
              <a:gd name="connsiteY182" fmla="*/ 283992 h 1210900"/>
              <a:gd name="connsiteX183" fmla="*/ 429077 w 766402"/>
              <a:gd name="connsiteY183" fmla="*/ 225103 h 1210900"/>
              <a:gd name="connsiteX184" fmla="*/ 384355 w 766402"/>
              <a:gd name="connsiteY184" fmla="*/ 212536 h 1210900"/>
              <a:gd name="connsiteX185" fmla="*/ 383994 w 766402"/>
              <a:gd name="connsiteY185" fmla="*/ 212536 h 1210900"/>
              <a:gd name="connsiteX186" fmla="*/ 383273 w 766402"/>
              <a:gd name="connsiteY186" fmla="*/ 212536 h 1210900"/>
              <a:gd name="connsiteX187" fmla="*/ 383273 w 766402"/>
              <a:gd name="connsiteY187" fmla="*/ 203200 h 1210900"/>
              <a:gd name="connsiteX188" fmla="*/ 383994 w 766402"/>
              <a:gd name="connsiteY188" fmla="*/ 203200 h 1210900"/>
              <a:gd name="connsiteX189" fmla="*/ 384355 w 766402"/>
              <a:gd name="connsiteY189" fmla="*/ 203200 h 1210900"/>
              <a:gd name="connsiteX190" fmla="*/ 480652 w 766402"/>
              <a:gd name="connsiteY190" fmla="*/ 293328 h 1210900"/>
              <a:gd name="connsiteX191" fmla="*/ 287337 w 766402"/>
              <a:gd name="connsiteY191" fmla="*/ 293328 h 1210900"/>
              <a:gd name="connsiteX192" fmla="*/ 383273 w 766402"/>
              <a:gd name="connsiteY192" fmla="*/ 203200 h 1210900"/>
              <a:gd name="connsiteX193" fmla="*/ 382662 w 766402"/>
              <a:gd name="connsiteY193" fmla="*/ 196374 h 1210900"/>
              <a:gd name="connsiteX194" fmla="*/ 280152 w 766402"/>
              <a:gd name="connsiteY194" fmla="*/ 294000 h 1210900"/>
              <a:gd name="connsiteX195" fmla="*/ 279793 w 766402"/>
              <a:gd name="connsiteY195" fmla="*/ 300845 h 1210900"/>
              <a:gd name="connsiteX196" fmla="*/ 486610 w 766402"/>
              <a:gd name="connsiteY196" fmla="*/ 300845 h 1210900"/>
              <a:gd name="connsiteX197" fmla="*/ 486610 w 766402"/>
              <a:gd name="connsiteY197" fmla="*/ 294000 h 1210900"/>
              <a:gd name="connsiteX198" fmla="*/ 383741 w 766402"/>
              <a:gd name="connsiteY198" fmla="*/ 196374 h 1210900"/>
              <a:gd name="connsiteX199" fmla="*/ 383381 w 766402"/>
              <a:gd name="connsiteY199" fmla="*/ 196374 h 1210900"/>
              <a:gd name="connsiteX200" fmla="*/ 382662 w 766402"/>
              <a:gd name="connsiteY200" fmla="*/ 196374 h 1210900"/>
              <a:gd name="connsiteX201" fmla="*/ 382302 w 766402"/>
              <a:gd name="connsiteY201" fmla="*/ 168275 h 1210900"/>
              <a:gd name="connsiteX202" fmla="*/ 384101 w 766402"/>
              <a:gd name="connsiteY202" fmla="*/ 168275 h 1210900"/>
              <a:gd name="connsiteX203" fmla="*/ 423306 w 766402"/>
              <a:gd name="connsiteY203" fmla="*/ 174399 h 1210900"/>
              <a:gd name="connsiteX204" fmla="*/ 445606 w 766402"/>
              <a:gd name="connsiteY204" fmla="*/ 183765 h 1210900"/>
              <a:gd name="connsiteX205" fmla="*/ 488768 w 766402"/>
              <a:gd name="connsiteY205" fmla="*/ 219430 h 1210900"/>
              <a:gd name="connsiteX206" fmla="*/ 511068 w 766402"/>
              <a:gd name="connsiteY206" fmla="*/ 261218 h 1210900"/>
              <a:gd name="connsiteX207" fmla="*/ 517542 w 766402"/>
              <a:gd name="connsiteY207" fmla="*/ 301925 h 1210900"/>
              <a:gd name="connsiteX208" fmla="*/ 517542 w 766402"/>
              <a:gd name="connsiteY208" fmla="*/ 312373 h 1210900"/>
              <a:gd name="connsiteX209" fmla="*/ 709253 w 766402"/>
              <a:gd name="connsiteY209" fmla="*/ 312012 h 1210900"/>
              <a:gd name="connsiteX210" fmla="*/ 709253 w 766402"/>
              <a:gd name="connsiteY210" fmla="*/ 687027 h 1210900"/>
              <a:gd name="connsiteX211" fmla="*/ 57150 w 766402"/>
              <a:gd name="connsiteY211" fmla="*/ 687027 h 1210900"/>
              <a:gd name="connsiteX212" fmla="*/ 57150 w 766402"/>
              <a:gd name="connsiteY212" fmla="*/ 312012 h 1210900"/>
              <a:gd name="connsiteX213" fmla="*/ 249220 w 766402"/>
              <a:gd name="connsiteY213" fmla="*/ 312373 h 1210900"/>
              <a:gd name="connsiteX214" fmla="*/ 249220 w 766402"/>
              <a:gd name="connsiteY214" fmla="*/ 301925 h 1210900"/>
              <a:gd name="connsiteX215" fmla="*/ 255694 w 766402"/>
              <a:gd name="connsiteY215" fmla="*/ 261218 h 1210900"/>
              <a:gd name="connsiteX216" fmla="*/ 277994 w 766402"/>
              <a:gd name="connsiteY216" fmla="*/ 219430 h 1210900"/>
              <a:gd name="connsiteX217" fmla="*/ 320796 w 766402"/>
              <a:gd name="connsiteY217" fmla="*/ 183765 h 1210900"/>
              <a:gd name="connsiteX218" fmla="*/ 343457 w 766402"/>
              <a:gd name="connsiteY218" fmla="*/ 174399 h 1210900"/>
              <a:gd name="connsiteX219" fmla="*/ 382302 w 766402"/>
              <a:gd name="connsiteY219" fmla="*/ 168275 h 1210900"/>
              <a:gd name="connsiteX220" fmla="*/ 342504 w 766402"/>
              <a:gd name="connsiteY220" fmla="*/ 0 h 1210900"/>
              <a:gd name="connsiteX221" fmla="*/ 423898 w 766402"/>
              <a:gd name="connsiteY221" fmla="*/ 0 h 1210900"/>
              <a:gd name="connsiteX222" fmla="*/ 423898 w 766402"/>
              <a:gd name="connsiteY222" fmla="*/ 20128 h 1210900"/>
              <a:gd name="connsiteX223" fmla="*/ 538426 w 766402"/>
              <a:gd name="connsiteY223" fmla="*/ 20128 h 1210900"/>
              <a:gd name="connsiteX224" fmla="*/ 766402 w 766402"/>
              <a:gd name="connsiteY224" fmla="*/ 304440 h 1210900"/>
              <a:gd name="connsiteX225" fmla="*/ 524380 w 766402"/>
              <a:gd name="connsiteY225" fmla="*/ 304440 h 1210900"/>
              <a:gd name="connsiteX226" fmla="*/ 524380 w 766402"/>
              <a:gd name="connsiteY226" fmla="*/ 301206 h 1210900"/>
              <a:gd name="connsiteX227" fmla="*/ 517538 w 766402"/>
              <a:gd name="connsiteY227" fmla="*/ 258433 h 1210900"/>
              <a:gd name="connsiteX228" fmla="*/ 494128 w 766402"/>
              <a:gd name="connsiteY228" fmla="*/ 214223 h 1210900"/>
              <a:gd name="connsiteX229" fmla="*/ 448749 w 766402"/>
              <a:gd name="connsiteY229" fmla="*/ 176841 h 1210900"/>
              <a:gd name="connsiteX230" fmla="*/ 424979 w 766402"/>
              <a:gd name="connsiteY230" fmla="*/ 167137 h 1210900"/>
              <a:gd name="connsiteX231" fmla="*/ 383921 w 766402"/>
              <a:gd name="connsiteY231" fmla="*/ 161026 h 1210900"/>
              <a:gd name="connsiteX232" fmla="*/ 382481 w 766402"/>
              <a:gd name="connsiteY232" fmla="*/ 161026 h 1210900"/>
              <a:gd name="connsiteX233" fmla="*/ 341063 w 766402"/>
              <a:gd name="connsiteY233" fmla="*/ 167137 h 1210900"/>
              <a:gd name="connsiteX234" fmla="*/ 317293 w 766402"/>
              <a:gd name="connsiteY234" fmla="*/ 176841 h 1210900"/>
              <a:gd name="connsiteX235" fmla="*/ 272274 w 766402"/>
              <a:gd name="connsiteY235" fmla="*/ 214223 h 1210900"/>
              <a:gd name="connsiteX236" fmla="*/ 248864 w 766402"/>
              <a:gd name="connsiteY236" fmla="*/ 258433 h 1210900"/>
              <a:gd name="connsiteX237" fmla="*/ 242021 w 766402"/>
              <a:gd name="connsiteY237" fmla="*/ 301206 h 1210900"/>
              <a:gd name="connsiteX238" fmla="*/ 242021 w 766402"/>
              <a:gd name="connsiteY238" fmla="*/ 304440 h 1210900"/>
              <a:gd name="connsiteX239" fmla="*/ 0 w 766402"/>
              <a:gd name="connsiteY239" fmla="*/ 304440 h 1210900"/>
              <a:gd name="connsiteX240" fmla="*/ 227615 w 766402"/>
              <a:gd name="connsiteY240" fmla="*/ 20128 h 1210900"/>
              <a:gd name="connsiteX241" fmla="*/ 342504 w 766402"/>
              <a:gd name="connsiteY241" fmla="*/ 20128 h 12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766402" h="1210900">
                <a:moveTo>
                  <a:pt x="431800" y="1162050"/>
                </a:moveTo>
                <a:lnTo>
                  <a:pt x="720365" y="1162050"/>
                </a:lnTo>
                <a:lnTo>
                  <a:pt x="720365" y="1210900"/>
                </a:lnTo>
                <a:lnTo>
                  <a:pt x="431800" y="1210900"/>
                </a:lnTo>
                <a:close/>
                <a:moveTo>
                  <a:pt x="46037" y="1162050"/>
                </a:moveTo>
                <a:lnTo>
                  <a:pt x="334602" y="1162050"/>
                </a:lnTo>
                <a:lnTo>
                  <a:pt x="334602" y="1210900"/>
                </a:lnTo>
                <a:lnTo>
                  <a:pt x="46037" y="1210900"/>
                </a:lnTo>
                <a:close/>
                <a:moveTo>
                  <a:pt x="413482" y="1125153"/>
                </a:moveTo>
                <a:cubicBezTo>
                  <a:pt x="410944" y="1125153"/>
                  <a:pt x="408768" y="1126946"/>
                  <a:pt x="408768" y="1129456"/>
                </a:cubicBezTo>
                <a:cubicBezTo>
                  <a:pt x="408768" y="1131966"/>
                  <a:pt x="410944" y="1134118"/>
                  <a:pt x="413482" y="1134118"/>
                </a:cubicBezTo>
                <a:cubicBezTo>
                  <a:pt x="416384" y="1134118"/>
                  <a:pt x="418197" y="1131966"/>
                  <a:pt x="418197" y="1129456"/>
                </a:cubicBezTo>
                <a:cubicBezTo>
                  <a:pt x="418197" y="1126946"/>
                  <a:pt x="416384" y="1125153"/>
                  <a:pt x="413482" y="1125153"/>
                </a:cubicBezTo>
                <a:close/>
                <a:moveTo>
                  <a:pt x="341312" y="1050925"/>
                </a:moveTo>
                <a:lnTo>
                  <a:pt x="425088" y="1050925"/>
                </a:lnTo>
                <a:lnTo>
                  <a:pt x="425088" y="1202967"/>
                </a:lnTo>
                <a:lnTo>
                  <a:pt x="341312" y="1202967"/>
                </a:lnTo>
                <a:close/>
                <a:moveTo>
                  <a:pt x="510708" y="1011198"/>
                </a:moveTo>
                <a:lnTo>
                  <a:pt x="510708" y="1024892"/>
                </a:lnTo>
                <a:lnTo>
                  <a:pt x="641632" y="1024892"/>
                </a:lnTo>
                <a:lnTo>
                  <a:pt x="641632" y="1011198"/>
                </a:lnTo>
                <a:close/>
                <a:moveTo>
                  <a:pt x="124770" y="1011198"/>
                </a:moveTo>
                <a:lnTo>
                  <a:pt x="124770" y="1024892"/>
                </a:lnTo>
                <a:lnTo>
                  <a:pt x="256054" y="1024892"/>
                </a:lnTo>
                <a:lnTo>
                  <a:pt x="256054" y="1011198"/>
                </a:lnTo>
                <a:close/>
                <a:moveTo>
                  <a:pt x="531834" y="888911"/>
                </a:moveTo>
                <a:lnTo>
                  <a:pt x="531834" y="990143"/>
                </a:lnTo>
                <a:lnTo>
                  <a:pt x="618745" y="990143"/>
                </a:lnTo>
                <a:lnTo>
                  <a:pt x="618745" y="888911"/>
                </a:lnTo>
                <a:close/>
                <a:moveTo>
                  <a:pt x="146107" y="888911"/>
                </a:moveTo>
                <a:lnTo>
                  <a:pt x="146107" y="990143"/>
                </a:lnTo>
                <a:lnTo>
                  <a:pt x="232944" y="990143"/>
                </a:lnTo>
                <a:lnTo>
                  <a:pt x="232944" y="888911"/>
                </a:lnTo>
                <a:close/>
                <a:moveTo>
                  <a:pt x="386989" y="876613"/>
                </a:moveTo>
                <a:lnTo>
                  <a:pt x="386989" y="910029"/>
                </a:lnTo>
                <a:cubicBezTo>
                  <a:pt x="404668" y="908233"/>
                  <a:pt x="418378" y="894220"/>
                  <a:pt x="419821" y="876613"/>
                </a:cubicBezTo>
                <a:close/>
                <a:moveTo>
                  <a:pt x="346941" y="876613"/>
                </a:moveTo>
                <a:cubicBezTo>
                  <a:pt x="348023" y="894220"/>
                  <a:pt x="362094" y="908233"/>
                  <a:pt x="379773" y="910029"/>
                </a:cubicBezTo>
                <a:lnTo>
                  <a:pt x="379773" y="876613"/>
                </a:lnTo>
                <a:close/>
                <a:moveTo>
                  <a:pt x="531834" y="840825"/>
                </a:moveTo>
                <a:lnTo>
                  <a:pt x="531834" y="875534"/>
                </a:lnTo>
                <a:lnTo>
                  <a:pt x="618745" y="875534"/>
                </a:lnTo>
                <a:lnTo>
                  <a:pt x="618745" y="840825"/>
                </a:lnTo>
                <a:close/>
                <a:moveTo>
                  <a:pt x="146107" y="840825"/>
                </a:moveTo>
                <a:lnTo>
                  <a:pt x="146107" y="875534"/>
                </a:lnTo>
                <a:lnTo>
                  <a:pt x="232944" y="875534"/>
                </a:lnTo>
                <a:lnTo>
                  <a:pt x="232944" y="840825"/>
                </a:lnTo>
                <a:close/>
                <a:moveTo>
                  <a:pt x="386989" y="837089"/>
                </a:moveTo>
                <a:lnTo>
                  <a:pt x="386989" y="869068"/>
                </a:lnTo>
                <a:lnTo>
                  <a:pt x="419821" y="869068"/>
                </a:lnTo>
                <a:cubicBezTo>
                  <a:pt x="417657" y="852180"/>
                  <a:pt x="404307" y="838885"/>
                  <a:pt x="386989" y="837089"/>
                </a:cubicBezTo>
                <a:close/>
                <a:moveTo>
                  <a:pt x="379773" y="837089"/>
                </a:moveTo>
                <a:cubicBezTo>
                  <a:pt x="362455" y="838885"/>
                  <a:pt x="348745" y="852180"/>
                  <a:pt x="346941" y="869068"/>
                </a:cubicBezTo>
                <a:lnTo>
                  <a:pt x="379773" y="869068"/>
                </a:lnTo>
                <a:close/>
                <a:moveTo>
                  <a:pt x="383381" y="830262"/>
                </a:moveTo>
                <a:cubicBezTo>
                  <a:pt x="407194" y="830262"/>
                  <a:pt x="426676" y="849665"/>
                  <a:pt x="426676" y="873739"/>
                </a:cubicBezTo>
                <a:cubicBezTo>
                  <a:pt x="426676" y="897453"/>
                  <a:pt x="407194" y="917216"/>
                  <a:pt x="383381" y="917216"/>
                </a:cubicBezTo>
                <a:cubicBezTo>
                  <a:pt x="359208" y="917216"/>
                  <a:pt x="339725" y="897453"/>
                  <a:pt x="339725" y="873739"/>
                </a:cubicBezTo>
                <a:cubicBezTo>
                  <a:pt x="339725" y="849665"/>
                  <a:pt x="359208" y="830262"/>
                  <a:pt x="383381" y="830262"/>
                </a:cubicBezTo>
                <a:close/>
                <a:moveTo>
                  <a:pt x="520700" y="827087"/>
                </a:moveTo>
                <a:lnTo>
                  <a:pt x="629878" y="827087"/>
                </a:lnTo>
                <a:lnTo>
                  <a:pt x="629878" y="877703"/>
                </a:lnTo>
                <a:lnTo>
                  <a:pt x="629878" y="888911"/>
                </a:lnTo>
                <a:lnTo>
                  <a:pt x="629878" y="1001350"/>
                </a:lnTo>
                <a:lnTo>
                  <a:pt x="520700" y="1001350"/>
                </a:lnTo>
                <a:lnTo>
                  <a:pt x="520700" y="888911"/>
                </a:lnTo>
                <a:lnTo>
                  <a:pt x="520700" y="877703"/>
                </a:lnTo>
                <a:close/>
                <a:moveTo>
                  <a:pt x="134937" y="827087"/>
                </a:moveTo>
                <a:lnTo>
                  <a:pt x="244114" y="827087"/>
                </a:lnTo>
                <a:lnTo>
                  <a:pt x="244114" y="877703"/>
                </a:lnTo>
                <a:lnTo>
                  <a:pt x="244114" y="888911"/>
                </a:lnTo>
                <a:lnTo>
                  <a:pt x="244114" y="1001350"/>
                </a:lnTo>
                <a:lnTo>
                  <a:pt x="134937" y="1001350"/>
                </a:lnTo>
                <a:lnTo>
                  <a:pt x="134937" y="888911"/>
                </a:lnTo>
                <a:lnTo>
                  <a:pt x="134937" y="877703"/>
                </a:lnTo>
                <a:close/>
                <a:moveTo>
                  <a:pt x="383381" y="825616"/>
                </a:moveTo>
                <a:cubicBezTo>
                  <a:pt x="356405" y="825616"/>
                  <a:pt x="334824" y="846877"/>
                  <a:pt x="334824" y="873904"/>
                </a:cubicBezTo>
                <a:cubicBezTo>
                  <a:pt x="334824" y="900570"/>
                  <a:pt x="356405" y="922191"/>
                  <a:pt x="383381" y="922191"/>
                </a:cubicBezTo>
                <a:cubicBezTo>
                  <a:pt x="409998" y="922191"/>
                  <a:pt x="431579" y="900570"/>
                  <a:pt x="431579" y="873904"/>
                </a:cubicBezTo>
                <a:cubicBezTo>
                  <a:pt x="431579" y="846877"/>
                  <a:pt x="409998" y="825616"/>
                  <a:pt x="383381" y="825616"/>
                </a:cubicBezTo>
                <a:close/>
                <a:moveTo>
                  <a:pt x="517183" y="821292"/>
                </a:moveTo>
                <a:lnTo>
                  <a:pt x="517183" y="1004352"/>
                </a:lnTo>
                <a:lnTo>
                  <a:pt x="635158" y="1004352"/>
                </a:lnTo>
                <a:lnTo>
                  <a:pt x="635158" y="821292"/>
                </a:lnTo>
                <a:close/>
                <a:moveTo>
                  <a:pt x="131244" y="821292"/>
                </a:moveTo>
                <a:lnTo>
                  <a:pt x="131244" y="1004352"/>
                </a:lnTo>
                <a:lnTo>
                  <a:pt x="249579" y="1004352"/>
                </a:lnTo>
                <a:lnTo>
                  <a:pt x="249579" y="821292"/>
                </a:lnTo>
                <a:close/>
                <a:moveTo>
                  <a:pt x="57150" y="744537"/>
                </a:moveTo>
                <a:lnTo>
                  <a:pt x="709253" y="744537"/>
                </a:lnTo>
                <a:lnTo>
                  <a:pt x="709253" y="1155340"/>
                </a:lnTo>
                <a:lnTo>
                  <a:pt x="432298" y="1155340"/>
                </a:lnTo>
                <a:lnTo>
                  <a:pt x="432298" y="1042549"/>
                </a:lnTo>
                <a:lnTo>
                  <a:pt x="334464" y="1042549"/>
                </a:lnTo>
                <a:lnTo>
                  <a:pt x="334464" y="1155340"/>
                </a:lnTo>
                <a:lnTo>
                  <a:pt x="57150" y="1155340"/>
                </a:lnTo>
                <a:close/>
                <a:moveTo>
                  <a:pt x="46037" y="692150"/>
                </a:moveTo>
                <a:lnTo>
                  <a:pt x="720365" y="692150"/>
                </a:lnTo>
                <a:lnTo>
                  <a:pt x="720365" y="737824"/>
                </a:lnTo>
                <a:lnTo>
                  <a:pt x="46037" y="737824"/>
                </a:lnTo>
                <a:close/>
                <a:moveTo>
                  <a:pt x="510708" y="585077"/>
                </a:moveTo>
                <a:lnTo>
                  <a:pt x="510708" y="598767"/>
                </a:lnTo>
                <a:lnTo>
                  <a:pt x="641632" y="598767"/>
                </a:lnTo>
                <a:lnTo>
                  <a:pt x="641632" y="585077"/>
                </a:lnTo>
                <a:close/>
                <a:moveTo>
                  <a:pt x="317559" y="585077"/>
                </a:moveTo>
                <a:lnTo>
                  <a:pt x="317559" y="598767"/>
                </a:lnTo>
                <a:lnTo>
                  <a:pt x="448843" y="598767"/>
                </a:lnTo>
                <a:lnTo>
                  <a:pt x="448843" y="585077"/>
                </a:lnTo>
                <a:close/>
                <a:moveTo>
                  <a:pt x="124770" y="585077"/>
                </a:moveTo>
                <a:lnTo>
                  <a:pt x="124770" y="598767"/>
                </a:lnTo>
                <a:lnTo>
                  <a:pt x="256054" y="598767"/>
                </a:lnTo>
                <a:lnTo>
                  <a:pt x="256054" y="585077"/>
                </a:lnTo>
                <a:close/>
                <a:moveTo>
                  <a:pt x="531834" y="460286"/>
                </a:moveTo>
                <a:lnTo>
                  <a:pt x="531834" y="561879"/>
                </a:lnTo>
                <a:lnTo>
                  <a:pt x="618745" y="561879"/>
                </a:lnTo>
                <a:lnTo>
                  <a:pt x="618745" y="460286"/>
                </a:lnTo>
                <a:close/>
                <a:moveTo>
                  <a:pt x="339745" y="460286"/>
                </a:moveTo>
                <a:lnTo>
                  <a:pt x="339745" y="561879"/>
                </a:lnTo>
                <a:lnTo>
                  <a:pt x="426299" y="561879"/>
                </a:lnTo>
                <a:lnTo>
                  <a:pt x="426299" y="460286"/>
                </a:lnTo>
                <a:close/>
                <a:moveTo>
                  <a:pt x="146107" y="460286"/>
                </a:moveTo>
                <a:lnTo>
                  <a:pt x="146107" y="561879"/>
                </a:lnTo>
                <a:lnTo>
                  <a:pt x="232944" y="561879"/>
                </a:lnTo>
                <a:lnTo>
                  <a:pt x="232944" y="460286"/>
                </a:lnTo>
                <a:close/>
                <a:moveTo>
                  <a:pt x="531834" y="412200"/>
                </a:moveTo>
                <a:lnTo>
                  <a:pt x="531834" y="446909"/>
                </a:lnTo>
                <a:lnTo>
                  <a:pt x="618745" y="446909"/>
                </a:lnTo>
                <a:lnTo>
                  <a:pt x="618745" y="412200"/>
                </a:lnTo>
                <a:close/>
                <a:moveTo>
                  <a:pt x="339745" y="412200"/>
                </a:moveTo>
                <a:lnTo>
                  <a:pt x="339745" y="446909"/>
                </a:lnTo>
                <a:lnTo>
                  <a:pt x="426299" y="446909"/>
                </a:lnTo>
                <a:lnTo>
                  <a:pt x="426299" y="412200"/>
                </a:lnTo>
                <a:close/>
                <a:moveTo>
                  <a:pt x="146107" y="412200"/>
                </a:moveTo>
                <a:lnTo>
                  <a:pt x="146107" y="446909"/>
                </a:lnTo>
                <a:lnTo>
                  <a:pt x="232944" y="446909"/>
                </a:lnTo>
                <a:lnTo>
                  <a:pt x="232944" y="412200"/>
                </a:lnTo>
                <a:close/>
                <a:moveTo>
                  <a:pt x="520700" y="398462"/>
                </a:moveTo>
                <a:lnTo>
                  <a:pt x="629878" y="398462"/>
                </a:lnTo>
                <a:lnTo>
                  <a:pt x="629878" y="449078"/>
                </a:lnTo>
                <a:lnTo>
                  <a:pt x="629878" y="460286"/>
                </a:lnTo>
                <a:lnTo>
                  <a:pt x="629878" y="572725"/>
                </a:lnTo>
                <a:lnTo>
                  <a:pt x="520700" y="572725"/>
                </a:lnTo>
                <a:lnTo>
                  <a:pt x="520700" y="460286"/>
                </a:lnTo>
                <a:lnTo>
                  <a:pt x="520700" y="449078"/>
                </a:lnTo>
                <a:close/>
                <a:moveTo>
                  <a:pt x="328612" y="398462"/>
                </a:moveTo>
                <a:lnTo>
                  <a:pt x="437791" y="398462"/>
                </a:lnTo>
                <a:lnTo>
                  <a:pt x="437791" y="449078"/>
                </a:lnTo>
                <a:lnTo>
                  <a:pt x="437791" y="460286"/>
                </a:lnTo>
                <a:lnTo>
                  <a:pt x="437791" y="572725"/>
                </a:lnTo>
                <a:lnTo>
                  <a:pt x="328612" y="572725"/>
                </a:lnTo>
                <a:lnTo>
                  <a:pt x="328612" y="460286"/>
                </a:lnTo>
                <a:lnTo>
                  <a:pt x="328612" y="449078"/>
                </a:lnTo>
                <a:close/>
                <a:moveTo>
                  <a:pt x="134937" y="398462"/>
                </a:moveTo>
                <a:lnTo>
                  <a:pt x="244114" y="398462"/>
                </a:lnTo>
                <a:lnTo>
                  <a:pt x="244114" y="449078"/>
                </a:lnTo>
                <a:lnTo>
                  <a:pt x="244114" y="460286"/>
                </a:lnTo>
                <a:lnTo>
                  <a:pt x="244114" y="572725"/>
                </a:lnTo>
                <a:lnTo>
                  <a:pt x="134937" y="572725"/>
                </a:lnTo>
                <a:lnTo>
                  <a:pt x="134937" y="460286"/>
                </a:lnTo>
                <a:lnTo>
                  <a:pt x="134937" y="449078"/>
                </a:lnTo>
                <a:close/>
                <a:moveTo>
                  <a:pt x="517183" y="395589"/>
                </a:moveTo>
                <a:lnTo>
                  <a:pt x="517183" y="578233"/>
                </a:lnTo>
                <a:lnTo>
                  <a:pt x="635158" y="578233"/>
                </a:lnTo>
                <a:lnTo>
                  <a:pt x="635158" y="395589"/>
                </a:lnTo>
                <a:close/>
                <a:moveTo>
                  <a:pt x="324393" y="395589"/>
                </a:moveTo>
                <a:lnTo>
                  <a:pt x="324393" y="578233"/>
                </a:lnTo>
                <a:lnTo>
                  <a:pt x="442369" y="578233"/>
                </a:lnTo>
                <a:lnTo>
                  <a:pt x="442369" y="395589"/>
                </a:lnTo>
                <a:close/>
                <a:moveTo>
                  <a:pt x="131244" y="395589"/>
                </a:moveTo>
                <a:lnTo>
                  <a:pt x="131244" y="578233"/>
                </a:lnTo>
                <a:lnTo>
                  <a:pt x="249579" y="578233"/>
                </a:lnTo>
                <a:lnTo>
                  <a:pt x="249579" y="395589"/>
                </a:lnTo>
                <a:close/>
                <a:moveTo>
                  <a:pt x="440618" y="234080"/>
                </a:moveTo>
                <a:lnTo>
                  <a:pt x="440618" y="283992"/>
                </a:lnTo>
                <a:lnTo>
                  <a:pt x="467668" y="283992"/>
                </a:lnTo>
                <a:cubicBezTo>
                  <a:pt x="466225" y="264961"/>
                  <a:pt x="456848" y="247366"/>
                  <a:pt x="440618" y="234080"/>
                </a:cubicBezTo>
                <a:close/>
                <a:moveTo>
                  <a:pt x="327009" y="234080"/>
                </a:moveTo>
                <a:cubicBezTo>
                  <a:pt x="311140" y="247366"/>
                  <a:pt x="301763" y="264961"/>
                  <a:pt x="300321" y="283992"/>
                </a:cubicBezTo>
                <a:lnTo>
                  <a:pt x="327009" y="283992"/>
                </a:lnTo>
                <a:close/>
                <a:moveTo>
                  <a:pt x="383273" y="212536"/>
                </a:moveTo>
                <a:cubicBezTo>
                  <a:pt x="368125" y="212536"/>
                  <a:pt x="352617" y="216845"/>
                  <a:pt x="338911" y="225103"/>
                </a:cubicBezTo>
                <a:lnTo>
                  <a:pt x="338911" y="283992"/>
                </a:lnTo>
                <a:lnTo>
                  <a:pt x="429077" y="283992"/>
                </a:lnTo>
                <a:lnTo>
                  <a:pt x="429077" y="225103"/>
                </a:lnTo>
                <a:cubicBezTo>
                  <a:pt x="415011" y="216845"/>
                  <a:pt x="399864" y="212536"/>
                  <a:pt x="384355" y="212536"/>
                </a:cubicBezTo>
                <a:lnTo>
                  <a:pt x="383994" y="212536"/>
                </a:lnTo>
                <a:cubicBezTo>
                  <a:pt x="383994" y="212536"/>
                  <a:pt x="383634" y="212536"/>
                  <a:pt x="383273" y="212536"/>
                </a:cubicBezTo>
                <a:close/>
                <a:moveTo>
                  <a:pt x="383273" y="203200"/>
                </a:moveTo>
                <a:cubicBezTo>
                  <a:pt x="383634" y="203200"/>
                  <a:pt x="383994" y="203200"/>
                  <a:pt x="383994" y="203200"/>
                </a:cubicBezTo>
                <a:lnTo>
                  <a:pt x="384355" y="203200"/>
                </a:lnTo>
                <a:cubicBezTo>
                  <a:pt x="435208" y="203200"/>
                  <a:pt x="479570" y="243416"/>
                  <a:pt x="480652" y="293328"/>
                </a:cubicBezTo>
                <a:lnTo>
                  <a:pt x="287337" y="293328"/>
                </a:lnTo>
                <a:cubicBezTo>
                  <a:pt x="288419" y="243416"/>
                  <a:pt x="332780" y="203200"/>
                  <a:pt x="383273" y="203200"/>
                </a:cubicBezTo>
                <a:close/>
                <a:moveTo>
                  <a:pt x="382662" y="196374"/>
                </a:moveTo>
                <a:cubicBezTo>
                  <a:pt x="328350" y="196374"/>
                  <a:pt x="281231" y="241044"/>
                  <a:pt x="280152" y="294000"/>
                </a:cubicBezTo>
                <a:lnTo>
                  <a:pt x="279793" y="300845"/>
                </a:lnTo>
                <a:lnTo>
                  <a:pt x="486610" y="300845"/>
                </a:lnTo>
                <a:lnTo>
                  <a:pt x="486610" y="294000"/>
                </a:lnTo>
                <a:cubicBezTo>
                  <a:pt x="485531" y="241044"/>
                  <a:pt x="438412" y="196374"/>
                  <a:pt x="383741" y="196374"/>
                </a:cubicBezTo>
                <a:lnTo>
                  <a:pt x="383381" y="196374"/>
                </a:lnTo>
                <a:cubicBezTo>
                  <a:pt x="383381" y="196374"/>
                  <a:pt x="383022" y="196374"/>
                  <a:pt x="382662" y="196374"/>
                </a:cubicBezTo>
                <a:close/>
                <a:moveTo>
                  <a:pt x="382302" y="168275"/>
                </a:moveTo>
                <a:lnTo>
                  <a:pt x="384101" y="168275"/>
                </a:lnTo>
                <a:cubicBezTo>
                  <a:pt x="397409" y="168275"/>
                  <a:pt x="410717" y="170076"/>
                  <a:pt x="423306" y="174399"/>
                </a:cubicBezTo>
                <a:cubicBezTo>
                  <a:pt x="430859" y="176560"/>
                  <a:pt x="438412" y="179803"/>
                  <a:pt x="445606" y="183765"/>
                </a:cubicBezTo>
                <a:cubicBezTo>
                  <a:pt x="462511" y="192051"/>
                  <a:pt x="476898" y="204299"/>
                  <a:pt x="488768" y="219430"/>
                </a:cubicBezTo>
                <a:cubicBezTo>
                  <a:pt x="498839" y="232038"/>
                  <a:pt x="506033" y="246088"/>
                  <a:pt x="511068" y="261218"/>
                </a:cubicBezTo>
                <a:cubicBezTo>
                  <a:pt x="515384" y="274547"/>
                  <a:pt x="517542" y="288236"/>
                  <a:pt x="517542" y="301925"/>
                </a:cubicBezTo>
                <a:lnTo>
                  <a:pt x="517542" y="312373"/>
                </a:lnTo>
                <a:lnTo>
                  <a:pt x="709253" y="312012"/>
                </a:lnTo>
                <a:lnTo>
                  <a:pt x="709253" y="687027"/>
                </a:lnTo>
                <a:lnTo>
                  <a:pt x="57150" y="687027"/>
                </a:lnTo>
                <a:lnTo>
                  <a:pt x="57150" y="312012"/>
                </a:lnTo>
                <a:lnTo>
                  <a:pt x="249220" y="312373"/>
                </a:lnTo>
                <a:lnTo>
                  <a:pt x="249220" y="301925"/>
                </a:lnTo>
                <a:cubicBezTo>
                  <a:pt x="249220" y="288236"/>
                  <a:pt x="251378" y="274547"/>
                  <a:pt x="255694" y="261218"/>
                </a:cubicBezTo>
                <a:cubicBezTo>
                  <a:pt x="260370" y="246088"/>
                  <a:pt x="267923" y="232038"/>
                  <a:pt x="277994" y="219430"/>
                </a:cubicBezTo>
                <a:cubicBezTo>
                  <a:pt x="289504" y="204299"/>
                  <a:pt x="304251" y="192051"/>
                  <a:pt x="320796" y="183765"/>
                </a:cubicBezTo>
                <a:cubicBezTo>
                  <a:pt x="328350" y="179803"/>
                  <a:pt x="335903" y="176560"/>
                  <a:pt x="343457" y="174399"/>
                </a:cubicBezTo>
                <a:cubicBezTo>
                  <a:pt x="356045" y="170076"/>
                  <a:pt x="369354" y="168275"/>
                  <a:pt x="382302" y="168275"/>
                </a:cubicBezTo>
                <a:close/>
                <a:moveTo>
                  <a:pt x="342504" y="0"/>
                </a:moveTo>
                <a:lnTo>
                  <a:pt x="423898" y="0"/>
                </a:lnTo>
                <a:lnTo>
                  <a:pt x="423898" y="20128"/>
                </a:lnTo>
                <a:lnTo>
                  <a:pt x="538426" y="20128"/>
                </a:lnTo>
                <a:lnTo>
                  <a:pt x="766402" y="304440"/>
                </a:lnTo>
                <a:lnTo>
                  <a:pt x="524380" y="304440"/>
                </a:lnTo>
                <a:lnTo>
                  <a:pt x="524380" y="301206"/>
                </a:lnTo>
                <a:cubicBezTo>
                  <a:pt x="524380" y="286828"/>
                  <a:pt x="522220" y="272451"/>
                  <a:pt x="517538" y="258433"/>
                </a:cubicBezTo>
                <a:cubicBezTo>
                  <a:pt x="512495" y="242618"/>
                  <a:pt x="504572" y="227881"/>
                  <a:pt x="494128" y="214223"/>
                </a:cubicBezTo>
                <a:cubicBezTo>
                  <a:pt x="481522" y="198767"/>
                  <a:pt x="466396" y="186187"/>
                  <a:pt x="448749" y="176841"/>
                </a:cubicBezTo>
                <a:cubicBezTo>
                  <a:pt x="440825" y="172888"/>
                  <a:pt x="433262" y="169653"/>
                  <a:pt x="424979" y="167137"/>
                </a:cubicBezTo>
                <a:cubicBezTo>
                  <a:pt x="411653" y="163183"/>
                  <a:pt x="397967" y="161026"/>
                  <a:pt x="383921" y="161026"/>
                </a:cubicBezTo>
                <a:lnTo>
                  <a:pt x="382481" y="161026"/>
                </a:lnTo>
                <a:cubicBezTo>
                  <a:pt x="368435" y="161026"/>
                  <a:pt x="354389" y="163183"/>
                  <a:pt x="341063" y="167137"/>
                </a:cubicBezTo>
                <a:cubicBezTo>
                  <a:pt x="333140" y="169653"/>
                  <a:pt x="325216" y="172888"/>
                  <a:pt x="317293" y="176841"/>
                </a:cubicBezTo>
                <a:cubicBezTo>
                  <a:pt x="300006" y="186187"/>
                  <a:pt x="284519" y="198767"/>
                  <a:pt x="272274" y="214223"/>
                </a:cubicBezTo>
                <a:cubicBezTo>
                  <a:pt x="261470" y="227881"/>
                  <a:pt x="253906" y="242618"/>
                  <a:pt x="248864" y="258433"/>
                </a:cubicBezTo>
                <a:cubicBezTo>
                  <a:pt x="244182" y="272451"/>
                  <a:pt x="242021" y="286828"/>
                  <a:pt x="242021" y="301206"/>
                </a:cubicBezTo>
                <a:lnTo>
                  <a:pt x="242021" y="304440"/>
                </a:lnTo>
                <a:lnTo>
                  <a:pt x="0" y="304440"/>
                </a:lnTo>
                <a:lnTo>
                  <a:pt x="227615" y="20128"/>
                </a:lnTo>
                <a:lnTo>
                  <a:pt x="342504" y="20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322" name="Freeform 250">
            <a:extLst>
              <a:ext uri="{FF2B5EF4-FFF2-40B4-BE49-F238E27FC236}">
                <a16:creationId xmlns:a16="http://schemas.microsoft.com/office/drawing/2014/main" id="{12A64670-1D73-A444-BE67-1BFB0487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762" y="8790372"/>
            <a:ext cx="2136524" cy="4163628"/>
          </a:xfrm>
          <a:custGeom>
            <a:avLst/>
            <a:gdLst>
              <a:gd name="T0" fmla="*/ 2474 w 2475"/>
              <a:gd name="T1" fmla="*/ 8136 h 8137"/>
              <a:gd name="T2" fmla="*/ 0 w 2475"/>
              <a:gd name="T3" fmla="*/ 8136 h 8137"/>
              <a:gd name="T4" fmla="*/ 0 w 2475"/>
              <a:gd name="T5" fmla="*/ 0 h 8137"/>
              <a:gd name="T6" fmla="*/ 2474 w 2475"/>
              <a:gd name="T7" fmla="*/ 0 h 8137"/>
              <a:gd name="T8" fmla="*/ 2474 w 2475"/>
              <a:gd name="T9" fmla="*/ 8136 h 8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5" h="8137">
                <a:moveTo>
                  <a:pt x="2474" y="8136"/>
                </a:moveTo>
                <a:lnTo>
                  <a:pt x="0" y="8136"/>
                </a:lnTo>
                <a:lnTo>
                  <a:pt x="0" y="0"/>
                </a:lnTo>
                <a:lnTo>
                  <a:pt x="2474" y="0"/>
                </a:lnTo>
                <a:lnTo>
                  <a:pt x="2474" y="8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324" name="Freeform 252">
            <a:extLst>
              <a:ext uri="{FF2B5EF4-FFF2-40B4-BE49-F238E27FC236}">
                <a16:creationId xmlns:a16="http://schemas.microsoft.com/office/drawing/2014/main" id="{A1D6C08A-93E8-3243-BFD5-86305351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12" y="8790370"/>
            <a:ext cx="2136521" cy="1882095"/>
          </a:xfrm>
          <a:custGeom>
            <a:avLst/>
            <a:gdLst>
              <a:gd name="T0" fmla="*/ 2474 w 2475"/>
              <a:gd name="T1" fmla="*/ 3677 h 3678"/>
              <a:gd name="T2" fmla="*/ 0 w 2475"/>
              <a:gd name="T3" fmla="*/ 3677 h 3678"/>
              <a:gd name="T4" fmla="*/ 0 w 2475"/>
              <a:gd name="T5" fmla="*/ 0 h 3678"/>
              <a:gd name="T6" fmla="*/ 2474 w 2475"/>
              <a:gd name="T7" fmla="*/ 0 h 3678"/>
              <a:gd name="T8" fmla="*/ 2474 w 2475"/>
              <a:gd name="T9" fmla="*/ 3677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5" h="3678">
                <a:moveTo>
                  <a:pt x="2474" y="3677"/>
                </a:moveTo>
                <a:lnTo>
                  <a:pt x="0" y="3677"/>
                </a:lnTo>
                <a:lnTo>
                  <a:pt x="0" y="0"/>
                </a:lnTo>
                <a:lnTo>
                  <a:pt x="2474" y="0"/>
                </a:lnTo>
                <a:lnTo>
                  <a:pt x="2474" y="36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326" name="Freeform 254">
            <a:extLst>
              <a:ext uri="{FF2B5EF4-FFF2-40B4-BE49-F238E27FC236}">
                <a16:creationId xmlns:a16="http://schemas.microsoft.com/office/drawing/2014/main" id="{A7B53B95-D07A-7E4B-A6BE-42204ADE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560" y="8790370"/>
            <a:ext cx="2136521" cy="1839218"/>
          </a:xfrm>
          <a:custGeom>
            <a:avLst/>
            <a:gdLst>
              <a:gd name="T0" fmla="*/ 2473 w 2474"/>
              <a:gd name="T1" fmla="*/ 3591 h 3592"/>
              <a:gd name="T2" fmla="*/ 0 w 2474"/>
              <a:gd name="T3" fmla="*/ 3591 h 3592"/>
              <a:gd name="T4" fmla="*/ 0 w 2474"/>
              <a:gd name="T5" fmla="*/ 0 h 3592"/>
              <a:gd name="T6" fmla="*/ 2473 w 2474"/>
              <a:gd name="T7" fmla="*/ 0 h 3592"/>
              <a:gd name="T8" fmla="*/ 2473 w 2474"/>
              <a:gd name="T9" fmla="*/ 3591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4" h="3592">
                <a:moveTo>
                  <a:pt x="2473" y="3591"/>
                </a:moveTo>
                <a:lnTo>
                  <a:pt x="0" y="3591"/>
                </a:lnTo>
                <a:lnTo>
                  <a:pt x="0" y="0"/>
                </a:lnTo>
                <a:lnTo>
                  <a:pt x="2473" y="0"/>
                </a:lnTo>
                <a:lnTo>
                  <a:pt x="2473" y="35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328" name="Freeform 256">
            <a:extLst>
              <a:ext uri="{FF2B5EF4-FFF2-40B4-BE49-F238E27FC236}">
                <a16:creationId xmlns:a16="http://schemas.microsoft.com/office/drawing/2014/main" id="{77212083-CAF8-CC43-9A2A-5007EE4D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847" y="8790372"/>
            <a:ext cx="2136521" cy="1446550"/>
          </a:xfrm>
          <a:custGeom>
            <a:avLst/>
            <a:gdLst>
              <a:gd name="T0" fmla="*/ 2475 w 2476"/>
              <a:gd name="T1" fmla="*/ 2825 h 2826"/>
              <a:gd name="T2" fmla="*/ 0 w 2476"/>
              <a:gd name="T3" fmla="*/ 2825 h 2826"/>
              <a:gd name="T4" fmla="*/ 0 w 2476"/>
              <a:gd name="T5" fmla="*/ 0 h 2826"/>
              <a:gd name="T6" fmla="*/ 2475 w 2476"/>
              <a:gd name="T7" fmla="*/ 0 h 2826"/>
              <a:gd name="T8" fmla="*/ 2475 w 2476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6" h="2826">
                <a:moveTo>
                  <a:pt x="2475" y="2825"/>
                </a:moveTo>
                <a:lnTo>
                  <a:pt x="0" y="2825"/>
                </a:lnTo>
                <a:lnTo>
                  <a:pt x="0" y="0"/>
                </a:lnTo>
                <a:lnTo>
                  <a:pt x="2475" y="0"/>
                </a:lnTo>
                <a:lnTo>
                  <a:pt x="2475" y="28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7945D-6AF0-6348-9779-6E70BC95D9FC}"/>
              </a:ext>
            </a:extLst>
          </p:cNvPr>
          <p:cNvSpPr txBox="1"/>
          <p:nvPr/>
        </p:nvSpPr>
        <p:spPr>
          <a:xfrm>
            <a:off x="3934345" y="7353262"/>
            <a:ext cx="165096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RATINGS OF REAL ESTATE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CC5D0-A332-4140-855C-FC300174E5F6}"/>
              </a:ext>
            </a:extLst>
          </p:cNvPr>
          <p:cNvSpPr txBox="1"/>
          <p:nvPr/>
        </p:nvSpPr>
        <p:spPr>
          <a:xfrm>
            <a:off x="5274773" y="1253291"/>
            <a:ext cx="271628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OFFICE SKYSCRAPERS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17550-7DDB-584A-BE28-F28AB77CE59D}"/>
              </a:ext>
            </a:extLst>
          </p:cNvPr>
          <p:cNvSpPr txBox="1"/>
          <p:nvPr/>
        </p:nvSpPr>
        <p:spPr>
          <a:xfrm>
            <a:off x="8359852" y="1622623"/>
            <a:ext cx="247774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HIGH-RISE BLOCKS OF FLATS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D3F5F-6248-8D40-9A14-EB5EFBA37A5B}"/>
              </a:ext>
            </a:extLst>
          </p:cNvPr>
          <p:cNvSpPr txBox="1"/>
          <p:nvPr/>
        </p:nvSpPr>
        <p:spPr>
          <a:xfrm>
            <a:off x="11444931" y="3152065"/>
            <a:ext cx="247774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OLD BUILDING APARTMENTS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85BAC-05B9-9A46-9FBC-4300A74AB2F5}"/>
              </a:ext>
            </a:extLst>
          </p:cNvPr>
          <p:cNvSpPr txBox="1"/>
          <p:nvPr/>
        </p:nvSpPr>
        <p:spPr>
          <a:xfrm>
            <a:off x="14725869" y="4037539"/>
            <a:ext cx="247774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TWO-STOREY HOUSES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86683-9950-3748-B327-EC026C93DE67}"/>
              </a:ext>
            </a:extLst>
          </p:cNvPr>
          <p:cNvSpPr txBox="1"/>
          <p:nvPr/>
        </p:nvSpPr>
        <p:spPr>
          <a:xfrm>
            <a:off x="17843294" y="4580278"/>
            <a:ext cx="247774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HOUSE FOR SHOPS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498E4-7697-9F4E-A042-2C7909E4B7BD}"/>
              </a:ext>
            </a:extLst>
          </p:cNvPr>
          <p:cNvSpPr txBox="1"/>
          <p:nvPr/>
        </p:nvSpPr>
        <p:spPr>
          <a:xfrm>
            <a:off x="5205144" y="8926019"/>
            <a:ext cx="146065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18%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7FC15-DA8A-134C-B2DB-4FE3C64B8247}"/>
              </a:ext>
            </a:extLst>
          </p:cNvPr>
          <p:cNvSpPr txBox="1"/>
          <p:nvPr/>
        </p:nvSpPr>
        <p:spPr>
          <a:xfrm>
            <a:off x="8228300" y="8926019"/>
            <a:ext cx="146065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23%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9955B-DC12-4D4E-968A-4C5F90764C56}"/>
              </a:ext>
            </a:extLst>
          </p:cNvPr>
          <p:cNvSpPr txBox="1"/>
          <p:nvPr/>
        </p:nvSpPr>
        <p:spPr>
          <a:xfrm>
            <a:off x="11507492" y="8926019"/>
            <a:ext cx="146065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17%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6656B-E1D0-6045-B3F8-C1F2CABF8376}"/>
              </a:ext>
            </a:extLst>
          </p:cNvPr>
          <p:cNvSpPr txBox="1"/>
          <p:nvPr/>
        </p:nvSpPr>
        <p:spPr>
          <a:xfrm>
            <a:off x="14688696" y="8926019"/>
            <a:ext cx="146065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31%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13EDA5-A27A-0243-ADCE-60D370D4695B}"/>
              </a:ext>
            </a:extLst>
          </p:cNvPr>
          <p:cNvSpPr txBox="1"/>
          <p:nvPr/>
        </p:nvSpPr>
        <p:spPr>
          <a:xfrm>
            <a:off x="17922779" y="8926019"/>
            <a:ext cx="146065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11%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3AD4FF4-D49D-404E-87A8-8B0E94E2C7A5}"/>
              </a:ext>
            </a:extLst>
          </p:cNvPr>
          <p:cNvSpPr txBox="1">
            <a:spLocks/>
          </p:cNvSpPr>
          <p:nvPr/>
        </p:nvSpPr>
        <p:spPr>
          <a:xfrm>
            <a:off x="1528654" y="11374576"/>
            <a:ext cx="5475079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912851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id="{7A02D0BB-1B40-A949-8F93-60143AE1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7987" y="9172193"/>
            <a:ext cx="7741918" cy="3331270"/>
          </a:xfrm>
          <a:custGeom>
            <a:avLst/>
            <a:gdLst>
              <a:gd name="T0" fmla="*/ 7937 w 8064"/>
              <a:gd name="T1" fmla="*/ 2037 h 3470"/>
              <a:gd name="T2" fmla="*/ 7937 w 8064"/>
              <a:gd name="T3" fmla="*/ 2037 h 3470"/>
              <a:gd name="T4" fmla="*/ 7902 w 8064"/>
              <a:gd name="T5" fmla="*/ 1862 h 3470"/>
              <a:gd name="T6" fmla="*/ 7902 w 8064"/>
              <a:gd name="T7" fmla="*/ 1862 h 3470"/>
              <a:gd name="T8" fmla="*/ 7877 w 8064"/>
              <a:gd name="T9" fmla="*/ 1731 h 3470"/>
              <a:gd name="T10" fmla="*/ 7877 w 8064"/>
              <a:gd name="T11" fmla="*/ 1731 h 3470"/>
              <a:gd name="T12" fmla="*/ 7821 w 8064"/>
              <a:gd name="T13" fmla="*/ 1499 h 3470"/>
              <a:gd name="T14" fmla="*/ 7821 w 8064"/>
              <a:gd name="T15" fmla="*/ 1499 h 3470"/>
              <a:gd name="T16" fmla="*/ 7806 w 8064"/>
              <a:gd name="T17" fmla="*/ 1431 h 3470"/>
              <a:gd name="T18" fmla="*/ 7806 w 8064"/>
              <a:gd name="T19" fmla="*/ 1431 h 3470"/>
              <a:gd name="T20" fmla="*/ 7731 w 8064"/>
              <a:gd name="T21" fmla="*/ 1163 h 3470"/>
              <a:gd name="T22" fmla="*/ 7731 w 8064"/>
              <a:gd name="T23" fmla="*/ 1163 h 3470"/>
              <a:gd name="T24" fmla="*/ 7723 w 8064"/>
              <a:gd name="T25" fmla="*/ 1136 h 3470"/>
              <a:gd name="T26" fmla="*/ 7723 w 8064"/>
              <a:gd name="T27" fmla="*/ 1136 h 3470"/>
              <a:gd name="T28" fmla="*/ 7632 w 8064"/>
              <a:gd name="T29" fmla="*/ 850 h 3470"/>
              <a:gd name="T30" fmla="*/ 7632 w 8064"/>
              <a:gd name="T31" fmla="*/ 850 h 3470"/>
              <a:gd name="T32" fmla="*/ 7630 w 8064"/>
              <a:gd name="T33" fmla="*/ 845 h 3470"/>
              <a:gd name="T34" fmla="*/ 7630 w 8064"/>
              <a:gd name="T35" fmla="*/ 845 h 3470"/>
              <a:gd name="T36" fmla="*/ 7290 w 8064"/>
              <a:gd name="T37" fmla="*/ 0 h 3470"/>
              <a:gd name="T38" fmla="*/ 7290 w 8064"/>
              <a:gd name="T39" fmla="*/ 0 h 3470"/>
              <a:gd name="T40" fmla="*/ 7290 w 8064"/>
              <a:gd name="T41" fmla="*/ 0 h 3470"/>
              <a:gd name="T42" fmla="*/ 0 w 8064"/>
              <a:gd name="T43" fmla="*/ 3469 h 3470"/>
              <a:gd name="T44" fmla="*/ 8063 w 8064"/>
              <a:gd name="T45" fmla="*/ 3469 h 3470"/>
              <a:gd name="T46" fmla="*/ 8063 w 8064"/>
              <a:gd name="T47" fmla="*/ 3469 h 3470"/>
              <a:gd name="T48" fmla="*/ 7985 w 8064"/>
              <a:gd name="T49" fmla="*/ 2349 h 3470"/>
              <a:gd name="T50" fmla="*/ 7985 w 8064"/>
              <a:gd name="T51" fmla="*/ 2349 h 3470"/>
              <a:gd name="T52" fmla="*/ 7937 w 8064"/>
              <a:gd name="T53" fmla="*/ 2037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064" h="3470">
                <a:moveTo>
                  <a:pt x="7937" y="2037"/>
                </a:moveTo>
                <a:lnTo>
                  <a:pt x="7937" y="2037"/>
                </a:lnTo>
                <a:cubicBezTo>
                  <a:pt x="7927" y="1978"/>
                  <a:pt x="7914" y="1920"/>
                  <a:pt x="7902" y="1862"/>
                </a:cubicBezTo>
                <a:lnTo>
                  <a:pt x="7902" y="1862"/>
                </a:lnTo>
                <a:cubicBezTo>
                  <a:pt x="7894" y="1819"/>
                  <a:pt x="7886" y="1775"/>
                  <a:pt x="7877" y="1731"/>
                </a:cubicBezTo>
                <a:lnTo>
                  <a:pt x="7877" y="1731"/>
                </a:lnTo>
                <a:cubicBezTo>
                  <a:pt x="7859" y="1653"/>
                  <a:pt x="7841" y="1576"/>
                  <a:pt x="7821" y="1499"/>
                </a:cubicBezTo>
                <a:lnTo>
                  <a:pt x="7821" y="1499"/>
                </a:lnTo>
                <a:cubicBezTo>
                  <a:pt x="7816" y="1476"/>
                  <a:pt x="7811" y="1453"/>
                  <a:pt x="7806" y="1431"/>
                </a:cubicBezTo>
                <a:lnTo>
                  <a:pt x="7806" y="1431"/>
                </a:lnTo>
                <a:cubicBezTo>
                  <a:pt x="7782" y="1341"/>
                  <a:pt x="7757" y="1251"/>
                  <a:pt x="7731" y="1163"/>
                </a:cubicBezTo>
                <a:lnTo>
                  <a:pt x="7731" y="1163"/>
                </a:lnTo>
                <a:cubicBezTo>
                  <a:pt x="7728" y="1153"/>
                  <a:pt x="7726" y="1145"/>
                  <a:pt x="7723" y="1136"/>
                </a:cubicBezTo>
                <a:lnTo>
                  <a:pt x="7723" y="1136"/>
                </a:lnTo>
                <a:cubicBezTo>
                  <a:pt x="7695" y="1039"/>
                  <a:pt x="7665" y="944"/>
                  <a:pt x="7632" y="850"/>
                </a:cubicBezTo>
                <a:lnTo>
                  <a:pt x="7632" y="850"/>
                </a:lnTo>
                <a:cubicBezTo>
                  <a:pt x="7632" y="849"/>
                  <a:pt x="7631" y="847"/>
                  <a:pt x="7630" y="845"/>
                </a:cubicBezTo>
                <a:lnTo>
                  <a:pt x="7630" y="845"/>
                </a:lnTo>
                <a:cubicBezTo>
                  <a:pt x="7532" y="556"/>
                  <a:pt x="7418" y="274"/>
                  <a:pt x="7290" y="0"/>
                </a:cubicBezTo>
                <a:lnTo>
                  <a:pt x="7290" y="0"/>
                </a:lnTo>
                <a:lnTo>
                  <a:pt x="7290" y="0"/>
                </a:lnTo>
                <a:lnTo>
                  <a:pt x="0" y="3469"/>
                </a:lnTo>
                <a:lnTo>
                  <a:pt x="8063" y="3469"/>
                </a:lnTo>
                <a:lnTo>
                  <a:pt x="8063" y="3469"/>
                </a:lnTo>
                <a:cubicBezTo>
                  <a:pt x="8063" y="3089"/>
                  <a:pt x="8038" y="2715"/>
                  <a:pt x="7985" y="2349"/>
                </a:cubicBezTo>
                <a:lnTo>
                  <a:pt x="7985" y="2349"/>
                </a:lnTo>
                <a:cubicBezTo>
                  <a:pt x="7971" y="2244"/>
                  <a:pt x="7955" y="2140"/>
                  <a:pt x="7937" y="20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1128050F-5359-C44F-AC57-5CB93FBA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962" y="4668420"/>
            <a:ext cx="7013862" cy="7758851"/>
          </a:xfrm>
          <a:custGeom>
            <a:avLst/>
            <a:gdLst>
              <a:gd name="T0" fmla="*/ 0 w 7309"/>
              <a:gd name="T1" fmla="*/ 8083 h 8084"/>
              <a:gd name="T2" fmla="*/ 7308 w 7309"/>
              <a:gd name="T3" fmla="*/ 4604 h 8084"/>
              <a:gd name="T4" fmla="*/ 7308 w 7309"/>
              <a:gd name="T5" fmla="*/ 4604 h 8084"/>
              <a:gd name="T6" fmla="*/ 341 w 7309"/>
              <a:gd name="T7" fmla="*/ 0 h 8084"/>
              <a:gd name="T8" fmla="*/ 341 w 7309"/>
              <a:gd name="T9" fmla="*/ 0 h 8084"/>
              <a:gd name="T10" fmla="*/ 341 w 7309"/>
              <a:gd name="T11" fmla="*/ 0 h 8084"/>
              <a:gd name="T12" fmla="*/ 0 w 7309"/>
              <a:gd name="T13" fmla="*/ 8083 h 8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09" h="8084">
                <a:moveTo>
                  <a:pt x="0" y="8083"/>
                </a:moveTo>
                <a:lnTo>
                  <a:pt x="7308" y="4604"/>
                </a:lnTo>
                <a:lnTo>
                  <a:pt x="7308" y="4604"/>
                </a:lnTo>
                <a:cubicBezTo>
                  <a:pt x="6040" y="1985"/>
                  <a:pt x="3413" y="145"/>
                  <a:pt x="341" y="0"/>
                </a:cubicBezTo>
                <a:lnTo>
                  <a:pt x="341" y="0"/>
                </a:lnTo>
                <a:lnTo>
                  <a:pt x="341" y="0"/>
                </a:lnTo>
                <a:lnTo>
                  <a:pt x="0" y="80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50C6EC41-5EE6-DF4B-87C3-8917BA5B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855" y="4659955"/>
            <a:ext cx="2620147" cy="7581070"/>
          </a:xfrm>
          <a:custGeom>
            <a:avLst/>
            <a:gdLst>
              <a:gd name="T0" fmla="*/ 2394 w 2728"/>
              <a:gd name="T1" fmla="*/ 7899 h 7900"/>
              <a:gd name="T2" fmla="*/ 2727 w 2728"/>
              <a:gd name="T3" fmla="*/ 6 h 7900"/>
              <a:gd name="T4" fmla="*/ 2727 w 2728"/>
              <a:gd name="T5" fmla="*/ 6 h 7900"/>
              <a:gd name="T6" fmla="*/ 2431 w 2728"/>
              <a:gd name="T7" fmla="*/ 0 h 7900"/>
              <a:gd name="T8" fmla="*/ 2431 w 2728"/>
              <a:gd name="T9" fmla="*/ 0 h 7900"/>
              <a:gd name="T10" fmla="*/ 2112 w 2728"/>
              <a:gd name="T11" fmla="*/ 6 h 7900"/>
              <a:gd name="T12" fmla="*/ 2112 w 2728"/>
              <a:gd name="T13" fmla="*/ 6 h 7900"/>
              <a:gd name="T14" fmla="*/ 1936 w 2728"/>
              <a:gd name="T15" fmla="*/ 16 h 7900"/>
              <a:gd name="T16" fmla="*/ 1936 w 2728"/>
              <a:gd name="T17" fmla="*/ 16 h 7900"/>
              <a:gd name="T18" fmla="*/ 1798 w 2728"/>
              <a:gd name="T19" fmla="*/ 24 h 7900"/>
              <a:gd name="T20" fmla="*/ 1798 w 2728"/>
              <a:gd name="T21" fmla="*/ 24 h 7900"/>
              <a:gd name="T22" fmla="*/ 1561 w 2728"/>
              <a:gd name="T23" fmla="*/ 47 h 7900"/>
              <a:gd name="T24" fmla="*/ 1561 w 2728"/>
              <a:gd name="T25" fmla="*/ 47 h 7900"/>
              <a:gd name="T26" fmla="*/ 1489 w 2728"/>
              <a:gd name="T27" fmla="*/ 54 h 7900"/>
              <a:gd name="T28" fmla="*/ 1489 w 2728"/>
              <a:gd name="T29" fmla="*/ 54 h 7900"/>
              <a:gd name="T30" fmla="*/ 1215 w 2728"/>
              <a:gd name="T31" fmla="*/ 90 h 7900"/>
              <a:gd name="T32" fmla="*/ 1215 w 2728"/>
              <a:gd name="T33" fmla="*/ 90 h 7900"/>
              <a:gd name="T34" fmla="*/ 1184 w 2728"/>
              <a:gd name="T35" fmla="*/ 95 h 7900"/>
              <a:gd name="T36" fmla="*/ 1184 w 2728"/>
              <a:gd name="T37" fmla="*/ 95 h 7900"/>
              <a:gd name="T38" fmla="*/ 889 w 2728"/>
              <a:gd name="T39" fmla="*/ 146 h 7900"/>
              <a:gd name="T40" fmla="*/ 889 w 2728"/>
              <a:gd name="T41" fmla="*/ 146 h 7900"/>
              <a:gd name="T42" fmla="*/ 882 w 2728"/>
              <a:gd name="T43" fmla="*/ 147 h 7900"/>
              <a:gd name="T44" fmla="*/ 882 w 2728"/>
              <a:gd name="T45" fmla="*/ 147 h 7900"/>
              <a:gd name="T46" fmla="*/ 0 w 2728"/>
              <a:gd name="T47" fmla="*/ 368 h 7900"/>
              <a:gd name="T48" fmla="*/ 0 w 2728"/>
              <a:gd name="T49" fmla="*/ 368 h 7900"/>
              <a:gd name="T50" fmla="*/ 0 w 2728"/>
              <a:gd name="T51" fmla="*/ 368 h 7900"/>
              <a:gd name="T52" fmla="*/ 2394 w 2728"/>
              <a:gd name="T53" fmla="*/ 7899 h 7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28" h="7900">
                <a:moveTo>
                  <a:pt x="2394" y="7899"/>
                </a:moveTo>
                <a:lnTo>
                  <a:pt x="2727" y="6"/>
                </a:lnTo>
                <a:lnTo>
                  <a:pt x="2727" y="6"/>
                </a:lnTo>
                <a:cubicBezTo>
                  <a:pt x="2629" y="3"/>
                  <a:pt x="2530" y="0"/>
                  <a:pt x="2431" y="0"/>
                </a:cubicBezTo>
                <a:lnTo>
                  <a:pt x="2431" y="0"/>
                </a:lnTo>
                <a:cubicBezTo>
                  <a:pt x="2324" y="0"/>
                  <a:pt x="2218" y="2"/>
                  <a:pt x="2112" y="6"/>
                </a:cubicBezTo>
                <a:lnTo>
                  <a:pt x="2112" y="6"/>
                </a:lnTo>
                <a:cubicBezTo>
                  <a:pt x="2053" y="8"/>
                  <a:pt x="1994" y="13"/>
                  <a:pt x="1936" y="16"/>
                </a:cubicBezTo>
                <a:lnTo>
                  <a:pt x="1936" y="16"/>
                </a:lnTo>
                <a:cubicBezTo>
                  <a:pt x="1889" y="19"/>
                  <a:pt x="1844" y="21"/>
                  <a:pt x="1798" y="24"/>
                </a:cubicBezTo>
                <a:lnTo>
                  <a:pt x="1798" y="24"/>
                </a:lnTo>
                <a:cubicBezTo>
                  <a:pt x="1719" y="31"/>
                  <a:pt x="1639" y="39"/>
                  <a:pt x="1561" y="47"/>
                </a:cubicBezTo>
                <a:lnTo>
                  <a:pt x="1561" y="47"/>
                </a:lnTo>
                <a:cubicBezTo>
                  <a:pt x="1537" y="49"/>
                  <a:pt x="1513" y="51"/>
                  <a:pt x="1489" y="54"/>
                </a:cubicBezTo>
                <a:lnTo>
                  <a:pt x="1489" y="54"/>
                </a:lnTo>
                <a:cubicBezTo>
                  <a:pt x="1398" y="65"/>
                  <a:pt x="1306" y="77"/>
                  <a:pt x="1215" y="90"/>
                </a:cubicBezTo>
                <a:lnTo>
                  <a:pt x="1215" y="90"/>
                </a:lnTo>
                <a:cubicBezTo>
                  <a:pt x="1205" y="92"/>
                  <a:pt x="1194" y="94"/>
                  <a:pt x="1184" y="95"/>
                </a:cubicBezTo>
                <a:lnTo>
                  <a:pt x="1184" y="95"/>
                </a:lnTo>
                <a:cubicBezTo>
                  <a:pt x="1085" y="110"/>
                  <a:pt x="986" y="127"/>
                  <a:pt x="889" y="146"/>
                </a:cubicBezTo>
                <a:lnTo>
                  <a:pt x="889" y="146"/>
                </a:lnTo>
                <a:cubicBezTo>
                  <a:pt x="886" y="146"/>
                  <a:pt x="885" y="147"/>
                  <a:pt x="882" y="147"/>
                </a:cubicBezTo>
                <a:lnTo>
                  <a:pt x="882" y="147"/>
                </a:lnTo>
                <a:cubicBezTo>
                  <a:pt x="582" y="205"/>
                  <a:pt x="288" y="279"/>
                  <a:pt x="0" y="368"/>
                </a:cubicBezTo>
                <a:lnTo>
                  <a:pt x="0" y="368"/>
                </a:lnTo>
                <a:lnTo>
                  <a:pt x="0" y="368"/>
                </a:lnTo>
                <a:lnTo>
                  <a:pt x="2394" y="78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AE07D09F-5664-9442-BA14-CFD7F65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642" y="5040911"/>
            <a:ext cx="5769401" cy="7318633"/>
          </a:xfrm>
          <a:custGeom>
            <a:avLst/>
            <a:gdLst>
              <a:gd name="T0" fmla="*/ 0 w 6010"/>
              <a:gd name="T1" fmla="*/ 2343 h 7624"/>
              <a:gd name="T2" fmla="*/ 6009 w 6010"/>
              <a:gd name="T3" fmla="*/ 7623 h 7624"/>
              <a:gd name="T4" fmla="*/ 3586 w 6010"/>
              <a:gd name="T5" fmla="*/ 0 h 7624"/>
              <a:gd name="T6" fmla="*/ 3586 w 6010"/>
              <a:gd name="T7" fmla="*/ 0 h 7624"/>
              <a:gd name="T8" fmla="*/ 0 w 6010"/>
              <a:gd name="T9" fmla="*/ 2343 h 7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0" h="7624">
                <a:moveTo>
                  <a:pt x="0" y="2343"/>
                </a:moveTo>
                <a:lnTo>
                  <a:pt x="6009" y="7623"/>
                </a:lnTo>
                <a:lnTo>
                  <a:pt x="3586" y="0"/>
                </a:lnTo>
                <a:lnTo>
                  <a:pt x="3586" y="0"/>
                </a:lnTo>
                <a:cubicBezTo>
                  <a:pt x="2188" y="452"/>
                  <a:pt x="955" y="1271"/>
                  <a:pt x="0" y="2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27F68A58-5E11-D640-8021-FC0133C8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659" y="7356292"/>
            <a:ext cx="7763082" cy="5147170"/>
          </a:xfrm>
          <a:custGeom>
            <a:avLst/>
            <a:gdLst>
              <a:gd name="T0" fmla="*/ 1002 w 8089"/>
              <a:gd name="T1" fmla="*/ 1439 h 5363"/>
              <a:gd name="T2" fmla="*/ 865 w 8089"/>
              <a:gd name="T3" fmla="*/ 1699 h 5363"/>
              <a:gd name="T4" fmla="*/ 737 w 8089"/>
              <a:gd name="T5" fmla="*/ 1965 h 5363"/>
              <a:gd name="T6" fmla="*/ 620 w 8089"/>
              <a:gd name="T7" fmla="*/ 2236 h 5363"/>
              <a:gd name="T8" fmla="*/ 511 w 8089"/>
              <a:gd name="T9" fmla="*/ 2512 h 5363"/>
              <a:gd name="T10" fmla="*/ 413 w 8089"/>
              <a:gd name="T11" fmla="*/ 2793 h 5363"/>
              <a:gd name="T12" fmla="*/ 324 w 8089"/>
              <a:gd name="T13" fmla="*/ 3079 h 5363"/>
              <a:gd name="T14" fmla="*/ 245 w 8089"/>
              <a:gd name="T15" fmla="*/ 3370 h 5363"/>
              <a:gd name="T16" fmla="*/ 177 w 8089"/>
              <a:gd name="T17" fmla="*/ 3665 h 5363"/>
              <a:gd name="T18" fmla="*/ 120 w 8089"/>
              <a:gd name="T19" fmla="*/ 3965 h 5363"/>
              <a:gd name="T20" fmla="*/ 102 w 8089"/>
              <a:gd name="T21" fmla="*/ 5358 h 5363"/>
              <a:gd name="T22" fmla="*/ 4471 w 8089"/>
              <a:gd name="T23" fmla="*/ 5359 h 5363"/>
              <a:gd name="T24" fmla="*/ 4775 w 8089"/>
              <a:gd name="T25" fmla="*/ 5359 h 5363"/>
              <a:gd name="T26" fmla="*/ 4963 w 8089"/>
              <a:gd name="T27" fmla="*/ 5360 h 5363"/>
              <a:gd name="T28" fmla="*/ 5086 w 8089"/>
              <a:gd name="T29" fmla="*/ 5360 h 5363"/>
              <a:gd name="T30" fmla="*/ 5143 w 8089"/>
              <a:gd name="T31" fmla="*/ 5359 h 5363"/>
              <a:gd name="T32" fmla="*/ 5194 w 8089"/>
              <a:gd name="T33" fmla="*/ 5359 h 5363"/>
              <a:gd name="T34" fmla="*/ 5288 w 8089"/>
              <a:gd name="T35" fmla="*/ 5359 h 5363"/>
              <a:gd name="T36" fmla="*/ 5344 w 8089"/>
              <a:gd name="T37" fmla="*/ 5359 h 5363"/>
              <a:gd name="T38" fmla="*/ 5396 w 8089"/>
              <a:gd name="T39" fmla="*/ 5358 h 5363"/>
              <a:gd name="T40" fmla="*/ 5434 w 8089"/>
              <a:gd name="T41" fmla="*/ 5358 h 5363"/>
              <a:gd name="T42" fmla="*/ 5469 w 8089"/>
              <a:gd name="T43" fmla="*/ 5358 h 5363"/>
              <a:gd name="T44" fmla="*/ 5495 w 8089"/>
              <a:gd name="T45" fmla="*/ 5358 h 5363"/>
              <a:gd name="T46" fmla="*/ 5520 w 8089"/>
              <a:gd name="T47" fmla="*/ 5358 h 5363"/>
              <a:gd name="T48" fmla="*/ 5540 w 8089"/>
              <a:gd name="T49" fmla="*/ 5357 h 5363"/>
              <a:gd name="T50" fmla="*/ 5556 w 8089"/>
              <a:gd name="T51" fmla="*/ 5357 h 5363"/>
              <a:gd name="T52" fmla="*/ 5566 w 8089"/>
              <a:gd name="T53" fmla="*/ 5357 h 5363"/>
              <a:gd name="T54" fmla="*/ 5617 w 8089"/>
              <a:gd name="T55" fmla="*/ 5358 h 5363"/>
              <a:gd name="T56" fmla="*/ 5670 w 8089"/>
              <a:gd name="T57" fmla="*/ 5360 h 5363"/>
              <a:gd name="T58" fmla="*/ 5700 w 8089"/>
              <a:gd name="T59" fmla="*/ 5360 h 5363"/>
              <a:gd name="T60" fmla="*/ 5742 w 8089"/>
              <a:gd name="T61" fmla="*/ 5353 h 5363"/>
              <a:gd name="T62" fmla="*/ 5754 w 8089"/>
              <a:gd name="T63" fmla="*/ 5358 h 5363"/>
              <a:gd name="T64" fmla="*/ 5775 w 8089"/>
              <a:gd name="T65" fmla="*/ 5361 h 5363"/>
              <a:gd name="T66" fmla="*/ 5800 w 8089"/>
              <a:gd name="T67" fmla="*/ 5362 h 5363"/>
              <a:gd name="T68" fmla="*/ 5835 w 8089"/>
              <a:gd name="T69" fmla="*/ 5362 h 5363"/>
              <a:gd name="T70" fmla="*/ 5869 w 8089"/>
              <a:gd name="T71" fmla="*/ 5361 h 5363"/>
              <a:gd name="T72" fmla="*/ 5905 w 8089"/>
              <a:gd name="T73" fmla="*/ 5360 h 5363"/>
              <a:gd name="T74" fmla="*/ 5940 w 8089"/>
              <a:gd name="T75" fmla="*/ 5359 h 5363"/>
              <a:gd name="T76" fmla="*/ 5976 w 8089"/>
              <a:gd name="T77" fmla="*/ 5360 h 5363"/>
              <a:gd name="T78" fmla="*/ 6015 w 8089"/>
              <a:gd name="T79" fmla="*/ 5361 h 5363"/>
              <a:gd name="T80" fmla="*/ 6055 w 8089"/>
              <a:gd name="T81" fmla="*/ 5361 h 5363"/>
              <a:gd name="T82" fmla="*/ 6087 w 8089"/>
              <a:gd name="T83" fmla="*/ 5360 h 5363"/>
              <a:gd name="T84" fmla="*/ 6111 w 8089"/>
              <a:gd name="T85" fmla="*/ 5358 h 5363"/>
              <a:gd name="T86" fmla="*/ 6125 w 8089"/>
              <a:gd name="T87" fmla="*/ 5353 h 5363"/>
              <a:gd name="T88" fmla="*/ 6135 w 8089"/>
              <a:gd name="T89" fmla="*/ 5358 h 5363"/>
              <a:gd name="T90" fmla="*/ 6149 w 8089"/>
              <a:gd name="T91" fmla="*/ 5361 h 5363"/>
              <a:gd name="T92" fmla="*/ 6165 w 8089"/>
              <a:gd name="T93" fmla="*/ 5362 h 5363"/>
              <a:gd name="T94" fmla="*/ 6186 w 8089"/>
              <a:gd name="T95" fmla="*/ 5362 h 5363"/>
              <a:gd name="T96" fmla="*/ 6205 w 8089"/>
              <a:gd name="T97" fmla="*/ 5362 h 5363"/>
              <a:gd name="T98" fmla="*/ 6222 w 8089"/>
              <a:gd name="T99" fmla="*/ 5360 h 5363"/>
              <a:gd name="T100" fmla="*/ 6239 w 8089"/>
              <a:gd name="T101" fmla="*/ 5359 h 5363"/>
              <a:gd name="T102" fmla="*/ 6243 w 8089"/>
              <a:gd name="T103" fmla="*/ 5354 h 5363"/>
              <a:gd name="T104" fmla="*/ 6249 w 8089"/>
              <a:gd name="T105" fmla="*/ 5352 h 5363"/>
              <a:gd name="T106" fmla="*/ 6252 w 8089"/>
              <a:gd name="T107" fmla="*/ 5356 h 5363"/>
              <a:gd name="T108" fmla="*/ 6262 w 8089"/>
              <a:gd name="T109" fmla="*/ 5360 h 5363"/>
              <a:gd name="T110" fmla="*/ 8063 w 8089"/>
              <a:gd name="T111" fmla="*/ 5359 h 5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89" h="5363">
                <a:moveTo>
                  <a:pt x="2004" y="0"/>
                </a:moveTo>
                <a:lnTo>
                  <a:pt x="2004" y="0"/>
                </a:lnTo>
                <a:cubicBezTo>
                  <a:pt x="1621" y="442"/>
                  <a:pt x="1284" y="924"/>
                  <a:pt x="1002" y="1439"/>
                </a:cubicBezTo>
                <a:lnTo>
                  <a:pt x="1002" y="1439"/>
                </a:lnTo>
                <a:cubicBezTo>
                  <a:pt x="1001" y="1440"/>
                  <a:pt x="1000" y="1441"/>
                  <a:pt x="1000" y="1442"/>
                </a:cubicBezTo>
                <a:lnTo>
                  <a:pt x="1000" y="1442"/>
                </a:lnTo>
                <a:cubicBezTo>
                  <a:pt x="953" y="1527"/>
                  <a:pt x="908" y="1613"/>
                  <a:pt x="865" y="1699"/>
                </a:cubicBezTo>
                <a:lnTo>
                  <a:pt x="865" y="1699"/>
                </a:lnTo>
                <a:cubicBezTo>
                  <a:pt x="863" y="1704"/>
                  <a:pt x="861" y="1708"/>
                  <a:pt x="858" y="1713"/>
                </a:cubicBezTo>
                <a:lnTo>
                  <a:pt x="858" y="1713"/>
                </a:lnTo>
                <a:cubicBezTo>
                  <a:pt x="817" y="1796"/>
                  <a:pt x="777" y="1880"/>
                  <a:pt x="737" y="1965"/>
                </a:cubicBezTo>
                <a:lnTo>
                  <a:pt x="737" y="1965"/>
                </a:lnTo>
                <a:cubicBezTo>
                  <a:pt x="734" y="1974"/>
                  <a:pt x="730" y="1982"/>
                  <a:pt x="727" y="1990"/>
                </a:cubicBezTo>
                <a:lnTo>
                  <a:pt x="727" y="1990"/>
                </a:lnTo>
                <a:cubicBezTo>
                  <a:pt x="690" y="2072"/>
                  <a:pt x="654" y="2154"/>
                  <a:pt x="620" y="2236"/>
                </a:cubicBezTo>
                <a:lnTo>
                  <a:pt x="620" y="2236"/>
                </a:lnTo>
                <a:cubicBezTo>
                  <a:pt x="614" y="2249"/>
                  <a:pt x="609" y="2263"/>
                  <a:pt x="604" y="2276"/>
                </a:cubicBezTo>
                <a:lnTo>
                  <a:pt x="604" y="2276"/>
                </a:lnTo>
                <a:cubicBezTo>
                  <a:pt x="572" y="2355"/>
                  <a:pt x="541" y="2433"/>
                  <a:pt x="511" y="2512"/>
                </a:cubicBezTo>
                <a:lnTo>
                  <a:pt x="511" y="2512"/>
                </a:lnTo>
                <a:cubicBezTo>
                  <a:pt x="504" y="2531"/>
                  <a:pt x="498" y="2551"/>
                  <a:pt x="491" y="2570"/>
                </a:cubicBezTo>
                <a:lnTo>
                  <a:pt x="491" y="2570"/>
                </a:lnTo>
                <a:cubicBezTo>
                  <a:pt x="464" y="2644"/>
                  <a:pt x="437" y="2718"/>
                  <a:pt x="413" y="2793"/>
                </a:cubicBezTo>
                <a:lnTo>
                  <a:pt x="413" y="2793"/>
                </a:lnTo>
                <a:cubicBezTo>
                  <a:pt x="404" y="2819"/>
                  <a:pt x="397" y="2845"/>
                  <a:pt x="389" y="2871"/>
                </a:cubicBezTo>
                <a:lnTo>
                  <a:pt x="389" y="2871"/>
                </a:lnTo>
                <a:cubicBezTo>
                  <a:pt x="366" y="2940"/>
                  <a:pt x="344" y="3009"/>
                  <a:pt x="324" y="3079"/>
                </a:cubicBezTo>
                <a:lnTo>
                  <a:pt x="324" y="3079"/>
                </a:lnTo>
                <a:cubicBezTo>
                  <a:pt x="314" y="3112"/>
                  <a:pt x="306" y="3145"/>
                  <a:pt x="297" y="3178"/>
                </a:cubicBezTo>
                <a:lnTo>
                  <a:pt x="297" y="3178"/>
                </a:lnTo>
                <a:cubicBezTo>
                  <a:pt x="279" y="3242"/>
                  <a:pt x="262" y="3305"/>
                  <a:pt x="245" y="3370"/>
                </a:cubicBezTo>
                <a:lnTo>
                  <a:pt x="245" y="3370"/>
                </a:lnTo>
                <a:cubicBezTo>
                  <a:pt x="235" y="3413"/>
                  <a:pt x="225" y="3457"/>
                  <a:pt x="215" y="3500"/>
                </a:cubicBezTo>
                <a:lnTo>
                  <a:pt x="215" y="3500"/>
                </a:lnTo>
                <a:cubicBezTo>
                  <a:pt x="202" y="3555"/>
                  <a:pt x="189" y="3610"/>
                  <a:pt x="177" y="3665"/>
                </a:cubicBezTo>
                <a:lnTo>
                  <a:pt x="177" y="3665"/>
                </a:lnTo>
                <a:cubicBezTo>
                  <a:pt x="165" y="3721"/>
                  <a:pt x="155" y="3777"/>
                  <a:pt x="145" y="3833"/>
                </a:cubicBezTo>
                <a:lnTo>
                  <a:pt x="145" y="3833"/>
                </a:lnTo>
                <a:cubicBezTo>
                  <a:pt x="137" y="3877"/>
                  <a:pt x="127" y="3921"/>
                  <a:pt x="120" y="3965"/>
                </a:cubicBezTo>
                <a:lnTo>
                  <a:pt x="120" y="3965"/>
                </a:lnTo>
                <a:cubicBezTo>
                  <a:pt x="102" y="4065"/>
                  <a:pt x="87" y="4166"/>
                  <a:pt x="73" y="4268"/>
                </a:cubicBezTo>
                <a:lnTo>
                  <a:pt x="73" y="4268"/>
                </a:lnTo>
                <a:cubicBezTo>
                  <a:pt x="24" y="4625"/>
                  <a:pt x="0" y="4989"/>
                  <a:pt x="0" y="5358"/>
                </a:cubicBezTo>
                <a:lnTo>
                  <a:pt x="102" y="5358"/>
                </a:lnTo>
                <a:lnTo>
                  <a:pt x="102" y="5358"/>
                </a:lnTo>
                <a:cubicBezTo>
                  <a:pt x="463" y="5358"/>
                  <a:pt x="822" y="5359"/>
                  <a:pt x="1184" y="5359"/>
                </a:cubicBezTo>
                <a:lnTo>
                  <a:pt x="4471" y="5359"/>
                </a:lnTo>
                <a:lnTo>
                  <a:pt x="4471" y="5359"/>
                </a:lnTo>
                <a:cubicBezTo>
                  <a:pt x="4488" y="5359"/>
                  <a:pt x="4537" y="5359"/>
                  <a:pt x="4604" y="5359"/>
                </a:cubicBezTo>
                <a:lnTo>
                  <a:pt x="4604" y="5359"/>
                </a:lnTo>
                <a:cubicBezTo>
                  <a:pt x="4653" y="5359"/>
                  <a:pt x="4711" y="5359"/>
                  <a:pt x="4775" y="5359"/>
                </a:cubicBezTo>
                <a:lnTo>
                  <a:pt x="4775" y="5359"/>
                </a:lnTo>
                <a:cubicBezTo>
                  <a:pt x="4791" y="5359"/>
                  <a:pt x="4807" y="5359"/>
                  <a:pt x="4824" y="5360"/>
                </a:cubicBezTo>
                <a:lnTo>
                  <a:pt x="4824" y="5360"/>
                </a:lnTo>
                <a:cubicBezTo>
                  <a:pt x="4869" y="5360"/>
                  <a:pt x="4916" y="5360"/>
                  <a:pt x="4963" y="5360"/>
                </a:cubicBezTo>
                <a:lnTo>
                  <a:pt x="4963" y="5360"/>
                </a:lnTo>
                <a:cubicBezTo>
                  <a:pt x="4989" y="5360"/>
                  <a:pt x="5017" y="5360"/>
                  <a:pt x="5043" y="5360"/>
                </a:cubicBezTo>
                <a:lnTo>
                  <a:pt x="5068" y="5360"/>
                </a:lnTo>
                <a:lnTo>
                  <a:pt x="5068" y="5360"/>
                </a:lnTo>
                <a:cubicBezTo>
                  <a:pt x="5074" y="5360"/>
                  <a:pt x="5080" y="5360"/>
                  <a:pt x="5086" y="5360"/>
                </a:cubicBezTo>
                <a:lnTo>
                  <a:pt x="5086" y="5360"/>
                </a:lnTo>
                <a:cubicBezTo>
                  <a:pt x="5096" y="5360"/>
                  <a:pt x="5107" y="5359"/>
                  <a:pt x="5117" y="5359"/>
                </a:cubicBezTo>
                <a:lnTo>
                  <a:pt x="5117" y="5359"/>
                </a:lnTo>
                <a:cubicBezTo>
                  <a:pt x="5126" y="5359"/>
                  <a:pt x="5135" y="5359"/>
                  <a:pt x="5143" y="5359"/>
                </a:cubicBezTo>
                <a:lnTo>
                  <a:pt x="5143" y="5359"/>
                </a:lnTo>
                <a:cubicBezTo>
                  <a:pt x="5151" y="5359"/>
                  <a:pt x="5160" y="5359"/>
                  <a:pt x="5168" y="5359"/>
                </a:cubicBezTo>
                <a:lnTo>
                  <a:pt x="5168" y="5359"/>
                </a:lnTo>
                <a:cubicBezTo>
                  <a:pt x="5177" y="5359"/>
                  <a:pt x="5186" y="5359"/>
                  <a:pt x="5194" y="5359"/>
                </a:cubicBezTo>
                <a:lnTo>
                  <a:pt x="5194" y="5359"/>
                </a:lnTo>
                <a:cubicBezTo>
                  <a:pt x="5199" y="5359"/>
                  <a:pt x="5202" y="5359"/>
                  <a:pt x="5206" y="5359"/>
                </a:cubicBezTo>
                <a:lnTo>
                  <a:pt x="5206" y="5359"/>
                </a:lnTo>
                <a:cubicBezTo>
                  <a:pt x="5234" y="5359"/>
                  <a:pt x="5261" y="5359"/>
                  <a:pt x="5288" y="5359"/>
                </a:cubicBezTo>
                <a:lnTo>
                  <a:pt x="5288" y="5359"/>
                </a:lnTo>
                <a:cubicBezTo>
                  <a:pt x="5301" y="5359"/>
                  <a:pt x="5313" y="5359"/>
                  <a:pt x="5325" y="5359"/>
                </a:cubicBezTo>
                <a:lnTo>
                  <a:pt x="5325" y="5359"/>
                </a:lnTo>
                <a:cubicBezTo>
                  <a:pt x="5331" y="5359"/>
                  <a:pt x="5337" y="5359"/>
                  <a:pt x="5344" y="5359"/>
                </a:cubicBezTo>
                <a:lnTo>
                  <a:pt x="5344" y="5359"/>
                </a:lnTo>
                <a:cubicBezTo>
                  <a:pt x="5354" y="5359"/>
                  <a:pt x="5364" y="5359"/>
                  <a:pt x="5374" y="5359"/>
                </a:cubicBezTo>
                <a:lnTo>
                  <a:pt x="5374" y="5359"/>
                </a:lnTo>
                <a:cubicBezTo>
                  <a:pt x="5382" y="5358"/>
                  <a:pt x="5390" y="5358"/>
                  <a:pt x="5396" y="5358"/>
                </a:cubicBezTo>
                <a:lnTo>
                  <a:pt x="5396" y="5358"/>
                </a:lnTo>
                <a:cubicBezTo>
                  <a:pt x="5402" y="5358"/>
                  <a:pt x="5408" y="5358"/>
                  <a:pt x="5412" y="5358"/>
                </a:cubicBezTo>
                <a:lnTo>
                  <a:pt x="5412" y="5358"/>
                </a:lnTo>
                <a:cubicBezTo>
                  <a:pt x="5420" y="5358"/>
                  <a:pt x="5426" y="5358"/>
                  <a:pt x="5434" y="5358"/>
                </a:cubicBezTo>
                <a:lnTo>
                  <a:pt x="5434" y="5358"/>
                </a:lnTo>
                <a:cubicBezTo>
                  <a:pt x="5438" y="5358"/>
                  <a:pt x="5443" y="5358"/>
                  <a:pt x="5447" y="5358"/>
                </a:cubicBezTo>
                <a:lnTo>
                  <a:pt x="5447" y="5358"/>
                </a:lnTo>
                <a:cubicBezTo>
                  <a:pt x="5455" y="5358"/>
                  <a:pt x="5462" y="5358"/>
                  <a:pt x="5469" y="5358"/>
                </a:cubicBezTo>
                <a:lnTo>
                  <a:pt x="5469" y="5358"/>
                </a:lnTo>
                <a:cubicBezTo>
                  <a:pt x="5472" y="5358"/>
                  <a:pt x="5476" y="5358"/>
                  <a:pt x="5479" y="5358"/>
                </a:cubicBezTo>
                <a:lnTo>
                  <a:pt x="5479" y="5358"/>
                </a:lnTo>
                <a:cubicBezTo>
                  <a:pt x="5485" y="5358"/>
                  <a:pt x="5490" y="5358"/>
                  <a:pt x="5495" y="5358"/>
                </a:cubicBezTo>
                <a:lnTo>
                  <a:pt x="5495" y="5358"/>
                </a:lnTo>
                <a:cubicBezTo>
                  <a:pt x="5500" y="5358"/>
                  <a:pt x="5505" y="5358"/>
                  <a:pt x="5509" y="5358"/>
                </a:cubicBezTo>
                <a:lnTo>
                  <a:pt x="5509" y="5358"/>
                </a:lnTo>
                <a:cubicBezTo>
                  <a:pt x="5513" y="5358"/>
                  <a:pt x="5517" y="5358"/>
                  <a:pt x="5520" y="5358"/>
                </a:cubicBezTo>
                <a:lnTo>
                  <a:pt x="5520" y="5358"/>
                </a:lnTo>
                <a:cubicBezTo>
                  <a:pt x="5525" y="5358"/>
                  <a:pt x="5528" y="5358"/>
                  <a:pt x="5532" y="5357"/>
                </a:cubicBezTo>
                <a:lnTo>
                  <a:pt x="5532" y="5357"/>
                </a:lnTo>
                <a:cubicBezTo>
                  <a:pt x="5535" y="5357"/>
                  <a:pt x="5538" y="5357"/>
                  <a:pt x="5540" y="5357"/>
                </a:cubicBezTo>
                <a:lnTo>
                  <a:pt x="5540" y="5357"/>
                </a:lnTo>
                <a:cubicBezTo>
                  <a:pt x="5544" y="5357"/>
                  <a:pt x="5546" y="5357"/>
                  <a:pt x="5548" y="5357"/>
                </a:cubicBezTo>
                <a:lnTo>
                  <a:pt x="5548" y="5357"/>
                </a:lnTo>
                <a:cubicBezTo>
                  <a:pt x="5552" y="5357"/>
                  <a:pt x="5554" y="5357"/>
                  <a:pt x="5556" y="5357"/>
                </a:cubicBezTo>
                <a:lnTo>
                  <a:pt x="5556" y="5357"/>
                </a:lnTo>
                <a:cubicBezTo>
                  <a:pt x="5558" y="5357"/>
                  <a:pt x="5560" y="5357"/>
                  <a:pt x="5562" y="5357"/>
                </a:cubicBezTo>
                <a:lnTo>
                  <a:pt x="5562" y="5357"/>
                </a:lnTo>
                <a:cubicBezTo>
                  <a:pt x="5563" y="5357"/>
                  <a:pt x="5565" y="5357"/>
                  <a:pt x="5566" y="5357"/>
                </a:cubicBezTo>
                <a:lnTo>
                  <a:pt x="5566" y="5357"/>
                </a:lnTo>
                <a:cubicBezTo>
                  <a:pt x="5567" y="5357"/>
                  <a:pt x="5568" y="5356"/>
                  <a:pt x="5568" y="5356"/>
                </a:cubicBezTo>
                <a:lnTo>
                  <a:pt x="5568" y="5356"/>
                </a:lnTo>
                <a:cubicBezTo>
                  <a:pt x="5568" y="5357"/>
                  <a:pt x="5595" y="5358"/>
                  <a:pt x="5617" y="5358"/>
                </a:cubicBezTo>
                <a:lnTo>
                  <a:pt x="5617" y="5358"/>
                </a:lnTo>
                <a:cubicBezTo>
                  <a:pt x="5631" y="5358"/>
                  <a:pt x="5645" y="5359"/>
                  <a:pt x="5651" y="5359"/>
                </a:cubicBezTo>
                <a:lnTo>
                  <a:pt x="5651" y="5359"/>
                </a:lnTo>
                <a:cubicBezTo>
                  <a:pt x="5654" y="5359"/>
                  <a:pt x="5661" y="5360"/>
                  <a:pt x="5670" y="5360"/>
                </a:cubicBezTo>
                <a:lnTo>
                  <a:pt x="5670" y="5360"/>
                </a:lnTo>
                <a:cubicBezTo>
                  <a:pt x="5679" y="5360"/>
                  <a:pt x="5689" y="5360"/>
                  <a:pt x="5700" y="5360"/>
                </a:cubicBezTo>
                <a:lnTo>
                  <a:pt x="5700" y="5360"/>
                </a:lnTo>
                <a:lnTo>
                  <a:pt x="5700" y="5360"/>
                </a:lnTo>
                <a:lnTo>
                  <a:pt x="5700" y="5360"/>
                </a:lnTo>
                <a:cubicBezTo>
                  <a:pt x="5716" y="5360"/>
                  <a:pt x="5731" y="5360"/>
                  <a:pt x="5738" y="5357"/>
                </a:cubicBezTo>
                <a:lnTo>
                  <a:pt x="5738" y="5357"/>
                </a:lnTo>
                <a:cubicBezTo>
                  <a:pt x="5740" y="5356"/>
                  <a:pt x="5742" y="5355"/>
                  <a:pt x="5742" y="5353"/>
                </a:cubicBezTo>
                <a:lnTo>
                  <a:pt x="5742" y="5353"/>
                </a:lnTo>
                <a:cubicBezTo>
                  <a:pt x="5742" y="5355"/>
                  <a:pt x="5746" y="5357"/>
                  <a:pt x="5749" y="5358"/>
                </a:cubicBezTo>
                <a:lnTo>
                  <a:pt x="5749" y="5358"/>
                </a:lnTo>
                <a:cubicBezTo>
                  <a:pt x="5751" y="5358"/>
                  <a:pt x="5752" y="5358"/>
                  <a:pt x="5754" y="5358"/>
                </a:cubicBezTo>
                <a:lnTo>
                  <a:pt x="5754" y="5358"/>
                </a:lnTo>
                <a:cubicBezTo>
                  <a:pt x="5758" y="5359"/>
                  <a:pt x="5761" y="5360"/>
                  <a:pt x="5765" y="5360"/>
                </a:cubicBezTo>
                <a:lnTo>
                  <a:pt x="5765" y="5360"/>
                </a:lnTo>
                <a:cubicBezTo>
                  <a:pt x="5768" y="5361"/>
                  <a:pt x="5771" y="5361"/>
                  <a:pt x="5775" y="5361"/>
                </a:cubicBezTo>
                <a:lnTo>
                  <a:pt x="5775" y="5361"/>
                </a:lnTo>
                <a:cubicBezTo>
                  <a:pt x="5779" y="5362"/>
                  <a:pt x="5784" y="5362"/>
                  <a:pt x="5789" y="5362"/>
                </a:cubicBezTo>
                <a:lnTo>
                  <a:pt x="5789" y="5362"/>
                </a:lnTo>
                <a:cubicBezTo>
                  <a:pt x="5792" y="5362"/>
                  <a:pt x="5797" y="5362"/>
                  <a:pt x="5800" y="5362"/>
                </a:cubicBezTo>
                <a:lnTo>
                  <a:pt x="5800" y="5362"/>
                </a:lnTo>
                <a:cubicBezTo>
                  <a:pt x="5805" y="5362"/>
                  <a:pt x="5810" y="5362"/>
                  <a:pt x="5815" y="5362"/>
                </a:cubicBezTo>
                <a:lnTo>
                  <a:pt x="5815" y="5362"/>
                </a:lnTo>
                <a:cubicBezTo>
                  <a:pt x="5822" y="5362"/>
                  <a:pt x="5828" y="5362"/>
                  <a:pt x="5835" y="5362"/>
                </a:cubicBezTo>
                <a:lnTo>
                  <a:pt x="5835" y="5362"/>
                </a:lnTo>
                <a:cubicBezTo>
                  <a:pt x="5839" y="5362"/>
                  <a:pt x="5844" y="5362"/>
                  <a:pt x="5849" y="5362"/>
                </a:cubicBezTo>
                <a:lnTo>
                  <a:pt x="5849" y="5362"/>
                </a:lnTo>
                <a:cubicBezTo>
                  <a:pt x="5855" y="5362"/>
                  <a:pt x="5862" y="5361"/>
                  <a:pt x="5869" y="5361"/>
                </a:cubicBezTo>
                <a:lnTo>
                  <a:pt x="5869" y="5361"/>
                </a:lnTo>
                <a:cubicBezTo>
                  <a:pt x="5873" y="5361"/>
                  <a:pt x="5878" y="5360"/>
                  <a:pt x="5882" y="5360"/>
                </a:cubicBezTo>
                <a:lnTo>
                  <a:pt x="5882" y="5360"/>
                </a:lnTo>
                <a:cubicBezTo>
                  <a:pt x="5890" y="5360"/>
                  <a:pt x="5898" y="5360"/>
                  <a:pt x="5905" y="5360"/>
                </a:cubicBezTo>
                <a:lnTo>
                  <a:pt x="5905" y="5360"/>
                </a:lnTo>
                <a:cubicBezTo>
                  <a:pt x="5912" y="5359"/>
                  <a:pt x="5919" y="5359"/>
                  <a:pt x="5923" y="5359"/>
                </a:cubicBezTo>
                <a:lnTo>
                  <a:pt x="5923" y="5359"/>
                </a:lnTo>
                <a:cubicBezTo>
                  <a:pt x="5926" y="5359"/>
                  <a:pt x="5932" y="5359"/>
                  <a:pt x="5940" y="5359"/>
                </a:cubicBezTo>
                <a:lnTo>
                  <a:pt x="5940" y="5359"/>
                </a:lnTo>
                <a:cubicBezTo>
                  <a:pt x="5948" y="5360"/>
                  <a:pt x="5956" y="5360"/>
                  <a:pt x="5967" y="5360"/>
                </a:cubicBezTo>
                <a:lnTo>
                  <a:pt x="5967" y="5360"/>
                </a:lnTo>
                <a:cubicBezTo>
                  <a:pt x="5970" y="5360"/>
                  <a:pt x="5973" y="5360"/>
                  <a:pt x="5976" y="5360"/>
                </a:cubicBezTo>
                <a:lnTo>
                  <a:pt x="5976" y="5360"/>
                </a:lnTo>
                <a:cubicBezTo>
                  <a:pt x="5984" y="5360"/>
                  <a:pt x="5992" y="5361"/>
                  <a:pt x="6000" y="5361"/>
                </a:cubicBezTo>
                <a:lnTo>
                  <a:pt x="6000" y="5361"/>
                </a:lnTo>
                <a:cubicBezTo>
                  <a:pt x="6005" y="5361"/>
                  <a:pt x="6010" y="5361"/>
                  <a:pt x="6015" y="5361"/>
                </a:cubicBezTo>
                <a:lnTo>
                  <a:pt x="6015" y="5361"/>
                </a:lnTo>
                <a:cubicBezTo>
                  <a:pt x="6022" y="5361"/>
                  <a:pt x="6030" y="5362"/>
                  <a:pt x="6037" y="5362"/>
                </a:cubicBezTo>
                <a:lnTo>
                  <a:pt x="6037" y="5362"/>
                </a:lnTo>
                <a:cubicBezTo>
                  <a:pt x="6043" y="5362"/>
                  <a:pt x="6049" y="5361"/>
                  <a:pt x="6055" y="5361"/>
                </a:cubicBezTo>
                <a:lnTo>
                  <a:pt x="6055" y="5361"/>
                </a:lnTo>
                <a:cubicBezTo>
                  <a:pt x="6060" y="5361"/>
                  <a:pt x="6065" y="5361"/>
                  <a:pt x="6069" y="5361"/>
                </a:cubicBezTo>
                <a:lnTo>
                  <a:pt x="6069" y="5361"/>
                </a:lnTo>
                <a:cubicBezTo>
                  <a:pt x="6075" y="5361"/>
                  <a:pt x="6081" y="5360"/>
                  <a:pt x="6087" y="5360"/>
                </a:cubicBezTo>
                <a:lnTo>
                  <a:pt x="6087" y="5360"/>
                </a:lnTo>
                <a:cubicBezTo>
                  <a:pt x="6090" y="5360"/>
                  <a:pt x="6094" y="5360"/>
                  <a:pt x="6097" y="5360"/>
                </a:cubicBezTo>
                <a:lnTo>
                  <a:pt x="6097" y="5360"/>
                </a:lnTo>
                <a:cubicBezTo>
                  <a:pt x="6102" y="5359"/>
                  <a:pt x="6107" y="5358"/>
                  <a:pt x="6111" y="5358"/>
                </a:cubicBezTo>
                <a:lnTo>
                  <a:pt x="6111" y="5358"/>
                </a:lnTo>
                <a:cubicBezTo>
                  <a:pt x="6112" y="5358"/>
                  <a:pt x="6115" y="5358"/>
                  <a:pt x="6117" y="5357"/>
                </a:cubicBezTo>
                <a:lnTo>
                  <a:pt x="6117" y="5357"/>
                </a:lnTo>
                <a:cubicBezTo>
                  <a:pt x="6122" y="5356"/>
                  <a:pt x="6125" y="5355"/>
                  <a:pt x="6125" y="5353"/>
                </a:cubicBezTo>
                <a:lnTo>
                  <a:pt x="6125" y="5353"/>
                </a:lnTo>
                <a:cubicBezTo>
                  <a:pt x="6126" y="5355"/>
                  <a:pt x="6128" y="5357"/>
                  <a:pt x="6131" y="5358"/>
                </a:cubicBezTo>
                <a:lnTo>
                  <a:pt x="6131" y="5358"/>
                </a:lnTo>
                <a:cubicBezTo>
                  <a:pt x="6132" y="5358"/>
                  <a:pt x="6134" y="5358"/>
                  <a:pt x="6135" y="5358"/>
                </a:cubicBezTo>
                <a:lnTo>
                  <a:pt x="6135" y="5358"/>
                </a:lnTo>
                <a:cubicBezTo>
                  <a:pt x="6137" y="5359"/>
                  <a:pt x="6140" y="5360"/>
                  <a:pt x="6142" y="5360"/>
                </a:cubicBezTo>
                <a:lnTo>
                  <a:pt x="6142" y="5360"/>
                </a:lnTo>
                <a:cubicBezTo>
                  <a:pt x="6144" y="5361"/>
                  <a:pt x="6146" y="5361"/>
                  <a:pt x="6149" y="5361"/>
                </a:cubicBezTo>
                <a:lnTo>
                  <a:pt x="6149" y="5361"/>
                </a:lnTo>
                <a:cubicBezTo>
                  <a:pt x="6152" y="5362"/>
                  <a:pt x="6154" y="5362"/>
                  <a:pt x="6158" y="5362"/>
                </a:cubicBezTo>
                <a:lnTo>
                  <a:pt x="6158" y="5362"/>
                </a:lnTo>
                <a:cubicBezTo>
                  <a:pt x="6160" y="5362"/>
                  <a:pt x="6163" y="5362"/>
                  <a:pt x="6165" y="5362"/>
                </a:cubicBezTo>
                <a:lnTo>
                  <a:pt x="6165" y="5362"/>
                </a:lnTo>
                <a:cubicBezTo>
                  <a:pt x="6168" y="5362"/>
                  <a:pt x="6172" y="5362"/>
                  <a:pt x="6175" y="5362"/>
                </a:cubicBezTo>
                <a:lnTo>
                  <a:pt x="6175" y="5362"/>
                </a:lnTo>
                <a:cubicBezTo>
                  <a:pt x="6179" y="5362"/>
                  <a:pt x="6182" y="5362"/>
                  <a:pt x="6186" y="5362"/>
                </a:cubicBezTo>
                <a:lnTo>
                  <a:pt x="6186" y="5362"/>
                </a:lnTo>
                <a:cubicBezTo>
                  <a:pt x="6189" y="5362"/>
                  <a:pt x="6191" y="5362"/>
                  <a:pt x="6193" y="5362"/>
                </a:cubicBezTo>
                <a:lnTo>
                  <a:pt x="6193" y="5362"/>
                </a:lnTo>
                <a:cubicBezTo>
                  <a:pt x="6198" y="5362"/>
                  <a:pt x="6202" y="5362"/>
                  <a:pt x="6205" y="5362"/>
                </a:cubicBezTo>
                <a:lnTo>
                  <a:pt x="6205" y="5362"/>
                </a:lnTo>
                <a:cubicBezTo>
                  <a:pt x="6208" y="5362"/>
                  <a:pt x="6210" y="5361"/>
                  <a:pt x="6212" y="5361"/>
                </a:cubicBezTo>
                <a:lnTo>
                  <a:pt x="6212" y="5361"/>
                </a:lnTo>
                <a:cubicBezTo>
                  <a:pt x="6216" y="5361"/>
                  <a:pt x="6219" y="5360"/>
                  <a:pt x="6222" y="5360"/>
                </a:cubicBezTo>
                <a:lnTo>
                  <a:pt x="6222" y="5360"/>
                </a:lnTo>
                <a:cubicBezTo>
                  <a:pt x="6224" y="5360"/>
                  <a:pt x="6226" y="5360"/>
                  <a:pt x="6227" y="5360"/>
                </a:cubicBezTo>
                <a:lnTo>
                  <a:pt x="6227" y="5360"/>
                </a:lnTo>
                <a:cubicBezTo>
                  <a:pt x="6232" y="5360"/>
                  <a:pt x="6236" y="5359"/>
                  <a:pt x="6239" y="5359"/>
                </a:cubicBezTo>
                <a:lnTo>
                  <a:pt x="6239" y="5359"/>
                </a:lnTo>
                <a:cubicBezTo>
                  <a:pt x="6239" y="5358"/>
                  <a:pt x="6241" y="5357"/>
                  <a:pt x="6242" y="5355"/>
                </a:cubicBezTo>
                <a:lnTo>
                  <a:pt x="6242" y="5355"/>
                </a:lnTo>
                <a:cubicBezTo>
                  <a:pt x="6243" y="5355"/>
                  <a:pt x="6243" y="5355"/>
                  <a:pt x="6243" y="5354"/>
                </a:cubicBezTo>
                <a:lnTo>
                  <a:pt x="6243" y="5354"/>
                </a:lnTo>
                <a:cubicBezTo>
                  <a:pt x="6245" y="5353"/>
                  <a:pt x="6246" y="5352"/>
                  <a:pt x="6247" y="5352"/>
                </a:cubicBezTo>
                <a:lnTo>
                  <a:pt x="6247" y="5352"/>
                </a:lnTo>
                <a:cubicBezTo>
                  <a:pt x="6248" y="5352"/>
                  <a:pt x="6248" y="5352"/>
                  <a:pt x="6249" y="5352"/>
                </a:cubicBezTo>
                <a:lnTo>
                  <a:pt x="6249" y="5352"/>
                </a:lnTo>
                <a:lnTo>
                  <a:pt x="6249" y="5352"/>
                </a:lnTo>
                <a:lnTo>
                  <a:pt x="6249" y="5352"/>
                </a:lnTo>
                <a:cubicBezTo>
                  <a:pt x="6251" y="5352"/>
                  <a:pt x="6252" y="5353"/>
                  <a:pt x="6252" y="5356"/>
                </a:cubicBezTo>
                <a:lnTo>
                  <a:pt x="6252" y="5356"/>
                </a:lnTo>
                <a:cubicBezTo>
                  <a:pt x="6252" y="5358"/>
                  <a:pt x="6253" y="5358"/>
                  <a:pt x="6255" y="5359"/>
                </a:cubicBezTo>
                <a:lnTo>
                  <a:pt x="6255" y="5359"/>
                </a:lnTo>
                <a:cubicBezTo>
                  <a:pt x="6256" y="5360"/>
                  <a:pt x="6259" y="5360"/>
                  <a:pt x="6262" y="5360"/>
                </a:cubicBezTo>
                <a:lnTo>
                  <a:pt x="6262" y="5360"/>
                </a:lnTo>
                <a:lnTo>
                  <a:pt x="6262" y="5360"/>
                </a:lnTo>
                <a:cubicBezTo>
                  <a:pt x="6267" y="5360"/>
                  <a:pt x="6273" y="5359"/>
                  <a:pt x="6276" y="5359"/>
                </a:cubicBezTo>
                <a:lnTo>
                  <a:pt x="8063" y="5359"/>
                </a:lnTo>
                <a:lnTo>
                  <a:pt x="8088" y="5347"/>
                </a:lnTo>
                <a:lnTo>
                  <a:pt x="2004" y="0"/>
                </a:lnTo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15D38516-5223-284A-8E0C-13E3D631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961" y="8940987"/>
            <a:ext cx="4600166" cy="3485324"/>
          </a:xfrm>
          <a:custGeom>
            <a:avLst/>
            <a:gdLst>
              <a:gd name="connsiteX0" fmla="*/ 2963680 w 3130234"/>
              <a:gd name="connsiteY0" fmla="*/ 698824 h 2371627"/>
              <a:gd name="connsiteX1" fmla="*/ 3130234 w 3130234"/>
              <a:gd name="connsiteY1" fmla="*/ 881377 h 2371627"/>
              <a:gd name="connsiteX2" fmla="*/ 2650167 w 3130234"/>
              <a:gd name="connsiteY2" fmla="*/ 1109568 h 2371627"/>
              <a:gd name="connsiteX3" fmla="*/ 2650167 w 3130234"/>
              <a:gd name="connsiteY3" fmla="*/ 1101093 h 2371627"/>
              <a:gd name="connsiteX4" fmla="*/ 2635144 w 3130234"/>
              <a:gd name="connsiteY4" fmla="*/ 1116740 h 2371627"/>
              <a:gd name="connsiteX5" fmla="*/ 2630572 w 3130234"/>
              <a:gd name="connsiteY5" fmla="*/ 1118696 h 2371627"/>
              <a:gd name="connsiteX6" fmla="*/ 2610325 w 3130234"/>
              <a:gd name="connsiteY6" fmla="*/ 1085445 h 2371627"/>
              <a:gd name="connsiteX7" fmla="*/ 2641676 w 3130234"/>
              <a:gd name="connsiteY7" fmla="*/ 1051543 h 2371627"/>
              <a:gd name="connsiteX8" fmla="*/ 2765775 w 3130234"/>
              <a:gd name="connsiteY8" fmla="*/ 915280 h 2371627"/>
              <a:gd name="connsiteX9" fmla="*/ 2963680 w 3130234"/>
              <a:gd name="connsiteY9" fmla="*/ 698824 h 2371627"/>
              <a:gd name="connsiteX10" fmla="*/ 2124162 w 3130234"/>
              <a:gd name="connsiteY10" fmla="*/ 136 h 2371627"/>
              <a:gd name="connsiteX11" fmla="*/ 2132084 w 3130234"/>
              <a:gd name="connsiteY11" fmla="*/ 871 h 2371627"/>
              <a:gd name="connsiteX12" fmla="*/ 2135351 w 3130234"/>
              <a:gd name="connsiteY12" fmla="*/ 14589 h 2371627"/>
              <a:gd name="connsiteX13" fmla="*/ 2163448 w 3130234"/>
              <a:gd name="connsiteY13" fmla="*/ 14589 h 2371627"/>
              <a:gd name="connsiteX14" fmla="*/ 2170636 w 3130234"/>
              <a:gd name="connsiteY14" fmla="*/ 45947 h 2371627"/>
              <a:gd name="connsiteX15" fmla="*/ 2209840 w 3130234"/>
              <a:gd name="connsiteY15" fmla="*/ 45947 h 2371627"/>
              <a:gd name="connsiteX16" fmla="*/ 2209840 w 3130234"/>
              <a:gd name="connsiteY16" fmla="*/ 1165670 h 2371627"/>
              <a:gd name="connsiteX17" fmla="*/ 2240551 w 3130234"/>
              <a:gd name="connsiteY17" fmla="*/ 1185922 h 2371627"/>
              <a:gd name="connsiteX18" fmla="*/ 2381688 w 3130234"/>
              <a:gd name="connsiteY18" fmla="*/ 1185922 h 2371627"/>
              <a:gd name="connsiteX19" fmla="*/ 2404557 w 3130234"/>
              <a:gd name="connsiteY19" fmla="*/ 1179389 h 2371627"/>
              <a:gd name="connsiteX20" fmla="*/ 2408478 w 3130234"/>
              <a:gd name="connsiteY20" fmla="*/ 1140846 h 2371627"/>
              <a:gd name="connsiteX21" fmla="*/ 2464671 w 3130234"/>
              <a:gd name="connsiteY21" fmla="*/ 1140846 h 2371627"/>
              <a:gd name="connsiteX22" fmla="*/ 2483620 w 3130234"/>
              <a:gd name="connsiteY22" fmla="*/ 1160444 h 2371627"/>
              <a:gd name="connsiteX23" fmla="*/ 2490808 w 3130234"/>
              <a:gd name="connsiteY23" fmla="*/ 1185922 h 2371627"/>
              <a:gd name="connsiteX24" fmla="*/ 0 w 3130234"/>
              <a:gd name="connsiteY24" fmla="*/ 2371627 h 2371627"/>
              <a:gd name="connsiteX25" fmla="*/ 84290 w 3130234"/>
              <a:gd name="connsiteY25" fmla="*/ 355602 h 2371627"/>
              <a:gd name="connsiteX26" fmla="*/ 88864 w 3130234"/>
              <a:gd name="connsiteY26" fmla="*/ 355602 h 2371627"/>
              <a:gd name="connsiteX27" fmla="*/ 115001 w 3130234"/>
              <a:gd name="connsiteY27" fmla="*/ 368668 h 2371627"/>
              <a:gd name="connsiteX28" fmla="*/ 117614 w 3130234"/>
              <a:gd name="connsiteY28" fmla="*/ 413091 h 2371627"/>
              <a:gd name="connsiteX29" fmla="*/ 165313 w 3130234"/>
              <a:gd name="connsiteY29" fmla="*/ 413091 h 2371627"/>
              <a:gd name="connsiteX30" fmla="*/ 165313 w 3130234"/>
              <a:gd name="connsiteY30" fmla="*/ 464047 h 2371627"/>
              <a:gd name="connsiteX31" fmla="*/ 175768 w 3130234"/>
              <a:gd name="connsiteY31" fmla="*/ 475153 h 2371627"/>
              <a:gd name="connsiteX32" fmla="*/ 238495 w 3130234"/>
              <a:gd name="connsiteY32" fmla="*/ 475153 h 2371627"/>
              <a:gd name="connsiteX33" fmla="*/ 274433 w 3130234"/>
              <a:gd name="connsiteY33" fmla="*/ 475153 h 2371627"/>
              <a:gd name="connsiteX34" fmla="*/ 274433 w 3130234"/>
              <a:gd name="connsiteY34" fmla="*/ 521536 h 2371627"/>
              <a:gd name="connsiteX35" fmla="*/ 307104 w 3130234"/>
              <a:gd name="connsiteY35" fmla="*/ 526109 h 2371627"/>
              <a:gd name="connsiteX36" fmla="*/ 356110 w 3130234"/>
              <a:gd name="connsiteY36" fmla="*/ 526109 h 2371627"/>
              <a:gd name="connsiteX37" fmla="*/ 356110 w 3130234"/>
              <a:gd name="connsiteY37" fmla="*/ 563346 h 2371627"/>
              <a:gd name="connsiteX38" fmla="*/ 356110 w 3130234"/>
              <a:gd name="connsiteY38" fmla="*/ 806366 h 2371627"/>
              <a:gd name="connsiteX39" fmla="*/ 354803 w 3130234"/>
              <a:gd name="connsiteY39" fmla="*/ 823351 h 2371627"/>
              <a:gd name="connsiteX40" fmla="*/ 293382 w 3130234"/>
              <a:gd name="connsiteY40" fmla="*/ 912198 h 2371627"/>
              <a:gd name="connsiteX41" fmla="*/ 290115 w 3130234"/>
              <a:gd name="connsiteY41" fmla="*/ 944862 h 2371627"/>
              <a:gd name="connsiteX42" fmla="*/ 290115 w 3130234"/>
              <a:gd name="connsiteY42" fmla="*/ 1455727 h 2371627"/>
              <a:gd name="connsiteX43" fmla="*/ 399235 w 3130234"/>
              <a:gd name="connsiteY43" fmla="*/ 1457687 h 2371627"/>
              <a:gd name="connsiteX44" fmla="*/ 868385 w 3130234"/>
              <a:gd name="connsiteY44" fmla="*/ 1457687 h 2371627"/>
              <a:gd name="connsiteX45" fmla="*/ 897788 w 3130234"/>
              <a:gd name="connsiteY45" fmla="*/ 1447234 h 2371627"/>
              <a:gd name="connsiteX46" fmla="*/ 940260 w 3130234"/>
              <a:gd name="connsiteY46" fmla="*/ 1441355 h 2371627"/>
              <a:gd name="connsiteX47" fmla="*/ 957249 w 3130234"/>
              <a:gd name="connsiteY47" fmla="*/ 1441355 h 2371627"/>
              <a:gd name="connsiteX48" fmla="*/ 957249 w 3130234"/>
              <a:gd name="connsiteY48" fmla="*/ 1457687 h 2371627"/>
              <a:gd name="connsiteX49" fmla="*/ 1009522 w 3130234"/>
              <a:gd name="connsiteY49" fmla="*/ 1457687 h 2371627"/>
              <a:gd name="connsiteX50" fmla="*/ 1051340 w 3130234"/>
              <a:gd name="connsiteY50" fmla="*/ 1457687 h 2371627"/>
              <a:gd name="connsiteX51" fmla="*/ 1080744 w 3130234"/>
              <a:gd name="connsiteY51" fmla="*/ 1494271 h 2371627"/>
              <a:gd name="connsiteX52" fmla="*/ 1107534 w 3130234"/>
              <a:gd name="connsiteY52" fmla="*/ 1526935 h 2371627"/>
              <a:gd name="connsiteX53" fmla="*/ 1107534 w 3130234"/>
              <a:gd name="connsiteY53" fmla="*/ 465353 h 2371627"/>
              <a:gd name="connsiteX54" fmla="*/ 1132364 w 3130234"/>
              <a:gd name="connsiteY54" fmla="*/ 454248 h 2371627"/>
              <a:gd name="connsiteX55" fmla="*/ 1148699 w 3130234"/>
              <a:gd name="connsiteY55" fmla="*/ 432036 h 2371627"/>
              <a:gd name="connsiteX56" fmla="*/ 1170915 w 3130234"/>
              <a:gd name="connsiteY56" fmla="*/ 432036 h 2371627"/>
              <a:gd name="connsiteX57" fmla="*/ 1172222 w 3130234"/>
              <a:gd name="connsiteY57" fmla="*/ 422237 h 2371627"/>
              <a:gd name="connsiteX58" fmla="*/ 1461683 w 3130234"/>
              <a:gd name="connsiteY58" fmla="*/ 422237 h 2371627"/>
              <a:gd name="connsiteX59" fmla="*/ 1463644 w 3130234"/>
              <a:gd name="connsiteY59" fmla="*/ 432036 h 2371627"/>
              <a:gd name="connsiteX60" fmla="*/ 1489780 w 3130234"/>
              <a:gd name="connsiteY60" fmla="*/ 432036 h 2371627"/>
              <a:gd name="connsiteX61" fmla="*/ 1500888 w 3130234"/>
              <a:gd name="connsiteY61" fmla="*/ 454248 h 2371627"/>
              <a:gd name="connsiteX62" fmla="*/ 1526371 w 3130234"/>
              <a:gd name="connsiteY62" fmla="*/ 470580 h 2371627"/>
              <a:gd name="connsiteX63" fmla="*/ 1526371 w 3130234"/>
              <a:gd name="connsiteY63" fmla="*/ 1179389 h 2371627"/>
              <a:gd name="connsiteX64" fmla="*/ 1564269 w 3130234"/>
              <a:gd name="connsiteY64" fmla="*/ 1179389 h 2371627"/>
              <a:gd name="connsiteX65" fmla="*/ 1568190 w 3130234"/>
              <a:gd name="connsiteY65" fmla="*/ 1140846 h 2371627"/>
              <a:gd name="connsiteX66" fmla="*/ 1623730 w 3130234"/>
              <a:gd name="connsiteY66" fmla="*/ 1140846 h 2371627"/>
              <a:gd name="connsiteX67" fmla="*/ 1642025 w 3130234"/>
              <a:gd name="connsiteY67" fmla="*/ 1160444 h 2371627"/>
              <a:gd name="connsiteX68" fmla="*/ 1655093 w 3130234"/>
              <a:gd name="connsiteY68" fmla="*/ 1185922 h 2371627"/>
              <a:gd name="connsiteX69" fmla="*/ 1702792 w 3130234"/>
              <a:gd name="connsiteY69" fmla="*/ 1185922 h 2371627"/>
              <a:gd name="connsiteX70" fmla="*/ 1702792 w 3130234"/>
              <a:gd name="connsiteY70" fmla="*/ 48560 h 2371627"/>
              <a:gd name="connsiteX71" fmla="*/ 1731542 w 3130234"/>
              <a:gd name="connsiteY71" fmla="*/ 45947 h 2371627"/>
              <a:gd name="connsiteX72" fmla="*/ 1743304 w 3130234"/>
              <a:gd name="connsiteY72" fmla="*/ 15243 h 2371627"/>
              <a:gd name="connsiteX73" fmla="*/ 1779895 w 3130234"/>
              <a:gd name="connsiteY73" fmla="*/ 11976 h 2371627"/>
              <a:gd name="connsiteX74" fmla="*/ 1789043 w 3130234"/>
              <a:gd name="connsiteY74" fmla="*/ 871 h 2371627"/>
              <a:gd name="connsiteX75" fmla="*/ 2115749 w 3130234"/>
              <a:gd name="connsiteY75" fmla="*/ 871 h 2371627"/>
              <a:gd name="connsiteX76" fmla="*/ 2124162 w 3130234"/>
              <a:gd name="connsiteY76" fmla="*/ 136 h 23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130234" h="2371627">
                <a:moveTo>
                  <a:pt x="2963680" y="698824"/>
                </a:moveTo>
                <a:cubicBezTo>
                  <a:pt x="3018545" y="759458"/>
                  <a:pt x="3074716" y="820743"/>
                  <a:pt x="3130234" y="881377"/>
                </a:cubicBezTo>
                <a:lnTo>
                  <a:pt x="2650167" y="1109568"/>
                </a:lnTo>
                <a:lnTo>
                  <a:pt x="2650167" y="1101093"/>
                </a:lnTo>
                <a:cubicBezTo>
                  <a:pt x="2644942" y="1105657"/>
                  <a:pt x="2640370" y="1110872"/>
                  <a:pt x="2635144" y="1116740"/>
                </a:cubicBezTo>
                <a:lnTo>
                  <a:pt x="2630572" y="1118696"/>
                </a:lnTo>
                <a:cubicBezTo>
                  <a:pt x="2623388" y="1110872"/>
                  <a:pt x="2603793" y="1093269"/>
                  <a:pt x="2610325" y="1085445"/>
                </a:cubicBezTo>
                <a:cubicBezTo>
                  <a:pt x="2621428" y="1074362"/>
                  <a:pt x="2631225" y="1062626"/>
                  <a:pt x="2641676" y="1051543"/>
                </a:cubicBezTo>
                <a:cubicBezTo>
                  <a:pt x="2682824" y="1005904"/>
                  <a:pt x="2724626" y="960918"/>
                  <a:pt x="2765775" y="915280"/>
                </a:cubicBezTo>
                <a:cubicBezTo>
                  <a:pt x="2831743" y="842911"/>
                  <a:pt x="2897712" y="770541"/>
                  <a:pt x="2963680" y="698824"/>
                </a:cubicBezTo>
                <a:close/>
                <a:moveTo>
                  <a:pt x="2124162" y="136"/>
                </a:moveTo>
                <a:cubicBezTo>
                  <a:pt x="2127837" y="-109"/>
                  <a:pt x="2131431" y="-109"/>
                  <a:pt x="2132084" y="871"/>
                </a:cubicBezTo>
                <a:cubicBezTo>
                  <a:pt x="2136005" y="4137"/>
                  <a:pt x="2127510" y="14589"/>
                  <a:pt x="2135351" y="14589"/>
                </a:cubicBezTo>
                <a:lnTo>
                  <a:pt x="2163448" y="14589"/>
                </a:lnTo>
                <a:cubicBezTo>
                  <a:pt x="2178476" y="14589"/>
                  <a:pt x="2164102" y="45947"/>
                  <a:pt x="2170636" y="45947"/>
                </a:cubicBezTo>
                <a:cubicBezTo>
                  <a:pt x="2174556" y="45947"/>
                  <a:pt x="2209840" y="45294"/>
                  <a:pt x="2209840" y="45947"/>
                </a:cubicBezTo>
                <a:lnTo>
                  <a:pt x="2209840" y="1165670"/>
                </a:lnTo>
                <a:cubicBezTo>
                  <a:pt x="2209840" y="1192455"/>
                  <a:pt x="2211147" y="1185922"/>
                  <a:pt x="2240551" y="1185922"/>
                </a:cubicBezTo>
                <a:lnTo>
                  <a:pt x="2381688" y="1185922"/>
                </a:lnTo>
                <a:cubicBezTo>
                  <a:pt x="2390836" y="1185922"/>
                  <a:pt x="2404557" y="1191148"/>
                  <a:pt x="2404557" y="1179389"/>
                </a:cubicBezTo>
                <a:cubicBezTo>
                  <a:pt x="2404557" y="1172203"/>
                  <a:pt x="2400637" y="1140846"/>
                  <a:pt x="2408478" y="1140846"/>
                </a:cubicBezTo>
                <a:lnTo>
                  <a:pt x="2464671" y="1140846"/>
                </a:lnTo>
                <a:cubicBezTo>
                  <a:pt x="2486234" y="1140846"/>
                  <a:pt x="2483620" y="1138886"/>
                  <a:pt x="2483620" y="1160444"/>
                </a:cubicBezTo>
                <a:cubicBezTo>
                  <a:pt x="2483620" y="1172856"/>
                  <a:pt x="2477739" y="1185269"/>
                  <a:pt x="2490808" y="1185922"/>
                </a:cubicBezTo>
                <a:lnTo>
                  <a:pt x="0" y="2371627"/>
                </a:lnTo>
                <a:lnTo>
                  <a:pt x="84290" y="355602"/>
                </a:lnTo>
                <a:cubicBezTo>
                  <a:pt x="86250" y="355602"/>
                  <a:pt x="86904" y="355602"/>
                  <a:pt x="88864" y="355602"/>
                </a:cubicBezTo>
                <a:cubicBezTo>
                  <a:pt x="107813" y="355602"/>
                  <a:pt x="115001" y="349069"/>
                  <a:pt x="115001" y="368668"/>
                </a:cubicBezTo>
                <a:cubicBezTo>
                  <a:pt x="115001" y="375854"/>
                  <a:pt x="111734" y="413091"/>
                  <a:pt x="117614" y="413091"/>
                </a:cubicBezTo>
                <a:cubicBezTo>
                  <a:pt x="126762" y="413091"/>
                  <a:pt x="159433" y="407865"/>
                  <a:pt x="165313" y="413091"/>
                </a:cubicBezTo>
                <a:cubicBezTo>
                  <a:pt x="170541" y="417664"/>
                  <a:pt x="165313" y="456208"/>
                  <a:pt x="165313" y="464047"/>
                </a:cubicBezTo>
                <a:cubicBezTo>
                  <a:pt x="165313" y="475153"/>
                  <a:pt x="164006" y="475153"/>
                  <a:pt x="175768" y="475153"/>
                </a:cubicBezTo>
                <a:lnTo>
                  <a:pt x="238495" y="475153"/>
                </a:lnTo>
                <a:cubicBezTo>
                  <a:pt x="243723" y="475153"/>
                  <a:pt x="270513" y="471233"/>
                  <a:pt x="274433" y="475153"/>
                </a:cubicBezTo>
                <a:cubicBezTo>
                  <a:pt x="282274" y="482339"/>
                  <a:pt x="269206" y="512390"/>
                  <a:pt x="274433" y="521536"/>
                </a:cubicBezTo>
                <a:cubicBezTo>
                  <a:pt x="279007" y="529375"/>
                  <a:pt x="295996" y="526109"/>
                  <a:pt x="307104" y="526109"/>
                </a:cubicBezTo>
                <a:cubicBezTo>
                  <a:pt x="315598" y="526109"/>
                  <a:pt x="350882" y="520229"/>
                  <a:pt x="356110" y="526109"/>
                </a:cubicBezTo>
                <a:cubicBezTo>
                  <a:pt x="360030" y="529375"/>
                  <a:pt x="356110" y="558773"/>
                  <a:pt x="356110" y="563346"/>
                </a:cubicBezTo>
                <a:lnTo>
                  <a:pt x="356110" y="806366"/>
                </a:lnTo>
                <a:cubicBezTo>
                  <a:pt x="356110" y="811592"/>
                  <a:pt x="357416" y="819432"/>
                  <a:pt x="354803" y="823351"/>
                </a:cubicBezTo>
                <a:cubicBezTo>
                  <a:pt x="333894" y="852749"/>
                  <a:pt x="312984" y="883453"/>
                  <a:pt x="293382" y="912198"/>
                </a:cubicBezTo>
                <a:cubicBezTo>
                  <a:pt x="288155" y="920690"/>
                  <a:pt x="290115" y="935716"/>
                  <a:pt x="290115" y="944862"/>
                </a:cubicBezTo>
                <a:lnTo>
                  <a:pt x="290115" y="1455727"/>
                </a:lnTo>
                <a:cubicBezTo>
                  <a:pt x="290115" y="1460300"/>
                  <a:pt x="391394" y="1457687"/>
                  <a:pt x="399235" y="1457687"/>
                </a:cubicBezTo>
                <a:lnTo>
                  <a:pt x="868385" y="1457687"/>
                </a:lnTo>
                <a:cubicBezTo>
                  <a:pt x="884720" y="1457687"/>
                  <a:pt x="897788" y="1464873"/>
                  <a:pt x="897788" y="1447234"/>
                </a:cubicBezTo>
                <a:cubicBezTo>
                  <a:pt x="897788" y="1435475"/>
                  <a:pt x="929806" y="1441355"/>
                  <a:pt x="940260" y="1441355"/>
                </a:cubicBezTo>
                <a:cubicBezTo>
                  <a:pt x="942220" y="1441355"/>
                  <a:pt x="954635" y="1440048"/>
                  <a:pt x="957249" y="1441355"/>
                </a:cubicBezTo>
                <a:cubicBezTo>
                  <a:pt x="957902" y="1443315"/>
                  <a:pt x="955942" y="1457687"/>
                  <a:pt x="957249" y="1457687"/>
                </a:cubicBezTo>
                <a:lnTo>
                  <a:pt x="1009522" y="1457687"/>
                </a:lnTo>
                <a:cubicBezTo>
                  <a:pt x="1019323" y="1457687"/>
                  <a:pt x="1041539" y="1453114"/>
                  <a:pt x="1051340" y="1457687"/>
                </a:cubicBezTo>
                <a:cubicBezTo>
                  <a:pt x="1061142" y="1462913"/>
                  <a:pt x="1072903" y="1485778"/>
                  <a:pt x="1080744" y="1494271"/>
                </a:cubicBezTo>
                <a:cubicBezTo>
                  <a:pt x="1089892" y="1505376"/>
                  <a:pt x="1098386" y="1516482"/>
                  <a:pt x="1107534" y="1526935"/>
                </a:cubicBezTo>
                <a:lnTo>
                  <a:pt x="1107534" y="465353"/>
                </a:lnTo>
                <a:cubicBezTo>
                  <a:pt x="1107534" y="448368"/>
                  <a:pt x="1114068" y="454248"/>
                  <a:pt x="1132364" y="454248"/>
                </a:cubicBezTo>
                <a:cubicBezTo>
                  <a:pt x="1151312" y="454248"/>
                  <a:pt x="1129096" y="432036"/>
                  <a:pt x="1148699" y="432036"/>
                </a:cubicBezTo>
                <a:cubicBezTo>
                  <a:pt x="1153273" y="432036"/>
                  <a:pt x="1166341" y="434649"/>
                  <a:pt x="1170915" y="432036"/>
                </a:cubicBezTo>
                <a:cubicBezTo>
                  <a:pt x="1172875" y="430729"/>
                  <a:pt x="1168301" y="422237"/>
                  <a:pt x="1172222" y="422237"/>
                </a:cubicBezTo>
                <a:lnTo>
                  <a:pt x="1461683" y="422237"/>
                </a:lnTo>
                <a:cubicBezTo>
                  <a:pt x="1465604" y="422237"/>
                  <a:pt x="1460376" y="432036"/>
                  <a:pt x="1463644" y="432036"/>
                </a:cubicBezTo>
                <a:lnTo>
                  <a:pt x="1489780" y="432036"/>
                </a:lnTo>
                <a:cubicBezTo>
                  <a:pt x="1502195" y="432036"/>
                  <a:pt x="1483899" y="454248"/>
                  <a:pt x="1500888" y="454248"/>
                </a:cubicBezTo>
                <a:cubicBezTo>
                  <a:pt x="1524411" y="454248"/>
                  <a:pt x="1526371" y="449675"/>
                  <a:pt x="1526371" y="470580"/>
                </a:cubicBezTo>
                <a:lnTo>
                  <a:pt x="1526371" y="1179389"/>
                </a:lnTo>
                <a:cubicBezTo>
                  <a:pt x="1526371" y="1194415"/>
                  <a:pt x="1564269" y="1189842"/>
                  <a:pt x="1564269" y="1179389"/>
                </a:cubicBezTo>
                <a:cubicBezTo>
                  <a:pt x="1564269" y="1172203"/>
                  <a:pt x="1559042" y="1140846"/>
                  <a:pt x="1568190" y="1140846"/>
                </a:cubicBezTo>
                <a:lnTo>
                  <a:pt x="1623730" y="1140846"/>
                </a:lnTo>
                <a:cubicBezTo>
                  <a:pt x="1645292" y="1140846"/>
                  <a:pt x="1642025" y="1138886"/>
                  <a:pt x="1642025" y="1160444"/>
                </a:cubicBezTo>
                <a:cubicBezTo>
                  <a:pt x="1642025" y="1178736"/>
                  <a:pt x="1636144" y="1185922"/>
                  <a:pt x="1655093" y="1185922"/>
                </a:cubicBezTo>
                <a:lnTo>
                  <a:pt x="1702792" y="1185922"/>
                </a:lnTo>
                <a:lnTo>
                  <a:pt x="1702792" y="48560"/>
                </a:lnTo>
                <a:cubicBezTo>
                  <a:pt x="1702792" y="41374"/>
                  <a:pt x="1725662" y="45947"/>
                  <a:pt x="1731542" y="45947"/>
                </a:cubicBezTo>
                <a:cubicBezTo>
                  <a:pt x="1750492" y="45947"/>
                  <a:pt x="1743304" y="32881"/>
                  <a:pt x="1743304" y="15243"/>
                </a:cubicBezTo>
                <a:cubicBezTo>
                  <a:pt x="1743304" y="10670"/>
                  <a:pt x="1779895" y="19162"/>
                  <a:pt x="1779895" y="11976"/>
                </a:cubicBezTo>
                <a:cubicBezTo>
                  <a:pt x="1779895" y="871"/>
                  <a:pt x="1778588" y="871"/>
                  <a:pt x="1789043" y="871"/>
                </a:cubicBezTo>
                <a:lnTo>
                  <a:pt x="2115749" y="871"/>
                </a:lnTo>
                <a:cubicBezTo>
                  <a:pt x="2116729" y="871"/>
                  <a:pt x="2120486" y="381"/>
                  <a:pt x="2124162" y="1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18B96255-E48C-3141-B59E-81E55774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221" y="9891780"/>
            <a:ext cx="7737684" cy="2611681"/>
          </a:xfrm>
          <a:custGeom>
            <a:avLst/>
            <a:gdLst>
              <a:gd name="T0" fmla="*/ 7984 w 8063"/>
              <a:gd name="T1" fmla="*/ 1600 h 2721"/>
              <a:gd name="T2" fmla="*/ 7970 w 8063"/>
              <a:gd name="T3" fmla="*/ 1595 h 2721"/>
              <a:gd name="T4" fmla="*/ 7901 w 8063"/>
              <a:gd name="T5" fmla="*/ 1636 h 2721"/>
              <a:gd name="T6" fmla="*/ 7860 w 8063"/>
              <a:gd name="T7" fmla="*/ 1678 h 2721"/>
              <a:gd name="T8" fmla="*/ 7867 w 8063"/>
              <a:gd name="T9" fmla="*/ 1673 h 2721"/>
              <a:gd name="T10" fmla="*/ 7867 w 8063"/>
              <a:gd name="T11" fmla="*/ 1719 h 2721"/>
              <a:gd name="T12" fmla="*/ 7601 w 8063"/>
              <a:gd name="T13" fmla="*/ 1571 h 2721"/>
              <a:gd name="T14" fmla="*/ 7571 w 8063"/>
              <a:gd name="T15" fmla="*/ 1587 h 2721"/>
              <a:gd name="T16" fmla="*/ 7482 w 8063"/>
              <a:gd name="T17" fmla="*/ 1636 h 2721"/>
              <a:gd name="T18" fmla="*/ 7348 w 8063"/>
              <a:gd name="T19" fmla="*/ 1486 h 2721"/>
              <a:gd name="T20" fmla="*/ 7332 w 8063"/>
              <a:gd name="T21" fmla="*/ 1469 h 2721"/>
              <a:gd name="T22" fmla="*/ 7243 w 8063"/>
              <a:gd name="T23" fmla="*/ 1469 h 2721"/>
              <a:gd name="T24" fmla="*/ 7178 w 8063"/>
              <a:gd name="T25" fmla="*/ 1469 h 2721"/>
              <a:gd name="T26" fmla="*/ 7178 w 8063"/>
              <a:gd name="T27" fmla="*/ 727 h 2721"/>
              <a:gd name="T28" fmla="*/ 7193 w 8063"/>
              <a:gd name="T29" fmla="*/ 711 h 2721"/>
              <a:gd name="T30" fmla="*/ 7311 w 8063"/>
              <a:gd name="T31" fmla="*/ 711 h 2721"/>
              <a:gd name="T32" fmla="*/ 6926 w 8063"/>
              <a:gd name="T33" fmla="*/ 235 h 2721"/>
              <a:gd name="T34" fmla="*/ 6780 w 8063"/>
              <a:gd name="T35" fmla="*/ 54 h 2721"/>
              <a:gd name="T36" fmla="*/ 6511 w 8063"/>
              <a:gd name="T37" fmla="*/ 53 h 2721"/>
              <a:gd name="T38" fmla="*/ 6510 w 8063"/>
              <a:gd name="T39" fmla="*/ 6 h 2721"/>
              <a:gd name="T40" fmla="*/ 6351 w 8063"/>
              <a:gd name="T41" fmla="*/ 6 h 2721"/>
              <a:gd name="T42" fmla="*/ 6320 w 8063"/>
              <a:gd name="T43" fmla="*/ 27 h 2721"/>
              <a:gd name="T44" fmla="*/ 6057 w 8063"/>
              <a:gd name="T45" fmla="*/ 53 h 2721"/>
              <a:gd name="T46" fmla="*/ 6024 w 8063"/>
              <a:gd name="T47" fmla="*/ 86 h 2721"/>
              <a:gd name="T48" fmla="*/ 5936 w 8063"/>
              <a:gd name="T49" fmla="*/ 196 h 2721"/>
              <a:gd name="T50" fmla="*/ 5685 w 8063"/>
              <a:gd name="T51" fmla="*/ 505 h 2721"/>
              <a:gd name="T52" fmla="*/ 5519 w 8063"/>
              <a:gd name="T53" fmla="*/ 711 h 2721"/>
              <a:gd name="T54" fmla="*/ 5652 w 8063"/>
              <a:gd name="T55" fmla="*/ 712 h 2721"/>
              <a:gd name="T56" fmla="*/ 5652 w 8063"/>
              <a:gd name="T57" fmla="*/ 1133 h 2721"/>
              <a:gd name="T58" fmla="*/ 5207 w 8063"/>
              <a:gd name="T59" fmla="*/ 1134 h 2721"/>
              <a:gd name="T60" fmla="*/ 5145 w 8063"/>
              <a:gd name="T61" fmla="*/ 1173 h 2721"/>
              <a:gd name="T62" fmla="*/ 4960 w 8063"/>
              <a:gd name="T63" fmla="*/ 1328 h 2721"/>
              <a:gd name="T64" fmla="*/ 4960 w 8063"/>
              <a:gd name="T65" fmla="*/ 701 h 2721"/>
              <a:gd name="T66" fmla="*/ 4980 w 8063"/>
              <a:gd name="T67" fmla="*/ 724 h 2721"/>
              <a:gd name="T68" fmla="*/ 5016 w 8063"/>
              <a:gd name="T69" fmla="*/ 675 h 2721"/>
              <a:gd name="T70" fmla="*/ 4968 w 8063"/>
              <a:gd name="T71" fmla="*/ 623 h 2721"/>
              <a:gd name="T72" fmla="*/ 3996 w 8063"/>
              <a:gd name="T73" fmla="*/ 818 h 2721"/>
              <a:gd name="T74" fmla="*/ 3996 w 8063"/>
              <a:gd name="T75" fmla="*/ 935 h 2721"/>
              <a:gd name="T76" fmla="*/ 0 w 8063"/>
              <a:gd name="T77" fmla="*/ 2719 h 2721"/>
              <a:gd name="T78" fmla="*/ 8062 w 8063"/>
              <a:gd name="T79" fmla="*/ 2720 h 2721"/>
              <a:gd name="T80" fmla="*/ 8043 w 8063"/>
              <a:gd name="T81" fmla="*/ 2155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63" h="2721">
                <a:moveTo>
                  <a:pt x="7984" y="1600"/>
                </a:moveTo>
                <a:lnTo>
                  <a:pt x="7984" y="1600"/>
                </a:lnTo>
                <a:lnTo>
                  <a:pt x="7984" y="1600"/>
                </a:lnTo>
                <a:cubicBezTo>
                  <a:pt x="7979" y="1597"/>
                  <a:pt x="7974" y="1595"/>
                  <a:pt x="7970" y="1595"/>
                </a:cubicBezTo>
                <a:lnTo>
                  <a:pt x="7970" y="1595"/>
                </a:lnTo>
                <a:cubicBezTo>
                  <a:pt x="7952" y="1595"/>
                  <a:pt x="7916" y="1628"/>
                  <a:pt x="7901" y="1636"/>
                </a:cubicBezTo>
                <a:lnTo>
                  <a:pt x="7901" y="1636"/>
                </a:lnTo>
                <a:cubicBezTo>
                  <a:pt x="7888" y="1644"/>
                  <a:pt x="7841" y="1661"/>
                  <a:pt x="7860" y="1678"/>
                </a:cubicBezTo>
                <a:lnTo>
                  <a:pt x="7860" y="1678"/>
                </a:lnTo>
                <a:cubicBezTo>
                  <a:pt x="7862" y="1677"/>
                  <a:pt x="7865" y="1675"/>
                  <a:pt x="7867" y="1673"/>
                </a:cubicBezTo>
                <a:lnTo>
                  <a:pt x="7867" y="1719"/>
                </a:lnTo>
                <a:lnTo>
                  <a:pt x="7867" y="1719"/>
                </a:lnTo>
                <a:cubicBezTo>
                  <a:pt x="7779" y="1670"/>
                  <a:pt x="7691" y="1621"/>
                  <a:pt x="7601" y="1571"/>
                </a:cubicBezTo>
                <a:lnTo>
                  <a:pt x="7601" y="1571"/>
                </a:lnTo>
                <a:cubicBezTo>
                  <a:pt x="7598" y="1569"/>
                  <a:pt x="7575" y="1584"/>
                  <a:pt x="7571" y="1587"/>
                </a:cubicBezTo>
                <a:lnTo>
                  <a:pt x="7571" y="1587"/>
                </a:lnTo>
                <a:cubicBezTo>
                  <a:pt x="7542" y="1603"/>
                  <a:pt x="7512" y="1620"/>
                  <a:pt x="7482" y="1636"/>
                </a:cubicBezTo>
                <a:lnTo>
                  <a:pt x="7482" y="1636"/>
                </a:lnTo>
                <a:cubicBezTo>
                  <a:pt x="7437" y="1661"/>
                  <a:pt x="7393" y="1685"/>
                  <a:pt x="7348" y="1709"/>
                </a:cubicBezTo>
                <a:lnTo>
                  <a:pt x="7348" y="1486"/>
                </a:lnTo>
                <a:lnTo>
                  <a:pt x="7348" y="1486"/>
                </a:lnTo>
                <a:cubicBezTo>
                  <a:pt x="7348" y="1468"/>
                  <a:pt x="7351" y="1469"/>
                  <a:pt x="7332" y="1469"/>
                </a:cubicBezTo>
                <a:lnTo>
                  <a:pt x="7243" y="1469"/>
                </a:lnTo>
                <a:lnTo>
                  <a:pt x="7243" y="1469"/>
                </a:lnTo>
                <a:cubicBezTo>
                  <a:pt x="7234" y="1469"/>
                  <a:pt x="7185" y="1476"/>
                  <a:pt x="7178" y="1469"/>
                </a:cubicBezTo>
                <a:lnTo>
                  <a:pt x="7178" y="1469"/>
                </a:lnTo>
                <a:cubicBezTo>
                  <a:pt x="7170" y="1460"/>
                  <a:pt x="7178" y="1407"/>
                  <a:pt x="7178" y="1396"/>
                </a:cubicBezTo>
                <a:lnTo>
                  <a:pt x="7178" y="727"/>
                </a:lnTo>
                <a:lnTo>
                  <a:pt x="7178" y="727"/>
                </a:lnTo>
                <a:cubicBezTo>
                  <a:pt x="7178" y="709"/>
                  <a:pt x="7177" y="711"/>
                  <a:pt x="7193" y="711"/>
                </a:cubicBezTo>
                <a:lnTo>
                  <a:pt x="7311" y="711"/>
                </a:lnTo>
                <a:lnTo>
                  <a:pt x="7311" y="711"/>
                </a:lnTo>
                <a:cubicBezTo>
                  <a:pt x="7182" y="552"/>
                  <a:pt x="7055" y="394"/>
                  <a:pt x="6926" y="235"/>
                </a:cubicBezTo>
                <a:lnTo>
                  <a:pt x="6926" y="235"/>
                </a:lnTo>
                <a:cubicBezTo>
                  <a:pt x="6877" y="175"/>
                  <a:pt x="6828" y="115"/>
                  <a:pt x="6780" y="54"/>
                </a:cubicBezTo>
                <a:lnTo>
                  <a:pt x="6780" y="54"/>
                </a:lnTo>
                <a:cubicBezTo>
                  <a:pt x="6770" y="42"/>
                  <a:pt x="6680" y="53"/>
                  <a:pt x="6664" y="53"/>
                </a:cubicBezTo>
                <a:lnTo>
                  <a:pt x="6511" y="53"/>
                </a:lnTo>
                <a:lnTo>
                  <a:pt x="6511" y="53"/>
                </a:lnTo>
                <a:cubicBezTo>
                  <a:pt x="6507" y="53"/>
                  <a:pt x="6512" y="6"/>
                  <a:pt x="6510" y="6"/>
                </a:cubicBezTo>
                <a:lnTo>
                  <a:pt x="6351" y="6"/>
                </a:lnTo>
                <a:lnTo>
                  <a:pt x="6351" y="6"/>
                </a:lnTo>
                <a:cubicBezTo>
                  <a:pt x="6326" y="6"/>
                  <a:pt x="6320" y="0"/>
                  <a:pt x="6320" y="27"/>
                </a:cubicBezTo>
                <a:lnTo>
                  <a:pt x="6320" y="27"/>
                </a:lnTo>
                <a:cubicBezTo>
                  <a:pt x="6320" y="47"/>
                  <a:pt x="6326" y="53"/>
                  <a:pt x="6305" y="53"/>
                </a:cubicBezTo>
                <a:lnTo>
                  <a:pt x="6057" y="53"/>
                </a:lnTo>
                <a:lnTo>
                  <a:pt x="6057" y="53"/>
                </a:lnTo>
                <a:cubicBezTo>
                  <a:pt x="6045" y="53"/>
                  <a:pt x="6032" y="78"/>
                  <a:pt x="6024" y="86"/>
                </a:cubicBezTo>
                <a:lnTo>
                  <a:pt x="6024" y="86"/>
                </a:lnTo>
                <a:cubicBezTo>
                  <a:pt x="5995" y="123"/>
                  <a:pt x="5966" y="159"/>
                  <a:pt x="5936" y="196"/>
                </a:cubicBezTo>
                <a:lnTo>
                  <a:pt x="5936" y="196"/>
                </a:lnTo>
                <a:cubicBezTo>
                  <a:pt x="5853" y="298"/>
                  <a:pt x="5770" y="402"/>
                  <a:pt x="5685" y="505"/>
                </a:cubicBezTo>
                <a:lnTo>
                  <a:pt x="5685" y="505"/>
                </a:lnTo>
                <a:cubicBezTo>
                  <a:pt x="5630" y="574"/>
                  <a:pt x="5574" y="642"/>
                  <a:pt x="5519" y="711"/>
                </a:cubicBezTo>
                <a:lnTo>
                  <a:pt x="5519" y="711"/>
                </a:lnTo>
                <a:cubicBezTo>
                  <a:pt x="5533" y="711"/>
                  <a:pt x="5652" y="710"/>
                  <a:pt x="5652" y="712"/>
                </a:cubicBezTo>
                <a:lnTo>
                  <a:pt x="5652" y="1133"/>
                </a:lnTo>
                <a:lnTo>
                  <a:pt x="5652" y="1133"/>
                </a:lnTo>
                <a:cubicBezTo>
                  <a:pt x="5652" y="1134"/>
                  <a:pt x="5380" y="1134"/>
                  <a:pt x="5361" y="1134"/>
                </a:cubicBezTo>
                <a:lnTo>
                  <a:pt x="5207" y="1134"/>
                </a:lnTo>
                <a:lnTo>
                  <a:pt x="5207" y="1134"/>
                </a:lnTo>
                <a:cubicBezTo>
                  <a:pt x="5181" y="1134"/>
                  <a:pt x="5165" y="1157"/>
                  <a:pt x="5145" y="1173"/>
                </a:cubicBezTo>
                <a:lnTo>
                  <a:pt x="5145" y="1173"/>
                </a:lnTo>
                <a:cubicBezTo>
                  <a:pt x="5083" y="1225"/>
                  <a:pt x="5024" y="1281"/>
                  <a:pt x="4960" y="1328"/>
                </a:cubicBezTo>
                <a:lnTo>
                  <a:pt x="4960" y="701"/>
                </a:lnTo>
                <a:lnTo>
                  <a:pt x="4960" y="701"/>
                </a:lnTo>
                <a:cubicBezTo>
                  <a:pt x="4966" y="709"/>
                  <a:pt x="4973" y="716"/>
                  <a:pt x="4980" y="724"/>
                </a:cubicBezTo>
                <a:lnTo>
                  <a:pt x="4980" y="724"/>
                </a:lnTo>
                <a:cubicBezTo>
                  <a:pt x="4989" y="713"/>
                  <a:pt x="5026" y="688"/>
                  <a:pt x="5016" y="675"/>
                </a:cubicBezTo>
                <a:lnTo>
                  <a:pt x="5016" y="675"/>
                </a:lnTo>
                <a:cubicBezTo>
                  <a:pt x="5000" y="658"/>
                  <a:pt x="4984" y="640"/>
                  <a:pt x="4968" y="623"/>
                </a:cubicBezTo>
                <a:lnTo>
                  <a:pt x="4968" y="623"/>
                </a:lnTo>
                <a:cubicBezTo>
                  <a:pt x="4911" y="560"/>
                  <a:pt x="4855" y="499"/>
                  <a:pt x="4798" y="436"/>
                </a:cubicBezTo>
                <a:lnTo>
                  <a:pt x="3996" y="818"/>
                </a:lnTo>
                <a:lnTo>
                  <a:pt x="3996" y="935"/>
                </a:lnTo>
                <a:lnTo>
                  <a:pt x="3996" y="935"/>
                </a:lnTo>
                <a:cubicBezTo>
                  <a:pt x="3970" y="908"/>
                  <a:pt x="3945" y="881"/>
                  <a:pt x="3919" y="854"/>
                </a:cubicBezTo>
                <a:lnTo>
                  <a:pt x="0" y="2719"/>
                </a:lnTo>
                <a:lnTo>
                  <a:pt x="8062" y="2720"/>
                </a:lnTo>
                <a:lnTo>
                  <a:pt x="8062" y="2720"/>
                </a:lnTo>
                <a:cubicBezTo>
                  <a:pt x="8062" y="2530"/>
                  <a:pt x="8056" y="2341"/>
                  <a:pt x="8043" y="2155"/>
                </a:cubicBezTo>
                <a:lnTo>
                  <a:pt x="8043" y="2155"/>
                </a:lnTo>
                <a:cubicBezTo>
                  <a:pt x="8030" y="1967"/>
                  <a:pt x="8011" y="1782"/>
                  <a:pt x="7984" y="16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C0137FE1-2488-F34F-8DF4-807EE986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659" y="9633578"/>
            <a:ext cx="7763082" cy="2865652"/>
          </a:xfrm>
          <a:custGeom>
            <a:avLst/>
            <a:gdLst>
              <a:gd name="T0" fmla="*/ 5539 w 8089"/>
              <a:gd name="T1" fmla="*/ 1355 h 2987"/>
              <a:gd name="T2" fmla="*/ 5418 w 8089"/>
              <a:gd name="T3" fmla="*/ 1437 h 2987"/>
              <a:gd name="T4" fmla="*/ 5348 w 8089"/>
              <a:gd name="T5" fmla="*/ 1464 h 2987"/>
              <a:gd name="T6" fmla="*/ 5214 w 8089"/>
              <a:gd name="T7" fmla="*/ 1461 h 2987"/>
              <a:gd name="T8" fmla="*/ 5246 w 8089"/>
              <a:gd name="T9" fmla="*/ 1060 h 2987"/>
              <a:gd name="T10" fmla="*/ 5073 w 8089"/>
              <a:gd name="T11" fmla="*/ 765 h 2987"/>
              <a:gd name="T12" fmla="*/ 4945 w 8089"/>
              <a:gd name="T13" fmla="*/ 763 h 2987"/>
              <a:gd name="T14" fmla="*/ 4876 w 8089"/>
              <a:gd name="T15" fmla="*/ 738 h 2987"/>
              <a:gd name="T16" fmla="*/ 4463 w 8089"/>
              <a:gd name="T17" fmla="*/ 757 h 2987"/>
              <a:gd name="T18" fmla="*/ 4410 w 8089"/>
              <a:gd name="T19" fmla="*/ 736 h 2987"/>
              <a:gd name="T20" fmla="*/ 4269 w 8089"/>
              <a:gd name="T21" fmla="*/ 765 h 2987"/>
              <a:gd name="T22" fmla="*/ 4182 w 8089"/>
              <a:gd name="T23" fmla="*/ 907 h 2987"/>
              <a:gd name="T24" fmla="*/ 4117 w 8089"/>
              <a:gd name="T25" fmla="*/ 42 h 2987"/>
              <a:gd name="T26" fmla="*/ 4047 w 8089"/>
              <a:gd name="T27" fmla="*/ 13 h 2987"/>
              <a:gd name="T28" fmla="*/ 3426 w 8089"/>
              <a:gd name="T29" fmla="*/ 0 h 2987"/>
              <a:gd name="T30" fmla="*/ 3392 w 8089"/>
              <a:gd name="T31" fmla="*/ 13 h 2987"/>
              <a:gd name="T32" fmla="*/ 3358 w 8089"/>
              <a:gd name="T33" fmla="*/ 42 h 2987"/>
              <a:gd name="T34" fmla="*/ 2358 w 8089"/>
              <a:gd name="T35" fmla="*/ 1314 h 2987"/>
              <a:gd name="T36" fmla="*/ 2305 w 8089"/>
              <a:gd name="T37" fmla="*/ 1167 h 2987"/>
              <a:gd name="T38" fmla="*/ 2282 w 8089"/>
              <a:gd name="T39" fmla="*/ 987 h 2987"/>
              <a:gd name="T40" fmla="*/ 2172 w 8089"/>
              <a:gd name="T41" fmla="*/ 519 h 2987"/>
              <a:gd name="T42" fmla="*/ 2100 w 8089"/>
              <a:gd name="T43" fmla="*/ 490 h 2987"/>
              <a:gd name="T44" fmla="*/ 2008 w 8089"/>
              <a:gd name="T45" fmla="*/ 451 h 2987"/>
              <a:gd name="T46" fmla="*/ 1919 w 8089"/>
              <a:gd name="T47" fmla="*/ 507 h 2987"/>
              <a:gd name="T48" fmla="*/ 1847 w 8089"/>
              <a:gd name="T49" fmla="*/ 387 h 2987"/>
              <a:gd name="T50" fmla="*/ 1801 w 8089"/>
              <a:gd name="T51" fmla="*/ 302 h 2987"/>
              <a:gd name="T52" fmla="*/ 1547 w 8089"/>
              <a:gd name="T53" fmla="*/ 322 h 2987"/>
              <a:gd name="T54" fmla="*/ 1478 w 8089"/>
              <a:gd name="T55" fmla="*/ 471 h 2987"/>
              <a:gd name="T56" fmla="*/ 1374 w 8089"/>
              <a:gd name="T57" fmla="*/ 507 h 2987"/>
              <a:gd name="T58" fmla="*/ 1314 w 8089"/>
              <a:gd name="T59" fmla="*/ 449 h 2987"/>
              <a:gd name="T60" fmla="*/ 1238 w 8089"/>
              <a:gd name="T61" fmla="*/ 507 h 2987"/>
              <a:gd name="T62" fmla="*/ 1169 w 8089"/>
              <a:gd name="T63" fmla="*/ 987 h 2987"/>
              <a:gd name="T64" fmla="*/ 1043 w 8089"/>
              <a:gd name="T65" fmla="*/ 1144 h 2987"/>
              <a:gd name="T66" fmla="*/ 990 w 8089"/>
              <a:gd name="T67" fmla="*/ 1173 h 2987"/>
              <a:gd name="T68" fmla="*/ 926 w 8089"/>
              <a:gd name="T69" fmla="*/ 1944 h 2987"/>
              <a:gd name="T70" fmla="*/ 802 w 8089"/>
              <a:gd name="T71" fmla="*/ 1837 h 2987"/>
              <a:gd name="T72" fmla="*/ 691 w 8089"/>
              <a:gd name="T73" fmla="*/ 1878 h 2987"/>
              <a:gd name="T74" fmla="*/ 642 w 8089"/>
              <a:gd name="T75" fmla="*/ 1793 h 2987"/>
              <a:gd name="T76" fmla="*/ 662 w 8089"/>
              <a:gd name="T77" fmla="*/ 1586 h 2987"/>
              <a:gd name="T78" fmla="*/ 475 w 8089"/>
              <a:gd name="T79" fmla="*/ 1342 h 2987"/>
              <a:gd name="T80" fmla="*/ 289 w 8089"/>
              <a:gd name="T81" fmla="*/ 1586 h 2987"/>
              <a:gd name="T82" fmla="*/ 287 w 8089"/>
              <a:gd name="T83" fmla="*/ 1880 h 2987"/>
              <a:gd name="T84" fmla="*/ 210 w 8089"/>
              <a:gd name="T85" fmla="*/ 1837 h 2987"/>
              <a:gd name="T86" fmla="*/ 138 w 8089"/>
              <a:gd name="T87" fmla="*/ 1880 h 2987"/>
              <a:gd name="T88" fmla="*/ 73 w 8089"/>
              <a:gd name="T89" fmla="*/ 1896 h 2987"/>
              <a:gd name="T90" fmla="*/ 4 w 8089"/>
              <a:gd name="T91" fmla="*/ 2710 h 2987"/>
              <a:gd name="T92" fmla="*/ 102 w 8089"/>
              <a:gd name="T93" fmla="*/ 2986 h 2987"/>
              <a:gd name="T94" fmla="*/ 5469 w 8089"/>
              <a:gd name="T95" fmla="*/ 2986 h 2987"/>
              <a:gd name="T96" fmla="*/ 5495 w 8089"/>
              <a:gd name="T97" fmla="*/ 2986 h 2987"/>
              <a:gd name="T98" fmla="*/ 5520 w 8089"/>
              <a:gd name="T99" fmla="*/ 2986 h 2987"/>
              <a:gd name="T100" fmla="*/ 5540 w 8089"/>
              <a:gd name="T101" fmla="*/ 2985 h 2987"/>
              <a:gd name="T102" fmla="*/ 5556 w 8089"/>
              <a:gd name="T103" fmla="*/ 2985 h 2987"/>
              <a:gd name="T104" fmla="*/ 5566 w 8089"/>
              <a:gd name="T105" fmla="*/ 2985 h 2987"/>
              <a:gd name="T106" fmla="*/ 5617 w 8089"/>
              <a:gd name="T107" fmla="*/ 2986 h 2987"/>
              <a:gd name="T108" fmla="*/ 5729 w 8089"/>
              <a:gd name="T109" fmla="*/ 2986 h 2987"/>
              <a:gd name="T110" fmla="*/ 5742 w 8089"/>
              <a:gd name="T111" fmla="*/ 2981 h 2987"/>
              <a:gd name="T112" fmla="*/ 6108 w 8089"/>
              <a:gd name="T113" fmla="*/ 2986 h 2987"/>
              <a:gd name="T114" fmla="*/ 6117 w 8089"/>
              <a:gd name="T115" fmla="*/ 2985 h 2987"/>
              <a:gd name="T116" fmla="*/ 6131 w 8089"/>
              <a:gd name="T117" fmla="*/ 2986 h 2987"/>
              <a:gd name="T118" fmla="*/ 6240 w 8089"/>
              <a:gd name="T119" fmla="*/ 2986 h 2987"/>
              <a:gd name="T120" fmla="*/ 6243 w 8089"/>
              <a:gd name="T121" fmla="*/ 2982 h 2987"/>
              <a:gd name="T122" fmla="*/ 6249 w 8089"/>
              <a:gd name="T123" fmla="*/ 2980 h 2987"/>
              <a:gd name="T124" fmla="*/ 6252 w 8089"/>
              <a:gd name="T125" fmla="*/ 2984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9" h="2987">
                <a:moveTo>
                  <a:pt x="8088" y="2975"/>
                </a:moveTo>
                <a:lnTo>
                  <a:pt x="5539" y="735"/>
                </a:lnTo>
                <a:lnTo>
                  <a:pt x="5539" y="1355"/>
                </a:lnTo>
                <a:lnTo>
                  <a:pt x="5539" y="1355"/>
                </a:lnTo>
                <a:cubicBezTo>
                  <a:pt x="5539" y="1377"/>
                  <a:pt x="5545" y="1466"/>
                  <a:pt x="5532" y="1466"/>
                </a:cubicBezTo>
                <a:lnTo>
                  <a:pt x="5418" y="1466"/>
                </a:lnTo>
                <a:lnTo>
                  <a:pt x="5418" y="1466"/>
                </a:lnTo>
                <a:cubicBezTo>
                  <a:pt x="5415" y="1466"/>
                  <a:pt x="5420" y="1440"/>
                  <a:pt x="5418" y="1437"/>
                </a:cubicBezTo>
                <a:lnTo>
                  <a:pt x="5418" y="1437"/>
                </a:lnTo>
                <a:cubicBezTo>
                  <a:pt x="5411" y="1431"/>
                  <a:pt x="5361" y="1437"/>
                  <a:pt x="5350" y="1437"/>
                </a:cubicBezTo>
                <a:lnTo>
                  <a:pt x="5350" y="1437"/>
                </a:lnTo>
                <a:cubicBezTo>
                  <a:pt x="5348" y="1437"/>
                  <a:pt x="5348" y="1460"/>
                  <a:pt x="5348" y="1464"/>
                </a:cubicBezTo>
                <a:lnTo>
                  <a:pt x="5348" y="1464"/>
                </a:lnTo>
                <a:cubicBezTo>
                  <a:pt x="5348" y="1469"/>
                  <a:pt x="5333" y="1466"/>
                  <a:pt x="5330" y="1466"/>
                </a:cubicBezTo>
                <a:lnTo>
                  <a:pt x="5330" y="1466"/>
                </a:lnTo>
                <a:cubicBezTo>
                  <a:pt x="5314" y="1466"/>
                  <a:pt x="5214" y="1473"/>
                  <a:pt x="5214" y="1461"/>
                </a:cubicBezTo>
                <a:lnTo>
                  <a:pt x="5214" y="1070"/>
                </a:lnTo>
                <a:lnTo>
                  <a:pt x="5214" y="1070"/>
                </a:lnTo>
                <a:cubicBezTo>
                  <a:pt x="5214" y="1052"/>
                  <a:pt x="5230" y="1060"/>
                  <a:pt x="5246" y="1060"/>
                </a:cubicBezTo>
                <a:lnTo>
                  <a:pt x="5246" y="1060"/>
                </a:lnTo>
                <a:cubicBezTo>
                  <a:pt x="5194" y="971"/>
                  <a:pt x="5142" y="883"/>
                  <a:pt x="5090" y="794"/>
                </a:cubicBezTo>
                <a:lnTo>
                  <a:pt x="5090" y="794"/>
                </a:lnTo>
                <a:cubicBezTo>
                  <a:pt x="5086" y="788"/>
                  <a:pt x="5080" y="769"/>
                  <a:pt x="5073" y="765"/>
                </a:cubicBezTo>
                <a:lnTo>
                  <a:pt x="5073" y="765"/>
                </a:lnTo>
                <a:cubicBezTo>
                  <a:pt x="5059" y="757"/>
                  <a:pt x="5016" y="765"/>
                  <a:pt x="5001" y="765"/>
                </a:cubicBezTo>
                <a:lnTo>
                  <a:pt x="5001" y="765"/>
                </a:lnTo>
                <a:cubicBezTo>
                  <a:pt x="4995" y="765"/>
                  <a:pt x="4945" y="768"/>
                  <a:pt x="4945" y="763"/>
                </a:cubicBezTo>
                <a:lnTo>
                  <a:pt x="4945" y="763"/>
                </a:lnTo>
                <a:cubicBezTo>
                  <a:pt x="4945" y="759"/>
                  <a:pt x="4946" y="736"/>
                  <a:pt x="4943" y="736"/>
                </a:cubicBezTo>
                <a:lnTo>
                  <a:pt x="4899" y="736"/>
                </a:lnTo>
                <a:lnTo>
                  <a:pt x="4899" y="736"/>
                </a:lnTo>
                <a:cubicBezTo>
                  <a:pt x="4894" y="736"/>
                  <a:pt x="4876" y="733"/>
                  <a:pt x="4876" y="738"/>
                </a:cubicBezTo>
                <a:lnTo>
                  <a:pt x="4876" y="765"/>
                </a:lnTo>
                <a:lnTo>
                  <a:pt x="4484" y="765"/>
                </a:lnTo>
                <a:lnTo>
                  <a:pt x="4484" y="765"/>
                </a:lnTo>
                <a:cubicBezTo>
                  <a:pt x="4473" y="765"/>
                  <a:pt x="4463" y="769"/>
                  <a:pt x="4463" y="757"/>
                </a:cubicBezTo>
                <a:lnTo>
                  <a:pt x="4463" y="757"/>
                </a:lnTo>
                <a:cubicBezTo>
                  <a:pt x="4463" y="751"/>
                  <a:pt x="4468" y="736"/>
                  <a:pt x="4460" y="736"/>
                </a:cubicBezTo>
                <a:lnTo>
                  <a:pt x="4410" y="736"/>
                </a:lnTo>
                <a:lnTo>
                  <a:pt x="4410" y="736"/>
                </a:lnTo>
                <a:cubicBezTo>
                  <a:pt x="4391" y="736"/>
                  <a:pt x="4395" y="738"/>
                  <a:pt x="4395" y="757"/>
                </a:cubicBezTo>
                <a:lnTo>
                  <a:pt x="4395" y="757"/>
                </a:lnTo>
                <a:cubicBezTo>
                  <a:pt x="4395" y="769"/>
                  <a:pt x="4387" y="765"/>
                  <a:pt x="4375" y="765"/>
                </a:cubicBezTo>
                <a:lnTo>
                  <a:pt x="4269" y="765"/>
                </a:lnTo>
                <a:lnTo>
                  <a:pt x="4269" y="765"/>
                </a:lnTo>
                <a:cubicBezTo>
                  <a:pt x="4258" y="765"/>
                  <a:pt x="4234" y="820"/>
                  <a:pt x="4228" y="829"/>
                </a:cubicBezTo>
                <a:lnTo>
                  <a:pt x="4228" y="829"/>
                </a:lnTo>
                <a:cubicBezTo>
                  <a:pt x="4213" y="855"/>
                  <a:pt x="4198" y="880"/>
                  <a:pt x="4182" y="907"/>
                </a:cubicBezTo>
                <a:lnTo>
                  <a:pt x="4182" y="47"/>
                </a:lnTo>
                <a:lnTo>
                  <a:pt x="4182" y="47"/>
                </a:lnTo>
                <a:cubicBezTo>
                  <a:pt x="4182" y="36"/>
                  <a:pt x="4168" y="42"/>
                  <a:pt x="4160" y="42"/>
                </a:cubicBezTo>
                <a:lnTo>
                  <a:pt x="4117" y="42"/>
                </a:lnTo>
                <a:lnTo>
                  <a:pt x="4117" y="42"/>
                </a:lnTo>
                <a:cubicBezTo>
                  <a:pt x="4108" y="42"/>
                  <a:pt x="4113" y="22"/>
                  <a:pt x="4113" y="15"/>
                </a:cubicBezTo>
                <a:lnTo>
                  <a:pt x="4113" y="15"/>
                </a:lnTo>
                <a:cubicBezTo>
                  <a:pt x="4113" y="10"/>
                  <a:pt x="4056" y="13"/>
                  <a:pt x="4047" y="13"/>
                </a:cubicBezTo>
                <a:lnTo>
                  <a:pt x="4047" y="13"/>
                </a:lnTo>
                <a:cubicBezTo>
                  <a:pt x="4047" y="13"/>
                  <a:pt x="4047" y="0"/>
                  <a:pt x="4035" y="0"/>
                </a:cubicBezTo>
                <a:lnTo>
                  <a:pt x="3426" y="0"/>
                </a:lnTo>
                <a:lnTo>
                  <a:pt x="3426" y="0"/>
                </a:lnTo>
                <a:cubicBezTo>
                  <a:pt x="3422" y="0"/>
                  <a:pt x="3427" y="12"/>
                  <a:pt x="3425" y="13"/>
                </a:cubicBezTo>
                <a:lnTo>
                  <a:pt x="3425" y="13"/>
                </a:lnTo>
                <a:cubicBezTo>
                  <a:pt x="3416" y="16"/>
                  <a:pt x="3401" y="13"/>
                  <a:pt x="3392" y="13"/>
                </a:cubicBezTo>
                <a:lnTo>
                  <a:pt x="3392" y="13"/>
                </a:lnTo>
                <a:cubicBezTo>
                  <a:pt x="3387" y="13"/>
                  <a:pt x="3361" y="9"/>
                  <a:pt x="3359" y="13"/>
                </a:cubicBezTo>
                <a:lnTo>
                  <a:pt x="3359" y="13"/>
                </a:lnTo>
                <a:cubicBezTo>
                  <a:pt x="3356" y="16"/>
                  <a:pt x="3363" y="42"/>
                  <a:pt x="3358" y="42"/>
                </a:cubicBezTo>
                <a:lnTo>
                  <a:pt x="3358" y="42"/>
                </a:lnTo>
                <a:cubicBezTo>
                  <a:pt x="3338" y="42"/>
                  <a:pt x="3288" y="27"/>
                  <a:pt x="3288" y="53"/>
                </a:cubicBezTo>
                <a:lnTo>
                  <a:pt x="3288" y="1327"/>
                </a:lnTo>
                <a:lnTo>
                  <a:pt x="3288" y="1327"/>
                </a:lnTo>
                <a:cubicBezTo>
                  <a:pt x="3033" y="1111"/>
                  <a:pt x="2620" y="1107"/>
                  <a:pt x="2358" y="1314"/>
                </a:cubicBezTo>
                <a:lnTo>
                  <a:pt x="2358" y="1170"/>
                </a:lnTo>
                <a:lnTo>
                  <a:pt x="2358" y="1170"/>
                </a:lnTo>
                <a:cubicBezTo>
                  <a:pt x="2358" y="1161"/>
                  <a:pt x="2311" y="1173"/>
                  <a:pt x="2305" y="1167"/>
                </a:cubicBezTo>
                <a:lnTo>
                  <a:pt x="2305" y="1167"/>
                </a:lnTo>
                <a:cubicBezTo>
                  <a:pt x="2297" y="1159"/>
                  <a:pt x="2305" y="1111"/>
                  <a:pt x="2305" y="1100"/>
                </a:cubicBezTo>
                <a:lnTo>
                  <a:pt x="2305" y="1021"/>
                </a:lnTo>
                <a:lnTo>
                  <a:pt x="2305" y="1021"/>
                </a:lnTo>
                <a:cubicBezTo>
                  <a:pt x="2305" y="994"/>
                  <a:pt x="2313" y="987"/>
                  <a:pt x="2282" y="987"/>
                </a:cubicBezTo>
                <a:lnTo>
                  <a:pt x="2282" y="987"/>
                </a:lnTo>
                <a:cubicBezTo>
                  <a:pt x="2267" y="987"/>
                  <a:pt x="2172" y="990"/>
                  <a:pt x="2172" y="983"/>
                </a:cubicBezTo>
                <a:lnTo>
                  <a:pt x="2172" y="519"/>
                </a:lnTo>
                <a:lnTo>
                  <a:pt x="2172" y="519"/>
                </a:lnTo>
                <a:cubicBezTo>
                  <a:pt x="2172" y="504"/>
                  <a:pt x="2172" y="507"/>
                  <a:pt x="2156" y="507"/>
                </a:cubicBezTo>
                <a:lnTo>
                  <a:pt x="2111" y="507"/>
                </a:lnTo>
                <a:lnTo>
                  <a:pt x="2111" y="507"/>
                </a:lnTo>
                <a:cubicBezTo>
                  <a:pt x="2096" y="507"/>
                  <a:pt x="2100" y="503"/>
                  <a:pt x="2100" y="490"/>
                </a:cubicBezTo>
                <a:lnTo>
                  <a:pt x="2100" y="490"/>
                </a:lnTo>
                <a:cubicBezTo>
                  <a:pt x="2100" y="462"/>
                  <a:pt x="2111" y="449"/>
                  <a:pt x="2081" y="449"/>
                </a:cubicBezTo>
                <a:lnTo>
                  <a:pt x="2081" y="449"/>
                </a:lnTo>
                <a:cubicBezTo>
                  <a:pt x="2074" y="449"/>
                  <a:pt x="2008" y="448"/>
                  <a:pt x="2008" y="451"/>
                </a:cubicBezTo>
                <a:lnTo>
                  <a:pt x="2008" y="451"/>
                </a:lnTo>
                <a:cubicBezTo>
                  <a:pt x="2008" y="458"/>
                  <a:pt x="2011" y="507"/>
                  <a:pt x="2005" y="507"/>
                </a:cubicBezTo>
                <a:lnTo>
                  <a:pt x="1919" y="507"/>
                </a:lnTo>
                <a:lnTo>
                  <a:pt x="1919" y="507"/>
                </a:lnTo>
                <a:cubicBezTo>
                  <a:pt x="1911" y="507"/>
                  <a:pt x="1869" y="511"/>
                  <a:pt x="1869" y="504"/>
                </a:cubicBezTo>
                <a:lnTo>
                  <a:pt x="1869" y="415"/>
                </a:lnTo>
                <a:lnTo>
                  <a:pt x="1869" y="415"/>
                </a:lnTo>
                <a:cubicBezTo>
                  <a:pt x="1869" y="388"/>
                  <a:pt x="1875" y="387"/>
                  <a:pt x="1847" y="387"/>
                </a:cubicBezTo>
                <a:lnTo>
                  <a:pt x="1847" y="387"/>
                </a:lnTo>
                <a:cubicBezTo>
                  <a:pt x="1819" y="387"/>
                  <a:pt x="1801" y="397"/>
                  <a:pt x="1801" y="367"/>
                </a:cubicBezTo>
                <a:lnTo>
                  <a:pt x="1801" y="367"/>
                </a:lnTo>
                <a:cubicBezTo>
                  <a:pt x="1801" y="361"/>
                  <a:pt x="1802" y="302"/>
                  <a:pt x="1801" y="302"/>
                </a:cubicBezTo>
                <a:lnTo>
                  <a:pt x="1563" y="302"/>
                </a:lnTo>
                <a:lnTo>
                  <a:pt x="1563" y="302"/>
                </a:lnTo>
                <a:cubicBezTo>
                  <a:pt x="1544" y="302"/>
                  <a:pt x="1547" y="302"/>
                  <a:pt x="1547" y="322"/>
                </a:cubicBezTo>
                <a:lnTo>
                  <a:pt x="1547" y="322"/>
                </a:lnTo>
                <a:cubicBezTo>
                  <a:pt x="1547" y="332"/>
                  <a:pt x="1551" y="387"/>
                  <a:pt x="1542" y="387"/>
                </a:cubicBezTo>
                <a:lnTo>
                  <a:pt x="1542" y="387"/>
                </a:lnTo>
                <a:cubicBezTo>
                  <a:pt x="1536" y="387"/>
                  <a:pt x="1478" y="385"/>
                  <a:pt x="1478" y="387"/>
                </a:cubicBezTo>
                <a:lnTo>
                  <a:pt x="1478" y="471"/>
                </a:lnTo>
                <a:lnTo>
                  <a:pt x="1478" y="471"/>
                </a:lnTo>
                <a:cubicBezTo>
                  <a:pt x="1478" y="486"/>
                  <a:pt x="1487" y="507"/>
                  <a:pt x="1469" y="507"/>
                </a:cubicBezTo>
                <a:lnTo>
                  <a:pt x="1374" y="507"/>
                </a:lnTo>
                <a:lnTo>
                  <a:pt x="1374" y="507"/>
                </a:lnTo>
                <a:cubicBezTo>
                  <a:pt x="1349" y="507"/>
                  <a:pt x="1341" y="514"/>
                  <a:pt x="1341" y="490"/>
                </a:cubicBezTo>
                <a:lnTo>
                  <a:pt x="1341" y="490"/>
                </a:lnTo>
                <a:cubicBezTo>
                  <a:pt x="1341" y="455"/>
                  <a:pt x="1349" y="449"/>
                  <a:pt x="1314" y="449"/>
                </a:cubicBezTo>
                <a:lnTo>
                  <a:pt x="1314" y="449"/>
                </a:lnTo>
                <a:cubicBezTo>
                  <a:pt x="1307" y="449"/>
                  <a:pt x="1248" y="448"/>
                  <a:pt x="1248" y="451"/>
                </a:cubicBezTo>
                <a:lnTo>
                  <a:pt x="1248" y="451"/>
                </a:lnTo>
                <a:cubicBezTo>
                  <a:pt x="1248" y="467"/>
                  <a:pt x="1257" y="507"/>
                  <a:pt x="1238" y="507"/>
                </a:cubicBezTo>
                <a:lnTo>
                  <a:pt x="1238" y="507"/>
                </a:lnTo>
                <a:cubicBezTo>
                  <a:pt x="1232" y="507"/>
                  <a:pt x="1175" y="506"/>
                  <a:pt x="1175" y="508"/>
                </a:cubicBezTo>
                <a:lnTo>
                  <a:pt x="1175" y="910"/>
                </a:lnTo>
                <a:lnTo>
                  <a:pt x="1175" y="910"/>
                </a:lnTo>
                <a:cubicBezTo>
                  <a:pt x="1175" y="923"/>
                  <a:pt x="1184" y="987"/>
                  <a:pt x="1169" y="987"/>
                </a:cubicBezTo>
                <a:lnTo>
                  <a:pt x="1086" y="987"/>
                </a:lnTo>
                <a:lnTo>
                  <a:pt x="1086" y="987"/>
                </a:lnTo>
                <a:cubicBezTo>
                  <a:pt x="1064" y="987"/>
                  <a:pt x="1043" y="977"/>
                  <a:pt x="1043" y="1003"/>
                </a:cubicBezTo>
                <a:lnTo>
                  <a:pt x="1043" y="1144"/>
                </a:lnTo>
                <a:lnTo>
                  <a:pt x="1043" y="1144"/>
                </a:lnTo>
                <a:cubicBezTo>
                  <a:pt x="1043" y="1171"/>
                  <a:pt x="1044" y="1167"/>
                  <a:pt x="1017" y="1167"/>
                </a:cubicBezTo>
                <a:lnTo>
                  <a:pt x="1017" y="1167"/>
                </a:lnTo>
                <a:cubicBezTo>
                  <a:pt x="1005" y="1167"/>
                  <a:pt x="990" y="1161"/>
                  <a:pt x="990" y="1173"/>
                </a:cubicBezTo>
                <a:lnTo>
                  <a:pt x="990" y="2029"/>
                </a:lnTo>
                <a:lnTo>
                  <a:pt x="990" y="2029"/>
                </a:lnTo>
                <a:cubicBezTo>
                  <a:pt x="968" y="2000"/>
                  <a:pt x="947" y="1972"/>
                  <a:pt x="926" y="1944"/>
                </a:cubicBezTo>
                <a:lnTo>
                  <a:pt x="926" y="1944"/>
                </a:lnTo>
                <a:cubicBezTo>
                  <a:pt x="912" y="1927"/>
                  <a:pt x="889" y="1878"/>
                  <a:pt x="865" y="1878"/>
                </a:cubicBezTo>
                <a:lnTo>
                  <a:pt x="805" y="1878"/>
                </a:lnTo>
                <a:lnTo>
                  <a:pt x="805" y="1878"/>
                </a:lnTo>
                <a:cubicBezTo>
                  <a:pt x="800" y="1878"/>
                  <a:pt x="807" y="1837"/>
                  <a:pt x="802" y="1837"/>
                </a:cubicBezTo>
                <a:lnTo>
                  <a:pt x="748" y="1837"/>
                </a:lnTo>
                <a:lnTo>
                  <a:pt x="748" y="1837"/>
                </a:lnTo>
                <a:cubicBezTo>
                  <a:pt x="744" y="1837"/>
                  <a:pt x="750" y="1878"/>
                  <a:pt x="747" y="1878"/>
                </a:cubicBezTo>
                <a:lnTo>
                  <a:pt x="691" y="1878"/>
                </a:lnTo>
                <a:lnTo>
                  <a:pt x="691" y="1878"/>
                </a:lnTo>
                <a:cubicBezTo>
                  <a:pt x="685" y="1878"/>
                  <a:pt x="648" y="1882"/>
                  <a:pt x="642" y="1878"/>
                </a:cubicBezTo>
                <a:lnTo>
                  <a:pt x="642" y="1878"/>
                </a:lnTo>
                <a:cubicBezTo>
                  <a:pt x="634" y="1869"/>
                  <a:pt x="642" y="1804"/>
                  <a:pt x="642" y="1793"/>
                </a:cubicBezTo>
                <a:lnTo>
                  <a:pt x="642" y="1643"/>
                </a:lnTo>
                <a:lnTo>
                  <a:pt x="642" y="1643"/>
                </a:lnTo>
                <a:cubicBezTo>
                  <a:pt x="642" y="1623"/>
                  <a:pt x="630" y="1579"/>
                  <a:pt x="662" y="1586"/>
                </a:cubicBezTo>
                <a:lnTo>
                  <a:pt x="662" y="1586"/>
                </a:lnTo>
                <a:cubicBezTo>
                  <a:pt x="638" y="1545"/>
                  <a:pt x="602" y="1507"/>
                  <a:pt x="574" y="1470"/>
                </a:cubicBezTo>
                <a:lnTo>
                  <a:pt x="574" y="1470"/>
                </a:lnTo>
                <a:cubicBezTo>
                  <a:pt x="541" y="1427"/>
                  <a:pt x="507" y="1384"/>
                  <a:pt x="475" y="1342"/>
                </a:cubicBezTo>
                <a:lnTo>
                  <a:pt x="475" y="1342"/>
                </a:lnTo>
                <a:cubicBezTo>
                  <a:pt x="444" y="1382"/>
                  <a:pt x="413" y="1423"/>
                  <a:pt x="382" y="1463"/>
                </a:cubicBezTo>
                <a:lnTo>
                  <a:pt x="382" y="1463"/>
                </a:lnTo>
                <a:cubicBezTo>
                  <a:pt x="351" y="1504"/>
                  <a:pt x="313" y="1544"/>
                  <a:pt x="289" y="1586"/>
                </a:cubicBezTo>
                <a:lnTo>
                  <a:pt x="289" y="1586"/>
                </a:lnTo>
                <a:cubicBezTo>
                  <a:pt x="322" y="1579"/>
                  <a:pt x="307" y="1635"/>
                  <a:pt x="307" y="1656"/>
                </a:cubicBezTo>
                <a:lnTo>
                  <a:pt x="307" y="1870"/>
                </a:lnTo>
                <a:lnTo>
                  <a:pt x="307" y="1870"/>
                </a:lnTo>
                <a:cubicBezTo>
                  <a:pt x="307" y="1885"/>
                  <a:pt x="302" y="1880"/>
                  <a:pt x="287" y="1880"/>
                </a:cubicBezTo>
                <a:lnTo>
                  <a:pt x="287" y="1880"/>
                </a:lnTo>
                <a:cubicBezTo>
                  <a:pt x="278" y="1880"/>
                  <a:pt x="226" y="1887"/>
                  <a:pt x="221" y="1880"/>
                </a:cubicBezTo>
                <a:lnTo>
                  <a:pt x="221" y="1880"/>
                </a:lnTo>
                <a:cubicBezTo>
                  <a:pt x="208" y="1867"/>
                  <a:pt x="237" y="1837"/>
                  <a:pt x="210" y="1837"/>
                </a:cubicBezTo>
                <a:lnTo>
                  <a:pt x="210" y="1837"/>
                </a:lnTo>
                <a:cubicBezTo>
                  <a:pt x="198" y="1837"/>
                  <a:pt x="161" y="1829"/>
                  <a:pt x="161" y="1844"/>
                </a:cubicBezTo>
                <a:lnTo>
                  <a:pt x="161" y="1844"/>
                </a:lnTo>
                <a:cubicBezTo>
                  <a:pt x="161" y="1873"/>
                  <a:pt x="169" y="1880"/>
                  <a:pt x="138" y="1880"/>
                </a:cubicBezTo>
                <a:lnTo>
                  <a:pt x="138" y="1880"/>
                </a:lnTo>
                <a:cubicBezTo>
                  <a:pt x="132" y="1880"/>
                  <a:pt x="88" y="1875"/>
                  <a:pt x="84" y="1881"/>
                </a:cubicBezTo>
                <a:lnTo>
                  <a:pt x="84" y="1881"/>
                </a:lnTo>
                <a:cubicBezTo>
                  <a:pt x="80" y="1885"/>
                  <a:pt x="76" y="1891"/>
                  <a:pt x="73" y="1896"/>
                </a:cubicBezTo>
                <a:lnTo>
                  <a:pt x="73" y="1896"/>
                </a:lnTo>
                <a:cubicBezTo>
                  <a:pt x="49" y="2074"/>
                  <a:pt x="30" y="2254"/>
                  <a:pt x="18" y="2436"/>
                </a:cubicBezTo>
                <a:lnTo>
                  <a:pt x="18" y="2436"/>
                </a:lnTo>
                <a:cubicBezTo>
                  <a:pt x="12" y="2527"/>
                  <a:pt x="7" y="2618"/>
                  <a:pt x="4" y="2710"/>
                </a:cubicBezTo>
                <a:lnTo>
                  <a:pt x="4" y="2710"/>
                </a:lnTo>
                <a:cubicBezTo>
                  <a:pt x="1" y="2802"/>
                  <a:pt x="0" y="2894"/>
                  <a:pt x="0" y="2986"/>
                </a:cubicBezTo>
                <a:lnTo>
                  <a:pt x="99" y="2986"/>
                </a:lnTo>
                <a:lnTo>
                  <a:pt x="102" y="2986"/>
                </a:lnTo>
                <a:lnTo>
                  <a:pt x="102" y="2986"/>
                </a:lnTo>
                <a:lnTo>
                  <a:pt x="5449" y="2986"/>
                </a:lnTo>
                <a:lnTo>
                  <a:pt x="5449" y="2986"/>
                </a:lnTo>
                <a:cubicBezTo>
                  <a:pt x="5456" y="2986"/>
                  <a:pt x="5463" y="2986"/>
                  <a:pt x="5469" y="2986"/>
                </a:cubicBezTo>
                <a:lnTo>
                  <a:pt x="5469" y="2986"/>
                </a:lnTo>
                <a:cubicBezTo>
                  <a:pt x="5472" y="2986"/>
                  <a:pt x="5476" y="2986"/>
                  <a:pt x="5479" y="2986"/>
                </a:cubicBezTo>
                <a:lnTo>
                  <a:pt x="5479" y="2986"/>
                </a:lnTo>
                <a:cubicBezTo>
                  <a:pt x="5485" y="2986"/>
                  <a:pt x="5490" y="2986"/>
                  <a:pt x="5495" y="2986"/>
                </a:cubicBezTo>
                <a:lnTo>
                  <a:pt x="5495" y="2986"/>
                </a:lnTo>
                <a:cubicBezTo>
                  <a:pt x="5500" y="2986"/>
                  <a:pt x="5505" y="2986"/>
                  <a:pt x="5509" y="2986"/>
                </a:cubicBezTo>
                <a:lnTo>
                  <a:pt x="5509" y="2986"/>
                </a:lnTo>
                <a:cubicBezTo>
                  <a:pt x="5513" y="2986"/>
                  <a:pt x="5517" y="2986"/>
                  <a:pt x="5520" y="2986"/>
                </a:cubicBezTo>
                <a:lnTo>
                  <a:pt x="5520" y="2986"/>
                </a:lnTo>
                <a:cubicBezTo>
                  <a:pt x="5525" y="2986"/>
                  <a:pt x="5528" y="2986"/>
                  <a:pt x="5532" y="2985"/>
                </a:cubicBezTo>
                <a:lnTo>
                  <a:pt x="5532" y="2985"/>
                </a:lnTo>
                <a:cubicBezTo>
                  <a:pt x="5535" y="2985"/>
                  <a:pt x="5538" y="2985"/>
                  <a:pt x="5540" y="2985"/>
                </a:cubicBezTo>
                <a:lnTo>
                  <a:pt x="5540" y="2985"/>
                </a:lnTo>
                <a:cubicBezTo>
                  <a:pt x="5544" y="2985"/>
                  <a:pt x="5546" y="2985"/>
                  <a:pt x="5548" y="2985"/>
                </a:cubicBezTo>
                <a:lnTo>
                  <a:pt x="5548" y="2985"/>
                </a:lnTo>
                <a:cubicBezTo>
                  <a:pt x="5552" y="2985"/>
                  <a:pt x="5554" y="2985"/>
                  <a:pt x="5556" y="2985"/>
                </a:cubicBezTo>
                <a:lnTo>
                  <a:pt x="5556" y="2985"/>
                </a:lnTo>
                <a:cubicBezTo>
                  <a:pt x="5558" y="2985"/>
                  <a:pt x="5560" y="2985"/>
                  <a:pt x="5562" y="2985"/>
                </a:cubicBezTo>
                <a:lnTo>
                  <a:pt x="5562" y="2985"/>
                </a:lnTo>
                <a:cubicBezTo>
                  <a:pt x="5563" y="2985"/>
                  <a:pt x="5565" y="2985"/>
                  <a:pt x="5566" y="2985"/>
                </a:cubicBezTo>
                <a:lnTo>
                  <a:pt x="5566" y="2985"/>
                </a:lnTo>
                <a:cubicBezTo>
                  <a:pt x="5567" y="2985"/>
                  <a:pt x="5568" y="2984"/>
                  <a:pt x="5568" y="2984"/>
                </a:cubicBezTo>
                <a:lnTo>
                  <a:pt x="5568" y="2984"/>
                </a:lnTo>
                <a:cubicBezTo>
                  <a:pt x="5568" y="2985"/>
                  <a:pt x="5595" y="2986"/>
                  <a:pt x="5617" y="2986"/>
                </a:cubicBezTo>
                <a:lnTo>
                  <a:pt x="5617" y="2986"/>
                </a:lnTo>
                <a:cubicBezTo>
                  <a:pt x="5618" y="2986"/>
                  <a:pt x="5618" y="2986"/>
                  <a:pt x="5618" y="2986"/>
                </a:cubicBezTo>
                <a:lnTo>
                  <a:pt x="5729" y="2986"/>
                </a:lnTo>
                <a:lnTo>
                  <a:pt x="5729" y="2986"/>
                </a:lnTo>
                <a:cubicBezTo>
                  <a:pt x="5732" y="2986"/>
                  <a:pt x="5736" y="2986"/>
                  <a:pt x="5738" y="2985"/>
                </a:cubicBezTo>
                <a:lnTo>
                  <a:pt x="5738" y="2985"/>
                </a:lnTo>
                <a:cubicBezTo>
                  <a:pt x="5740" y="2984"/>
                  <a:pt x="5742" y="2983"/>
                  <a:pt x="5742" y="2981"/>
                </a:cubicBezTo>
                <a:lnTo>
                  <a:pt x="5742" y="2981"/>
                </a:lnTo>
                <a:cubicBezTo>
                  <a:pt x="5742" y="2983"/>
                  <a:pt x="5746" y="2985"/>
                  <a:pt x="5749" y="2986"/>
                </a:cubicBezTo>
                <a:lnTo>
                  <a:pt x="5749" y="2986"/>
                </a:lnTo>
                <a:cubicBezTo>
                  <a:pt x="5750" y="2986"/>
                  <a:pt x="5751" y="2986"/>
                  <a:pt x="5753" y="2986"/>
                </a:cubicBezTo>
                <a:lnTo>
                  <a:pt x="6108" y="2986"/>
                </a:lnTo>
                <a:lnTo>
                  <a:pt x="6108" y="2986"/>
                </a:lnTo>
                <a:cubicBezTo>
                  <a:pt x="6109" y="2986"/>
                  <a:pt x="6110" y="2986"/>
                  <a:pt x="6111" y="2986"/>
                </a:cubicBezTo>
                <a:lnTo>
                  <a:pt x="6111" y="2986"/>
                </a:lnTo>
                <a:cubicBezTo>
                  <a:pt x="6112" y="2986"/>
                  <a:pt x="6115" y="2986"/>
                  <a:pt x="6117" y="2985"/>
                </a:cubicBezTo>
                <a:lnTo>
                  <a:pt x="6117" y="2985"/>
                </a:lnTo>
                <a:cubicBezTo>
                  <a:pt x="6122" y="2984"/>
                  <a:pt x="6125" y="2983"/>
                  <a:pt x="6125" y="2981"/>
                </a:cubicBezTo>
                <a:lnTo>
                  <a:pt x="6125" y="2981"/>
                </a:lnTo>
                <a:cubicBezTo>
                  <a:pt x="6126" y="2983"/>
                  <a:pt x="6128" y="2985"/>
                  <a:pt x="6131" y="2986"/>
                </a:cubicBezTo>
                <a:lnTo>
                  <a:pt x="6131" y="2986"/>
                </a:lnTo>
                <a:cubicBezTo>
                  <a:pt x="6132" y="2986"/>
                  <a:pt x="6133" y="2986"/>
                  <a:pt x="6134" y="2986"/>
                </a:cubicBezTo>
                <a:lnTo>
                  <a:pt x="6240" y="2986"/>
                </a:lnTo>
                <a:lnTo>
                  <a:pt x="6240" y="2986"/>
                </a:lnTo>
                <a:cubicBezTo>
                  <a:pt x="6240" y="2985"/>
                  <a:pt x="6241" y="2984"/>
                  <a:pt x="6242" y="2983"/>
                </a:cubicBezTo>
                <a:lnTo>
                  <a:pt x="6242" y="2983"/>
                </a:lnTo>
                <a:cubicBezTo>
                  <a:pt x="6243" y="2983"/>
                  <a:pt x="6243" y="2983"/>
                  <a:pt x="6243" y="2982"/>
                </a:cubicBezTo>
                <a:lnTo>
                  <a:pt x="6243" y="2982"/>
                </a:lnTo>
                <a:cubicBezTo>
                  <a:pt x="6245" y="2981"/>
                  <a:pt x="6246" y="2980"/>
                  <a:pt x="6247" y="2980"/>
                </a:cubicBezTo>
                <a:lnTo>
                  <a:pt x="6247" y="2980"/>
                </a:lnTo>
                <a:cubicBezTo>
                  <a:pt x="6248" y="2980"/>
                  <a:pt x="6248" y="2980"/>
                  <a:pt x="6249" y="2980"/>
                </a:cubicBezTo>
                <a:lnTo>
                  <a:pt x="6249" y="2980"/>
                </a:lnTo>
                <a:lnTo>
                  <a:pt x="6249" y="2980"/>
                </a:lnTo>
                <a:lnTo>
                  <a:pt x="6249" y="2980"/>
                </a:lnTo>
                <a:cubicBezTo>
                  <a:pt x="6251" y="2980"/>
                  <a:pt x="6252" y="2981"/>
                  <a:pt x="6252" y="2984"/>
                </a:cubicBezTo>
                <a:lnTo>
                  <a:pt x="6252" y="2984"/>
                </a:lnTo>
                <a:cubicBezTo>
                  <a:pt x="6252" y="2985"/>
                  <a:pt x="6253" y="2986"/>
                  <a:pt x="6254" y="2986"/>
                </a:cubicBezTo>
                <a:lnTo>
                  <a:pt x="8064" y="2986"/>
                </a:lnTo>
                <a:lnTo>
                  <a:pt x="8088" y="297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D5D25333-8443-6D49-BFC9-BB0B7C39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044" y="9455798"/>
            <a:ext cx="791546" cy="2785228"/>
          </a:xfrm>
          <a:custGeom>
            <a:avLst/>
            <a:gdLst>
              <a:gd name="T0" fmla="*/ 449 w 825"/>
              <a:gd name="T1" fmla="*/ 36 h 2900"/>
              <a:gd name="T2" fmla="*/ 449 w 825"/>
              <a:gd name="T3" fmla="*/ 36 h 2900"/>
              <a:gd name="T4" fmla="*/ 416 w 825"/>
              <a:gd name="T5" fmla="*/ 8 h 2900"/>
              <a:gd name="T6" fmla="*/ 416 w 825"/>
              <a:gd name="T7" fmla="*/ 8 h 2900"/>
              <a:gd name="T8" fmla="*/ 376 w 825"/>
              <a:gd name="T9" fmla="*/ 36 h 2900"/>
              <a:gd name="T10" fmla="*/ 376 w 825"/>
              <a:gd name="T11" fmla="*/ 36 h 2900"/>
              <a:gd name="T12" fmla="*/ 371 w 825"/>
              <a:gd name="T13" fmla="*/ 96 h 2900"/>
              <a:gd name="T14" fmla="*/ 371 w 825"/>
              <a:gd name="T15" fmla="*/ 96 h 2900"/>
              <a:gd name="T16" fmla="*/ 299 w 825"/>
              <a:gd name="T17" fmla="*/ 97 h 2900"/>
              <a:gd name="T18" fmla="*/ 299 w 825"/>
              <a:gd name="T19" fmla="*/ 174 h 2900"/>
              <a:gd name="T20" fmla="*/ 299 w 825"/>
              <a:gd name="T21" fmla="*/ 174 h 2900"/>
              <a:gd name="T22" fmla="*/ 277 w 825"/>
              <a:gd name="T23" fmla="*/ 191 h 2900"/>
              <a:gd name="T24" fmla="*/ 277 w 825"/>
              <a:gd name="T25" fmla="*/ 191 h 2900"/>
              <a:gd name="T26" fmla="*/ 131 w 825"/>
              <a:gd name="T27" fmla="*/ 193 h 2900"/>
              <a:gd name="T28" fmla="*/ 131 w 825"/>
              <a:gd name="T29" fmla="*/ 193 h 2900"/>
              <a:gd name="T30" fmla="*/ 131 w 825"/>
              <a:gd name="T31" fmla="*/ 262 h 2900"/>
              <a:gd name="T32" fmla="*/ 131 w 825"/>
              <a:gd name="T33" fmla="*/ 262 h 2900"/>
              <a:gd name="T34" fmla="*/ 73 w 825"/>
              <a:gd name="T35" fmla="*/ 269 h 2900"/>
              <a:gd name="T36" fmla="*/ 73 w 825"/>
              <a:gd name="T37" fmla="*/ 269 h 2900"/>
              <a:gd name="T38" fmla="*/ 7 w 825"/>
              <a:gd name="T39" fmla="*/ 269 h 2900"/>
              <a:gd name="T40" fmla="*/ 7 w 825"/>
              <a:gd name="T41" fmla="*/ 269 h 2900"/>
              <a:gd name="T42" fmla="*/ 7 w 825"/>
              <a:gd name="T43" fmla="*/ 335 h 2900"/>
              <a:gd name="T44" fmla="*/ 7 w 825"/>
              <a:gd name="T45" fmla="*/ 623 h 2900"/>
              <a:gd name="T46" fmla="*/ 7 w 825"/>
              <a:gd name="T47" fmla="*/ 623 h 2900"/>
              <a:gd name="T48" fmla="*/ 3 w 825"/>
              <a:gd name="T49" fmla="*/ 691 h 2900"/>
              <a:gd name="T50" fmla="*/ 18 w 825"/>
              <a:gd name="T51" fmla="*/ 737 h 2900"/>
              <a:gd name="T52" fmla="*/ 18 w 825"/>
              <a:gd name="T53" fmla="*/ 737 h 2900"/>
              <a:gd name="T54" fmla="*/ 104 w 825"/>
              <a:gd name="T55" fmla="*/ 864 h 2900"/>
              <a:gd name="T56" fmla="*/ 104 w 825"/>
              <a:gd name="T57" fmla="*/ 864 h 2900"/>
              <a:gd name="T58" fmla="*/ 106 w 825"/>
              <a:gd name="T59" fmla="*/ 958 h 2900"/>
              <a:gd name="T60" fmla="*/ 106 w 825"/>
              <a:gd name="T61" fmla="*/ 1015 h 2900"/>
              <a:gd name="T62" fmla="*/ 705 w 825"/>
              <a:gd name="T63" fmla="*/ 2899 h 2900"/>
              <a:gd name="T64" fmla="*/ 824 w 825"/>
              <a:gd name="T65" fmla="*/ 96 h 2900"/>
              <a:gd name="T66" fmla="*/ 450 w 825"/>
              <a:gd name="T67" fmla="*/ 96 h 2900"/>
              <a:gd name="T68" fmla="*/ 450 w 825"/>
              <a:gd name="T69" fmla="*/ 96 h 2900"/>
              <a:gd name="T70" fmla="*/ 449 w 825"/>
              <a:gd name="T71" fmla="*/ 36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25" h="2900">
                <a:moveTo>
                  <a:pt x="449" y="36"/>
                </a:moveTo>
                <a:lnTo>
                  <a:pt x="449" y="36"/>
                </a:lnTo>
                <a:cubicBezTo>
                  <a:pt x="449" y="3"/>
                  <a:pt x="449" y="8"/>
                  <a:pt x="416" y="8"/>
                </a:cubicBezTo>
                <a:lnTo>
                  <a:pt x="416" y="8"/>
                </a:lnTo>
                <a:cubicBezTo>
                  <a:pt x="379" y="8"/>
                  <a:pt x="376" y="0"/>
                  <a:pt x="376" y="36"/>
                </a:cubicBezTo>
                <a:lnTo>
                  <a:pt x="376" y="36"/>
                </a:lnTo>
                <a:cubicBezTo>
                  <a:pt x="376" y="46"/>
                  <a:pt x="380" y="96"/>
                  <a:pt x="371" y="96"/>
                </a:cubicBezTo>
                <a:lnTo>
                  <a:pt x="371" y="96"/>
                </a:lnTo>
                <a:cubicBezTo>
                  <a:pt x="364" y="96"/>
                  <a:pt x="299" y="95"/>
                  <a:pt x="299" y="97"/>
                </a:cubicBezTo>
                <a:lnTo>
                  <a:pt x="299" y="174"/>
                </a:lnTo>
                <a:lnTo>
                  <a:pt x="299" y="174"/>
                </a:lnTo>
                <a:cubicBezTo>
                  <a:pt x="299" y="194"/>
                  <a:pt x="299" y="191"/>
                  <a:pt x="277" y="191"/>
                </a:cubicBezTo>
                <a:lnTo>
                  <a:pt x="277" y="191"/>
                </a:lnTo>
                <a:cubicBezTo>
                  <a:pt x="264" y="191"/>
                  <a:pt x="131" y="190"/>
                  <a:pt x="131" y="193"/>
                </a:cubicBezTo>
                <a:lnTo>
                  <a:pt x="131" y="193"/>
                </a:lnTo>
                <a:cubicBezTo>
                  <a:pt x="131" y="209"/>
                  <a:pt x="139" y="248"/>
                  <a:pt x="131" y="262"/>
                </a:cubicBezTo>
                <a:lnTo>
                  <a:pt x="131" y="262"/>
                </a:lnTo>
                <a:cubicBezTo>
                  <a:pt x="124" y="274"/>
                  <a:pt x="91" y="269"/>
                  <a:pt x="73" y="269"/>
                </a:cubicBezTo>
                <a:lnTo>
                  <a:pt x="73" y="269"/>
                </a:lnTo>
                <a:cubicBezTo>
                  <a:pt x="62" y="269"/>
                  <a:pt x="14" y="261"/>
                  <a:pt x="7" y="269"/>
                </a:cubicBezTo>
                <a:lnTo>
                  <a:pt x="7" y="269"/>
                </a:lnTo>
                <a:cubicBezTo>
                  <a:pt x="0" y="274"/>
                  <a:pt x="7" y="325"/>
                  <a:pt x="7" y="335"/>
                </a:cubicBezTo>
                <a:lnTo>
                  <a:pt x="7" y="623"/>
                </a:lnTo>
                <a:lnTo>
                  <a:pt x="7" y="623"/>
                </a:lnTo>
                <a:cubicBezTo>
                  <a:pt x="7" y="639"/>
                  <a:pt x="3" y="667"/>
                  <a:pt x="3" y="691"/>
                </a:cubicBezTo>
                <a:lnTo>
                  <a:pt x="18" y="737"/>
                </a:lnTo>
                <a:lnTo>
                  <a:pt x="18" y="737"/>
                </a:lnTo>
                <a:cubicBezTo>
                  <a:pt x="46" y="779"/>
                  <a:pt x="75" y="821"/>
                  <a:pt x="104" y="864"/>
                </a:cubicBezTo>
                <a:lnTo>
                  <a:pt x="104" y="864"/>
                </a:lnTo>
                <a:cubicBezTo>
                  <a:pt x="118" y="882"/>
                  <a:pt x="106" y="937"/>
                  <a:pt x="106" y="958"/>
                </a:cubicBezTo>
                <a:lnTo>
                  <a:pt x="106" y="1015"/>
                </a:lnTo>
                <a:lnTo>
                  <a:pt x="705" y="2899"/>
                </a:lnTo>
                <a:lnTo>
                  <a:pt x="824" y="96"/>
                </a:lnTo>
                <a:lnTo>
                  <a:pt x="450" y="96"/>
                </a:lnTo>
                <a:lnTo>
                  <a:pt x="450" y="96"/>
                </a:lnTo>
                <a:cubicBezTo>
                  <a:pt x="445" y="96"/>
                  <a:pt x="449" y="42"/>
                  <a:pt x="44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C8F78AA3-F457-DF40-B89F-A504147E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910" y="8097046"/>
            <a:ext cx="2438132" cy="4262500"/>
          </a:xfrm>
          <a:custGeom>
            <a:avLst/>
            <a:gdLst>
              <a:gd name="T0" fmla="*/ 1865 w 2541"/>
              <a:gd name="T1" fmla="*/ 2813 h 4440"/>
              <a:gd name="T2" fmla="*/ 1865 w 2541"/>
              <a:gd name="T3" fmla="*/ 2813 h 4440"/>
              <a:gd name="T4" fmla="*/ 1856 w 2541"/>
              <a:gd name="T5" fmla="*/ 2900 h 4440"/>
              <a:gd name="T6" fmla="*/ 1191 w 2541"/>
              <a:gd name="T7" fmla="*/ 2900 h 4440"/>
              <a:gd name="T8" fmla="*/ 1191 w 2541"/>
              <a:gd name="T9" fmla="*/ 2900 h 4440"/>
              <a:gd name="T10" fmla="*/ 1186 w 2541"/>
              <a:gd name="T11" fmla="*/ 2674 h 4440"/>
              <a:gd name="T12" fmla="*/ 1186 w 2541"/>
              <a:gd name="T13" fmla="*/ 841 h 4440"/>
              <a:gd name="T14" fmla="*/ 1186 w 2541"/>
              <a:gd name="T15" fmla="*/ 841 h 4440"/>
              <a:gd name="T16" fmla="*/ 1186 w 2541"/>
              <a:gd name="T17" fmla="*/ 781 h 4440"/>
              <a:gd name="T18" fmla="*/ 1186 w 2541"/>
              <a:gd name="T19" fmla="*/ 781 h 4440"/>
              <a:gd name="T20" fmla="*/ 1166 w 2541"/>
              <a:gd name="T21" fmla="*/ 777 h 4440"/>
              <a:gd name="T22" fmla="*/ 1166 w 2541"/>
              <a:gd name="T23" fmla="*/ 735 h 4440"/>
              <a:gd name="T24" fmla="*/ 1166 w 2541"/>
              <a:gd name="T25" fmla="*/ 735 h 4440"/>
              <a:gd name="T26" fmla="*/ 1150 w 2541"/>
              <a:gd name="T27" fmla="*/ 709 h 4440"/>
              <a:gd name="T28" fmla="*/ 1150 w 2541"/>
              <a:gd name="T29" fmla="*/ 709 h 4440"/>
              <a:gd name="T30" fmla="*/ 1024 w 2541"/>
              <a:gd name="T31" fmla="*/ 589 h 4440"/>
              <a:gd name="T32" fmla="*/ 1024 w 2541"/>
              <a:gd name="T33" fmla="*/ 589 h 4440"/>
              <a:gd name="T34" fmla="*/ 908 w 2541"/>
              <a:gd name="T35" fmla="*/ 477 h 4440"/>
              <a:gd name="T36" fmla="*/ 908 w 2541"/>
              <a:gd name="T37" fmla="*/ 477 h 4440"/>
              <a:gd name="T38" fmla="*/ 812 w 2541"/>
              <a:gd name="T39" fmla="*/ 469 h 4440"/>
              <a:gd name="T40" fmla="*/ 812 w 2541"/>
              <a:gd name="T41" fmla="*/ 372 h 4440"/>
              <a:gd name="T42" fmla="*/ 740 w 2541"/>
              <a:gd name="T43" fmla="*/ 372 h 4440"/>
              <a:gd name="T44" fmla="*/ 740 w 2541"/>
              <a:gd name="T45" fmla="*/ 273 h 4440"/>
              <a:gd name="T46" fmla="*/ 622 w 2541"/>
              <a:gd name="T47" fmla="*/ 273 h 4440"/>
              <a:gd name="T48" fmla="*/ 622 w 2541"/>
              <a:gd name="T49" fmla="*/ 0 h 4440"/>
              <a:gd name="T50" fmla="*/ 567 w 2541"/>
              <a:gd name="T51" fmla="*/ 0 h 4440"/>
              <a:gd name="T52" fmla="*/ 567 w 2541"/>
              <a:gd name="T53" fmla="*/ 273 h 4440"/>
              <a:gd name="T54" fmla="*/ 448 w 2541"/>
              <a:gd name="T55" fmla="*/ 273 h 4440"/>
              <a:gd name="T56" fmla="*/ 448 w 2541"/>
              <a:gd name="T57" fmla="*/ 372 h 4440"/>
              <a:gd name="T58" fmla="*/ 376 w 2541"/>
              <a:gd name="T59" fmla="*/ 372 h 4440"/>
              <a:gd name="T60" fmla="*/ 376 w 2541"/>
              <a:gd name="T61" fmla="*/ 469 h 4440"/>
              <a:gd name="T62" fmla="*/ 376 w 2541"/>
              <a:gd name="T63" fmla="*/ 469 h 4440"/>
              <a:gd name="T64" fmla="*/ 282 w 2541"/>
              <a:gd name="T65" fmla="*/ 475 h 4440"/>
              <a:gd name="T66" fmla="*/ 282 w 2541"/>
              <a:gd name="T67" fmla="*/ 475 h 4440"/>
              <a:gd name="T68" fmla="*/ 42 w 2541"/>
              <a:gd name="T69" fmla="*/ 706 h 4440"/>
              <a:gd name="T70" fmla="*/ 42 w 2541"/>
              <a:gd name="T71" fmla="*/ 706 h 4440"/>
              <a:gd name="T72" fmla="*/ 23 w 2541"/>
              <a:gd name="T73" fmla="*/ 726 h 4440"/>
              <a:gd name="T74" fmla="*/ 23 w 2541"/>
              <a:gd name="T75" fmla="*/ 764 h 4440"/>
              <a:gd name="T76" fmla="*/ 23 w 2541"/>
              <a:gd name="T77" fmla="*/ 764 h 4440"/>
              <a:gd name="T78" fmla="*/ 6 w 2541"/>
              <a:gd name="T79" fmla="*/ 781 h 4440"/>
              <a:gd name="T80" fmla="*/ 6 w 2541"/>
              <a:gd name="T81" fmla="*/ 781 h 4440"/>
              <a:gd name="T82" fmla="*/ 3 w 2541"/>
              <a:gd name="T83" fmla="*/ 920 h 4440"/>
              <a:gd name="T84" fmla="*/ 3 w 2541"/>
              <a:gd name="T85" fmla="*/ 2209 h 4440"/>
              <a:gd name="T86" fmla="*/ 2540 w 2541"/>
              <a:gd name="T87" fmla="*/ 4439 h 4440"/>
              <a:gd name="T88" fmla="*/ 2003 w 2541"/>
              <a:gd name="T89" fmla="*/ 2749 h 4440"/>
              <a:gd name="T90" fmla="*/ 2003 w 2541"/>
              <a:gd name="T91" fmla="*/ 2812 h 4440"/>
              <a:gd name="T92" fmla="*/ 2003 w 2541"/>
              <a:gd name="T93" fmla="*/ 2812 h 4440"/>
              <a:gd name="T94" fmla="*/ 1865 w 2541"/>
              <a:gd name="T95" fmla="*/ 2813 h 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41" h="4440">
                <a:moveTo>
                  <a:pt x="1865" y="2813"/>
                </a:moveTo>
                <a:lnTo>
                  <a:pt x="1865" y="2813"/>
                </a:lnTo>
                <a:cubicBezTo>
                  <a:pt x="1857" y="2813"/>
                  <a:pt x="1879" y="2900"/>
                  <a:pt x="1856" y="2900"/>
                </a:cubicBezTo>
                <a:lnTo>
                  <a:pt x="1191" y="2900"/>
                </a:lnTo>
                <a:lnTo>
                  <a:pt x="1191" y="2900"/>
                </a:lnTo>
                <a:cubicBezTo>
                  <a:pt x="1182" y="2900"/>
                  <a:pt x="1186" y="2703"/>
                  <a:pt x="1186" y="2674"/>
                </a:cubicBezTo>
                <a:lnTo>
                  <a:pt x="1186" y="841"/>
                </a:lnTo>
                <a:lnTo>
                  <a:pt x="1186" y="841"/>
                </a:lnTo>
                <a:cubicBezTo>
                  <a:pt x="1186" y="828"/>
                  <a:pt x="1192" y="788"/>
                  <a:pt x="1186" y="781"/>
                </a:cubicBezTo>
                <a:lnTo>
                  <a:pt x="1186" y="781"/>
                </a:lnTo>
                <a:cubicBezTo>
                  <a:pt x="1180" y="775"/>
                  <a:pt x="1166" y="789"/>
                  <a:pt x="1166" y="777"/>
                </a:cubicBezTo>
                <a:lnTo>
                  <a:pt x="1166" y="735"/>
                </a:lnTo>
                <a:lnTo>
                  <a:pt x="1166" y="735"/>
                </a:lnTo>
                <a:cubicBezTo>
                  <a:pt x="1166" y="721"/>
                  <a:pt x="1160" y="719"/>
                  <a:pt x="1150" y="709"/>
                </a:cubicBezTo>
                <a:lnTo>
                  <a:pt x="1150" y="709"/>
                </a:lnTo>
                <a:cubicBezTo>
                  <a:pt x="1107" y="669"/>
                  <a:pt x="1066" y="629"/>
                  <a:pt x="1024" y="589"/>
                </a:cubicBezTo>
                <a:lnTo>
                  <a:pt x="1024" y="589"/>
                </a:lnTo>
                <a:cubicBezTo>
                  <a:pt x="986" y="551"/>
                  <a:pt x="948" y="514"/>
                  <a:pt x="908" y="477"/>
                </a:cubicBezTo>
                <a:lnTo>
                  <a:pt x="908" y="477"/>
                </a:lnTo>
                <a:cubicBezTo>
                  <a:pt x="888" y="457"/>
                  <a:pt x="840" y="469"/>
                  <a:pt x="812" y="469"/>
                </a:cubicBezTo>
                <a:lnTo>
                  <a:pt x="812" y="372"/>
                </a:lnTo>
                <a:lnTo>
                  <a:pt x="740" y="372"/>
                </a:lnTo>
                <a:lnTo>
                  <a:pt x="740" y="273"/>
                </a:lnTo>
                <a:lnTo>
                  <a:pt x="622" y="273"/>
                </a:lnTo>
                <a:lnTo>
                  <a:pt x="622" y="0"/>
                </a:lnTo>
                <a:lnTo>
                  <a:pt x="567" y="0"/>
                </a:lnTo>
                <a:lnTo>
                  <a:pt x="567" y="273"/>
                </a:lnTo>
                <a:lnTo>
                  <a:pt x="448" y="273"/>
                </a:lnTo>
                <a:lnTo>
                  <a:pt x="448" y="372"/>
                </a:lnTo>
                <a:lnTo>
                  <a:pt x="376" y="372"/>
                </a:lnTo>
                <a:lnTo>
                  <a:pt x="376" y="469"/>
                </a:lnTo>
                <a:lnTo>
                  <a:pt x="376" y="469"/>
                </a:lnTo>
                <a:cubicBezTo>
                  <a:pt x="350" y="468"/>
                  <a:pt x="299" y="457"/>
                  <a:pt x="282" y="475"/>
                </a:cubicBezTo>
                <a:lnTo>
                  <a:pt x="282" y="475"/>
                </a:lnTo>
                <a:cubicBezTo>
                  <a:pt x="202" y="553"/>
                  <a:pt x="122" y="629"/>
                  <a:pt x="42" y="706"/>
                </a:cubicBezTo>
                <a:lnTo>
                  <a:pt x="42" y="706"/>
                </a:lnTo>
                <a:cubicBezTo>
                  <a:pt x="39" y="709"/>
                  <a:pt x="23" y="720"/>
                  <a:pt x="23" y="726"/>
                </a:cubicBezTo>
                <a:lnTo>
                  <a:pt x="23" y="764"/>
                </a:lnTo>
                <a:lnTo>
                  <a:pt x="23" y="764"/>
                </a:lnTo>
                <a:cubicBezTo>
                  <a:pt x="23" y="782"/>
                  <a:pt x="25" y="781"/>
                  <a:pt x="6" y="781"/>
                </a:cubicBezTo>
                <a:lnTo>
                  <a:pt x="6" y="781"/>
                </a:lnTo>
                <a:cubicBezTo>
                  <a:pt x="0" y="781"/>
                  <a:pt x="3" y="911"/>
                  <a:pt x="3" y="920"/>
                </a:cubicBezTo>
                <a:lnTo>
                  <a:pt x="3" y="2209"/>
                </a:lnTo>
                <a:lnTo>
                  <a:pt x="2540" y="4439"/>
                </a:lnTo>
                <a:lnTo>
                  <a:pt x="2003" y="2749"/>
                </a:lnTo>
                <a:lnTo>
                  <a:pt x="2003" y="2812"/>
                </a:lnTo>
                <a:lnTo>
                  <a:pt x="2003" y="2812"/>
                </a:lnTo>
                <a:cubicBezTo>
                  <a:pt x="2003" y="2814"/>
                  <a:pt x="1879" y="2813"/>
                  <a:pt x="1865" y="28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Source Sans Pro Light" panose="020B04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D76E38-AA98-E84E-BECE-139E798F83FC}"/>
              </a:ext>
            </a:extLst>
          </p:cNvPr>
          <p:cNvSpPr txBox="1"/>
          <p:nvPr/>
        </p:nvSpPr>
        <p:spPr>
          <a:xfrm>
            <a:off x="5604308" y="9752625"/>
            <a:ext cx="2629246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25%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019135-6E40-9441-B6DD-9A646A8DC7DE}"/>
              </a:ext>
            </a:extLst>
          </p:cNvPr>
          <p:cNvSpPr txBox="1"/>
          <p:nvPr/>
        </p:nvSpPr>
        <p:spPr>
          <a:xfrm>
            <a:off x="7748715" y="6470129"/>
            <a:ext cx="2629246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19%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615313-F66E-4F41-A10D-8DE9D5D27FFC}"/>
              </a:ext>
            </a:extLst>
          </p:cNvPr>
          <p:cNvSpPr txBox="1"/>
          <p:nvPr/>
        </p:nvSpPr>
        <p:spPr>
          <a:xfrm>
            <a:off x="10618094" y="5084255"/>
            <a:ext cx="1895071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8%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50F3E3-C551-1E42-8F03-93344E3B1D87}"/>
              </a:ext>
            </a:extLst>
          </p:cNvPr>
          <p:cNvSpPr txBox="1"/>
          <p:nvPr/>
        </p:nvSpPr>
        <p:spPr>
          <a:xfrm>
            <a:off x="14353881" y="6234998"/>
            <a:ext cx="2629246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35%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843FC8-F5D6-4242-8F4D-1A25821AE0BD}"/>
              </a:ext>
            </a:extLst>
          </p:cNvPr>
          <p:cNvSpPr txBox="1"/>
          <p:nvPr/>
        </p:nvSpPr>
        <p:spPr>
          <a:xfrm>
            <a:off x="16876759" y="10314809"/>
            <a:ext cx="2629246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13%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F02CB0-A9E2-7845-94A9-224A9E8AD53B}"/>
              </a:ext>
            </a:extLst>
          </p:cNvPr>
          <p:cNvSpPr txBox="1"/>
          <p:nvPr/>
        </p:nvSpPr>
        <p:spPr>
          <a:xfrm>
            <a:off x="1409985" y="554182"/>
            <a:ext cx="20824932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PRICES FOR RENTAL APARTMENTS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04E7FA-7979-B845-81C9-EFE2A23EDDAA}"/>
              </a:ext>
            </a:extLst>
          </p:cNvPr>
          <p:cNvSpPr txBox="1"/>
          <p:nvPr/>
        </p:nvSpPr>
        <p:spPr>
          <a:xfrm rot="17394036">
            <a:off x="3495216" y="9307686"/>
            <a:ext cx="1673856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&lt; $300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CA755A-E72D-0D46-A7C1-63BF8B58CC63}"/>
              </a:ext>
            </a:extLst>
          </p:cNvPr>
          <p:cNvSpPr txBox="1"/>
          <p:nvPr/>
        </p:nvSpPr>
        <p:spPr>
          <a:xfrm rot="19489389">
            <a:off x="6299969" y="5112330"/>
            <a:ext cx="2632452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$300-$699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BDE6E7-5202-E64B-B41C-FEB85152438A}"/>
              </a:ext>
            </a:extLst>
          </p:cNvPr>
          <p:cNvSpPr txBox="1"/>
          <p:nvPr/>
        </p:nvSpPr>
        <p:spPr>
          <a:xfrm rot="21154588">
            <a:off x="9848245" y="3697819"/>
            <a:ext cx="2632452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$700-$999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AF71CB-A5C1-0449-B813-83DA9435A6DD}"/>
              </a:ext>
            </a:extLst>
          </p:cNvPr>
          <p:cNvSpPr txBox="1"/>
          <p:nvPr/>
        </p:nvSpPr>
        <p:spPr>
          <a:xfrm rot="2172796">
            <a:off x="15781123" y="5277887"/>
            <a:ext cx="3187091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$1000-$2000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04A50A-5DC7-1A46-98A7-3F2498C13BA6}"/>
              </a:ext>
            </a:extLst>
          </p:cNvPr>
          <p:cNvSpPr txBox="1"/>
          <p:nvPr/>
        </p:nvSpPr>
        <p:spPr>
          <a:xfrm rot="4606686">
            <a:off x="19743057" y="10361990"/>
            <a:ext cx="195598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&gt; $2000</a:t>
            </a:r>
          </a:p>
        </p:txBody>
      </p:sp>
    </p:spTree>
    <p:extLst>
      <p:ext uri="{BB962C8B-B14F-4D97-AF65-F5344CB8AC3E}">
        <p14:creationId xmlns:p14="http://schemas.microsoft.com/office/powerpoint/2010/main" val="143657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D2263D2-F710-FB41-9513-D9804E8024CA}"/>
              </a:ext>
            </a:extLst>
          </p:cNvPr>
          <p:cNvSpPr/>
          <p:nvPr/>
        </p:nvSpPr>
        <p:spPr>
          <a:xfrm>
            <a:off x="0" y="0"/>
            <a:ext cx="9211745" cy="13716000"/>
          </a:xfrm>
          <a:custGeom>
            <a:avLst/>
            <a:gdLst>
              <a:gd name="connsiteX0" fmla="*/ 0 w 9211745"/>
              <a:gd name="connsiteY0" fmla="*/ 0 h 13716000"/>
              <a:gd name="connsiteX1" fmla="*/ 1657538 w 9211745"/>
              <a:gd name="connsiteY1" fmla="*/ 0 h 13716000"/>
              <a:gd name="connsiteX2" fmla="*/ 1828800 w 9211745"/>
              <a:gd name="connsiteY2" fmla="*/ 0 h 13716000"/>
              <a:gd name="connsiteX3" fmla="*/ 9211745 w 9211745"/>
              <a:gd name="connsiteY3" fmla="*/ 0 h 13716000"/>
              <a:gd name="connsiteX4" fmla="*/ 3503146 w 9211745"/>
              <a:gd name="connsiteY4" fmla="*/ 13716000 h 13716000"/>
              <a:gd name="connsiteX5" fmla="*/ 1828800 w 9211745"/>
              <a:gd name="connsiteY5" fmla="*/ 13716000 h 13716000"/>
              <a:gd name="connsiteX6" fmla="*/ 1657538 w 9211745"/>
              <a:gd name="connsiteY6" fmla="*/ 13716000 h 13716000"/>
              <a:gd name="connsiteX7" fmla="*/ 0 w 9211745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1745" h="13716000">
                <a:moveTo>
                  <a:pt x="0" y="0"/>
                </a:moveTo>
                <a:lnTo>
                  <a:pt x="1657538" y="0"/>
                </a:lnTo>
                <a:lnTo>
                  <a:pt x="1828800" y="0"/>
                </a:lnTo>
                <a:lnTo>
                  <a:pt x="9211745" y="0"/>
                </a:lnTo>
                <a:lnTo>
                  <a:pt x="3503146" y="13716000"/>
                </a:lnTo>
                <a:lnTo>
                  <a:pt x="1828800" y="13716000"/>
                </a:lnTo>
                <a:lnTo>
                  <a:pt x="1657538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174C8-C68C-494A-AB67-D8360A7EAEDF}"/>
              </a:ext>
            </a:extLst>
          </p:cNvPr>
          <p:cNvSpPr txBox="1"/>
          <p:nvPr/>
        </p:nvSpPr>
        <p:spPr>
          <a:xfrm>
            <a:off x="1409985" y="554182"/>
            <a:ext cx="5734262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CONTACT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80E5-D20D-2D45-8758-CB21D7AC8B86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7" name="Freeform 949">
            <a:extLst>
              <a:ext uri="{FF2B5EF4-FFF2-40B4-BE49-F238E27FC236}">
                <a16:creationId xmlns:a16="http://schemas.microsoft.com/office/drawing/2014/main" id="{637C8B9A-BFB0-5B4A-9E23-EAD361699C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16377" y="1663416"/>
            <a:ext cx="1371294" cy="1371294"/>
          </a:xfrm>
          <a:custGeom>
            <a:avLst/>
            <a:gdLst>
              <a:gd name="T0" fmla="*/ 80304 w 291288"/>
              <a:gd name="T1" fmla="*/ 256446 h 291739"/>
              <a:gd name="T2" fmla="*/ 75895 w 291288"/>
              <a:gd name="T3" fmla="*/ 285182 h 291739"/>
              <a:gd name="T4" fmla="*/ 144207 w 291288"/>
              <a:gd name="T5" fmla="*/ 285182 h 291739"/>
              <a:gd name="T6" fmla="*/ 144207 w 291288"/>
              <a:gd name="T7" fmla="*/ 256446 h 291739"/>
              <a:gd name="T8" fmla="*/ 85813 w 291288"/>
              <a:gd name="T9" fmla="*/ 222616 h 291739"/>
              <a:gd name="T10" fmla="*/ 81772 w 291288"/>
              <a:gd name="T11" fmla="*/ 247352 h 291739"/>
              <a:gd name="T12" fmla="*/ 148614 w 291288"/>
              <a:gd name="T13" fmla="*/ 247352 h 291739"/>
              <a:gd name="T14" fmla="*/ 153020 w 291288"/>
              <a:gd name="T15" fmla="*/ 252081 h 291739"/>
              <a:gd name="T16" fmla="*/ 153020 w 291288"/>
              <a:gd name="T17" fmla="*/ 285182 h 291739"/>
              <a:gd name="T18" fmla="*/ 273483 w 291288"/>
              <a:gd name="T19" fmla="*/ 285182 h 291739"/>
              <a:gd name="T20" fmla="*/ 147513 w 291288"/>
              <a:gd name="T21" fmla="*/ 222616 h 291739"/>
              <a:gd name="T22" fmla="*/ 29621 w 291288"/>
              <a:gd name="T23" fmla="*/ 222616 h 291739"/>
              <a:gd name="T24" fmla="*/ 10524 w 291288"/>
              <a:gd name="T25" fmla="*/ 285182 h 291739"/>
              <a:gd name="T26" fmla="*/ 66713 w 291288"/>
              <a:gd name="T27" fmla="*/ 285182 h 291739"/>
              <a:gd name="T28" fmla="*/ 76997 w 291288"/>
              <a:gd name="T29" fmla="*/ 222616 h 291739"/>
              <a:gd name="T30" fmla="*/ 263202 w 291288"/>
              <a:gd name="T31" fmla="*/ 208067 h 291739"/>
              <a:gd name="T32" fmla="*/ 200397 w 291288"/>
              <a:gd name="T33" fmla="*/ 239349 h 291739"/>
              <a:gd name="T34" fmla="*/ 285235 w 291288"/>
              <a:gd name="T35" fmla="*/ 281181 h 291739"/>
              <a:gd name="T36" fmla="*/ 192319 w 291288"/>
              <a:gd name="T37" fmla="*/ 175329 h 291739"/>
              <a:gd name="T38" fmla="*/ 155960 w 291288"/>
              <a:gd name="T39" fmla="*/ 217160 h 291739"/>
              <a:gd name="T40" fmla="*/ 190483 w 291288"/>
              <a:gd name="T41" fmla="*/ 233893 h 291739"/>
              <a:gd name="T42" fmla="*/ 260628 w 291288"/>
              <a:gd name="T43" fmla="*/ 199336 h 291739"/>
              <a:gd name="T44" fmla="*/ 253281 w 291288"/>
              <a:gd name="T45" fmla="*/ 175329 h 291739"/>
              <a:gd name="T46" fmla="*/ 93892 w 291288"/>
              <a:gd name="T47" fmla="*/ 175329 h 291739"/>
              <a:gd name="T48" fmla="*/ 87649 w 291288"/>
              <a:gd name="T49" fmla="*/ 213886 h 291739"/>
              <a:gd name="T50" fmla="*/ 137594 w 291288"/>
              <a:gd name="T51" fmla="*/ 213886 h 291739"/>
              <a:gd name="T52" fmla="*/ 104910 w 291288"/>
              <a:gd name="T53" fmla="*/ 175329 h 291739"/>
              <a:gd name="T54" fmla="*/ 43943 w 291288"/>
              <a:gd name="T55" fmla="*/ 175329 h 291739"/>
              <a:gd name="T56" fmla="*/ 32191 w 291288"/>
              <a:gd name="T57" fmla="*/ 213886 h 291739"/>
              <a:gd name="T58" fmla="*/ 78468 w 291288"/>
              <a:gd name="T59" fmla="*/ 213886 h 291739"/>
              <a:gd name="T60" fmla="*/ 84711 w 291288"/>
              <a:gd name="T61" fmla="*/ 175329 h 291739"/>
              <a:gd name="T62" fmla="*/ 148614 w 291288"/>
              <a:gd name="T63" fmla="*/ 51969 h 291739"/>
              <a:gd name="T64" fmla="*/ 117485 w 291288"/>
              <a:gd name="T65" fmla="*/ 83268 h 291739"/>
              <a:gd name="T66" fmla="*/ 148614 w 291288"/>
              <a:gd name="T67" fmla="*/ 114201 h 291739"/>
              <a:gd name="T68" fmla="*/ 179744 w 291288"/>
              <a:gd name="T69" fmla="*/ 83268 h 291739"/>
              <a:gd name="T70" fmla="*/ 148614 w 291288"/>
              <a:gd name="T71" fmla="*/ 51969 h 291739"/>
              <a:gd name="T72" fmla="*/ 148614 w 291288"/>
              <a:gd name="T73" fmla="*/ 43233 h 291739"/>
              <a:gd name="T74" fmla="*/ 188899 w 291288"/>
              <a:gd name="T75" fmla="*/ 83268 h 291739"/>
              <a:gd name="T76" fmla="*/ 148614 w 291288"/>
              <a:gd name="T77" fmla="*/ 122936 h 291739"/>
              <a:gd name="T78" fmla="*/ 108328 w 291288"/>
              <a:gd name="T79" fmla="*/ 83268 h 291739"/>
              <a:gd name="T80" fmla="*/ 148614 w 291288"/>
              <a:gd name="T81" fmla="*/ 43233 h 291739"/>
              <a:gd name="T82" fmla="*/ 148614 w 291288"/>
              <a:gd name="T83" fmla="*/ 8732 h 291739"/>
              <a:gd name="T84" fmla="*/ 74427 w 291288"/>
              <a:gd name="T85" fmla="*/ 82208 h 291739"/>
              <a:gd name="T86" fmla="*/ 148614 w 291288"/>
              <a:gd name="T87" fmla="*/ 212067 h 291739"/>
              <a:gd name="T88" fmla="*/ 222433 w 291288"/>
              <a:gd name="T89" fmla="*/ 82208 h 291739"/>
              <a:gd name="T90" fmla="*/ 148614 w 291288"/>
              <a:gd name="T91" fmla="*/ 8732 h 291739"/>
              <a:gd name="T92" fmla="*/ 148614 w 291288"/>
              <a:gd name="T93" fmla="*/ 0 h 291739"/>
              <a:gd name="T94" fmla="*/ 231247 w 291288"/>
              <a:gd name="T95" fmla="*/ 82208 h 291739"/>
              <a:gd name="T96" fmla="*/ 198193 w 291288"/>
              <a:gd name="T97" fmla="*/ 166234 h 291739"/>
              <a:gd name="T98" fmla="*/ 256586 w 291288"/>
              <a:gd name="T99" fmla="*/ 166234 h 291739"/>
              <a:gd name="T100" fmla="*/ 260628 w 291288"/>
              <a:gd name="T101" fmla="*/ 169508 h 291739"/>
              <a:gd name="T102" fmla="*/ 296620 w 291288"/>
              <a:gd name="T103" fmla="*/ 288092 h 291739"/>
              <a:gd name="T104" fmla="*/ 296253 w 291288"/>
              <a:gd name="T105" fmla="*/ 292457 h 291739"/>
              <a:gd name="T106" fmla="*/ 292580 w 291288"/>
              <a:gd name="T107" fmla="*/ 294275 h 291739"/>
              <a:gd name="T108" fmla="*/ 4282 w 291288"/>
              <a:gd name="T109" fmla="*/ 294275 h 291739"/>
              <a:gd name="T110" fmla="*/ 610 w 291288"/>
              <a:gd name="T111" fmla="*/ 292457 h 291739"/>
              <a:gd name="T112" fmla="*/ 243 w 291288"/>
              <a:gd name="T113" fmla="*/ 288092 h 291739"/>
              <a:gd name="T114" fmla="*/ 36232 w 291288"/>
              <a:gd name="T115" fmla="*/ 169508 h 291739"/>
              <a:gd name="T116" fmla="*/ 40639 w 291288"/>
              <a:gd name="T117" fmla="*/ 166234 h 291739"/>
              <a:gd name="T118" fmla="*/ 98298 w 291288"/>
              <a:gd name="T119" fmla="*/ 166234 h 291739"/>
              <a:gd name="T120" fmla="*/ 65612 w 291288"/>
              <a:gd name="T121" fmla="*/ 82208 h 291739"/>
              <a:gd name="T122" fmla="*/ 148614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Freeform 965">
            <a:extLst>
              <a:ext uri="{FF2B5EF4-FFF2-40B4-BE49-F238E27FC236}">
                <a16:creationId xmlns:a16="http://schemas.microsoft.com/office/drawing/2014/main" id="{956BAA54-C86A-AF42-A0DE-96E08E46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14580" y="4747551"/>
            <a:ext cx="1371294" cy="1371294"/>
          </a:xfrm>
          <a:custGeom>
            <a:avLst/>
            <a:gdLst>
              <a:gd name="T0" fmla="*/ 17075 w 291740"/>
              <a:gd name="T1" fmla="*/ 286593 h 291379"/>
              <a:gd name="T2" fmla="*/ 232873 w 291740"/>
              <a:gd name="T3" fmla="*/ 251134 h 291379"/>
              <a:gd name="T4" fmla="*/ 124610 w 291740"/>
              <a:gd name="T5" fmla="*/ 254058 h 291379"/>
              <a:gd name="T6" fmla="*/ 177123 w 291740"/>
              <a:gd name="T7" fmla="*/ 212314 h 291379"/>
              <a:gd name="T8" fmla="*/ 229931 w 291740"/>
              <a:gd name="T9" fmla="*/ 216776 h 291379"/>
              <a:gd name="T10" fmla="*/ 177123 w 291740"/>
              <a:gd name="T11" fmla="*/ 221610 h 291379"/>
              <a:gd name="T12" fmla="*/ 177123 w 291740"/>
              <a:gd name="T13" fmla="*/ 212314 h 291379"/>
              <a:gd name="T14" fmla="*/ 206442 w 291740"/>
              <a:gd name="T15" fmla="*/ 180089 h 291379"/>
              <a:gd name="T16" fmla="*/ 206442 w 291740"/>
              <a:gd name="T17" fmla="*/ 189385 h 291379"/>
              <a:gd name="T18" fmla="*/ 172724 w 291740"/>
              <a:gd name="T19" fmla="*/ 184551 h 291379"/>
              <a:gd name="T20" fmla="*/ 177123 w 291740"/>
              <a:gd name="T21" fmla="*/ 146253 h 291379"/>
              <a:gd name="T22" fmla="*/ 229931 w 291740"/>
              <a:gd name="T23" fmla="*/ 151086 h 291379"/>
              <a:gd name="T24" fmla="*/ 177123 w 291740"/>
              <a:gd name="T25" fmla="*/ 155549 h 291379"/>
              <a:gd name="T26" fmla="*/ 177123 w 291740"/>
              <a:gd name="T27" fmla="*/ 146253 h 291379"/>
              <a:gd name="T28" fmla="*/ 252854 w 291740"/>
              <a:gd name="T29" fmla="*/ 154629 h 291379"/>
              <a:gd name="T30" fmla="*/ 240865 w 291740"/>
              <a:gd name="T31" fmla="*/ 246383 h 291379"/>
              <a:gd name="T32" fmla="*/ 284824 w 291740"/>
              <a:gd name="T33" fmla="*/ 128674 h 291379"/>
              <a:gd name="T34" fmla="*/ 9081 w 291740"/>
              <a:gd name="T35" fmla="*/ 281841 h 291379"/>
              <a:gd name="T36" fmla="*/ 91550 w 291740"/>
              <a:gd name="T37" fmla="*/ 195570 h 291379"/>
              <a:gd name="T38" fmla="*/ 90097 w 291740"/>
              <a:gd name="T39" fmla="*/ 123555 h 291379"/>
              <a:gd name="T40" fmla="*/ 100269 w 291740"/>
              <a:gd name="T41" fmla="*/ 220427 h 291379"/>
              <a:gd name="T42" fmla="*/ 148587 w 291740"/>
              <a:gd name="T43" fmla="*/ 220427 h 291379"/>
              <a:gd name="T44" fmla="*/ 90097 w 291740"/>
              <a:gd name="T45" fmla="*/ 123555 h 291379"/>
              <a:gd name="T46" fmla="*/ 43596 w 291740"/>
              <a:gd name="T47" fmla="*/ 143662 h 291379"/>
              <a:gd name="T48" fmla="*/ 91550 w 291740"/>
              <a:gd name="T49" fmla="*/ 183873 h 291379"/>
              <a:gd name="T50" fmla="*/ 67573 w 291740"/>
              <a:gd name="T51" fmla="*/ 123555 h 291379"/>
              <a:gd name="T52" fmla="*/ 225164 w 291740"/>
              <a:gd name="T53" fmla="*/ 114029 h 291379"/>
              <a:gd name="T54" fmla="*/ 225164 w 291740"/>
              <a:gd name="T55" fmla="*/ 123325 h 291379"/>
              <a:gd name="T56" fmla="*/ 172724 w 291740"/>
              <a:gd name="T57" fmla="*/ 118863 h 291379"/>
              <a:gd name="T58" fmla="*/ 252854 w 291740"/>
              <a:gd name="T59" fmla="*/ 95773 h 291379"/>
              <a:gd name="T60" fmla="*/ 282281 w 291740"/>
              <a:gd name="T61" fmla="*/ 119534 h 291379"/>
              <a:gd name="T62" fmla="*/ 177123 w 291740"/>
              <a:gd name="T63" fmla="*/ 80194 h 291379"/>
              <a:gd name="T64" fmla="*/ 229931 w 291740"/>
              <a:gd name="T65" fmla="*/ 85027 h 291379"/>
              <a:gd name="T66" fmla="*/ 177123 w 291740"/>
              <a:gd name="T67" fmla="*/ 89490 h 291379"/>
              <a:gd name="T68" fmla="*/ 177123 w 291740"/>
              <a:gd name="T69" fmla="*/ 80194 h 291379"/>
              <a:gd name="T70" fmla="*/ 157307 w 291740"/>
              <a:gd name="T71" fmla="*/ 220427 h 291379"/>
              <a:gd name="T72" fmla="*/ 220157 w 291740"/>
              <a:gd name="T73" fmla="*/ 244921 h 291379"/>
              <a:gd name="T74" fmla="*/ 244135 w 291740"/>
              <a:gd name="T75" fmla="*/ 56660 h 291379"/>
              <a:gd name="T76" fmla="*/ 147134 w 291740"/>
              <a:gd name="T77" fmla="*/ 10234 h 291379"/>
              <a:gd name="T78" fmla="*/ 35604 w 291740"/>
              <a:gd name="T79" fmla="*/ 138910 h 291379"/>
              <a:gd name="T80" fmla="*/ 148587 w 291740"/>
              <a:gd name="T81" fmla="*/ 114417 h 291379"/>
              <a:gd name="T82" fmla="*/ 152948 w 291740"/>
              <a:gd name="T83" fmla="*/ 47887 h 291379"/>
              <a:gd name="T84" fmla="*/ 147134 w 291740"/>
              <a:gd name="T85" fmla="*/ 10234 h 291379"/>
              <a:gd name="T86" fmla="*/ 150041 w 291740"/>
              <a:gd name="T87" fmla="*/ 1098 h 291379"/>
              <a:gd name="T88" fmla="*/ 248858 w 291740"/>
              <a:gd name="T89" fmla="*/ 47887 h 291379"/>
              <a:gd name="T90" fmla="*/ 252854 w 291740"/>
              <a:gd name="T91" fmla="*/ 84077 h 291379"/>
              <a:gd name="T92" fmla="*/ 293906 w 291740"/>
              <a:gd name="T93" fmla="*/ 119534 h 291379"/>
              <a:gd name="T94" fmla="*/ 289547 w 291740"/>
              <a:gd name="T95" fmla="*/ 295732 h 291379"/>
              <a:gd name="T96" fmla="*/ 0 w 291740"/>
              <a:gd name="T97" fmla="*/ 291345 h 291379"/>
              <a:gd name="T98" fmla="*/ 1815 w 291740"/>
              <a:gd name="T99" fmla="*/ 115880 h 2913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40" h="291379">
                <a:moveTo>
                  <a:pt x="91236" y="222946"/>
                </a:moveTo>
                <a:lnTo>
                  <a:pt x="16949" y="282375"/>
                </a:lnTo>
                <a:lnTo>
                  <a:pt x="274791" y="282375"/>
                </a:lnTo>
                <a:lnTo>
                  <a:pt x="231156" y="247438"/>
                </a:lnTo>
                <a:cubicBezTo>
                  <a:pt x="227189" y="249239"/>
                  <a:pt x="222862" y="250319"/>
                  <a:pt x="218534" y="250319"/>
                </a:cubicBezTo>
                <a:lnTo>
                  <a:pt x="123691" y="250319"/>
                </a:lnTo>
                <a:cubicBezTo>
                  <a:pt x="107464" y="250319"/>
                  <a:pt x="93760" y="238434"/>
                  <a:pt x="91236" y="222946"/>
                </a:cubicBezTo>
                <a:close/>
                <a:moveTo>
                  <a:pt x="175818" y="209189"/>
                </a:moveTo>
                <a:lnTo>
                  <a:pt x="223504" y="209189"/>
                </a:lnTo>
                <a:cubicBezTo>
                  <a:pt x="226052" y="209189"/>
                  <a:pt x="228236" y="211021"/>
                  <a:pt x="228236" y="213585"/>
                </a:cubicBezTo>
                <a:cubicBezTo>
                  <a:pt x="228236" y="216150"/>
                  <a:pt x="226052" y="218348"/>
                  <a:pt x="223504" y="218348"/>
                </a:cubicBezTo>
                <a:lnTo>
                  <a:pt x="175818" y="218348"/>
                </a:lnTo>
                <a:cubicBezTo>
                  <a:pt x="173634" y="218348"/>
                  <a:pt x="171450" y="216150"/>
                  <a:pt x="171450" y="213585"/>
                </a:cubicBezTo>
                <a:cubicBezTo>
                  <a:pt x="171450" y="211021"/>
                  <a:pt x="173634" y="209189"/>
                  <a:pt x="175818" y="209189"/>
                </a:cubicBezTo>
                <a:close/>
                <a:moveTo>
                  <a:pt x="175723" y="177439"/>
                </a:moveTo>
                <a:lnTo>
                  <a:pt x="204921" y="177439"/>
                </a:lnTo>
                <a:cubicBezTo>
                  <a:pt x="207414" y="177439"/>
                  <a:pt x="209194" y="179271"/>
                  <a:pt x="209194" y="181835"/>
                </a:cubicBezTo>
                <a:cubicBezTo>
                  <a:pt x="209194" y="184399"/>
                  <a:pt x="207414" y="186598"/>
                  <a:pt x="204921" y="186598"/>
                </a:cubicBezTo>
                <a:lnTo>
                  <a:pt x="175723" y="186598"/>
                </a:lnTo>
                <a:cubicBezTo>
                  <a:pt x="173587" y="186598"/>
                  <a:pt x="171450" y="184399"/>
                  <a:pt x="171450" y="181835"/>
                </a:cubicBezTo>
                <a:cubicBezTo>
                  <a:pt x="171450" y="179271"/>
                  <a:pt x="173587" y="177439"/>
                  <a:pt x="175723" y="177439"/>
                </a:cubicBezTo>
                <a:close/>
                <a:moveTo>
                  <a:pt x="175818" y="144101"/>
                </a:moveTo>
                <a:lnTo>
                  <a:pt x="223504" y="144101"/>
                </a:lnTo>
                <a:cubicBezTo>
                  <a:pt x="226052" y="144101"/>
                  <a:pt x="228236" y="146299"/>
                  <a:pt x="228236" y="148863"/>
                </a:cubicBezTo>
                <a:cubicBezTo>
                  <a:pt x="228236" y="151061"/>
                  <a:pt x="226052" y="153260"/>
                  <a:pt x="223504" y="153260"/>
                </a:cubicBezTo>
                <a:lnTo>
                  <a:pt x="175818" y="153260"/>
                </a:lnTo>
                <a:cubicBezTo>
                  <a:pt x="173634" y="153260"/>
                  <a:pt x="171450" y="151061"/>
                  <a:pt x="171450" y="148863"/>
                </a:cubicBezTo>
                <a:cubicBezTo>
                  <a:pt x="171450" y="146299"/>
                  <a:pt x="173634" y="144101"/>
                  <a:pt x="175818" y="144101"/>
                </a:cubicBezTo>
                <a:close/>
                <a:moveTo>
                  <a:pt x="282724" y="126780"/>
                </a:moveTo>
                <a:lnTo>
                  <a:pt x="250990" y="152352"/>
                </a:lnTo>
                <a:lnTo>
                  <a:pt x="250990" y="217183"/>
                </a:lnTo>
                <a:cubicBezTo>
                  <a:pt x="250990" y="227628"/>
                  <a:pt x="246302" y="236633"/>
                  <a:pt x="239090" y="242756"/>
                </a:cubicBezTo>
                <a:lnTo>
                  <a:pt x="282724" y="277692"/>
                </a:lnTo>
                <a:lnTo>
                  <a:pt x="282724" y="126780"/>
                </a:lnTo>
                <a:close/>
                <a:moveTo>
                  <a:pt x="9015" y="126780"/>
                </a:moveTo>
                <a:lnTo>
                  <a:pt x="9015" y="277692"/>
                </a:lnTo>
                <a:lnTo>
                  <a:pt x="90875" y="212141"/>
                </a:lnTo>
                <a:lnTo>
                  <a:pt x="90875" y="192691"/>
                </a:lnTo>
                <a:lnTo>
                  <a:pt x="9015" y="126780"/>
                </a:lnTo>
                <a:close/>
                <a:moveTo>
                  <a:pt x="89433" y="121737"/>
                </a:moveTo>
                <a:cubicBezTo>
                  <a:pt x="95563" y="127500"/>
                  <a:pt x="99530" y="135784"/>
                  <a:pt x="99530" y="145509"/>
                </a:cubicBezTo>
                <a:lnTo>
                  <a:pt x="99530" y="217183"/>
                </a:lnTo>
                <a:cubicBezTo>
                  <a:pt x="99530" y="230870"/>
                  <a:pt x="110349" y="241315"/>
                  <a:pt x="123691" y="241315"/>
                </a:cubicBezTo>
                <a:cubicBezTo>
                  <a:pt x="136674" y="241315"/>
                  <a:pt x="147492" y="230870"/>
                  <a:pt x="147492" y="217183"/>
                </a:cubicBezTo>
                <a:lnTo>
                  <a:pt x="147492" y="121737"/>
                </a:lnTo>
                <a:lnTo>
                  <a:pt x="89433" y="121737"/>
                </a:lnTo>
                <a:close/>
                <a:moveTo>
                  <a:pt x="67075" y="121737"/>
                </a:moveTo>
                <a:cubicBezTo>
                  <a:pt x="55174" y="121737"/>
                  <a:pt x="45438" y="129661"/>
                  <a:pt x="43274" y="141547"/>
                </a:cubicBezTo>
                <a:cubicBezTo>
                  <a:pt x="43274" y="141907"/>
                  <a:pt x="43274" y="142627"/>
                  <a:pt x="42913" y="142988"/>
                </a:cubicBezTo>
                <a:lnTo>
                  <a:pt x="90875" y="181166"/>
                </a:lnTo>
                <a:lnTo>
                  <a:pt x="90875" y="145509"/>
                </a:lnTo>
                <a:cubicBezTo>
                  <a:pt x="90875" y="132543"/>
                  <a:pt x="80057" y="121737"/>
                  <a:pt x="67075" y="121737"/>
                </a:cubicBezTo>
                <a:close/>
                <a:moveTo>
                  <a:pt x="175818" y="112351"/>
                </a:moveTo>
                <a:lnTo>
                  <a:pt x="223504" y="112351"/>
                </a:lnTo>
                <a:cubicBezTo>
                  <a:pt x="226052" y="112351"/>
                  <a:pt x="228236" y="114549"/>
                  <a:pt x="228236" y="117113"/>
                </a:cubicBezTo>
                <a:cubicBezTo>
                  <a:pt x="228236" y="119678"/>
                  <a:pt x="226052" y="121510"/>
                  <a:pt x="223504" y="121510"/>
                </a:cubicBezTo>
                <a:lnTo>
                  <a:pt x="175818" y="121510"/>
                </a:lnTo>
                <a:cubicBezTo>
                  <a:pt x="173634" y="121510"/>
                  <a:pt x="171450" y="119678"/>
                  <a:pt x="171450" y="117113"/>
                </a:cubicBezTo>
                <a:cubicBezTo>
                  <a:pt x="171450" y="114549"/>
                  <a:pt x="173634" y="112351"/>
                  <a:pt x="175818" y="112351"/>
                </a:cubicBezTo>
                <a:close/>
                <a:moveTo>
                  <a:pt x="250990" y="94364"/>
                </a:moveTo>
                <a:lnTo>
                  <a:pt x="250990" y="140827"/>
                </a:lnTo>
                <a:lnTo>
                  <a:pt x="280200" y="117775"/>
                </a:lnTo>
                <a:lnTo>
                  <a:pt x="250990" y="94364"/>
                </a:lnTo>
                <a:close/>
                <a:moveTo>
                  <a:pt x="175818" y="79014"/>
                </a:moveTo>
                <a:lnTo>
                  <a:pt x="223504" y="79014"/>
                </a:lnTo>
                <a:cubicBezTo>
                  <a:pt x="226052" y="79014"/>
                  <a:pt x="228236" y="81212"/>
                  <a:pt x="228236" y="83776"/>
                </a:cubicBezTo>
                <a:cubicBezTo>
                  <a:pt x="228236" y="86341"/>
                  <a:pt x="226052" y="88173"/>
                  <a:pt x="223504" y="88173"/>
                </a:cubicBezTo>
                <a:lnTo>
                  <a:pt x="175818" y="88173"/>
                </a:lnTo>
                <a:cubicBezTo>
                  <a:pt x="173634" y="88173"/>
                  <a:pt x="171450" y="86341"/>
                  <a:pt x="171450" y="83776"/>
                </a:cubicBezTo>
                <a:cubicBezTo>
                  <a:pt x="171450" y="81212"/>
                  <a:pt x="173634" y="79014"/>
                  <a:pt x="175818" y="79014"/>
                </a:cubicBezTo>
                <a:close/>
                <a:moveTo>
                  <a:pt x="156147" y="55826"/>
                </a:moveTo>
                <a:lnTo>
                  <a:pt x="156147" y="217183"/>
                </a:lnTo>
                <a:cubicBezTo>
                  <a:pt x="156147" y="226908"/>
                  <a:pt x="152180" y="235192"/>
                  <a:pt x="145689" y="241315"/>
                </a:cubicBezTo>
                <a:lnTo>
                  <a:pt x="218534" y="241315"/>
                </a:lnTo>
                <a:cubicBezTo>
                  <a:pt x="231517" y="241315"/>
                  <a:pt x="242335" y="230870"/>
                  <a:pt x="242335" y="217183"/>
                </a:cubicBezTo>
                <a:lnTo>
                  <a:pt x="242335" y="55826"/>
                </a:lnTo>
                <a:lnTo>
                  <a:pt x="156147" y="55826"/>
                </a:lnTo>
                <a:close/>
                <a:moveTo>
                  <a:pt x="146050" y="10084"/>
                </a:moveTo>
                <a:lnTo>
                  <a:pt x="11540" y="117775"/>
                </a:lnTo>
                <a:lnTo>
                  <a:pt x="35340" y="136865"/>
                </a:lnTo>
                <a:cubicBezTo>
                  <a:pt x="39307" y="122818"/>
                  <a:pt x="51929" y="112733"/>
                  <a:pt x="67075" y="112733"/>
                </a:cubicBezTo>
                <a:lnTo>
                  <a:pt x="147492" y="112733"/>
                </a:lnTo>
                <a:lnTo>
                  <a:pt x="147492" y="51504"/>
                </a:lnTo>
                <a:cubicBezTo>
                  <a:pt x="147492" y="48983"/>
                  <a:pt x="149295" y="47182"/>
                  <a:pt x="151820" y="47182"/>
                </a:cubicBezTo>
                <a:lnTo>
                  <a:pt x="192209" y="47182"/>
                </a:lnTo>
                <a:lnTo>
                  <a:pt x="146050" y="10084"/>
                </a:lnTo>
                <a:close/>
                <a:moveTo>
                  <a:pt x="143165" y="1080"/>
                </a:moveTo>
                <a:cubicBezTo>
                  <a:pt x="144607" y="-361"/>
                  <a:pt x="147132" y="-361"/>
                  <a:pt x="148935" y="1080"/>
                </a:cubicBezTo>
                <a:lnTo>
                  <a:pt x="206273" y="47182"/>
                </a:lnTo>
                <a:lnTo>
                  <a:pt x="247023" y="47182"/>
                </a:lnTo>
                <a:cubicBezTo>
                  <a:pt x="249187" y="47182"/>
                  <a:pt x="250990" y="48983"/>
                  <a:pt x="250990" y="51504"/>
                </a:cubicBezTo>
                <a:lnTo>
                  <a:pt x="250990" y="82839"/>
                </a:lnTo>
                <a:lnTo>
                  <a:pt x="289937" y="114174"/>
                </a:lnTo>
                <a:cubicBezTo>
                  <a:pt x="291018" y="114894"/>
                  <a:pt x="291740" y="116335"/>
                  <a:pt x="291740" y="117775"/>
                </a:cubicBezTo>
                <a:lnTo>
                  <a:pt x="291740" y="287057"/>
                </a:lnTo>
                <a:cubicBezTo>
                  <a:pt x="291740" y="289218"/>
                  <a:pt x="289937" y="291379"/>
                  <a:pt x="287412" y="291379"/>
                </a:cubicBezTo>
                <a:lnTo>
                  <a:pt x="4688" y="291379"/>
                </a:lnTo>
                <a:cubicBezTo>
                  <a:pt x="2163" y="291379"/>
                  <a:pt x="0" y="289218"/>
                  <a:pt x="0" y="287057"/>
                </a:cubicBezTo>
                <a:lnTo>
                  <a:pt x="0" y="117775"/>
                </a:lnTo>
                <a:cubicBezTo>
                  <a:pt x="0" y="116335"/>
                  <a:pt x="721" y="114894"/>
                  <a:pt x="1803" y="114174"/>
                </a:cubicBezTo>
                <a:lnTo>
                  <a:pt x="143165" y="1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Freeform 1041">
            <a:extLst>
              <a:ext uri="{FF2B5EF4-FFF2-40B4-BE49-F238E27FC236}">
                <a16:creationId xmlns:a16="http://schemas.microsoft.com/office/drawing/2014/main" id="{EDE3CC6B-E968-4F41-9B91-F21ECBAC3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43063" y="7835590"/>
            <a:ext cx="1341484" cy="1334038"/>
          </a:xfrm>
          <a:custGeom>
            <a:avLst/>
            <a:gdLst>
              <a:gd name="T0" fmla="*/ 199697 w 284789"/>
              <a:gd name="T1" fmla="*/ 264512 h 283801"/>
              <a:gd name="T2" fmla="*/ 206314 w 284789"/>
              <a:gd name="T3" fmla="*/ 246685 h 283801"/>
              <a:gd name="T4" fmla="*/ 186966 w 284789"/>
              <a:gd name="T5" fmla="*/ 124970 h 283801"/>
              <a:gd name="T6" fmla="*/ 134183 w 284789"/>
              <a:gd name="T7" fmla="*/ 188563 h 283801"/>
              <a:gd name="T8" fmla="*/ 96794 w 284789"/>
              <a:gd name="T9" fmla="*/ 157666 h 283801"/>
              <a:gd name="T10" fmla="*/ 131249 w 284789"/>
              <a:gd name="T11" fmla="*/ 179582 h 283801"/>
              <a:gd name="T12" fmla="*/ 13709 w 284789"/>
              <a:gd name="T13" fmla="*/ 104438 h 283801"/>
              <a:gd name="T14" fmla="*/ 191611 w 284789"/>
              <a:gd name="T15" fmla="*/ 269241 h 283801"/>
              <a:gd name="T16" fmla="*/ 54876 w 284789"/>
              <a:gd name="T17" fmla="*/ 180473 h 283801"/>
              <a:gd name="T18" fmla="*/ 17017 w 284789"/>
              <a:gd name="T19" fmla="*/ 96435 h 283801"/>
              <a:gd name="T20" fmla="*/ 57816 w 284789"/>
              <a:gd name="T21" fmla="*/ 124447 h 283801"/>
              <a:gd name="T22" fmla="*/ 64434 w 284789"/>
              <a:gd name="T23" fmla="*/ 105894 h 283801"/>
              <a:gd name="T24" fmla="*/ 33742 w 284789"/>
              <a:gd name="T25" fmla="*/ 70513 h 283801"/>
              <a:gd name="T26" fmla="*/ 75827 w 284789"/>
              <a:gd name="T27" fmla="*/ 112078 h 283801"/>
              <a:gd name="T28" fmla="*/ 52671 w 284789"/>
              <a:gd name="T29" fmla="*/ 153916 h 283801"/>
              <a:gd name="T30" fmla="*/ 153751 w 284789"/>
              <a:gd name="T31" fmla="*/ 225221 h 283801"/>
              <a:gd name="T32" fmla="*/ 212562 w 284789"/>
              <a:gd name="T33" fmla="*/ 240137 h 283801"/>
              <a:gd name="T34" fmla="*/ 185729 w 284789"/>
              <a:gd name="T35" fmla="*/ 280518 h 283801"/>
              <a:gd name="T36" fmla="*/ 5255 w 284789"/>
              <a:gd name="T37" fmla="*/ 102254 h 283801"/>
              <a:gd name="T38" fmla="*/ 145134 w 284789"/>
              <a:gd name="T39" fmla="*/ 57588 h 283801"/>
              <a:gd name="T40" fmla="*/ 203836 w 284789"/>
              <a:gd name="T41" fmla="*/ 204394 h 283801"/>
              <a:gd name="T42" fmla="*/ 200513 w 284789"/>
              <a:gd name="T43" fmla="*/ 88761 h 283801"/>
              <a:gd name="T44" fmla="*/ 83848 w 284789"/>
              <a:gd name="T45" fmla="*/ 88761 h 283801"/>
              <a:gd name="T46" fmla="*/ 134872 w 284789"/>
              <a:gd name="T47" fmla="*/ 0 h 283801"/>
              <a:gd name="T48" fmla="*/ 167270 w 284789"/>
              <a:gd name="T49" fmla="*/ 26524 h 283801"/>
              <a:gd name="T50" fmla="*/ 200035 w 284789"/>
              <a:gd name="T51" fmla="*/ 13082 h 283801"/>
              <a:gd name="T52" fmla="*/ 231330 w 284789"/>
              <a:gd name="T53" fmla="*/ 39967 h 283801"/>
              <a:gd name="T54" fmla="*/ 250106 w 284789"/>
              <a:gd name="T55" fmla="*/ 58859 h 283801"/>
              <a:gd name="T56" fmla="*/ 276614 w 284789"/>
              <a:gd name="T57" fmla="*/ 81023 h 283801"/>
              <a:gd name="T58" fmla="*/ 264095 w 284789"/>
              <a:gd name="T59" fmla="*/ 122079 h 283801"/>
              <a:gd name="T60" fmla="*/ 290603 w 284789"/>
              <a:gd name="T61" fmla="*/ 154052 h 283801"/>
              <a:gd name="T62" fmla="*/ 259310 w 284789"/>
              <a:gd name="T63" fmla="*/ 183483 h 283801"/>
              <a:gd name="T64" fmla="*/ 265935 w 284789"/>
              <a:gd name="T65" fmla="*/ 224175 h 283801"/>
              <a:gd name="T66" fmla="*/ 250106 w 284789"/>
              <a:gd name="T67" fmla="*/ 228535 h 283801"/>
              <a:gd name="T68" fmla="*/ 224334 w 284789"/>
              <a:gd name="T69" fmla="*/ 227809 h 283801"/>
              <a:gd name="T70" fmla="*/ 238325 w 284789"/>
              <a:gd name="T71" fmla="*/ 211459 h 283801"/>
              <a:gd name="T72" fmla="*/ 258206 w 284789"/>
              <a:gd name="T73" fmla="*/ 220178 h 283801"/>
              <a:gd name="T74" fmla="*/ 251579 w 284789"/>
              <a:gd name="T75" fmla="*/ 189296 h 283801"/>
              <a:gd name="T76" fmla="*/ 260415 w 284789"/>
              <a:gd name="T77" fmla="*/ 156595 h 283801"/>
              <a:gd name="T78" fmla="*/ 281768 w 284789"/>
              <a:gd name="T79" fmla="*/ 133343 h 283801"/>
              <a:gd name="T80" fmla="*/ 255996 w 284789"/>
              <a:gd name="T81" fmla="*/ 126802 h 283801"/>
              <a:gd name="T82" fmla="*/ 267781 w 284789"/>
              <a:gd name="T83" fmla="*/ 89016 h 283801"/>
              <a:gd name="T84" fmla="*/ 256734 w 284789"/>
              <a:gd name="T85" fmla="*/ 66126 h 283801"/>
              <a:gd name="T86" fmla="*/ 232802 w 284789"/>
              <a:gd name="T87" fmla="*/ 74482 h 283801"/>
              <a:gd name="T88" fmla="*/ 223597 w 284789"/>
              <a:gd name="T89" fmla="*/ 35606 h 283801"/>
              <a:gd name="T90" fmla="*/ 202613 w 284789"/>
              <a:gd name="T91" fmla="*/ 21435 h 283801"/>
              <a:gd name="T92" fmla="*/ 186045 w 284789"/>
              <a:gd name="T93" fmla="*/ 40693 h 283801"/>
              <a:gd name="T94" fmla="*/ 158433 w 284789"/>
              <a:gd name="T95" fmla="*/ 11262 h 283801"/>
              <a:gd name="T96" fmla="*/ 132293 w 284789"/>
              <a:gd name="T97" fmla="*/ 11262 h 283801"/>
              <a:gd name="T98" fmla="*/ 104682 w 284789"/>
              <a:gd name="T99" fmla="*/ 40693 h 283801"/>
              <a:gd name="T100" fmla="*/ 85905 w 284789"/>
              <a:gd name="T101" fmla="*/ 21435 h 283801"/>
              <a:gd name="T102" fmla="*/ 76333 w 284789"/>
              <a:gd name="T103" fmla="*/ 51957 h 283801"/>
              <a:gd name="T104" fmla="*/ 59766 w 284789"/>
              <a:gd name="T105" fmla="*/ 65400 h 283801"/>
              <a:gd name="T106" fmla="*/ 59397 w 284789"/>
              <a:gd name="T107" fmla="*/ 39967 h 283801"/>
              <a:gd name="T108" fmla="*/ 97318 w 284789"/>
              <a:gd name="T109" fmla="*/ 18166 h 283801"/>
              <a:gd name="T110" fmla="*/ 123090 w 284789"/>
              <a:gd name="T111" fmla="*/ 11262 h 2838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4789" h="283801">
                <a:moveTo>
                  <a:pt x="165804" y="220620"/>
                </a:moveTo>
                <a:lnTo>
                  <a:pt x="159680" y="226757"/>
                </a:lnTo>
                <a:lnTo>
                  <a:pt x="195701" y="262500"/>
                </a:lnTo>
                <a:cubicBezTo>
                  <a:pt x="197863" y="260695"/>
                  <a:pt x="200024" y="259251"/>
                  <a:pt x="202185" y="256723"/>
                </a:cubicBezTo>
                <a:cubicBezTo>
                  <a:pt x="203626" y="255279"/>
                  <a:pt x="204707" y="253113"/>
                  <a:pt x="204707" y="250947"/>
                </a:cubicBezTo>
                <a:cubicBezTo>
                  <a:pt x="204707" y="248419"/>
                  <a:pt x="203626" y="245892"/>
                  <a:pt x="202185" y="244809"/>
                </a:cubicBezTo>
                <a:lnTo>
                  <a:pt x="178411" y="220620"/>
                </a:lnTo>
                <a:cubicBezTo>
                  <a:pt x="174809" y="217370"/>
                  <a:pt x="169406" y="217370"/>
                  <a:pt x="165804" y="220620"/>
                </a:cubicBezTo>
                <a:close/>
                <a:moveTo>
                  <a:pt x="183225" y="124020"/>
                </a:moveTo>
                <a:cubicBezTo>
                  <a:pt x="185021" y="122237"/>
                  <a:pt x="187536" y="122237"/>
                  <a:pt x="189332" y="124020"/>
                </a:cubicBezTo>
                <a:cubicBezTo>
                  <a:pt x="191128" y="125803"/>
                  <a:pt x="191128" y="128298"/>
                  <a:pt x="189332" y="130081"/>
                </a:cubicBezTo>
                <a:lnTo>
                  <a:pt x="131498" y="187129"/>
                </a:lnTo>
                <a:cubicBezTo>
                  <a:pt x="130780" y="188199"/>
                  <a:pt x="129702" y="188555"/>
                  <a:pt x="128624" y="188555"/>
                </a:cubicBezTo>
                <a:cubicBezTo>
                  <a:pt x="127547" y="188555"/>
                  <a:pt x="126469" y="188199"/>
                  <a:pt x="125751" y="187129"/>
                </a:cubicBezTo>
                <a:lnTo>
                  <a:pt x="94858" y="156466"/>
                </a:lnTo>
                <a:cubicBezTo>
                  <a:pt x="93062" y="154683"/>
                  <a:pt x="93062" y="152187"/>
                  <a:pt x="94858" y="150761"/>
                </a:cubicBezTo>
                <a:cubicBezTo>
                  <a:pt x="96295" y="148978"/>
                  <a:pt x="98809" y="148978"/>
                  <a:pt x="100606" y="150761"/>
                </a:cubicBezTo>
                <a:lnTo>
                  <a:pt x="128624" y="178216"/>
                </a:lnTo>
                <a:lnTo>
                  <a:pt x="183225" y="124020"/>
                </a:lnTo>
                <a:close/>
                <a:moveTo>
                  <a:pt x="16677" y="95701"/>
                </a:moveTo>
                <a:cubicBezTo>
                  <a:pt x="15596" y="98228"/>
                  <a:pt x="14155" y="100755"/>
                  <a:pt x="13435" y="103644"/>
                </a:cubicBezTo>
                <a:cubicBezTo>
                  <a:pt x="467" y="150578"/>
                  <a:pt x="13435" y="201124"/>
                  <a:pt x="48015" y="235783"/>
                </a:cubicBezTo>
                <a:cubicBezTo>
                  <a:pt x="82235" y="270082"/>
                  <a:pt x="133025" y="283440"/>
                  <a:pt x="179852" y="270443"/>
                </a:cubicBezTo>
                <a:cubicBezTo>
                  <a:pt x="182734" y="269360"/>
                  <a:pt x="185255" y="268276"/>
                  <a:pt x="187777" y="267193"/>
                </a:cubicBezTo>
                <a:lnTo>
                  <a:pt x="153557" y="232895"/>
                </a:lnTo>
                <a:cubicBezTo>
                  <a:pt x="139148" y="244087"/>
                  <a:pt x="117896" y="243004"/>
                  <a:pt x="104568" y="229645"/>
                </a:cubicBezTo>
                <a:lnTo>
                  <a:pt x="53778" y="179100"/>
                </a:lnTo>
                <a:cubicBezTo>
                  <a:pt x="46934" y="172241"/>
                  <a:pt x="42972" y="162854"/>
                  <a:pt x="42972" y="152745"/>
                </a:cubicBezTo>
                <a:cubicBezTo>
                  <a:pt x="42972" y="144441"/>
                  <a:pt x="45854" y="136498"/>
                  <a:pt x="50897" y="129999"/>
                </a:cubicBezTo>
                <a:lnTo>
                  <a:pt x="16677" y="95701"/>
                </a:lnTo>
                <a:close/>
                <a:moveTo>
                  <a:pt x="26763" y="81259"/>
                </a:moveTo>
                <a:cubicBezTo>
                  <a:pt x="24962" y="83426"/>
                  <a:pt x="22800" y="85592"/>
                  <a:pt x="21359" y="87758"/>
                </a:cubicBezTo>
                <a:lnTo>
                  <a:pt x="56660" y="123501"/>
                </a:lnTo>
                <a:lnTo>
                  <a:pt x="63144" y="117363"/>
                </a:lnTo>
                <a:cubicBezTo>
                  <a:pt x="64585" y="115558"/>
                  <a:pt x="65665" y="113392"/>
                  <a:pt x="65665" y="111225"/>
                </a:cubicBezTo>
                <a:cubicBezTo>
                  <a:pt x="65665" y="109059"/>
                  <a:pt x="64585" y="106893"/>
                  <a:pt x="63144" y="105088"/>
                </a:cubicBezTo>
                <a:lnTo>
                  <a:pt x="39370" y="81259"/>
                </a:lnTo>
                <a:cubicBezTo>
                  <a:pt x="35768" y="77649"/>
                  <a:pt x="30365" y="77649"/>
                  <a:pt x="26763" y="81259"/>
                </a:cubicBezTo>
                <a:close/>
                <a:moveTo>
                  <a:pt x="33067" y="69977"/>
                </a:moveTo>
                <a:cubicBezTo>
                  <a:pt x="37569" y="69977"/>
                  <a:pt x="42072" y="71692"/>
                  <a:pt x="45494" y="75122"/>
                </a:cubicBezTo>
                <a:lnTo>
                  <a:pt x="68907" y="98950"/>
                </a:lnTo>
                <a:cubicBezTo>
                  <a:pt x="72509" y="102199"/>
                  <a:pt x="74310" y="106532"/>
                  <a:pt x="74310" y="111225"/>
                </a:cubicBezTo>
                <a:cubicBezTo>
                  <a:pt x="74310" y="115919"/>
                  <a:pt x="72509" y="120251"/>
                  <a:pt x="68907" y="123501"/>
                </a:cubicBezTo>
                <a:lnTo>
                  <a:pt x="59902" y="132888"/>
                </a:lnTo>
                <a:cubicBezTo>
                  <a:pt x="54499" y="138303"/>
                  <a:pt x="51617" y="145163"/>
                  <a:pt x="51617" y="152745"/>
                </a:cubicBezTo>
                <a:cubicBezTo>
                  <a:pt x="51617" y="160326"/>
                  <a:pt x="54499" y="167547"/>
                  <a:pt x="59902" y="172963"/>
                </a:cubicBezTo>
                <a:lnTo>
                  <a:pt x="110692" y="223508"/>
                </a:lnTo>
                <a:cubicBezTo>
                  <a:pt x="121858" y="234700"/>
                  <a:pt x="139509" y="234700"/>
                  <a:pt x="150675" y="223508"/>
                </a:cubicBezTo>
                <a:lnTo>
                  <a:pt x="159680" y="214482"/>
                </a:lnTo>
                <a:cubicBezTo>
                  <a:pt x="166524" y="207622"/>
                  <a:pt x="177691" y="207622"/>
                  <a:pt x="184535" y="214482"/>
                </a:cubicBezTo>
                <a:lnTo>
                  <a:pt x="208309" y="238310"/>
                </a:lnTo>
                <a:cubicBezTo>
                  <a:pt x="211551" y="241560"/>
                  <a:pt x="213352" y="245892"/>
                  <a:pt x="213352" y="250947"/>
                </a:cubicBezTo>
                <a:cubicBezTo>
                  <a:pt x="213352" y="255640"/>
                  <a:pt x="211551" y="259612"/>
                  <a:pt x="208309" y="263222"/>
                </a:cubicBezTo>
                <a:cubicBezTo>
                  <a:pt x="200744" y="270443"/>
                  <a:pt x="191739" y="275858"/>
                  <a:pt x="182013" y="278385"/>
                </a:cubicBezTo>
                <a:cubicBezTo>
                  <a:pt x="169406" y="281996"/>
                  <a:pt x="156438" y="283801"/>
                  <a:pt x="143471" y="283801"/>
                </a:cubicBezTo>
                <a:cubicBezTo>
                  <a:pt x="105649" y="283801"/>
                  <a:pt x="69268" y="268998"/>
                  <a:pt x="41891" y="241560"/>
                </a:cubicBezTo>
                <a:cubicBezTo>
                  <a:pt x="5510" y="205095"/>
                  <a:pt x="-8538" y="151300"/>
                  <a:pt x="5150" y="101477"/>
                </a:cubicBezTo>
                <a:cubicBezTo>
                  <a:pt x="7671" y="91368"/>
                  <a:pt x="13435" y="82342"/>
                  <a:pt x="20639" y="75122"/>
                </a:cubicBezTo>
                <a:cubicBezTo>
                  <a:pt x="24061" y="71692"/>
                  <a:pt x="28564" y="69977"/>
                  <a:pt x="33067" y="69977"/>
                </a:cubicBezTo>
                <a:close/>
                <a:moveTo>
                  <a:pt x="142230" y="57150"/>
                </a:moveTo>
                <a:cubicBezTo>
                  <a:pt x="165024" y="57150"/>
                  <a:pt x="186370" y="66143"/>
                  <a:pt x="202651" y="81971"/>
                </a:cubicBezTo>
                <a:cubicBezTo>
                  <a:pt x="235575" y="115066"/>
                  <a:pt x="235575" y="168666"/>
                  <a:pt x="202651" y="201761"/>
                </a:cubicBezTo>
                <a:cubicBezTo>
                  <a:pt x="201566" y="202481"/>
                  <a:pt x="200480" y="202840"/>
                  <a:pt x="199757" y="202840"/>
                </a:cubicBezTo>
                <a:cubicBezTo>
                  <a:pt x="198671" y="202840"/>
                  <a:pt x="197224" y="202481"/>
                  <a:pt x="196501" y="201761"/>
                </a:cubicBezTo>
                <a:cubicBezTo>
                  <a:pt x="194692" y="199962"/>
                  <a:pt x="194692" y="197085"/>
                  <a:pt x="196501" y="195646"/>
                </a:cubicBezTo>
                <a:cubicBezTo>
                  <a:pt x="226168" y="165788"/>
                  <a:pt x="226168" y="117584"/>
                  <a:pt x="196501" y="88087"/>
                </a:cubicBezTo>
                <a:cubicBezTo>
                  <a:pt x="182028" y="73698"/>
                  <a:pt x="162853" y="65783"/>
                  <a:pt x="142230" y="65783"/>
                </a:cubicBezTo>
                <a:cubicBezTo>
                  <a:pt x="121969" y="65783"/>
                  <a:pt x="102794" y="73698"/>
                  <a:pt x="88322" y="88087"/>
                </a:cubicBezTo>
                <a:cubicBezTo>
                  <a:pt x="86513" y="89526"/>
                  <a:pt x="83618" y="89526"/>
                  <a:pt x="82171" y="88087"/>
                </a:cubicBezTo>
                <a:cubicBezTo>
                  <a:pt x="80362" y="86288"/>
                  <a:pt x="80362" y="83410"/>
                  <a:pt x="82171" y="81971"/>
                </a:cubicBezTo>
                <a:cubicBezTo>
                  <a:pt x="98090" y="66143"/>
                  <a:pt x="119798" y="57150"/>
                  <a:pt x="142230" y="57150"/>
                </a:cubicBezTo>
                <a:close/>
                <a:moveTo>
                  <a:pt x="132172" y="0"/>
                </a:moveTo>
                <a:lnTo>
                  <a:pt x="152738" y="0"/>
                </a:lnTo>
                <a:cubicBezTo>
                  <a:pt x="158871" y="0"/>
                  <a:pt x="163922" y="5048"/>
                  <a:pt x="163922" y="11178"/>
                </a:cubicBezTo>
                <a:lnTo>
                  <a:pt x="163922" y="26321"/>
                </a:lnTo>
                <a:cubicBezTo>
                  <a:pt x="170056" y="27403"/>
                  <a:pt x="175829" y="28845"/>
                  <a:pt x="181962" y="31009"/>
                </a:cubicBezTo>
                <a:lnTo>
                  <a:pt x="189178" y="18028"/>
                </a:lnTo>
                <a:cubicBezTo>
                  <a:pt x="190621" y="15504"/>
                  <a:pt x="193147" y="13702"/>
                  <a:pt x="196033" y="12980"/>
                </a:cubicBezTo>
                <a:cubicBezTo>
                  <a:pt x="198920" y="12259"/>
                  <a:pt x="202167" y="12620"/>
                  <a:pt x="204692" y="14062"/>
                </a:cubicBezTo>
                <a:lnTo>
                  <a:pt x="222371" y="24519"/>
                </a:lnTo>
                <a:cubicBezTo>
                  <a:pt x="228144" y="27403"/>
                  <a:pt x="229587" y="34254"/>
                  <a:pt x="226701" y="39662"/>
                </a:cubicBezTo>
                <a:lnTo>
                  <a:pt x="219124" y="52643"/>
                </a:lnTo>
                <a:cubicBezTo>
                  <a:pt x="224175" y="56609"/>
                  <a:pt x="228144" y="60936"/>
                  <a:pt x="232474" y="65623"/>
                </a:cubicBezTo>
                <a:lnTo>
                  <a:pt x="245102" y="58412"/>
                </a:lnTo>
                <a:cubicBezTo>
                  <a:pt x="247988" y="56970"/>
                  <a:pt x="250874" y="56249"/>
                  <a:pt x="253761" y="56970"/>
                </a:cubicBezTo>
                <a:cubicBezTo>
                  <a:pt x="256647" y="57691"/>
                  <a:pt x="259173" y="59854"/>
                  <a:pt x="260616" y="62378"/>
                </a:cubicBezTo>
                <a:lnTo>
                  <a:pt x="271079" y="80407"/>
                </a:lnTo>
                <a:cubicBezTo>
                  <a:pt x="273965" y="85455"/>
                  <a:pt x="272161" y="92305"/>
                  <a:pt x="266749" y="95550"/>
                </a:cubicBezTo>
                <a:lnTo>
                  <a:pt x="254122" y="103122"/>
                </a:lnTo>
                <a:cubicBezTo>
                  <a:pt x="255926" y="108891"/>
                  <a:pt x="257729" y="114661"/>
                  <a:pt x="258812" y="121151"/>
                </a:cubicBezTo>
                <a:lnTo>
                  <a:pt x="273605" y="121151"/>
                </a:lnTo>
                <a:cubicBezTo>
                  <a:pt x="279738" y="121151"/>
                  <a:pt x="284789" y="125838"/>
                  <a:pt x="284789" y="132328"/>
                </a:cubicBezTo>
                <a:lnTo>
                  <a:pt x="284789" y="152881"/>
                </a:lnTo>
                <a:cubicBezTo>
                  <a:pt x="284789" y="159010"/>
                  <a:pt x="279738" y="164058"/>
                  <a:pt x="273605" y="164058"/>
                </a:cubicBezTo>
                <a:lnTo>
                  <a:pt x="258812" y="164058"/>
                </a:lnTo>
                <a:cubicBezTo>
                  <a:pt x="257729" y="170188"/>
                  <a:pt x="255926" y="175957"/>
                  <a:pt x="254122" y="182087"/>
                </a:cubicBezTo>
                <a:lnTo>
                  <a:pt x="266749" y="189298"/>
                </a:lnTo>
                <a:cubicBezTo>
                  <a:pt x="272161" y="192543"/>
                  <a:pt x="273965" y="199394"/>
                  <a:pt x="271079" y="204803"/>
                </a:cubicBezTo>
                <a:lnTo>
                  <a:pt x="260616" y="222470"/>
                </a:lnTo>
                <a:cubicBezTo>
                  <a:pt x="259173" y="224994"/>
                  <a:pt x="256647" y="227158"/>
                  <a:pt x="253761" y="227879"/>
                </a:cubicBezTo>
                <a:cubicBezTo>
                  <a:pt x="252678" y="228239"/>
                  <a:pt x="251957" y="228239"/>
                  <a:pt x="250874" y="228239"/>
                </a:cubicBezTo>
                <a:cubicBezTo>
                  <a:pt x="249070" y="228239"/>
                  <a:pt x="246906" y="227879"/>
                  <a:pt x="245102" y="226797"/>
                </a:cubicBezTo>
                <a:lnTo>
                  <a:pt x="232474" y="219225"/>
                </a:lnTo>
                <a:cubicBezTo>
                  <a:pt x="230309" y="221389"/>
                  <a:pt x="228144" y="223913"/>
                  <a:pt x="225979" y="226076"/>
                </a:cubicBezTo>
                <a:cubicBezTo>
                  <a:pt x="224536" y="227879"/>
                  <a:pt x="221650" y="227879"/>
                  <a:pt x="219846" y="226076"/>
                </a:cubicBezTo>
                <a:cubicBezTo>
                  <a:pt x="218403" y="224273"/>
                  <a:pt x="218403" y="221389"/>
                  <a:pt x="219846" y="219946"/>
                </a:cubicBezTo>
                <a:cubicBezTo>
                  <a:pt x="222732" y="217062"/>
                  <a:pt x="225619" y="214177"/>
                  <a:pt x="228144" y="210932"/>
                </a:cubicBezTo>
                <a:cubicBezTo>
                  <a:pt x="229227" y="209490"/>
                  <a:pt x="231752" y="208769"/>
                  <a:pt x="233556" y="209851"/>
                </a:cubicBezTo>
                <a:lnTo>
                  <a:pt x="249792" y="219225"/>
                </a:lnTo>
                <a:cubicBezTo>
                  <a:pt x="250514" y="219586"/>
                  <a:pt x="250874" y="219586"/>
                  <a:pt x="251596" y="219586"/>
                </a:cubicBezTo>
                <a:cubicBezTo>
                  <a:pt x="252318" y="219586"/>
                  <a:pt x="252678" y="219225"/>
                  <a:pt x="253039" y="218504"/>
                </a:cubicBezTo>
                <a:lnTo>
                  <a:pt x="263502" y="200476"/>
                </a:lnTo>
                <a:cubicBezTo>
                  <a:pt x="264224" y="199033"/>
                  <a:pt x="263863" y="197591"/>
                  <a:pt x="262420" y="196870"/>
                </a:cubicBezTo>
                <a:lnTo>
                  <a:pt x="246545" y="187856"/>
                </a:lnTo>
                <a:cubicBezTo>
                  <a:pt x="244741" y="186414"/>
                  <a:pt x="243658" y="184250"/>
                  <a:pt x="244741" y="182087"/>
                </a:cubicBezTo>
                <a:cubicBezTo>
                  <a:pt x="247627" y="174875"/>
                  <a:pt x="249792" y="166943"/>
                  <a:pt x="250874" y="159010"/>
                </a:cubicBezTo>
                <a:cubicBezTo>
                  <a:pt x="251235" y="156847"/>
                  <a:pt x="252678" y="155405"/>
                  <a:pt x="255204" y="155405"/>
                </a:cubicBezTo>
                <a:lnTo>
                  <a:pt x="273605" y="155405"/>
                </a:lnTo>
                <a:cubicBezTo>
                  <a:pt x="275048" y="155405"/>
                  <a:pt x="276130" y="154323"/>
                  <a:pt x="276130" y="152881"/>
                </a:cubicBezTo>
                <a:lnTo>
                  <a:pt x="276130" y="132328"/>
                </a:lnTo>
                <a:cubicBezTo>
                  <a:pt x="276130" y="130526"/>
                  <a:pt x="275048" y="129444"/>
                  <a:pt x="273605" y="129444"/>
                </a:cubicBezTo>
                <a:lnTo>
                  <a:pt x="255204" y="129444"/>
                </a:lnTo>
                <a:cubicBezTo>
                  <a:pt x="252678" y="129444"/>
                  <a:pt x="251235" y="128002"/>
                  <a:pt x="250874" y="125838"/>
                </a:cubicBezTo>
                <a:cubicBezTo>
                  <a:pt x="249792" y="117906"/>
                  <a:pt x="247627" y="110334"/>
                  <a:pt x="244741" y="102762"/>
                </a:cubicBezTo>
                <a:cubicBezTo>
                  <a:pt x="243658" y="100598"/>
                  <a:pt x="244741" y="98435"/>
                  <a:pt x="246545" y="97353"/>
                </a:cubicBezTo>
                <a:lnTo>
                  <a:pt x="262420" y="88339"/>
                </a:lnTo>
                <a:cubicBezTo>
                  <a:pt x="263863" y="87257"/>
                  <a:pt x="264224" y="85815"/>
                  <a:pt x="263502" y="84733"/>
                </a:cubicBezTo>
                <a:lnTo>
                  <a:pt x="253039" y="66705"/>
                </a:lnTo>
                <a:cubicBezTo>
                  <a:pt x="252678" y="66344"/>
                  <a:pt x="252318" y="65623"/>
                  <a:pt x="251596" y="65623"/>
                </a:cubicBezTo>
                <a:cubicBezTo>
                  <a:pt x="250874" y="65263"/>
                  <a:pt x="250514" y="65263"/>
                  <a:pt x="249792" y="65623"/>
                </a:cubicBezTo>
                <a:lnTo>
                  <a:pt x="233556" y="74998"/>
                </a:lnTo>
                <a:cubicBezTo>
                  <a:pt x="231752" y="76080"/>
                  <a:pt x="229227" y="75719"/>
                  <a:pt x="228144" y="73916"/>
                </a:cubicBezTo>
                <a:cubicBezTo>
                  <a:pt x="223093" y="67426"/>
                  <a:pt x="217320" y="62018"/>
                  <a:pt x="210826" y="56970"/>
                </a:cubicBezTo>
                <a:cubicBezTo>
                  <a:pt x="209383" y="55888"/>
                  <a:pt x="208661" y="53364"/>
                  <a:pt x="210104" y="51561"/>
                </a:cubicBezTo>
                <a:lnTo>
                  <a:pt x="219124" y="35336"/>
                </a:lnTo>
                <a:cubicBezTo>
                  <a:pt x="219846" y="34254"/>
                  <a:pt x="219485" y="32451"/>
                  <a:pt x="218403" y="31730"/>
                </a:cubicBezTo>
                <a:lnTo>
                  <a:pt x="200363" y="21273"/>
                </a:lnTo>
                <a:cubicBezTo>
                  <a:pt x="199641" y="20913"/>
                  <a:pt x="198920" y="20913"/>
                  <a:pt x="198559" y="21273"/>
                </a:cubicBezTo>
                <a:cubicBezTo>
                  <a:pt x="197837" y="21273"/>
                  <a:pt x="197116" y="21995"/>
                  <a:pt x="196755" y="22716"/>
                </a:cubicBezTo>
                <a:lnTo>
                  <a:pt x="187735" y="38581"/>
                </a:lnTo>
                <a:cubicBezTo>
                  <a:pt x="186653" y="40384"/>
                  <a:pt x="184127" y="41105"/>
                  <a:pt x="182323" y="40384"/>
                </a:cubicBezTo>
                <a:cubicBezTo>
                  <a:pt x="174746" y="37499"/>
                  <a:pt x="166809" y="35336"/>
                  <a:pt x="158871" y="34254"/>
                </a:cubicBezTo>
                <a:cubicBezTo>
                  <a:pt x="156707" y="33893"/>
                  <a:pt x="155263" y="32091"/>
                  <a:pt x="155263" y="29927"/>
                </a:cubicBezTo>
                <a:lnTo>
                  <a:pt x="155263" y="11178"/>
                </a:lnTo>
                <a:cubicBezTo>
                  <a:pt x="155263" y="9735"/>
                  <a:pt x="154181" y="8654"/>
                  <a:pt x="152738" y="8654"/>
                </a:cubicBezTo>
                <a:lnTo>
                  <a:pt x="132172" y="8654"/>
                </a:lnTo>
                <a:cubicBezTo>
                  <a:pt x="130729" y="8654"/>
                  <a:pt x="129647" y="9735"/>
                  <a:pt x="129647" y="11178"/>
                </a:cubicBezTo>
                <a:lnTo>
                  <a:pt x="129647" y="29927"/>
                </a:lnTo>
                <a:cubicBezTo>
                  <a:pt x="129647" y="32091"/>
                  <a:pt x="127843" y="33893"/>
                  <a:pt x="125678" y="34254"/>
                </a:cubicBezTo>
                <a:cubicBezTo>
                  <a:pt x="117741" y="35336"/>
                  <a:pt x="110164" y="37499"/>
                  <a:pt x="102587" y="40384"/>
                </a:cubicBezTo>
                <a:cubicBezTo>
                  <a:pt x="100783" y="41105"/>
                  <a:pt x="98258" y="40384"/>
                  <a:pt x="97536" y="38581"/>
                </a:cubicBezTo>
                <a:lnTo>
                  <a:pt x="87794" y="22716"/>
                </a:lnTo>
                <a:cubicBezTo>
                  <a:pt x="87434" y="21273"/>
                  <a:pt x="85630" y="20913"/>
                  <a:pt x="84186" y="21273"/>
                </a:cubicBezTo>
                <a:lnTo>
                  <a:pt x="66507" y="31730"/>
                </a:lnTo>
                <a:cubicBezTo>
                  <a:pt x="65425" y="32451"/>
                  <a:pt x="65064" y="34254"/>
                  <a:pt x="65425" y="35336"/>
                </a:cubicBezTo>
                <a:lnTo>
                  <a:pt x="74806" y="51561"/>
                </a:lnTo>
                <a:cubicBezTo>
                  <a:pt x="75888" y="53364"/>
                  <a:pt x="75527" y="55888"/>
                  <a:pt x="73723" y="56970"/>
                </a:cubicBezTo>
                <a:cubicBezTo>
                  <a:pt x="70476" y="59494"/>
                  <a:pt x="67590" y="62018"/>
                  <a:pt x="65064" y="64902"/>
                </a:cubicBezTo>
                <a:cubicBezTo>
                  <a:pt x="63260" y="66705"/>
                  <a:pt x="60374" y="66705"/>
                  <a:pt x="58570" y="64902"/>
                </a:cubicBezTo>
                <a:cubicBezTo>
                  <a:pt x="57127" y="63460"/>
                  <a:pt x="57127" y="60575"/>
                  <a:pt x="58570" y="59133"/>
                </a:cubicBezTo>
                <a:cubicBezTo>
                  <a:pt x="60735" y="56970"/>
                  <a:pt x="63260" y="54806"/>
                  <a:pt x="65425" y="52643"/>
                </a:cubicBezTo>
                <a:lnTo>
                  <a:pt x="58209" y="39662"/>
                </a:lnTo>
                <a:cubicBezTo>
                  <a:pt x="54962" y="34254"/>
                  <a:pt x="56766" y="27403"/>
                  <a:pt x="62178" y="24519"/>
                </a:cubicBezTo>
                <a:lnTo>
                  <a:pt x="80218" y="14062"/>
                </a:lnTo>
                <a:cubicBezTo>
                  <a:pt x="85630" y="10817"/>
                  <a:pt x="92485" y="12620"/>
                  <a:pt x="95371" y="18028"/>
                </a:cubicBezTo>
                <a:lnTo>
                  <a:pt x="102948" y="31009"/>
                </a:lnTo>
                <a:cubicBezTo>
                  <a:pt x="108721" y="28845"/>
                  <a:pt x="114854" y="27403"/>
                  <a:pt x="120627" y="26321"/>
                </a:cubicBezTo>
                <a:lnTo>
                  <a:pt x="120627" y="11178"/>
                </a:lnTo>
                <a:cubicBezTo>
                  <a:pt x="120627" y="5048"/>
                  <a:pt x="126039" y="0"/>
                  <a:pt x="13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0" name="Freeform 336">
            <a:extLst>
              <a:ext uri="{FF2B5EF4-FFF2-40B4-BE49-F238E27FC236}">
                <a16:creationId xmlns:a16="http://schemas.microsoft.com/office/drawing/2014/main" id="{99C34FD0-7CCE-9444-A823-2FD0A462C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49732" y="10901213"/>
            <a:ext cx="1334034" cy="1229692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EF76-9BB8-4E4F-BE6F-022E28F461FA}"/>
              </a:ext>
            </a:extLst>
          </p:cNvPr>
          <p:cNvSpPr txBox="1"/>
          <p:nvPr/>
        </p:nvSpPr>
        <p:spPr>
          <a:xfrm>
            <a:off x="13446431" y="2040619"/>
            <a:ext cx="608371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Poppins" pitchFamily="2" charset="77"/>
              </a:rPr>
              <a:t>1233 Main Street, Los Angeles, 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7728D-B384-494E-9A1C-B799D8B22AB6}"/>
              </a:ext>
            </a:extLst>
          </p:cNvPr>
          <p:cNvSpPr txBox="1"/>
          <p:nvPr/>
        </p:nvSpPr>
        <p:spPr>
          <a:xfrm>
            <a:off x="13446431" y="5110030"/>
            <a:ext cx="4144083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Poppins" pitchFamily="2" charset="77"/>
              </a:rPr>
              <a:t>info@yourdomain.com</a:t>
            </a:r>
            <a:endParaRPr lang="en-US" dirty="0">
              <a:solidFill>
                <a:schemeClr val="tx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9CA75-0128-B14D-95AF-A9873B54576B}"/>
              </a:ext>
            </a:extLst>
          </p:cNvPr>
          <p:cNvSpPr txBox="1"/>
          <p:nvPr/>
        </p:nvSpPr>
        <p:spPr>
          <a:xfrm>
            <a:off x="13446431" y="8179441"/>
            <a:ext cx="282962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Poppins" pitchFamily="2" charset="77"/>
              </a:rPr>
              <a:t>(333) 234-8655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909E0-4986-8148-992F-FC8D588855C4}"/>
              </a:ext>
            </a:extLst>
          </p:cNvPr>
          <p:cNvSpPr txBox="1"/>
          <p:nvPr/>
        </p:nvSpPr>
        <p:spPr>
          <a:xfrm>
            <a:off x="13446431" y="11192891"/>
            <a:ext cx="409278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Poppins" pitchFamily="2" charset="77"/>
              </a:rPr>
              <a:t>www.yourdomain.com</a:t>
            </a:r>
            <a:endParaRPr lang="en-US" dirty="0">
              <a:solidFill>
                <a:schemeClr val="tx2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81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63633-454C-4D4D-B9A4-D40F478B6902}"/>
              </a:ext>
            </a:extLst>
          </p:cNvPr>
          <p:cNvCxnSpPr>
            <a:cxnSpLocks/>
          </p:cNvCxnSpPr>
          <p:nvPr/>
        </p:nvCxnSpPr>
        <p:spPr>
          <a:xfrm flipH="1">
            <a:off x="8407225" y="0"/>
            <a:ext cx="5693432" cy="137160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C6B37821-1FCB-5740-85D4-6168CCC5E62E}"/>
              </a:ext>
            </a:extLst>
          </p:cNvPr>
          <p:cNvSpPr/>
          <p:nvPr/>
        </p:nvSpPr>
        <p:spPr>
          <a:xfrm>
            <a:off x="0" y="0"/>
            <a:ext cx="10332720" cy="13716000"/>
          </a:xfrm>
          <a:custGeom>
            <a:avLst/>
            <a:gdLst>
              <a:gd name="connsiteX0" fmla="*/ 0 w 10332720"/>
              <a:gd name="connsiteY0" fmla="*/ 0 h 13716000"/>
              <a:gd name="connsiteX1" fmla="*/ 10332720 w 10332720"/>
              <a:gd name="connsiteY1" fmla="*/ 0 h 13716000"/>
              <a:gd name="connsiteX2" fmla="*/ 4624121 w 10332720"/>
              <a:gd name="connsiteY2" fmla="*/ 13716000 h 13716000"/>
              <a:gd name="connsiteX3" fmla="*/ 0 w 1033272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2720" h="13716000">
                <a:moveTo>
                  <a:pt x="0" y="0"/>
                </a:moveTo>
                <a:lnTo>
                  <a:pt x="10332720" y="0"/>
                </a:lnTo>
                <a:lnTo>
                  <a:pt x="4624121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A9CC-B65B-0043-826F-1CEEAA1B2915}"/>
              </a:ext>
            </a:extLst>
          </p:cNvPr>
          <p:cNvSpPr txBox="1"/>
          <p:nvPr/>
        </p:nvSpPr>
        <p:spPr>
          <a:xfrm>
            <a:off x="1409985" y="554182"/>
            <a:ext cx="5349541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OUR 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MISSION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80A9F44-ED25-5242-ABC1-0002BB546571}"/>
              </a:ext>
            </a:extLst>
          </p:cNvPr>
          <p:cNvSpPr/>
          <p:nvPr/>
        </p:nvSpPr>
        <p:spPr>
          <a:xfrm>
            <a:off x="11406341" y="1663238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39F43B7-F000-124C-A404-3CA8662070BC}"/>
              </a:ext>
            </a:extLst>
          </p:cNvPr>
          <p:cNvSpPr/>
          <p:nvPr/>
        </p:nvSpPr>
        <p:spPr>
          <a:xfrm>
            <a:off x="9685247" y="5819603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B806760-D677-3F4F-BFF4-22D9FA8DE819}"/>
              </a:ext>
            </a:extLst>
          </p:cNvPr>
          <p:cNvSpPr/>
          <p:nvPr/>
        </p:nvSpPr>
        <p:spPr>
          <a:xfrm>
            <a:off x="8010214" y="9975968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E48B-18E9-D542-AF25-57AA30B606A8}"/>
              </a:ext>
            </a:extLst>
          </p:cNvPr>
          <p:cNvSpPr txBox="1"/>
          <p:nvPr/>
        </p:nvSpPr>
        <p:spPr>
          <a:xfrm>
            <a:off x="15126579" y="1981632"/>
            <a:ext cx="23984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ONE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41AFB7-C8B0-924C-B05F-984AFE12E498}"/>
              </a:ext>
            </a:extLst>
          </p:cNvPr>
          <p:cNvSpPr txBox="1">
            <a:spLocks/>
          </p:cNvSpPr>
          <p:nvPr/>
        </p:nvSpPr>
        <p:spPr>
          <a:xfrm>
            <a:off x="15115147" y="2601818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ADC27-C147-B745-A080-4BBE02079668}"/>
              </a:ext>
            </a:extLst>
          </p:cNvPr>
          <p:cNvSpPr txBox="1"/>
          <p:nvPr/>
        </p:nvSpPr>
        <p:spPr>
          <a:xfrm>
            <a:off x="13316896" y="6222099"/>
            <a:ext cx="24577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3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TWO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A046F2C-9D8C-114E-92A9-EFB43AD9388F}"/>
              </a:ext>
            </a:extLst>
          </p:cNvPr>
          <p:cNvSpPr txBox="1">
            <a:spLocks/>
          </p:cNvSpPr>
          <p:nvPr/>
        </p:nvSpPr>
        <p:spPr>
          <a:xfrm>
            <a:off x="13305464" y="6842285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26AEB-22C2-8B4F-9ACE-A63FEB68AFF2}"/>
              </a:ext>
            </a:extLst>
          </p:cNvPr>
          <p:cNvSpPr txBox="1"/>
          <p:nvPr/>
        </p:nvSpPr>
        <p:spPr>
          <a:xfrm>
            <a:off x="11626186" y="10218813"/>
            <a:ext cx="27975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4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THREE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6B94B88-1257-BB49-B8FE-26974819FE38}"/>
              </a:ext>
            </a:extLst>
          </p:cNvPr>
          <p:cNvSpPr txBox="1">
            <a:spLocks/>
          </p:cNvSpPr>
          <p:nvPr/>
        </p:nvSpPr>
        <p:spPr>
          <a:xfrm>
            <a:off x="11614754" y="10838999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E4187-A6C4-FE45-957F-F2172BFF340E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16" name="Freeform 618">
            <a:extLst>
              <a:ext uri="{FF2B5EF4-FFF2-40B4-BE49-F238E27FC236}">
                <a16:creationId xmlns:a16="http://schemas.microsoft.com/office/drawing/2014/main" id="{F48E6FB6-A7E7-C648-B5A4-9668727F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205" y="6273474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7" name="Freeform 618">
            <a:extLst>
              <a:ext uri="{FF2B5EF4-FFF2-40B4-BE49-F238E27FC236}">
                <a16:creationId xmlns:a16="http://schemas.microsoft.com/office/drawing/2014/main" id="{8A98E36A-D0DE-DE4A-B6BC-B582FE19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299" y="2122998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8" name="Freeform 618">
            <a:extLst>
              <a:ext uri="{FF2B5EF4-FFF2-40B4-BE49-F238E27FC236}">
                <a16:creationId xmlns:a16="http://schemas.microsoft.com/office/drawing/2014/main" id="{CED9CF05-1F53-D847-BC96-AEEB16D4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172" y="10435728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5A70DA-FA60-AB44-992E-0B38AEE57D67}"/>
              </a:ext>
            </a:extLst>
          </p:cNvPr>
          <p:cNvCxnSpPr>
            <a:cxnSpLocks/>
          </p:cNvCxnSpPr>
          <p:nvPr/>
        </p:nvCxnSpPr>
        <p:spPr>
          <a:xfrm flipH="1">
            <a:off x="8407225" y="0"/>
            <a:ext cx="5693432" cy="137160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7073D6E2-5DF7-9046-A0C7-F77830DBA0DA}"/>
              </a:ext>
            </a:extLst>
          </p:cNvPr>
          <p:cNvSpPr/>
          <p:nvPr/>
        </p:nvSpPr>
        <p:spPr>
          <a:xfrm>
            <a:off x="0" y="0"/>
            <a:ext cx="10332720" cy="13716000"/>
          </a:xfrm>
          <a:custGeom>
            <a:avLst/>
            <a:gdLst>
              <a:gd name="connsiteX0" fmla="*/ 0 w 10332720"/>
              <a:gd name="connsiteY0" fmla="*/ 0 h 13716000"/>
              <a:gd name="connsiteX1" fmla="*/ 10332720 w 10332720"/>
              <a:gd name="connsiteY1" fmla="*/ 0 h 13716000"/>
              <a:gd name="connsiteX2" fmla="*/ 4624121 w 10332720"/>
              <a:gd name="connsiteY2" fmla="*/ 13716000 h 13716000"/>
              <a:gd name="connsiteX3" fmla="*/ 0 w 1033272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2720" h="13716000">
                <a:moveTo>
                  <a:pt x="0" y="0"/>
                </a:moveTo>
                <a:lnTo>
                  <a:pt x="10332720" y="0"/>
                </a:lnTo>
                <a:lnTo>
                  <a:pt x="4624121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42250-33E0-264D-ABD0-7E35C1A9FC37}"/>
              </a:ext>
            </a:extLst>
          </p:cNvPr>
          <p:cNvSpPr txBox="1"/>
          <p:nvPr/>
        </p:nvSpPr>
        <p:spPr>
          <a:xfrm>
            <a:off x="1409985" y="554182"/>
            <a:ext cx="5349541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OUR 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MISSION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F374A06-C5D4-264F-A29D-779C6AEA5C36}"/>
              </a:ext>
            </a:extLst>
          </p:cNvPr>
          <p:cNvSpPr/>
          <p:nvPr/>
        </p:nvSpPr>
        <p:spPr>
          <a:xfrm>
            <a:off x="11406341" y="1663238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17BA7B5-18D9-0340-9D1F-50E518527318}"/>
              </a:ext>
            </a:extLst>
          </p:cNvPr>
          <p:cNvSpPr/>
          <p:nvPr/>
        </p:nvSpPr>
        <p:spPr>
          <a:xfrm>
            <a:off x="9685247" y="5819603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530B8A0-5018-7F45-8FD0-DA53F3B3ACB5}"/>
              </a:ext>
            </a:extLst>
          </p:cNvPr>
          <p:cNvSpPr/>
          <p:nvPr/>
        </p:nvSpPr>
        <p:spPr>
          <a:xfrm>
            <a:off x="8010214" y="9975968"/>
            <a:ext cx="3088968" cy="2088572"/>
          </a:xfrm>
          <a:prstGeom prst="parallelogram">
            <a:avLst>
              <a:gd name="adj" fmla="val 413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48C73-C847-4442-B642-0832DBBC100E}"/>
              </a:ext>
            </a:extLst>
          </p:cNvPr>
          <p:cNvSpPr txBox="1"/>
          <p:nvPr/>
        </p:nvSpPr>
        <p:spPr>
          <a:xfrm>
            <a:off x="15126579" y="1981632"/>
            <a:ext cx="26196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FOUR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7E18208-C937-C742-B2AD-7A795B679497}"/>
              </a:ext>
            </a:extLst>
          </p:cNvPr>
          <p:cNvSpPr txBox="1">
            <a:spLocks/>
          </p:cNvSpPr>
          <p:nvPr/>
        </p:nvSpPr>
        <p:spPr>
          <a:xfrm>
            <a:off x="15115147" y="2601818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90AC3-7636-9643-A804-8FF0C3D1331D}"/>
              </a:ext>
            </a:extLst>
          </p:cNvPr>
          <p:cNvSpPr txBox="1"/>
          <p:nvPr/>
        </p:nvSpPr>
        <p:spPr>
          <a:xfrm>
            <a:off x="13316896" y="6222099"/>
            <a:ext cx="2452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3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FIVE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740DA20-5C2E-F743-AD79-AC1B09D2486C}"/>
              </a:ext>
            </a:extLst>
          </p:cNvPr>
          <p:cNvSpPr txBox="1">
            <a:spLocks/>
          </p:cNvSpPr>
          <p:nvPr/>
        </p:nvSpPr>
        <p:spPr>
          <a:xfrm>
            <a:off x="13305464" y="6842285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F54E13-7C8F-874C-86C6-7F305281482A}"/>
              </a:ext>
            </a:extLst>
          </p:cNvPr>
          <p:cNvSpPr txBox="1"/>
          <p:nvPr/>
        </p:nvSpPr>
        <p:spPr>
          <a:xfrm>
            <a:off x="11626186" y="10218813"/>
            <a:ext cx="22701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MISSION </a:t>
            </a:r>
            <a:r>
              <a:rPr lang="en-US" sz="3200" b="1" dirty="0">
                <a:solidFill>
                  <a:schemeClr val="accent4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SIX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DEBEEDD-179E-6F42-853F-B77DFCF09DA6}"/>
              </a:ext>
            </a:extLst>
          </p:cNvPr>
          <p:cNvSpPr txBox="1">
            <a:spLocks/>
          </p:cNvSpPr>
          <p:nvPr/>
        </p:nvSpPr>
        <p:spPr>
          <a:xfrm>
            <a:off x="11614754" y="10838999"/>
            <a:ext cx="6449394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ED888E-F37C-F742-9E67-08D4685B2DBF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30" name="Freeform 618">
            <a:extLst>
              <a:ext uri="{FF2B5EF4-FFF2-40B4-BE49-F238E27FC236}">
                <a16:creationId xmlns:a16="http://schemas.microsoft.com/office/drawing/2014/main" id="{2F90373F-F347-CE41-8575-959A692D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205" y="6273474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1" name="Freeform 618">
            <a:extLst>
              <a:ext uri="{FF2B5EF4-FFF2-40B4-BE49-F238E27FC236}">
                <a16:creationId xmlns:a16="http://schemas.microsoft.com/office/drawing/2014/main" id="{9EF58371-ADFF-AE47-8F12-C427A57D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299" y="2122998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2" name="Freeform 618">
            <a:extLst>
              <a:ext uri="{FF2B5EF4-FFF2-40B4-BE49-F238E27FC236}">
                <a16:creationId xmlns:a16="http://schemas.microsoft.com/office/drawing/2014/main" id="{8F96B38B-C250-A945-AB59-F47BB8C4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172" y="10435728"/>
            <a:ext cx="1169052" cy="1169052"/>
          </a:xfrm>
          <a:custGeom>
            <a:avLst/>
            <a:gdLst>
              <a:gd name="T0" fmla="*/ 22755 w 306798"/>
              <a:gd name="T1" fmla="*/ 243530 h 305666"/>
              <a:gd name="T2" fmla="*/ 104747 w 306798"/>
              <a:gd name="T3" fmla="*/ 298441 h 305666"/>
              <a:gd name="T4" fmla="*/ 63570 w 306798"/>
              <a:gd name="T5" fmla="*/ 202347 h 305666"/>
              <a:gd name="T6" fmla="*/ 66460 w 306798"/>
              <a:gd name="T7" fmla="*/ 194760 h 305666"/>
              <a:gd name="T8" fmla="*/ 126419 w 306798"/>
              <a:gd name="T9" fmla="*/ 259786 h 305666"/>
              <a:gd name="T10" fmla="*/ 112332 w 306798"/>
              <a:gd name="T11" fmla="*/ 251477 h 305666"/>
              <a:gd name="T12" fmla="*/ 108720 w 306798"/>
              <a:gd name="T13" fmla="*/ 305666 h 305666"/>
              <a:gd name="T14" fmla="*/ 15169 w 306798"/>
              <a:gd name="T15" fmla="*/ 302053 h 305666"/>
              <a:gd name="T16" fmla="*/ 6501 w 306798"/>
              <a:gd name="T17" fmla="*/ 259786 h 305666"/>
              <a:gd name="T18" fmla="*/ 1083 w 306798"/>
              <a:gd name="T19" fmla="*/ 254367 h 305666"/>
              <a:gd name="T20" fmla="*/ 269491 w 306798"/>
              <a:gd name="T21" fmla="*/ 134433 h 305666"/>
              <a:gd name="T22" fmla="*/ 289585 w 306798"/>
              <a:gd name="T23" fmla="*/ 149226 h 305666"/>
              <a:gd name="T24" fmla="*/ 284562 w 306798"/>
              <a:gd name="T25" fmla="*/ 154638 h 305666"/>
              <a:gd name="T26" fmla="*/ 275950 w 306798"/>
              <a:gd name="T27" fmla="*/ 152112 h 305666"/>
              <a:gd name="T28" fmla="*/ 138522 w 306798"/>
              <a:gd name="T29" fmla="*/ 275504 h 305666"/>
              <a:gd name="T30" fmla="*/ 138522 w 306798"/>
              <a:gd name="T31" fmla="*/ 267928 h 305666"/>
              <a:gd name="T32" fmla="*/ 268415 w 306798"/>
              <a:gd name="T33" fmla="*/ 152112 h 305666"/>
              <a:gd name="T34" fmla="*/ 260162 w 306798"/>
              <a:gd name="T35" fmla="*/ 154638 h 305666"/>
              <a:gd name="T36" fmla="*/ 254780 w 306798"/>
              <a:gd name="T37" fmla="*/ 149226 h 305666"/>
              <a:gd name="T38" fmla="*/ 152027 w 306798"/>
              <a:gd name="T39" fmla="*/ 29802 h 305666"/>
              <a:gd name="T40" fmla="*/ 170728 w 306798"/>
              <a:gd name="T41" fmla="*/ 33399 h 305666"/>
              <a:gd name="T42" fmla="*/ 152027 w 306798"/>
              <a:gd name="T43" fmla="*/ 36995 h 305666"/>
              <a:gd name="T44" fmla="*/ 36582 w 306798"/>
              <a:gd name="T45" fmla="*/ 173299 h 305666"/>
              <a:gd name="T46" fmla="*/ 50249 w 306798"/>
              <a:gd name="T47" fmla="*/ 165027 h 305666"/>
              <a:gd name="T48" fmla="*/ 35503 w 306798"/>
              <a:gd name="T49" fmla="*/ 185167 h 305666"/>
              <a:gd name="T50" fmla="*/ 15363 w 306798"/>
              <a:gd name="T51" fmla="*/ 170062 h 305666"/>
              <a:gd name="T52" fmla="*/ 20758 w 306798"/>
              <a:gd name="T53" fmla="*/ 165027 h 305666"/>
              <a:gd name="T54" fmla="*/ 29030 w 306798"/>
              <a:gd name="T55" fmla="*/ 152799 h 305666"/>
              <a:gd name="T56" fmla="*/ 243138 w 306798"/>
              <a:gd name="T57" fmla="*/ 9003 h 305666"/>
              <a:gd name="T58" fmla="*/ 201845 w 306798"/>
              <a:gd name="T59" fmla="*/ 104430 h 305666"/>
              <a:gd name="T60" fmla="*/ 284431 w 306798"/>
              <a:gd name="T61" fmla="*/ 50054 h 305666"/>
              <a:gd name="T62" fmla="*/ 240240 w 306798"/>
              <a:gd name="T63" fmla="*/ 1081 h 305666"/>
              <a:gd name="T64" fmla="*/ 305440 w 306798"/>
              <a:gd name="T65" fmla="*/ 60858 h 305666"/>
              <a:gd name="T66" fmla="*/ 300369 w 306798"/>
              <a:gd name="T67" fmla="*/ 65899 h 305666"/>
              <a:gd name="T68" fmla="*/ 291676 w 306798"/>
              <a:gd name="T69" fmla="*/ 108031 h 305666"/>
              <a:gd name="T70" fmla="*/ 197861 w 306798"/>
              <a:gd name="T71" fmla="*/ 111992 h 305666"/>
              <a:gd name="T72" fmla="*/ 194238 w 306798"/>
              <a:gd name="T73" fmla="*/ 57617 h 305666"/>
              <a:gd name="T74" fmla="*/ 180474 w 306798"/>
              <a:gd name="T75" fmla="*/ 65899 h 305666"/>
              <a:gd name="T76" fmla="*/ 240240 w 306798"/>
              <a:gd name="T77" fmla="*/ 1081 h 30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6798" h="305666">
                <a:moveTo>
                  <a:pt x="63570" y="202347"/>
                </a:moveTo>
                <a:lnTo>
                  <a:pt x="22755" y="243530"/>
                </a:lnTo>
                <a:lnTo>
                  <a:pt x="22755" y="298441"/>
                </a:lnTo>
                <a:lnTo>
                  <a:pt x="104747" y="298441"/>
                </a:lnTo>
                <a:lnTo>
                  <a:pt x="104747" y="243530"/>
                </a:lnTo>
                <a:lnTo>
                  <a:pt x="63570" y="202347"/>
                </a:lnTo>
                <a:close/>
                <a:moveTo>
                  <a:pt x="61042" y="194760"/>
                </a:moveTo>
                <a:cubicBezTo>
                  <a:pt x="62486" y="193315"/>
                  <a:pt x="65015" y="193315"/>
                  <a:pt x="66460" y="194760"/>
                </a:cubicBezTo>
                <a:lnTo>
                  <a:pt x="126419" y="254367"/>
                </a:lnTo>
                <a:cubicBezTo>
                  <a:pt x="127864" y="255812"/>
                  <a:pt x="127864" y="258341"/>
                  <a:pt x="126419" y="259786"/>
                </a:cubicBezTo>
                <a:cubicBezTo>
                  <a:pt x="124974" y="261231"/>
                  <a:pt x="122446" y="261231"/>
                  <a:pt x="121001" y="259786"/>
                </a:cubicBezTo>
                <a:lnTo>
                  <a:pt x="112332" y="251477"/>
                </a:lnTo>
                <a:lnTo>
                  <a:pt x="112332" y="302053"/>
                </a:lnTo>
                <a:cubicBezTo>
                  <a:pt x="112332" y="304221"/>
                  <a:pt x="110526" y="305666"/>
                  <a:pt x="108720" y="305666"/>
                </a:cubicBezTo>
                <a:lnTo>
                  <a:pt x="18781" y="305666"/>
                </a:lnTo>
                <a:cubicBezTo>
                  <a:pt x="16975" y="305666"/>
                  <a:pt x="15169" y="304221"/>
                  <a:pt x="15169" y="302053"/>
                </a:cubicBezTo>
                <a:lnTo>
                  <a:pt x="15169" y="251477"/>
                </a:lnTo>
                <a:lnTo>
                  <a:pt x="6501" y="259786"/>
                </a:lnTo>
                <a:cubicBezTo>
                  <a:pt x="5056" y="261231"/>
                  <a:pt x="2527" y="261231"/>
                  <a:pt x="1083" y="259786"/>
                </a:cubicBezTo>
                <a:cubicBezTo>
                  <a:pt x="-362" y="258341"/>
                  <a:pt x="-362" y="255812"/>
                  <a:pt x="1083" y="254367"/>
                </a:cubicBezTo>
                <a:lnTo>
                  <a:pt x="61042" y="194760"/>
                </a:lnTo>
                <a:close/>
                <a:moveTo>
                  <a:pt x="269491" y="134433"/>
                </a:moveTo>
                <a:cubicBezTo>
                  <a:pt x="270927" y="132990"/>
                  <a:pt x="273438" y="132990"/>
                  <a:pt x="274874" y="134433"/>
                </a:cubicBezTo>
                <a:lnTo>
                  <a:pt x="289585" y="149226"/>
                </a:lnTo>
                <a:cubicBezTo>
                  <a:pt x="291379" y="150669"/>
                  <a:pt x="291379" y="153195"/>
                  <a:pt x="289585" y="154638"/>
                </a:cubicBezTo>
                <a:cubicBezTo>
                  <a:pt x="288150" y="156081"/>
                  <a:pt x="285997" y="156081"/>
                  <a:pt x="284562" y="154638"/>
                </a:cubicBezTo>
                <a:lnTo>
                  <a:pt x="275950" y="145979"/>
                </a:lnTo>
                <a:lnTo>
                  <a:pt x="275950" y="152112"/>
                </a:lnTo>
                <a:cubicBezTo>
                  <a:pt x="275950" y="219942"/>
                  <a:pt x="220692" y="275504"/>
                  <a:pt x="153233" y="275504"/>
                </a:cubicBezTo>
                <a:lnTo>
                  <a:pt x="138522" y="275504"/>
                </a:lnTo>
                <a:cubicBezTo>
                  <a:pt x="136369" y="275504"/>
                  <a:pt x="134575" y="273700"/>
                  <a:pt x="134575" y="271536"/>
                </a:cubicBezTo>
                <a:cubicBezTo>
                  <a:pt x="134575" y="269371"/>
                  <a:pt x="136369" y="267928"/>
                  <a:pt x="138522" y="267928"/>
                </a:cubicBezTo>
                <a:lnTo>
                  <a:pt x="153233" y="267928"/>
                </a:lnTo>
                <a:cubicBezTo>
                  <a:pt x="216745" y="267928"/>
                  <a:pt x="268415" y="215612"/>
                  <a:pt x="268415" y="152112"/>
                </a:cubicBezTo>
                <a:lnTo>
                  <a:pt x="268415" y="145979"/>
                </a:lnTo>
                <a:lnTo>
                  <a:pt x="260162" y="154638"/>
                </a:lnTo>
                <a:cubicBezTo>
                  <a:pt x="258727" y="156081"/>
                  <a:pt x="256215" y="156081"/>
                  <a:pt x="254780" y="154638"/>
                </a:cubicBezTo>
                <a:cubicBezTo>
                  <a:pt x="253345" y="153195"/>
                  <a:pt x="253345" y="150669"/>
                  <a:pt x="254780" y="149226"/>
                </a:cubicBezTo>
                <a:lnTo>
                  <a:pt x="269491" y="134433"/>
                </a:lnTo>
                <a:close/>
                <a:moveTo>
                  <a:pt x="152027" y="29802"/>
                </a:moveTo>
                <a:lnTo>
                  <a:pt x="167132" y="29802"/>
                </a:lnTo>
                <a:cubicBezTo>
                  <a:pt x="168930" y="29802"/>
                  <a:pt x="170728" y="31600"/>
                  <a:pt x="170728" y="33399"/>
                </a:cubicBezTo>
                <a:cubicBezTo>
                  <a:pt x="170728" y="35556"/>
                  <a:pt x="168930" y="36995"/>
                  <a:pt x="167132" y="36995"/>
                </a:cubicBezTo>
                <a:lnTo>
                  <a:pt x="152027" y="36995"/>
                </a:lnTo>
                <a:cubicBezTo>
                  <a:pt x="88370" y="36995"/>
                  <a:pt x="36582" y="88783"/>
                  <a:pt x="36582" y="152799"/>
                </a:cubicBezTo>
                <a:lnTo>
                  <a:pt x="36582" y="173299"/>
                </a:lnTo>
                <a:lnTo>
                  <a:pt x="45214" y="165027"/>
                </a:lnTo>
                <a:cubicBezTo>
                  <a:pt x="46652" y="163588"/>
                  <a:pt x="48810" y="163588"/>
                  <a:pt x="50249" y="165027"/>
                </a:cubicBezTo>
                <a:cubicBezTo>
                  <a:pt x="51687" y="166466"/>
                  <a:pt x="51687" y="168623"/>
                  <a:pt x="50249" y="170062"/>
                </a:cubicBezTo>
                <a:lnTo>
                  <a:pt x="35503" y="185167"/>
                </a:lnTo>
                <a:cubicBezTo>
                  <a:pt x="34065" y="186605"/>
                  <a:pt x="31547" y="186605"/>
                  <a:pt x="30109" y="185167"/>
                </a:cubicBezTo>
                <a:lnTo>
                  <a:pt x="15363" y="170062"/>
                </a:lnTo>
                <a:cubicBezTo>
                  <a:pt x="13925" y="168623"/>
                  <a:pt x="13925" y="166466"/>
                  <a:pt x="15363" y="165027"/>
                </a:cubicBezTo>
                <a:cubicBezTo>
                  <a:pt x="16802" y="163588"/>
                  <a:pt x="18960" y="163588"/>
                  <a:pt x="20758" y="165027"/>
                </a:cubicBezTo>
                <a:lnTo>
                  <a:pt x="29030" y="173299"/>
                </a:lnTo>
                <a:lnTo>
                  <a:pt x="29030" y="152799"/>
                </a:lnTo>
                <a:cubicBezTo>
                  <a:pt x="29030" y="84827"/>
                  <a:pt x="84055" y="29802"/>
                  <a:pt x="152027" y="29802"/>
                </a:cubicBezTo>
                <a:close/>
                <a:moveTo>
                  <a:pt x="243138" y="9003"/>
                </a:moveTo>
                <a:lnTo>
                  <a:pt x="201845" y="50054"/>
                </a:lnTo>
                <a:lnTo>
                  <a:pt x="201845" y="104430"/>
                </a:lnTo>
                <a:lnTo>
                  <a:pt x="284431" y="104430"/>
                </a:lnTo>
                <a:lnTo>
                  <a:pt x="284431" y="50054"/>
                </a:lnTo>
                <a:lnTo>
                  <a:pt x="243138" y="9003"/>
                </a:lnTo>
                <a:close/>
                <a:moveTo>
                  <a:pt x="240240" y="1081"/>
                </a:moveTo>
                <a:cubicBezTo>
                  <a:pt x="241689" y="-360"/>
                  <a:pt x="244225" y="-360"/>
                  <a:pt x="245674" y="1081"/>
                </a:cubicBezTo>
                <a:lnTo>
                  <a:pt x="305440" y="60858"/>
                </a:lnTo>
                <a:cubicBezTo>
                  <a:pt x="307251" y="62298"/>
                  <a:pt x="307251" y="64459"/>
                  <a:pt x="305440" y="65899"/>
                </a:cubicBezTo>
                <a:cubicBezTo>
                  <a:pt x="304353" y="67339"/>
                  <a:pt x="301818" y="67339"/>
                  <a:pt x="300369" y="65899"/>
                </a:cubicBezTo>
                <a:lnTo>
                  <a:pt x="291676" y="57617"/>
                </a:lnTo>
                <a:lnTo>
                  <a:pt x="291676" y="108031"/>
                </a:lnTo>
                <a:cubicBezTo>
                  <a:pt x="291676" y="110192"/>
                  <a:pt x="290227" y="111992"/>
                  <a:pt x="288053" y="111992"/>
                </a:cubicBezTo>
                <a:lnTo>
                  <a:pt x="197861" y="111992"/>
                </a:lnTo>
                <a:cubicBezTo>
                  <a:pt x="195687" y="111992"/>
                  <a:pt x="194238" y="110192"/>
                  <a:pt x="194238" y="108031"/>
                </a:cubicBezTo>
                <a:lnTo>
                  <a:pt x="194238" y="57617"/>
                </a:lnTo>
                <a:lnTo>
                  <a:pt x="185545" y="65899"/>
                </a:lnTo>
                <a:cubicBezTo>
                  <a:pt x="184096" y="67339"/>
                  <a:pt x="181923" y="67339"/>
                  <a:pt x="180474" y="65899"/>
                </a:cubicBezTo>
                <a:cubicBezTo>
                  <a:pt x="179025" y="64459"/>
                  <a:pt x="179025" y="62298"/>
                  <a:pt x="180474" y="60858"/>
                </a:cubicBezTo>
                <a:lnTo>
                  <a:pt x="240240" y="1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997BE30-5EB2-1340-91F6-1FC071EABE9B}"/>
              </a:ext>
            </a:extLst>
          </p:cNvPr>
          <p:cNvSpPr/>
          <p:nvPr/>
        </p:nvSpPr>
        <p:spPr>
          <a:xfrm>
            <a:off x="0" y="0"/>
            <a:ext cx="10332720" cy="13716000"/>
          </a:xfrm>
          <a:custGeom>
            <a:avLst/>
            <a:gdLst>
              <a:gd name="connsiteX0" fmla="*/ 0 w 10332720"/>
              <a:gd name="connsiteY0" fmla="*/ 0 h 13716000"/>
              <a:gd name="connsiteX1" fmla="*/ 10332720 w 10332720"/>
              <a:gd name="connsiteY1" fmla="*/ 0 h 13716000"/>
              <a:gd name="connsiteX2" fmla="*/ 4624121 w 10332720"/>
              <a:gd name="connsiteY2" fmla="*/ 13716000 h 13716000"/>
              <a:gd name="connsiteX3" fmla="*/ 0 w 1033272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2720" h="13716000">
                <a:moveTo>
                  <a:pt x="0" y="0"/>
                </a:moveTo>
                <a:lnTo>
                  <a:pt x="10332720" y="0"/>
                </a:lnTo>
                <a:lnTo>
                  <a:pt x="4624121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58A1-6E35-6046-902D-EAB831724C78}"/>
              </a:ext>
            </a:extLst>
          </p:cNvPr>
          <p:cNvSpPr txBox="1"/>
          <p:nvPr/>
        </p:nvSpPr>
        <p:spPr>
          <a:xfrm>
            <a:off x="1409985" y="554182"/>
            <a:ext cx="3509294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OUR 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8620A-08BC-6549-9AC1-1D26C1C5C00E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FA81F4-E0FD-9D4E-BDE4-E47892C1AA8B}"/>
              </a:ext>
            </a:extLst>
          </p:cNvPr>
          <p:cNvSpPr txBox="1"/>
          <p:nvPr/>
        </p:nvSpPr>
        <p:spPr>
          <a:xfrm>
            <a:off x="12387328" y="2903122"/>
            <a:ext cx="264207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JOHN MEYER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19DBE05-277F-1648-A480-C083826E1DE1}"/>
              </a:ext>
            </a:extLst>
          </p:cNvPr>
          <p:cNvSpPr txBox="1">
            <a:spLocks/>
          </p:cNvSpPr>
          <p:nvPr/>
        </p:nvSpPr>
        <p:spPr>
          <a:xfrm>
            <a:off x="12387328" y="3518675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38" name="Shape 2859">
            <a:extLst>
              <a:ext uri="{FF2B5EF4-FFF2-40B4-BE49-F238E27FC236}">
                <a16:creationId xmlns:a16="http://schemas.microsoft.com/office/drawing/2014/main" id="{6F14A2E0-542B-0049-B580-A544EE2316D9}"/>
              </a:ext>
            </a:extLst>
          </p:cNvPr>
          <p:cNvSpPr>
            <a:spLocks noChangeAspect="1"/>
          </p:cNvSpPr>
          <p:nvPr/>
        </p:nvSpPr>
        <p:spPr>
          <a:xfrm>
            <a:off x="12503359" y="4133832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39" name="Shape 2865">
            <a:extLst>
              <a:ext uri="{FF2B5EF4-FFF2-40B4-BE49-F238E27FC236}">
                <a16:creationId xmlns:a16="http://schemas.microsoft.com/office/drawing/2014/main" id="{1B02881B-22FB-874A-80B8-BCF805C0937A}"/>
              </a:ext>
            </a:extLst>
          </p:cNvPr>
          <p:cNvSpPr>
            <a:spLocks noChangeAspect="1"/>
          </p:cNvSpPr>
          <p:nvPr/>
        </p:nvSpPr>
        <p:spPr>
          <a:xfrm>
            <a:off x="13253758" y="413284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40" name="Shape 2860">
            <a:extLst>
              <a:ext uri="{FF2B5EF4-FFF2-40B4-BE49-F238E27FC236}">
                <a16:creationId xmlns:a16="http://schemas.microsoft.com/office/drawing/2014/main" id="{F86B55EF-1BE9-B847-8078-8DB825EF2E51}"/>
              </a:ext>
            </a:extLst>
          </p:cNvPr>
          <p:cNvSpPr>
            <a:spLocks noChangeAspect="1"/>
          </p:cNvSpPr>
          <p:nvPr/>
        </p:nvSpPr>
        <p:spPr>
          <a:xfrm>
            <a:off x="14004157" y="413284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C03C11-9DA5-0D4E-B6A8-F54F5305667C}"/>
              </a:ext>
            </a:extLst>
          </p:cNvPr>
          <p:cNvSpPr txBox="1"/>
          <p:nvPr/>
        </p:nvSpPr>
        <p:spPr>
          <a:xfrm>
            <a:off x="19320951" y="2903122"/>
            <a:ext cx="28232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JANE STRONG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4741DA9-D918-A34D-A902-1765831364A2}"/>
              </a:ext>
            </a:extLst>
          </p:cNvPr>
          <p:cNvSpPr txBox="1">
            <a:spLocks/>
          </p:cNvSpPr>
          <p:nvPr/>
        </p:nvSpPr>
        <p:spPr>
          <a:xfrm>
            <a:off x="19320951" y="3518675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63" name="Shape 2859">
            <a:extLst>
              <a:ext uri="{FF2B5EF4-FFF2-40B4-BE49-F238E27FC236}">
                <a16:creationId xmlns:a16="http://schemas.microsoft.com/office/drawing/2014/main" id="{AE794358-99AC-A845-B171-0AF7F5E8A953}"/>
              </a:ext>
            </a:extLst>
          </p:cNvPr>
          <p:cNvSpPr>
            <a:spLocks noChangeAspect="1"/>
          </p:cNvSpPr>
          <p:nvPr/>
        </p:nvSpPr>
        <p:spPr>
          <a:xfrm>
            <a:off x="19436982" y="4133832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64" name="Shape 2865">
            <a:extLst>
              <a:ext uri="{FF2B5EF4-FFF2-40B4-BE49-F238E27FC236}">
                <a16:creationId xmlns:a16="http://schemas.microsoft.com/office/drawing/2014/main" id="{243BB587-AC1A-7947-9002-67CE498FBFBE}"/>
              </a:ext>
            </a:extLst>
          </p:cNvPr>
          <p:cNvSpPr>
            <a:spLocks noChangeAspect="1"/>
          </p:cNvSpPr>
          <p:nvPr/>
        </p:nvSpPr>
        <p:spPr>
          <a:xfrm>
            <a:off x="20187381" y="413284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65" name="Shape 2860">
            <a:extLst>
              <a:ext uri="{FF2B5EF4-FFF2-40B4-BE49-F238E27FC236}">
                <a16:creationId xmlns:a16="http://schemas.microsoft.com/office/drawing/2014/main" id="{7C010C56-E8EE-2841-A2F9-A715F3DA1831}"/>
              </a:ext>
            </a:extLst>
          </p:cNvPr>
          <p:cNvSpPr>
            <a:spLocks noChangeAspect="1"/>
          </p:cNvSpPr>
          <p:nvPr/>
        </p:nvSpPr>
        <p:spPr>
          <a:xfrm>
            <a:off x="20937780" y="413284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0D334F-C2CC-A344-A90A-DC28A19AC093}"/>
              </a:ext>
            </a:extLst>
          </p:cNvPr>
          <p:cNvSpPr txBox="1"/>
          <p:nvPr/>
        </p:nvSpPr>
        <p:spPr>
          <a:xfrm>
            <a:off x="12387328" y="10168462"/>
            <a:ext cx="254428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TORI STELLA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B1906BE-E78C-BA42-BB70-026A22425C07}"/>
              </a:ext>
            </a:extLst>
          </p:cNvPr>
          <p:cNvSpPr txBox="1">
            <a:spLocks/>
          </p:cNvSpPr>
          <p:nvPr/>
        </p:nvSpPr>
        <p:spPr>
          <a:xfrm>
            <a:off x="12387328" y="10784015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69" name="Shape 2859">
            <a:extLst>
              <a:ext uri="{FF2B5EF4-FFF2-40B4-BE49-F238E27FC236}">
                <a16:creationId xmlns:a16="http://schemas.microsoft.com/office/drawing/2014/main" id="{BF38F1D8-13D0-854C-BEEC-C2115FFFDCC3}"/>
              </a:ext>
            </a:extLst>
          </p:cNvPr>
          <p:cNvSpPr>
            <a:spLocks noChangeAspect="1"/>
          </p:cNvSpPr>
          <p:nvPr/>
        </p:nvSpPr>
        <p:spPr>
          <a:xfrm>
            <a:off x="12503359" y="11399172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70" name="Shape 2865">
            <a:extLst>
              <a:ext uri="{FF2B5EF4-FFF2-40B4-BE49-F238E27FC236}">
                <a16:creationId xmlns:a16="http://schemas.microsoft.com/office/drawing/2014/main" id="{8C3B116E-B8D2-7441-B787-E82F08693F1D}"/>
              </a:ext>
            </a:extLst>
          </p:cNvPr>
          <p:cNvSpPr>
            <a:spLocks noChangeAspect="1"/>
          </p:cNvSpPr>
          <p:nvPr/>
        </p:nvSpPr>
        <p:spPr>
          <a:xfrm>
            <a:off x="13253758" y="1139818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71" name="Shape 2860">
            <a:extLst>
              <a:ext uri="{FF2B5EF4-FFF2-40B4-BE49-F238E27FC236}">
                <a16:creationId xmlns:a16="http://schemas.microsoft.com/office/drawing/2014/main" id="{C41175D1-3626-3942-85EB-7F3278BF4D5D}"/>
              </a:ext>
            </a:extLst>
          </p:cNvPr>
          <p:cNvSpPr>
            <a:spLocks noChangeAspect="1"/>
          </p:cNvSpPr>
          <p:nvPr/>
        </p:nvSpPr>
        <p:spPr>
          <a:xfrm>
            <a:off x="14004157" y="1139818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E6344B-3A28-B54E-8B46-1F666273FF29}"/>
              </a:ext>
            </a:extLst>
          </p:cNvPr>
          <p:cNvSpPr txBox="1"/>
          <p:nvPr/>
        </p:nvSpPr>
        <p:spPr>
          <a:xfrm>
            <a:off x="19320951" y="10168462"/>
            <a:ext cx="299793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ROSA RAMIREZ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B6ECF96-FD31-E046-B540-BB41C633A88D}"/>
              </a:ext>
            </a:extLst>
          </p:cNvPr>
          <p:cNvSpPr txBox="1">
            <a:spLocks/>
          </p:cNvSpPr>
          <p:nvPr/>
        </p:nvSpPr>
        <p:spPr>
          <a:xfrm>
            <a:off x="19320951" y="10784015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75" name="Shape 2859">
            <a:extLst>
              <a:ext uri="{FF2B5EF4-FFF2-40B4-BE49-F238E27FC236}">
                <a16:creationId xmlns:a16="http://schemas.microsoft.com/office/drawing/2014/main" id="{05BFEACA-8FF8-0844-8CE5-9552F185099F}"/>
              </a:ext>
            </a:extLst>
          </p:cNvPr>
          <p:cNvSpPr>
            <a:spLocks noChangeAspect="1"/>
          </p:cNvSpPr>
          <p:nvPr/>
        </p:nvSpPr>
        <p:spPr>
          <a:xfrm>
            <a:off x="19436982" y="11399172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76" name="Shape 2865">
            <a:extLst>
              <a:ext uri="{FF2B5EF4-FFF2-40B4-BE49-F238E27FC236}">
                <a16:creationId xmlns:a16="http://schemas.microsoft.com/office/drawing/2014/main" id="{C275AF90-00AC-B943-A6F6-A92BCDDBCA70}"/>
              </a:ext>
            </a:extLst>
          </p:cNvPr>
          <p:cNvSpPr>
            <a:spLocks noChangeAspect="1"/>
          </p:cNvSpPr>
          <p:nvPr/>
        </p:nvSpPr>
        <p:spPr>
          <a:xfrm>
            <a:off x="20187381" y="1139818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77" name="Shape 2860">
            <a:extLst>
              <a:ext uri="{FF2B5EF4-FFF2-40B4-BE49-F238E27FC236}">
                <a16:creationId xmlns:a16="http://schemas.microsoft.com/office/drawing/2014/main" id="{DA81C3B5-3D68-B340-A78C-4602FAE44444}"/>
              </a:ext>
            </a:extLst>
          </p:cNvPr>
          <p:cNvSpPr>
            <a:spLocks noChangeAspect="1"/>
          </p:cNvSpPr>
          <p:nvPr/>
        </p:nvSpPr>
        <p:spPr>
          <a:xfrm>
            <a:off x="20937780" y="11398188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3DCFAD-E683-5645-A857-35C289D7AD2C}"/>
              </a:ext>
            </a:extLst>
          </p:cNvPr>
          <p:cNvSpPr txBox="1"/>
          <p:nvPr/>
        </p:nvSpPr>
        <p:spPr>
          <a:xfrm>
            <a:off x="12387328" y="6538337"/>
            <a:ext cx="331853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JACOB SANDERS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FDC14F5-31B0-5744-8B0A-2B89CB175F99}"/>
              </a:ext>
            </a:extLst>
          </p:cNvPr>
          <p:cNvSpPr txBox="1">
            <a:spLocks/>
          </p:cNvSpPr>
          <p:nvPr/>
        </p:nvSpPr>
        <p:spPr>
          <a:xfrm>
            <a:off x="12387328" y="7153890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90" name="Shape 2859">
            <a:extLst>
              <a:ext uri="{FF2B5EF4-FFF2-40B4-BE49-F238E27FC236}">
                <a16:creationId xmlns:a16="http://schemas.microsoft.com/office/drawing/2014/main" id="{90163FFA-90F3-B84D-95B6-A5A6A618738A}"/>
              </a:ext>
            </a:extLst>
          </p:cNvPr>
          <p:cNvSpPr>
            <a:spLocks noChangeAspect="1"/>
          </p:cNvSpPr>
          <p:nvPr/>
        </p:nvSpPr>
        <p:spPr>
          <a:xfrm>
            <a:off x="12503359" y="7769047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91" name="Shape 2865">
            <a:extLst>
              <a:ext uri="{FF2B5EF4-FFF2-40B4-BE49-F238E27FC236}">
                <a16:creationId xmlns:a16="http://schemas.microsoft.com/office/drawing/2014/main" id="{73E2790D-4617-BE43-8450-4C7DF8545E31}"/>
              </a:ext>
            </a:extLst>
          </p:cNvPr>
          <p:cNvSpPr>
            <a:spLocks noChangeAspect="1"/>
          </p:cNvSpPr>
          <p:nvPr/>
        </p:nvSpPr>
        <p:spPr>
          <a:xfrm>
            <a:off x="13253758" y="7768063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92" name="Shape 2860">
            <a:extLst>
              <a:ext uri="{FF2B5EF4-FFF2-40B4-BE49-F238E27FC236}">
                <a16:creationId xmlns:a16="http://schemas.microsoft.com/office/drawing/2014/main" id="{21FB1E95-A1D1-0F42-A022-9307B933C6CC}"/>
              </a:ext>
            </a:extLst>
          </p:cNvPr>
          <p:cNvSpPr>
            <a:spLocks noChangeAspect="1"/>
          </p:cNvSpPr>
          <p:nvPr/>
        </p:nvSpPr>
        <p:spPr>
          <a:xfrm>
            <a:off x="14004157" y="7768063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A495E1-E3D9-4943-9AAD-288648D7A65C}"/>
              </a:ext>
            </a:extLst>
          </p:cNvPr>
          <p:cNvSpPr txBox="1"/>
          <p:nvPr/>
        </p:nvSpPr>
        <p:spPr>
          <a:xfrm>
            <a:off x="19320951" y="6538337"/>
            <a:ext cx="302198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JAIMIE CULLEN</a:t>
            </a:r>
            <a:endParaRPr lang="en-US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BB7C7E90-64AC-184E-92C4-057B6EFC0B52}"/>
              </a:ext>
            </a:extLst>
          </p:cNvPr>
          <p:cNvSpPr txBox="1">
            <a:spLocks/>
          </p:cNvSpPr>
          <p:nvPr/>
        </p:nvSpPr>
        <p:spPr>
          <a:xfrm>
            <a:off x="19320951" y="7153890"/>
            <a:ext cx="2343911" cy="50917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Real Estate Agent</a:t>
            </a:r>
          </a:p>
        </p:txBody>
      </p:sp>
      <p:sp>
        <p:nvSpPr>
          <p:cNvPr id="95" name="Shape 2859">
            <a:extLst>
              <a:ext uri="{FF2B5EF4-FFF2-40B4-BE49-F238E27FC236}">
                <a16:creationId xmlns:a16="http://schemas.microsoft.com/office/drawing/2014/main" id="{FD1444F8-F11D-5947-BC77-4B0A888D9B9A}"/>
              </a:ext>
            </a:extLst>
          </p:cNvPr>
          <p:cNvSpPr>
            <a:spLocks noChangeAspect="1"/>
          </p:cNvSpPr>
          <p:nvPr/>
        </p:nvSpPr>
        <p:spPr>
          <a:xfrm>
            <a:off x="19436982" y="7769047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96" name="Shape 2865">
            <a:extLst>
              <a:ext uri="{FF2B5EF4-FFF2-40B4-BE49-F238E27FC236}">
                <a16:creationId xmlns:a16="http://schemas.microsoft.com/office/drawing/2014/main" id="{0E74F7B1-02C2-704C-B395-21798CD8EFA1}"/>
              </a:ext>
            </a:extLst>
          </p:cNvPr>
          <p:cNvSpPr>
            <a:spLocks noChangeAspect="1"/>
          </p:cNvSpPr>
          <p:nvPr/>
        </p:nvSpPr>
        <p:spPr>
          <a:xfrm>
            <a:off x="20187381" y="7768063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97" name="Shape 2860">
            <a:extLst>
              <a:ext uri="{FF2B5EF4-FFF2-40B4-BE49-F238E27FC236}">
                <a16:creationId xmlns:a16="http://schemas.microsoft.com/office/drawing/2014/main" id="{C52B1FDD-0917-3240-896F-C20D92BD835D}"/>
              </a:ext>
            </a:extLst>
          </p:cNvPr>
          <p:cNvSpPr>
            <a:spLocks noChangeAspect="1"/>
          </p:cNvSpPr>
          <p:nvPr/>
        </p:nvSpPr>
        <p:spPr>
          <a:xfrm>
            <a:off x="20937780" y="7768063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Light" panose="020B0403030403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5BE66-48E5-B34A-A3AD-6707CBD65E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A3556F-CB5D-EE41-AC06-8CC53D0237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ACB9AB-B2B1-324E-A113-597982EC24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7E64B4-6C9A-6248-940C-B6B2DD20149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B65284-A74E-B64B-8FDF-83E9DACDAF8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1D8D820-0E95-0241-89DD-FFD2EA5969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8096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7B81EFE3-0A9A-B949-A7E4-9B0FBED41C7E}"/>
              </a:ext>
            </a:extLst>
          </p:cNvPr>
          <p:cNvSpPr/>
          <p:nvPr/>
        </p:nvSpPr>
        <p:spPr>
          <a:xfrm>
            <a:off x="0" y="0"/>
            <a:ext cx="9211745" cy="13716000"/>
          </a:xfrm>
          <a:custGeom>
            <a:avLst/>
            <a:gdLst>
              <a:gd name="connsiteX0" fmla="*/ 0 w 9211745"/>
              <a:gd name="connsiteY0" fmla="*/ 0 h 13716000"/>
              <a:gd name="connsiteX1" fmla="*/ 1657538 w 9211745"/>
              <a:gd name="connsiteY1" fmla="*/ 0 h 13716000"/>
              <a:gd name="connsiteX2" fmla="*/ 1828800 w 9211745"/>
              <a:gd name="connsiteY2" fmla="*/ 0 h 13716000"/>
              <a:gd name="connsiteX3" fmla="*/ 9211745 w 9211745"/>
              <a:gd name="connsiteY3" fmla="*/ 0 h 13716000"/>
              <a:gd name="connsiteX4" fmla="*/ 3503146 w 9211745"/>
              <a:gd name="connsiteY4" fmla="*/ 13716000 h 13716000"/>
              <a:gd name="connsiteX5" fmla="*/ 1828800 w 9211745"/>
              <a:gd name="connsiteY5" fmla="*/ 13716000 h 13716000"/>
              <a:gd name="connsiteX6" fmla="*/ 1657538 w 9211745"/>
              <a:gd name="connsiteY6" fmla="*/ 13716000 h 13716000"/>
              <a:gd name="connsiteX7" fmla="*/ 0 w 9211745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1745" h="13716000">
                <a:moveTo>
                  <a:pt x="0" y="0"/>
                </a:moveTo>
                <a:lnTo>
                  <a:pt x="1657538" y="0"/>
                </a:lnTo>
                <a:lnTo>
                  <a:pt x="1828800" y="0"/>
                </a:lnTo>
                <a:lnTo>
                  <a:pt x="9211745" y="0"/>
                </a:lnTo>
                <a:lnTo>
                  <a:pt x="3503146" y="13716000"/>
                </a:lnTo>
                <a:lnTo>
                  <a:pt x="1828800" y="13716000"/>
                </a:lnTo>
                <a:lnTo>
                  <a:pt x="1657538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F05C6-A8DF-CC46-965B-ACB0C452C5F2}"/>
              </a:ext>
            </a:extLst>
          </p:cNvPr>
          <p:cNvSpPr txBox="1"/>
          <p:nvPr/>
        </p:nvSpPr>
        <p:spPr>
          <a:xfrm>
            <a:off x="1409985" y="554182"/>
            <a:ext cx="6571030" cy="36317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BUSINESS </a:t>
            </a:r>
          </a:p>
          <a:p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MODEL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04DFA3A-833B-9C49-8EA4-5F2028A91C86}"/>
              </a:ext>
            </a:extLst>
          </p:cNvPr>
          <p:cNvSpPr/>
          <p:nvPr/>
        </p:nvSpPr>
        <p:spPr>
          <a:xfrm>
            <a:off x="8198032" y="4261755"/>
            <a:ext cx="4144032" cy="2801942"/>
          </a:xfrm>
          <a:prstGeom prst="parallelogram">
            <a:avLst>
              <a:gd name="adj" fmla="val 417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186E1-951F-E94F-B7D6-AD6E1640A745}"/>
              </a:ext>
            </a:extLst>
          </p:cNvPr>
          <p:cNvSpPr txBox="1"/>
          <p:nvPr/>
        </p:nvSpPr>
        <p:spPr>
          <a:xfrm>
            <a:off x="1438035" y="4322337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 Light" pitchFamily="2" charset="77"/>
              </a:rPr>
              <a:t>YOUR SUBTITLE HERE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81DCCEF-91CB-4F46-A05E-6E42EE2D6368}"/>
              </a:ext>
            </a:extLst>
          </p:cNvPr>
          <p:cNvSpPr/>
          <p:nvPr/>
        </p:nvSpPr>
        <p:spPr>
          <a:xfrm>
            <a:off x="13406968" y="4261755"/>
            <a:ext cx="4144032" cy="2801942"/>
          </a:xfrm>
          <a:prstGeom prst="parallelogram">
            <a:avLst>
              <a:gd name="adj" fmla="val 417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4C4AC9A0-065F-B944-9431-32DB213B70CF}"/>
              </a:ext>
            </a:extLst>
          </p:cNvPr>
          <p:cNvSpPr/>
          <p:nvPr/>
        </p:nvSpPr>
        <p:spPr>
          <a:xfrm>
            <a:off x="18712793" y="4261755"/>
            <a:ext cx="4144032" cy="2801942"/>
          </a:xfrm>
          <a:prstGeom prst="parallelogram">
            <a:avLst>
              <a:gd name="adj" fmla="val 41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1" name="Freeform 627">
            <a:extLst>
              <a:ext uri="{FF2B5EF4-FFF2-40B4-BE49-F238E27FC236}">
                <a16:creationId xmlns:a16="http://schemas.microsoft.com/office/drawing/2014/main" id="{044273C6-4627-5C44-B066-7F866971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31" y="4905781"/>
            <a:ext cx="1506538" cy="1506538"/>
          </a:xfrm>
          <a:custGeom>
            <a:avLst/>
            <a:gdLst>
              <a:gd name="T0" fmla="*/ 112949 w 305313"/>
              <a:gd name="T1" fmla="*/ 244089 h 306027"/>
              <a:gd name="T2" fmla="*/ 195535 w 305313"/>
              <a:gd name="T3" fmla="*/ 298465 h 306027"/>
              <a:gd name="T4" fmla="*/ 154242 w 305313"/>
              <a:gd name="T5" fmla="*/ 203038 h 306027"/>
              <a:gd name="T6" fmla="*/ 245212 w 305313"/>
              <a:gd name="T7" fmla="*/ 195116 h 306027"/>
              <a:gd name="T8" fmla="*/ 304241 w 305313"/>
              <a:gd name="T9" fmla="*/ 260294 h 306027"/>
              <a:gd name="T10" fmla="*/ 290646 w 305313"/>
              <a:gd name="T11" fmla="*/ 251291 h 306027"/>
              <a:gd name="T12" fmla="*/ 286711 w 305313"/>
              <a:gd name="T13" fmla="*/ 306027 h 306027"/>
              <a:gd name="T14" fmla="*/ 209080 w 305313"/>
              <a:gd name="T15" fmla="*/ 302066 h 306027"/>
              <a:gd name="T16" fmla="*/ 283133 w 305313"/>
              <a:gd name="T17" fmla="*/ 298465 h 306027"/>
              <a:gd name="T18" fmla="*/ 242708 w 305313"/>
              <a:gd name="T19" fmla="*/ 203038 h 306027"/>
              <a:gd name="T20" fmla="*/ 205860 w 305313"/>
              <a:gd name="T21" fmla="*/ 234727 h 306027"/>
              <a:gd name="T22" fmla="*/ 239846 w 305313"/>
              <a:gd name="T23" fmla="*/ 195116 h 306027"/>
              <a:gd name="T24" fmla="*/ 156778 w 305313"/>
              <a:gd name="T25" fmla="*/ 195116 h 306027"/>
              <a:gd name="T26" fmla="*/ 216906 w 305313"/>
              <a:gd name="T27" fmla="*/ 260294 h 306027"/>
              <a:gd name="T28" fmla="*/ 203142 w 305313"/>
              <a:gd name="T29" fmla="*/ 251291 h 306027"/>
              <a:gd name="T30" fmla="*/ 199157 w 305313"/>
              <a:gd name="T31" fmla="*/ 306027 h 306027"/>
              <a:gd name="T32" fmla="*/ 105342 w 305313"/>
              <a:gd name="T33" fmla="*/ 302066 h 306027"/>
              <a:gd name="T34" fmla="*/ 97011 w 305313"/>
              <a:gd name="T35" fmla="*/ 260294 h 306027"/>
              <a:gd name="T36" fmla="*/ 91578 w 305313"/>
              <a:gd name="T37" fmla="*/ 254893 h 306027"/>
              <a:gd name="T38" fmla="*/ 60459 w 305313"/>
              <a:gd name="T39" fmla="*/ 195116 h 306027"/>
              <a:gd name="T40" fmla="*/ 99453 w 305313"/>
              <a:gd name="T41" fmla="*/ 229325 h 306027"/>
              <a:gd name="T42" fmla="*/ 94445 w 305313"/>
              <a:gd name="T43" fmla="*/ 234727 h 306027"/>
              <a:gd name="T44" fmla="*/ 22180 w 305313"/>
              <a:gd name="T45" fmla="*/ 244089 h 306027"/>
              <a:gd name="T46" fmla="*/ 92656 w 305313"/>
              <a:gd name="T47" fmla="*/ 298465 h 306027"/>
              <a:gd name="T48" fmla="*/ 92656 w 305313"/>
              <a:gd name="T49" fmla="*/ 306027 h 306027"/>
              <a:gd name="T50" fmla="*/ 15025 w 305313"/>
              <a:gd name="T51" fmla="*/ 302066 h 306027"/>
              <a:gd name="T52" fmla="*/ 6081 w 305313"/>
              <a:gd name="T53" fmla="*/ 260294 h 306027"/>
              <a:gd name="T54" fmla="*/ 1073 w 305313"/>
              <a:gd name="T55" fmla="*/ 254893 h 306027"/>
              <a:gd name="T56" fmla="*/ 152836 w 305313"/>
              <a:gd name="T57" fmla="*/ 34459 h 306027"/>
              <a:gd name="T58" fmla="*/ 152836 w 305313"/>
              <a:gd name="T59" fmla="*/ 81428 h 306027"/>
              <a:gd name="T60" fmla="*/ 152836 w 305313"/>
              <a:gd name="T61" fmla="*/ 34459 h 306027"/>
              <a:gd name="T62" fmla="*/ 183436 w 305313"/>
              <a:gd name="T63" fmla="*/ 57944 h 306027"/>
              <a:gd name="T64" fmla="*/ 121879 w 305313"/>
              <a:gd name="T65" fmla="*/ 57944 h 306027"/>
              <a:gd name="T66" fmla="*/ 153630 w 305313"/>
              <a:gd name="T67" fmla="*/ 7579 h 306027"/>
              <a:gd name="T68" fmla="*/ 153630 w 305313"/>
              <a:gd name="T69" fmla="*/ 176497 h 306027"/>
              <a:gd name="T70" fmla="*/ 153630 w 305313"/>
              <a:gd name="T71" fmla="*/ 7579 h 306027"/>
              <a:gd name="T72" fmla="*/ 212009 w 305313"/>
              <a:gd name="T73" fmla="*/ 59193 h 306027"/>
              <a:gd name="T74" fmla="*/ 153630 w 305313"/>
              <a:gd name="T75" fmla="*/ 186964 h 306027"/>
              <a:gd name="T76" fmla="*/ 94892 w 305313"/>
              <a:gd name="T77" fmla="*/ 59193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5313" h="306027">
                <a:moveTo>
                  <a:pt x="154242" y="203038"/>
                </a:moveTo>
                <a:lnTo>
                  <a:pt x="112949" y="244089"/>
                </a:lnTo>
                <a:lnTo>
                  <a:pt x="112949" y="298465"/>
                </a:lnTo>
                <a:lnTo>
                  <a:pt x="195535" y="298465"/>
                </a:lnTo>
                <a:lnTo>
                  <a:pt x="195535" y="244089"/>
                </a:lnTo>
                <a:lnTo>
                  <a:pt x="154242" y="203038"/>
                </a:lnTo>
                <a:close/>
                <a:moveTo>
                  <a:pt x="239846" y="195116"/>
                </a:moveTo>
                <a:cubicBezTo>
                  <a:pt x="241277" y="193675"/>
                  <a:pt x="243424" y="193675"/>
                  <a:pt x="245212" y="195116"/>
                </a:cubicBezTo>
                <a:lnTo>
                  <a:pt x="304241" y="254893"/>
                </a:lnTo>
                <a:cubicBezTo>
                  <a:pt x="305671" y="256333"/>
                  <a:pt x="305671" y="258494"/>
                  <a:pt x="304241" y="260294"/>
                </a:cubicBezTo>
                <a:cubicBezTo>
                  <a:pt x="303167" y="261734"/>
                  <a:pt x="300663" y="261734"/>
                  <a:pt x="299232" y="260294"/>
                </a:cubicBezTo>
                <a:lnTo>
                  <a:pt x="290646" y="251291"/>
                </a:lnTo>
                <a:lnTo>
                  <a:pt x="290646" y="302066"/>
                </a:lnTo>
                <a:cubicBezTo>
                  <a:pt x="290646" y="304227"/>
                  <a:pt x="288857" y="306027"/>
                  <a:pt x="286711" y="306027"/>
                </a:cubicBezTo>
                <a:lnTo>
                  <a:pt x="213015" y="306027"/>
                </a:lnTo>
                <a:cubicBezTo>
                  <a:pt x="210869" y="306027"/>
                  <a:pt x="209080" y="304227"/>
                  <a:pt x="209080" y="302066"/>
                </a:cubicBezTo>
                <a:cubicBezTo>
                  <a:pt x="209080" y="300265"/>
                  <a:pt x="210869" y="298465"/>
                  <a:pt x="213015" y="298465"/>
                </a:cubicBezTo>
                <a:lnTo>
                  <a:pt x="283133" y="298465"/>
                </a:lnTo>
                <a:lnTo>
                  <a:pt x="283133" y="244089"/>
                </a:lnTo>
                <a:lnTo>
                  <a:pt x="242708" y="203038"/>
                </a:lnTo>
                <a:lnTo>
                  <a:pt x="211226" y="234727"/>
                </a:lnTo>
                <a:cubicBezTo>
                  <a:pt x="209795" y="236167"/>
                  <a:pt x="207291" y="236167"/>
                  <a:pt x="205860" y="234727"/>
                </a:cubicBezTo>
                <a:cubicBezTo>
                  <a:pt x="204429" y="232926"/>
                  <a:pt x="204429" y="230766"/>
                  <a:pt x="205860" y="229325"/>
                </a:cubicBezTo>
                <a:lnTo>
                  <a:pt x="239846" y="195116"/>
                </a:lnTo>
                <a:close/>
                <a:moveTo>
                  <a:pt x="151707" y="195116"/>
                </a:moveTo>
                <a:cubicBezTo>
                  <a:pt x="153155" y="193675"/>
                  <a:pt x="155329" y="193675"/>
                  <a:pt x="156778" y="195116"/>
                </a:cubicBezTo>
                <a:lnTo>
                  <a:pt x="216906" y="254893"/>
                </a:lnTo>
                <a:cubicBezTo>
                  <a:pt x="218355" y="256333"/>
                  <a:pt x="218355" y="258494"/>
                  <a:pt x="216906" y="260294"/>
                </a:cubicBezTo>
                <a:cubicBezTo>
                  <a:pt x="215457" y="261734"/>
                  <a:pt x="212922" y="261734"/>
                  <a:pt x="211473" y="260294"/>
                </a:cubicBezTo>
                <a:lnTo>
                  <a:pt x="203142" y="251291"/>
                </a:lnTo>
                <a:lnTo>
                  <a:pt x="203142" y="302066"/>
                </a:lnTo>
                <a:cubicBezTo>
                  <a:pt x="203142" y="304227"/>
                  <a:pt x="201331" y="306027"/>
                  <a:pt x="199157" y="306027"/>
                </a:cubicBezTo>
                <a:lnTo>
                  <a:pt x="108964" y="306027"/>
                </a:lnTo>
                <a:cubicBezTo>
                  <a:pt x="107153" y="306027"/>
                  <a:pt x="105342" y="304227"/>
                  <a:pt x="105342" y="302066"/>
                </a:cubicBezTo>
                <a:lnTo>
                  <a:pt x="105342" y="251291"/>
                </a:lnTo>
                <a:lnTo>
                  <a:pt x="97011" y="260294"/>
                </a:lnTo>
                <a:cubicBezTo>
                  <a:pt x="95200" y="261734"/>
                  <a:pt x="93027" y="261734"/>
                  <a:pt x="91578" y="260294"/>
                </a:cubicBezTo>
                <a:cubicBezTo>
                  <a:pt x="90129" y="258494"/>
                  <a:pt x="90129" y="256333"/>
                  <a:pt x="91578" y="254893"/>
                </a:cubicBezTo>
                <a:lnTo>
                  <a:pt x="151707" y="195116"/>
                </a:lnTo>
                <a:close/>
                <a:moveTo>
                  <a:pt x="60459" y="195116"/>
                </a:moveTo>
                <a:cubicBezTo>
                  <a:pt x="61890" y="193675"/>
                  <a:pt x="64036" y="193675"/>
                  <a:pt x="65825" y="195116"/>
                </a:cubicBezTo>
                <a:lnTo>
                  <a:pt x="99453" y="229325"/>
                </a:lnTo>
                <a:cubicBezTo>
                  <a:pt x="100884" y="230766"/>
                  <a:pt x="100884" y="232926"/>
                  <a:pt x="99453" y="234727"/>
                </a:cubicBezTo>
                <a:cubicBezTo>
                  <a:pt x="98022" y="236167"/>
                  <a:pt x="95876" y="236167"/>
                  <a:pt x="94445" y="234727"/>
                </a:cubicBezTo>
                <a:lnTo>
                  <a:pt x="62963" y="203038"/>
                </a:lnTo>
                <a:lnTo>
                  <a:pt x="22180" y="244089"/>
                </a:lnTo>
                <a:lnTo>
                  <a:pt x="22180" y="298465"/>
                </a:lnTo>
                <a:lnTo>
                  <a:pt x="92656" y="298465"/>
                </a:lnTo>
                <a:cubicBezTo>
                  <a:pt x="94802" y="298465"/>
                  <a:pt x="96233" y="300265"/>
                  <a:pt x="96233" y="302066"/>
                </a:cubicBezTo>
                <a:cubicBezTo>
                  <a:pt x="96233" y="304227"/>
                  <a:pt x="94802" y="306027"/>
                  <a:pt x="92656" y="306027"/>
                </a:cubicBezTo>
                <a:lnTo>
                  <a:pt x="18602" y="306027"/>
                </a:lnTo>
                <a:cubicBezTo>
                  <a:pt x="16456" y="306027"/>
                  <a:pt x="15025" y="304227"/>
                  <a:pt x="15025" y="302066"/>
                </a:cubicBezTo>
                <a:lnTo>
                  <a:pt x="15025" y="251291"/>
                </a:lnTo>
                <a:lnTo>
                  <a:pt x="6081" y="260294"/>
                </a:lnTo>
                <a:cubicBezTo>
                  <a:pt x="5008" y="261734"/>
                  <a:pt x="2504" y="261734"/>
                  <a:pt x="1073" y="260294"/>
                </a:cubicBezTo>
                <a:cubicBezTo>
                  <a:pt x="-358" y="258494"/>
                  <a:pt x="-358" y="256333"/>
                  <a:pt x="1073" y="254893"/>
                </a:cubicBezTo>
                <a:lnTo>
                  <a:pt x="60459" y="195116"/>
                </a:lnTo>
                <a:close/>
                <a:moveTo>
                  <a:pt x="152836" y="34459"/>
                </a:moveTo>
                <a:cubicBezTo>
                  <a:pt x="139670" y="34459"/>
                  <a:pt x="129352" y="44778"/>
                  <a:pt x="129352" y="57944"/>
                </a:cubicBezTo>
                <a:cubicBezTo>
                  <a:pt x="129352" y="71109"/>
                  <a:pt x="139670" y="81428"/>
                  <a:pt x="152836" y="81428"/>
                </a:cubicBezTo>
                <a:cubicBezTo>
                  <a:pt x="165645" y="81428"/>
                  <a:pt x="176320" y="71109"/>
                  <a:pt x="176320" y="57944"/>
                </a:cubicBezTo>
                <a:cubicBezTo>
                  <a:pt x="176320" y="44778"/>
                  <a:pt x="165645" y="34459"/>
                  <a:pt x="152836" y="34459"/>
                </a:cubicBezTo>
                <a:close/>
                <a:moveTo>
                  <a:pt x="152836" y="26987"/>
                </a:moveTo>
                <a:cubicBezTo>
                  <a:pt x="169915" y="26987"/>
                  <a:pt x="183436" y="40864"/>
                  <a:pt x="183436" y="57944"/>
                </a:cubicBezTo>
                <a:cubicBezTo>
                  <a:pt x="183436" y="75023"/>
                  <a:pt x="169915" y="88544"/>
                  <a:pt x="152836" y="88544"/>
                </a:cubicBezTo>
                <a:cubicBezTo>
                  <a:pt x="135756" y="88544"/>
                  <a:pt x="121879" y="75023"/>
                  <a:pt x="121879" y="57944"/>
                </a:cubicBezTo>
                <a:cubicBezTo>
                  <a:pt x="121879" y="40864"/>
                  <a:pt x="135756" y="26987"/>
                  <a:pt x="152836" y="26987"/>
                </a:cubicBezTo>
                <a:close/>
                <a:moveTo>
                  <a:pt x="153630" y="7579"/>
                </a:moveTo>
                <a:cubicBezTo>
                  <a:pt x="125694" y="7579"/>
                  <a:pt x="102413" y="30680"/>
                  <a:pt x="102413" y="59193"/>
                </a:cubicBezTo>
                <a:cubicBezTo>
                  <a:pt x="102413" y="93482"/>
                  <a:pt x="142169" y="158450"/>
                  <a:pt x="153630" y="176497"/>
                </a:cubicBezTo>
                <a:cubicBezTo>
                  <a:pt x="165091" y="158450"/>
                  <a:pt x="204488" y="93482"/>
                  <a:pt x="204488" y="59193"/>
                </a:cubicBezTo>
                <a:cubicBezTo>
                  <a:pt x="204488" y="30680"/>
                  <a:pt x="181566" y="7579"/>
                  <a:pt x="153630" y="7579"/>
                </a:cubicBezTo>
                <a:close/>
                <a:moveTo>
                  <a:pt x="153630" y="0"/>
                </a:moveTo>
                <a:cubicBezTo>
                  <a:pt x="185864" y="0"/>
                  <a:pt x="212009" y="26709"/>
                  <a:pt x="212009" y="59193"/>
                </a:cubicBezTo>
                <a:cubicBezTo>
                  <a:pt x="212009" y="101062"/>
                  <a:pt x="159002" y="181911"/>
                  <a:pt x="156495" y="185520"/>
                </a:cubicBezTo>
                <a:cubicBezTo>
                  <a:pt x="155779" y="186242"/>
                  <a:pt x="154704" y="186964"/>
                  <a:pt x="153630" y="186964"/>
                </a:cubicBezTo>
                <a:cubicBezTo>
                  <a:pt x="152555" y="186964"/>
                  <a:pt x="151123" y="186242"/>
                  <a:pt x="150406" y="185520"/>
                </a:cubicBezTo>
                <a:cubicBezTo>
                  <a:pt x="148257" y="181911"/>
                  <a:pt x="94892" y="101062"/>
                  <a:pt x="94892" y="59193"/>
                </a:cubicBezTo>
                <a:cubicBezTo>
                  <a:pt x="94892" y="26709"/>
                  <a:pt x="121395" y="0"/>
                  <a:pt x="153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2" name="Freeform 661">
            <a:extLst>
              <a:ext uri="{FF2B5EF4-FFF2-40B4-BE49-F238E27FC236}">
                <a16:creationId xmlns:a16="http://schemas.microsoft.com/office/drawing/2014/main" id="{565E9DEC-233C-964F-9FBA-9A0D34D0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779" y="4905781"/>
            <a:ext cx="1506538" cy="1513890"/>
          </a:xfrm>
          <a:custGeom>
            <a:avLst/>
            <a:gdLst>
              <a:gd name="T0" fmla="*/ 7557 w 307054"/>
              <a:gd name="T1" fmla="*/ 276351 h 307301"/>
              <a:gd name="T2" fmla="*/ 29511 w 307054"/>
              <a:gd name="T3" fmla="*/ 299744 h 307301"/>
              <a:gd name="T4" fmla="*/ 45346 w 307054"/>
              <a:gd name="T5" fmla="*/ 257277 h 307301"/>
              <a:gd name="T6" fmla="*/ 154751 w 307054"/>
              <a:gd name="T7" fmla="*/ 175583 h 307301"/>
              <a:gd name="T8" fmla="*/ 84573 w 307054"/>
              <a:gd name="T9" fmla="*/ 227766 h 307301"/>
              <a:gd name="T10" fmla="*/ 79175 w 307054"/>
              <a:gd name="T11" fmla="*/ 222728 h 307301"/>
              <a:gd name="T12" fmla="*/ 131718 w 307054"/>
              <a:gd name="T13" fmla="*/ 152550 h 307301"/>
              <a:gd name="T14" fmla="*/ 122721 w 307054"/>
              <a:gd name="T15" fmla="*/ 133116 h 307301"/>
              <a:gd name="T16" fmla="*/ 183183 w 307054"/>
              <a:gd name="T17" fmla="*/ 175583 h 307301"/>
              <a:gd name="T18" fmla="*/ 246063 w 307054"/>
              <a:gd name="T19" fmla="*/ 45306 h 307301"/>
              <a:gd name="T20" fmla="*/ 246063 w 307054"/>
              <a:gd name="T21" fmla="*/ 77892 h 307301"/>
              <a:gd name="T22" fmla="*/ 246063 w 307054"/>
              <a:gd name="T23" fmla="*/ 45306 h 307301"/>
              <a:gd name="T24" fmla="*/ 269520 w 307054"/>
              <a:gd name="T25" fmla="*/ 61420 h 307301"/>
              <a:gd name="T26" fmla="*/ 222250 w 307054"/>
              <a:gd name="T27" fmla="*/ 61420 h 307301"/>
              <a:gd name="T28" fmla="*/ 164828 w 307054"/>
              <a:gd name="T29" fmla="*/ 23711 h 307301"/>
              <a:gd name="T30" fmla="*/ 169867 w 307054"/>
              <a:gd name="T31" fmla="*/ 28749 h 307301"/>
              <a:gd name="T32" fmla="*/ 120202 w 307054"/>
              <a:gd name="T33" fmla="*/ 101806 h 307301"/>
              <a:gd name="T34" fmla="*/ 228168 w 307054"/>
              <a:gd name="T35" fmla="*/ 187099 h 307301"/>
              <a:gd name="T36" fmla="*/ 283591 w 307054"/>
              <a:gd name="T37" fmla="*/ 137075 h 307301"/>
              <a:gd name="T38" fmla="*/ 233567 w 307054"/>
              <a:gd name="T39" fmla="*/ 192498 h 307301"/>
              <a:gd name="T40" fmla="*/ 188221 w 307054"/>
              <a:gd name="T41" fmla="*/ 180981 h 307301"/>
              <a:gd name="T42" fmla="*/ 171666 w 307054"/>
              <a:gd name="T43" fmla="*/ 192498 h 307301"/>
              <a:gd name="T44" fmla="*/ 91771 w 307054"/>
              <a:gd name="T45" fmla="*/ 249360 h 307301"/>
              <a:gd name="T46" fmla="*/ 49304 w 307054"/>
              <a:gd name="T47" fmla="*/ 263755 h 307301"/>
              <a:gd name="T48" fmla="*/ 32030 w 307054"/>
              <a:gd name="T49" fmla="*/ 307301 h 307301"/>
              <a:gd name="T50" fmla="*/ 0 w 307054"/>
              <a:gd name="T51" fmla="*/ 303343 h 307301"/>
              <a:gd name="T52" fmla="*/ 1080 w 307054"/>
              <a:gd name="T53" fmla="*/ 272392 h 307301"/>
              <a:gd name="T54" fmla="*/ 114804 w 307054"/>
              <a:gd name="T55" fmla="*/ 135635 h 307301"/>
              <a:gd name="T56" fmla="*/ 126320 w 307054"/>
              <a:gd name="T57" fmla="*/ 118721 h 307301"/>
              <a:gd name="T58" fmla="*/ 114804 w 307054"/>
              <a:gd name="T59" fmla="*/ 73735 h 307301"/>
              <a:gd name="T60" fmla="*/ 161492 w 307054"/>
              <a:gd name="T61" fmla="*/ 47 h 307301"/>
              <a:gd name="T62" fmla="*/ 292822 w 307054"/>
              <a:gd name="T63" fmla="*/ 17726 h 307301"/>
              <a:gd name="T64" fmla="*/ 303646 w 307054"/>
              <a:gd name="T65" fmla="*/ 150138 h 307301"/>
              <a:gd name="T66" fmla="*/ 285967 w 307054"/>
              <a:gd name="T67" fmla="*/ 21695 h 307301"/>
              <a:gd name="T68" fmla="*/ 157162 w 307054"/>
              <a:gd name="T69" fmla="*/ 3655 h 307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7054" h="307301">
                <a:moveTo>
                  <a:pt x="131718" y="152550"/>
                </a:moveTo>
                <a:lnTo>
                  <a:pt x="7557" y="276351"/>
                </a:lnTo>
                <a:lnTo>
                  <a:pt x="7557" y="299744"/>
                </a:lnTo>
                <a:lnTo>
                  <a:pt x="29511" y="299744"/>
                </a:lnTo>
                <a:lnTo>
                  <a:pt x="42826" y="259796"/>
                </a:lnTo>
                <a:cubicBezTo>
                  <a:pt x="43186" y="258357"/>
                  <a:pt x="43906" y="257637"/>
                  <a:pt x="45346" y="257277"/>
                </a:cubicBezTo>
                <a:lnTo>
                  <a:pt x="87092" y="243242"/>
                </a:lnTo>
                <a:lnTo>
                  <a:pt x="154751" y="175583"/>
                </a:lnTo>
                <a:lnTo>
                  <a:pt x="146114" y="166586"/>
                </a:lnTo>
                <a:lnTo>
                  <a:pt x="84573" y="227766"/>
                </a:lnTo>
                <a:cubicBezTo>
                  <a:pt x="83493" y="229206"/>
                  <a:pt x="81334" y="229566"/>
                  <a:pt x="79535" y="228126"/>
                </a:cubicBezTo>
                <a:cubicBezTo>
                  <a:pt x="77735" y="226687"/>
                  <a:pt x="77735" y="224168"/>
                  <a:pt x="79175" y="222728"/>
                </a:cubicBezTo>
                <a:lnTo>
                  <a:pt x="140715" y="161187"/>
                </a:lnTo>
                <a:lnTo>
                  <a:pt x="131718" y="152550"/>
                </a:lnTo>
                <a:close/>
                <a:moveTo>
                  <a:pt x="131718" y="124119"/>
                </a:moveTo>
                <a:lnTo>
                  <a:pt x="122721" y="133116"/>
                </a:lnTo>
                <a:lnTo>
                  <a:pt x="174185" y="184580"/>
                </a:lnTo>
                <a:lnTo>
                  <a:pt x="183183" y="175583"/>
                </a:lnTo>
                <a:lnTo>
                  <a:pt x="131718" y="124119"/>
                </a:lnTo>
                <a:close/>
                <a:moveTo>
                  <a:pt x="246063" y="45306"/>
                </a:moveTo>
                <a:cubicBezTo>
                  <a:pt x="236822" y="45306"/>
                  <a:pt x="229714" y="52468"/>
                  <a:pt x="229714" y="61420"/>
                </a:cubicBezTo>
                <a:cubicBezTo>
                  <a:pt x="229714" y="70372"/>
                  <a:pt x="236822" y="77892"/>
                  <a:pt x="246063" y="77892"/>
                </a:cubicBezTo>
                <a:cubicBezTo>
                  <a:pt x="254948" y="77892"/>
                  <a:pt x="262056" y="70372"/>
                  <a:pt x="262056" y="61420"/>
                </a:cubicBezTo>
                <a:cubicBezTo>
                  <a:pt x="262056" y="52468"/>
                  <a:pt x="254948" y="45306"/>
                  <a:pt x="246063" y="45306"/>
                </a:cubicBezTo>
                <a:close/>
                <a:moveTo>
                  <a:pt x="246063" y="37786"/>
                </a:moveTo>
                <a:cubicBezTo>
                  <a:pt x="258858" y="37786"/>
                  <a:pt x="269520" y="48171"/>
                  <a:pt x="269520" y="61420"/>
                </a:cubicBezTo>
                <a:cubicBezTo>
                  <a:pt x="269520" y="74669"/>
                  <a:pt x="258858" y="85053"/>
                  <a:pt x="246063" y="85053"/>
                </a:cubicBezTo>
                <a:cubicBezTo>
                  <a:pt x="232913" y="85053"/>
                  <a:pt x="222250" y="74669"/>
                  <a:pt x="222250" y="61420"/>
                </a:cubicBezTo>
                <a:cubicBezTo>
                  <a:pt x="222250" y="48171"/>
                  <a:pt x="232913" y="37786"/>
                  <a:pt x="246063" y="37786"/>
                </a:cubicBezTo>
                <a:close/>
                <a:moveTo>
                  <a:pt x="164828" y="23711"/>
                </a:moveTo>
                <a:cubicBezTo>
                  <a:pt x="166268" y="21911"/>
                  <a:pt x="168427" y="21911"/>
                  <a:pt x="169867" y="23711"/>
                </a:cubicBezTo>
                <a:cubicBezTo>
                  <a:pt x="171666" y="24790"/>
                  <a:pt x="171666" y="27310"/>
                  <a:pt x="169867" y="28749"/>
                </a:cubicBezTo>
                <a:lnTo>
                  <a:pt x="120202" y="78773"/>
                </a:lnTo>
                <a:cubicBezTo>
                  <a:pt x="113724" y="85251"/>
                  <a:pt x="113724" y="95688"/>
                  <a:pt x="120202" y="101806"/>
                </a:cubicBezTo>
                <a:lnTo>
                  <a:pt x="205496" y="187099"/>
                </a:lnTo>
                <a:cubicBezTo>
                  <a:pt x="211614" y="193577"/>
                  <a:pt x="222050" y="193577"/>
                  <a:pt x="228168" y="187099"/>
                </a:cubicBezTo>
                <a:lnTo>
                  <a:pt x="278553" y="137075"/>
                </a:lnTo>
                <a:cubicBezTo>
                  <a:pt x="279992" y="135635"/>
                  <a:pt x="282151" y="135635"/>
                  <a:pt x="283591" y="137075"/>
                </a:cubicBezTo>
                <a:cubicBezTo>
                  <a:pt x="285390" y="138515"/>
                  <a:pt x="285390" y="141034"/>
                  <a:pt x="283591" y="142473"/>
                </a:cubicBezTo>
                <a:lnTo>
                  <a:pt x="233567" y="192498"/>
                </a:lnTo>
                <a:cubicBezTo>
                  <a:pt x="224210" y="201855"/>
                  <a:pt x="209454" y="201855"/>
                  <a:pt x="200097" y="192498"/>
                </a:cubicBezTo>
                <a:lnTo>
                  <a:pt x="188221" y="180981"/>
                </a:lnTo>
                <a:lnTo>
                  <a:pt x="177064" y="192498"/>
                </a:lnTo>
                <a:cubicBezTo>
                  <a:pt x="175625" y="193937"/>
                  <a:pt x="173106" y="193937"/>
                  <a:pt x="171666" y="192498"/>
                </a:cubicBezTo>
                <a:lnTo>
                  <a:pt x="160150" y="180981"/>
                </a:lnTo>
                <a:lnTo>
                  <a:pt x="91771" y="249360"/>
                </a:lnTo>
                <a:cubicBezTo>
                  <a:pt x="91051" y="249719"/>
                  <a:pt x="90691" y="249719"/>
                  <a:pt x="89971" y="250079"/>
                </a:cubicBezTo>
                <a:lnTo>
                  <a:pt x="49304" y="263755"/>
                </a:lnTo>
                <a:lnTo>
                  <a:pt x="35629" y="304782"/>
                </a:lnTo>
                <a:cubicBezTo>
                  <a:pt x="35269" y="306222"/>
                  <a:pt x="33829" y="307301"/>
                  <a:pt x="32030" y="307301"/>
                </a:cubicBezTo>
                <a:lnTo>
                  <a:pt x="3959" y="307301"/>
                </a:lnTo>
                <a:cubicBezTo>
                  <a:pt x="1799" y="307301"/>
                  <a:pt x="0" y="305502"/>
                  <a:pt x="0" y="303343"/>
                </a:cubicBezTo>
                <a:lnTo>
                  <a:pt x="0" y="274912"/>
                </a:lnTo>
                <a:cubicBezTo>
                  <a:pt x="0" y="273832"/>
                  <a:pt x="720" y="273112"/>
                  <a:pt x="1080" y="272392"/>
                </a:cubicBezTo>
                <a:lnTo>
                  <a:pt x="126320" y="147152"/>
                </a:lnTo>
                <a:lnTo>
                  <a:pt x="114804" y="135635"/>
                </a:lnTo>
                <a:cubicBezTo>
                  <a:pt x="113364" y="134196"/>
                  <a:pt x="113364" y="131677"/>
                  <a:pt x="114804" y="130597"/>
                </a:cubicBezTo>
                <a:lnTo>
                  <a:pt x="126320" y="118721"/>
                </a:lnTo>
                <a:lnTo>
                  <a:pt x="114804" y="107204"/>
                </a:lnTo>
                <a:cubicBezTo>
                  <a:pt x="105447" y="97847"/>
                  <a:pt x="105447" y="82732"/>
                  <a:pt x="114804" y="73735"/>
                </a:cubicBezTo>
                <a:lnTo>
                  <a:pt x="164828" y="23711"/>
                </a:lnTo>
                <a:close/>
                <a:moveTo>
                  <a:pt x="161492" y="47"/>
                </a:moveTo>
                <a:lnTo>
                  <a:pt x="289575" y="14479"/>
                </a:lnTo>
                <a:cubicBezTo>
                  <a:pt x="291379" y="14479"/>
                  <a:pt x="292822" y="15922"/>
                  <a:pt x="292822" y="17726"/>
                </a:cubicBezTo>
                <a:lnTo>
                  <a:pt x="306893" y="145809"/>
                </a:lnTo>
                <a:cubicBezTo>
                  <a:pt x="307614" y="147974"/>
                  <a:pt x="305810" y="149778"/>
                  <a:pt x="303646" y="150138"/>
                </a:cubicBezTo>
                <a:cubicBezTo>
                  <a:pt x="301842" y="150138"/>
                  <a:pt x="300038" y="148695"/>
                  <a:pt x="299677" y="146530"/>
                </a:cubicBezTo>
                <a:lnTo>
                  <a:pt x="285967" y="21695"/>
                </a:lnTo>
                <a:lnTo>
                  <a:pt x="160770" y="7624"/>
                </a:lnTo>
                <a:cubicBezTo>
                  <a:pt x="158605" y="7263"/>
                  <a:pt x="157162" y="5459"/>
                  <a:pt x="157162" y="3655"/>
                </a:cubicBezTo>
                <a:cubicBezTo>
                  <a:pt x="157523" y="1490"/>
                  <a:pt x="159327" y="-314"/>
                  <a:pt x="16149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3" name="Freeform 630">
            <a:extLst>
              <a:ext uri="{FF2B5EF4-FFF2-40B4-BE49-F238E27FC236}">
                <a16:creationId xmlns:a16="http://schemas.microsoft.com/office/drawing/2014/main" id="{A710F78C-1B30-6B4C-AA74-1E56FC05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603" y="4909457"/>
            <a:ext cx="1506538" cy="1506538"/>
          </a:xfrm>
          <a:custGeom>
            <a:avLst/>
            <a:gdLst>
              <a:gd name="T0" fmla="*/ 176984 w 306027"/>
              <a:gd name="T1" fmla="*/ 298466 h 306027"/>
              <a:gd name="T2" fmla="*/ 153193 w 306027"/>
              <a:gd name="T3" fmla="*/ 232221 h 306027"/>
              <a:gd name="T4" fmla="*/ 158961 w 306027"/>
              <a:gd name="T5" fmla="*/ 253823 h 306027"/>
              <a:gd name="T6" fmla="*/ 226727 w 306027"/>
              <a:gd name="T7" fmla="*/ 221420 h 306027"/>
              <a:gd name="T8" fmla="*/ 173740 w 306027"/>
              <a:gd name="T9" fmla="*/ 245902 h 306027"/>
              <a:gd name="T10" fmla="*/ 294853 w 306027"/>
              <a:gd name="T11" fmla="*/ 298466 h 306027"/>
              <a:gd name="T12" fmla="*/ 280795 w 306027"/>
              <a:gd name="T13" fmla="*/ 239421 h 306027"/>
              <a:gd name="T14" fmla="*/ 25592 w 306027"/>
              <a:gd name="T15" fmla="*/ 239421 h 306027"/>
              <a:gd name="T16" fmla="*/ 11174 w 306027"/>
              <a:gd name="T17" fmla="*/ 298466 h 306027"/>
              <a:gd name="T18" fmla="*/ 132287 w 306027"/>
              <a:gd name="T19" fmla="*/ 245902 h 306027"/>
              <a:gd name="T20" fmla="*/ 79660 w 306027"/>
              <a:gd name="T21" fmla="*/ 221420 h 306027"/>
              <a:gd name="T22" fmla="*/ 196809 w 306027"/>
              <a:gd name="T23" fmla="*/ 252382 h 306027"/>
              <a:gd name="T24" fmla="*/ 108136 w 306027"/>
              <a:gd name="T25" fmla="*/ 202338 h 306027"/>
              <a:gd name="T26" fmla="*/ 146345 w 306027"/>
              <a:gd name="T27" fmla="*/ 227540 h 306027"/>
              <a:gd name="T28" fmla="*/ 111380 w 306027"/>
              <a:gd name="T29" fmla="*/ 195137 h 306027"/>
              <a:gd name="T30" fmla="*/ 195727 w 306027"/>
              <a:gd name="T31" fmla="*/ 165615 h 306027"/>
              <a:gd name="T32" fmla="*/ 138775 w 306027"/>
              <a:gd name="T33" fmla="*/ 179656 h 306027"/>
              <a:gd name="T34" fmla="*/ 171257 w 306027"/>
              <a:gd name="T35" fmla="*/ 134744 h 306027"/>
              <a:gd name="T36" fmla="*/ 136361 w 306027"/>
              <a:gd name="T37" fmla="*/ 139622 h 306027"/>
              <a:gd name="T38" fmla="*/ 165916 w 306027"/>
              <a:gd name="T39" fmla="*/ 134396 h 306027"/>
              <a:gd name="T40" fmla="*/ 194900 w 306027"/>
              <a:gd name="T41" fmla="*/ 84931 h 306027"/>
              <a:gd name="T42" fmla="*/ 174625 w 306027"/>
              <a:gd name="T43" fmla="*/ 84931 h 306027"/>
              <a:gd name="T44" fmla="*/ 129296 w 306027"/>
              <a:gd name="T45" fmla="*/ 80962 h 306027"/>
              <a:gd name="T46" fmla="*/ 116397 w 306027"/>
              <a:gd name="T47" fmla="*/ 88539 h 306027"/>
              <a:gd name="T48" fmla="*/ 216634 w 306027"/>
              <a:gd name="T49" fmla="*/ 67326 h 306027"/>
              <a:gd name="T50" fmla="*/ 224203 w 306027"/>
              <a:gd name="T51" fmla="*/ 86048 h 306027"/>
              <a:gd name="T52" fmla="*/ 216634 w 306027"/>
              <a:gd name="T53" fmla="*/ 67326 h 306027"/>
              <a:gd name="T54" fmla="*/ 82184 w 306027"/>
              <a:gd name="T55" fmla="*/ 86048 h 306027"/>
              <a:gd name="T56" fmla="*/ 89753 w 306027"/>
              <a:gd name="T57" fmla="*/ 67326 h 306027"/>
              <a:gd name="T58" fmla="*/ 198846 w 306027"/>
              <a:gd name="T59" fmla="*/ 66675 h 306027"/>
              <a:gd name="T60" fmla="*/ 169092 w 306027"/>
              <a:gd name="T61" fmla="*/ 74251 h 306027"/>
              <a:gd name="T62" fmla="*/ 108766 w 306027"/>
              <a:gd name="T63" fmla="*/ 66675 h 306027"/>
              <a:gd name="T64" fmla="*/ 138883 w 306027"/>
              <a:gd name="T65" fmla="*/ 74251 h 306027"/>
              <a:gd name="T66" fmla="*/ 108766 w 306027"/>
              <a:gd name="T67" fmla="*/ 66675 h 306027"/>
              <a:gd name="T68" fmla="*/ 97323 w 306027"/>
              <a:gd name="T69" fmla="*/ 134652 h 306027"/>
              <a:gd name="T70" fmla="*/ 164007 w 306027"/>
              <a:gd name="T71" fmla="*/ 173175 h 306027"/>
              <a:gd name="T72" fmla="*/ 209425 w 306027"/>
              <a:gd name="T73" fmla="*/ 55085 h 306027"/>
              <a:gd name="T74" fmla="*/ 130845 w 306027"/>
              <a:gd name="T75" fmla="*/ 7561 h 306027"/>
              <a:gd name="T76" fmla="*/ 154275 w 306027"/>
              <a:gd name="T77" fmla="*/ 45004 h 306027"/>
              <a:gd name="T78" fmla="*/ 175542 w 306027"/>
              <a:gd name="T79" fmla="*/ 7561 h 306027"/>
              <a:gd name="T80" fmla="*/ 175542 w 306027"/>
              <a:gd name="T81" fmla="*/ 0 h 306027"/>
              <a:gd name="T82" fmla="*/ 220599 w 306027"/>
              <a:gd name="T83" fmla="*/ 60125 h 306027"/>
              <a:gd name="T84" fmla="*/ 220599 w 306027"/>
              <a:gd name="T85" fmla="*/ 97209 h 306027"/>
              <a:gd name="T86" fmla="*/ 203657 w 306027"/>
              <a:gd name="T87" fmla="*/ 161294 h 306027"/>
              <a:gd name="T88" fmla="*/ 231052 w 306027"/>
              <a:gd name="T89" fmla="*/ 214579 h 306027"/>
              <a:gd name="T90" fmla="*/ 306027 w 306027"/>
              <a:gd name="T91" fmla="*/ 294866 h 306027"/>
              <a:gd name="T92" fmla="*/ 0 w 306027"/>
              <a:gd name="T93" fmla="*/ 294866 h 306027"/>
              <a:gd name="T94" fmla="*/ 75335 w 306027"/>
              <a:gd name="T95" fmla="*/ 214579 h 306027"/>
              <a:gd name="T96" fmla="*/ 103090 w 306027"/>
              <a:gd name="T97" fmla="*/ 161294 h 306027"/>
              <a:gd name="T98" fmla="*/ 86149 w 306027"/>
              <a:gd name="T99" fmla="*/ 97209 h 306027"/>
              <a:gd name="T100" fmla="*/ 86149 w 306027"/>
              <a:gd name="T101" fmla="*/ 60125 h 306027"/>
              <a:gd name="T102" fmla="*/ 130845 w 306027"/>
              <a:gd name="T103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6027" h="306027">
                <a:moveTo>
                  <a:pt x="148147" y="261383"/>
                </a:moveTo>
                <a:lnTo>
                  <a:pt x="129403" y="298466"/>
                </a:lnTo>
                <a:lnTo>
                  <a:pt x="176984" y="298466"/>
                </a:lnTo>
                <a:lnTo>
                  <a:pt x="158600" y="261383"/>
                </a:lnTo>
                <a:lnTo>
                  <a:pt x="148147" y="261383"/>
                </a:lnTo>
                <a:close/>
                <a:moveTo>
                  <a:pt x="153193" y="232221"/>
                </a:moveTo>
                <a:lnTo>
                  <a:pt x="138775" y="241941"/>
                </a:lnTo>
                <a:lnTo>
                  <a:pt x="147786" y="253823"/>
                </a:lnTo>
                <a:lnTo>
                  <a:pt x="158961" y="253823"/>
                </a:lnTo>
                <a:lnTo>
                  <a:pt x="167612" y="241941"/>
                </a:lnTo>
                <a:lnTo>
                  <a:pt x="153193" y="232221"/>
                </a:lnTo>
                <a:close/>
                <a:moveTo>
                  <a:pt x="226727" y="221420"/>
                </a:moveTo>
                <a:lnTo>
                  <a:pt x="201134" y="259583"/>
                </a:lnTo>
                <a:cubicBezTo>
                  <a:pt x="200053" y="261383"/>
                  <a:pt x="197530" y="261743"/>
                  <a:pt x="195727" y="260663"/>
                </a:cubicBezTo>
                <a:lnTo>
                  <a:pt x="173740" y="245902"/>
                </a:lnTo>
                <a:lnTo>
                  <a:pt x="165088" y="257783"/>
                </a:lnTo>
                <a:lnTo>
                  <a:pt x="185274" y="298466"/>
                </a:lnTo>
                <a:lnTo>
                  <a:pt x="294853" y="298466"/>
                </a:lnTo>
                <a:cubicBezTo>
                  <a:pt x="297376" y="298466"/>
                  <a:pt x="298818" y="297026"/>
                  <a:pt x="298818" y="294866"/>
                </a:cubicBezTo>
                <a:lnTo>
                  <a:pt x="298818" y="264263"/>
                </a:lnTo>
                <a:cubicBezTo>
                  <a:pt x="298818" y="253102"/>
                  <a:pt x="291609" y="243022"/>
                  <a:pt x="280795" y="239421"/>
                </a:cubicBezTo>
                <a:lnTo>
                  <a:pt x="226727" y="221420"/>
                </a:lnTo>
                <a:close/>
                <a:moveTo>
                  <a:pt x="79660" y="221420"/>
                </a:moveTo>
                <a:lnTo>
                  <a:pt x="25592" y="239421"/>
                </a:lnTo>
                <a:cubicBezTo>
                  <a:pt x="14779" y="243022"/>
                  <a:pt x="7569" y="253102"/>
                  <a:pt x="7569" y="264263"/>
                </a:cubicBezTo>
                <a:lnTo>
                  <a:pt x="7569" y="294866"/>
                </a:lnTo>
                <a:cubicBezTo>
                  <a:pt x="7569" y="297026"/>
                  <a:pt x="9011" y="298466"/>
                  <a:pt x="11174" y="298466"/>
                </a:cubicBezTo>
                <a:lnTo>
                  <a:pt x="121113" y="298466"/>
                </a:lnTo>
                <a:lnTo>
                  <a:pt x="141298" y="257783"/>
                </a:lnTo>
                <a:lnTo>
                  <a:pt x="132287" y="245902"/>
                </a:lnTo>
                <a:lnTo>
                  <a:pt x="110299" y="260663"/>
                </a:lnTo>
                <a:cubicBezTo>
                  <a:pt x="108497" y="261743"/>
                  <a:pt x="106334" y="261383"/>
                  <a:pt x="105253" y="259583"/>
                </a:cubicBezTo>
                <a:lnTo>
                  <a:pt x="79660" y="221420"/>
                </a:lnTo>
                <a:close/>
                <a:moveTo>
                  <a:pt x="198251" y="202338"/>
                </a:moveTo>
                <a:lnTo>
                  <a:pt x="160042" y="227540"/>
                </a:lnTo>
                <a:lnTo>
                  <a:pt x="196809" y="252382"/>
                </a:lnTo>
                <a:lnTo>
                  <a:pt x="222401" y="214219"/>
                </a:lnTo>
                <a:lnTo>
                  <a:pt x="198251" y="202338"/>
                </a:lnTo>
                <a:close/>
                <a:moveTo>
                  <a:pt x="108136" y="202338"/>
                </a:moveTo>
                <a:lnTo>
                  <a:pt x="83986" y="214219"/>
                </a:lnTo>
                <a:lnTo>
                  <a:pt x="109218" y="252382"/>
                </a:lnTo>
                <a:lnTo>
                  <a:pt x="146345" y="227540"/>
                </a:lnTo>
                <a:lnTo>
                  <a:pt x="108136" y="202338"/>
                </a:lnTo>
                <a:close/>
                <a:moveTo>
                  <a:pt x="110299" y="165615"/>
                </a:moveTo>
                <a:lnTo>
                  <a:pt x="111380" y="195137"/>
                </a:lnTo>
                <a:lnTo>
                  <a:pt x="153193" y="223220"/>
                </a:lnTo>
                <a:lnTo>
                  <a:pt x="195367" y="195137"/>
                </a:lnTo>
                <a:lnTo>
                  <a:pt x="195727" y="165615"/>
                </a:lnTo>
                <a:lnTo>
                  <a:pt x="167612" y="179656"/>
                </a:lnTo>
                <a:cubicBezTo>
                  <a:pt x="162926" y="182176"/>
                  <a:pt x="158240" y="183256"/>
                  <a:pt x="153193" y="183256"/>
                </a:cubicBezTo>
                <a:cubicBezTo>
                  <a:pt x="148147" y="183256"/>
                  <a:pt x="143461" y="182176"/>
                  <a:pt x="138775" y="179656"/>
                </a:cubicBezTo>
                <a:lnTo>
                  <a:pt x="110299" y="165615"/>
                </a:lnTo>
                <a:close/>
                <a:moveTo>
                  <a:pt x="165916" y="134396"/>
                </a:moveTo>
                <a:cubicBezTo>
                  <a:pt x="167340" y="133350"/>
                  <a:pt x="169833" y="133350"/>
                  <a:pt x="171257" y="134744"/>
                </a:cubicBezTo>
                <a:cubicBezTo>
                  <a:pt x="172681" y="135789"/>
                  <a:pt x="172681" y="138229"/>
                  <a:pt x="171257" y="139622"/>
                </a:cubicBezTo>
                <a:cubicBezTo>
                  <a:pt x="167696" y="143107"/>
                  <a:pt x="160930" y="147289"/>
                  <a:pt x="153453" y="147289"/>
                </a:cubicBezTo>
                <a:cubicBezTo>
                  <a:pt x="147755" y="147289"/>
                  <a:pt x="142058" y="145198"/>
                  <a:pt x="136361" y="139622"/>
                </a:cubicBezTo>
                <a:cubicBezTo>
                  <a:pt x="134937" y="138229"/>
                  <a:pt x="134937" y="135789"/>
                  <a:pt x="136361" y="134744"/>
                </a:cubicBezTo>
                <a:cubicBezTo>
                  <a:pt x="137785" y="133350"/>
                  <a:pt x="140278" y="133350"/>
                  <a:pt x="141702" y="134744"/>
                </a:cubicBezTo>
                <a:cubicBezTo>
                  <a:pt x="153453" y="145895"/>
                  <a:pt x="164491" y="135789"/>
                  <a:pt x="165916" y="134396"/>
                </a:cubicBezTo>
                <a:close/>
                <a:moveTo>
                  <a:pt x="178608" y="80962"/>
                </a:moveTo>
                <a:lnTo>
                  <a:pt x="191280" y="80962"/>
                </a:lnTo>
                <a:cubicBezTo>
                  <a:pt x="193090" y="80962"/>
                  <a:pt x="194900" y="82766"/>
                  <a:pt x="194900" y="84931"/>
                </a:cubicBezTo>
                <a:cubicBezTo>
                  <a:pt x="194900" y="86735"/>
                  <a:pt x="193090" y="88539"/>
                  <a:pt x="191280" y="88539"/>
                </a:cubicBezTo>
                <a:lnTo>
                  <a:pt x="178608" y="88539"/>
                </a:lnTo>
                <a:cubicBezTo>
                  <a:pt x="176436" y="88539"/>
                  <a:pt x="174625" y="86735"/>
                  <a:pt x="174625" y="84931"/>
                </a:cubicBezTo>
                <a:cubicBezTo>
                  <a:pt x="174625" y="82766"/>
                  <a:pt x="176436" y="80962"/>
                  <a:pt x="178608" y="80962"/>
                </a:cubicBezTo>
                <a:close/>
                <a:moveTo>
                  <a:pt x="116397" y="80962"/>
                </a:moveTo>
                <a:lnTo>
                  <a:pt x="129296" y="80962"/>
                </a:lnTo>
                <a:cubicBezTo>
                  <a:pt x="131139" y="80962"/>
                  <a:pt x="132981" y="82766"/>
                  <a:pt x="132981" y="84931"/>
                </a:cubicBezTo>
                <a:cubicBezTo>
                  <a:pt x="132981" y="86735"/>
                  <a:pt x="131139" y="88539"/>
                  <a:pt x="129296" y="88539"/>
                </a:cubicBezTo>
                <a:lnTo>
                  <a:pt x="116397" y="88539"/>
                </a:lnTo>
                <a:cubicBezTo>
                  <a:pt x="114554" y="88539"/>
                  <a:pt x="112712" y="86735"/>
                  <a:pt x="112712" y="84931"/>
                </a:cubicBezTo>
                <a:cubicBezTo>
                  <a:pt x="112712" y="82766"/>
                  <a:pt x="114554" y="80962"/>
                  <a:pt x="116397" y="80962"/>
                </a:cubicBezTo>
                <a:close/>
                <a:moveTo>
                  <a:pt x="216634" y="67326"/>
                </a:moveTo>
                <a:lnTo>
                  <a:pt x="216634" y="89648"/>
                </a:lnTo>
                <a:lnTo>
                  <a:pt x="220599" y="89648"/>
                </a:lnTo>
                <a:cubicBezTo>
                  <a:pt x="222762" y="89648"/>
                  <a:pt x="224203" y="87848"/>
                  <a:pt x="224203" y="86048"/>
                </a:cubicBezTo>
                <a:lnTo>
                  <a:pt x="224203" y="71286"/>
                </a:lnTo>
                <a:cubicBezTo>
                  <a:pt x="224203" y="68766"/>
                  <a:pt x="222762" y="67326"/>
                  <a:pt x="220599" y="67326"/>
                </a:cubicBezTo>
                <a:lnTo>
                  <a:pt x="216634" y="67326"/>
                </a:lnTo>
                <a:close/>
                <a:moveTo>
                  <a:pt x="86149" y="67326"/>
                </a:moveTo>
                <a:cubicBezTo>
                  <a:pt x="83986" y="67326"/>
                  <a:pt x="82184" y="68766"/>
                  <a:pt x="82184" y="71286"/>
                </a:cubicBezTo>
                <a:lnTo>
                  <a:pt x="82184" y="86048"/>
                </a:lnTo>
                <a:cubicBezTo>
                  <a:pt x="82184" y="87848"/>
                  <a:pt x="83986" y="89648"/>
                  <a:pt x="86149" y="89648"/>
                </a:cubicBezTo>
                <a:lnTo>
                  <a:pt x="89753" y="89648"/>
                </a:lnTo>
                <a:lnTo>
                  <a:pt x="89753" y="67326"/>
                </a:lnTo>
                <a:lnTo>
                  <a:pt x="86149" y="67326"/>
                </a:lnTo>
                <a:close/>
                <a:moveTo>
                  <a:pt x="169092" y="66675"/>
                </a:moveTo>
                <a:lnTo>
                  <a:pt x="198846" y="66675"/>
                </a:lnTo>
                <a:cubicBezTo>
                  <a:pt x="201023" y="66675"/>
                  <a:pt x="202837" y="68479"/>
                  <a:pt x="202837" y="70644"/>
                </a:cubicBezTo>
                <a:cubicBezTo>
                  <a:pt x="202837" y="72447"/>
                  <a:pt x="201023" y="74251"/>
                  <a:pt x="198846" y="74251"/>
                </a:cubicBezTo>
                <a:lnTo>
                  <a:pt x="169092" y="74251"/>
                </a:lnTo>
                <a:cubicBezTo>
                  <a:pt x="166915" y="74251"/>
                  <a:pt x="165100" y="72447"/>
                  <a:pt x="165100" y="70644"/>
                </a:cubicBezTo>
                <a:cubicBezTo>
                  <a:pt x="165100" y="68479"/>
                  <a:pt x="166915" y="66675"/>
                  <a:pt x="169092" y="66675"/>
                </a:cubicBezTo>
                <a:close/>
                <a:moveTo>
                  <a:pt x="108766" y="66675"/>
                </a:moveTo>
                <a:lnTo>
                  <a:pt x="138883" y="66675"/>
                </a:lnTo>
                <a:cubicBezTo>
                  <a:pt x="140698" y="66675"/>
                  <a:pt x="142512" y="68479"/>
                  <a:pt x="142512" y="70644"/>
                </a:cubicBezTo>
                <a:cubicBezTo>
                  <a:pt x="142512" y="72447"/>
                  <a:pt x="140698" y="74251"/>
                  <a:pt x="138883" y="74251"/>
                </a:cubicBezTo>
                <a:lnTo>
                  <a:pt x="108766" y="74251"/>
                </a:lnTo>
                <a:cubicBezTo>
                  <a:pt x="106589" y="74251"/>
                  <a:pt x="104775" y="72447"/>
                  <a:pt x="104775" y="70644"/>
                </a:cubicBezTo>
                <a:cubicBezTo>
                  <a:pt x="104775" y="68479"/>
                  <a:pt x="106589" y="66675"/>
                  <a:pt x="108766" y="66675"/>
                </a:cubicBezTo>
                <a:close/>
                <a:moveTo>
                  <a:pt x="112957" y="45949"/>
                </a:moveTo>
                <a:cubicBezTo>
                  <a:pt x="104171" y="46714"/>
                  <a:pt x="99305" y="49324"/>
                  <a:pt x="97323" y="50764"/>
                </a:cubicBezTo>
                <a:lnTo>
                  <a:pt x="97323" y="134652"/>
                </a:lnTo>
                <a:cubicBezTo>
                  <a:pt x="97323" y="144373"/>
                  <a:pt x="102730" y="153734"/>
                  <a:pt x="111741" y="158054"/>
                </a:cubicBezTo>
                <a:lnTo>
                  <a:pt x="142019" y="173175"/>
                </a:lnTo>
                <a:cubicBezTo>
                  <a:pt x="149228" y="176776"/>
                  <a:pt x="157519" y="176776"/>
                  <a:pt x="164007" y="173175"/>
                </a:cubicBezTo>
                <a:lnTo>
                  <a:pt x="194646" y="158054"/>
                </a:lnTo>
                <a:cubicBezTo>
                  <a:pt x="203657" y="153734"/>
                  <a:pt x="209425" y="144373"/>
                  <a:pt x="209425" y="134652"/>
                </a:cubicBezTo>
                <a:lnTo>
                  <a:pt x="209425" y="55085"/>
                </a:lnTo>
                <a:cubicBezTo>
                  <a:pt x="200413" y="59045"/>
                  <a:pt x="183112" y="62285"/>
                  <a:pt x="152112" y="52204"/>
                </a:cubicBezTo>
                <a:cubicBezTo>
                  <a:pt x="134450" y="46264"/>
                  <a:pt x="121744" y="45184"/>
                  <a:pt x="112957" y="45949"/>
                </a:cubicBezTo>
                <a:close/>
                <a:moveTo>
                  <a:pt x="130845" y="7561"/>
                </a:moveTo>
                <a:cubicBezTo>
                  <a:pt x="112101" y="7561"/>
                  <a:pt x="97323" y="22682"/>
                  <a:pt x="97323" y="41043"/>
                </a:cubicBezTo>
                <a:lnTo>
                  <a:pt x="97323" y="42124"/>
                </a:lnTo>
                <a:cubicBezTo>
                  <a:pt x="105613" y="38523"/>
                  <a:pt x="123275" y="34923"/>
                  <a:pt x="154275" y="45004"/>
                </a:cubicBezTo>
                <a:cubicBezTo>
                  <a:pt x="189600" y="56885"/>
                  <a:pt x="205099" y="49324"/>
                  <a:pt x="209425" y="46804"/>
                </a:cubicBezTo>
                <a:lnTo>
                  <a:pt x="209425" y="41043"/>
                </a:lnTo>
                <a:cubicBezTo>
                  <a:pt x="209425" y="22682"/>
                  <a:pt x="194286" y="7561"/>
                  <a:pt x="175542" y="7561"/>
                </a:cubicBezTo>
                <a:lnTo>
                  <a:pt x="130845" y="7561"/>
                </a:lnTo>
                <a:close/>
                <a:moveTo>
                  <a:pt x="130845" y="0"/>
                </a:moveTo>
                <a:lnTo>
                  <a:pt x="175542" y="0"/>
                </a:lnTo>
                <a:cubicBezTo>
                  <a:pt x="198251" y="0"/>
                  <a:pt x="216634" y="18361"/>
                  <a:pt x="216634" y="41043"/>
                </a:cubicBezTo>
                <a:lnTo>
                  <a:pt x="216634" y="60125"/>
                </a:lnTo>
                <a:lnTo>
                  <a:pt x="220599" y="60125"/>
                </a:lnTo>
                <a:cubicBezTo>
                  <a:pt x="226727" y="60125"/>
                  <a:pt x="231773" y="64806"/>
                  <a:pt x="231773" y="71286"/>
                </a:cubicBezTo>
                <a:lnTo>
                  <a:pt x="231773" y="86048"/>
                </a:lnTo>
                <a:cubicBezTo>
                  <a:pt x="231773" y="92168"/>
                  <a:pt x="226727" y="97209"/>
                  <a:pt x="220599" y="97209"/>
                </a:cubicBezTo>
                <a:lnTo>
                  <a:pt x="216634" y="97209"/>
                </a:lnTo>
                <a:lnTo>
                  <a:pt x="216634" y="134652"/>
                </a:lnTo>
                <a:cubicBezTo>
                  <a:pt x="216634" y="145093"/>
                  <a:pt x="211948" y="154814"/>
                  <a:pt x="203657" y="161294"/>
                </a:cubicBezTo>
                <a:lnTo>
                  <a:pt x="202576" y="196217"/>
                </a:lnTo>
                <a:lnTo>
                  <a:pt x="229610" y="209539"/>
                </a:lnTo>
                <a:cubicBezTo>
                  <a:pt x="231413" y="210259"/>
                  <a:pt x="232133" y="212419"/>
                  <a:pt x="231052" y="214579"/>
                </a:cubicBezTo>
                <a:lnTo>
                  <a:pt x="283318" y="232221"/>
                </a:lnTo>
                <a:cubicBezTo>
                  <a:pt x="297015" y="236901"/>
                  <a:pt x="306027" y="249862"/>
                  <a:pt x="306027" y="264263"/>
                </a:cubicBezTo>
                <a:lnTo>
                  <a:pt x="306027" y="294866"/>
                </a:lnTo>
                <a:cubicBezTo>
                  <a:pt x="306027" y="300987"/>
                  <a:pt x="301341" y="306027"/>
                  <a:pt x="294853" y="306027"/>
                </a:cubicBezTo>
                <a:lnTo>
                  <a:pt x="11174" y="306027"/>
                </a:lnTo>
                <a:cubicBezTo>
                  <a:pt x="5046" y="306027"/>
                  <a:pt x="0" y="300987"/>
                  <a:pt x="0" y="294866"/>
                </a:cubicBezTo>
                <a:lnTo>
                  <a:pt x="0" y="264263"/>
                </a:lnTo>
                <a:cubicBezTo>
                  <a:pt x="0" y="249862"/>
                  <a:pt x="9372" y="236901"/>
                  <a:pt x="23069" y="232221"/>
                </a:cubicBezTo>
                <a:lnTo>
                  <a:pt x="75335" y="214579"/>
                </a:lnTo>
                <a:cubicBezTo>
                  <a:pt x="73893" y="212419"/>
                  <a:pt x="75335" y="210259"/>
                  <a:pt x="77137" y="209539"/>
                </a:cubicBezTo>
                <a:lnTo>
                  <a:pt x="103450" y="196217"/>
                </a:lnTo>
                <a:lnTo>
                  <a:pt x="103090" y="161294"/>
                </a:lnTo>
                <a:cubicBezTo>
                  <a:pt x="94799" y="154814"/>
                  <a:pt x="89753" y="145093"/>
                  <a:pt x="89753" y="134652"/>
                </a:cubicBezTo>
                <a:lnTo>
                  <a:pt x="89753" y="97209"/>
                </a:lnTo>
                <a:lnTo>
                  <a:pt x="86149" y="97209"/>
                </a:lnTo>
                <a:cubicBezTo>
                  <a:pt x="79660" y="97209"/>
                  <a:pt x="74974" y="92168"/>
                  <a:pt x="74974" y="86048"/>
                </a:cubicBezTo>
                <a:lnTo>
                  <a:pt x="74974" y="71286"/>
                </a:lnTo>
                <a:cubicBezTo>
                  <a:pt x="74974" y="64806"/>
                  <a:pt x="79660" y="60125"/>
                  <a:pt x="86149" y="60125"/>
                </a:cubicBezTo>
                <a:lnTo>
                  <a:pt x="89753" y="60125"/>
                </a:lnTo>
                <a:lnTo>
                  <a:pt x="89753" y="41043"/>
                </a:lnTo>
                <a:cubicBezTo>
                  <a:pt x="89753" y="18361"/>
                  <a:pt x="108136" y="0"/>
                  <a:pt x="130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A25BB-888D-704C-82A9-55AB774018A2}"/>
              </a:ext>
            </a:extLst>
          </p:cNvPr>
          <p:cNvSpPr txBox="1"/>
          <p:nvPr/>
        </p:nvSpPr>
        <p:spPr>
          <a:xfrm>
            <a:off x="8090169" y="7707723"/>
            <a:ext cx="3201518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01</a:t>
            </a:r>
            <a:endParaRPr lang="en-US" sz="4000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59E89-5C03-C944-A338-35C0E14AE671}"/>
              </a:ext>
            </a:extLst>
          </p:cNvPr>
          <p:cNvSpPr txBox="1"/>
          <p:nvPr/>
        </p:nvSpPr>
        <p:spPr>
          <a:xfrm>
            <a:off x="13299105" y="7707723"/>
            <a:ext cx="3201518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02</a:t>
            </a:r>
            <a:endParaRPr lang="en-US" sz="4000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821C5-7D92-2743-B8D9-2AC36817AEC8}"/>
              </a:ext>
            </a:extLst>
          </p:cNvPr>
          <p:cNvSpPr txBox="1"/>
          <p:nvPr/>
        </p:nvSpPr>
        <p:spPr>
          <a:xfrm>
            <a:off x="18604930" y="7707723"/>
            <a:ext cx="3201518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03</a:t>
            </a:r>
            <a:endParaRPr lang="en-US" sz="4000" b="1" dirty="0">
              <a:solidFill>
                <a:schemeClr val="accent2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BD716A-E9CF-314E-AA09-949F9638D3A0}"/>
              </a:ext>
            </a:extLst>
          </p:cNvPr>
          <p:cNvSpPr txBox="1">
            <a:spLocks/>
          </p:cNvSpPr>
          <p:nvPr/>
        </p:nvSpPr>
        <p:spPr>
          <a:xfrm>
            <a:off x="7681518" y="8595885"/>
            <a:ext cx="4018820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7E88B2C-D497-D542-B871-AD821D4DC3E9}"/>
              </a:ext>
            </a:extLst>
          </p:cNvPr>
          <p:cNvSpPr txBox="1">
            <a:spLocks/>
          </p:cNvSpPr>
          <p:nvPr/>
        </p:nvSpPr>
        <p:spPr>
          <a:xfrm>
            <a:off x="12890454" y="8595885"/>
            <a:ext cx="4018820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91350B5-2799-CE4E-ABEF-25B69CBD414A}"/>
              </a:ext>
            </a:extLst>
          </p:cNvPr>
          <p:cNvSpPr txBox="1">
            <a:spLocks/>
          </p:cNvSpPr>
          <p:nvPr/>
        </p:nvSpPr>
        <p:spPr>
          <a:xfrm>
            <a:off x="18196279" y="8595885"/>
            <a:ext cx="4018820" cy="14068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9996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5BFB5-A9BF-B84B-B2FF-D00B6AEEB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FFAA9F-1867-0F41-A903-1328BA4A61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0487DE-8444-864F-B212-8F15BF426E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7150FE-271A-F24B-9435-29787FCC67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D020B6D-63E7-E844-91E3-72A320EA9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647027D-17B8-DE44-9132-472295F63B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63E648F9-62D1-EB43-8D71-424EB1E80940}"/>
              </a:ext>
            </a:extLst>
          </p:cNvPr>
          <p:cNvSpPr/>
          <p:nvPr/>
        </p:nvSpPr>
        <p:spPr>
          <a:xfrm>
            <a:off x="5984140" y="4842132"/>
            <a:ext cx="12409368" cy="4031736"/>
          </a:xfrm>
          <a:prstGeom prst="parallelogram">
            <a:avLst>
              <a:gd name="adj" fmla="val 362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6154A-F444-6048-9E62-30C1A008D490}"/>
              </a:ext>
            </a:extLst>
          </p:cNvPr>
          <p:cNvSpPr txBox="1"/>
          <p:nvPr/>
        </p:nvSpPr>
        <p:spPr>
          <a:xfrm>
            <a:off x="7915062" y="5926976"/>
            <a:ext cx="8547533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OUR LISTINGS</a:t>
            </a:r>
          </a:p>
        </p:txBody>
      </p:sp>
    </p:spTree>
    <p:extLst>
      <p:ext uri="{BB962C8B-B14F-4D97-AF65-F5344CB8AC3E}">
        <p14:creationId xmlns:p14="http://schemas.microsoft.com/office/powerpoint/2010/main" val="30653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35DAC0A3-7CB4-5345-A57E-9665E36C7E3A}"/>
              </a:ext>
            </a:extLst>
          </p:cNvPr>
          <p:cNvSpPr/>
          <p:nvPr/>
        </p:nvSpPr>
        <p:spPr>
          <a:xfrm>
            <a:off x="11268073" y="7750"/>
            <a:ext cx="13109575" cy="6603999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43CC800-0542-C247-9D23-FC1867DE4021}"/>
              </a:ext>
            </a:extLst>
          </p:cNvPr>
          <p:cNvSpPr/>
          <p:nvPr/>
        </p:nvSpPr>
        <p:spPr>
          <a:xfrm>
            <a:off x="0" y="7112001"/>
            <a:ext cx="13109575" cy="6603999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E1AE7-1387-654F-987C-7E2CB4DB669E}"/>
              </a:ext>
            </a:extLst>
          </p:cNvPr>
          <p:cNvSpPr txBox="1"/>
          <p:nvPr/>
        </p:nvSpPr>
        <p:spPr>
          <a:xfrm>
            <a:off x="14391790" y="762000"/>
            <a:ext cx="838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MODERN OFFICE BUILDING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AFEC64D-DC0E-7A4A-994F-6ED143B25361}"/>
              </a:ext>
            </a:extLst>
          </p:cNvPr>
          <p:cNvSpPr txBox="1">
            <a:spLocks/>
          </p:cNvSpPr>
          <p:nvPr/>
        </p:nvSpPr>
        <p:spPr>
          <a:xfrm>
            <a:off x="14839951" y="2324648"/>
            <a:ext cx="7581900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beyond. </a:t>
            </a:r>
          </a:p>
        </p:txBody>
      </p:sp>
      <p:sp>
        <p:nvSpPr>
          <p:cNvPr id="21" name="Freeform 660">
            <a:extLst>
              <a:ext uri="{FF2B5EF4-FFF2-40B4-BE49-F238E27FC236}">
                <a16:creationId xmlns:a16="http://schemas.microsoft.com/office/drawing/2014/main" id="{4C00E7D3-2E76-2B4B-AAC6-278732F94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4050" y="3848207"/>
            <a:ext cx="632450" cy="629364"/>
          </a:xfrm>
          <a:custGeom>
            <a:avLst/>
            <a:gdLst>
              <a:gd name="T0" fmla="*/ 119115 w 306027"/>
              <a:gd name="T1" fmla="*/ 168833 h 305378"/>
              <a:gd name="T2" fmla="*/ 153020 w 306027"/>
              <a:gd name="T3" fmla="*/ 160932 h 305378"/>
              <a:gd name="T4" fmla="*/ 172137 w 306027"/>
              <a:gd name="T5" fmla="*/ 156263 h 305378"/>
              <a:gd name="T6" fmla="*/ 202074 w 306027"/>
              <a:gd name="T7" fmla="*/ 162010 h 305378"/>
              <a:gd name="T8" fmla="*/ 247521 w 306027"/>
              <a:gd name="T9" fmla="*/ 182840 h 305378"/>
              <a:gd name="T10" fmla="*/ 293329 w 306027"/>
              <a:gd name="T11" fmla="*/ 302796 h 305378"/>
              <a:gd name="T12" fmla="*/ 215420 w 306027"/>
              <a:gd name="T13" fmla="*/ 162010 h 305378"/>
              <a:gd name="T14" fmla="*/ 216863 w 306027"/>
              <a:gd name="T15" fmla="*/ 195770 h 305378"/>
              <a:gd name="T16" fmla="*/ 186204 w 306027"/>
              <a:gd name="T17" fmla="*/ 164524 h 305378"/>
              <a:gd name="T18" fmla="*/ 165644 w 306027"/>
              <a:gd name="T19" fmla="*/ 178890 h 305378"/>
              <a:gd name="T20" fmla="*/ 177908 w 306027"/>
              <a:gd name="T21" fmla="*/ 209417 h 305378"/>
              <a:gd name="T22" fmla="*/ 128133 w 306027"/>
              <a:gd name="T23" fmla="*/ 169193 h 305378"/>
              <a:gd name="T24" fmla="*/ 156266 w 306027"/>
              <a:gd name="T25" fmla="*/ 228811 h 305378"/>
              <a:gd name="T26" fmla="*/ 73307 w 306027"/>
              <a:gd name="T27" fmla="*/ 128250 h 305378"/>
              <a:gd name="T28" fmla="*/ 152299 w 306027"/>
              <a:gd name="T29" fmla="*/ 274064 h 305378"/>
              <a:gd name="T30" fmla="*/ 103245 w 306027"/>
              <a:gd name="T31" fmla="*/ 274782 h 305378"/>
              <a:gd name="T32" fmla="*/ 95670 w 306027"/>
              <a:gd name="T33" fmla="*/ 298486 h 305378"/>
              <a:gd name="T34" fmla="*/ 84489 w 306027"/>
              <a:gd name="T35" fmla="*/ 287712 h 305378"/>
              <a:gd name="T36" fmla="*/ 142921 w 306027"/>
              <a:gd name="T37" fmla="*/ 281965 h 305378"/>
              <a:gd name="T38" fmla="*/ 60322 w 306027"/>
              <a:gd name="T39" fmla="*/ 128250 h 305378"/>
              <a:gd name="T40" fmla="*/ 19844 w 306027"/>
              <a:gd name="T41" fmla="*/ 103187 h 305378"/>
              <a:gd name="T42" fmla="*/ 19844 w 306027"/>
              <a:gd name="T43" fmla="*/ 125059 h 305378"/>
              <a:gd name="T44" fmla="*/ 19844 w 306027"/>
              <a:gd name="T45" fmla="*/ 103187 h 305378"/>
              <a:gd name="T46" fmla="*/ 111720 w 306027"/>
              <a:gd name="T47" fmla="*/ 133365 h 305378"/>
              <a:gd name="T48" fmla="*/ 153013 w 306027"/>
              <a:gd name="T49" fmla="*/ 37937 h 305378"/>
              <a:gd name="T50" fmla="*/ 215676 w 306027"/>
              <a:gd name="T51" fmla="*/ 89792 h 305378"/>
              <a:gd name="T52" fmla="*/ 201912 w 306027"/>
              <a:gd name="T53" fmla="*/ 86551 h 305378"/>
              <a:gd name="T54" fmla="*/ 108098 w 306027"/>
              <a:gd name="T55" fmla="*/ 140927 h 305378"/>
              <a:gd name="T56" fmla="*/ 95782 w 306027"/>
              <a:gd name="T57" fmla="*/ 94834 h 305378"/>
              <a:gd name="T58" fmla="*/ 150477 w 306027"/>
              <a:gd name="T59" fmla="*/ 30015 h 305378"/>
              <a:gd name="T60" fmla="*/ 261576 w 306027"/>
              <a:gd name="T61" fmla="*/ 17887 h 305378"/>
              <a:gd name="T62" fmla="*/ 254356 w 306027"/>
              <a:gd name="T63" fmla="*/ 178098 h 305378"/>
              <a:gd name="T64" fmla="*/ 37383 w 306027"/>
              <a:gd name="T65" fmla="*/ 207980 h 305378"/>
              <a:gd name="T66" fmla="*/ 86481 w 306027"/>
              <a:gd name="T67" fmla="*/ 215540 h 305378"/>
              <a:gd name="T68" fmla="*/ 30162 w 306027"/>
              <a:gd name="T69" fmla="*/ 17887 h 305378"/>
              <a:gd name="T70" fmla="*/ 287283 w 306027"/>
              <a:gd name="T71" fmla="*/ 0 h 305378"/>
              <a:gd name="T72" fmla="*/ 287283 w 306027"/>
              <a:gd name="T73" fmla="*/ 231415 h 305378"/>
              <a:gd name="T74" fmla="*/ 284760 w 306027"/>
              <a:gd name="T75" fmla="*/ 224206 h 305378"/>
              <a:gd name="T76" fmla="*/ 298457 w 306027"/>
              <a:gd name="T77" fmla="*/ 18744 h 305378"/>
              <a:gd name="T78" fmla="*/ 7209 w 306027"/>
              <a:gd name="T79" fmla="*/ 18744 h 305378"/>
              <a:gd name="T80" fmla="*/ 96602 w 306027"/>
              <a:gd name="T81" fmla="*/ 224206 h 305378"/>
              <a:gd name="T82" fmla="*/ 18744 w 306027"/>
              <a:gd name="T83" fmla="*/ 231415 h 305378"/>
              <a:gd name="T84" fmla="*/ 18744 w 306027"/>
              <a:gd name="T85" fmla="*/ 0 h 305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6027" h="305378">
                <a:moveTo>
                  <a:pt x="80070" y="119630"/>
                </a:moveTo>
                <a:cubicBezTo>
                  <a:pt x="83768" y="120259"/>
                  <a:pt x="87194" y="122324"/>
                  <a:pt x="89538" y="125736"/>
                </a:cubicBezTo>
                <a:lnTo>
                  <a:pt x="119115" y="168833"/>
                </a:lnTo>
                <a:cubicBezTo>
                  <a:pt x="120197" y="166679"/>
                  <a:pt x="122001" y="164524"/>
                  <a:pt x="123804" y="163087"/>
                </a:cubicBezTo>
                <a:lnTo>
                  <a:pt x="132822" y="156982"/>
                </a:lnTo>
                <a:cubicBezTo>
                  <a:pt x="139314" y="152672"/>
                  <a:pt x="148692" y="154108"/>
                  <a:pt x="153020" y="160932"/>
                </a:cubicBezTo>
                <a:lnTo>
                  <a:pt x="158431" y="168115"/>
                </a:lnTo>
                <a:cubicBezTo>
                  <a:pt x="159513" y="165960"/>
                  <a:pt x="160955" y="164165"/>
                  <a:pt x="163120" y="162728"/>
                </a:cubicBezTo>
                <a:lnTo>
                  <a:pt x="172137" y="156263"/>
                </a:lnTo>
                <a:cubicBezTo>
                  <a:pt x="178990" y="151953"/>
                  <a:pt x="188007" y="153749"/>
                  <a:pt x="192336" y="160214"/>
                </a:cubicBezTo>
                <a:lnTo>
                  <a:pt x="197385" y="167756"/>
                </a:lnTo>
                <a:cubicBezTo>
                  <a:pt x="198467" y="165601"/>
                  <a:pt x="200271" y="163446"/>
                  <a:pt x="202074" y="162010"/>
                </a:cubicBezTo>
                <a:lnTo>
                  <a:pt x="211092" y="155904"/>
                </a:lnTo>
                <a:cubicBezTo>
                  <a:pt x="217945" y="151235"/>
                  <a:pt x="227323" y="153390"/>
                  <a:pt x="231651" y="159855"/>
                </a:cubicBezTo>
                <a:lnTo>
                  <a:pt x="247521" y="182840"/>
                </a:lnTo>
                <a:cubicBezTo>
                  <a:pt x="281066" y="231325"/>
                  <a:pt x="296576" y="285557"/>
                  <a:pt x="300543" y="301000"/>
                </a:cubicBezTo>
                <a:cubicBezTo>
                  <a:pt x="301265" y="302796"/>
                  <a:pt x="300182" y="304951"/>
                  <a:pt x="298018" y="305310"/>
                </a:cubicBezTo>
                <a:cubicBezTo>
                  <a:pt x="295854" y="305669"/>
                  <a:pt x="294051" y="304592"/>
                  <a:pt x="293329" y="302796"/>
                </a:cubicBezTo>
                <a:cubicBezTo>
                  <a:pt x="289722" y="287712"/>
                  <a:pt x="274213" y="234558"/>
                  <a:pt x="241390" y="187150"/>
                </a:cubicBezTo>
                <a:lnTo>
                  <a:pt x="225159" y="163805"/>
                </a:lnTo>
                <a:cubicBezTo>
                  <a:pt x="222994" y="160573"/>
                  <a:pt x="218305" y="159855"/>
                  <a:pt x="215420" y="162010"/>
                </a:cubicBezTo>
                <a:lnTo>
                  <a:pt x="206403" y="168115"/>
                </a:lnTo>
                <a:cubicBezTo>
                  <a:pt x="203156" y="170629"/>
                  <a:pt x="202435" y="174939"/>
                  <a:pt x="204599" y="177812"/>
                </a:cubicBezTo>
                <a:lnTo>
                  <a:pt x="216863" y="195770"/>
                </a:lnTo>
                <a:cubicBezTo>
                  <a:pt x="218305" y="197565"/>
                  <a:pt x="217945" y="199720"/>
                  <a:pt x="216141" y="201157"/>
                </a:cubicBezTo>
                <a:cubicBezTo>
                  <a:pt x="214338" y="202234"/>
                  <a:pt x="212174" y="201875"/>
                  <a:pt x="210731" y="200079"/>
                </a:cubicBezTo>
                <a:lnTo>
                  <a:pt x="186204" y="164524"/>
                </a:lnTo>
                <a:cubicBezTo>
                  <a:pt x="184040" y="160932"/>
                  <a:pt x="179351" y="160573"/>
                  <a:pt x="176465" y="162369"/>
                </a:cubicBezTo>
                <a:lnTo>
                  <a:pt x="167448" y="168833"/>
                </a:lnTo>
                <a:cubicBezTo>
                  <a:pt x="164923" y="170270"/>
                  <a:pt x="163120" y="174939"/>
                  <a:pt x="165644" y="178890"/>
                </a:cubicBezTo>
                <a:lnTo>
                  <a:pt x="184040" y="205467"/>
                </a:lnTo>
                <a:cubicBezTo>
                  <a:pt x="185122" y="206903"/>
                  <a:pt x="184761" y="209417"/>
                  <a:pt x="182958" y="210495"/>
                </a:cubicBezTo>
                <a:cubicBezTo>
                  <a:pt x="181515" y="211572"/>
                  <a:pt x="178990" y="211213"/>
                  <a:pt x="177908" y="209417"/>
                </a:cubicBezTo>
                <a:lnTo>
                  <a:pt x="147249" y="164883"/>
                </a:lnTo>
                <a:cubicBezTo>
                  <a:pt x="145085" y="162010"/>
                  <a:pt x="140396" y="160932"/>
                  <a:pt x="137150" y="163087"/>
                </a:cubicBezTo>
                <a:lnTo>
                  <a:pt x="128133" y="169193"/>
                </a:lnTo>
                <a:cubicBezTo>
                  <a:pt x="125247" y="171707"/>
                  <a:pt x="124165" y="176016"/>
                  <a:pt x="126329" y="179249"/>
                </a:cubicBezTo>
                <a:lnTo>
                  <a:pt x="157349" y="223783"/>
                </a:lnTo>
                <a:cubicBezTo>
                  <a:pt x="158431" y="225220"/>
                  <a:pt x="158070" y="227734"/>
                  <a:pt x="156266" y="228811"/>
                </a:cubicBezTo>
                <a:cubicBezTo>
                  <a:pt x="154463" y="229889"/>
                  <a:pt x="152299" y="229530"/>
                  <a:pt x="151217" y="227734"/>
                </a:cubicBezTo>
                <a:lnTo>
                  <a:pt x="83407" y="129686"/>
                </a:lnTo>
                <a:cubicBezTo>
                  <a:pt x="80882" y="126813"/>
                  <a:pt x="76554" y="126095"/>
                  <a:pt x="73307" y="128250"/>
                </a:cubicBezTo>
                <a:lnTo>
                  <a:pt x="64290" y="134355"/>
                </a:lnTo>
                <a:cubicBezTo>
                  <a:pt x="61044" y="136510"/>
                  <a:pt x="60322" y="141179"/>
                  <a:pt x="62487" y="144052"/>
                </a:cubicBezTo>
                <a:lnTo>
                  <a:pt x="152299" y="274064"/>
                </a:lnTo>
                <a:cubicBezTo>
                  <a:pt x="154824" y="277655"/>
                  <a:pt x="154824" y="282324"/>
                  <a:pt x="151938" y="285916"/>
                </a:cubicBezTo>
                <a:cubicBezTo>
                  <a:pt x="149053" y="289507"/>
                  <a:pt x="144724" y="290585"/>
                  <a:pt x="140396" y="289148"/>
                </a:cubicBezTo>
                <a:lnTo>
                  <a:pt x="103245" y="274782"/>
                </a:lnTo>
                <a:cubicBezTo>
                  <a:pt x="99277" y="273705"/>
                  <a:pt x="95670" y="276219"/>
                  <a:pt x="94588" y="279451"/>
                </a:cubicBezTo>
                <a:lnTo>
                  <a:pt x="91703" y="290226"/>
                </a:lnTo>
                <a:cubicBezTo>
                  <a:pt x="90621" y="293458"/>
                  <a:pt x="92424" y="296690"/>
                  <a:pt x="95670" y="298486"/>
                </a:cubicBezTo>
                <a:cubicBezTo>
                  <a:pt x="97474" y="299204"/>
                  <a:pt x="98195" y="301359"/>
                  <a:pt x="97474" y="303155"/>
                </a:cubicBezTo>
                <a:cubicBezTo>
                  <a:pt x="96752" y="304592"/>
                  <a:pt x="94588" y="306028"/>
                  <a:pt x="92785" y="304951"/>
                </a:cubicBezTo>
                <a:cubicBezTo>
                  <a:pt x="85932" y="302437"/>
                  <a:pt x="82325" y="294894"/>
                  <a:pt x="84489" y="287712"/>
                </a:cubicBezTo>
                <a:lnTo>
                  <a:pt x="87374" y="277655"/>
                </a:lnTo>
                <a:cubicBezTo>
                  <a:pt x="90260" y="268677"/>
                  <a:pt x="99277" y="265803"/>
                  <a:pt x="105770" y="267599"/>
                </a:cubicBezTo>
                <a:lnTo>
                  <a:pt x="142921" y="281965"/>
                </a:lnTo>
                <a:cubicBezTo>
                  <a:pt x="145446" y="283043"/>
                  <a:pt x="147610" y="280169"/>
                  <a:pt x="146167" y="278015"/>
                </a:cubicBezTo>
                <a:lnTo>
                  <a:pt x="56355" y="148362"/>
                </a:lnTo>
                <a:cubicBezTo>
                  <a:pt x="52387" y="142616"/>
                  <a:pt x="53109" y="133278"/>
                  <a:pt x="60322" y="128250"/>
                </a:cubicBezTo>
                <a:lnTo>
                  <a:pt x="68979" y="122144"/>
                </a:lnTo>
                <a:cubicBezTo>
                  <a:pt x="72406" y="119810"/>
                  <a:pt x="76373" y="119002"/>
                  <a:pt x="80070" y="119630"/>
                </a:cubicBezTo>
                <a:close/>
                <a:moveTo>
                  <a:pt x="19844" y="103187"/>
                </a:moveTo>
                <a:cubicBezTo>
                  <a:pt x="21648" y="103187"/>
                  <a:pt x="23451" y="104951"/>
                  <a:pt x="23451" y="106715"/>
                </a:cubicBezTo>
                <a:lnTo>
                  <a:pt x="23451" y="121532"/>
                </a:lnTo>
                <a:cubicBezTo>
                  <a:pt x="23451" y="123296"/>
                  <a:pt x="21648" y="125059"/>
                  <a:pt x="19844" y="125059"/>
                </a:cubicBezTo>
                <a:cubicBezTo>
                  <a:pt x="17318" y="125059"/>
                  <a:pt x="15875" y="123296"/>
                  <a:pt x="15875" y="121532"/>
                </a:cubicBezTo>
                <a:lnTo>
                  <a:pt x="15875" y="106715"/>
                </a:lnTo>
                <a:cubicBezTo>
                  <a:pt x="15875" y="104951"/>
                  <a:pt x="17318" y="103187"/>
                  <a:pt x="19844" y="103187"/>
                </a:cubicBezTo>
                <a:close/>
                <a:moveTo>
                  <a:pt x="153013" y="37937"/>
                </a:moveTo>
                <a:lnTo>
                  <a:pt x="111720" y="78989"/>
                </a:lnTo>
                <a:lnTo>
                  <a:pt x="111720" y="133365"/>
                </a:lnTo>
                <a:lnTo>
                  <a:pt x="194305" y="133365"/>
                </a:lnTo>
                <a:lnTo>
                  <a:pt x="194305" y="78989"/>
                </a:lnTo>
                <a:lnTo>
                  <a:pt x="153013" y="37937"/>
                </a:lnTo>
                <a:close/>
                <a:moveTo>
                  <a:pt x="150477" y="30015"/>
                </a:moveTo>
                <a:cubicBezTo>
                  <a:pt x="151926" y="28575"/>
                  <a:pt x="154099" y="28575"/>
                  <a:pt x="155548" y="30015"/>
                </a:cubicBezTo>
                <a:lnTo>
                  <a:pt x="215676" y="89792"/>
                </a:lnTo>
                <a:cubicBezTo>
                  <a:pt x="217125" y="91233"/>
                  <a:pt x="217125" y="93393"/>
                  <a:pt x="215676" y="94834"/>
                </a:cubicBezTo>
                <a:cubicBezTo>
                  <a:pt x="214227" y="96274"/>
                  <a:pt x="211692" y="96274"/>
                  <a:pt x="210605" y="94834"/>
                </a:cubicBezTo>
                <a:lnTo>
                  <a:pt x="201912" y="86551"/>
                </a:lnTo>
                <a:lnTo>
                  <a:pt x="201912" y="136966"/>
                </a:lnTo>
                <a:cubicBezTo>
                  <a:pt x="201912" y="139127"/>
                  <a:pt x="200101" y="140927"/>
                  <a:pt x="197928" y="140927"/>
                </a:cubicBezTo>
                <a:lnTo>
                  <a:pt x="108098" y="140927"/>
                </a:lnTo>
                <a:cubicBezTo>
                  <a:pt x="105924" y="140927"/>
                  <a:pt x="104476" y="139127"/>
                  <a:pt x="104476" y="136966"/>
                </a:cubicBezTo>
                <a:lnTo>
                  <a:pt x="104476" y="86551"/>
                </a:lnTo>
                <a:lnTo>
                  <a:pt x="95782" y="94834"/>
                </a:lnTo>
                <a:cubicBezTo>
                  <a:pt x="94334" y="96274"/>
                  <a:pt x="91798" y="96274"/>
                  <a:pt x="90349" y="94834"/>
                </a:cubicBezTo>
                <a:cubicBezTo>
                  <a:pt x="88900" y="93393"/>
                  <a:pt x="88900" y="91233"/>
                  <a:pt x="90349" y="89792"/>
                </a:cubicBezTo>
                <a:lnTo>
                  <a:pt x="150477" y="30015"/>
                </a:lnTo>
                <a:close/>
                <a:moveTo>
                  <a:pt x="33772" y="14287"/>
                </a:moveTo>
                <a:lnTo>
                  <a:pt x="257966" y="14287"/>
                </a:lnTo>
                <a:cubicBezTo>
                  <a:pt x="260132" y="14287"/>
                  <a:pt x="261576" y="15727"/>
                  <a:pt x="261576" y="17887"/>
                </a:cubicBezTo>
                <a:lnTo>
                  <a:pt x="261576" y="178098"/>
                </a:lnTo>
                <a:cubicBezTo>
                  <a:pt x="261576" y="180258"/>
                  <a:pt x="260132" y="182058"/>
                  <a:pt x="257966" y="182058"/>
                </a:cubicBezTo>
                <a:cubicBezTo>
                  <a:pt x="256161" y="182058"/>
                  <a:pt x="254356" y="180258"/>
                  <a:pt x="254356" y="178098"/>
                </a:cubicBezTo>
                <a:lnTo>
                  <a:pt x="254356" y="21487"/>
                </a:lnTo>
                <a:lnTo>
                  <a:pt x="37383" y="21487"/>
                </a:lnTo>
                <a:lnTo>
                  <a:pt x="37383" y="207980"/>
                </a:lnTo>
                <a:lnTo>
                  <a:pt x="86481" y="207980"/>
                </a:lnTo>
                <a:cubicBezTo>
                  <a:pt x="88648" y="207980"/>
                  <a:pt x="90453" y="209780"/>
                  <a:pt x="90453" y="211940"/>
                </a:cubicBezTo>
                <a:cubicBezTo>
                  <a:pt x="90453" y="214100"/>
                  <a:pt x="88648" y="215540"/>
                  <a:pt x="86481" y="215540"/>
                </a:cubicBezTo>
                <a:lnTo>
                  <a:pt x="33772" y="215540"/>
                </a:lnTo>
                <a:cubicBezTo>
                  <a:pt x="31606" y="215540"/>
                  <a:pt x="30162" y="214100"/>
                  <a:pt x="30162" y="211940"/>
                </a:cubicBezTo>
                <a:lnTo>
                  <a:pt x="30162" y="17887"/>
                </a:lnTo>
                <a:cubicBezTo>
                  <a:pt x="30162" y="15727"/>
                  <a:pt x="31606" y="14287"/>
                  <a:pt x="33772" y="14287"/>
                </a:cubicBezTo>
                <a:close/>
                <a:moveTo>
                  <a:pt x="18744" y="0"/>
                </a:moveTo>
                <a:lnTo>
                  <a:pt x="287283" y="0"/>
                </a:lnTo>
                <a:cubicBezTo>
                  <a:pt x="297376" y="0"/>
                  <a:pt x="306027" y="8290"/>
                  <a:pt x="306027" y="18744"/>
                </a:cubicBezTo>
                <a:lnTo>
                  <a:pt x="306027" y="213031"/>
                </a:lnTo>
                <a:cubicBezTo>
                  <a:pt x="306027" y="223124"/>
                  <a:pt x="297376" y="231415"/>
                  <a:pt x="287283" y="231415"/>
                </a:cubicBezTo>
                <a:lnTo>
                  <a:pt x="284760" y="231415"/>
                </a:lnTo>
                <a:cubicBezTo>
                  <a:pt x="282597" y="231415"/>
                  <a:pt x="280795" y="229973"/>
                  <a:pt x="280795" y="227810"/>
                </a:cubicBezTo>
                <a:cubicBezTo>
                  <a:pt x="280795" y="225647"/>
                  <a:pt x="282597" y="224206"/>
                  <a:pt x="284760" y="224206"/>
                </a:cubicBezTo>
                <a:lnTo>
                  <a:pt x="287283" y="224206"/>
                </a:lnTo>
                <a:cubicBezTo>
                  <a:pt x="293411" y="224206"/>
                  <a:pt x="298457" y="219159"/>
                  <a:pt x="298457" y="213031"/>
                </a:cubicBezTo>
                <a:lnTo>
                  <a:pt x="298457" y="18744"/>
                </a:lnTo>
                <a:cubicBezTo>
                  <a:pt x="298457" y="12616"/>
                  <a:pt x="293411" y="7569"/>
                  <a:pt x="287283" y="7569"/>
                </a:cubicBezTo>
                <a:lnTo>
                  <a:pt x="18744" y="7569"/>
                </a:lnTo>
                <a:cubicBezTo>
                  <a:pt x="12255" y="7569"/>
                  <a:pt x="7209" y="12616"/>
                  <a:pt x="7209" y="18744"/>
                </a:cubicBezTo>
                <a:lnTo>
                  <a:pt x="7209" y="213031"/>
                </a:lnTo>
                <a:cubicBezTo>
                  <a:pt x="7209" y="219159"/>
                  <a:pt x="12255" y="224206"/>
                  <a:pt x="18744" y="224206"/>
                </a:cubicBezTo>
                <a:lnTo>
                  <a:pt x="96602" y="224206"/>
                </a:lnTo>
                <a:cubicBezTo>
                  <a:pt x="98405" y="224206"/>
                  <a:pt x="100207" y="225647"/>
                  <a:pt x="100207" y="227810"/>
                </a:cubicBezTo>
                <a:cubicBezTo>
                  <a:pt x="100207" y="229973"/>
                  <a:pt x="98405" y="231415"/>
                  <a:pt x="96602" y="231415"/>
                </a:cubicBezTo>
                <a:lnTo>
                  <a:pt x="18744" y="231415"/>
                </a:lnTo>
                <a:cubicBezTo>
                  <a:pt x="8290" y="231415"/>
                  <a:pt x="0" y="223124"/>
                  <a:pt x="0" y="213031"/>
                </a:cubicBezTo>
                <a:lnTo>
                  <a:pt x="0" y="18744"/>
                </a:lnTo>
                <a:cubicBezTo>
                  <a:pt x="0" y="8290"/>
                  <a:pt x="8290" y="0"/>
                  <a:pt x="18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2" name="Freeform 625">
            <a:extLst>
              <a:ext uri="{FF2B5EF4-FFF2-40B4-BE49-F238E27FC236}">
                <a16:creationId xmlns:a16="http://schemas.microsoft.com/office/drawing/2014/main" id="{D9D36E00-0DB9-4340-BBF2-A78F5A3B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300" y="2519507"/>
            <a:ext cx="632450" cy="632450"/>
          </a:xfrm>
          <a:custGeom>
            <a:avLst/>
            <a:gdLst>
              <a:gd name="T0" fmla="*/ 237933 w 306028"/>
              <a:gd name="T1" fmla="*/ 237932 h 306027"/>
              <a:gd name="T2" fmla="*/ 125930 w 306028"/>
              <a:gd name="T3" fmla="*/ 185712 h 306027"/>
              <a:gd name="T4" fmla="*/ 178510 w 306028"/>
              <a:gd name="T5" fmla="*/ 185712 h 306027"/>
              <a:gd name="T6" fmla="*/ 66508 w 306028"/>
              <a:gd name="T7" fmla="*/ 237932 h 306027"/>
              <a:gd name="T8" fmla="*/ 66508 w 306028"/>
              <a:gd name="T9" fmla="*/ 185712 h 306027"/>
              <a:gd name="T10" fmla="*/ 237933 w 306028"/>
              <a:gd name="T11" fmla="*/ 178510 h 306027"/>
              <a:gd name="T12" fmla="*/ 125930 w 306028"/>
              <a:gd name="T13" fmla="*/ 126290 h 306027"/>
              <a:gd name="T14" fmla="*/ 178510 w 306028"/>
              <a:gd name="T15" fmla="*/ 126290 h 306027"/>
              <a:gd name="T16" fmla="*/ 35334 w 306028"/>
              <a:gd name="T17" fmla="*/ 119062 h 306027"/>
              <a:gd name="T18" fmla="*/ 18280 w 306028"/>
              <a:gd name="T19" fmla="*/ 126639 h 306027"/>
              <a:gd name="T20" fmla="*/ 185713 w 306028"/>
              <a:gd name="T21" fmla="*/ 66507 h 306027"/>
              <a:gd name="T22" fmla="*/ 237933 w 306028"/>
              <a:gd name="T23" fmla="*/ 66507 h 306027"/>
              <a:gd name="T24" fmla="*/ 125930 w 306028"/>
              <a:gd name="T25" fmla="*/ 118727 h 306027"/>
              <a:gd name="T26" fmla="*/ 125930 w 306028"/>
              <a:gd name="T27" fmla="*/ 66507 h 306027"/>
              <a:gd name="T28" fmla="*/ 70028 w 306028"/>
              <a:gd name="T29" fmla="*/ 85624 h 306027"/>
              <a:gd name="T30" fmla="*/ 70028 w 306028"/>
              <a:gd name="T31" fmla="*/ 47625 h 306027"/>
              <a:gd name="T32" fmla="*/ 47625 w 306028"/>
              <a:gd name="T33" fmla="*/ 70643 h 306027"/>
              <a:gd name="T34" fmla="*/ 37404 w 306028"/>
              <a:gd name="T35" fmla="*/ 70571 h 306027"/>
              <a:gd name="T36" fmla="*/ 71438 w 306028"/>
              <a:gd name="T37" fmla="*/ 37378 h 306027"/>
              <a:gd name="T38" fmla="*/ 74335 w 306028"/>
              <a:gd name="T39" fmla="*/ 155358 h 306027"/>
              <a:gd name="T40" fmla="*/ 30163 w 306028"/>
              <a:gd name="T41" fmla="*/ 70571 h 306027"/>
              <a:gd name="T42" fmla="*/ 125930 w 306028"/>
              <a:gd name="T43" fmla="*/ 17888 h 306027"/>
              <a:gd name="T44" fmla="*/ 178510 w 306028"/>
              <a:gd name="T45" fmla="*/ 17888 h 306027"/>
              <a:gd name="T46" fmla="*/ 185713 w 306028"/>
              <a:gd name="T47" fmla="*/ 59304 h 306027"/>
              <a:gd name="T48" fmla="*/ 241895 w 306028"/>
              <a:gd name="T49" fmla="*/ 14287 h 306027"/>
              <a:gd name="T50" fmla="*/ 286551 w 306028"/>
              <a:gd name="T51" fmla="*/ 59304 h 306027"/>
              <a:gd name="T52" fmla="*/ 245496 w 306028"/>
              <a:gd name="T53" fmla="*/ 66507 h 306027"/>
              <a:gd name="T54" fmla="*/ 290153 w 306028"/>
              <a:gd name="T55" fmla="*/ 122328 h 306027"/>
              <a:gd name="T56" fmla="*/ 245496 w 306028"/>
              <a:gd name="T57" fmla="*/ 178510 h 306027"/>
              <a:gd name="T58" fmla="*/ 286551 w 306028"/>
              <a:gd name="T59" fmla="*/ 185712 h 306027"/>
              <a:gd name="T60" fmla="*/ 286551 w 306028"/>
              <a:gd name="T61" fmla="*/ 237932 h 306027"/>
              <a:gd name="T62" fmla="*/ 245496 w 306028"/>
              <a:gd name="T63" fmla="*/ 245495 h 306027"/>
              <a:gd name="T64" fmla="*/ 237933 w 306028"/>
              <a:gd name="T65" fmla="*/ 286551 h 306027"/>
              <a:gd name="T66" fmla="*/ 185713 w 306028"/>
              <a:gd name="T67" fmla="*/ 286551 h 306027"/>
              <a:gd name="T68" fmla="*/ 178510 w 306028"/>
              <a:gd name="T69" fmla="*/ 245495 h 306027"/>
              <a:gd name="T70" fmla="*/ 122329 w 306028"/>
              <a:gd name="T71" fmla="*/ 290152 h 306027"/>
              <a:gd name="T72" fmla="*/ 66508 w 306028"/>
              <a:gd name="T73" fmla="*/ 245495 h 306027"/>
              <a:gd name="T74" fmla="*/ 58945 w 306028"/>
              <a:gd name="T75" fmla="*/ 286551 h 306027"/>
              <a:gd name="T76" fmla="*/ 14288 w 306028"/>
              <a:gd name="T77" fmla="*/ 241894 h 306027"/>
              <a:gd name="T78" fmla="*/ 58945 w 306028"/>
              <a:gd name="T79" fmla="*/ 185712 h 306027"/>
              <a:gd name="T80" fmla="*/ 18250 w 306028"/>
              <a:gd name="T81" fmla="*/ 178510 h 306027"/>
              <a:gd name="T82" fmla="*/ 62547 w 306028"/>
              <a:gd name="T83" fmla="*/ 164104 h 306027"/>
              <a:gd name="T84" fmla="*/ 118728 w 306028"/>
              <a:gd name="T85" fmla="*/ 178510 h 306027"/>
              <a:gd name="T86" fmla="*/ 101441 w 306028"/>
              <a:gd name="T87" fmla="*/ 122328 h 306027"/>
              <a:gd name="T88" fmla="*/ 118728 w 306028"/>
              <a:gd name="T89" fmla="*/ 17888 h 306027"/>
              <a:gd name="T90" fmla="*/ 7209 w 306028"/>
              <a:gd name="T91" fmla="*/ 298466 h 306027"/>
              <a:gd name="T92" fmla="*/ 7209 w 306028"/>
              <a:gd name="T93" fmla="*/ 7561 h 306027"/>
              <a:gd name="T94" fmla="*/ 306028 w 306028"/>
              <a:gd name="T95" fmla="*/ 3960 h 306027"/>
              <a:gd name="T96" fmla="*/ 3604 w 306028"/>
              <a:gd name="T97" fmla="*/ 306027 h 306027"/>
              <a:gd name="T98" fmla="*/ 3604 w 306028"/>
              <a:gd name="T99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8" h="306027">
                <a:moveTo>
                  <a:pt x="185713" y="185712"/>
                </a:moveTo>
                <a:lnTo>
                  <a:pt x="185713" y="237932"/>
                </a:lnTo>
                <a:lnTo>
                  <a:pt x="237933" y="237932"/>
                </a:lnTo>
                <a:lnTo>
                  <a:pt x="237933" y="185712"/>
                </a:lnTo>
                <a:lnTo>
                  <a:pt x="185713" y="185712"/>
                </a:lnTo>
                <a:close/>
                <a:moveTo>
                  <a:pt x="125930" y="185712"/>
                </a:moveTo>
                <a:lnTo>
                  <a:pt x="125930" y="237932"/>
                </a:lnTo>
                <a:lnTo>
                  <a:pt x="178510" y="237932"/>
                </a:lnTo>
                <a:lnTo>
                  <a:pt x="178510" y="185712"/>
                </a:lnTo>
                <a:lnTo>
                  <a:pt x="125930" y="185712"/>
                </a:lnTo>
                <a:close/>
                <a:moveTo>
                  <a:pt x="66508" y="185712"/>
                </a:moveTo>
                <a:lnTo>
                  <a:pt x="66508" y="237932"/>
                </a:lnTo>
                <a:lnTo>
                  <a:pt x="118728" y="237932"/>
                </a:lnTo>
                <a:lnTo>
                  <a:pt x="118728" y="185712"/>
                </a:lnTo>
                <a:lnTo>
                  <a:pt x="66508" y="185712"/>
                </a:lnTo>
                <a:close/>
                <a:moveTo>
                  <a:pt x="185713" y="126290"/>
                </a:moveTo>
                <a:lnTo>
                  <a:pt x="185713" y="178510"/>
                </a:lnTo>
                <a:lnTo>
                  <a:pt x="237933" y="178510"/>
                </a:lnTo>
                <a:lnTo>
                  <a:pt x="237933" y="126290"/>
                </a:lnTo>
                <a:lnTo>
                  <a:pt x="185713" y="126290"/>
                </a:lnTo>
                <a:close/>
                <a:moveTo>
                  <a:pt x="125930" y="126290"/>
                </a:moveTo>
                <a:lnTo>
                  <a:pt x="125930" y="178510"/>
                </a:lnTo>
                <a:lnTo>
                  <a:pt x="178510" y="178510"/>
                </a:lnTo>
                <a:lnTo>
                  <a:pt x="178510" y="126290"/>
                </a:lnTo>
                <a:lnTo>
                  <a:pt x="125930" y="126290"/>
                </a:lnTo>
                <a:close/>
                <a:moveTo>
                  <a:pt x="18280" y="119062"/>
                </a:moveTo>
                <a:lnTo>
                  <a:pt x="35334" y="119062"/>
                </a:lnTo>
                <a:cubicBezTo>
                  <a:pt x="37511" y="119062"/>
                  <a:pt x="39325" y="120866"/>
                  <a:pt x="39325" y="122670"/>
                </a:cubicBezTo>
                <a:cubicBezTo>
                  <a:pt x="39325" y="124835"/>
                  <a:pt x="37511" y="126639"/>
                  <a:pt x="35334" y="126639"/>
                </a:cubicBezTo>
                <a:lnTo>
                  <a:pt x="18280" y="126639"/>
                </a:lnTo>
                <a:cubicBezTo>
                  <a:pt x="16103" y="126639"/>
                  <a:pt x="14288" y="124835"/>
                  <a:pt x="14288" y="122670"/>
                </a:cubicBezTo>
                <a:cubicBezTo>
                  <a:pt x="14288" y="120866"/>
                  <a:pt x="16103" y="119062"/>
                  <a:pt x="18280" y="119062"/>
                </a:cubicBezTo>
                <a:close/>
                <a:moveTo>
                  <a:pt x="185713" y="66507"/>
                </a:moveTo>
                <a:lnTo>
                  <a:pt x="185713" y="118727"/>
                </a:lnTo>
                <a:lnTo>
                  <a:pt x="237933" y="118727"/>
                </a:lnTo>
                <a:lnTo>
                  <a:pt x="237933" y="66507"/>
                </a:lnTo>
                <a:lnTo>
                  <a:pt x="185713" y="66507"/>
                </a:lnTo>
                <a:close/>
                <a:moveTo>
                  <a:pt x="125930" y="66507"/>
                </a:moveTo>
                <a:lnTo>
                  <a:pt x="125930" y="118727"/>
                </a:lnTo>
                <a:lnTo>
                  <a:pt x="178510" y="118727"/>
                </a:lnTo>
                <a:lnTo>
                  <a:pt x="178510" y="66507"/>
                </a:lnTo>
                <a:lnTo>
                  <a:pt x="125930" y="66507"/>
                </a:lnTo>
                <a:close/>
                <a:moveTo>
                  <a:pt x="70028" y="55298"/>
                </a:moveTo>
                <a:cubicBezTo>
                  <a:pt x="61849" y="55298"/>
                  <a:pt x="55093" y="62240"/>
                  <a:pt x="55093" y="70643"/>
                </a:cubicBezTo>
                <a:cubicBezTo>
                  <a:pt x="55093" y="79047"/>
                  <a:pt x="61849" y="85624"/>
                  <a:pt x="70028" y="85624"/>
                </a:cubicBezTo>
                <a:cubicBezTo>
                  <a:pt x="77851" y="85624"/>
                  <a:pt x="84608" y="79047"/>
                  <a:pt x="84608" y="70643"/>
                </a:cubicBezTo>
                <a:cubicBezTo>
                  <a:pt x="84608" y="62240"/>
                  <a:pt x="77851" y="55298"/>
                  <a:pt x="70028" y="55298"/>
                </a:cubicBezTo>
                <a:close/>
                <a:moveTo>
                  <a:pt x="70028" y="47625"/>
                </a:moveTo>
                <a:cubicBezTo>
                  <a:pt x="82118" y="47625"/>
                  <a:pt x="91720" y="57855"/>
                  <a:pt x="91720" y="70643"/>
                </a:cubicBezTo>
                <a:cubicBezTo>
                  <a:pt x="91720" y="83066"/>
                  <a:pt x="82118" y="93297"/>
                  <a:pt x="70028" y="93297"/>
                </a:cubicBezTo>
                <a:cubicBezTo>
                  <a:pt x="57582" y="93297"/>
                  <a:pt x="47625" y="83066"/>
                  <a:pt x="47625" y="70643"/>
                </a:cubicBezTo>
                <a:cubicBezTo>
                  <a:pt x="47625" y="57855"/>
                  <a:pt x="57582" y="47625"/>
                  <a:pt x="70028" y="47625"/>
                </a:cubicBezTo>
                <a:close/>
                <a:moveTo>
                  <a:pt x="71438" y="37378"/>
                </a:moveTo>
                <a:cubicBezTo>
                  <a:pt x="52611" y="37378"/>
                  <a:pt x="37404" y="52170"/>
                  <a:pt x="37404" y="70571"/>
                </a:cubicBezTo>
                <a:cubicBezTo>
                  <a:pt x="37404" y="92219"/>
                  <a:pt x="62387" y="132628"/>
                  <a:pt x="71438" y="146338"/>
                </a:cubicBezTo>
                <a:cubicBezTo>
                  <a:pt x="80128" y="132628"/>
                  <a:pt x="104748" y="92219"/>
                  <a:pt x="104748" y="70571"/>
                </a:cubicBezTo>
                <a:cubicBezTo>
                  <a:pt x="104748" y="52170"/>
                  <a:pt x="89903" y="37378"/>
                  <a:pt x="71438" y="37378"/>
                </a:cubicBezTo>
                <a:close/>
                <a:moveTo>
                  <a:pt x="71438" y="30162"/>
                </a:moveTo>
                <a:cubicBezTo>
                  <a:pt x="93886" y="30162"/>
                  <a:pt x="112351" y="47841"/>
                  <a:pt x="112351" y="70571"/>
                </a:cubicBezTo>
                <a:cubicBezTo>
                  <a:pt x="112351" y="98713"/>
                  <a:pt x="75783" y="153193"/>
                  <a:pt x="74335" y="155358"/>
                </a:cubicBezTo>
                <a:cubicBezTo>
                  <a:pt x="73611" y="156441"/>
                  <a:pt x="72162" y="156801"/>
                  <a:pt x="71438" y="156801"/>
                </a:cubicBezTo>
                <a:cubicBezTo>
                  <a:pt x="69990" y="156801"/>
                  <a:pt x="68542" y="156441"/>
                  <a:pt x="68180" y="155358"/>
                </a:cubicBezTo>
                <a:cubicBezTo>
                  <a:pt x="66731" y="153193"/>
                  <a:pt x="30163" y="98713"/>
                  <a:pt x="30163" y="70571"/>
                </a:cubicBezTo>
                <a:cubicBezTo>
                  <a:pt x="30163" y="47841"/>
                  <a:pt x="48628" y="30162"/>
                  <a:pt x="71438" y="30162"/>
                </a:cubicBezTo>
                <a:close/>
                <a:moveTo>
                  <a:pt x="122329" y="14287"/>
                </a:moveTo>
                <a:cubicBezTo>
                  <a:pt x="124490" y="14287"/>
                  <a:pt x="125930" y="16088"/>
                  <a:pt x="125930" y="17888"/>
                </a:cubicBezTo>
                <a:lnTo>
                  <a:pt x="125930" y="59304"/>
                </a:lnTo>
                <a:lnTo>
                  <a:pt x="178510" y="59304"/>
                </a:lnTo>
                <a:lnTo>
                  <a:pt x="178510" y="17888"/>
                </a:lnTo>
                <a:cubicBezTo>
                  <a:pt x="178510" y="16088"/>
                  <a:pt x="179951" y="14287"/>
                  <a:pt x="182112" y="14287"/>
                </a:cubicBezTo>
                <a:cubicBezTo>
                  <a:pt x="183912" y="14287"/>
                  <a:pt x="185713" y="16088"/>
                  <a:pt x="185713" y="17888"/>
                </a:cubicBezTo>
                <a:lnTo>
                  <a:pt x="185713" y="59304"/>
                </a:lnTo>
                <a:lnTo>
                  <a:pt x="237933" y="59304"/>
                </a:lnTo>
                <a:lnTo>
                  <a:pt x="237933" y="17888"/>
                </a:lnTo>
                <a:cubicBezTo>
                  <a:pt x="237933" y="16088"/>
                  <a:pt x="239734" y="14287"/>
                  <a:pt x="241895" y="14287"/>
                </a:cubicBezTo>
                <a:cubicBezTo>
                  <a:pt x="244055" y="14287"/>
                  <a:pt x="245496" y="16088"/>
                  <a:pt x="245496" y="17888"/>
                </a:cubicBezTo>
                <a:lnTo>
                  <a:pt x="245496" y="59304"/>
                </a:lnTo>
                <a:lnTo>
                  <a:pt x="286551" y="59304"/>
                </a:lnTo>
                <a:cubicBezTo>
                  <a:pt x="288712" y="59304"/>
                  <a:pt x="290153" y="60745"/>
                  <a:pt x="290153" y="62545"/>
                </a:cubicBezTo>
                <a:cubicBezTo>
                  <a:pt x="290153" y="64706"/>
                  <a:pt x="288712" y="66507"/>
                  <a:pt x="286551" y="66507"/>
                </a:cubicBezTo>
                <a:lnTo>
                  <a:pt x="245496" y="66507"/>
                </a:lnTo>
                <a:lnTo>
                  <a:pt x="245496" y="118727"/>
                </a:lnTo>
                <a:lnTo>
                  <a:pt x="286551" y="118727"/>
                </a:lnTo>
                <a:cubicBezTo>
                  <a:pt x="288712" y="118727"/>
                  <a:pt x="290153" y="120528"/>
                  <a:pt x="290153" y="122328"/>
                </a:cubicBezTo>
                <a:cubicBezTo>
                  <a:pt x="290153" y="124489"/>
                  <a:pt x="288712" y="126290"/>
                  <a:pt x="286551" y="126290"/>
                </a:cubicBezTo>
                <a:lnTo>
                  <a:pt x="245496" y="126290"/>
                </a:lnTo>
                <a:lnTo>
                  <a:pt x="245496" y="178510"/>
                </a:lnTo>
                <a:lnTo>
                  <a:pt x="286551" y="178510"/>
                </a:lnTo>
                <a:cubicBezTo>
                  <a:pt x="288712" y="178510"/>
                  <a:pt x="290153" y="179950"/>
                  <a:pt x="290153" y="182111"/>
                </a:cubicBezTo>
                <a:cubicBezTo>
                  <a:pt x="290153" y="184272"/>
                  <a:pt x="288712" y="185712"/>
                  <a:pt x="286551" y="185712"/>
                </a:cubicBezTo>
                <a:lnTo>
                  <a:pt x="245496" y="185712"/>
                </a:lnTo>
                <a:lnTo>
                  <a:pt x="245496" y="237932"/>
                </a:lnTo>
                <a:lnTo>
                  <a:pt x="286551" y="237932"/>
                </a:lnTo>
                <a:cubicBezTo>
                  <a:pt x="288712" y="237932"/>
                  <a:pt x="290153" y="239733"/>
                  <a:pt x="290153" y="241894"/>
                </a:cubicBezTo>
                <a:cubicBezTo>
                  <a:pt x="290153" y="244054"/>
                  <a:pt x="288712" y="245495"/>
                  <a:pt x="286551" y="245495"/>
                </a:cubicBezTo>
                <a:lnTo>
                  <a:pt x="245496" y="245495"/>
                </a:lnTo>
                <a:lnTo>
                  <a:pt x="245496" y="286551"/>
                </a:lnTo>
                <a:cubicBezTo>
                  <a:pt x="245496" y="288711"/>
                  <a:pt x="244055" y="290152"/>
                  <a:pt x="241895" y="290152"/>
                </a:cubicBezTo>
                <a:cubicBezTo>
                  <a:pt x="239734" y="290152"/>
                  <a:pt x="237933" y="288711"/>
                  <a:pt x="237933" y="286551"/>
                </a:cubicBezTo>
                <a:lnTo>
                  <a:pt x="237933" y="245495"/>
                </a:lnTo>
                <a:lnTo>
                  <a:pt x="185713" y="245495"/>
                </a:lnTo>
                <a:lnTo>
                  <a:pt x="185713" y="286551"/>
                </a:lnTo>
                <a:cubicBezTo>
                  <a:pt x="185713" y="288711"/>
                  <a:pt x="183912" y="290152"/>
                  <a:pt x="182112" y="290152"/>
                </a:cubicBezTo>
                <a:cubicBezTo>
                  <a:pt x="179951" y="290152"/>
                  <a:pt x="178510" y="288711"/>
                  <a:pt x="178510" y="286551"/>
                </a:cubicBezTo>
                <a:lnTo>
                  <a:pt x="178510" y="245495"/>
                </a:lnTo>
                <a:lnTo>
                  <a:pt x="125930" y="245495"/>
                </a:lnTo>
                <a:lnTo>
                  <a:pt x="125930" y="286551"/>
                </a:lnTo>
                <a:cubicBezTo>
                  <a:pt x="125930" y="288711"/>
                  <a:pt x="124490" y="290152"/>
                  <a:pt x="122329" y="290152"/>
                </a:cubicBezTo>
                <a:cubicBezTo>
                  <a:pt x="120528" y="290152"/>
                  <a:pt x="118728" y="288711"/>
                  <a:pt x="118728" y="286551"/>
                </a:cubicBezTo>
                <a:lnTo>
                  <a:pt x="118728" y="245495"/>
                </a:lnTo>
                <a:lnTo>
                  <a:pt x="66508" y="245495"/>
                </a:lnTo>
                <a:lnTo>
                  <a:pt x="66508" y="286551"/>
                </a:lnTo>
                <a:cubicBezTo>
                  <a:pt x="66508" y="288711"/>
                  <a:pt x="64707" y="290152"/>
                  <a:pt x="62547" y="290152"/>
                </a:cubicBezTo>
                <a:cubicBezTo>
                  <a:pt x="60746" y="290152"/>
                  <a:pt x="58945" y="288711"/>
                  <a:pt x="58945" y="286551"/>
                </a:cubicBezTo>
                <a:lnTo>
                  <a:pt x="58945" y="245495"/>
                </a:lnTo>
                <a:lnTo>
                  <a:pt x="18250" y="245495"/>
                </a:lnTo>
                <a:cubicBezTo>
                  <a:pt x="16089" y="245495"/>
                  <a:pt x="14288" y="244054"/>
                  <a:pt x="14288" y="241894"/>
                </a:cubicBezTo>
                <a:cubicBezTo>
                  <a:pt x="14288" y="239733"/>
                  <a:pt x="16089" y="237932"/>
                  <a:pt x="18250" y="237932"/>
                </a:cubicBezTo>
                <a:lnTo>
                  <a:pt x="58945" y="237932"/>
                </a:lnTo>
                <a:lnTo>
                  <a:pt x="58945" y="185712"/>
                </a:lnTo>
                <a:lnTo>
                  <a:pt x="18250" y="185712"/>
                </a:lnTo>
                <a:cubicBezTo>
                  <a:pt x="16089" y="185712"/>
                  <a:pt x="14288" y="184272"/>
                  <a:pt x="14288" y="182111"/>
                </a:cubicBezTo>
                <a:cubicBezTo>
                  <a:pt x="14288" y="179950"/>
                  <a:pt x="16089" y="178510"/>
                  <a:pt x="18250" y="178510"/>
                </a:cubicBezTo>
                <a:lnTo>
                  <a:pt x="58945" y="178510"/>
                </a:lnTo>
                <a:lnTo>
                  <a:pt x="58945" y="168066"/>
                </a:lnTo>
                <a:cubicBezTo>
                  <a:pt x="58945" y="165905"/>
                  <a:pt x="60746" y="164104"/>
                  <a:pt x="62547" y="164104"/>
                </a:cubicBezTo>
                <a:cubicBezTo>
                  <a:pt x="64707" y="164104"/>
                  <a:pt x="66508" y="165905"/>
                  <a:pt x="66508" y="168066"/>
                </a:cubicBezTo>
                <a:lnTo>
                  <a:pt x="66508" y="178510"/>
                </a:lnTo>
                <a:lnTo>
                  <a:pt x="118728" y="178510"/>
                </a:lnTo>
                <a:lnTo>
                  <a:pt x="118728" y="126290"/>
                </a:lnTo>
                <a:lnTo>
                  <a:pt x="105043" y="126290"/>
                </a:lnTo>
                <a:cubicBezTo>
                  <a:pt x="103242" y="126290"/>
                  <a:pt x="101441" y="124489"/>
                  <a:pt x="101441" y="122328"/>
                </a:cubicBezTo>
                <a:cubicBezTo>
                  <a:pt x="101441" y="120528"/>
                  <a:pt x="103242" y="118727"/>
                  <a:pt x="105043" y="118727"/>
                </a:cubicBezTo>
                <a:lnTo>
                  <a:pt x="118728" y="118727"/>
                </a:lnTo>
                <a:lnTo>
                  <a:pt x="118728" y="17888"/>
                </a:lnTo>
                <a:cubicBezTo>
                  <a:pt x="118728" y="16088"/>
                  <a:pt x="120528" y="14287"/>
                  <a:pt x="122329" y="14287"/>
                </a:cubicBezTo>
                <a:close/>
                <a:moveTo>
                  <a:pt x="7209" y="7561"/>
                </a:moveTo>
                <a:lnTo>
                  <a:pt x="7209" y="298466"/>
                </a:lnTo>
                <a:lnTo>
                  <a:pt x="298458" y="298466"/>
                </a:lnTo>
                <a:lnTo>
                  <a:pt x="298458" y="7561"/>
                </a:lnTo>
                <a:lnTo>
                  <a:pt x="7209" y="7561"/>
                </a:lnTo>
                <a:close/>
                <a:moveTo>
                  <a:pt x="3604" y="0"/>
                </a:moveTo>
                <a:lnTo>
                  <a:pt x="302063" y="0"/>
                </a:lnTo>
                <a:cubicBezTo>
                  <a:pt x="304225" y="0"/>
                  <a:pt x="306028" y="1800"/>
                  <a:pt x="306028" y="3960"/>
                </a:cubicBezTo>
                <a:lnTo>
                  <a:pt x="306028" y="302067"/>
                </a:lnTo>
                <a:cubicBezTo>
                  <a:pt x="306028" y="304227"/>
                  <a:pt x="304225" y="306027"/>
                  <a:pt x="302063" y="306027"/>
                </a:cubicBezTo>
                <a:lnTo>
                  <a:pt x="3604" y="306027"/>
                </a:lnTo>
                <a:cubicBezTo>
                  <a:pt x="1442" y="306027"/>
                  <a:pt x="0" y="304227"/>
                  <a:pt x="0" y="302067"/>
                </a:cubicBezTo>
                <a:lnTo>
                  <a:pt x="0" y="3960"/>
                </a:lnTo>
                <a:cubicBezTo>
                  <a:pt x="0" y="1800"/>
                  <a:pt x="1442" y="0"/>
                  <a:pt x="36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1DB71C6-4CF4-E640-83F0-7C670C152191}"/>
              </a:ext>
            </a:extLst>
          </p:cNvPr>
          <p:cNvSpPr txBox="1">
            <a:spLocks/>
          </p:cNvSpPr>
          <p:nvPr/>
        </p:nvSpPr>
        <p:spPr>
          <a:xfrm>
            <a:off x="14363701" y="3691629"/>
            <a:ext cx="7581900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beyond.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0515F-F820-8041-B6C8-78D06FCB4C9E}"/>
              </a:ext>
            </a:extLst>
          </p:cNvPr>
          <p:cNvSpPr txBox="1"/>
          <p:nvPr/>
        </p:nvSpPr>
        <p:spPr>
          <a:xfrm>
            <a:off x="19085168" y="4899352"/>
            <a:ext cx="2093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$1.5M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D01E3-08FC-314A-9093-C9EB548E2299}"/>
              </a:ext>
            </a:extLst>
          </p:cNvPr>
          <p:cNvSpPr txBox="1"/>
          <p:nvPr/>
        </p:nvSpPr>
        <p:spPr>
          <a:xfrm>
            <a:off x="4050221" y="7821168"/>
            <a:ext cx="6614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RESTORED BUILDING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4388CE3-0193-C94F-8101-05C38EA3A5DE}"/>
              </a:ext>
            </a:extLst>
          </p:cNvPr>
          <p:cNvSpPr txBox="1">
            <a:spLocks/>
          </p:cNvSpPr>
          <p:nvPr/>
        </p:nvSpPr>
        <p:spPr>
          <a:xfrm>
            <a:off x="3611119" y="9383816"/>
            <a:ext cx="7581900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beyond. </a:t>
            </a:r>
          </a:p>
        </p:txBody>
      </p:sp>
      <p:sp>
        <p:nvSpPr>
          <p:cNvPr id="27" name="Freeform 660">
            <a:extLst>
              <a:ext uri="{FF2B5EF4-FFF2-40B4-BE49-F238E27FC236}">
                <a16:creationId xmlns:a16="http://schemas.microsoft.com/office/drawing/2014/main" id="{1329AF3E-98A9-D14C-835C-836FBB55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18" y="10907375"/>
            <a:ext cx="632450" cy="629364"/>
          </a:xfrm>
          <a:custGeom>
            <a:avLst/>
            <a:gdLst>
              <a:gd name="T0" fmla="*/ 119115 w 306027"/>
              <a:gd name="T1" fmla="*/ 168833 h 305378"/>
              <a:gd name="T2" fmla="*/ 153020 w 306027"/>
              <a:gd name="T3" fmla="*/ 160932 h 305378"/>
              <a:gd name="T4" fmla="*/ 172137 w 306027"/>
              <a:gd name="T5" fmla="*/ 156263 h 305378"/>
              <a:gd name="T6" fmla="*/ 202074 w 306027"/>
              <a:gd name="T7" fmla="*/ 162010 h 305378"/>
              <a:gd name="T8" fmla="*/ 247521 w 306027"/>
              <a:gd name="T9" fmla="*/ 182840 h 305378"/>
              <a:gd name="T10" fmla="*/ 293329 w 306027"/>
              <a:gd name="T11" fmla="*/ 302796 h 305378"/>
              <a:gd name="T12" fmla="*/ 215420 w 306027"/>
              <a:gd name="T13" fmla="*/ 162010 h 305378"/>
              <a:gd name="T14" fmla="*/ 216863 w 306027"/>
              <a:gd name="T15" fmla="*/ 195770 h 305378"/>
              <a:gd name="T16" fmla="*/ 186204 w 306027"/>
              <a:gd name="T17" fmla="*/ 164524 h 305378"/>
              <a:gd name="T18" fmla="*/ 165644 w 306027"/>
              <a:gd name="T19" fmla="*/ 178890 h 305378"/>
              <a:gd name="T20" fmla="*/ 177908 w 306027"/>
              <a:gd name="T21" fmla="*/ 209417 h 305378"/>
              <a:gd name="T22" fmla="*/ 128133 w 306027"/>
              <a:gd name="T23" fmla="*/ 169193 h 305378"/>
              <a:gd name="T24" fmla="*/ 156266 w 306027"/>
              <a:gd name="T25" fmla="*/ 228811 h 305378"/>
              <a:gd name="T26" fmla="*/ 73307 w 306027"/>
              <a:gd name="T27" fmla="*/ 128250 h 305378"/>
              <a:gd name="T28" fmla="*/ 152299 w 306027"/>
              <a:gd name="T29" fmla="*/ 274064 h 305378"/>
              <a:gd name="T30" fmla="*/ 103245 w 306027"/>
              <a:gd name="T31" fmla="*/ 274782 h 305378"/>
              <a:gd name="T32" fmla="*/ 95670 w 306027"/>
              <a:gd name="T33" fmla="*/ 298486 h 305378"/>
              <a:gd name="T34" fmla="*/ 84489 w 306027"/>
              <a:gd name="T35" fmla="*/ 287712 h 305378"/>
              <a:gd name="T36" fmla="*/ 142921 w 306027"/>
              <a:gd name="T37" fmla="*/ 281965 h 305378"/>
              <a:gd name="T38" fmla="*/ 60322 w 306027"/>
              <a:gd name="T39" fmla="*/ 128250 h 305378"/>
              <a:gd name="T40" fmla="*/ 19844 w 306027"/>
              <a:gd name="T41" fmla="*/ 103187 h 305378"/>
              <a:gd name="T42" fmla="*/ 19844 w 306027"/>
              <a:gd name="T43" fmla="*/ 125059 h 305378"/>
              <a:gd name="T44" fmla="*/ 19844 w 306027"/>
              <a:gd name="T45" fmla="*/ 103187 h 305378"/>
              <a:gd name="T46" fmla="*/ 111720 w 306027"/>
              <a:gd name="T47" fmla="*/ 133365 h 305378"/>
              <a:gd name="T48" fmla="*/ 153013 w 306027"/>
              <a:gd name="T49" fmla="*/ 37937 h 305378"/>
              <a:gd name="T50" fmla="*/ 215676 w 306027"/>
              <a:gd name="T51" fmla="*/ 89792 h 305378"/>
              <a:gd name="T52" fmla="*/ 201912 w 306027"/>
              <a:gd name="T53" fmla="*/ 86551 h 305378"/>
              <a:gd name="T54" fmla="*/ 108098 w 306027"/>
              <a:gd name="T55" fmla="*/ 140927 h 305378"/>
              <a:gd name="T56" fmla="*/ 95782 w 306027"/>
              <a:gd name="T57" fmla="*/ 94834 h 305378"/>
              <a:gd name="T58" fmla="*/ 150477 w 306027"/>
              <a:gd name="T59" fmla="*/ 30015 h 305378"/>
              <a:gd name="T60" fmla="*/ 261576 w 306027"/>
              <a:gd name="T61" fmla="*/ 17887 h 305378"/>
              <a:gd name="T62" fmla="*/ 254356 w 306027"/>
              <a:gd name="T63" fmla="*/ 178098 h 305378"/>
              <a:gd name="T64" fmla="*/ 37383 w 306027"/>
              <a:gd name="T65" fmla="*/ 207980 h 305378"/>
              <a:gd name="T66" fmla="*/ 86481 w 306027"/>
              <a:gd name="T67" fmla="*/ 215540 h 305378"/>
              <a:gd name="T68" fmla="*/ 30162 w 306027"/>
              <a:gd name="T69" fmla="*/ 17887 h 305378"/>
              <a:gd name="T70" fmla="*/ 287283 w 306027"/>
              <a:gd name="T71" fmla="*/ 0 h 305378"/>
              <a:gd name="T72" fmla="*/ 287283 w 306027"/>
              <a:gd name="T73" fmla="*/ 231415 h 305378"/>
              <a:gd name="T74" fmla="*/ 284760 w 306027"/>
              <a:gd name="T75" fmla="*/ 224206 h 305378"/>
              <a:gd name="T76" fmla="*/ 298457 w 306027"/>
              <a:gd name="T77" fmla="*/ 18744 h 305378"/>
              <a:gd name="T78" fmla="*/ 7209 w 306027"/>
              <a:gd name="T79" fmla="*/ 18744 h 305378"/>
              <a:gd name="T80" fmla="*/ 96602 w 306027"/>
              <a:gd name="T81" fmla="*/ 224206 h 305378"/>
              <a:gd name="T82" fmla="*/ 18744 w 306027"/>
              <a:gd name="T83" fmla="*/ 231415 h 305378"/>
              <a:gd name="T84" fmla="*/ 18744 w 306027"/>
              <a:gd name="T85" fmla="*/ 0 h 305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6027" h="305378">
                <a:moveTo>
                  <a:pt x="80070" y="119630"/>
                </a:moveTo>
                <a:cubicBezTo>
                  <a:pt x="83768" y="120259"/>
                  <a:pt x="87194" y="122324"/>
                  <a:pt x="89538" y="125736"/>
                </a:cubicBezTo>
                <a:lnTo>
                  <a:pt x="119115" y="168833"/>
                </a:lnTo>
                <a:cubicBezTo>
                  <a:pt x="120197" y="166679"/>
                  <a:pt x="122001" y="164524"/>
                  <a:pt x="123804" y="163087"/>
                </a:cubicBezTo>
                <a:lnTo>
                  <a:pt x="132822" y="156982"/>
                </a:lnTo>
                <a:cubicBezTo>
                  <a:pt x="139314" y="152672"/>
                  <a:pt x="148692" y="154108"/>
                  <a:pt x="153020" y="160932"/>
                </a:cubicBezTo>
                <a:lnTo>
                  <a:pt x="158431" y="168115"/>
                </a:lnTo>
                <a:cubicBezTo>
                  <a:pt x="159513" y="165960"/>
                  <a:pt x="160955" y="164165"/>
                  <a:pt x="163120" y="162728"/>
                </a:cubicBezTo>
                <a:lnTo>
                  <a:pt x="172137" y="156263"/>
                </a:lnTo>
                <a:cubicBezTo>
                  <a:pt x="178990" y="151953"/>
                  <a:pt x="188007" y="153749"/>
                  <a:pt x="192336" y="160214"/>
                </a:cubicBezTo>
                <a:lnTo>
                  <a:pt x="197385" y="167756"/>
                </a:lnTo>
                <a:cubicBezTo>
                  <a:pt x="198467" y="165601"/>
                  <a:pt x="200271" y="163446"/>
                  <a:pt x="202074" y="162010"/>
                </a:cubicBezTo>
                <a:lnTo>
                  <a:pt x="211092" y="155904"/>
                </a:lnTo>
                <a:cubicBezTo>
                  <a:pt x="217945" y="151235"/>
                  <a:pt x="227323" y="153390"/>
                  <a:pt x="231651" y="159855"/>
                </a:cubicBezTo>
                <a:lnTo>
                  <a:pt x="247521" y="182840"/>
                </a:lnTo>
                <a:cubicBezTo>
                  <a:pt x="281066" y="231325"/>
                  <a:pt x="296576" y="285557"/>
                  <a:pt x="300543" y="301000"/>
                </a:cubicBezTo>
                <a:cubicBezTo>
                  <a:pt x="301265" y="302796"/>
                  <a:pt x="300182" y="304951"/>
                  <a:pt x="298018" y="305310"/>
                </a:cubicBezTo>
                <a:cubicBezTo>
                  <a:pt x="295854" y="305669"/>
                  <a:pt x="294051" y="304592"/>
                  <a:pt x="293329" y="302796"/>
                </a:cubicBezTo>
                <a:cubicBezTo>
                  <a:pt x="289722" y="287712"/>
                  <a:pt x="274213" y="234558"/>
                  <a:pt x="241390" y="187150"/>
                </a:cubicBezTo>
                <a:lnTo>
                  <a:pt x="225159" y="163805"/>
                </a:lnTo>
                <a:cubicBezTo>
                  <a:pt x="222994" y="160573"/>
                  <a:pt x="218305" y="159855"/>
                  <a:pt x="215420" y="162010"/>
                </a:cubicBezTo>
                <a:lnTo>
                  <a:pt x="206403" y="168115"/>
                </a:lnTo>
                <a:cubicBezTo>
                  <a:pt x="203156" y="170629"/>
                  <a:pt x="202435" y="174939"/>
                  <a:pt x="204599" y="177812"/>
                </a:cubicBezTo>
                <a:lnTo>
                  <a:pt x="216863" y="195770"/>
                </a:lnTo>
                <a:cubicBezTo>
                  <a:pt x="218305" y="197565"/>
                  <a:pt x="217945" y="199720"/>
                  <a:pt x="216141" y="201157"/>
                </a:cubicBezTo>
                <a:cubicBezTo>
                  <a:pt x="214338" y="202234"/>
                  <a:pt x="212174" y="201875"/>
                  <a:pt x="210731" y="200079"/>
                </a:cubicBezTo>
                <a:lnTo>
                  <a:pt x="186204" y="164524"/>
                </a:lnTo>
                <a:cubicBezTo>
                  <a:pt x="184040" y="160932"/>
                  <a:pt x="179351" y="160573"/>
                  <a:pt x="176465" y="162369"/>
                </a:cubicBezTo>
                <a:lnTo>
                  <a:pt x="167448" y="168833"/>
                </a:lnTo>
                <a:cubicBezTo>
                  <a:pt x="164923" y="170270"/>
                  <a:pt x="163120" y="174939"/>
                  <a:pt x="165644" y="178890"/>
                </a:cubicBezTo>
                <a:lnTo>
                  <a:pt x="184040" y="205467"/>
                </a:lnTo>
                <a:cubicBezTo>
                  <a:pt x="185122" y="206903"/>
                  <a:pt x="184761" y="209417"/>
                  <a:pt x="182958" y="210495"/>
                </a:cubicBezTo>
                <a:cubicBezTo>
                  <a:pt x="181515" y="211572"/>
                  <a:pt x="178990" y="211213"/>
                  <a:pt x="177908" y="209417"/>
                </a:cubicBezTo>
                <a:lnTo>
                  <a:pt x="147249" y="164883"/>
                </a:lnTo>
                <a:cubicBezTo>
                  <a:pt x="145085" y="162010"/>
                  <a:pt x="140396" y="160932"/>
                  <a:pt x="137150" y="163087"/>
                </a:cubicBezTo>
                <a:lnTo>
                  <a:pt x="128133" y="169193"/>
                </a:lnTo>
                <a:cubicBezTo>
                  <a:pt x="125247" y="171707"/>
                  <a:pt x="124165" y="176016"/>
                  <a:pt x="126329" y="179249"/>
                </a:cubicBezTo>
                <a:lnTo>
                  <a:pt x="157349" y="223783"/>
                </a:lnTo>
                <a:cubicBezTo>
                  <a:pt x="158431" y="225220"/>
                  <a:pt x="158070" y="227734"/>
                  <a:pt x="156266" y="228811"/>
                </a:cubicBezTo>
                <a:cubicBezTo>
                  <a:pt x="154463" y="229889"/>
                  <a:pt x="152299" y="229530"/>
                  <a:pt x="151217" y="227734"/>
                </a:cubicBezTo>
                <a:lnTo>
                  <a:pt x="83407" y="129686"/>
                </a:lnTo>
                <a:cubicBezTo>
                  <a:pt x="80882" y="126813"/>
                  <a:pt x="76554" y="126095"/>
                  <a:pt x="73307" y="128250"/>
                </a:cubicBezTo>
                <a:lnTo>
                  <a:pt x="64290" y="134355"/>
                </a:lnTo>
                <a:cubicBezTo>
                  <a:pt x="61044" y="136510"/>
                  <a:pt x="60322" y="141179"/>
                  <a:pt x="62487" y="144052"/>
                </a:cubicBezTo>
                <a:lnTo>
                  <a:pt x="152299" y="274064"/>
                </a:lnTo>
                <a:cubicBezTo>
                  <a:pt x="154824" y="277655"/>
                  <a:pt x="154824" y="282324"/>
                  <a:pt x="151938" y="285916"/>
                </a:cubicBezTo>
                <a:cubicBezTo>
                  <a:pt x="149053" y="289507"/>
                  <a:pt x="144724" y="290585"/>
                  <a:pt x="140396" y="289148"/>
                </a:cubicBezTo>
                <a:lnTo>
                  <a:pt x="103245" y="274782"/>
                </a:lnTo>
                <a:cubicBezTo>
                  <a:pt x="99277" y="273705"/>
                  <a:pt x="95670" y="276219"/>
                  <a:pt x="94588" y="279451"/>
                </a:cubicBezTo>
                <a:lnTo>
                  <a:pt x="91703" y="290226"/>
                </a:lnTo>
                <a:cubicBezTo>
                  <a:pt x="90621" y="293458"/>
                  <a:pt x="92424" y="296690"/>
                  <a:pt x="95670" y="298486"/>
                </a:cubicBezTo>
                <a:cubicBezTo>
                  <a:pt x="97474" y="299204"/>
                  <a:pt x="98195" y="301359"/>
                  <a:pt x="97474" y="303155"/>
                </a:cubicBezTo>
                <a:cubicBezTo>
                  <a:pt x="96752" y="304592"/>
                  <a:pt x="94588" y="306028"/>
                  <a:pt x="92785" y="304951"/>
                </a:cubicBezTo>
                <a:cubicBezTo>
                  <a:pt x="85932" y="302437"/>
                  <a:pt x="82325" y="294894"/>
                  <a:pt x="84489" y="287712"/>
                </a:cubicBezTo>
                <a:lnTo>
                  <a:pt x="87374" y="277655"/>
                </a:lnTo>
                <a:cubicBezTo>
                  <a:pt x="90260" y="268677"/>
                  <a:pt x="99277" y="265803"/>
                  <a:pt x="105770" y="267599"/>
                </a:cubicBezTo>
                <a:lnTo>
                  <a:pt x="142921" y="281965"/>
                </a:lnTo>
                <a:cubicBezTo>
                  <a:pt x="145446" y="283043"/>
                  <a:pt x="147610" y="280169"/>
                  <a:pt x="146167" y="278015"/>
                </a:cubicBezTo>
                <a:lnTo>
                  <a:pt x="56355" y="148362"/>
                </a:lnTo>
                <a:cubicBezTo>
                  <a:pt x="52387" y="142616"/>
                  <a:pt x="53109" y="133278"/>
                  <a:pt x="60322" y="128250"/>
                </a:cubicBezTo>
                <a:lnTo>
                  <a:pt x="68979" y="122144"/>
                </a:lnTo>
                <a:cubicBezTo>
                  <a:pt x="72406" y="119810"/>
                  <a:pt x="76373" y="119002"/>
                  <a:pt x="80070" y="119630"/>
                </a:cubicBezTo>
                <a:close/>
                <a:moveTo>
                  <a:pt x="19844" y="103187"/>
                </a:moveTo>
                <a:cubicBezTo>
                  <a:pt x="21648" y="103187"/>
                  <a:pt x="23451" y="104951"/>
                  <a:pt x="23451" y="106715"/>
                </a:cubicBezTo>
                <a:lnTo>
                  <a:pt x="23451" y="121532"/>
                </a:lnTo>
                <a:cubicBezTo>
                  <a:pt x="23451" y="123296"/>
                  <a:pt x="21648" y="125059"/>
                  <a:pt x="19844" y="125059"/>
                </a:cubicBezTo>
                <a:cubicBezTo>
                  <a:pt x="17318" y="125059"/>
                  <a:pt x="15875" y="123296"/>
                  <a:pt x="15875" y="121532"/>
                </a:cubicBezTo>
                <a:lnTo>
                  <a:pt x="15875" y="106715"/>
                </a:lnTo>
                <a:cubicBezTo>
                  <a:pt x="15875" y="104951"/>
                  <a:pt x="17318" y="103187"/>
                  <a:pt x="19844" y="103187"/>
                </a:cubicBezTo>
                <a:close/>
                <a:moveTo>
                  <a:pt x="153013" y="37937"/>
                </a:moveTo>
                <a:lnTo>
                  <a:pt x="111720" y="78989"/>
                </a:lnTo>
                <a:lnTo>
                  <a:pt x="111720" y="133365"/>
                </a:lnTo>
                <a:lnTo>
                  <a:pt x="194305" y="133365"/>
                </a:lnTo>
                <a:lnTo>
                  <a:pt x="194305" y="78989"/>
                </a:lnTo>
                <a:lnTo>
                  <a:pt x="153013" y="37937"/>
                </a:lnTo>
                <a:close/>
                <a:moveTo>
                  <a:pt x="150477" y="30015"/>
                </a:moveTo>
                <a:cubicBezTo>
                  <a:pt x="151926" y="28575"/>
                  <a:pt x="154099" y="28575"/>
                  <a:pt x="155548" y="30015"/>
                </a:cubicBezTo>
                <a:lnTo>
                  <a:pt x="215676" y="89792"/>
                </a:lnTo>
                <a:cubicBezTo>
                  <a:pt x="217125" y="91233"/>
                  <a:pt x="217125" y="93393"/>
                  <a:pt x="215676" y="94834"/>
                </a:cubicBezTo>
                <a:cubicBezTo>
                  <a:pt x="214227" y="96274"/>
                  <a:pt x="211692" y="96274"/>
                  <a:pt x="210605" y="94834"/>
                </a:cubicBezTo>
                <a:lnTo>
                  <a:pt x="201912" y="86551"/>
                </a:lnTo>
                <a:lnTo>
                  <a:pt x="201912" y="136966"/>
                </a:lnTo>
                <a:cubicBezTo>
                  <a:pt x="201912" y="139127"/>
                  <a:pt x="200101" y="140927"/>
                  <a:pt x="197928" y="140927"/>
                </a:cubicBezTo>
                <a:lnTo>
                  <a:pt x="108098" y="140927"/>
                </a:lnTo>
                <a:cubicBezTo>
                  <a:pt x="105924" y="140927"/>
                  <a:pt x="104476" y="139127"/>
                  <a:pt x="104476" y="136966"/>
                </a:cubicBezTo>
                <a:lnTo>
                  <a:pt x="104476" y="86551"/>
                </a:lnTo>
                <a:lnTo>
                  <a:pt x="95782" y="94834"/>
                </a:lnTo>
                <a:cubicBezTo>
                  <a:pt x="94334" y="96274"/>
                  <a:pt x="91798" y="96274"/>
                  <a:pt x="90349" y="94834"/>
                </a:cubicBezTo>
                <a:cubicBezTo>
                  <a:pt x="88900" y="93393"/>
                  <a:pt x="88900" y="91233"/>
                  <a:pt x="90349" y="89792"/>
                </a:cubicBezTo>
                <a:lnTo>
                  <a:pt x="150477" y="30015"/>
                </a:lnTo>
                <a:close/>
                <a:moveTo>
                  <a:pt x="33772" y="14287"/>
                </a:moveTo>
                <a:lnTo>
                  <a:pt x="257966" y="14287"/>
                </a:lnTo>
                <a:cubicBezTo>
                  <a:pt x="260132" y="14287"/>
                  <a:pt x="261576" y="15727"/>
                  <a:pt x="261576" y="17887"/>
                </a:cubicBezTo>
                <a:lnTo>
                  <a:pt x="261576" y="178098"/>
                </a:lnTo>
                <a:cubicBezTo>
                  <a:pt x="261576" y="180258"/>
                  <a:pt x="260132" y="182058"/>
                  <a:pt x="257966" y="182058"/>
                </a:cubicBezTo>
                <a:cubicBezTo>
                  <a:pt x="256161" y="182058"/>
                  <a:pt x="254356" y="180258"/>
                  <a:pt x="254356" y="178098"/>
                </a:cubicBezTo>
                <a:lnTo>
                  <a:pt x="254356" y="21487"/>
                </a:lnTo>
                <a:lnTo>
                  <a:pt x="37383" y="21487"/>
                </a:lnTo>
                <a:lnTo>
                  <a:pt x="37383" y="207980"/>
                </a:lnTo>
                <a:lnTo>
                  <a:pt x="86481" y="207980"/>
                </a:lnTo>
                <a:cubicBezTo>
                  <a:pt x="88648" y="207980"/>
                  <a:pt x="90453" y="209780"/>
                  <a:pt x="90453" y="211940"/>
                </a:cubicBezTo>
                <a:cubicBezTo>
                  <a:pt x="90453" y="214100"/>
                  <a:pt x="88648" y="215540"/>
                  <a:pt x="86481" y="215540"/>
                </a:cubicBezTo>
                <a:lnTo>
                  <a:pt x="33772" y="215540"/>
                </a:lnTo>
                <a:cubicBezTo>
                  <a:pt x="31606" y="215540"/>
                  <a:pt x="30162" y="214100"/>
                  <a:pt x="30162" y="211940"/>
                </a:cubicBezTo>
                <a:lnTo>
                  <a:pt x="30162" y="17887"/>
                </a:lnTo>
                <a:cubicBezTo>
                  <a:pt x="30162" y="15727"/>
                  <a:pt x="31606" y="14287"/>
                  <a:pt x="33772" y="14287"/>
                </a:cubicBezTo>
                <a:close/>
                <a:moveTo>
                  <a:pt x="18744" y="0"/>
                </a:moveTo>
                <a:lnTo>
                  <a:pt x="287283" y="0"/>
                </a:lnTo>
                <a:cubicBezTo>
                  <a:pt x="297376" y="0"/>
                  <a:pt x="306027" y="8290"/>
                  <a:pt x="306027" y="18744"/>
                </a:cubicBezTo>
                <a:lnTo>
                  <a:pt x="306027" y="213031"/>
                </a:lnTo>
                <a:cubicBezTo>
                  <a:pt x="306027" y="223124"/>
                  <a:pt x="297376" y="231415"/>
                  <a:pt x="287283" y="231415"/>
                </a:cubicBezTo>
                <a:lnTo>
                  <a:pt x="284760" y="231415"/>
                </a:lnTo>
                <a:cubicBezTo>
                  <a:pt x="282597" y="231415"/>
                  <a:pt x="280795" y="229973"/>
                  <a:pt x="280795" y="227810"/>
                </a:cubicBezTo>
                <a:cubicBezTo>
                  <a:pt x="280795" y="225647"/>
                  <a:pt x="282597" y="224206"/>
                  <a:pt x="284760" y="224206"/>
                </a:cubicBezTo>
                <a:lnTo>
                  <a:pt x="287283" y="224206"/>
                </a:lnTo>
                <a:cubicBezTo>
                  <a:pt x="293411" y="224206"/>
                  <a:pt x="298457" y="219159"/>
                  <a:pt x="298457" y="213031"/>
                </a:cubicBezTo>
                <a:lnTo>
                  <a:pt x="298457" y="18744"/>
                </a:lnTo>
                <a:cubicBezTo>
                  <a:pt x="298457" y="12616"/>
                  <a:pt x="293411" y="7569"/>
                  <a:pt x="287283" y="7569"/>
                </a:cubicBezTo>
                <a:lnTo>
                  <a:pt x="18744" y="7569"/>
                </a:lnTo>
                <a:cubicBezTo>
                  <a:pt x="12255" y="7569"/>
                  <a:pt x="7209" y="12616"/>
                  <a:pt x="7209" y="18744"/>
                </a:cubicBezTo>
                <a:lnTo>
                  <a:pt x="7209" y="213031"/>
                </a:lnTo>
                <a:cubicBezTo>
                  <a:pt x="7209" y="219159"/>
                  <a:pt x="12255" y="224206"/>
                  <a:pt x="18744" y="224206"/>
                </a:cubicBezTo>
                <a:lnTo>
                  <a:pt x="96602" y="224206"/>
                </a:lnTo>
                <a:cubicBezTo>
                  <a:pt x="98405" y="224206"/>
                  <a:pt x="100207" y="225647"/>
                  <a:pt x="100207" y="227810"/>
                </a:cubicBezTo>
                <a:cubicBezTo>
                  <a:pt x="100207" y="229973"/>
                  <a:pt x="98405" y="231415"/>
                  <a:pt x="96602" y="231415"/>
                </a:cubicBezTo>
                <a:lnTo>
                  <a:pt x="18744" y="231415"/>
                </a:lnTo>
                <a:cubicBezTo>
                  <a:pt x="8290" y="231415"/>
                  <a:pt x="0" y="223124"/>
                  <a:pt x="0" y="213031"/>
                </a:cubicBezTo>
                <a:lnTo>
                  <a:pt x="0" y="18744"/>
                </a:lnTo>
                <a:cubicBezTo>
                  <a:pt x="0" y="8290"/>
                  <a:pt x="8290" y="0"/>
                  <a:pt x="18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8" name="Freeform 625">
            <a:extLst>
              <a:ext uri="{FF2B5EF4-FFF2-40B4-BE49-F238E27FC236}">
                <a16:creationId xmlns:a16="http://schemas.microsoft.com/office/drawing/2014/main" id="{1C378148-41C2-5047-B492-8729991E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468" y="9578675"/>
            <a:ext cx="632450" cy="632450"/>
          </a:xfrm>
          <a:custGeom>
            <a:avLst/>
            <a:gdLst>
              <a:gd name="T0" fmla="*/ 237933 w 306028"/>
              <a:gd name="T1" fmla="*/ 237932 h 306027"/>
              <a:gd name="T2" fmla="*/ 125930 w 306028"/>
              <a:gd name="T3" fmla="*/ 185712 h 306027"/>
              <a:gd name="T4" fmla="*/ 178510 w 306028"/>
              <a:gd name="T5" fmla="*/ 185712 h 306027"/>
              <a:gd name="T6" fmla="*/ 66508 w 306028"/>
              <a:gd name="T7" fmla="*/ 237932 h 306027"/>
              <a:gd name="T8" fmla="*/ 66508 w 306028"/>
              <a:gd name="T9" fmla="*/ 185712 h 306027"/>
              <a:gd name="T10" fmla="*/ 237933 w 306028"/>
              <a:gd name="T11" fmla="*/ 178510 h 306027"/>
              <a:gd name="T12" fmla="*/ 125930 w 306028"/>
              <a:gd name="T13" fmla="*/ 126290 h 306027"/>
              <a:gd name="T14" fmla="*/ 178510 w 306028"/>
              <a:gd name="T15" fmla="*/ 126290 h 306027"/>
              <a:gd name="T16" fmla="*/ 35334 w 306028"/>
              <a:gd name="T17" fmla="*/ 119062 h 306027"/>
              <a:gd name="T18" fmla="*/ 18280 w 306028"/>
              <a:gd name="T19" fmla="*/ 126639 h 306027"/>
              <a:gd name="T20" fmla="*/ 185713 w 306028"/>
              <a:gd name="T21" fmla="*/ 66507 h 306027"/>
              <a:gd name="T22" fmla="*/ 237933 w 306028"/>
              <a:gd name="T23" fmla="*/ 66507 h 306027"/>
              <a:gd name="T24" fmla="*/ 125930 w 306028"/>
              <a:gd name="T25" fmla="*/ 118727 h 306027"/>
              <a:gd name="T26" fmla="*/ 125930 w 306028"/>
              <a:gd name="T27" fmla="*/ 66507 h 306027"/>
              <a:gd name="T28" fmla="*/ 70028 w 306028"/>
              <a:gd name="T29" fmla="*/ 85624 h 306027"/>
              <a:gd name="T30" fmla="*/ 70028 w 306028"/>
              <a:gd name="T31" fmla="*/ 47625 h 306027"/>
              <a:gd name="T32" fmla="*/ 47625 w 306028"/>
              <a:gd name="T33" fmla="*/ 70643 h 306027"/>
              <a:gd name="T34" fmla="*/ 37404 w 306028"/>
              <a:gd name="T35" fmla="*/ 70571 h 306027"/>
              <a:gd name="T36" fmla="*/ 71438 w 306028"/>
              <a:gd name="T37" fmla="*/ 37378 h 306027"/>
              <a:gd name="T38" fmla="*/ 74335 w 306028"/>
              <a:gd name="T39" fmla="*/ 155358 h 306027"/>
              <a:gd name="T40" fmla="*/ 30163 w 306028"/>
              <a:gd name="T41" fmla="*/ 70571 h 306027"/>
              <a:gd name="T42" fmla="*/ 125930 w 306028"/>
              <a:gd name="T43" fmla="*/ 17888 h 306027"/>
              <a:gd name="T44" fmla="*/ 178510 w 306028"/>
              <a:gd name="T45" fmla="*/ 17888 h 306027"/>
              <a:gd name="T46" fmla="*/ 185713 w 306028"/>
              <a:gd name="T47" fmla="*/ 59304 h 306027"/>
              <a:gd name="T48" fmla="*/ 241895 w 306028"/>
              <a:gd name="T49" fmla="*/ 14287 h 306027"/>
              <a:gd name="T50" fmla="*/ 286551 w 306028"/>
              <a:gd name="T51" fmla="*/ 59304 h 306027"/>
              <a:gd name="T52" fmla="*/ 245496 w 306028"/>
              <a:gd name="T53" fmla="*/ 66507 h 306027"/>
              <a:gd name="T54" fmla="*/ 290153 w 306028"/>
              <a:gd name="T55" fmla="*/ 122328 h 306027"/>
              <a:gd name="T56" fmla="*/ 245496 w 306028"/>
              <a:gd name="T57" fmla="*/ 178510 h 306027"/>
              <a:gd name="T58" fmla="*/ 286551 w 306028"/>
              <a:gd name="T59" fmla="*/ 185712 h 306027"/>
              <a:gd name="T60" fmla="*/ 286551 w 306028"/>
              <a:gd name="T61" fmla="*/ 237932 h 306027"/>
              <a:gd name="T62" fmla="*/ 245496 w 306028"/>
              <a:gd name="T63" fmla="*/ 245495 h 306027"/>
              <a:gd name="T64" fmla="*/ 237933 w 306028"/>
              <a:gd name="T65" fmla="*/ 286551 h 306027"/>
              <a:gd name="T66" fmla="*/ 185713 w 306028"/>
              <a:gd name="T67" fmla="*/ 286551 h 306027"/>
              <a:gd name="T68" fmla="*/ 178510 w 306028"/>
              <a:gd name="T69" fmla="*/ 245495 h 306027"/>
              <a:gd name="T70" fmla="*/ 122329 w 306028"/>
              <a:gd name="T71" fmla="*/ 290152 h 306027"/>
              <a:gd name="T72" fmla="*/ 66508 w 306028"/>
              <a:gd name="T73" fmla="*/ 245495 h 306027"/>
              <a:gd name="T74" fmla="*/ 58945 w 306028"/>
              <a:gd name="T75" fmla="*/ 286551 h 306027"/>
              <a:gd name="T76" fmla="*/ 14288 w 306028"/>
              <a:gd name="T77" fmla="*/ 241894 h 306027"/>
              <a:gd name="T78" fmla="*/ 58945 w 306028"/>
              <a:gd name="T79" fmla="*/ 185712 h 306027"/>
              <a:gd name="T80" fmla="*/ 18250 w 306028"/>
              <a:gd name="T81" fmla="*/ 178510 h 306027"/>
              <a:gd name="T82" fmla="*/ 62547 w 306028"/>
              <a:gd name="T83" fmla="*/ 164104 h 306027"/>
              <a:gd name="T84" fmla="*/ 118728 w 306028"/>
              <a:gd name="T85" fmla="*/ 178510 h 306027"/>
              <a:gd name="T86" fmla="*/ 101441 w 306028"/>
              <a:gd name="T87" fmla="*/ 122328 h 306027"/>
              <a:gd name="T88" fmla="*/ 118728 w 306028"/>
              <a:gd name="T89" fmla="*/ 17888 h 306027"/>
              <a:gd name="T90" fmla="*/ 7209 w 306028"/>
              <a:gd name="T91" fmla="*/ 298466 h 306027"/>
              <a:gd name="T92" fmla="*/ 7209 w 306028"/>
              <a:gd name="T93" fmla="*/ 7561 h 306027"/>
              <a:gd name="T94" fmla="*/ 306028 w 306028"/>
              <a:gd name="T95" fmla="*/ 3960 h 306027"/>
              <a:gd name="T96" fmla="*/ 3604 w 306028"/>
              <a:gd name="T97" fmla="*/ 306027 h 306027"/>
              <a:gd name="T98" fmla="*/ 3604 w 306028"/>
              <a:gd name="T99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8" h="306027">
                <a:moveTo>
                  <a:pt x="185713" y="185712"/>
                </a:moveTo>
                <a:lnTo>
                  <a:pt x="185713" y="237932"/>
                </a:lnTo>
                <a:lnTo>
                  <a:pt x="237933" y="237932"/>
                </a:lnTo>
                <a:lnTo>
                  <a:pt x="237933" y="185712"/>
                </a:lnTo>
                <a:lnTo>
                  <a:pt x="185713" y="185712"/>
                </a:lnTo>
                <a:close/>
                <a:moveTo>
                  <a:pt x="125930" y="185712"/>
                </a:moveTo>
                <a:lnTo>
                  <a:pt x="125930" y="237932"/>
                </a:lnTo>
                <a:lnTo>
                  <a:pt x="178510" y="237932"/>
                </a:lnTo>
                <a:lnTo>
                  <a:pt x="178510" y="185712"/>
                </a:lnTo>
                <a:lnTo>
                  <a:pt x="125930" y="185712"/>
                </a:lnTo>
                <a:close/>
                <a:moveTo>
                  <a:pt x="66508" y="185712"/>
                </a:moveTo>
                <a:lnTo>
                  <a:pt x="66508" y="237932"/>
                </a:lnTo>
                <a:lnTo>
                  <a:pt x="118728" y="237932"/>
                </a:lnTo>
                <a:lnTo>
                  <a:pt x="118728" y="185712"/>
                </a:lnTo>
                <a:lnTo>
                  <a:pt x="66508" y="185712"/>
                </a:lnTo>
                <a:close/>
                <a:moveTo>
                  <a:pt x="185713" y="126290"/>
                </a:moveTo>
                <a:lnTo>
                  <a:pt x="185713" y="178510"/>
                </a:lnTo>
                <a:lnTo>
                  <a:pt x="237933" y="178510"/>
                </a:lnTo>
                <a:lnTo>
                  <a:pt x="237933" y="126290"/>
                </a:lnTo>
                <a:lnTo>
                  <a:pt x="185713" y="126290"/>
                </a:lnTo>
                <a:close/>
                <a:moveTo>
                  <a:pt x="125930" y="126290"/>
                </a:moveTo>
                <a:lnTo>
                  <a:pt x="125930" y="178510"/>
                </a:lnTo>
                <a:lnTo>
                  <a:pt x="178510" y="178510"/>
                </a:lnTo>
                <a:lnTo>
                  <a:pt x="178510" y="126290"/>
                </a:lnTo>
                <a:lnTo>
                  <a:pt x="125930" y="126290"/>
                </a:lnTo>
                <a:close/>
                <a:moveTo>
                  <a:pt x="18280" y="119062"/>
                </a:moveTo>
                <a:lnTo>
                  <a:pt x="35334" y="119062"/>
                </a:lnTo>
                <a:cubicBezTo>
                  <a:pt x="37511" y="119062"/>
                  <a:pt x="39325" y="120866"/>
                  <a:pt x="39325" y="122670"/>
                </a:cubicBezTo>
                <a:cubicBezTo>
                  <a:pt x="39325" y="124835"/>
                  <a:pt x="37511" y="126639"/>
                  <a:pt x="35334" y="126639"/>
                </a:cubicBezTo>
                <a:lnTo>
                  <a:pt x="18280" y="126639"/>
                </a:lnTo>
                <a:cubicBezTo>
                  <a:pt x="16103" y="126639"/>
                  <a:pt x="14288" y="124835"/>
                  <a:pt x="14288" y="122670"/>
                </a:cubicBezTo>
                <a:cubicBezTo>
                  <a:pt x="14288" y="120866"/>
                  <a:pt x="16103" y="119062"/>
                  <a:pt x="18280" y="119062"/>
                </a:cubicBezTo>
                <a:close/>
                <a:moveTo>
                  <a:pt x="185713" y="66507"/>
                </a:moveTo>
                <a:lnTo>
                  <a:pt x="185713" y="118727"/>
                </a:lnTo>
                <a:lnTo>
                  <a:pt x="237933" y="118727"/>
                </a:lnTo>
                <a:lnTo>
                  <a:pt x="237933" y="66507"/>
                </a:lnTo>
                <a:lnTo>
                  <a:pt x="185713" y="66507"/>
                </a:lnTo>
                <a:close/>
                <a:moveTo>
                  <a:pt x="125930" y="66507"/>
                </a:moveTo>
                <a:lnTo>
                  <a:pt x="125930" y="118727"/>
                </a:lnTo>
                <a:lnTo>
                  <a:pt x="178510" y="118727"/>
                </a:lnTo>
                <a:lnTo>
                  <a:pt x="178510" y="66507"/>
                </a:lnTo>
                <a:lnTo>
                  <a:pt x="125930" y="66507"/>
                </a:lnTo>
                <a:close/>
                <a:moveTo>
                  <a:pt x="70028" y="55298"/>
                </a:moveTo>
                <a:cubicBezTo>
                  <a:pt x="61849" y="55298"/>
                  <a:pt x="55093" y="62240"/>
                  <a:pt x="55093" y="70643"/>
                </a:cubicBezTo>
                <a:cubicBezTo>
                  <a:pt x="55093" y="79047"/>
                  <a:pt x="61849" y="85624"/>
                  <a:pt x="70028" y="85624"/>
                </a:cubicBezTo>
                <a:cubicBezTo>
                  <a:pt x="77851" y="85624"/>
                  <a:pt x="84608" y="79047"/>
                  <a:pt x="84608" y="70643"/>
                </a:cubicBezTo>
                <a:cubicBezTo>
                  <a:pt x="84608" y="62240"/>
                  <a:pt x="77851" y="55298"/>
                  <a:pt x="70028" y="55298"/>
                </a:cubicBezTo>
                <a:close/>
                <a:moveTo>
                  <a:pt x="70028" y="47625"/>
                </a:moveTo>
                <a:cubicBezTo>
                  <a:pt x="82118" y="47625"/>
                  <a:pt x="91720" y="57855"/>
                  <a:pt x="91720" y="70643"/>
                </a:cubicBezTo>
                <a:cubicBezTo>
                  <a:pt x="91720" y="83066"/>
                  <a:pt x="82118" y="93297"/>
                  <a:pt x="70028" y="93297"/>
                </a:cubicBezTo>
                <a:cubicBezTo>
                  <a:pt x="57582" y="93297"/>
                  <a:pt x="47625" y="83066"/>
                  <a:pt x="47625" y="70643"/>
                </a:cubicBezTo>
                <a:cubicBezTo>
                  <a:pt x="47625" y="57855"/>
                  <a:pt x="57582" y="47625"/>
                  <a:pt x="70028" y="47625"/>
                </a:cubicBezTo>
                <a:close/>
                <a:moveTo>
                  <a:pt x="71438" y="37378"/>
                </a:moveTo>
                <a:cubicBezTo>
                  <a:pt x="52611" y="37378"/>
                  <a:pt x="37404" y="52170"/>
                  <a:pt x="37404" y="70571"/>
                </a:cubicBezTo>
                <a:cubicBezTo>
                  <a:pt x="37404" y="92219"/>
                  <a:pt x="62387" y="132628"/>
                  <a:pt x="71438" y="146338"/>
                </a:cubicBezTo>
                <a:cubicBezTo>
                  <a:pt x="80128" y="132628"/>
                  <a:pt x="104748" y="92219"/>
                  <a:pt x="104748" y="70571"/>
                </a:cubicBezTo>
                <a:cubicBezTo>
                  <a:pt x="104748" y="52170"/>
                  <a:pt x="89903" y="37378"/>
                  <a:pt x="71438" y="37378"/>
                </a:cubicBezTo>
                <a:close/>
                <a:moveTo>
                  <a:pt x="71438" y="30162"/>
                </a:moveTo>
                <a:cubicBezTo>
                  <a:pt x="93886" y="30162"/>
                  <a:pt x="112351" y="47841"/>
                  <a:pt x="112351" y="70571"/>
                </a:cubicBezTo>
                <a:cubicBezTo>
                  <a:pt x="112351" y="98713"/>
                  <a:pt x="75783" y="153193"/>
                  <a:pt x="74335" y="155358"/>
                </a:cubicBezTo>
                <a:cubicBezTo>
                  <a:pt x="73611" y="156441"/>
                  <a:pt x="72162" y="156801"/>
                  <a:pt x="71438" y="156801"/>
                </a:cubicBezTo>
                <a:cubicBezTo>
                  <a:pt x="69990" y="156801"/>
                  <a:pt x="68542" y="156441"/>
                  <a:pt x="68180" y="155358"/>
                </a:cubicBezTo>
                <a:cubicBezTo>
                  <a:pt x="66731" y="153193"/>
                  <a:pt x="30163" y="98713"/>
                  <a:pt x="30163" y="70571"/>
                </a:cubicBezTo>
                <a:cubicBezTo>
                  <a:pt x="30163" y="47841"/>
                  <a:pt x="48628" y="30162"/>
                  <a:pt x="71438" y="30162"/>
                </a:cubicBezTo>
                <a:close/>
                <a:moveTo>
                  <a:pt x="122329" y="14287"/>
                </a:moveTo>
                <a:cubicBezTo>
                  <a:pt x="124490" y="14287"/>
                  <a:pt x="125930" y="16088"/>
                  <a:pt x="125930" y="17888"/>
                </a:cubicBezTo>
                <a:lnTo>
                  <a:pt x="125930" y="59304"/>
                </a:lnTo>
                <a:lnTo>
                  <a:pt x="178510" y="59304"/>
                </a:lnTo>
                <a:lnTo>
                  <a:pt x="178510" y="17888"/>
                </a:lnTo>
                <a:cubicBezTo>
                  <a:pt x="178510" y="16088"/>
                  <a:pt x="179951" y="14287"/>
                  <a:pt x="182112" y="14287"/>
                </a:cubicBezTo>
                <a:cubicBezTo>
                  <a:pt x="183912" y="14287"/>
                  <a:pt x="185713" y="16088"/>
                  <a:pt x="185713" y="17888"/>
                </a:cubicBezTo>
                <a:lnTo>
                  <a:pt x="185713" y="59304"/>
                </a:lnTo>
                <a:lnTo>
                  <a:pt x="237933" y="59304"/>
                </a:lnTo>
                <a:lnTo>
                  <a:pt x="237933" y="17888"/>
                </a:lnTo>
                <a:cubicBezTo>
                  <a:pt x="237933" y="16088"/>
                  <a:pt x="239734" y="14287"/>
                  <a:pt x="241895" y="14287"/>
                </a:cubicBezTo>
                <a:cubicBezTo>
                  <a:pt x="244055" y="14287"/>
                  <a:pt x="245496" y="16088"/>
                  <a:pt x="245496" y="17888"/>
                </a:cubicBezTo>
                <a:lnTo>
                  <a:pt x="245496" y="59304"/>
                </a:lnTo>
                <a:lnTo>
                  <a:pt x="286551" y="59304"/>
                </a:lnTo>
                <a:cubicBezTo>
                  <a:pt x="288712" y="59304"/>
                  <a:pt x="290153" y="60745"/>
                  <a:pt x="290153" y="62545"/>
                </a:cubicBezTo>
                <a:cubicBezTo>
                  <a:pt x="290153" y="64706"/>
                  <a:pt x="288712" y="66507"/>
                  <a:pt x="286551" y="66507"/>
                </a:cubicBezTo>
                <a:lnTo>
                  <a:pt x="245496" y="66507"/>
                </a:lnTo>
                <a:lnTo>
                  <a:pt x="245496" y="118727"/>
                </a:lnTo>
                <a:lnTo>
                  <a:pt x="286551" y="118727"/>
                </a:lnTo>
                <a:cubicBezTo>
                  <a:pt x="288712" y="118727"/>
                  <a:pt x="290153" y="120528"/>
                  <a:pt x="290153" y="122328"/>
                </a:cubicBezTo>
                <a:cubicBezTo>
                  <a:pt x="290153" y="124489"/>
                  <a:pt x="288712" y="126290"/>
                  <a:pt x="286551" y="126290"/>
                </a:cubicBezTo>
                <a:lnTo>
                  <a:pt x="245496" y="126290"/>
                </a:lnTo>
                <a:lnTo>
                  <a:pt x="245496" y="178510"/>
                </a:lnTo>
                <a:lnTo>
                  <a:pt x="286551" y="178510"/>
                </a:lnTo>
                <a:cubicBezTo>
                  <a:pt x="288712" y="178510"/>
                  <a:pt x="290153" y="179950"/>
                  <a:pt x="290153" y="182111"/>
                </a:cubicBezTo>
                <a:cubicBezTo>
                  <a:pt x="290153" y="184272"/>
                  <a:pt x="288712" y="185712"/>
                  <a:pt x="286551" y="185712"/>
                </a:cubicBezTo>
                <a:lnTo>
                  <a:pt x="245496" y="185712"/>
                </a:lnTo>
                <a:lnTo>
                  <a:pt x="245496" y="237932"/>
                </a:lnTo>
                <a:lnTo>
                  <a:pt x="286551" y="237932"/>
                </a:lnTo>
                <a:cubicBezTo>
                  <a:pt x="288712" y="237932"/>
                  <a:pt x="290153" y="239733"/>
                  <a:pt x="290153" y="241894"/>
                </a:cubicBezTo>
                <a:cubicBezTo>
                  <a:pt x="290153" y="244054"/>
                  <a:pt x="288712" y="245495"/>
                  <a:pt x="286551" y="245495"/>
                </a:cubicBezTo>
                <a:lnTo>
                  <a:pt x="245496" y="245495"/>
                </a:lnTo>
                <a:lnTo>
                  <a:pt x="245496" y="286551"/>
                </a:lnTo>
                <a:cubicBezTo>
                  <a:pt x="245496" y="288711"/>
                  <a:pt x="244055" y="290152"/>
                  <a:pt x="241895" y="290152"/>
                </a:cubicBezTo>
                <a:cubicBezTo>
                  <a:pt x="239734" y="290152"/>
                  <a:pt x="237933" y="288711"/>
                  <a:pt x="237933" y="286551"/>
                </a:cubicBezTo>
                <a:lnTo>
                  <a:pt x="237933" y="245495"/>
                </a:lnTo>
                <a:lnTo>
                  <a:pt x="185713" y="245495"/>
                </a:lnTo>
                <a:lnTo>
                  <a:pt x="185713" y="286551"/>
                </a:lnTo>
                <a:cubicBezTo>
                  <a:pt x="185713" y="288711"/>
                  <a:pt x="183912" y="290152"/>
                  <a:pt x="182112" y="290152"/>
                </a:cubicBezTo>
                <a:cubicBezTo>
                  <a:pt x="179951" y="290152"/>
                  <a:pt x="178510" y="288711"/>
                  <a:pt x="178510" y="286551"/>
                </a:cubicBezTo>
                <a:lnTo>
                  <a:pt x="178510" y="245495"/>
                </a:lnTo>
                <a:lnTo>
                  <a:pt x="125930" y="245495"/>
                </a:lnTo>
                <a:lnTo>
                  <a:pt x="125930" y="286551"/>
                </a:lnTo>
                <a:cubicBezTo>
                  <a:pt x="125930" y="288711"/>
                  <a:pt x="124490" y="290152"/>
                  <a:pt x="122329" y="290152"/>
                </a:cubicBezTo>
                <a:cubicBezTo>
                  <a:pt x="120528" y="290152"/>
                  <a:pt x="118728" y="288711"/>
                  <a:pt x="118728" y="286551"/>
                </a:cubicBezTo>
                <a:lnTo>
                  <a:pt x="118728" y="245495"/>
                </a:lnTo>
                <a:lnTo>
                  <a:pt x="66508" y="245495"/>
                </a:lnTo>
                <a:lnTo>
                  <a:pt x="66508" y="286551"/>
                </a:lnTo>
                <a:cubicBezTo>
                  <a:pt x="66508" y="288711"/>
                  <a:pt x="64707" y="290152"/>
                  <a:pt x="62547" y="290152"/>
                </a:cubicBezTo>
                <a:cubicBezTo>
                  <a:pt x="60746" y="290152"/>
                  <a:pt x="58945" y="288711"/>
                  <a:pt x="58945" y="286551"/>
                </a:cubicBezTo>
                <a:lnTo>
                  <a:pt x="58945" y="245495"/>
                </a:lnTo>
                <a:lnTo>
                  <a:pt x="18250" y="245495"/>
                </a:lnTo>
                <a:cubicBezTo>
                  <a:pt x="16089" y="245495"/>
                  <a:pt x="14288" y="244054"/>
                  <a:pt x="14288" y="241894"/>
                </a:cubicBezTo>
                <a:cubicBezTo>
                  <a:pt x="14288" y="239733"/>
                  <a:pt x="16089" y="237932"/>
                  <a:pt x="18250" y="237932"/>
                </a:cubicBezTo>
                <a:lnTo>
                  <a:pt x="58945" y="237932"/>
                </a:lnTo>
                <a:lnTo>
                  <a:pt x="58945" y="185712"/>
                </a:lnTo>
                <a:lnTo>
                  <a:pt x="18250" y="185712"/>
                </a:lnTo>
                <a:cubicBezTo>
                  <a:pt x="16089" y="185712"/>
                  <a:pt x="14288" y="184272"/>
                  <a:pt x="14288" y="182111"/>
                </a:cubicBezTo>
                <a:cubicBezTo>
                  <a:pt x="14288" y="179950"/>
                  <a:pt x="16089" y="178510"/>
                  <a:pt x="18250" y="178510"/>
                </a:cubicBezTo>
                <a:lnTo>
                  <a:pt x="58945" y="178510"/>
                </a:lnTo>
                <a:lnTo>
                  <a:pt x="58945" y="168066"/>
                </a:lnTo>
                <a:cubicBezTo>
                  <a:pt x="58945" y="165905"/>
                  <a:pt x="60746" y="164104"/>
                  <a:pt x="62547" y="164104"/>
                </a:cubicBezTo>
                <a:cubicBezTo>
                  <a:pt x="64707" y="164104"/>
                  <a:pt x="66508" y="165905"/>
                  <a:pt x="66508" y="168066"/>
                </a:cubicBezTo>
                <a:lnTo>
                  <a:pt x="66508" y="178510"/>
                </a:lnTo>
                <a:lnTo>
                  <a:pt x="118728" y="178510"/>
                </a:lnTo>
                <a:lnTo>
                  <a:pt x="118728" y="126290"/>
                </a:lnTo>
                <a:lnTo>
                  <a:pt x="105043" y="126290"/>
                </a:lnTo>
                <a:cubicBezTo>
                  <a:pt x="103242" y="126290"/>
                  <a:pt x="101441" y="124489"/>
                  <a:pt x="101441" y="122328"/>
                </a:cubicBezTo>
                <a:cubicBezTo>
                  <a:pt x="101441" y="120528"/>
                  <a:pt x="103242" y="118727"/>
                  <a:pt x="105043" y="118727"/>
                </a:cubicBezTo>
                <a:lnTo>
                  <a:pt x="118728" y="118727"/>
                </a:lnTo>
                <a:lnTo>
                  <a:pt x="118728" y="17888"/>
                </a:lnTo>
                <a:cubicBezTo>
                  <a:pt x="118728" y="16088"/>
                  <a:pt x="120528" y="14287"/>
                  <a:pt x="122329" y="14287"/>
                </a:cubicBezTo>
                <a:close/>
                <a:moveTo>
                  <a:pt x="7209" y="7561"/>
                </a:moveTo>
                <a:lnTo>
                  <a:pt x="7209" y="298466"/>
                </a:lnTo>
                <a:lnTo>
                  <a:pt x="298458" y="298466"/>
                </a:lnTo>
                <a:lnTo>
                  <a:pt x="298458" y="7561"/>
                </a:lnTo>
                <a:lnTo>
                  <a:pt x="7209" y="7561"/>
                </a:lnTo>
                <a:close/>
                <a:moveTo>
                  <a:pt x="3604" y="0"/>
                </a:moveTo>
                <a:lnTo>
                  <a:pt x="302063" y="0"/>
                </a:lnTo>
                <a:cubicBezTo>
                  <a:pt x="304225" y="0"/>
                  <a:pt x="306028" y="1800"/>
                  <a:pt x="306028" y="3960"/>
                </a:cubicBezTo>
                <a:lnTo>
                  <a:pt x="306028" y="302067"/>
                </a:lnTo>
                <a:cubicBezTo>
                  <a:pt x="306028" y="304227"/>
                  <a:pt x="304225" y="306027"/>
                  <a:pt x="302063" y="306027"/>
                </a:cubicBezTo>
                <a:lnTo>
                  <a:pt x="3604" y="306027"/>
                </a:lnTo>
                <a:cubicBezTo>
                  <a:pt x="1442" y="306027"/>
                  <a:pt x="0" y="304227"/>
                  <a:pt x="0" y="302067"/>
                </a:cubicBezTo>
                <a:lnTo>
                  <a:pt x="0" y="3960"/>
                </a:lnTo>
                <a:cubicBezTo>
                  <a:pt x="0" y="1800"/>
                  <a:pt x="1442" y="0"/>
                  <a:pt x="36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BBDD823-955B-0844-9E7D-BCCA47C69A16}"/>
              </a:ext>
            </a:extLst>
          </p:cNvPr>
          <p:cNvSpPr txBox="1">
            <a:spLocks/>
          </p:cNvSpPr>
          <p:nvPr/>
        </p:nvSpPr>
        <p:spPr>
          <a:xfrm>
            <a:off x="3134869" y="10750797"/>
            <a:ext cx="7581900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beyond.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45C48-26AF-D945-9169-697AF2CD84C4}"/>
              </a:ext>
            </a:extLst>
          </p:cNvPr>
          <p:cNvSpPr txBox="1"/>
          <p:nvPr/>
        </p:nvSpPr>
        <p:spPr>
          <a:xfrm>
            <a:off x="7856336" y="11958520"/>
            <a:ext cx="2093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Roboto Condensed" panose="02000000000000000000" pitchFamily="2" charset="0"/>
                <a:cs typeface="Poppins" pitchFamily="2" charset="77"/>
              </a:rPr>
              <a:t>$4.5M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DEC81-DC02-1947-97C5-3D886A7652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56735D-F0E1-C945-A5F7-AF1B80CE7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2710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81340-AB31-2E44-A5FE-5C0AA7EA93EF}"/>
              </a:ext>
            </a:extLst>
          </p:cNvPr>
          <p:cNvSpPr txBox="1"/>
          <p:nvPr/>
        </p:nvSpPr>
        <p:spPr>
          <a:xfrm>
            <a:off x="1409985" y="554182"/>
            <a:ext cx="12976629" cy="186204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 Condensed" panose="02000000000000000000" pitchFamily="2" charset="0"/>
                <a:cs typeface="Poppins" pitchFamily="2" charset="77"/>
              </a:rPr>
              <a:t>LISTING PROPERTIES</a:t>
            </a:r>
          </a:p>
        </p:txBody>
      </p:sp>
      <p:sp>
        <p:nvSpPr>
          <p:cNvPr id="12" name="Freeform 641">
            <a:extLst>
              <a:ext uri="{FF2B5EF4-FFF2-40B4-BE49-F238E27FC236}">
                <a16:creationId xmlns:a16="http://schemas.microsoft.com/office/drawing/2014/main" id="{472F2DE1-5F09-2D4C-A4F2-110202CA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42" y="6155788"/>
            <a:ext cx="1015320" cy="1015320"/>
          </a:xfrm>
          <a:custGeom>
            <a:avLst/>
            <a:gdLst>
              <a:gd name="T0" fmla="*/ 72280 w 305309"/>
              <a:gd name="T1" fmla="*/ 264782 h 305668"/>
              <a:gd name="T2" fmla="*/ 87025 w 305309"/>
              <a:gd name="T3" fmla="*/ 280638 h 305668"/>
              <a:gd name="T4" fmla="*/ 99252 w 305309"/>
              <a:gd name="T5" fmla="*/ 249287 h 305668"/>
              <a:gd name="T6" fmla="*/ 153914 w 305309"/>
              <a:gd name="T7" fmla="*/ 214693 h 305668"/>
              <a:gd name="T8" fmla="*/ 129100 w 305309"/>
              <a:gd name="T9" fmla="*/ 228747 h 305668"/>
              <a:gd name="T10" fmla="*/ 123706 w 305309"/>
              <a:gd name="T11" fmla="*/ 223702 h 305668"/>
              <a:gd name="T12" fmla="*/ 138090 w 305309"/>
              <a:gd name="T13" fmla="*/ 199198 h 305668"/>
              <a:gd name="T14" fmla="*/ 192560 w 305309"/>
              <a:gd name="T15" fmla="*/ 150888 h 305668"/>
              <a:gd name="T16" fmla="*/ 207641 w 305309"/>
              <a:gd name="T17" fmla="*/ 150888 h 305668"/>
              <a:gd name="T18" fmla="*/ 200101 w 305309"/>
              <a:gd name="T19" fmla="*/ 136165 h 305668"/>
              <a:gd name="T20" fmla="*/ 200101 w 305309"/>
              <a:gd name="T21" fmla="*/ 165969 h 305668"/>
              <a:gd name="T22" fmla="*/ 200101 w 305309"/>
              <a:gd name="T23" fmla="*/ 136165 h 305668"/>
              <a:gd name="T24" fmla="*/ 135933 w 305309"/>
              <a:gd name="T25" fmla="*/ 168208 h 305668"/>
              <a:gd name="T26" fmla="*/ 233030 w 305309"/>
              <a:gd name="T27" fmla="*/ 168208 h 305668"/>
              <a:gd name="T28" fmla="*/ 184481 w 305309"/>
              <a:gd name="T29" fmla="*/ 112353 h 305668"/>
              <a:gd name="T30" fmla="*/ 184481 w 305309"/>
              <a:gd name="T31" fmla="*/ 224062 h 305668"/>
              <a:gd name="T32" fmla="*/ 134494 w 305309"/>
              <a:gd name="T33" fmla="*/ 244602 h 305668"/>
              <a:gd name="T34" fmla="*/ 103207 w 305309"/>
              <a:gd name="T35" fmla="*/ 255413 h 305668"/>
              <a:gd name="T36" fmla="*/ 89542 w 305309"/>
              <a:gd name="T37" fmla="*/ 288205 h 305668"/>
              <a:gd name="T38" fmla="*/ 64728 w 305309"/>
              <a:gd name="T39" fmla="*/ 284241 h 305668"/>
              <a:gd name="T40" fmla="*/ 66167 w 305309"/>
              <a:gd name="T41" fmla="*/ 260818 h 305668"/>
              <a:gd name="T42" fmla="*/ 128740 w 305309"/>
              <a:gd name="T43" fmla="*/ 168208 h 305668"/>
              <a:gd name="T44" fmla="*/ 152475 w 305309"/>
              <a:gd name="T45" fmla="*/ 29883 h 305668"/>
              <a:gd name="T46" fmla="*/ 28410 w 305309"/>
              <a:gd name="T47" fmla="*/ 298468 h 305668"/>
              <a:gd name="T48" fmla="*/ 276540 w 305309"/>
              <a:gd name="T49" fmla="*/ 154454 h 305668"/>
              <a:gd name="T50" fmla="*/ 152475 w 305309"/>
              <a:gd name="T51" fmla="*/ 9001 h 305668"/>
              <a:gd name="T52" fmla="*/ 14026 w 305309"/>
              <a:gd name="T53" fmla="*/ 158055 h 305668"/>
              <a:gd name="T54" fmla="*/ 155352 w 305309"/>
              <a:gd name="T55" fmla="*/ 22322 h 305668"/>
              <a:gd name="T56" fmla="*/ 296319 w 305309"/>
              <a:gd name="T57" fmla="*/ 153014 h 305668"/>
              <a:gd name="T58" fmla="*/ 149958 w 305309"/>
              <a:gd name="T59" fmla="*/ 1080 h 305668"/>
              <a:gd name="T60" fmla="*/ 304230 w 305309"/>
              <a:gd name="T61" fmla="*/ 150494 h 305668"/>
              <a:gd name="T62" fmla="*/ 293442 w 305309"/>
              <a:gd name="T63" fmla="*/ 165975 h 305668"/>
              <a:gd name="T64" fmla="*/ 284092 w 305309"/>
              <a:gd name="T65" fmla="*/ 161655 h 305668"/>
              <a:gd name="T66" fmla="*/ 280496 w 305309"/>
              <a:gd name="T67" fmla="*/ 305668 h 305668"/>
              <a:gd name="T68" fmla="*/ 21218 w 305309"/>
              <a:gd name="T69" fmla="*/ 302068 h 305668"/>
              <a:gd name="T70" fmla="*/ 16543 w 305309"/>
              <a:gd name="T71" fmla="*/ 165975 h 305668"/>
              <a:gd name="T72" fmla="*/ 1080 w 305309"/>
              <a:gd name="T73" fmla="*/ 155534 h 305668"/>
              <a:gd name="T74" fmla="*/ 149958 w 305309"/>
              <a:gd name="T75" fmla="*/ 1080 h 305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309" h="305668">
                <a:moveTo>
                  <a:pt x="138090" y="199198"/>
                </a:moveTo>
                <a:lnTo>
                  <a:pt x="72280" y="264782"/>
                </a:lnTo>
                <a:lnTo>
                  <a:pt x="72280" y="280638"/>
                </a:lnTo>
                <a:lnTo>
                  <a:pt x="87025" y="280638"/>
                </a:lnTo>
                <a:lnTo>
                  <a:pt x="96734" y="251449"/>
                </a:lnTo>
                <a:cubicBezTo>
                  <a:pt x="97094" y="250368"/>
                  <a:pt x="97813" y="249647"/>
                  <a:pt x="99252" y="249287"/>
                </a:cubicBezTo>
                <a:lnTo>
                  <a:pt x="129819" y="238837"/>
                </a:lnTo>
                <a:lnTo>
                  <a:pt x="153914" y="214693"/>
                </a:lnTo>
                <a:cubicBezTo>
                  <a:pt x="151756" y="213612"/>
                  <a:pt x="149598" y="211810"/>
                  <a:pt x="147800" y="210369"/>
                </a:cubicBezTo>
                <a:lnTo>
                  <a:pt x="129100" y="228747"/>
                </a:lnTo>
                <a:cubicBezTo>
                  <a:pt x="128021" y="230188"/>
                  <a:pt x="125144" y="230188"/>
                  <a:pt x="123706" y="228747"/>
                </a:cubicBezTo>
                <a:cubicBezTo>
                  <a:pt x="122627" y="227305"/>
                  <a:pt x="122627" y="225143"/>
                  <a:pt x="123706" y="223702"/>
                </a:cubicBezTo>
                <a:lnTo>
                  <a:pt x="142406" y="204964"/>
                </a:lnTo>
                <a:cubicBezTo>
                  <a:pt x="140967" y="203162"/>
                  <a:pt x="139169" y="201000"/>
                  <a:pt x="138090" y="199198"/>
                </a:cubicBezTo>
                <a:close/>
                <a:moveTo>
                  <a:pt x="200101" y="143706"/>
                </a:moveTo>
                <a:cubicBezTo>
                  <a:pt x="196151" y="143706"/>
                  <a:pt x="192560" y="146938"/>
                  <a:pt x="192560" y="150888"/>
                </a:cubicBezTo>
                <a:cubicBezTo>
                  <a:pt x="192560" y="154838"/>
                  <a:pt x="196151" y="158428"/>
                  <a:pt x="200101" y="158428"/>
                </a:cubicBezTo>
                <a:cubicBezTo>
                  <a:pt x="204410" y="158428"/>
                  <a:pt x="207641" y="154838"/>
                  <a:pt x="207641" y="150888"/>
                </a:cubicBezTo>
                <a:cubicBezTo>
                  <a:pt x="207641" y="146938"/>
                  <a:pt x="204410" y="143706"/>
                  <a:pt x="200101" y="143706"/>
                </a:cubicBezTo>
                <a:close/>
                <a:moveTo>
                  <a:pt x="200101" y="136165"/>
                </a:moveTo>
                <a:cubicBezTo>
                  <a:pt x="208360" y="136165"/>
                  <a:pt x="215182" y="142629"/>
                  <a:pt x="215182" y="150888"/>
                </a:cubicBezTo>
                <a:cubicBezTo>
                  <a:pt x="215182" y="159147"/>
                  <a:pt x="208360" y="165969"/>
                  <a:pt x="200101" y="165969"/>
                </a:cubicBezTo>
                <a:cubicBezTo>
                  <a:pt x="191842" y="165969"/>
                  <a:pt x="185378" y="159147"/>
                  <a:pt x="185378" y="150888"/>
                </a:cubicBezTo>
                <a:cubicBezTo>
                  <a:pt x="185378" y="142629"/>
                  <a:pt x="191842" y="136165"/>
                  <a:pt x="200101" y="136165"/>
                </a:cubicBezTo>
                <a:close/>
                <a:moveTo>
                  <a:pt x="184481" y="119560"/>
                </a:moveTo>
                <a:cubicBezTo>
                  <a:pt x="157869" y="119560"/>
                  <a:pt x="135933" y="141542"/>
                  <a:pt x="135933" y="168208"/>
                </a:cubicBezTo>
                <a:cubicBezTo>
                  <a:pt x="135933" y="194874"/>
                  <a:pt x="157869" y="216855"/>
                  <a:pt x="184481" y="216855"/>
                </a:cubicBezTo>
                <a:cubicBezTo>
                  <a:pt x="211453" y="216855"/>
                  <a:pt x="233030" y="194874"/>
                  <a:pt x="233030" y="168208"/>
                </a:cubicBezTo>
                <a:cubicBezTo>
                  <a:pt x="233030" y="141542"/>
                  <a:pt x="211453" y="119560"/>
                  <a:pt x="184481" y="119560"/>
                </a:cubicBezTo>
                <a:close/>
                <a:moveTo>
                  <a:pt x="184481" y="112353"/>
                </a:moveTo>
                <a:cubicBezTo>
                  <a:pt x="215408" y="112353"/>
                  <a:pt x="240582" y="137578"/>
                  <a:pt x="240582" y="168208"/>
                </a:cubicBezTo>
                <a:cubicBezTo>
                  <a:pt x="240582" y="199198"/>
                  <a:pt x="215408" y="224062"/>
                  <a:pt x="184481" y="224062"/>
                </a:cubicBezTo>
                <a:cubicBezTo>
                  <a:pt x="175850" y="224062"/>
                  <a:pt x="167939" y="221900"/>
                  <a:pt x="160746" y="218657"/>
                </a:cubicBezTo>
                <a:lnTo>
                  <a:pt x="134494" y="244602"/>
                </a:lnTo>
                <a:cubicBezTo>
                  <a:pt x="133775" y="245323"/>
                  <a:pt x="133415" y="245683"/>
                  <a:pt x="133056" y="245683"/>
                </a:cubicBezTo>
                <a:lnTo>
                  <a:pt x="103207" y="255413"/>
                </a:lnTo>
                <a:lnTo>
                  <a:pt x="93138" y="285682"/>
                </a:lnTo>
                <a:cubicBezTo>
                  <a:pt x="92778" y="287124"/>
                  <a:pt x="91340" y="288205"/>
                  <a:pt x="89542" y="288205"/>
                </a:cubicBezTo>
                <a:lnTo>
                  <a:pt x="68684" y="288205"/>
                </a:lnTo>
                <a:cubicBezTo>
                  <a:pt x="66526" y="288205"/>
                  <a:pt x="64728" y="286403"/>
                  <a:pt x="64728" y="284241"/>
                </a:cubicBezTo>
                <a:lnTo>
                  <a:pt x="64728" y="262980"/>
                </a:lnTo>
                <a:cubicBezTo>
                  <a:pt x="64728" y="262260"/>
                  <a:pt x="65447" y="261179"/>
                  <a:pt x="66167" y="260818"/>
                </a:cubicBezTo>
                <a:lnTo>
                  <a:pt x="134135" y="192351"/>
                </a:lnTo>
                <a:cubicBezTo>
                  <a:pt x="130538" y="185144"/>
                  <a:pt x="128740" y="176856"/>
                  <a:pt x="128740" y="168208"/>
                </a:cubicBezTo>
                <a:cubicBezTo>
                  <a:pt x="128740" y="137578"/>
                  <a:pt x="153554" y="112353"/>
                  <a:pt x="184481" y="112353"/>
                </a:cubicBezTo>
                <a:close/>
                <a:moveTo>
                  <a:pt x="152475" y="29883"/>
                </a:moveTo>
                <a:lnTo>
                  <a:pt x="28410" y="154454"/>
                </a:lnTo>
                <a:lnTo>
                  <a:pt x="28410" y="298468"/>
                </a:lnTo>
                <a:lnTo>
                  <a:pt x="276540" y="298468"/>
                </a:lnTo>
                <a:lnTo>
                  <a:pt x="276540" y="154454"/>
                </a:lnTo>
                <a:lnTo>
                  <a:pt x="152475" y="29883"/>
                </a:lnTo>
                <a:close/>
                <a:moveTo>
                  <a:pt x="152475" y="9001"/>
                </a:moveTo>
                <a:lnTo>
                  <a:pt x="8991" y="153014"/>
                </a:lnTo>
                <a:lnTo>
                  <a:pt x="14026" y="158055"/>
                </a:lnTo>
                <a:lnTo>
                  <a:pt x="149958" y="22322"/>
                </a:lnTo>
                <a:cubicBezTo>
                  <a:pt x="151396" y="20522"/>
                  <a:pt x="153914" y="20522"/>
                  <a:pt x="155352" y="22322"/>
                </a:cubicBezTo>
                <a:lnTo>
                  <a:pt x="290925" y="158055"/>
                </a:lnTo>
                <a:lnTo>
                  <a:pt x="296319" y="153014"/>
                </a:lnTo>
                <a:lnTo>
                  <a:pt x="152475" y="9001"/>
                </a:lnTo>
                <a:close/>
                <a:moveTo>
                  <a:pt x="149958" y="1080"/>
                </a:moveTo>
                <a:cubicBezTo>
                  <a:pt x="151396" y="-360"/>
                  <a:pt x="153914" y="-360"/>
                  <a:pt x="155352" y="1080"/>
                </a:cubicBezTo>
                <a:lnTo>
                  <a:pt x="304230" y="150494"/>
                </a:lnTo>
                <a:cubicBezTo>
                  <a:pt x="305669" y="151934"/>
                  <a:pt x="305669" y="154094"/>
                  <a:pt x="304230" y="155534"/>
                </a:cubicBezTo>
                <a:lnTo>
                  <a:pt x="293442" y="165975"/>
                </a:lnTo>
                <a:cubicBezTo>
                  <a:pt x="292363" y="167776"/>
                  <a:pt x="289846" y="167776"/>
                  <a:pt x="288407" y="165975"/>
                </a:cubicBezTo>
                <a:lnTo>
                  <a:pt x="284092" y="161655"/>
                </a:lnTo>
                <a:lnTo>
                  <a:pt x="284092" y="302068"/>
                </a:lnTo>
                <a:cubicBezTo>
                  <a:pt x="284092" y="303868"/>
                  <a:pt x="282294" y="305668"/>
                  <a:pt x="280496" y="305668"/>
                </a:cubicBezTo>
                <a:lnTo>
                  <a:pt x="24814" y="305668"/>
                </a:lnTo>
                <a:cubicBezTo>
                  <a:pt x="23016" y="305668"/>
                  <a:pt x="21218" y="303868"/>
                  <a:pt x="21218" y="302068"/>
                </a:cubicBezTo>
                <a:lnTo>
                  <a:pt x="21218" y="161655"/>
                </a:lnTo>
                <a:lnTo>
                  <a:pt x="16543" y="165975"/>
                </a:lnTo>
                <a:cubicBezTo>
                  <a:pt x="15464" y="167776"/>
                  <a:pt x="12947" y="167776"/>
                  <a:pt x="11868" y="165975"/>
                </a:cubicBezTo>
                <a:lnTo>
                  <a:pt x="1080" y="155534"/>
                </a:lnTo>
                <a:cubicBezTo>
                  <a:pt x="-359" y="154094"/>
                  <a:pt x="-359" y="151934"/>
                  <a:pt x="1080" y="150494"/>
                </a:cubicBezTo>
                <a:lnTo>
                  <a:pt x="149958" y="1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Freeform 629">
            <a:extLst>
              <a:ext uri="{FF2B5EF4-FFF2-40B4-BE49-F238E27FC236}">
                <a16:creationId xmlns:a16="http://schemas.microsoft.com/office/drawing/2014/main" id="{E4F48DD3-58B4-3F43-B78C-F2EC75EB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42" y="3693654"/>
            <a:ext cx="1015320" cy="1010366"/>
          </a:xfrm>
          <a:custGeom>
            <a:avLst/>
            <a:gdLst>
              <a:gd name="T0" fmla="*/ 194698 w 306027"/>
              <a:gd name="T1" fmla="*/ 158225 h 305488"/>
              <a:gd name="T2" fmla="*/ 198921 w 306027"/>
              <a:gd name="T3" fmla="*/ 162110 h 305488"/>
              <a:gd name="T4" fmla="*/ 198921 w 306027"/>
              <a:gd name="T5" fmla="*/ 194350 h 305488"/>
              <a:gd name="T6" fmla="*/ 194698 w 306027"/>
              <a:gd name="T7" fmla="*/ 198235 h 305488"/>
              <a:gd name="T8" fmla="*/ 190860 w 306027"/>
              <a:gd name="T9" fmla="*/ 194350 h 305488"/>
              <a:gd name="T10" fmla="*/ 190860 w 306027"/>
              <a:gd name="T11" fmla="*/ 162110 h 305488"/>
              <a:gd name="T12" fmla="*/ 194698 w 306027"/>
              <a:gd name="T13" fmla="*/ 158225 h 305488"/>
              <a:gd name="T14" fmla="*/ 87040 w 306027"/>
              <a:gd name="T15" fmla="*/ 39862 h 305488"/>
              <a:gd name="T16" fmla="*/ 87040 w 306027"/>
              <a:gd name="T17" fmla="*/ 285079 h 305488"/>
              <a:gd name="T18" fmla="*/ 206085 w 306027"/>
              <a:gd name="T19" fmla="*/ 314918 h 305488"/>
              <a:gd name="T20" fmla="*/ 206085 w 306027"/>
              <a:gd name="T21" fmla="*/ 69702 h 305488"/>
              <a:gd name="T22" fmla="*/ 149081 w 306027"/>
              <a:gd name="T23" fmla="*/ 31981 h 305488"/>
              <a:gd name="T24" fmla="*/ 242391 w 306027"/>
              <a:gd name="T25" fmla="*/ 31981 h 305488"/>
              <a:gd name="T26" fmla="*/ 246216 w 306027"/>
              <a:gd name="T27" fmla="*/ 35796 h 305488"/>
              <a:gd name="T28" fmla="*/ 246216 w 306027"/>
              <a:gd name="T29" fmla="*/ 288688 h 305488"/>
              <a:gd name="T30" fmla="*/ 242391 w 306027"/>
              <a:gd name="T31" fmla="*/ 292502 h 305488"/>
              <a:gd name="T32" fmla="*/ 226330 w 306027"/>
              <a:gd name="T33" fmla="*/ 292502 h 305488"/>
              <a:gd name="T34" fmla="*/ 222506 w 306027"/>
              <a:gd name="T35" fmla="*/ 288688 h 305488"/>
              <a:gd name="T36" fmla="*/ 226330 w 306027"/>
              <a:gd name="T37" fmla="*/ 284493 h 305488"/>
              <a:gd name="T38" fmla="*/ 238186 w 306027"/>
              <a:gd name="T39" fmla="*/ 284493 h 305488"/>
              <a:gd name="T40" fmla="*/ 238186 w 306027"/>
              <a:gd name="T41" fmla="*/ 39610 h 305488"/>
              <a:gd name="T42" fmla="*/ 149081 w 306027"/>
              <a:gd name="T43" fmla="*/ 39610 h 305488"/>
              <a:gd name="T44" fmla="*/ 145256 w 306027"/>
              <a:gd name="T45" fmla="*/ 35796 h 305488"/>
              <a:gd name="T46" fmla="*/ 149081 w 306027"/>
              <a:gd name="T47" fmla="*/ 31981 h 305488"/>
              <a:gd name="T48" fmla="*/ 84360 w 306027"/>
              <a:gd name="T49" fmla="*/ 31064 h 305488"/>
              <a:gd name="T50" fmla="*/ 211061 w 306027"/>
              <a:gd name="T51" fmla="*/ 62816 h 305488"/>
              <a:gd name="T52" fmla="*/ 214123 w 306027"/>
              <a:gd name="T53" fmla="*/ 66259 h 305488"/>
              <a:gd name="T54" fmla="*/ 214123 w 306027"/>
              <a:gd name="T55" fmla="*/ 319892 h 305488"/>
              <a:gd name="T56" fmla="*/ 209147 w 306027"/>
              <a:gd name="T57" fmla="*/ 323718 h 305488"/>
              <a:gd name="T58" fmla="*/ 82446 w 306027"/>
              <a:gd name="T59" fmla="*/ 292349 h 305488"/>
              <a:gd name="T60" fmla="*/ 79384 w 306027"/>
              <a:gd name="T61" fmla="*/ 288523 h 305488"/>
              <a:gd name="T62" fmla="*/ 79384 w 306027"/>
              <a:gd name="T63" fmla="*/ 34890 h 305488"/>
              <a:gd name="T64" fmla="*/ 84360 w 306027"/>
              <a:gd name="T65" fmla="*/ 31064 h 305488"/>
              <a:gd name="T66" fmla="*/ 3836 w 306027"/>
              <a:gd name="T67" fmla="*/ 0 h 305488"/>
              <a:gd name="T68" fmla="*/ 321763 w 306027"/>
              <a:gd name="T69" fmla="*/ 0 h 305488"/>
              <a:gd name="T70" fmla="*/ 325599 w 306027"/>
              <a:gd name="T71" fmla="*/ 4195 h 305488"/>
              <a:gd name="T72" fmla="*/ 325599 w 306027"/>
              <a:gd name="T73" fmla="*/ 288690 h 305488"/>
              <a:gd name="T74" fmla="*/ 321763 w 306027"/>
              <a:gd name="T75" fmla="*/ 292502 h 305488"/>
              <a:gd name="T76" fmla="*/ 258102 w 306027"/>
              <a:gd name="T77" fmla="*/ 292502 h 305488"/>
              <a:gd name="T78" fmla="*/ 254266 w 306027"/>
              <a:gd name="T79" fmla="*/ 288690 h 305488"/>
              <a:gd name="T80" fmla="*/ 258102 w 306027"/>
              <a:gd name="T81" fmla="*/ 284494 h 305488"/>
              <a:gd name="T82" fmla="*/ 317545 w 306027"/>
              <a:gd name="T83" fmla="*/ 284494 h 305488"/>
              <a:gd name="T84" fmla="*/ 317545 w 306027"/>
              <a:gd name="T85" fmla="*/ 8009 h 305488"/>
              <a:gd name="T86" fmla="*/ 8054 w 306027"/>
              <a:gd name="T87" fmla="*/ 8009 h 305488"/>
              <a:gd name="T88" fmla="*/ 8054 w 306027"/>
              <a:gd name="T89" fmla="*/ 284494 h 305488"/>
              <a:gd name="T90" fmla="*/ 67497 w 306027"/>
              <a:gd name="T91" fmla="*/ 284494 h 305488"/>
              <a:gd name="T92" fmla="*/ 71333 w 306027"/>
              <a:gd name="T93" fmla="*/ 288690 h 305488"/>
              <a:gd name="T94" fmla="*/ 67497 w 306027"/>
              <a:gd name="T95" fmla="*/ 292502 h 305488"/>
              <a:gd name="T96" fmla="*/ 3836 w 306027"/>
              <a:gd name="T97" fmla="*/ 292502 h 305488"/>
              <a:gd name="T98" fmla="*/ 0 w 306027"/>
              <a:gd name="T99" fmla="*/ 288690 h 305488"/>
              <a:gd name="T100" fmla="*/ 0 w 306027"/>
              <a:gd name="T101" fmla="*/ 4195 h 305488"/>
              <a:gd name="T102" fmla="*/ 3836 w 306027"/>
              <a:gd name="T103" fmla="*/ 0 h 3054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6027" h="305488">
                <a:moveTo>
                  <a:pt x="182995" y="149225"/>
                </a:moveTo>
                <a:cubicBezTo>
                  <a:pt x="185160" y="149225"/>
                  <a:pt x="186964" y="151057"/>
                  <a:pt x="186964" y="152889"/>
                </a:cubicBezTo>
                <a:lnTo>
                  <a:pt x="186964" y="183295"/>
                </a:lnTo>
                <a:cubicBezTo>
                  <a:pt x="186964" y="185493"/>
                  <a:pt x="185160" y="186959"/>
                  <a:pt x="182995" y="186959"/>
                </a:cubicBezTo>
                <a:cubicBezTo>
                  <a:pt x="181191" y="186959"/>
                  <a:pt x="179387" y="185493"/>
                  <a:pt x="179387" y="183295"/>
                </a:cubicBezTo>
                <a:lnTo>
                  <a:pt x="179387" y="152889"/>
                </a:lnTo>
                <a:cubicBezTo>
                  <a:pt x="179387" y="151057"/>
                  <a:pt x="181191" y="149225"/>
                  <a:pt x="182995" y="149225"/>
                </a:cubicBezTo>
                <a:close/>
                <a:moveTo>
                  <a:pt x="81808" y="37595"/>
                </a:moveTo>
                <a:lnTo>
                  <a:pt x="81808" y="268864"/>
                </a:lnTo>
                <a:lnTo>
                  <a:pt x="193697" y="297006"/>
                </a:lnTo>
                <a:lnTo>
                  <a:pt x="193697" y="65737"/>
                </a:lnTo>
                <a:lnTo>
                  <a:pt x="81808" y="37595"/>
                </a:lnTo>
                <a:close/>
                <a:moveTo>
                  <a:pt x="140120" y="30162"/>
                </a:moveTo>
                <a:lnTo>
                  <a:pt x="227821" y="30162"/>
                </a:lnTo>
                <a:cubicBezTo>
                  <a:pt x="229619" y="30162"/>
                  <a:pt x="231416" y="31601"/>
                  <a:pt x="231416" y="33760"/>
                </a:cubicBezTo>
                <a:lnTo>
                  <a:pt x="231416" y="272268"/>
                </a:lnTo>
                <a:cubicBezTo>
                  <a:pt x="231416" y="274426"/>
                  <a:pt x="229619" y="275865"/>
                  <a:pt x="227821" y="275865"/>
                </a:cubicBezTo>
                <a:lnTo>
                  <a:pt x="212725" y="275865"/>
                </a:lnTo>
                <a:cubicBezTo>
                  <a:pt x="210569" y="275865"/>
                  <a:pt x="209131" y="274426"/>
                  <a:pt x="209131" y="272268"/>
                </a:cubicBezTo>
                <a:cubicBezTo>
                  <a:pt x="209131" y="270110"/>
                  <a:pt x="210569" y="268311"/>
                  <a:pt x="212725" y="268311"/>
                </a:cubicBezTo>
                <a:lnTo>
                  <a:pt x="223868" y="268311"/>
                </a:lnTo>
                <a:lnTo>
                  <a:pt x="223868" y="37357"/>
                </a:lnTo>
                <a:lnTo>
                  <a:pt x="140120" y="37357"/>
                </a:lnTo>
                <a:cubicBezTo>
                  <a:pt x="137963" y="37357"/>
                  <a:pt x="136525" y="35558"/>
                  <a:pt x="136525" y="33760"/>
                </a:cubicBezTo>
                <a:cubicBezTo>
                  <a:pt x="136525" y="31601"/>
                  <a:pt x="137963" y="30162"/>
                  <a:pt x="140120" y="30162"/>
                </a:cubicBezTo>
                <a:close/>
                <a:moveTo>
                  <a:pt x="79289" y="29297"/>
                </a:moveTo>
                <a:lnTo>
                  <a:pt x="198374" y="59243"/>
                </a:lnTo>
                <a:cubicBezTo>
                  <a:pt x="200173" y="59603"/>
                  <a:pt x="201252" y="61047"/>
                  <a:pt x="201252" y="62490"/>
                </a:cubicBezTo>
                <a:lnTo>
                  <a:pt x="201252" y="301697"/>
                </a:lnTo>
                <a:cubicBezTo>
                  <a:pt x="201252" y="304583"/>
                  <a:pt x="199094" y="306026"/>
                  <a:pt x="196575" y="305305"/>
                </a:cubicBezTo>
                <a:lnTo>
                  <a:pt x="77490" y="275720"/>
                </a:lnTo>
                <a:cubicBezTo>
                  <a:pt x="75692" y="275359"/>
                  <a:pt x="74612" y="273555"/>
                  <a:pt x="74612" y="272112"/>
                </a:cubicBezTo>
                <a:lnTo>
                  <a:pt x="74612" y="32905"/>
                </a:lnTo>
                <a:cubicBezTo>
                  <a:pt x="74612" y="30379"/>
                  <a:pt x="76771" y="28575"/>
                  <a:pt x="79289" y="29297"/>
                </a:cubicBezTo>
                <a:close/>
                <a:moveTo>
                  <a:pt x="3605" y="0"/>
                </a:moveTo>
                <a:lnTo>
                  <a:pt x="302422" y="0"/>
                </a:lnTo>
                <a:cubicBezTo>
                  <a:pt x="304585" y="0"/>
                  <a:pt x="306027" y="1798"/>
                  <a:pt x="306027" y="3956"/>
                </a:cubicBezTo>
                <a:lnTo>
                  <a:pt x="306027" y="272269"/>
                </a:lnTo>
                <a:cubicBezTo>
                  <a:pt x="306027" y="274427"/>
                  <a:pt x="304585" y="275865"/>
                  <a:pt x="302422" y="275865"/>
                </a:cubicBezTo>
                <a:lnTo>
                  <a:pt x="242587" y="275865"/>
                </a:lnTo>
                <a:cubicBezTo>
                  <a:pt x="240424" y="275865"/>
                  <a:pt x="238982" y="274427"/>
                  <a:pt x="238982" y="272269"/>
                </a:cubicBezTo>
                <a:cubicBezTo>
                  <a:pt x="238982" y="270111"/>
                  <a:pt x="240424" y="268312"/>
                  <a:pt x="242587" y="268312"/>
                </a:cubicBezTo>
                <a:lnTo>
                  <a:pt x="298457" y="268312"/>
                </a:lnTo>
                <a:lnTo>
                  <a:pt x="298457" y="7553"/>
                </a:lnTo>
                <a:lnTo>
                  <a:pt x="7570" y="7553"/>
                </a:lnTo>
                <a:lnTo>
                  <a:pt x="7570" y="268312"/>
                </a:lnTo>
                <a:lnTo>
                  <a:pt x="63440" y="268312"/>
                </a:lnTo>
                <a:cubicBezTo>
                  <a:pt x="65603" y="268312"/>
                  <a:pt x="67045" y="270111"/>
                  <a:pt x="67045" y="272269"/>
                </a:cubicBezTo>
                <a:cubicBezTo>
                  <a:pt x="67045" y="274427"/>
                  <a:pt x="65603" y="275865"/>
                  <a:pt x="63440" y="275865"/>
                </a:cubicBezTo>
                <a:lnTo>
                  <a:pt x="3605" y="275865"/>
                </a:lnTo>
                <a:cubicBezTo>
                  <a:pt x="1442" y="275865"/>
                  <a:pt x="0" y="274427"/>
                  <a:pt x="0" y="272269"/>
                </a:cubicBezTo>
                <a:lnTo>
                  <a:pt x="0" y="3956"/>
                </a:lnTo>
                <a:cubicBezTo>
                  <a:pt x="0" y="1798"/>
                  <a:pt x="1442" y="0"/>
                  <a:pt x="36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4" name="Freeform 650">
            <a:extLst>
              <a:ext uri="{FF2B5EF4-FFF2-40B4-BE49-F238E27FC236}">
                <a16:creationId xmlns:a16="http://schemas.microsoft.com/office/drawing/2014/main" id="{F13DDC0B-45DF-564C-9390-F46C4666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8622876"/>
            <a:ext cx="1010366" cy="1010366"/>
          </a:xfrm>
          <a:custGeom>
            <a:avLst/>
            <a:gdLst>
              <a:gd name="T0" fmla="*/ 153158 w 304724"/>
              <a:gd name="T1" fmla="*/ 261471 h 305357"/>
              <a:gd name="T2" fmla="*/ 130318 w 304724"/>
              <a:gd name="T3" fmla="*/ 223837 h 305357"/>
              <a:gd name="T4" fmla="*/ 176361 w 304724"/>
              <a:gd name="T5" fmla="*/ 231510 h 305357"/>
              <a:gd name="T6" fmla="*/ 170198 w 304724"/>
              <a:gd name="T7" fmla="*/ 261471 h 305357"/>
              <a:gd name="T8" fmla="*/ 201739 w 304724"/>
              <a:gd name="T9" fmla="*/ 269510 h 305357"/>
              <a:gd name="T10" fmla="*/ 104577 w 304724"/>
              <a:gd name="T11" fmla="*/ 261471 h 305357"/>
              <a:gd name="T12" fmla="*/ 136481 w 304724"/>
              <a:gd name="T13" fmla="*/ 231510 h 305357"/>
              <a:gd name="T14" fmla="*/ 130318 w 304724"/>
              <a:gd name="T15" fmla="*/ 223837 h 305357"/>
              <a:gd name="T16" fmla="*/ 260569 w 304724"/>
              <a:gd name="T17" fmla="*/ 181213 h 305357"/>
              <a:gd name="T18" fmla="*/ 224578 w 304724"/>
              <a:gd name="T19" fmla="*/ 229772 h 305357"/>
              <a:gd name="T20" fmla="*/ 238614 w 304724"/>
              <a:gd name="T21" fmla="*/ 286604 h 305357"/>
              <a:gd name="T22" fmla="*/ 247972 w 304724"/>
              <a:gd name="T23" fmla="*/ 304589 h 305357"/>
              <a:gd name="T24" fmla="*/ 173469 w 304724"/>
              <a:gd name="T25" fmla="*/ 204234 h 305357"/>
              <a:gd name="T26" fmla="*/ 192905 w 304724"/>
              <a:gd name="T27" fmla="*/ 188407 h 305357"/>
              <a:gd name="T28" fmla="*/ 238614 w 304724"/>
              <a:gd name="T29" fmla="*/ 147042 h 305357"/>
              <a:gd name="T30" fmla="*/ 65757 w 304724"/>
              <a:gd name="T31" fmla="*/ 147042 h 305357"/>
              <a:gd name="T32" fmla="*/ 111826 w 304724"/>
              <a:gd name="T33" fmla="*/ 188407 h 305357"/>
              <a:gd name="T34" fmla="*/ 131262 w 304724"/>
              <a:gd name="T35" fmla="*/ 204234 h 305357"/>
              <a:gd name="T36" fmla="*/ 56759 w 304724"/>
              <a:gd name="T37" fmla="*/ 304589 h 305357"/>
              <a:gd name="T38" fmla="*/ 66117 w 304724"/>
              <a:gd name="T39" fmla="*/ 286604 h 305357"/>
              <a:gd name="T40" fmla="*/ 80154 w 304724"/>
              <a:gd name="T41" fmla="*/ 229772 h 305357"/>
              <a:gd name="T42" fmla="*/ 44162 w 304724"/>
              <a:gd name="T43" fmla="*/ 181213 h 305357"/>
              <a:gd name="T44" fmla="*/ 238555 w 304724"/>
              <a:gd name="T45" fmla="*/ 104261 h 305357"/>
              <a:gd name="T46" fmla="*/ 274482 w 304724"/>
              <a:gd name="T47" fmla="*/ 135749 h 305357"/>
              <a:gd name="T48" fmla="*/ 297476 w 304724"/>
              <a:gd name="T49" fmla="*/ 212680 h 305357"/>
              <a:gd name="T50" fmla="*/ 238555 w 304724"/>
              <a:gd name="T51" fmla="*/ 104261 h 305357"/>
              <a:gd name="T52" fmla="*/ 66177 w 304724"/>
              <a:gd name="T53" fmla="*/ 109628 h 305357"/>
              <a:gd name="T54" fmla="*/ 2226 w 304724"/>
              <a:gd name="T55" fmla="*/ 214827 h 305357"/>
              <a:gd name="T56" fmla="*/ 30609 w 304724"/>
              <a:gd name="T57" fmla="*/ 134318 h 305357"/>
              <a:gd name="T58" fmla="*/ 111007 w 304724"/>
              <a:gd name="T59" fmla="*/ 109152 h 305357"/>
              <a:gd name="T60" fmla="*/ 193361 w 304724"/>
              <a:gd name="T61" fmla="*/ 109152 h 305357"/>
              <a:gd name="T62" fmla="*/ 155074 w 304724"/>
              <a:gd name="T63" fmla="*/ 60178 h 305357"/>
              <a:gd name="T64" fmla="*/ 209615 w 304724"/>
              <a:gd name="T65" fmla="*/ 125357 h 305357"/>
              <a:gd name="T66" fmla="*/ 197334 w 304724"/>
              <a:gd name="T67" fmla="*/ 171090 h 305357"/>
              <a:gd name="T68" fmla="*/ 103783 w 304724"/>
              <a:gd name="T69" fmla="*/ 116714 h 305357"/>
              <a:gd name="T70" fmla="*/ 89697 w 304724"/>
              <a:gd name="T71" fmla="*/ 119955 h 305357"/>
              <a:gd name="T72" fmla="*/ 168076 w 304724"/>
              <a:gd name="T73" fmla="*/ 14287 h 305357"/>
              <a:gd name="T74" fmla="*/ 138243 w 304724"/>
              <a:gd name="T75" fmla="*/ 21864 h 305357"/>
              <a:gd name="T76" fmla="*/ 85138 w 304724"/>
              <a:gd name="T77" fmla="*/ 7218 h 305357"/>
              <a:gd name="T78" fmla="*/ 223197 w 304724"/>
              <a:gd name="T79" fmla="*/ 29596 h 305357"/>
              <a:gd name="T80" fmla="*/ 85138 w 304724"/>
              <a:gd name="T81" fmla="*/ 7218 h 305357"/>
              <a:gd name="T82" fmla="*/ 230767 w 304724"/>
              <a:gd name="T83" fmla="*/ 11188 h 305357"/>
              <a:gd name="T84" fmla="*/ 223197 w 304724"/>
              <a:gd name="T85" fmla="*/ 207167 h 305357"/>
              <a:gd name="T86" fmla="*/ 81173 w 304724"/>
              <a:gd name="T87" fmla="*/ 207167 h 305357"/>
              <a:gd name="T88" fmla="*/ 73964 w 304724"/>
              <a:gd name="T89" fmla="*/ 11188 h 305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724" h="305357">
                <a:moveTo>
                  <a:pt x="153158" y="231510"/>
                </a:moveTo>
                <a:cubicBezTo>
                  <a:pt x="144820" y="231510"/>
                  <a:pt x="138294" y="238087"/>
                  <a:pt x="138294" y="246491"/>
                </a:cubicBezTo>
                <a:cubicBezTo>
                  <a:pt x="138294" y="254895"/>
                  <a:pt x="144820" y="261471"/>
                  <a:pt x="153158" y="261471"/>
                </a:cubicBezTo>
                <a:cubicBezTo>
                  <a:pt x="161497" y="261471"/>
                  <a:pt x="168385" y="254895"/>
                  <a:pt x="168385" y="246491"/>
                </a:cubicBezTo>
                <a:cubicBezTo>
                  <a:pt x="168385" y="238087"/>
                  <a:pt x="161497" y="231510"/>
                  <a:pt x="153158" y="231510"/>
                </a:cubicBezTo>
                <a:close/>
                <a:moveTo>
                  <a:pt x="130318" y="223837"/>
                </a:moveTo>
                <a:lnTo>
                  <a:pt x="176361" y="223837"/>
                </a:lnTo>
                <a:cubicBezTo>
                  <a:pt x="178174" y="223837"/>
                  <a:pt x="179987" y="225664"/>
                  <a:pt x="179987" y="227856"/>
                </a:cubicBezTo>
                <a:cubicBezTo>
                  <a:pt x="179987" y="229683"/>
                  <a:pt x="178174" y="231510"/>
                  <a:pt x="176361" y="231510"/>
                </a:cubicBezTo>
                <a:lnTo>
                  <a:pt x="170198" y="231510"/>
                </a:lnTo>
                <a:cubicBezTo>
                  <a:pt x="173823" y="235529"/>
                  <a:pt x="175999" y="240645"/>
                  <a:pt x="175999" y="246491"/>
                </a:cubicBezTo>
                <a:cubicBezTo>
                  <a:pt x="175999" y="252337"/>
                  <a:pt x="173823" y="257818"/>
                  <a:pt x="170198" y="261471"/>
                </a:cubicBezTo>
                <a:lnTo>
                  <a:pt x="201739" y="261471"/>
                </a:lnTo>
                <a:cubicBezTo>
                  <a:pt x="203552" y="261471"/>
                  <a:pt x="205365" y="263298"/>
                  <a:pt x="205365" y="265491"/>
                </a:cubicBezTo>
                <a:cubicBezTo>
                  <a:pt x="205365" y="267683"/>
                  <a:pt x="203552" y="269510"/>
                  <a:pt x="201739" y="269510"/>
                </a:cubicBezTo>
                <a:lnTo>
                  <a:pt x="104577" y="269510"/>
                </a:lnTo>
                <a:cubicBezTo>
                  <a:pt x="102764" y="269510"/>
                  <a:pt x="100952" y="267683"/>
                  <a:pt x="100952" y="265491"/>
                </a:cubicBezTo>
                <a:cubicBezTo>
                  <a:pt x="100952" y="263298"/>
                  <a:pt x="102764" y="261471"/>
                  <a:pt x="104577" y="261471"/>
                </a:cubicBezTo>
                <a:lnTo>
                  <a:pt x="136481" y="261471"/>
                </a:lnTo>
                <a:cubicBezTo>
                  <a:pt x="132856" y="257818"/>
                  <a:pt x="130680" y="252337"/>
                  <a:pt x="130680" y="246491"/>
                </a:cubicBezTo>
                <a:cubicBezTo>
                  <a:pt x="130680" y="240645"/>
                  <a:pt x="132856" y="235529"/>
                  <a:pt x="136481" y="231510"/>
                </a:cubicBezTo>
                <a:lnTo>
                  <a:pt x="130318" y="231510"/>
                </a:lnTo>
                <a:cubicBezTo>
                  <a:pt x="128505" y="231510"/>
                  <a:pt x="126692" y="229683"/>
                  <a:pt x="126692" y="227856"/>
                </a:cubicBezTo>
                <a:cubicBezTo>
                  <a:pt x="126692" y="225664"/>
                  <a:pt x="128505" y="223837"/>
                  <a:pt x="130318" y="223837"/>
                </a:cubicBezTo>
                <a:close/>
                <a:moveTo>
                  <a:pt x="240774" y="142007"/>
                </a:moveTo>
                <a:cubicBezTo>
                  <a:pt x="242573" y="141287"/>
                  <a:pt x="244733" y="142366"/>
                  <a:pt x="245813" y="144165"/>
                </a:cubicBezTo>
                <a:lnTo>
                  <a:pt x="260569" y="181213"/>
                </a:lnTo>
                <a:cubicBezTo>
                  <a:pt x="260929" y="181573"/>
                  <a:pt x="260929" y="182652"/>
                  <a:pt x="260569" y="183372"/>
                </a:cubicBezTo>
                <a:cubicBezTo>
                  <a:pt x="258050" y="191285"/>
                  <a:pt x="244733" y="230851"/>
                  <a:pt x="227457" y="230851"/>
                </a:cubicBezTo>
                <a:cubicBezTo>
                  <a:pt x="226377" y="230851"/>
                  <a:pt x="225297" y="230492"/>
                  <a:pt x="224578" y="229772"/>
                </a:cubicBezTo>
                <a:lnTo>
                  <a:pt x="190025" y="195961"/>
                </a:lnTo>
                <a:lnTo>
                  <a:pt x="181387" y="202795"/>
                </a:lnTo>
                <a:lnTo>
                  <a:pt x="238614" y="286604"/>
                </a:lnTo>
                <a:lnTo>
                  <a:pt x="252651" y="298834"/>
                </a:lnTo>
                <a:cubicBezTo>
                  <a:pt x="254451" y="300272"/>
                  <a:pt x="254451" y="302431"/>
                  <a:pt x="253011" y="304229"/>
                </a:cubicBezTo>
                <a:cubicBezTo>
                  <a:pt x="251571" y="306028"/>
                  <a:pt x="248692" y="305308"/>
                  <a:pt x="247972" y="304589"/>
                </a:cubicBezTo>
                <a:lnTo>
                  <a:pt x="233216" y="291640"/>
                </a:lnTo>
                <a:cubicBezTo>
                  <a:pt x="232856" y="291640"/>
                  <a:pt x="232856" y="291280"/>
                  <a:pt x="232496" y="290920"/>
                </a:cubicBezTo>
                <a:lnTo>
                  <a:pt x="173469" y="204234"/>
                </a:lnTo>
                <a:cubicBezTo>
                  <a:pt x="172389" y="202795"/>
                  <a:pt x="172389" y="200637"/>
                  <a:pt x="173829" y="199198"/>
                </a:cubicBezTo>
                <a:lnTo>
                  <a:pt x="187866" y="188048"/>
                </a:lnTo>
                <a:cubicBezTo>
                  <a:pt x="189305" y="186969"/>
                  <a:pt x="191465" y="186969"/>
                  <a:pt x="192905" y="188407"/>
                </a:cubicBezTo>
                <a:lnTo>
                  <a:pt x="228537" y="222938"/>
                </a:lnTo>
                <a:cubicBezTo>
                  <a:pt x="237175" y="221140"/>
                  <a:pt x="247972" y="199198"/>
                  <a:pt x="253011" y="182652"/>
                </a:cubicBezTo>
                <a:lnTo>
                  <a:pt x="238614" y="147042"/>
                </a:lnTo>
                <a:cubicBezTo>
                  <a:pt x="238254" y="145244"/>
                  <a:pt x="238974" y="143086"/>
                  <a:pt x="240774" y="142007"/>
                </a:cubicBezTo>
                <a:close/>
                <a:moveTo>
                  <a:pt x="63957" y="142007"/>
                </a:moveTo>
                <a:cubicBezTo>
                  <a:pt x="65757" y="143086"/>
                  <a:pt x="66477" y="145244"/>
                  <a:pt x="65757" y="147042"/>
                </a:cubicBezTo>
                <a:lnTo>
                  <a:pt x="51360" y="182652"/>
                </a:lnTo>
                <a:cubicBezTo>
                  <a:pt x="56759" y="199198"/>
                  <a:pt x="67556" y="221140"/>
                  <a:pt x="75835" y="222938"/>
                </a:cubicBezTo>
                <a:lnTo>
                  <a:pt x="111826" y="188407"/>
                </a:lnTo>
                <a:cubicBezTo>
                  <a:pt x="113266" y="186969"/>
                  <a:pt x="115426" y="186969"/>
                  <a:pt x="116865" y="188048"/>
                </a:cubicBezTo>
                <a:lnTo>
                  <a:pt x="130542" y="199198"/>
                </a:lnTo>
                <a:cubicBezTo>
                  <a:pt x="131982" y="200637"/>
                  <a:pt x="132342" y="202795"/>
                  <a:pt x="131262" y="204234"/>
                </a:cubicBezTo>
                <a:lnTo>
                  <a:pt x="72235" y="290920"/>
                </a:lnTo>
                <a:cubicBezTo>
                  <a:pt x="71875" y="291280"/>
                  <a:pt x="71875" y="291640"/>
                  <a:pt x="71516" y="291640"/>
                </a:cubicBezTo>
                <a:lnTo>
                  <a:pt x="56759" y="304589"/>
                </a:lnTo>
                <a:cubicBezTo>
                  <a:pt x="55679" y="305308"/>
                  <a:pt x="53160" y="306028"/>
                  <a:pt x="51720" y="304229"/>
                </a:cubicBezTo>
                <a:cubicBezTo>
                  <a:pt x="50280" y="302431"/>
                  <a:pt x="50280" y="300272"/>
                  <a:pt x="51720" y="298834"/>
                </a:cubicBezTo>
                <a:lnTo>
                  <a:pt x="66117" y="286604"/>
                </a:lnTo>
                <a:lnTo>
                  <a:pt x="122984" y="202795"/>
                </a:lnTo>
                <a:lnTo>
                  <a:pt x="114706" y="195961"/>
                </a:lnTo>
                <a:lnTo>
                  <a:pt x="80154" y="229772"/>
                </a:lnTo>
                <a:cubicBezTo>
                  <a:pt x="79434" y="230492"/>
                  <a:pt x="78354" y="230851"/>
                  <a:pt x="77274" y="230851"/>
                </a:cubicBezTo>
                <a:cubicBezTo>
                  <a:pt x="59998" y="230851"/>
                  <a:pt x="46681" y="191285"/>
                  <a:pt x="44162" y="183372"/>
                </a:cubicBezTo>
                <a:cubicBezTo>
                  <a:pt x="43802" y="182652"/>
                  <a:pt x="43802" y="181573"/>
                  <a:pt x="44162" y="181213"/>
                </a:cubicBezTo>
                <a:lnTo>
                  <a:pt x="58918" y="144165"/>
                </a:lnTo>
                <a:cubicBezTo>
                  <a:pt x="59638" y="142366"/>
                  <a:pt x="62158" y="141287"/>
                  <a:pt x="63957" y="142007"/>
                </a:cubicBezTo>
                <a:close/>
                <a:moveTo>
                  <a:pt x="238555" y="104261"/>
                </a:moveTo>
                <a:cubicBezTo>
                  <a:pt x="240351" y="103187"/>
                  <a:pt x="242507" y="103187"/>
                  <a:pt x="243944" y="104261"/>
                </a:cubicBezTo>
                <a:lnTo>
                  <a:pt x="273764" y="134318"/>
                </a:lnTo>
                <a:cubicBezTo>
                  <a:pt x="274123" y="135033"/>
                  <a:pt x="274482" y="135391"/>
                  <a:pt x="274482" y="135749"/>
                </a:cubicBezTo>
                <a:lnTo>
                  <a:pt x="304302" y="209817"/>
                </a:lnTo>
                <a:cubicBezTo>
                  <a:pt x="305380" y="211964"/>
                  <a:pt x="304302" y="213753"/>
                  <a:pt x="302147" y="214827"/>
                </a:cubicBezTo>
                <a:cubicBezTo>
                  <a:pt x="299991" y="215542"/>
                  <a:pt x="298195" y="214469"/>
                  <a:pt x="297476" y="212680"/>
                </a:cubicBezTo>
                <a:lnTo>
                  <a:pt x="268016" y="139327"/>
                </a:lnTo>
                <a:lnTo>
                  <a:pt x="238555" y="109628"/>
                </a:lnTo>
                <a:cubicBezTo>
                  <a:pt x="237477" y="108197"/>
                  <a:pt x="237477" y="106050"/>
                  <a:pt x="238555" y="104261"/>
                </a:cubicBezTo>
                <a:close/>
                <a:moveTo>
                  <a:pt x="60788" y="104261"/>
                </a:moveTo>
                <a:cubicBezTo>
                  <a:pt x="61865" y="103187"/>
                  <a:pt x="64380" y="103187"/>
                  <a:pt x="65817" y="104261"/>
                </a:cubicBezTo>
                <a:cubicBezTo>
                  <a:pt x="67254" y="106050"/>
                  <a:pt x="67254" y="108197"/>
                  <a:pt x="66177" y="109628"/>
                </a:cubicBezTo>
                <a:lnTo>
                  <a:pt x="36716" y="139327"/>
                </a:lnTo>
                <a:lnTo>
                  <a:pt x="7256" y="212680"/>
                </a:lnTo>
                <a:cubicBezTo>
                  <a:pt x="6537" y="214469"/>
                  <a:pt x="4382" y="215542"/>
                  <a:pt x="2226" y="214827"/>
                </a:cubicBezTo>
                <a:cubicBezTo>
                  <a:pt x="430" y="213753"/>
                  <a:pt x="-648" y="211964"/>
                  <a:pt x="430" y="209817"/>
                </a:cubicBezTo>
                <a:lnTo>
                  <a:pt x="30249" y="135749"/>
                </a:lnTo>
                <a:cubicBezTo>
                  <a:pt x="30249" y="135391"/>
                  <a:pt x="30609" y="135033"/>
                  <a:pt x="30609" y="134318"/>
                </a:cubicBezTo>
                <a:lnTo>
                  <a:pt x="60788" y="104261"/>
                </a:lnTo>
                <a:close/>
                <a:moveTo>
                  <a:pt x="152185" y="68100"/>
                </a:moveTo>
                <a:lnTo>
                  <a:pt x="111007" y="109152"/>
                </a:lnTo>
                <a:lnTo>
                  <a:pt x="111007" y="163528"/>
                </a:lnTo>
                <a:lnTo>
                  <a:pt x="193361" y="163528"/>
                </a:lnTo>
                <a:lnTo>
                  <a:pt x="193361" y="109152"/>
                </a:lnTo>
                <a:lnTo>
                  <a:pt x="152185" y="68100"/>
                </a:lnTo>
                <a:close/>
                <a:moveTo>
                  <a:pt x="149656" y="60178"/>
                </a:moveTo>
                <a:cubicBezTo>
                  <a:pt x="151101" y="58737"/>
                  <a:pt x="153629" y="58737"/>
                  <a:pt x="155074" y="60178"/>
                </a:cubicBezTo>
                <a:lnTo>
                  <a:pt x="215033" y="119955"/>
                </a:lnTo>
                <a:cubicBezTo>
                  <a:pt x="216478" y="121396"/>
                  <a:pt x="216478" y="123916"/>
                  <a:pt x="215033" y="125357"/>
                </a:cubicBezTo>
                <a:cubicBezTo>
                  <a:pt x="213227" y="126797"/>
                  <a:pt x="211060" y="126797"/>
                  <a:pt x="209615" y="125357"/>
                </a:cubicBezTo>
                <a:lnTo>
                  <a:pt x="200946" y="116714"/>
                </a:lnTo>
                <a:lnTo>
                  <a:pt x="200946" y="167489"/>
                </a:lnTo>
                <a:cubicBezTo>
                  <a:pt x="200946" y="169290"/>
                  <a:pt x="199140" y="171090"/>
                  <a:pt x="197334" y="171090"/>
                </a:cubicBezTo>
                <a:lnTo>
                  <a:pt x="107395" y="171090"/>
                </a:lnTo>
                <a:cubicBezTo>
                  <a:pt x="105228" y="171090"/>
                  <a:pt x="103783" y="169290"/>
                  <a:pt x="103783" y="167489"/>
                </a:cubicBezTo>
                <a:lnTo>
                  <a:pt x="103783" y="116714"/>
                </a:lnTo>
                <a:lnTo>
                  <a:pt x="95115" y="125357"/>
                </a:lnTo>
                <a:cubicBezTo>
                  <a:pt x="93670" y="126797"/>
                  <a:pt x="91503" y="126797"/>
                  <a:pt x="89697" y="125357"/>
                </a:cubicBezTo>
                <a:cubicBezTo>
                  <a:pt x="88252" y="123916"/>
                  <a:pt x="88252" y="121396"/>
                  <a:pt x="89697" y="119955"/>
                </a:cubicBezTo>
                <a:lnTo>
                  <a:pt x="149656" y="60178"/>
                </a:lnTo>
                <a:close/>
                <a:moveTo>
                  <a:pt x="138243" y="14287"/>
                </a:moveTo>
                <a:lnTo>
                  <a:pt x="168076" y="14287"/>
                </a:lnTo>
                <a:cubicBezTo>
                  <a:pt x="170233" y="14287"/>
                  <a:pt x="172030" y="16091"/>
                  <a:pt x="172030" y="17895"/>
                </a:cubicBezTo>
                <a:cubicBezTo>
                  <a:pt x="172030" y="20060"/>
                  <a:pt x="170233" y="21864"/>
                  <a:pt x="168076" y="21864"/>
                </a:cubicBezTo>
                <a:lnTo>
                  <a:pt x="138243" y="21864"/>
                </a:lnTo>
                <a:cubicBezTo>
                  <a:pt x="136086" y="21864"/>
                  <a:pt x="134289" y="20060"/>
                  <a:pt x="134289" y="17895"/>
                </a:cubicBezTo>
                <a:cubicBezTo>
                  <a:pt x="134289" y="16091"/>
                  <a:pt x="136086" y="14287"/>
                  <a:pt x="138243" y="14287"/>
                </a:cubicBezTo>
                <a:close/>
                <a:moveTo>
                  <a:pt x="85138" y="7218"/>
                </a:moveTo>
                <a:cubicBezTo>
                  <a:pt x="82975" y="7218"/>
                  <a:pt x="81173" y="9023"/>
                  <a:pt x="81173" y="11188"/>
                </a:cubicBezTo>
                <a:lnTo>
                  <a:pt x="81173" y="29596"/>
                </a:lnTo>
                <a:lnTo>
                  <a:pt x="223197" y="29596"/>
                </a:lnTo>
                <a:lnTo>
                  <a:pt x="223197" y="11188"/>
                </a:lnTo>
                <a:cubicBezTo>
                  <a:pt x="223197" y="9023"/>
                  <a:pt x="221755" y="7218"/>
                  <a:pt x="219592" y="7218"/>
                </a:cubicBezTo>
                <a:lnTo>
                  <a:pt x="85138" y="7218"/>
                </a:lnTo>
                <a:close/>
                <a:moveTo>
                  <a:pt x="85138" y="0"/>
                </a:moveTo>
                <a:lnTo>
                  <a:pt x="219592" y="0"/>
                </a:lnTo>
                <a:cubicBezTo>
                  <a:pt x="226081" y="0"/>
                  <a:pt x="230767" y="4692"/>
                  <a:pt x="230767" y="11188"/>
                </a:cubicBezTo>
                <a:lnTo>
                  <a:pt x="230767" y="207167"/>
                </a:lnTo>
                <a:cubicBezTo>
                  <a:pt x="230767" y="208972"/>
                  <a:pt x="228964" y="210776"/>
                  <a:pt x="227162" y="210776"/>
                </a:cubicBezTo>
                <a:cubicBezTo>
                  <a:pt x="224999" y="210776"/>
                  <a:pt x="223197" y="208972"/>
                  <a:pt x="223197" y="207167"/>
                </a:cubicBezTo>
                <a:lnTo>
                  <a:pt x="223197" y="37175"/>
                </a:lnTo>
                <a:lnTo>
                  <a:pt x="81173" y="37175"/>
                </a:lnTo>
                <a:lnTo>
                  <a:pt x="81173" y="207167"/>
                </a:lnTo>
                <a:cubicBezTo>
                  <a:pt x="81173" y="208972"/>
                  <a:pt x="79731" y="210776"/>
                  <a:pt x="77568" y="210776"/>
                </a:cubicBezTo>
                <a:cubicBezTo>
                  <a:pt x="75766" y="210776"/>
                  <a:pt x="73964" y="208972"/>
                  <a:pt x="73964" y="207167"/>
                </a:cubicBezTo>
                <a:lnTo>
                  <a:pt x="73964" y="11188"/>
                </a:lnTo>
                <a:cubicBezTo>
                  <a:pt x="73964" y="4692"/>
                  <a:pt x="78650" y="0"/>
                  <a:pt x="851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5" name="Freeform 625">
            <a:extLst>
              <a:ext uri="{FF2B5EF4-FFF2-40B4-BE49-F238E27FC236}">
                <a16:creationId xmlns:a16="http://schemas.microsoft.com/office/drawing/2014/main" id="{D52324C9-FD23-9E4F-A18E-71FABF34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72" y="11085010"/>
            <a:ext cx="1015319" cy="1015316"/>
          </a:xfrm>
          <a:custGeom>
            <a:avLst/>
            <a:gdLst>
              <a:gd name="T0" fmla="*/ 237933 w 306028"/>
              <a:gd name="T1" fmla="*/ 237932 h 306027"/>
              <a:gd name="T2" fmla="*/ 125930 w 306028"/>
              <a:gd name="T3" fmla="*/ 185712 h 306027"/>
              <a:gd name="T4" fmla="*/ 178510 w 306028"/>
              <a:gd name="T5" fmla="*/ 185712 h 306027"/>
              <a:gd name="T6" fmla="*/ 66508 w 306028"/>
              <a:gd name="T7" fmla="*/ 237932 h 306027"/>
              <a:gd name="T8" fmla="*/ 66508 w 306028"/>
              <a:gd name="T9" fmla="*/ 185712 h 306027"/>
              <a:gd name="T10" fmla="*/ 237933 w 306028"/>
              <a:gd name="T11" fmla="*/ 178510 h 306027"/>
              <a:gd name="T12" fmla="*/ 125930 w 306028"/>
              <a:gd name="T13" fmla="*/ 126290 h 306027"/>
              <a:gd name="T14" fmla="*/ 178510 w 306028"/>
              <a:gd name="T15" fmla="*/ 126290 h 306027"/>
              <a:gd name="T16" fmla="*/ 35334 w 306028"/>
              <a:gd name="T17" fmla="*/ 119062 h 306027"/>
              <a:gd name="T18" fmla="*/ 18280 w 306028"/>
              <a:gd name="T19" fmla="*/ 126639 h 306027"/>
              <a:gd name="T20" fmla="*/ 185713 w 306028"/>
              <a:gd name="T21" fmla="*/ 66507 h 306027"/>
              <a:gd name="T22" fmla="*/ 237933 w 306028"/>
              <a:gd name="T23" fmla="*/ 66507 h 306027"/>
              <a:gd name="T24" fmla="*/ 125930 w 306028"/>
              <a:gd name="T25" fmla="*/ 118727 h 306027"/>
              <a:gd name="T26" fmla="*/ 125930 w 306028"/>
              <a:gd name="T27" fmla="*/ 66507 h 306027"/>
              <a:gd name="T28" fmla="*/ 70028 w 306028"/>
              <a:gd name="T29" fmla="*/ 85624 h 306027"/>
              <a:gd name="T30" fmla="*/ 70028 w 306028"/>
              <a:gd name="T31" fmla="*/ 47625 h 306027"/>
              <a:gd name="T32" fmla="*/ 47625 w 306028"/>
              <a:gd name="T33" fmla="*/ 70643 h 306027"/>
              <a:gd name="T34" fmla="*/ 37404 w 306028"/>
              <a:gd name="T35" fmla="*/ 70571 h 306027"/>
              <a:gd name="T36" fmla="*/ 71438 w 306028"/>
              <a:gd name="T37" fmla="*/ 37378 h 306027"/>
              <a:gd name="T38" fmla="*/ 74335 w 306028"/>
              <a:gd name="T39" fmla="*/ 155358 h 306027"/>
              <a:gd name="T40" fmla="*/ 30163 w 306028"/>
              <a:gd name="T41" fmla="*/ 70571 h 306027"/>
              <a:gd name="T42" fmla="*/ 125930 w 306028"/>
              <a:gd name="T43" fmla="*/ 17888 h 306027"/>
              <a:gd name="T44" fmla="*/ 178510 w 306028"/>
              <a:gd name="T45" fmla="*/ 17888 h 306027"/>
              <a:gd name="T46" fmla="*/ 185713 w 306028"/>
              <a:gd name="T47" fmla="*/ 59304 h 306027"/>
              <a:gd name="T48" fmla="*/ 241895 w 306028"/>
              <a:gd name="T49" fmla="*/ 14287 h 306027"/>
              <a:gd name="T50" fmla="*/ 286551 w 306028"/>
              <a:gd name="T51" fmla="*/ 59304 h 306027"/>
              <a:gd name="T52" fmla="*/ 245496 w 306028"/>
              <a:gd name="T53" fmla="*/ 66507 h 306027"/>
              <a:gd name="T54" fmla="*/ 290153 w 306028"/>
              <a:gd name="T55" fmla="*/ 122328 h 306027"/>
              <a:gd name="T56" fmla="*/ 245496 w 306028"/>
              <a:gd name="T57" fmla="*/ 178510 h 306027"/>
              <a:gd name="T58" fmla="*/ 286551 w 306028"/>
              <a:gd name="T59" fmla="*/ 185712 h 306027"/>
              <a:gd name="T60" fmla="*/ 286551 w 306028"/>
              <a:gd name="T61" fmla="*/ 237932 h 306027"/>
              <a:gd name="T62" fmla="*/ 245496 w 306028"/>
              <a:gd name="T63" fmla="*/ 245495 h 306027"/>
              <a:gd name="T64" fmla="*/ 237933 w 306028"/>
              <a:gd name="T65" fmla="*/ 286551 h 306027"/>
              <a:gd name="T66" fmla="*/ 185713 w 306028"/>
              <a:gd name="T67" fmla="*/ 286551 h 306027"/>
              <a:gd name="T68" fmla="*/ 178510 w 306028"/>
              <a:gd name="T69" fmla="*/ 245495 h 306027"/>
              <a:gd name="T70" fmla="*/ 122329 w 306028"/>
              <a:gd name="T71" fmla="*/ 290152 h 306027"/>
              <a:gd name="T72" fmla="*/ 66508 w 306028"/>
              <a:gd name="T73" fmla="*/ 245495 h 306027"/>
              <a:gd name="T74" fmla="*/ 58945 w 306028"/>
              <a:gd name="T75" fmla="*/ 286551 h 306027"/>
              <a:gd name="T76" fmla="*/ 14288 w 306028"/>
              <a:gd name="T77" fmla="*/ 241894 h 306027"/>
              <a:gd name="T78" fmla="*/ 58945 w 306028"/>
              <a:gd name="T79" fmla="*/ 185712 h 306027"/>
              <a:gd name="T80" fmla="*/ 18250 w 306028"/>
              <a:gd name="T81" fmla="*/ 178510 h 306027"/>
              <a:gd name="T82" fmla="*/ 62547 w 306028"/>
              <a:gd name="T83" fmla="*/ 164104 h 306027"/>
              <a:gd name="T84" fmla="*/ 118728 w 306028"/>
              <a:gd name="T85" fmla="*/ 178510 h 306027"/>
              <a:gd name="T86" fmla="*/ 101441 w 306028"/>
              <a:gd name="T87" fmla="*/ 122328 h 306027"/>
              <a:gd name="T88" fmla="*/ 118728 w 306028"/>
              <a:gd name="T89" fmla="*/ 17888 h 306027"/>
              <a:gd name="T90" fmla="*/ 7209 w 306028"/>
              <a:gd name="T91" fmla="*/ 298466 h 306027"/>
              <a:gd name="T92" fmla="*/ 7209 w 306028"/>
              <a:gd name="T93" fmla="*/ 7561 h 306027"/>
              <a:gd name="T94" fmla="*/ 306028 w 306028"/>
              <a:gd name="T95" fmla="*/ 3960 h 306027"/>
              <a:gd name="T96" fmla="*/ 3604 w 306028"/>
              <a:gd name="T97" fmla="*/ 306027 h 306027"/>
              <a:gd name="T98" fmla="*/ 3604 w 306028"/>
              <a:gd name="T99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8" h="306027">
                <a:moveTo>
                  <a:pt x="185713" y="185712"/>
                </a:moveTo>
                <a:lnTo>
                  <a:pt x="185713" y="237932"/>
                </a:lnTo>
                <a:lnTo>
                  <a:pt x="237933" y="237932"/>
                </a:lnTo>
                <a:lnTo>
                  <a:pt x="237933" y="185712"/>
                </a:lnTo>
                <a:lnTo>
                  <a:pt x="185713" y="185712"/>
                </a:lnTo>
                <a:close/>
                <a:moveTo>
                  <a:pt x="125930" y="185712"/>
                </a:moveTo>
                <a:lnTo>
                  <a:pt x="125930" y="237932"/>
                </a:lnTo>
                <a:lnTo>
                  <a:pt x="178510" y="237932"/>
                </a:lnTo>
                <a:lnTo>
                  <a:pt x="178510" y="185712"/>
                </a:lnTo>
                <a:lnTo>
                  <a:pt x="125930" y="185712"/>
                </a:lnTo>
                <a:close/>
                <a:moveTo>
                  <a:pt x="66508" y="185712"/>
                </a:moveTo>
                <a:lnTo>
                  <a:pt x="66508" y="237932"/>
                </a:lnTo>
                <a:lnTo>
                  <a:pt x="118728" y="237932"/>
                </a:lnTo>
                <a:lnTo>
                  <a:pt x="118728" y="185712"/>
                </a:lnTo>
                <a:lnTo>
                  <a:pt x="66508" y="185712"/>
                </a:lnTo>
                <a:close/>
                <a:moveTo>
                  <a:pt x="185713" y="126290"/>
                </a:moveTo>
                <a:lnTo>
                  <a:pt x="185713" y="178510"/>
                </a:lnTo>
                <a:lnTo>
                  <a:pt x="237933" y="178510"/>
                </a:lnTo>
                <a:lnTo>
                  <a:pt x="237933" y="126290"/>
                </a:lnTo>
                <a:lnTo>
                  <a:pt x="185713" y="126290"/>
                </a:lnTo>
                <a:close/>
                <a:moveTo>
                  <a:pt x="125930" y="126290"/>
                </a:moveTo>
                <a:lnTo>
                  <a:pt x="125930" y="178510"/>
                </a:lnTo>
                <a:lnTo>
                  <a:pt x="178510" y="178510"/>
                </a:lnTo>
                <a:lnTo>
                  <a:pt x="178510" y="126290"/>
                </a:lnTo>
                <a:lnTo>
                  <a:pt x="125930" y="126290"/>
                </a:lnTo>
                <a:close/>
                <a:moveTo>
                  <a:pt x="18280" y="119062"/>
                </a:moveTo>
                <a:lnTo>
                  <a:pt x="35334" y="119062"/>
                </a:lnTo>
                <a:cubicBezTo>
                  <a:pt x="37511" y="119062"/>
                  <a:pt x="39325" y="120866"/>
                  <a:pt x="39325" y="122670"/>
                </a:cubicBezTo>
                <a:cubicBezTo>
                  <a:pt x="39325" y="124835"/>
                  <a:pt x="37511" y="126639"/>
                  <a:pt x="35334" y="126639"/>
                </a:cubicBezTo>
                <a:lnTo>
                  <a:pt x="18280" y="126639"/>
                </a:lnTo>
                <a:cubicBezTo>
                  <a:pt x="16103" y="126639"/>
                  <a:pt x="14288" y="124835"/>
                  <a:pt x="14288" y="122670"/>
                </a:cubicBezTo>
                <a:cubicBezTo>
                  <a:pt x="14288" y="120866"/>
                  <a:pt x="16103" y="119062"/>
                  <a:pt x="18280" y="119062"/>
                </a:cubicBezTo>
                <a:close/>
                <a:moveTo>
                  <a:pt x="185713" y="66507"/>
                </a:moveTo>
                <a:lnTo>
                  <a:pt x="185713" y="118727"/>
                </a:lnTo>
                <a:lnTo>
                  <a:pt x="237933" y="118727"/>
                </a:lnTo>
                <a:lnTo>
                  <a:pt x="237933" y="66507"/>
                </a:lnTo>
                <a:lnTo>
                  <a:pt x="185713" y="66507"/>
                </a:lnTo>
                <a:close/>
                <a:moveTo>
                  <a:pt x="125930" y="66507"/>
                </a:moveTo>
                <a:lnTo>
                  <a:pt x="125930" y="118727"/>
                </a:lnTo>
                <a:lnTo>
                  <a:pt x="178510" y="118727"/>
                </a:lnTo>
                <a:lnTo>
                  <a:pt x="178510" y="66507"/>
                </a:lnTo>
                <a:lnTo>
                  <a:pt x="125930" y="66507"/>
                </a:lnTo>
                <a:close/>
                <a:moveTo>
                  <a:pt x="70028" y="55298"/>
                </a:moveTo>
                <a:cubicBezTo>
                  <a:pt x="61849" y="55298"/>
                  <a:pt x="55093" y="62240"/>
                  <a:pt x="55093" y="70643"/>
                </a:cubicBezTo>
                <a:cubicBezTo>
                  <a:pt x="55093" y="79047"/>
                  <a:pt x="61849" y="85624"/>
                  <a:pt x="70028" y="85624"/>
                </a:cubicBezTo>
                <a:cubicBezTo>
                  <a:pt x="77851" y="85624"/>
                  <a:pt x="84608" y="79047"/>
                  <a:pt x="84608" y="70643"/>
                </a:cubicBezTo>
                <a:cubicBezTo>
                  <a:pt x="84608" y="62240"/>
                  <a:pt x="77851" y="55298"/>
                  <a:pt x="70028" y="55298"/>
                </a:cubicBezTo>
                <a:close/>
                <a:moveTo>
                  <a:pt x="70028" y="47625"/>
                </a:moveTo>
                <a:cubicBezTo>
                  <a:pt x="82118" y="47625"/>
                  <a:pt x="91720" y="57855"/>
                  <a:pt x="91720" y="70643"/>
                </a:cubicBezTo>
                <a:cubicBezTo>
                  <a:pt x="91720" y="83066"/>
                  <a:pt x="82118" y="93297"/>
                  <a:pt x="70028" y="93297"/>
                </a:cubicBezTo>
                <a:cubicBezTo>
                  <a:pt x="57582" y="93297"/>
                  <a:pt x="47625" y="83066"/>
                  <a:pt x="47625" y="70643"/>
                </a:cubicBezTo>
                <a:cubicBezTo>
                  <a:pt x="47625" y="57855"/>
                  <a:pt x="57582" y="47625"/>
                  <a:pt x="70028" y="47625"/>
                </a:cubicBezTo>
                <a:close/>
                <a:moveTo>
                  <a:pt x="71438" y="37378"/>
                </a:moveTo>
                <a:cubicBezTo>
                  <a:pt x="52611" y="37378"/>
                  <a:pt x="37404" y="52170"/>
                  <a:pt x="37404" y="70571"/>
                </a:cubicBezTo>
                <a:cubicBezTo>
                  <a:pt x="37404" y="92219"/>
                  <a:pt x="62387" y="132628"/>
                  <a:pt x="71438" y="146338"/>
                </a:cubicBezTo>
                <a:cubicBezTo>
                  <a:pt x="80128" y="132628"/>
                  <a:pt x="104748" y="92219"/>
                  <a:pt x="104748" y="70571"/>
                </a:cubicBezTo>
                <a:cubicBezTo>
                  <a:pt x="104748" y="52170"/>
                  <a:pt x="89903" y="37378"/>
                  <a:pt x="71438" y="37378"/>
                </a:cubicBezTo>
                <a:close/>
                <a:moveTo>
                  <a:pt x="71438" y="30162"/>
                </a:moveTo>
                <a:cubicBezTo>
                  <a:pt x="93886" y="30162"/>
                  <a:pt x="112351" y="47841"/>
                  <a:pt x="112351" y="70571"/>
                </a:cubicBezTo>
                <a:cubicBezTo>
                  <a:pt x="112351" y="98713"/>
                  <a:pt x="75783" y="153193"/>
                  <a:pt x="74335" y="155358"/>
                </a:cubicBezTo>
                <a:cubicBezTo>
                  <a:pt x="73611" y="156441"/>
                  <a:pt x="72162" y="156801"/>
                  <a:pt x="71438" y="156801"/>
                </a:cubicBezTo>
                <a:cubicBezTo>
                  <a:pt x="69990" y="156801"/>
                  <a:pt x="68542" y="156441"/>
                  <a:pt x="68180" y="155358"/>
                </a:cubicBezTo>
                <a:cubicBezTo>
                  <a:pt x="66731" y="153193"/>
                  <a:pt x="30163" y="98713"/>
                  <a:pt x="30163" y="70571"/>
                </a:cubicBezTo>
                <a:cubicBezTo>
                  <a:pt x="30163" y="47841"/>
                  <a:pt x="48628" y="30162"/>
                  <a:pt x="71438" y="30162"/>
                </a:cubicBezTo>
                <a:close/>
                <a:moveTo>
                  <a:pt x="122329" y="14287"/>
                </a:moveTo>
                <a:cubicBezTo>
                  <a:pt x="124490" y="14287"/>
                  <a:pt x="125930" y="16088"/>
                  <a:pt x="125930" y="17888"/>
                </a:cubicBezTo>
                <a:lnTo>
                  <a:pt x="125930" y="59304"/>
                </a:lnTo>
                <a:lnTo>
                  <a:pt x="178510" y="59304"/>
                </a:lnTo>
                <a:lnTo>
                  <a:pt x="178510" y="17888"/>
                </a:lnTo>
                <a:cubicBezTo>
                  <a:pt x="178510" y="16088"/>
                  <a:pt x="179951" y="14287"/>
                  <a:pt x="182112" y="14287"/>
                </a:cubicBezTo>
                <a:cubicBezTo>
                  <a:pt x="183912" y="14287"/>
                  <a:pt x="185713" y="16088"/>
                  <a:pt x="185713" y="17888"/>
                </a:cubicBezTo>
                <a:lnTo>
                  <a:pt x="185713" y="59304"/>
                </a:lnTo>
                <a:lnTo>
                  <a:pt x="237933" y="59304"/>
                </a:lnTo>
                <a:lnTo>
                  <a:pt x="237933" y="17888"/>
                </a:lnTo>
                <a:cubicBezTo>
                  <a:pt x="237933" y="16088"/>
                  <a:pt x="239734" y="14287"/>
                  <a:pt x="241895" y="14287"/>
                </a:cubicBezTo>
                <a:cubicBezTo>
                  <a:pt x="244055" y="14287"/>
                  <a:pt x="245496" y="16088"/>
                  <a:pt x="245496" y="17888"/>
                </a:cubicBezTo>
                <a:lnTo>
                  <a:pt x="245496" y="59304"/>
                </a:lnTo>
                <a:lnTo>
                  <a:pt x="286551" y="59304"/>
                </a:lnTo>
                <a:cubicBezTo>
                  <a:pt x="288712" y="59304"/>
                  <a:pt x="290153" y="60745"/>
                  <a:pt x="290153" y="62545"/>
                </a:cubicBezTo>
                <a:cubicBezTo>
                  <a:pt x="290153" y="64706"/>
                  <a:pt x="288712" y="66507"/>
                  <a:pt x="286551" y="66507"/>
                </a:cubicBezTo>
                <a:lnTo>
                  <a:pt x="245496" y="66507"/>
                </a:lnTo>
                <a:lnTo>
                  <a:pt x="245496" y="118727"/>
                </a:lnTo>
                <a:lnTo>
                  <a:pt x="286551" y="118727"/>
                </a:lnTo>
                <a:cubicBezTo>
                  <a:pt x="288712" y="118727"/>
                  <a:pt x="290153" y="120528"/>
                  <a:pt x="290153" y="122328"/>
                </a:cubicBezTo>
                <a:cubicBezTo>
                  <a:pt x="290153" y="124489"/>
                  <a:pt x="288712" y="126290"/>
                  <a:pt x="286551" y="126290"/>
                </a:cubicBezTo>
                <a:lnTo>
                  <a:pt x="245496" y="126290"/>
                </a:lnTo>
                <a:lnTo>
                  <a:pt x="245496" y="178510"/>
                </a:lnTo>
                <a:lnTo>
                  <a:pt x="286551" y="178510"/>
                </a:lnTo>
                <a:cubicBezTo>
                  <a:pt x="288712" y="178510"/>
                  <a:pt x="290153" y="179950"/>
                  <a:pt x="290153" y="182111"/>
                </a:cubicBezTo>
                <a:cubicBezTo>
                  <a:pt x="290153" y="184272"/>
                  <a:pt x="288712" y="185712"/>
                  <a:pt x="286551" y="185712"/>
                </a:cubicBezTo>
                <a:lnTo>
                  <a:pt x="245496" y="185712"/>
                </a:lnTo>
                <a:lnTo>
                  <a:pt x="245496" y="237932"/>
                </a:lnTo>
                <a:lnTo>
                  <a:pt x="286551" y="237932"/>
                </a:lnTo>
                <a:cubicBezTo>
                  <a:pt x="288712" y="237932"/>
                  <a:pt x="290153" y="239733"/>
                  <a:pt x="290153" y="241894"/>
                </a:cubicBezTo>
                <a:cubicBezTo>
                  <a:pt x="290153" y="244054"/>
                  <a:pt x="288712" y="245495"/>
                  <a:pt x="286551" y="245495"/>
                </a:cubicBezTo>
                <a:lnTo>
                  <a:pt x="245496" y="245495"/>
                </a:lnTo>
                <a:lnTo>
                  <a:pt x="245496" y="286551"/>
                </a:lnTo>
                <a:cubicBezTo>
                  <a:pt x="245496" y="288711"/>
                  <a:pt x="244055" y="290152"/>
                  <a:pt x="241895" y="290152"/>
                </a:cubicBezTo>
                <a:cubicBezTo>
                  <a:pt x="239734" y="290152"/>
                  <a:pt x="237933" y="288711"/>
                  <a:pt x="237933" y="286551"/>
                </a:cubicBezTo>
                <a:lnTo>
                  <a:pt x="237933" y="245495"/>
                </a:lnTo>
                <a:lnTo>
                  <a:pt x="185713" y="245495"/>
                </a:lnTo>
                <a:lnTo>
                  <a:pt x="185713" y="286551"/>
                </a:lnTo>
                <a:cubicBezTo>
                  <a:pt x="185713" y="288711"/>
                  <a:pt x="183912" y="290152"/>
                  <a:pt x="182112" y="290152"/>
                </a:cubicBezTo>
                <a:cubicBezTo>
                  <a:pt x="179951" y="290152"/>
                  <a:pt x="178510" y="288711"/>
                  <a:pt x="178510" y="286551"/>
                </a:cubicBezTo>
                <a:lnTo>
                  <a:pt x="178510" y="245495"/>
                </a:lnTo>
                <a:lnTo>
                  <a:pt x="125930" y="245495"/>
                </a:lnTo>
                <a:lnTo>
                  <a:pt x="125930" y="286551"/>
                </a:lnTo>
                <a:cubicBezTo>
                  <a:pt x="125930" y="288711"/>
                  <a:pt x="124490" y="290152"/>
                  <a:pt x="122329" y="290152"/>
                </a:cubicBezTo>
                <a:cubicBezTo>
                  <a:pt x="120528" y="290152"/>
                  <a:pt x="118728" y="288711"/>
                  <a:pt x="118728" y="286551"/>
                </a:cubicBezTo>
                <a:lnTo>
                  <a:pt x="118728" y="245495"/>
                </a:lnTo>
                <a:lnTo>
                  <a:pt x="66508" y="245495"/>
                </a:lnTo>
                <a:lnTo>
                  <a:pt x="66508" y="286551"/>
                </a:lnTo>
                <a:cubicBezTo>
                  <a:pt x="66508" y="288711"/>
                  <a:pt x="64707" y="290152"/>
                  <a:pt x="62547" y="290152"/>
                </a:cubicBezTo>
                <a:cubicBezTo>
                  <a:pt x="60746" y="290152"/>
                  <a:pt x="58945" y="288711"/>
                  <a:pt x="58945" y="286551"/>
                </a:cubicBezTo>
                <a:lnTo>
                  <a:pt x="58945" y="245495"/>
                </a:lnTo>
                <a:lnTo>
                  <a:pt x="18250" y="245495"/>
                </a:lnTo>
                <a:cubicBezTo>
                  <a:pt x="16089" y="245495"/>
                  <a:pt x="14288" y="244054"/>
                  <a:pt x="14288" y="241894"/>
                </a:cubicBezTo>
                <a:cubicBezTo>
                  <a:pt x="14288" y="239733"/>
                  <a:pt x="16089" y="237932"/>
                  <a:pt x="18250" y="237932"/>
                </a:cubicBezTo>
                <a:lnTo>
                  <a:pt x="58945" y="237932"/>
                </a:lnTo>
                <a:lnTo>
                  <a:pt x="58945" y="185712"/>
                </a:lnTo>
                <a:lnTo>
                  <a:pt x="18250" y="185712"/>
                </a:lnTo>
                <a:cubicBezTo>
                  <a:pt x="16089" y="185712"/>
                  <a:pt x="14288" y="184272"/>
                  <a:pt x="14288" y="182111"/>
                </a:cubicBezTo>
                <a:cubicBezTo>
                  <a:pt x="14288" y="179950"/>
                  <a:pt x="16089" y="178510"/>
                  <a:pt x="18250" y="178510"/>
                </a:cubicBezTo>
                <a:lnTo>
                  <a:pt x="58945" y="178510"/>
                </a:lnTo>
                <a:lnTo>
                  <a:pt x="58945" y="168066"/>
                </a:lnTo>
                <a:cubicBezTo>
                  <a:pt x="58945" y="165905"/>
                  <a:pt x="60746" y="164104"/>
                  <a:pt x="62547" y="164104"/>
                </a:cubicBezTo>
                <a:cubicBezTo>
                  <a:pt x="64707" y="164104"/>
                  <a:pt x="66508" y="165905"/>
                  <a:pt x="66508" y="168066"/>
                </a:cubicBezTo>
                <a:lnTo>
                  <a:pt x="66508" y="178510"/>
                </a:lnTo>
                <a:lnTo>
                  <a:pt x="118728" y="178510"/>
                </a:lnTo>
                <a:lnTo>
                  <a:pt x="118728" y="126290"/>
                </a:lnTo>
                <a:lnTo>
                  <a:pt x="105043" y="126290"/>
                </a:lnTo>
                <a:cubicBezTo>
                  <a:pt x="103242" y="126290"/>
                  <a:pt x="101441" y="124489"/>
                  <a:pt x="101441" y="122328"/>
                </a:cubicBezTo>
                <a:cubicBezTo>
                  <a:pt x="101441" y="120528"/>
                  <a:pt x="103242" y="118727"/>
                  <a:pt x="105043" y="118727"/>
                </a:cubicBezTo>
                <a:lnTo>
                  <a:pt x="118728" y="118727"/>
                </a:lnTo>
                <a:lnTo>
                  <a:pt x="118728" y="17888"/>
                </a:lnTo>
                <a:cubicBezTo>
                  <a:pt x="118728" y="16088"/>
                  <a:pt x="120528" y="14287"/>
                  <a:pt x="122329" y="14287"/>
                </a:cubicBezTo>
                <a:close/>
                <a:moveTo>
                  <a:pt x="7209" y="7561"/>
                </a:moveTo>
                <a:lnTo>
                  <a:pt x="7209" y="298466"/>
                </a:lnTo>
                <a:lnTo>
                  <a:pt x="298458" y="298466"/>
                </a:lnTo>
                <a:lnTo>
                  <a:pt x="298458" y="7561"/>
                </a:lnTo>
                <a:lnTo>
                  <a:pt x="7209" y="7561"/>
                </a:lnTo>
                <a:close/>
                <a:moveTo>
                  <a:pt x="3604" y="0"/>
                </a:moveTo>
                <a:lnTo>
                  <a:pt x="302063" y="0"/>
                </a:lnTo>
                <a:cubicBezTo>
                  <a:pt x="304225" y="0"/>
                  <a:pt x="306028" y="1800"/>
                  <a:pt x="306028" y="3960"/>
                </a:cubicBezTo>
                <a:lnTo>
                  <a:pt x="306028" y="302067"/>
                </a:lnTo>
                <a:cubicBezTo>
                  <a:pt x="306028" y="304227"/>
                  <a:pt x="304225" y="306027"/>
                  <a:pt x="302063" y="306027"/>
                </a:cubicBezTo>
                <a:lnTo>
                  <a:pt x="3604" y="306027"/>
                </a:lnTo>
                <a:cubicBezTo>
                  <a:pt x="1442" y="306027"/>
                  <a:pt x="0" y="304227"/>
                  <a:pt x="0" y="302067"/>
                </a:cubicBezTo>
                <a:lnTo>
                  <a:pt x="0" y="3960"/>
                </a:lnTo>
                <a:cubicBezTo>
                  <a:pt x="0" y="1800"/>
                  <a:pt x="1442" y="0"/>
                  <a:pt x="36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1E0CA2-7580-CD4B-B3E4-0E957BAFE648}"/>
              </a:ext>
            </a:extLst>
          </p:cNvPr>
          <p:cNvSpPr txBox="1"/>
          <p:nvPr/>
        </p:nvSpPr>
        <p:spPr>
          <a:xfrm>
            <a:off x="3274855" y="3409734"/>
            <a:ext cx="25987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01</a:t>
            </a:r>
            <a:endParaRPr lang="en-US" sz="3200" b="1" dirty="0">
              <a:solidFill>
                <a:schemeClr val="accent3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4DA0BB8-A600-D847-8C81-BB5DB2816E02}"/>
              </a:ext>
            </a:extLst>
          </p:cNvPr>
          <p:cNvSpPr txBox="1">
            <a:spLocks/>
          </p:cNvSpPr>
          <p:nvPr/>
        </p:nvSpPr>
        <p:spPr>
          <a:xfrm>
            <a:off x="3263423" y="4029920"/>
            <a:ext cx="7728832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9C1DC-A7FE-354D-87C3-50911740D189}"/>
              </a:ext>
            </a:extLst>
          </p:cNvPr>
          <p:cNvSpPr txBox="1"/>
          <p:nvPr/>
        </p:nvSpPr>
        <p:spPr>
          <a:xfrm>
            <a:off x="3274855" y="5874345"/>
            <a:ext cx="25987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02</a:t>
            </a:r>
            <a:endParaRPr lang="en-US" sz="3200" b="1" dirty="0">
              <a:solidFill>
                <a:schemeClr val="accent3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D9BB46F-A0E5-7243-B7EC-8931746A785B}"/>
              </a:ext>
            </a:extLst>
          </p:cNvPr>
          <p:cNvSpPr txBox="1">
            <a:spLocks/>
          </p:cNvSpPr>
          <p:nvPr/>
        </p:nvSpPr>
        <p:spPr>
          <a:xfrm>
            <a:off x="3263423" y="6494531"/>
            <a:ext cx="7728832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8086E1-DE3E-CA4B-B66B-15E456D58C47}"/>
              </a:ext>
            </a:extLst>
          </p:cNvPr>
          <p:cNvSpPr txBox="1"/>
          <p:nvPr/>
        </p:nvSpPr>
        <p:spPr>
          <a:xfrm>
            <a:off x="3274855" y="8338956"/>
            <a:ext cx="25987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03</a:t>
            </a:r>
            <a:endParaRPr lang="en-US" sz="3200" b="1" dirty="0">
              <a:solidFill>
                <a:schemeClr val="accent3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86DC8FA-6347-D743-BFA2-660504C69320}"/>
              </a:ext>
            </a:extLst>
          </p:cNvPr>
          <p:cNvSpPr txBox="1">
            <a:spLocks/>
          </p:cNvSpPr>
          <p:nvPr/>
        </p:nvSpPr>
        <p:spPr>
          <a:xfrm>
            <a:off x="3263423" y="8959142"/>
            <a:ext cx="7728832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CCBE3-6638-364B-A3E7-1F98FBF4EB07}"/>
              </a:ext>
            </a:extLst>
          </p:cNvPr>
          <p:cNvSpPr txBox="1"/>
          <p:nvPr/>
        </p:nvSpPr>
        <p:spPr>
          <a:xfrm>
            <a:off x="3274855" y="10803565"/>
            <a:ext cx="25987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YOUR TITLE 04</a:t>
            </a:r>
            <a:endParaRPr lang="en-US" sz="3200" b="1" dirty="0">
              <a:solidFill>
                <a:schemeClr val="accent3"/>
              </a:solidFill>
              <a:latin typeface="Roboto Condensed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2CF35A3-A5EF-2042-BAF1-3C6626CE7DDD}"/>
              </a:ext>
            </a:extLst>
          </p:cNvPr>
          <p:cNvSpPr txBox="1">
            <a:spLocks/>
          </p:cNvSpPr>
          <p:nvPr/>
        </p:nvSpPr>
        <p:spPr>
          <a:xfrm>
            <a:off x="3263423" y="11423751"/>
            <a:ext cx="7728832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A407A6-B258-1F42-9C7C-1A3A0F591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5902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479C4-69F7-7846-B34C-169EECE6F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5832CC-8EF7-3B4E-909A-5D64C4FE49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9A73B5-7DB5-AC47-B6DD-3812AA010A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BD73A5C-5F51-234D-8010-079BAD58BF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9C874E4-AFCA-144E-A884-BF317FD0178F}"/>
              </a:ext>
            </a:extLst>
          </p:cNvPr>
          <p:cNvSpPr/>
          <p:nvPr/>
        </p:nvSpPr>
        <p:spPr>
          <a:xfrm>
            <a:off x="11268073" y="4511040"/>
            <a:ext cx="11477625" cy="2100710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995011D-B9A3-8D41-9122-93FF5EB0FB9E}"/>
              </a:ext>
            </a:extLst>
          </p:cNvPr>
          <p:cNvSpPr/>
          <p:nvPr/>
        </p:nvSpPr>
        <p:spPr>
          <a:xfrm>
            <a:off x="11268073" y="11615290"/>
            <a:ext cx="11477625" cy="2100710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92DC0821-F69B-EF44-A576-C90C08412CC9}"/>
              </a:ext>
            </a:extLst>
          </p:cNvPr>
          <p:cNvSpPr/>
          <p:nvPr/>
        </p:nvSpPr>
        <p:spPr>
          <a:xfrm>
            <a:off x="0" y="4511040"/>
            <a:ext cx="11477625" cy="2100710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07D380D-2EB3-9A4B-9FAE-9F11975ACAB4}"/>
              </a:ext>
            </a:extLst>
          </p:cNvPr>
          <p:cNvSpPr/>
          <p:nvPr/>
        </p:nvSpPr>
        <p:spPr>
          <a:xfrm>
            <a:off x="0" y="11615290"/>
            <a:ext cx="11477625" cy="2100710"/>
          </a:xfrm>
          <a:prstGeom prst="parallelogram">
            <a:avLst>
              <a:gd name="adj" fmla="val 36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B9871-8A0F-A246-AB28-1C906D5E1567}"/>
              </a:ext>
            </a:extLst>
          </p:cNvPr>
          <p:cNvSpPr txBox="1"/>
          <p:nvPr/>
        </p:nvSpPr>
        <p:spPr>
          <a:xfrm>
            <a:off x="1422349" y="4680513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LISTING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8BB82-BDA3-C04F-B938-1961B837877F}"/>
              </a:ext>
            </a:extLst>
          </p:cNvPr>
          <p:cNvSpPr txBox="1"/>
          <p:nvPr/>
        </p:nvSpPr>
        <p:spPr>
          <a:xfrm>
            <a:off x="12695023" y="4680513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LISTING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E541C-755F-9A45-9063-F330BD884986}"/>
              </a:ext>
            </a:extLst>
          </p:cNvPr>
          <p:cNvSpPr txBox="1"/>
          <p:nvPr/>
        </p:nvSpPr>
        <p:spPr>
          <a:xfrm>
            <a:off x="1422349" y="11799770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LISTING 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39651-BB30-8A4A-80EA-F15A980B1225}"/>
              </a:ext>
            </a:extLst>
          </p:cNvPr>
          <p:cNvSpPr txBox="1"/>
          <p:nvPr/>
        </p:nvSpPr>
        <p:spPr>
          <a:xfrm>
            <a:off x="12695023" y="11799770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 Condensed" panose="02000000000000000000" pitchFamily="2" charset="0"/>
                <a:ea typeface="League Spartan" charset="0"/>
                <a:cs typeface="Poppins" pitchFamily="2" charset="77"/>
              </a:rPr>
              <a:t>LISTING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FF45698-EDAA-4E4F-9DC5-F9D85D5B5D54}"/>
              </a:ext>
            </a:extLst>
          </p:cNvPr>
          <p:cNvSpPr txBox="1">
            <a:spLocks/>
          </p:cNvSpPr>
          <p:nvPr/>
        </p:nvSpPr>
        <p:spPr>
          <a:xfrm>
            <a:off x="1420616" y="5359605"/>
            <a:ext cx="8462419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4E2652D-9EC8-A44C-A74A-7CD356E52F30}"/>
              </a:ext>
            </a:extLst>
          </p:cNvPr>
          <p:cNvSpPr txBox="1">
            <a:spLocks/>
          </p:cNvSpPr>
          <p:nvPr/>
        </p:nvSpPr>
        <p:spPr>
          <a:xfrm>
            <a:off x="12695023" y="5359605"/>
            <a:ext cx="8462419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 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66C721B-7D46-4F49-9017-9C97556BE05F}"/>
              </a:ext>
            </a:extLst>
          </p:cNvPr>
          <p:cNvSpPr txBox="1">
            <a:spLocks/>
          </p:cNvSpPr>
          <p:nvPr/>
        </p:nvSpPr>
        <p:spPr>
          <a:xfrm>
            <a:off x="1420616" y="12499654"/>
            <a:ext cx="8462419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 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817AB65-8F86-C041-A6F3-5D36DED39B82}"/>
              </a:ext>
            </a:extLst>
          </p:cNvPr>
          <p:cNvSpPr txBox="1">
            <a:spLocks/>
          </p:cNvSpPr>
          <p:nvPr/>
        </p:nvSpPr>
        <p:spPr>
          <a:xfrm>
            <a:off x="12695023" y="12499654"/>
            <a:ext cx="8462419" cy="958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 </a:t>
            </a:r>
          </a:p>
        </p:txBody>
      </p:sp>
    </p:spTree>
    <p:extLst>
      <p:ext uri="{BB962C8B-B14F-4D97-AF65-F5344CB8AC3E}">
        <p14:creationId xmlns:p14="http://schemas.microsoft.com/office/powerpoint/2010/main" val="18729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Real Estate2 - Light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D3143"/>
      </a:accent1>
      <a:accent2>
        <a:srgbClr val="4389C3"/>
      </a:accent2>
      <a:accent3>
        <a:srgbClr val="CE0814"/>
      </a:accent3>
      <a:accent4>
        <a:srgbClr val="FDB92E"/>
      </a:accent4>
      <a:accent5>
        <a:srgbClr val="A2AEBA"/>
      </a:accent5>
      <a:accent6>
        <a:srgbClr val="595959"/>
      </a:accent6>
      <a:hlink>
        <a:srgbClr val="48A447"/>
      </a:hlink>
      <a:folHlink>
        <a:srgbClr val="B02A6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85553</TotalTime>
  <Words>753</Words>
  <Application>Microsoft Macintosh PowerPoint</Application>
  <PresentationFormat>Custom</PresentationFormat>
  <Paragraphs>128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Gill Sans</vt:lpstr>
      <vt:lpstr>League Spartan</vt:lpstr>
      <vt:lpstr>Mukta ExtraLight</vt:lpstr>
      <vt:lpstr>Poppins</vt:lpstr>
      <vt:lpstr>Poppins Light</vt:lpstr>
      <vt:lpstr>Poppins Medium</vt:lpstr>
      <vt:lpstr>Roboto Condensed</vt:lpstr>
      <vt:lpstr>Roboto Condensed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15248</cp:revision>
  <dcterms:created xsi:type="dcterms:W3CDTF">2014-11-12T21:47:38Z</dcterms:created>
  <dcterms:modified xsi:type="dcterms:W3CDTF">2019-05-15T18:12:34Z</dcterms:modified>
  <cp:category/>
</cp:coreProperties>
</file>